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262" r:id="rId5"/>
    <p:sldId id="261" r:id="rId6"/>
    <p:sldId id="359" r:id="rId7"/>
    <p:sldId id="271" r:id="rId8"/>
    <p:sldId id="291" r:id="rId9"/>
    <p:sldId id="279" r:id="rId10"/>
    <p:sldId id="270" r:id="rId11"/>
    <p:sldId id="367" r:id="rId12"/>
    <p:sldId id="368" r:id="rId13"/>
    <p:sldId id="364" r:id="rId14"/>
    <p:sldId id="301" r:id="rId15"/>
    <p:sldId id="264" r:id="rId16"/>
    <p:sldId id="278" r:id="rId17"/>
    <p:sldId id="362" r:id="rId18"/>
    <p:sldId id="363" r:id="rId19"/>
    <p:sldId id="365" r:id="rId20"/>
    <p:sldId id="366" r:id="rId21"/>
    <p:sldId id="360" r:id="rId22"/>
    <p:sldId id="280" r:id="rId23"/>
    <p:sldId id="289" r:id="rId24"/>
    <p:sldId id="296" r:id="rId25"/>
    <p:sldId id="260" r:id="rId2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99"/>
    <a:srgbClr val="CC6600"/>
    <a:srgbClr val="FFFFCC"/>
    <a:srgbClr val="8E0506"/>
    <a:srgbClr val="33CCFF"/>
    <a:srgbClr val="FF3300"/>
    <a:srgbClr val="CC0000"/>
    <a:srgbClr val="0099CC"/>
    <a:srgbClr val="F0A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guide orient="horz" pos="249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95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tyle slide layout">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06442C8-0999-4390-A89B-C5AAE5436D6A}"/>
              </a:ext>
            </a:extLst>
          </p:cNvPr>
          <p:cNvSpPr/>
          <p:nvPr userDrawn="1"/>
        </p:nvSpPr>
        <p:spPr>
          <a:xfrm>
            <a:off x="-1" y="824966"/>
            <a:ext cx="12192001" cy="6033034"/>
          </a:xfrm>
          <a:custGeom>
            <a:avLst/>
            <a:gdLst>
              <a:gd name="connsiteX0" fmla="*/ 1525965 w 12192001"/>
              <a:gd name="connsiteY0" fmla="*/ 5409993 h 6033034"/>
              <a:gd name="connsiteX1" fmla="*/ 1507251 w 12192001"/>
              <a:gd name="connsiteY1" fmla="*/ 5423094 h 6033034"/>
              <a:gd name="connsiteX2" fmla="*/ 1527836 w 12192001"/>
              <a:gd name="connsiteY2" fmla="*/ 5439934 h 6033034"/>
              <a:gd name="connsiteX3" fmla="*/ 1548420 w 12192001"/>
              <a:gd name="connsiteY3" fmla="*/ 5424964 h 6033034"/>
              <a:gd name="connsiteX4" fmla="*/ 1525965 w 12192001"/>
              <a:gd name="connsiteY4" fmla="*/ 5409993 h 6033034"/>
              <a:gd name="connsiteX5" fmla="*/ 1849703 w 12192001"/>
              <a:gd name="connsiteY5" fmla="*/ 5395023 h 6033034"/>
              <a:gd name="connsiteX6" fmla="*/ 1844090 w 12192001"/>
              <a:gd name="connsiteY6" fmla="*/ 5406250 h 6033034"/>
              <a:gd name="connsiteX7" fmla="*/ 1915199 w 12192001"/>
              <a:gd name="connsiteY7" fmla="*/ 5445549 h 6033034"/>
              <a:gd name="connsiteX8" fmla="*/ 1920813 w 12192001"/>
              <a:gd name="connsiteY8" fmla="*/ 5434322 h 6033034"/>
              <a:gd name="connsiteX9" fmla="*/ 1849703 w 12192001"/>
              <a:gd name="connsiteY9" fmla="*/ 5395023 h 6033034"/>
              <a:gd name="connsiteX10" fmla="*/ 1716839 w 12192001"/>
              <a:gd name="connsiteY10" fmla="*/ 5320170 h 6033034"/>
              <a:gd name="connsiteX11" fmla="*/ 1709355 w 12192001"/>
              <a:gd name="connsiteY11" fmla="*/ 5329528 h 6033034"/>
              <a:gd name="connsiteX12" fmla="*/ 1771108 w 12192001"/>
              <a:gd name="connsiteY12" fmla="*/ 5451162 h 6033034"/>
              <a:gd name="connsiteX13" fmla="*/ 1772980 w 12192001"/>
              <a:gd name="connsiteY13" fmla="*/ 5453035 h 6033034"/>
              <a:gd name="connsiteX14" fmla="*/ 1896487 w 12192001"/>
              <a:gd name="connsiteY14" fmla="*/ 5475490 h 6033034"/>
              <a:gd name="connsiteX15" fmla="*/ 1716839 w 12192001"/>
              <a:gd name="connsiteY15" fmla="*/ 5320170 h 6033034"/>
              <a:gd name="connsiteX16" fmla="*/ 9611947 w 12192001"/>
              <a:gd name="connsiteY16" fmla="*/ 5295844 h 6033034"/>
              <a:gd name="connsiteX17" fmla="*/ 9610076 w 12192001"/>
              <a:gd name="connsiteY17" fmla="*/ 5441806 h 6033034"/>
              <a:gd name="connsiteX18" fmla="*/ 9810309 w 12192001"/>
              <a:gd name="connsiteY18" fmla="*/ 5505431 h 6033034"/>
              <a:gd name="connsiteX19" fmla="*/ 9757912 w 12192001"/>
              <a:gd name="connsiteY19" fmla="*/ 5342625 h 6033034"/>
              <a:gd name="connsiteX20" fmla="*/ 9611947 w 12192001"/>
              <a:gd name="connsiteY20" fmla="*/ 5295844 h 6033034"/>
              <a:gd name="connsiteX21" fmla="*/ 1419299 w 12192001"/>
              <a:gd name="connsiteY21" fmla="*/ 5155494 h 6033034"/>
              <a:gd name="connsiteX22" fmla="*/ 1424914 w 12192001"/>
              <a:gd name="connsiteY22" fmla="*/ 5192920 h 6033034"/>
              <a:gd name="connsiteX23" fmla="*/ 1436142 w 12192001"/>
              <a:gd name="connsiteY23" fmla="*/ 5235961 h 6033034"/>
              <a:gd name="connsiteX24" fmla="*/ 1546548 w 12192001"/>
              <a:gd name="connsiteY24" fmla="*/ 5249059 h 6033034"/>
              <a:gd name="connsiteX25" fmla="*/ 1557776 w 12192001"/>
              <a:gd name="connsiteY25" fmla="*/ 5209762 h 6033034"/>
              <a:gd name="connsiteX26" fmla="*/ 1419299 w 12192001"/>
              <a:gd name="connsiteY26" fmla="*/ 5155494 h 6033034"/>
              <a:gd name="connsiteX27" fmla="*/ 2555193 w 12192001"/>
              <a:gd name="connsiteY27" fmla="*/ 5127425 h 6033034"/>
              <a:gd name="connsiteX28" fmla="*/ 2463496 w 12192001"/>
              <a:gd name="connsiteY28" fmla="*/ 5187307 h 6033034"/>
              <a:gd name="connsiteX29" fmla="*/ 2469111 w 12192001"/>
              <a:gd name="connsiteY29" fmla="*/ 5204147 h 6033034"/>
              <a:gd name="connsiteX30" fmla="*/ 2519636 w 12192001"/>
              <a:gd name="connsiteY30" fmla="*/ 5256545 h 6033034"/>
              <a:gd name="connsiteX31" fmla="*/ 2534607 w 12192001"/>
              <a:gd name="connsiteY31" fmla="*/ 5177949 h 6033034"/>
              <a:gd name="connsiteX32" fmla="*/ 2555193 w 12192001"/>
              <a:gd name="connsiteY32" fmla="*/ 5127425 h 6033034"/>
              <a:gd name="connsiteX33" fmla="*/ 1508889 w 12192001"/>
              <a:gd name="connsiteY33" fmla="*/ 5035261 h 6033034"/>
              <a:gd name="connsiteX34" fmla="*/ 1479181 w 12192001"/>
              <a:gd name="connsiteY34" fmla="*/ 5046957 h 6033034"/>
              <a:gd name="connsiteX35" fmla="*/ 1481053 w 12192001"/>
              <a:gd name="connsiteY35" fmla="*/ 5093741 h 6033034"/>
              <a:gd name="connsiteX36" fmla="*/ 1490409 w 12192001"/>
              <a:gd name="connsiteY36" fmla="*/ 5121810 h 6033034"/>
              <a:gd name="connsiteX37" fmla="*/ 1522222 w 12192001"/>
              <a:gd name="connsiteY37" fmla="*/ 5144265 h 6033034"/>
              <a:gd name="connsiteX38" fmla="*/ 1563392 w 12192001"/>
              <a:gd name="connsiteY38" fmla="*/ 5161109 h 6033034"/>
              <a:gd name="connsiteX39" fmla="*/ 1585847 w 12192001"/>
              <a:gd name="connsiteY39" fmla="*/ 5148008 h 6033034"/>
              <a:gd name="connsiteX40" fmla="*/ 1537192 w 12192001"/>
              <a:gd name="connsiteY40" fmla="*/ 5048829 h 6033034"/>
              <a:gd name="connsiteX41" fmla="*/ 1508889 w 12192001"/>
              <a:gd name="connsiteY41" fmla="*/ 5035261 h 6033034"/>
              <a:gd name="connsiteX42" fmla="*/ 2325018 w 12192001"/>
              <a:gd name="connsiteY42" fmla="*/ 4968361 h 6033034"/>
              <a:gd name="connsiteX43" fmla="*/ 2289464 w 12192001"/>
              <a:gd name="connsiteY43" fmla="*/ 5035728 h 6033034"/>
              <a:gd name="connsiteX44" fmla="*/ 2281980 w 12192001"/>
              <a:gd name="connsiteY44" fmla="*/ 5075027 h 6033034"/>
              <a:gd name="connsiteX45" fmla="*/ 2250165 w 12192001"/>
              <a:gd name="connsiteY45" fmla="*/ 5095610 h 6033034"/>
              <a:gd name="connsiteX46" fmla="*/ 2235195 w 12192001"/>
              <a:gd name="connsiteY46" fmla="*/ 5170464 h 6033034"/>
              <a:gd name="connsiteX47" fmla="*/ 2287592 w 12192001"/>
              <a:gd name="connsiteY47" fmla="*/ 5228476 h 6033034"/>
              <a:gd name="connsiteX48" fmla="*/ 2345604 w 12192001"/>
              <a:gd name="connsiteY48" fmla="*/ 5198534 h 6033034"/>
              <a:gd name="connsiteX49" fmla="*/ 2351218 w 12192001"/>
              <a:gd name="connsiteY49" fmla="*/ 5168593 h 6033034"/>
              <a:gd name="connsiteX50" fmla="*/ 2341862 w 12192001"/>
              <a:gd name="connsiteY50" fmla="*/ 5136780 h 6033034"/>
              <a:gd name="connsiteX51" fmla="*/ 2341862 w 12192001"/>
              <a:gd name="connsiteY51" fmla="*/ 5103096 h 6033034"/>
              <a:gd name="connsiteX52" fmla="*/ 2313791 w 12192001"/>
              <a:gd name="connsiteY52" fmla="*/ 5024500 h 6033034"/>
              <a:gd name="connsiteX53" fmla="*/ 2317533 w 12192001"/>
              <a:gd name="connsiteY53" fmla="*/ 5003917 h 6033034"/>
              <a:gd name="connsiteX54" fmla="*/ 2325018 w 12192001"/>
              <a:gd name="connsiteY54" fmla="*/ 4968361 h 6033034"/>
              <a:gd name="connsiteX55" fmla="*/ 2517766 w 12192001"/>
              <a:gd name="connsiteY55" fmla="*/ 4859824 h 6033034"/>
              <a:gd name="connsiteX56" fmla="*/ 2465369 w 12192001"/>
              <a:gd name="connsiteY56" fmla="*/ 4902865 h 6033034"/>
              <a:gd name="connsiteX57" fmla="*/ 2470982 w 12192001"/>
              <a:gd name="connsiteY57" fmla="*/ 4912221 h 6033034"/>
              <a:gd name="connsiteX58" fmla="*/ 2530864 w 12192001"/>
              <a:gd name="connsiteY58" fmla="*/ 4962749 h 6033034"/>
              <a:gd name="connsiteX59" fmla="*/ 2570163 w 12192001"/>
              <a:gd name="connsiteY59" fmla="*/ 4893508 h 6033034"/>
              <a:gd name="connsiteX60" fmla="*/ 2517766 w 12192001"/>
              <a:gd name="connsiteY60" fmla="*/ 4859824 h 6033034"/>
              <a:gd name="connsiteX61" fmla="*/ 1853445 w 12192001"/>
              <a:gd name="connsiteY61" fmla="*/ 4844854 h 6033034"/>
              <a:gd name="connsiteX62" fmla="*/ 1827247 w 12192001"/>
              <a:gd name="connsiteY62" fmla="*/ 4900993 h 6033034"/>
              <a:gd name="connsiteX63" fmla="*/ 1832862 w 12192001"/>
              <a:gd name="connsiteY63" fmla="*/ 4910351 h 6033034"/>
              <a:gd name="connsiteX64" fmla="*/ 1877774 w 12192001"/>
              <a:gd name="connsiteY64" fmla="*/ 4887895 h 6033034"/>
              <a:gd name="connsiteX65" fmla="*/ 1853445 w 12192001"/>
              <a:gd name="connsiteY65" fmla="*/ 4844854 h 6033034"/>
              <a:gd name="connsiteX66" fmla="*/ 2759165 w 12192001"/>
              <a:gd name="connsiteY66" fmla="*/ 4828012 h 6033034"/>
              <a:gd name="connsiteX67" fmla="*/ 2734839 w 12192001"/>
              <a:gd name="connsiteY67" fmla="*/ 4839241 h 6033034"/>
              <a:gd name="connsiteX68" fmla="*/ 2723612 w 12192001"/>
              <a:gd name="connsiteY68" fmla="*/ 4900993 h 6033034"/>
              <a:gd name="connsiteX69" fmla="*/ 2766651 w 12192001"/>
              <a:gd name="connsiteY69" fmla="*/ 4880410 h 6033034"/>
              <a:gd name="connsiteX70" fmla="*/ 2774136 w 12192001"/>
              <a:gd name="connsiteY70" fmla="*/ 4841111 h 6033034"/>
              <a:gd name="connsiteX71" fmla="*/ 2759165 w 12192001"/>
              <a:gd name="connsiteY71" fmla="*/ 4828012 h 6033034"/>
              <a:gd name="connsiteX72" fmla="*/ 2306306 w 12192001"/>
              <a:gd name="connsiteY72" fmla="*/ 4768130 h 6033034"/>
              <a:gd name="connsiteX73" fmla="*/ 2343732 w 12192001"/>
              <a:gd name="connsiteY73" fmla="*/ 4826140 h 6033034"/>
              <a:gd name="connsiteX74" fmla="*/ 2306306 w 12192001"/>
              <a:gd name="connsiteY74" fmla="*/ 4768130 h 6033034"/>
              <a:gd name="connsiteX75" fmla="*/ 2528994 w 12192001"/>
              <a:gd name="connsiteY75" fmla="*/ 4702633 h 6033034"/>
              <a:gd name="connsiteX76" fmla="*/ 2512151 w 12192001"/>
              <a:gd name="connsiteY76" fmla="*/ 4756903 h 6033034"/>
              <a:gd name="connsiteX77" fmla="*/ 2528994 w 12192001"/>
              <a:gd name="connsiteY77" fmla="*/ 4760645 h 6033034"/>
              <a:gd name="connsiteX78" fmla="*/ 2538350 w 12192001"/>
              <a:gd name="connsiteY78" fmla="*/ 4704505 h 6033034"/>
              <a:gd name="connsiteX79" fmla="*/ 2528994 w 12192001"/>
              <a:gd name="connsiteY79" fmla="*/ 4702633 h 6033034"/>
              <a:gd name="connsiteX80" fmla="*/ 3045479 w 12192001"/>
              <a:gd name="connsiteY80" fmla="*/ 4685792 h 6033034"/>
              <a:gd name="connsiteX81" fmla="*/ 2961268 w 12192001"/>
              <a:gd name="connsiteY81" fmla="*/ 4704505 h 6033034"/>
              <a:gd name="connsiteX82" fmla="*/ 2959398 w 12192001"/>
              <a:gd name="connsiteY82" fmla="*/ 4713861 h 6033034"/>
              <a:gd name="connsiteX83" fmla="*/ 2948170 w 12192001"/>
              <a:gd name="connsiteY83" fmla="*/ 4781229 h 6033034"/>
              <a:gd name="connsiteX84" fmla="*/ 2950041 w 12192001"/>
              <a:gd name="connsiteY84" fmla="*/ 4801814 h 6033034"/>
              <a:gd name="connsiteX85" fmla="*/ 2936942 w 12192001"/>
              <a:gd name="connsiteY85" fmla="*/ 4938420 h 6033034"/>
              <a:gd name="connsiteX86" fmla="*/ 2890159 w 12192001"/>
              <a:gd name="connsiteY86" fmla="*/ 4987075 h 6033034"/>
              <a:gd name="connsiteX87" fmla="*/ 2878930 w 12192001"/>
              <a:gd name="connsiteY87" fmla="*/ 5009530 h 6033034"/>
              <a:gd name="connsiteX88" fmla="*/ 2848989 w 12192001"/>
              <a:gd name="connsiteY88" fmla="*/ 5041343 h 6033034"/>
              <a:gd name="connsiteX89" fmla="*/ 2858347 w 12192001"/>
              <a:gd name="connsiteY89" fmla="*/ 5056314 h 6033034"/>
              <a:gd name="connsiteX90" fmla="*/ 2931327 w 12192001"/>
              <a:gd name="connsiteY90" fmla="*/ 5018888 h 6033034"/>
              <a:gd name="connsiteX91" fmla="*/ 2983724 w 12192001"/>
              <a:gd name="connsiteY91" fmla="*/ 4912221 h 6033034"/>
              <a:gd name="connsiteX92" fmla="*/ 3066062 w 12192001"/>
              <a:gd name="connsiteY92" fmla="*/ 4764387 h 6033034"/>
              <a:gd name="connsiteX93" fmla="*/ 3045479 w 12192001"/>
              <a:gd name="connsiteY93" fmla="*/ 4685792 h 6033034"/>
              <a:gd name="connsiteX94" fmla="*/ 2810159 w 12192001"/>
              <a:gd name="connsiteY94" fmla="*/ 4682049 h 6033034"/>
              <a:gd name="connsiteX95" fmla="*/ 2777879 w 12192001"/>
              <a:gd name="connsiteY95" fmla="*/ 4682050 h 6033034"/>
              <a:gd name="connsiteX96" fmla="*/ 2772266 w 12192001"/>
              <a:gd name="connsiteY96" fmla="*/ 4691405 h 6033034"/>
              <a:gd name="connsiteX97" fmla="*/ 2830276 w 12192001"/>
              <a:gd name="connsiteY97" fmla="*/ 4760645 h 6033034"/>
              <a:gd name="connsiteX98" fmla="*/ 2843376 w 12192001"/>
              <a:gd name="connsiteY98" fmla="*/ 4756903 h 6033034"/>
              <a:gd name="connsiteX99" fmla="*/ 2834018 w 12192001"/>
              <a:gd name="connsiteY99" fmla="*/ 4687662 h 6033034"/>
              <a:gd name="connsiteX100" fmla="*/ 2810159 w 12192001"/>
              <a:gd name="connsiteY100" fmla="*/ 4682049 h 6033034"/>
              <a:gd name="connsiteX101" fmla="*/ 2874486 w 12192001"/>
              <a:gd name="connsiteY101" fmla="*/ 4665910 h 6033034"/>
              <a:gd name="connsiteX102" fmla="*/ 2863959 w 12192001"/>
              <a:gd name="connsiteY102" fmla="*/ 4668949 h 6033034"/>
              <a:gd name="connsiteX103" fmla="*/ 2863959 w 12192001"/>
              <a:gd name="connsiteY103" fmla="*/ 4725089 h 6033034"/>
              <a:gd name="connsiteX104" fmla="*/ 2880803 w 12192001"/>
              <a:gd name="connsiteY104" fmla="*/ 4738189 h 6033034"/>
              <a:gd name="connsiteX105" fmla="*/ 2916357 w 12192001"/>
              <a:gd name="connsiteY105" fmla="*/ 4713861 h 6033034"/>
              <a:gd name="connsiteX106" fmla="*/ 2925715 w 12192001"/>
              <a:gd name="connsiteY106" fmla="*/ 4691405 h 6033034"/>
              <a:gd name="connsiteX107" fmla="*/ 2892031 w 12192001"/>
              <a:gd name="connsiteY107" fmla="*/ 4667079 h 6033034"/>
              <a:gd name="connsiteX108" fmla="*/ 2874486 w 12192001"/>
              <a:gd name="connsiteY108" fmla="*/ 4665910 h 6033034"/>
              <a:gd name="connsiteX109" fmla="*/ 3092260 w 12192001"/>
              <a:gd name="connsiteY109" fmla="*/ 4665206 h 6033034"/>
              <a:gd name="connsiteX110" fmla="*/ 3081033 w 12192001"/>
              <a:gd name="connsiteY110" fmla="*/ 4668949 h 6033034"/>
              <a:gd name="connsiteX111" fmla="*/ 3094133 w 12192001"/>
              <a:gd name="connsiteY111" fmla="*/ 4711991 h 6033034"/>
              <a:gd name="connsiteX112" fmla="*/ 3129687 w 12192001"/>
              <a:gd name="connsiteY112" fmla="*/ 4706376 h 6033034"/>
              <a:gd name="connsiteX113" fmla="*/ 3127817 w 12192001"/>
              <a:gd name="connsiteY113" fmla="*/ 4693277 h 6033034"/>
              <a:gd name="connsiteX114" fmla="*/ 3092260 w 12192001"/>
              <a:gd name="connsiteY114" fmla="*/ 4665206 h 6033034"/>
              <a:gd name="connsiteX115" fmla="*/ 2212740 w 12192001"/>
              <a:gd name="connsiteY115" fmla="*/ 4659593 h 6033034"/>
              <a:gd name="connsiteX116" fmla="*/ 2190283 w 12192001"/>
              <a:gd name="connsiteY116" fmla="*/ 4678307 h 6033034"/>
              <a:gd name="connsiteX117" fmla="*/ 2212740 w 12192001"/>
              <a:gd name="connsiteY117" fmla="*/ 4736317 h 6033034"/>
              <a:gd name="connsiteX118" fmla="*/ 2194026 w 12192001"/>
              <a:gd name="connsiteY118" fmla="*/ 4844854 h 6033034"/>
              <a:gd name="connsiteX119" fmla="*/ 2184671 w 12192001"/>
              <a:gd name="connsiteY119" fmla="*/ 4878538 h 6033034"/>
              <a:gd name="connsiteX120" fmla="*/ 2199641 w 12192001"/>
              <a:gd name="connsiteY120" fmla="*/ 4930934 h 6033034"/>
              <a:gd name="connsiteX121" fmla="*/ 2188413 w 12192001"/>
              <a:gd name="connsiteY121" fmla="*/ 4977719 h 6033034"/>
              <a:gd name="connsiteX122" fmla="*/ 2197769 w 12192001"/>
              <a:gd name="connsiteY122" fmla="*/ 4988947 h 6033034"/>
              <a:gd name="connsiteX123" fmla="*/ 2248296 w 12192001"/>
              <a:gd name="connsiteY123" fmla="*/ 4959006 h 6033034"/>
              <a:gd name="connsiteX124" fmla="*/ 2295077 w 12192001"/>
              <a:gd name="connsiteY124" fmla="*/ 4914094 h 6033034"/>
              <a:gd name="connsiteX125" fmla="*/ 2310048 w 12192001"/>
              <a:gd name="connsiteY125" fmla="*/ 4882280 h 6033034"/>
              <a:gd name="connsiteX126" fmla="*/ 2242681 w 12192001"/>
              <a:gd name="connsiteY126" fmla="*/ 4678307 h 6033034"/>
              <a:gd name="connsiteX127" fmla="*/ 2212740 w 12192001"/>
              <a:gd name="connsiteY127" fmla="*/ 4659593 h 6033034"/>
              <a:gd name="connsiteX128" fmla="*/ 2674957 w 12192001"/>
              <a:gd name="connsiteY128" fmla="*/ 4642751 h 6033034"/>
              <a:gd name="connsiteX129" fmla="*/ 2616945 w 12192001"/>
              <a:gd name="connsiteY129" fmla="*/ 4652109 h 6033034"/>
              <a:gd name="connsiteX130" fmla="*/ 2633787 w 12192001"/>
              <a:gd name="connsiteY130" fmla="*/ 4680177 h 6033034"/>
              <a:gd name="connsiteX131" fmla="*/ 2678700 w 12192001"/>
              <a:gd name="connsiteY131" fmla="*/ 4650236 h 6033034"/>
              <a:gd name="connsiteX132" fmla="*/ 2674957 w 12192001"/>
              <a:gd name="connsiteY132" fmla="*/ 4642751 h 6033034"/>
              <a:gd name="connsiteX133" fmla="*/ 2454141 w 12192001"/>
              <a:gd name="connsiteY133" fmla="*/ 4586612 h 6033034"/>
              <a:gd name="connsiteX134" fmla="*/ 2435428 w 12192001"/>
              <a:gd name="connsiteY134" fmla="*/ 4592226 h 6033034"/>
              <a:gd name="connsiteX135" fmla="*/ 2448526 w 12192001"/>
              <a:gd name="connsiteY135" fmla="*/ 4614682 h 6033034"/>
              <a:gd name="connsiteX136" fmla="*/ 2457883 w 12192001"/>
              <a:gd name="connsiteY136" fmla="*/ 4653978 h 6033034"/>
              <a:gd name="connsiteX137" fmla="*/ 2467239 w 12192001"/>
              <a:gd name="connsiteY137" fmla="*/ 4738189 h 6033034"/>
              <a:gd name="connsiteX138" fmla="*/ 2493438 w 12192001"/>
              <a:gd name="connsiteY138" fmla="*/ 4674564 h 6033034"/>
              <a:gd name="connsiteX139" fmla="*/ 2478467 w 12192001"/>
              <a:gd name="connsiteY139" fmla="*/ 4612810 h 6033034"/>
              <a:gd name="connsiteX140" fmla="*/ 2454141 w 12192001"/>
              <a:gd name="connsiteY140" fmla="*/ 4586612 h 6033034"/>
              <a:gd name="connsiteX141" fmla="*/ 2588877 w 12192001"/>
              <a:gd name="connsiteY141" fmla="*/ 4356439 h 6033034"/>
              <a:gd name="connsiteX142" fmla="*/ 2605717 w 12192001"/>
              <a:gd name="connsiteY142" fmla="*/ 4391993 h 6033034"/>
              <a:gd name="connsiteX143" fmla="*/ 2646887 w 12192001"/>
              <a:gd name="connsiteY143" fmla="*/ 4371410 h 6033034"/>
              <a:gd name="connsiteX144" fmla="*/ 2643144 w 12192001"/>
              <a:gd name="connsiteY144" fmla="*/ 4363924 h 6033034"/>
              <a:gd name="connsiteX145" fmla="*/ 2588877 w 12192001"/>
              <a:gd name="connsiteY145" fmla="*/ 4356439 h 6033034"/>
              <a:gd name="connsiteX146" fmla="*/ 9967499 w 12192001"/>
              <a:gd name="connsiteY146" fmla="*/ 2472017 h 6033034"/>
              <a:gd name="connsiteX147" fmla="*/ 9827150 w 12192001"/>
              <a:gd name="connsiteY147" fmla="*/ 2524414 h 6033034"/>
              <a:gd name="connsiteX148" fmla="*/ 9845863 w 12192001"/>
              <a:gd name="connsiteY148" fmla="*/ 2569325 h 6033034"/>
              <a:gd name="connsiteX149" fmla="*/ 9896388 w 12192001"/>
              <a:gd name="connsiteY149" fmla="*/ 2535641 h 6033034"/>
              <a:gd name="connsiteX150" fmla="*/ 9948785 w 12192001"/>
              <a:gd name="connsiteY150" fmla="*/ 2500087 h 6033034"/>
              <a:gd name="connsiteX151" fmla="*/ 9967499 w 12192001"/>
              <a:gd name="connsiteY151" fmla="*/ 2472017 h 6033034"/>
              <a:gd name="connsiteX152" fmla="*/ 8848448 w 12192001"/>
              <a:gd name="connsiteY152" fmla="*/ 0 h 6033034"/>
              <a:gd name="connsiteX153" fmla="*/ 9819665 w 12192001"/>
              <a:gd name="connsiteY153" fmla="*/ 1682318 h 6033034"/>
              <a:gd name="connsiteX154" fmla="*/ 9819665 w 12192001"/>
              <a:gd name="connsiteY154" fmla="*/ 1663605 h 6033034"/>
              <a:gd name="connsiteX155" fmla="*/ 9815922 w 12192001"/>
              <a:gd name="connsiteY155" fmla="*/ 1650506 h 6033034"/>
              <a:gd name="connsiteX156" fmla="*/ 9737326 w 12192001"/>
              <a:gd name="connsiteY156" fmla="*/ 1427819 h 6033034"/>
              <a:gd name="connsiteX157" fmla="*/ 9617562 w 12192001"/>
              <a:gd name="connsiteY157" fmla="*/ 1044198 h 6033034"/>
              <a:gd name="connsiteX158" fmla="*/ 9557680 w 12192001"/>
              <a:gd name="connsiteY158" fmla="*/ 870164 h 6033034"/>
              <a:gd name="connsiteX159" fmla="*/ 9591364 w 12192001"/>
              <a:gd name="connsiteY159" fmla="*/ 819639 h 6033034"/>
              <a:gd name="connsiteX160" fmla="*/ 9645633 w 12192001"/>
              <a:gd name="connsiteY160" fmla="*/ 976830 h 6033034"/>
              <a:gd name="connsiteX161" fmla="*/ 9772882 w 12192001"/>
              <a:gd name="connsiteY161" fmla="*/ 1341737 h 6033034"/>
              <a:gd name="connsiteX162" fmla="*/ 9804694 w 12192001"/>
              <a:gd name="connsiteY162" fmla="*/ 1394135 h 6033034"/>
              <a:gd name="connsiteX163" fmla="*/ 9810309 w 12192001"/>
              <a:gd name="connsiteY163" fmla="*/ 1410978 h 6033034"/>
              <a:gd name="connsiteX164" fmla="*/ 9902002 w 12192001"/>
              <a:gd name="connsiteY164" fmla="*/ 1704775 h 6033034"/>
              <a:gd name="connsiteX165" fmla="*/ 10062937 w 12192001"/>
              <a:gd name="connsiteY165" fmla="*/ 2163249 h 6033034"/>
              <a:gd name="connsiteX166" fmla="*/ 10120947 w 12192001"/>
              <a:gd name="connsiteY166" fmla="*/ 2299855 h 6033034"/>
              <a:gd name="connsiteX167" fmla="*/ 10156503 w 12192001"/>
              <a:gd name="connsiteY167" fmla="*/ 2331668 h 6033034"/>
              <a:gd name="connsiteX168" fmla="*/ 10163988 w 12192001"/>
              <a:gd name="connsiteY168" fmla="*/ 2324183 h 6033034"/>
              <a:gd name="connsiteX169" fmla="*/ 10177086 w 12192001"/>
              <a:gd name="connsiteY169" fmla="*/ 2367222 h 6033034"/>
              <a:gd name="connsiteX170" fmla="*/ 10186444 w 12192001"/>
              <a:gd name="connsiteY170" fmla="*/ 2337281 h 6033034"/>
              <a:gd name="connsiteX171" fmla="*/ 10250069 w 12192001"/>
              <a:gd name="connsiteY171" fmla="*/ 2397163 h 6033034"/>
              <a:gd name="connsiteX172" fmla="*/ 10478371 w 12192001"/>
              <a:gd name="connsiteY172" fmla="*/ 2453303 h 6033034"/>
              <a:gd name="connsiteX173" fmla="*/ 10613105 w 12192001"/>
              <a:gd name="connsiteY173" fmla="*/ 2490730 h 6033034"/>
              <a:gd name="connsiteX174" fmla="*/ 10643047 w 12192001"/>
              <a:gd name="connsiteY174" fmla="*/ 2511315 h 6033034"/>
              <a:gd name="connsiteX175" fmla="*/ 10744098 w 12192001"/>
              <a:gd name="connsiteY175" fmla="*/ 2603009 h 6033034"/>
              <a:gd name="connsiteX176" fmla="*/ 10732870 w 12192001"/>
              <a:gd name="connsiteY176" fmla="*/ 2662891 h 6033034"/>
              <a:gd name="connsiteX177" fmla="*/ 10672988 w 12192001"/>
              <a:gd name="connsiteY177" fmla="*/ 2702190 h 6033034"/>
              <a:gd name="connsiteX178" fmla="*/ 10676731 w 12192001"/>
              <a:gd name="connsiteY178" fmla="*/ 2707803 h 6033034"/>
              <a:gd name="connsiteX179" fmla="*/ 10781525 w 12192001"/>
              <a:gd name="connsiteY179" fmla="*/ 2788271 h 6033034"/>
              <a:gd name="connsiteX180" fmla="*/ 10832049 w 12192001"/>
              <a:gd name="connsiteY180" fmla="*/ 2840668 h 6033034"/>
              <a:gd name="connsiteX181" fmla="*/ 10899419 w 12192001"/>
              <a:gd name="connsiteY181" fmla="*/ 2864995 h 6033034"/>
              <a:gd name="connsiteX182" fmla="*/ 10944329 w 12192001"/>
              <a:gd name="connsiteY182" fmla="*/ 2859382 h 6033034"/>
              <a:gd name="connsiteX183" fmla="*/ 10992984 w 12192001"/>
              <a:gd name="connsiteY183" fmla="*/ 2962303 h 6033034"/>
              <a:gd name="connsiteX184" fmla="*/ 10985500 w 12192001"/>
              <a:gd name="connsiteY184" fmla="*/ 3093296 h 6033034"/>
              <a:gd name="connsiteX185" fmla="*/ 10921872 w 12192001"/>
              <a:gd name="connsiteY185" fmla="*/ 3329083 h 6033034"/>
              <a:gd name="connsiteX186" fmla="*/ 10880706 w 12192001"/>
              <a:gd name="connsiteY186" fmla="*/ 3396450 h 6033034"/>
              <a:gd name="connsiteX187" fmla="*/ 10953686 w 12192001"/>
              <a:gd name="connsiteY187" fmla="*/ 3460075 h 6033034"/>
              <a:gd name="connsiteX188" fmla="*/ 10948073 w 12192001"/>
              <a:gd name="connsiteY188" fmla="*/ 3516214 h 6033034"/>
              <a:gd name="connsiteX189" fmla="*/ 10910647 w 12192001"/>
              <a:gd name="connsiteY189" fmla="*/ 3645336 h 6033034"/>
              <a:gd name="connsiteX190" fmla="*/ 10878834 w 12192001"/>
              <a:gd name="connsiteY190" fmla="*/ 3918549 h 6033034"/>
              <a:gd name="connsiteX191" fmla="*/ 10873220 w 12192001"/>
              <a:gd name="connsiteY191" fmla="*/ 3978432 h 6033034"/>
              <a:gd name="connsiteX192" fmla="*/ 10764683 w 12192001"/>
              <a:gd name="connsiteY192" fmla="*/ 4141237 h 6033034"/>
              <a:gd name="connsiteX193" fmla="*/ 10540125 w 12192001"/>
              <a:gd name="connsiteY193" fmla="*/ 4184277 h 6033034"/>
              <a:gd name="connsiteX194" fmla="*/ 10459657 w 12192001"/>
              <a:gd name="connsiteY194" fmla="*/ 4186148 h 6033034"/>
              <a:gd name="connsiteX195" fmla="*/ 10149017 w 12192001"/>
              <a:gd name="connsiteY195" fmla="*/ 4118780 h 6033034"/>
              <a:gd name="connsiteX196" fmla="*/ 10223870 w 12192001"/>
              <a:gd name="connsiteY196" fmla="*/ 4210476 h 6033034"/>
              <a:gd name="connsiteX197" fmla="*/ 10250069 w 12192001"/>
              <a:gd name="connsiteY197" fmla="*/ 4242288 h 6033034"/>
              <a:gd name="connsiteX198" fmla="*/ 10293110 w 12192001"/>
              <a:gd name="connsiteY198" fmla="*/ 4333983 h 6033034"/>
              <a:gd name="connsiteX199" fmla="*/ 10248196 w 12192001"/>
              <a:gd name="connsiteY199" fmla="*/ 4397608 h 6033034"/>
              <a:gd name="connsiteX200" fmla="*/ 10229484 w 12192001"/>
              <a:gd name="connsiteY200" fmla="*/ 4468719 h 6033034"/>
              <a:gd name="connsiteX201" fmla="*/ 10201415 w 12192001"/>
              <a:gd name="connsiteY201" fmla="*/ 4530471 h 6033034"/>
              <a:gd name="connsiteX202" fmla="*/ 10207030 w 12192001"/>
              <a:gd name="connsiteY202" fmla="*/ 4642751 h 6033034"/>
              <a:gd name="connsiteX203" fmla="*/ 10311824 w 12192001"/>
              <a:gd name="connsiteY203" fmla="*/ 4659593 h 6033034"/>
              <a:gd name="connsiteX204" fmla="*/ 10326792 w 12192001"/>
              <a:gd name="connsiteY204" fmla="*/ 4708248 h 6033034"/>
              <a:gd name="connsiteX205" fmla="*/ 10220128 w 12192001"/>
              <a:gd name="connsiteY205" fmla="*/ 4655850 h 6033034"/>
              <a:gd name="connsiteX206" fmla="*/ 10242583 w 12192001"/>
              <a:gd name="connsiteY206" fmla="*/ 4807427 h 6033034"/>
              <a:gd name="connsiteX207" fmla="*/ 10255684 w 12192001"/>
              <a:gd name="connsiteY207" fmla="*/ 4824271 h 6033034"/>
              <a:gd name="connsiteX208" fmla="*/ 10324922 w 12192001"/>
              <a:gd name="connsiteY208" fmla="*/ 5116197 h 6033034"/>
              <a:gd name="connsiteX209" fmla="*/ 10323050 w 12192001"/>
              <a:gd name="connsiteY209" fmla="*/ 5149880 h 6033034"/>
              <a:gd name="connsiteX210" fmla="*/ 10302466 w 12192001"/>
              <a:gd name="connsiteY210" fmla="*/ 5224733 h 6033034"/>
              <a:gd name="connsiteX211" fmla="*/ 10347377 w 12192001"/>
              <a:gd name="connsiteY211" fmla="*/ 5273387 h 6033034"/>
              <a:gd name="connsiteX212" fmla="*/ 10440944 w 12192001"/>
              <a:gd name="connsiteY212" fmla="*/ 5344498 h 6033034"/>
              <a:gd name="connsiteX213" fmla="*/ 10467142 w 12192001"/>
              <a:gd name="connsiteY213" fmla="*/ 5357596 h 6033034"/>
              <a:gd name="connsiteX214" fmla="*/ 10517669 w 12192001"/>
              <a:gd name="connsiteY214" fmla="*/ 5441806 h 6033034"/>
              <a:gd name="connsiteX215" fmla="*/ 10549480 w 12192001"/>
              <a:gd name="connsiteY215" fmla="*/ 5509174 h 6033034"/>
              <a:gd name="connsiteX216" fmla="*/ 10594392 w 12192001"/>
              <a:gd name="connsiteY216" fmla="*/ 5557829 h 6033034"/>
              <a:gd name="connsiteX217" fmla="*/ 10620590 w 12192001"/>
              <a:gd name="connsiteY217" fmla="*/ 5572799 h 6033034"/>
              <a:gd name="connsiteX218" fmla="*/ 10738483 w 12192001"/>
              <a:gd name="connsiteY218" fmla="*/ 5584027 h 6033034"/>
              <a:gd name="connsiteX219" fmla="*/ 10790880 w 12192001"/>
              <a:gd name="connsiteY219" fmla="*/ 5535372 h 6033034"/>
              <a:gd name="connsiteX220" fmla="*/ 10830179 w 12192001"/>
              <a:gd name="connsiteY220" fmla="*/ 5496074 h 6033034"/>
              <a:gd name="connsiteX221" fmla="*/ 10905032 w 12192001"/>
              <a:gd name="connsiteY221" fmla="*/ 5432450 h 6033034"/>
              <a:gd name="connsiteX222" fmla="*/ 10931230 w 12192001"/>
              <a:gd name="connsiteY222" fmla="*/ 5402507 h 6033034"/>
              <a:gd name="connsiteX223" fmla="*/ 11022927 w 12192001"/>
              <a:gd name="connsiteY223" fmla="*/ 5372566 h 6033034"/>
              <a:gd name="connsiteX224" fmla="*/ 11079066 w 12192001"/>
              <a:gd name="connsiteY224" fmla="*/ 5447420 h 6033034"/>
              <a:gd name="connsiteX225" fmla="*/ 11125847 w 12192001"/>
              <a:gd name="connsiteY225" fmla="*/ 5404380 h 6033034"/>
              <a:gd name="connsiteX226" fmla="*/ 11133333 w 12192001"/>
              <a:gd name="connsiteY226" fmla="*/ 5411865 h 6033034"/>
              <a:gd name="connsiteX227" fmla="*/ 11146432 w 12192001"/>
              <a:gd name="connsiteY227" fmla="*/ 5363211 h 6033034"/>
              <a:gd name="connsiteX228" fmla="*/ 11204443 w 12192001"/>
              <a:gd name="connsiteY228" fmla="*/ 5464263 h 6033034"/>
              <a:gd name="connsiteX229" fmla="*/ 11228771 w 12192001"/>
              <a:gd name="connsiteY229" fmla="*/ 5400638 h 6033034"/>
              <a:gd name="connsiteX230" fmla="*/ 11256840 w 12192001"/>
              <a:gd name="connsiteY230" fmla="*/ 5409993 h 6033034"/>
              <a:gd name="connsiteX231" fmla="*/ 11253098 w 12192001"/>
              <a:gd name="connsiteY231" fmla="*/ 5366953 h 6033034"/>
              <a:gd name="connsiteX232" fmla="*/ 11260583 w 12192001"/>
              <a:gd name="connsiteY232" fmla="*/ 5365081 h 6033034"/>
              <a:gd name="connsiteX233" fmla="*/ 11281167 w 12192001"/>
              <a:gd name="connsiteY233" fmla="*/ 5424964 h 6033034"/>
              <a:gd name="connsiteX234" fmla="*/ 11350407 w 12192001"/>
              <a:gd name="connsiteY234" fmla="*/ 5370696 h 6033034"/>
              <a:gd name="connsiteX235" fmla="*/ 11374733 w 12192001"/>
              <a:gd name="connsiteY235" fmla="*/ 5432450 h 6033034"/>
              <a:gd name="connsiteX236" fmla="*/ 11361634 w 12192001"/>
              <a:gd name="connsiteY236" fmla="*/ 5351983 h 6033034"/>
              <a:gd name="connsiteX237" fmla="*/ 11384091 w 12192001"/>
              <a:gd name="connsiteY237" fmla="*/ 5363211 h 6033034"/>
              <a:gd name="connsiteX238" fmla="*/ 11384091 w 12192001"/>
              <a:gd name="connsiteY238" fmla="*/ 5265903 h 6033034"/>
              <a:gd name="connsiteX239" fmla="*/ 11391575 w 12192001"/>
              <a:gd name="connsiteY239" fmla="*/ 5262160 h 6033034"/>
              <a:gd name="connsiteX240" fmla="*/ 11440230 w 12192001"/>
              <a:gd name="connsiteY240" fmla="*/ 5365081 h 6033034"/>
              <a:gd name="connsiteX241" fmla="*/ 11447715 w 12192001"/>
              <a:gd name="connsiteY241" fmla="*/ 5265903 h 6033034"/>
              <a:gd name="connsiteX242" fmla="*/ 11455201 w 12192001"/>
              <a:gd name="connsiteY242" fmla="*/ 5265903 h 6033034"/>
              <a:gd name="connsiteX243" fmla="*/ 11462685 w 12192001"/>
              <a:gd name="connsiteY243" fmla="*/ 5357596 h 6033034"/>
              <a:gd name="connsiteX244" fmla="*/ 11488885 w 12192001"/>
              <a:gd name="connsiteY244" fmla="*/ 5320170 h 6033034"/>
              <a:gd name="connsiteX245" fmla="*/ 11509470 w 12192001"/>
              <a:gd name="connsiteY245" fmla="*/ 5439934 h 6033034"/>
              <a:gd name="connsiteX246" fmla="*/ 11520695 w 12192001"/>
              <a:gd name="connsiteY246" fmla="*/ 5439934 h 6033034"/>
              <a:gd name="connsiteX247" fmla="*/ 11543152 w 12192001"/>
              <a:gd name="connsiteY247" fmla="*/ 5370696 h 6033034"/>
              <a:gd name="connsiteX248" fmla="*/ 11554382 w 12192001"/>
              <a:gd name="connsiteY248" fmla="*/ 5451162 h 6033034"/>
              <a:gd name="connsiteX249" fmla="*/ 11563737 w 12192001"/>
              <a:gd name="connsiteY249" fmla="*/ 5451162 h 6033034"/>
              <a:gd name="connsiteX250" fmla="*/ 11573095 w 12192001"/>
              <a:gd name="connsiteY250" fmla="*/ 5419351 h 6033034"/>
              <a:gd name="connsiteX251" fmla="*/ 11578708 w 12192001"/>
              <a:gd name="connsiteY251" fmla="*/ 5419351 h 6033034"/>
              <a:gd name="connsiteX252" fmla="*/ 11584323 w 12192001"/>
              <a:gd name="connsiteY252" fmla="*/ 5451162 h 6033034"/>
              <a:gd name="connsiteX253" fmla="*/ 11631104 w 12192001"/>
              <a:gd name="connsiteY253" fmla="*/ 5402507 h 6033034"/>
              <a:gd name="connsiteX254" fmla="*/ 11634847 w 12192001"/>
              <a:gd name="connsiteY254" fmla="*/ 5466132 h 6033034"/>
              <a:gd name="connsiteX255" fmla="*/ 11636718 w 12192001"/>
              <a:gd name="connsiteY255" fmla="*/ 5466132 h 6033034"/>
              <a:gd name="connsiteX256" fmla="*/ 11642333 w 12192001"/>
              <a:gd name="connsiteY256" fmla="*/ 5413736 h 6033034"/>
              <a:gd name="connsiteX257" fmla="*/ 11661045 w 12192001"/>
              <a:gd name="connsiteY257" fmla="*/ 5443677 h 6033034"/>
              <a:gd name="connsiteX258" fmla="*/ 11664788 w 12192001"/>
              <a:gd name="connsiteY258" fmla="*/ 5434322 h 6033034"/>
              <a:gd name="connsiteX259" fmla="*/ 11677889 w 12192001"/>
              <a:gd name="connsiteY259" fmla="*/ 5481103 h 6033034"/>
              <a:gd name="connsiteX260" fmla="*/ 11687245 w 12192001"/>
              <a:gd name="connsiteY260" fmla="*/ 5453035 h 6033034"/>
              <a:gd name="connsiteX261" fmla="*/ 11698472 w 12192001"/>
              <a:gd name="connsiteY261" fmla="*/ 5466132 h 6033034"/>
              <a:gd name="connsiteX262" fmla="*/ 11657304 w 12192001"/>
              <a:gd name="connsiteY262" fmla="*/ 5363211 h 6033034"/>
              <a:gd name="connsiteX263" fmla="*/ 11681631 w 12192001"/>
              <a:gd name="connsiteY263" fmla="*/ 5368824 h 6033034"/>
              <a:gd name="connsiteX264" fmla="*/ 11681631 w 12192001"/>
              <a:gd name="connsiteY264" fmla="*/ 5361339 h 6033034"/>
              <a:gd name="connsiteX265" fmla="*/ 11763967 w 12192001"/>
              <a:gd name="connsiteY265" fmla="*/ 5454905 h 6033034"/>
              <a:gd name="connsiteX266" fmla="*/ 11780811 w 12192001"/>
              <a:gd name="connsiteY266" fmla="*/ 5436191 h 6033034"/>
              <a:gd name="connsiteX267" fmla="*/ 11797654 w 12192001"/>
              <a:gd name="connsiteY267" fmla="*/ 5482976 h 6033034"/>
              <a:gd name="connsiteX268" fmla="*/ 11810752 w 12192001"/>
              <a:gd name="connsiteY268" fmla="*/ 5479233 h 6033034"/>
              <a:gd name="connsiteX269" fmla="*/ 11784553 w 12192001"/>
              <a:gd name="connsiteY269" fmla="*/ 5331397 h 6033034"/>
              <a:gd name="connsiteX270" fmla="*/ 11793911 w 12192001"/>
              <a:gd name="connsiteY270" fmla="*/ 5327654 h 6033034"/>
              <a:gd name="connsiteX271" fmla="*/ 11848178 w 12192001"/>
              <a:gd name="connsiteY271" fmla="*/ 5492332 h 6033034"/>
              <a:gd name="connsiteX272" fmla="*/ 11857533 w 12192001"/>
              <a:gd name="connsiteY272" fmla="*/ 5490461 h 6033034"/>
              <a:gd name="connsiteX273" fmla="*/ 11846308 w 12192001"/>
              <a:gd name="connsiteY273" fmla="*/ 5383795 h 6033034"/>
              <a:gd name="connsiteX274" fmla="*/ 11851921 w 12192001"/>
              <a:gd name="connsiteY274" fmla="*/ 5348240 h 6033034"/>
              <a:gd name="connsiteX275" fmla="*/ 11874377 w 12192001"/>
              <a:gd name="connsiteY275" fmla="*/ 5374439 h 6033034"/>
              <a:gd name="connsiteX276" fmla="*/ 11885605 w 12192001"/>
              <a:gd name="connsiteY276" fmla="*/ 5402507 h 6033034"/>
              <a:gd name="connsiteX277" fmla="*/ 11883734 w 12192001"/>
              <a:gd name="connsiteY277" fmla="*/ 5293972 h 6033034"/>
              <a:gd name="connsiteX278" fmla="*/ 11835079 w 12192001"/>
              <a:gd name="connsiteY278" fmla="*/ 5196662 h 6033034"/>
              <a:gd name="connsiteX279" fmla="*/ 11820108 w 12192001"/>
              <a:gd name="connsiteY279" fmla="*/ 5172336 h 6033034"/>
              <a:gd name="connsiteX280" fmla="*/ 11758355 w 12192001"/>
              <a:gd name="connsiteY280" fmla="*/ 5065669 h 6033034"/>
              <a:gd name="connsiteX281" fmla="*/ 11763967 w 12192001"/>
              <a:gd name="connsiteY281" fmla="*/ 5043214 h 6033034"/>
              <a:gd name="connsiteX282" fmla="*/ 11969813 w 12192001"/>
              <a:gd name="connsiteY282" fmla="*/ 5264030 h 6033034"/>
              <a:gd name="connsiteX283" fmla="*/ 11964201 w 12192001"/>
              <a:gd name="connsiteY283" fmla="*/ 5220991 h 6033034"/>
              <a:gd name="connsiteX284" fmla="*/ 12027825 w 12192001"/>
              <a:gd name="connsiteY284" fmla="*/ 5295844 h 6033034"/>
              <a:gd name="connsiteX285" fmla="*/ 11973556 w 12192001"/>
              <a:gd name="connsiteY285" fmla="*/ 5183564 h 6033034"/>
              <a:gd name="connsiteX286" fmla="*/ 12070866 w 12192001"/>
              <a:gd name="connsiteY286" fmla="*/ 5269645 h 6033034"/>
              <a:gd name="connsiteX287" fmla="*/ 12063379 w 12192001"/>
              <a:gd name="connsiteY287" fmla="*/ 5157366 h 6033034"/>
              <a:gd name="connsiteX288" fmla="*/ 12123262 w 12192001"/>
              <a:gd name="connsiteY288" fmla="*/ 5194792 h 6033034"/>
              <a:gd name="connsiteX289" fmla="*/ 12104548 w 12192001"/>
              <a:gd name="connsiteY289" fmla="*/ 5056314 h 6033034"/>
              <a:gd name="connsiteX290" fmla="*/ 12108293 w 12192001"/>
              <a:gd name="connsiteY290" fmla="*/ 5054442 h 6033034"/>
              <a:gd name="connsiteX291" fmla="*/ 12121391 w 12192001"/>
              <a:gd name="connsiteY291" fmla="*/ 5091869 h 6033034"/>
              <a:gd name="connsiteX292" fmla="*/ 12127006 w 12192001"/>
              <a:gd name="connsiteY292" fmla="*/ 5091869 h 6033034"/>
              <a:gd name="connsiteX293" fmla="*/ 12121391 w 12192001"/>
              <a:gd name="connsiteY293" fmla="*/ 5024500 h 6033034"/>
              <a:gd name="connsiteX294" fmla="*/ 12130749 w 12192001"/>
              <a:gd name="connsiteY294" fmla="*/ 5022631 h 6033034"/>
              <a:gd name="connsiteX295" fmla="*/ 12143847 w 12192001"/>
              <a:gd name="connsiteY295" fmla="*/ 5091869 h 6033034"/>
              <a:gd name="connsiteX296" fmla="*/ 12155075 w 12192001"/>
              <a:gd name="connsiteY296" fmla="*/ 5071284 h 6033034"/>
              <a:gd name="connsiteX297" fmla="*/ 12171917 w 12192001"/>
              <a:gd name="connsiteY297" fmla="*/ 5189177 h 6033034"/>
              <a:gd name="connsiteX298" fmla="*/ 12183146 w 12192001"/>
              <a:gd name="connsiteY298" fmla="*/ 5189177 h 6033034"/>
              <a:gd name="connsiteX299" fmla="*/ 12192001 w 12192001"/>
              <a:gd name="connsiteY299" fmla="*/ 5138128 h 6033034"/>
              <a:gd name="connsiteX300" fmla="*/ 12192001 w 12192001"/>
              <a:gd name="connsiteY300" fmla="*/ 6033034 h 6033034"/>
              <a:gd name="connsiteX301" fmla="*/ 0 w 12192001"/>
              <a:gd name="connsiteY301" fmla="*/ 6033034 h 6033034"/>
              <a:gd name="connsiteX302" fmla="*/ 135 w 12192001"/>
              <a:gd name="connsiteY302" fmla="*/ 5958993 h 6033034"/>
              <a:gd name="connsiteX303" fmla="*/ 293 w 12192001"/>
              <a:gd name="connsiteY303" fmla="*/ 5348573 h 6033034"/>
              <a:gd name="connsiteX304" fmla="*/ 96254 w 12192001"/>
              <a:gd name="connsiteY304" fmla="*/ 5323171 h 6033034"/>
              <a:gd name="connsiteX305" fmla="*/ 312822 w 12192001"/>
              <a:gd name="connsiteY305" fmla="*/ 5311139 h 6033034"/>
              <a:gd name="connsiteX306" fmla="*/ 348917 w 12192001"/>
              <a:gd name="connsiteY306" fmla="*/ 5323171 h 6033034"/>
              <a:gd name="connsiteX307" fmla="*/ 469233 w 12192001"/>
              <a:gd name="connsiteY307" fmla="*/ 5347234 h 6033034"/>
              <a:gd name="connsiteX308" fmla="*/ 625643 w 12192001"/>
              <a:gd name="connsiteY308" fmla="*/ 5407392 h 6033034"/>
              <a:gd name="connsiteX309" fmla="*/ 757990 w 12192001"/>
              <a:gd name="connsiteY309" fmla="*/ 5407392 h 6033034"/>
              <a:gd name="connsiteX310" fmla="*/ 860817 w 12192001"/>
              <a:gd name="connsiteY310" fmla="*/ 5378013 h 6033034"/>
              <a:gd name="connsiteX311" fmla="*/ 882230 w 12192001"/>
              <a:gd name="connsiteY311" fmla="*/ 5383795 h 6033034"/>
              <a:gd name="connsiteX312" fmla="*/ 973924 w 12192001"/>
              <a:gd name="connsiteY312" fmla="*/ 5370696 h 6033034"/>
              <a:gd name="connsiteX313" fmla="*/ 1127373 w 12192001"/>
              <a:gd name="connsiteY313" fmla="*/ 5378181 h 6033034"/>
              <a:gd name="connsiteX314" fmla="*/ 1250880 w 12192001"/>
              <a:gd name="connsiteY314" fmla="*/ 5398765 h 6033034"/>
              <a:gd name="connsiteX315" fmla="*/ 1269593 w 12192001"/>
              <a:gd name="connsiteY315" fmla="*/ 5391280 h 6033034"/>
              <a:gd name="connsiteX316" fmla="*/ 1346318 w 12192001"/>
              <a:gd name="connsiteY316" fmla="*/ 5322042 h 6033034"/>
              <a:gd name="connsiteX317" fmla="*/ 1380002 w 12192001"/>
              <a:gd name="connsiteY317" fmla="*/ 5267772 h 6033034"/>
              <a:gd name="connsiteX318" fmla="*/ 1336960 w 12192001"/>
              <a:gd name="connsiteY318" fmla="*/ 5168593 h 6033034"/>
              <a:gd name="connsiteX319" fmla="*/ 1277078 w 12192001"/>
              <a:gd name="connsiteY319" fmla="*/ 5181692 h 6033034"/>
              <a:gd name="connsiteX320" fmla="*/ 1258365 w 12192001"/>
              <a:gd name="connsiteY320" fmla="*/ 5224733 h 6033034"/>
              <a:gd name="connsiteX321" fmla="*/ 1121759 w 12192001"/>
              <a:gd name="connsiteY321" fmla="*/ 5277130 h 6033034"/>
              <a:gd name="connsiteX322" fmla="*/ 1084333 w 12192001"/>
              <a:gd name="connsiteY322" fmla="*/ 5295844 h 6033034"/>
              <a:gd name="connsiteX323" fmla="*/ 1020708 w 12192001"/>
              <a:gd name="connsiteY323" fmla="*/ 5301456 h 6033034"/>
              <a:gd name="connsiteX324" fmla="*/ 979539 w 12192001"/>
              <a:gd name="connsiteY324" fmla="*/ 5234088 h 6033034"/>
              <a:gd name="connsiteX325" fmla="*/ 1076847 w 12192001"/>
              <a:gd name="connsiteY325" fmla="*/ 5134909 h 6033034"/>
              <a:gd name="connsiteX326" fmla="*/ 1247137 w 12192001"/>
              <a:gd name="connsiteY326" fmla="*/ 5151751 h 6033034"/>
              <a:gd name="connsiteX327" fmla="*/ 1320120 w 12192001"/>
              <a:gd name="connsiteY327" fmla="*/ 5108711 h 6033034"/>
              <a:gd name="connsiteX328" fmla="*/ 1363159 w 12192001"/>
              <a:gd name="connsiteY328" fmla="*/ 5114324 h 6033034"/>
              <a:gd name="connsiteX329" fmla="*/ 1430527 w 12192001"/>
              <a:gd name="connsiteY329" fmla="*/ 5078770 h 6033034"/>
              <a:gd name="connsiteX330" fmla="*/ 1456725 w 12192001"/>
              <a:gd name="connsiteY330" fmla="*/ 5002045 h 6033034"/>
              <a:gd name="connsiteX331" fmla="*/ 1381872 w 12192001"/>
              <a:gd name="connsiteY331" fmla="*/ 5002045 h 6033034"/>
              <a:gd name="connsiteX332" fmla="*/ 1290178 w 12192001"/>
              <a:gd name="connsiteY332" fmla="*/ 4987075 h 6033034"/>
              <a:gd name="connsiteX333" fmla="*/ 1204916 w 12192001"/>
              <a:gd name="connsiteY333" fmla="*/ 4966286 h 6033034"/>
              <a:gd name="connsiteX334" fmla="*/ 1174156 w 12192001"/>
              <a:gd name="connsiteY334" fmla="*/ 4973976 h 6033034"/>
              <a:gd name="connsiteX335" fmla="*/ 1097432 w 12192001"/>
              <a:gd name="connsiteY335" fmla="*/ 4975846 h 6033034"/>
              <a:gd name="connsiteX336" fmla="*/ 1060005 w 12192001"/>
              <a:gd name="connsiteY336" fmla="*/ 4975846 h 6033034"/>
              <a:gd name="connsiteX337" fmla="*/ 1034155 w 12192001"/>
              <a:gd name="connsiteY337" fmla="*/ 4991788 h 6033034"/>
              <a:gd name="connsiteX338" fmla="*/ 962527 w 12192001"/>
              <a:gd name="connsiteY338" fmla="*/ 4926129 h 6033034"/>
              <a:gd name="connsiteX339" fmla="*/ 1121920 w 12192001"/>
              <a:gd name="connsiteY339" fmla="*/ 4850628 h 6033034"/>
              <a:gd name="connsiteX340" fmla="*/ 1129245 w 12192001"/>
              <a:gd name="connsiteY340" fmla="*/ 4848597 h 6033034"/>
              <a:gd name="connsiteX341" fmla="*/ 1149828 w 12192001"/>
              <a:gd name="connsiteY341" fmla="*/ 4854212 h 6033034"/>
              <a:gd name="connsiteX342" fmla="*/ 1232166 w 12192001"/>
              <a:gd name="connsiteY342" fmla="*/ 4865439 h 6033034"/>
              <a:gd name="connsiteX343" fmla="*/ 1318247 w 12192001"/>
              <a:gd name="connsiteY343" fmla="*/ 4876667 h 6033034"/>
              <a:gd name="connsiteX344" fmla="*/ 1348188 w 12192001"/>
              <a:gd name="connsiteY344" fmla="*/ 4919707 h 6033034"/>
              <a:gd name="connsiteX345" fmla="*/ 1359416 w 12192001"/>
              <a:gd name="connsiteY345" fmla="*/ 4932806 h 6033034"/>
              <a:gd name="connsiteX346" fmla="*/ 1445497 w 12192001"/>
              <a:gd name="connsiteY346" fmla="*/ 4962749 h 6033034"/>
              <a:gd name="connsiteX347" fmla="*/ 1509122 w 12192001"/>
              <a:gd name="connsiteY347" fmla="*/ 4876667 h 6033034"/>
              <a:gd name="connsiteX348" fmla="*/ 1537192 w 12192001"/>
              <a:gd name="connsiteY348" fmla="*/ 4880410 h 6033034"/>
              <a:gd name="connsiteX349" fmla="*/ 1630759 w 12192001"/>
              <a:gd name="connsiteY349" fmla="*/ 4942162 h 6033034"/>
              <a:gd name="connsiteX350" fmla="*/ 1627016 w 12192001"/>
              <a:gd name="connsiteY350" fmla="*/ 4910351 h 6033034"/>
              <a:gd name="connsiteX351" fmla="*/ 1533450 w 12192001"/>
              <a:gd name="connsiteY351" fmla="*/ 4773743 h 6033034"/>
              <a:gd name="connsiteX352" fmla="*/ 1497895 w 12192001"/>
              <a:gd name="connsiteY352" fmla="*/ 4764387 h 6033034"/>
              <a:gd name="connsiteX353" fmla="*/ 1194740 w 12192001"/>
              <a:gd name="connsiteY353" fmla="*/ 4758772 h 6033034"/>
              <a:gd name="connsiteX354" fmla="*/ 1174156 w 12192001"/>
              <a:gd name="connsiteY354" fmla="*/ 4711991 h 6033034"/>
              <a:gd name="connsiteX355" fmla="*/ 1271466 w 12192001"/>
              <a:gd name="connsiteY355" fmla="*/ 4657721 h 6033034"/>
              <a:gd name="connsiteX356" fmla="*/ 1321990 w 12192001"/>
              <a:gd name="connsiteY356" fmla="*/ 4650236 h 6033034"/>
              <a:gd name="connsiteX357" fmla="*/ 1329476 w 12192001"/>
              <a:gd name="connsiteY357" fmla="*/ 4614682 h 6033034"/>
              <a:gd name="connsiteX358" fmla="*/ 1260237 w 12192001"/>
              <a:gd name="connsiteY358" fmla="*/ 4571641 h 6033034"/>
              <a:gd name="connsiteX359" fmla="*/ 1226554 w 12192001"/>
              <a:gd name="connsiteY359" fmla="*/ 4614682 h 6033034"/>
              <a:gd name="connsiteX360" fmla="*/ 1170413 w 12192001"/>
              <a:gd name="connsiteY360" fmla="*/ 4640880 h 6033034"/>
              <a:gd name="connsiteX361" fmla="*/ 1147958 w 12192001"/>
              <a:gd name="connsiteY361" fmla="*/ 4601582 h 6033034"/>
              <a:gd name="connsiteX362" fmla="*/ 1138600 w 12192001"/>
              <a:gd name="connsiteY362" fmla="*/ 4577256 h 6033034"/>
              <a:gd name="connsiteX363" fmla="*/ 1104916 w 12192001"/>
              <a:gd name="connsiteY363" fmla="*/ 4594096 h 6033034"/>
              <a:gd name="connsiteX364" fmla="*/ 1089946 w 12192001"/>
              <a:gd name="connsiteY364" fmla="*/ 4508016 h 6033034"/>
              <a:gd name="connsiteX365" fmla="*/ 1091818 w 12192001"/>
              <a:gd name="connsiteY365" fmla="*/ 4493045 h 6033034"/>
              <a:gd name="connsiteX366" fmla="*/ 1129245 w 12192001"/>
              <a:gd name="connsiteY366" fmla="*/ 4478075 h 6033034"/>
              <a:gd name="connsiteX367" fmla="*/ 1314505 w 12192001"/>
              <a:gd name="connsiteY367" fmla="*/ 4470589 h 6033034"/>
              <a:gd name="connsiteX368" fmla="*/ 1351931 w 12192001"/>
              <a:gd name="connsiteY368" fmla="*/ 4472461 h 6033034"/>
              <a:gd name="connsiteX369" fmla="*/ 1396843 w 12192001"/>
              <a:gd name="connsiteY369" fmla="*/ 4543572 h 6033034"/>
              <a:gd name="connsiteX370" fmla="*/ 1434270 w 12192001"/>
              <a:gd name="connsiteY370" fmla="*/ 4575383 h 6033034"/>
              <a:gd name="connsiteX371" fmla="*/ 1462340 w 12192001"/>
              <a:gd name="connsiteY371" fmla="*/ 4586612 h 6033034"/>
              <a:gd name="connsiteX372" fmla="*/ 1514737 w 12192001"/>
              <a:gd name="connsiteY372" fmla="*/ 4665206 h 6033034"/>
              <a:gd name="connsiteX373" fmla="*/ 1634502 w 12192001"/>
              <a:gd name="connsiteY373" fmla="*/ 4871052 h 6033034"/>
              <a:gd name="connsiteX374" fmla="*/ 1690641 w 12192001"/>
              <a:gd name="connsiteY374" fmla="*/ 4970233 h 6033034"/>
              <a:gd name="connsiteX375" fmla="*/ 1722453 w 12192001"/>
              <a:gd name="connsiteY375" fmla="*/ 4915964 h 6033034"/>
              <a:gd name="connsiteX376" fmla="*/ 1767365 w 12192001"/>
              <a:gd name="connsiteY376" fmla="*/ 4882280 h 6033034"/>
              <a:gd name="connsiteX377" fmla="*/ 1793563 w 12192001"/>
              <a:gd name="connsiteY377" fmla="*/ 4867309 h 6033034"/>
              <a:gd name="connsiteX378" fmla="*/ 1772980 w 12192001"/>
              <a:gd name="connsiteY378" fmla="*/ 4842983 h 6033034"/>
              <a:gd name="connsiteX379" fmla="*/ 1705612 w 12192001"/>
              <a:gd name="connsiteY379" fmla="*/ 4762515 h 6033034"/>
              <a:gd name="connsiteX380" fmla="*/ 1743039 w 12192001"/>
              <a:gd name="connsiteY380" fmla="*/ 4653978 h 6033034"/>
              <a:gd name="connsiteX381" fmla="*/ 1765494 w 12192001"/>
              <a:gd name="connsiteY381" fmla="*/ 4644623 h 6033034"/>
              <a:gd name="connsiteX382" fmla="*/ 1887129 w 12192001"/>
              <a:gd name="connsiteY382" fmla="*/ 4640880 h 6033034"/>
              <a:gd name="connsiteX383" fmla="*/ 1920813 w 12192001"/>
              <a:gd name="connsiteY383" fmla="*/ 4655850 h 6033034"/>
              <a:gd name="connsiteX384" fmla="*/ 1902100 w 12192001"/>
              <a:gd name="connsiteY384" fmla="*/ 4682050 h 6033034"/>
              <a:gd name="connsiteX385" fmla="*/ 1881516 w 12192001"/>
              <a:gd name="connsiteY385" fmla="*/ 4747545 h 6033034"/>
              <a:gd name="connsiteX386" fmla="*/ 1877774 w 12192001"/>
              <a:gd name="connsiteY386" fmla="*/ 4794328 h 6033034"/>
              <a:gd name="connsiteX387" fmla="*/ 1933913 w 12192001"/>
              <a:gd name="connsiteY387" fmla="*/ 4865439 h 6033034"/>
              <a:gd name="connsiteX388" fmla="*/ 1988180 w 12192001"/>
              <a:gd name="connsiteY388" fmla="*/ 4882280 h 6033034"/>
              <a:gd name="connsiteX389" fmla="*/ 2048063 w 12192001"/>
              <a:gd name="connsiteY389" fmla="*/ 4923450 h 6033034"/>
              <a:gd name="connsiteX390" fmla="*/ 2063034 w 12192001"/>
              <a:gd name="connsiteY390" fmla="*/ 4942162 h 6033034"/>
              <a:gd name="connsiteX391" fmla="*/ 2104203 w 12192001"/>
              <a:gd name="connsiteY391" fmla="*/ 5015145 h 6033034"/>
              <a:gd name="connsiteX392" fmla="*/ 2119173 w 12192001"/>
              <a:gd name="connsiteY392" fmla="*/ 5013273 h 6033034"/>
              <a:gd name="connsiteX393" fmla="*/ 2136016 w 12192001"/>
              <a:gd name="connsiteY393" fmla="*/ 4904736 h 6033034"/>
              <a:gd name="connsiteX394" fmla="*/ 2089232 w 12192001"/>
              <a:gd name="connsiteY394" fmla="*/ 4908479 h 6033034"/>
              <a:gd name="connsiteX395" fmla="*/ 2076134 w 12192001"/>
              <a:gd name="connsiteY395" fmla="*/ 4884153 h 6033034"/>
              <a:gd name="connsiteX396" fmla="*/ 2186540 w 12192001"/>
              <a:gd name="connsiteY396" fmla="*/ 4717604 h 6033034"/>
              <a:gd name="connsiteX397" fmla="*/ 2134144 w 12192001"/>
              <a:gd name="connsiteY397" fmla="*/ 4683920 h 6033034"/>
              <a:gd name="connsiteX398" fmla="*/ 2115430 w 12192001"/>
              <a:gd name="connsiteY398" fmla="*/ 4667079 h 6033034"/>
              <a:gd name="connsiteX399" fmla="*/ 2132273 w 12192001"/>
              <a:gd name="connsiteY399" fmla="*/ 4646494 h 6033034"/>
              <a:gd name="connsiteX400" fmla="*/ 2171571 w 12192001"/>
              <a:gd name="connsiteY400" fmla="*/ 4541699 h 6033034"/>
              <a:gd name="connsiteX401" fmla="*/ 2184671 w 12192001"/>
              <a:gd name="connsiteY401" fmla="*/ 4506145 h 6033034"/>
              <a:gd name="connsiteX402" fmla="*/ 2182799 w 12192001"/>
              <a:gd name="connsiteY402" fmla="*/ 4444391 h 6033034"/>
              <a:gd name="connsiteX403" fmla="*/ 2169700 w 12192001"/>
              <a:gd name="connsiteY403" fmla="*/ 4371410 h 6033034"/>
              <a:gd name="connsiteX404" fmla="*/ 2175313 w 12192001"/>
              <a:gd name="connsiteY404" fmla="*/ 4362052 h 6033034"/>
              <a:gd name="connsiteX405" fmla="*/ 2143502 w 12192001"/>
              <a:gd name="connsiteY405" fmla="*/ 4347082 h 6033034"/>
              <a:gd name="connsiteX406" fmla="*/ 2149114 w 12192001"/>
              <a:gd name="connsiteY406" fmla="*/ 4315271 h 6033034"/>
              <a:gd name="connsiteX407" fmla="*/ 2184671 w 12192001"/>
              <a:gd name="connsiteY407" fmla="*/ 4317140 h 6033034"/>
              <a:gd name="connsiteX408" fmla="*/ 2238938 w 12192001"/>
              <a:gd name="connsiteY408" fmla="*/ 4343339 h 6033034"/>
              <a:gd name="connsiteX409" fmla="*/ 2285721 w 12192001"/>
              <a:gd name="connsiteY409" fmla="*/ 4322755 h 6033034"/>
              <a:gd name="connsiteX410" fmla="*/ 2311921 w 12192001"/>
              <a:gd name="connsiteY410" fmla="*/ 4294685 h 6033034"/>
              <a:gd name="connsiteX411" fmla="*/ 2377416 w 12192001"/>
              <a:gd name="connsiteY411" fmla="*/ 4328368 h 6033034"/>
              <a:gd name="connsiteX412" fmla="*/ 2418584 w 12192001"/>
              <a:gd name="connsiteY412" fmla="*/ 4397608 h 6033034"/>
              <a:gd name="connsiteX413" fmla="*/ 2484083 w 12192001"/>
              <a:gd name="connsiteY413" fmla="*/ 4478075 h 6033034"/>
              <a:gd name="connsiteX414" fmla="*/ 2499053 w 12192001"/>
              <a:gd name="connsiteY414" fmla="*/ 4509888 h 6033034"/>
              <a:gd name="connsiteX415" fmla="*/ 2530864 w 12192001"/>
              <a:gd name="connsiteY415" fmla="*/ 4547314 h 6033034"/>
              <a:gd name="connsiteX416" fmla="*/ 2519636 w 12192001"/>
              <a:gd name="connsiteY416" fmla="*/ 4614682 h 6033034"/>
              <a:gd name="connsiteX417" fmla="*/ 2560805 w 12192001"/>
              <a:gd name="connsiteY417" fmla="*/ 4566027 h 6033034"/>
              <a:gd name="connsiteX418" fmla="*/ 2572033 w 12192001"/>
              <a:gd name="connsiteY418" fmla="*/ 4571641 h 6033034"/>
              <a:gd name="connsiteX419" fmla="*/ 2562677 w 12192001"/>
              <a:gd name="connsiteY419" fmla="*/ 4607197 h 6033034"/>
              <a:gd name="connsiteX420" fmla="*/ 2583262 w 12192001"/>
              <a:gd name="connsiteY420" fmla="*/ 4652109 h 6033034"/>
              <a:gd name="connsiteX421" fmla="*/ 2650629 w 12192001"/>
              <a:gd name="connsiteY421" fmla="*/ 4601582 h 6033034"/>
              <a:gd name="connsiteX422" fmla="*/ 2643144 w 12192001"/>
              <a:gd name="connsiteY422" fmla="*/ 4580998 h 6033034"/>
              <a:gd name="connsiteX423" fmla="*/ 2615075 w 12192001"/>
              <a:gd name="connsiteY423" fmla="*/ 4562284 h 6033034"/>
              <a:gd name="connsiteX424" fmla="*/ 2605717 w 12192001"/>
              <a:gd name="connsiteY424" fmla="*/ 4506145 h 6033034"/>
              <a:gd name="connsiteX425" fmla="*/ 2573906 w 12192001"/>
              <a:gd name="connsiteY425" fmla="*/ 4545442 h 6033034"/>
              <a:gd name="connsiteX426" fmla="*/ 2564548 w 12192001"/>
              <a:gd name="connsiteY426" fmla="*/ 4541699 h 6033034"/>
              <a:gd name="connsiteX427" fmla="*/ 2579519 w 12192001"/>
              <a:gd name="connsiteY427" fmla="*/ 4487431 h 6033034"/>
              <a:gd name="connsiteX428" fmla="*/ 2579519 w 12192001"/>
              <a:gd name="connsiteY428" fmla="*/ 4367667 h 6033034"/>
              <a:gd name="connsiteX429" fmla="*/ 2510281 w 12192001"/>
              <a:gd name="connsiteY429" fmla="*/ 4380766 h 6033034"/>
              <a:gd name="connsiteX430" fmla="*/ 2472854 w 12192001"/>
              <a:gd name="connsiteY430" fmla="*/ 4330241 h 6033034"/>
              <a:gd name="connsiteX431" fmla="*/ 2463496 w 12192001"/>
              <a:gd name="connsiteY431" fmla="*/ 4290942 h 6033034"/>
              <a:gd name="connsiteX432" fmla="*/ 2463496 w 12192001"/>
              <a:gd name="connsiteY432" fmla="*/ 4174919 h 6033034"/>
              <a:gd name="connsiteX433" fmla="*/ 2500923 w 12192001"/>
              <a:gd name="connsiteY433" fmla="*/ 4152464 h 6033034"/>
              <a:gd name="connsiteX434" fmla="*/ 2547707 w 12192001"/>
              <a:gd name="connsiteY434" fmla="*/ 4176793 h 6033034"/>
              <a:gd name="connsiteX435" fmla="*/ 2590746 w 12192001"/>
              <a:gd name="connsiteY435" fmla="*/ 4249773 h 6033034"/>
              <a:gd name="connsiteX436" fmla="*/ 2618818 w 12192001"/>
              <a:gd name="connsiteY436" fmla="*/ 4283456 h 6033034"/>
              <a:gd name="connsiteX437" fmla="*/ 2658114 w 12192001"/>
              <a:gd name="connsiteY437" fmla="*/ 4264744 h 6033034"/>
              <a:gd name="connsiteX438" fmla="*/ 2676828 w 12192001"/>
              <a:gd name="connsiteY438" fmla="*/ 4244160 h 6033034"/>
              <a:gd name="connsiteX439" fmla="*/ 2738582 w 12192001"/>
              <a:gd name="connsiteY439" fmla="*/ 4247903 h 6033034"/>
              <a:gd name="connsiteX440" fmla="*/ 2759165 w 12192001"/>
              <a:gd name="connsiteY440" fmla="*/ 4257258 h 6033034"/>
              <a:gd name="connsiteX441" fmla="*/ 2768523 w 12192001"/>
              <a:gd name="connsiteY441" fmla="*/ 4320883 h 6033034"/>
              <a:gd name="connsiteX442" fmla="*/ 2781622 w 12192001"/>
              <a:gd name="connsiteY442" fmla="*/ 4470589 h 6033034"/>
              <a:gd name="connsiteX443" fmla="*/ 2860217 w 12192001"/>
              <a:gd name="connsiteY443" fmla="*/ 4519243 h 6033034"/>
              <a:gd name="connsiteX444" fmla="*/ 2983724 w 12192001"/>
              <a:gd name="connsiteY444" fmla="*/ 4504273 h 6033034"/>
              <a:gd name="connsiteX445" fmla="*/ 2994952 w 12192001"/>
              <a:gd name="connsiteY445" fmla="*/ 4446263 h 6033034"/>
              <a:gd name="connsiteX446" fmla="*/ 2957526 w 12192001"/>
              <a:gd name="connsiteY446" fmla="*/ 4472461 h 6033034"/>
              <a:gd name="connsiteX447" fmla="*/ 2907001 w 12192001"/>
              <a:gd name="connsiteY447" fmla="*/ 4444391 h 6033034"/>
              <a:gd name="connsiteX448" fmla="*/ 2938812 w 12192001"/>
              <a:gd name="connsiteY448" fmla="*/ 4363924 h 6033034"/>
              <a:gd name="connsiteX449" fmla="*/ 2951913 w 12192001"/>
              <a:gd name="connsiteY449" fmla="*/ 4367667 h 6033034"/>
              <a:gd name="connsiteX450" fmla="*/ 3006180 w 12192001"/>
              <a:gd name="connsiteY450" fmla="*/ 4332111 h 6033034"/>
              <a:gd name="connsiteX451" fmla="*/ 3008849 w 12192001"/>
              <a:gd name="connsiteY451" fmla="*/ 4137337 h 6033034"/>
              <a:gd name="connsiteX452" fmla="*/ 3030518 w 12192001"/>
              <a:gd name="connsiteY452" fmla="*/ 4140433 h 6033034"/>
              <a:gd name="connsiteX453" fmla="*/ 3026766 w 12192001"/>
              <a:gd name="connsiteY453" fmla="*/ 4208604 h 6033034"/>
              <a:gd name="connsiteX454" fmla="*/ 3030509 w 12192001"/>
              <a:gd name="connsiteY454" fmla="*/ 4279715 h 6033034"/>
              <a:gd name="connsiteX455" fmla="*/ 3067934 w 12192001"/>
              <a:gd name="connsiteY455" fmla="*/ 4320883 h 6033034"/>
              <a:gd name="connsiteX456" fmla="*/ 3140915 w 12192001"/>
              <a:gd name="connsiteY456" fmla="*/ 4347082 h 6033034"/>
              <a:gd name="connsiteX457" fmla="*/ 3148401 w 12192001"/>
              <a:gd name="connsiteY457" fmla="*/ 4391993 h 6033034"/>
              <a:gd name="connsiteX458" fmla="*/ 3131559 w 12192001"/>
              <a:gd name="connsiteY458" fmla="*/ 4427549 h 6033034"/>
              <a:gd name="connsiteX459" fmla="*/ 3052964 w 12192001"/>
              <a:gd name="connsiteY459" fmla="*/ 4491174 h 6033034"/>
              <a:gd name="connsiteX460" fmla="*/ 3013666 w 12192001"/>
              <a:gd name="connsiteY460" fmla="*/ 4509888 h 6033034"/>
              <a:gd name="connsiteX461" fmla="*/ 3036121 w 12192001"/>
              <a:gd name="connsiteY461" fmla="*/ 4562284 h 6033034"/>
              <a:gd name="connsiteX462" fmla="*/ 3090391 w 12192001"/>
              <a:gd name="connsiteY462" fmla="*/ 4594096 h 6033034"/>
              <a:gd name="connsiteX463" fmla="*/ 3109104 w 12192001"/>
              <a:gd name="connsiteY463" fmla="*/ 4599711 h 6033034"/>
              <a:gd name="connsiteX464" fmla="*/ 3150273 w 12192001"/>
              <a:gd name="connsiteY464" fmla="*/ 4537957 h 6033034"/>
              <a:gd name="connsiteX465" fmla="*/ 3185827 w 12192001"/>
              <a:gd name="connsiteY465" fmla="*/ 4446263 h 6033034"/>
              <a:gd name="connsiteX466" fmla="*/ 3251324 w 12192001"/>
              <a:gd name="connsiteY466" fmla="*/ 4440648 h 6033034"/>
              <a:gd name="connsiteX467" fmla="*/ 3268165 w 12192001"/>
              <a:gd name="connsiteY467" fmla="*/ 4468719 h 6033034"/>
              <a:gd name="connsiteX468" fmla="*/ 3270037 w 12192001"/>
              <a:gd name="connsiteY468" fmla="*/ 4571641 h 6033034"/>
              <a:gd name="connsiteX469" fmla="*/ 3249452 w 12192001"/>
              <a:gd name="connsiteY469" fmla="*/ 4683920 h 6033034"/>
              <a:gd name="connsiteX470" fmla="*/ 3225126 w 12192001"/>
              <a:gd name="connsiteY470" fmla="*/ 4704505 h 6033034"/>
              <a:gd name="connsiteX471" fmla="*/ 3140915 w 12192001"/>
              <a:gd name="connsiteY471" fmla="*/ 4725089 h 6033034"/>
              <a:gd name="connsiteX472" fmla="*/ 3094133 w 12192001"/>
              <a:gd name="connsiteY472" fmla="*/ 4760645 h 6033034"/>
              <a:gd name="connsiteX473" fmla="*/ 2998695 w 12192001"/>
              <a:gd name="connsiteY473" fmla="*/ 4930934 h 6033034"/>
              <a:gd name="connsiteX474" fmla="*/ 2972496 w 12192001"/>
              <a:gd name="connsiteY474" fmla="*/ 5000174 h 6033034"/>
              <a:gd name="connsiteX475" fmla="*/ 3174599 w 12192001"/>
              <a:gd name="connsiteY475" fmla="*/ 4957134 h 6033034"/>
              <a:gd name="connsiteX476" fmla="*/ 3225126 w 12192001"/>
              <a:gd name="connsiteY476" fmla="*/ 4786844 h 6033034"/>
              <a:gd name="connsiteX477" fmla="*/ 3228869 w 12192001"/>
              <a:gd name="connsiteY477" fmla="*/ 4753160 h 6033034"/>
              <a:gd name="connsiteX478" fmla="*/ 3268165 w 12192001"/>
              <a:gd name="connsiteY478" fmla="*/ 4730704 h 6033034"/>
              <a:gd name="connsiteX479" fmla="*/ 3296236 w 12192001"/>
              <a:gd name="connsiteY479" fmla="*/ 4711991 h 6033034"/>
              <a:gd name="connsiteX480" fmla="*/ 3311206 w 12192001"/>
              <a:gd name="connsiteY480" fmla="*/ 4663336 h 6033034"/>
              <a:gd name="connsiteX481" fmla="*/ 3404772 w 12192001"/>
              <a:gd name="connsiteY481" fmla="*/ 4650236 h 6033034"/>
              <a:gd name="connsiteX482" fmla="*/ 3414128 w 12192001"/>
              <a:gd name="connsiteY482" fmla="*/ 4650236 h 6033034"/>
              <a:gd name="connsiteX483" fmla="*/ 3477753 w 12192001"/>
              <a:gd name="connsiteY483" fmla="*/ 4618425 h 6033034"/>
              <a:gd name="connsiteX484" fmla="*/ 3561964 w 12192001"/>
              <a:gd name="connsiteY484" fmla="*/ 4631523 h 6033034"/>
              <a:gd name="connsiteX485" fmla="*/ 3567576 w 12192001"/>
              <a:gd name="connsiteY485" fmla="*/ 4607197 h 6033034"/>
              <a:gd name="connsiteX486" fmla="*/ 3591905 w 12192001"/>
              <a:gd name="connsiteY486" fmla="*/ 4599711 h 6033034"/>
              <a:gd name="connsiteX487" fmla="*/ 3649915 w 12192001"/>
              <a:gd name="connsiteY487" fmla="*/ 4674564 h 6033034"/>
              <a:gd name="connsiteX488" fmla="*/ 3640559 w 12192001"/>
              <a:gd name="connsiteY488" fmla="*/ 4695147 h 6033034"/>
              <a:gd name="connsiteX489" fmla="*/ 3558221 w 12192001"/>
              <a:gd name="connsiteY489" fmla="*/ 4762515 h 6033034"/>
              <a:gd name="connsiteX490" fmla="*/ 3548864 w 12192001"/>
              <a:gd name="connsiteY490" fmla="*/ 4816785 h 6033034"/>
              <a:gd name="connsiteX491" fmla="*/ 3539508 w 12192001"/>
              <a:gd name="connsiteY491" fmla="*/ 4889766 h 6033034"/>
              <a:gd name="connsiteX492" fmla="*/ 3616231 w 12192001"/>
              <a:gd name="connsiteY492" fmla="*/ 4889766 h 6033034"/>
              <a:gd name="connsiteX493" fmla="*/ 3758452 w 12192001"/>
              <a:gd name="connsiteY493" fmla="*/ 4867309 h 6033034"/>
              <a:gd name="connsiteX494" fmla="*/ 3788393 w 12192001"/>
              <a:gd name="connsiteY494" fmla="*/ 4871052 h 6033034"/>
              <a:gd name="connsiteX495" fmla="*/ 3960555 w 12192001"/>
              <a:gd name="connsiteY495" fmla="*/ 4828012 h 6033034"/>
              <a:gd name="connsiteX496" fmla="*/ 4381603 w 12192001"/>
              <a:gd name="connsiteY496" fmla="*/ 4726961 h 6033034"/>
              <a:gd name="connsiteX497" fmla="*/ 4744640 w 12192001"/>
              <a:gd name="connsiteY497" fmla="*/ 4719476 h 6033034"/>
              <a:gd name="connsiteX498" fmla="*/ 4826978 w 12192001"/>
              <a:gd name="connsiteY498" fmla="*/ 4717604 h 6033034"/>
              <a:gd name="connsiteX499" fmla="*/ 4864405 w 12192001"/>
              <a:gd name="connsiteY499" fmla="*/ 4723219 h 6033034"/>
              <a:gd name="connsiteX500" fmla="*/ 5023465 w 12192001"/>
              <a:gd name="connsiteY500" fmla="*/ 4771873 h 6033034"/>
              <a:gd name="connsiteX501" fmla="*/ 5107677 w 12192001"/>
              <a:gd name="connsiteY501" fmla="*/ 4758772 h 6033034"/>
              <a:gd name="connsiteX502" fmla="*/ 5145102 w 12192001"/>
              <a:gd name="connsiteY502" fmla="*/ 4751288 h 6033034"/>
              <a:gd name="connsiteX503" fmla="*/ 5309779 w 12192001"/>
              <a:gd name="connsiteY503" fmla="*/ 4783101 h 6033034"/>
              <a:gd name="connsiteX504" fmla="*/ 5369661 w 12192001"/>
              <a:gd name="connsiteY504" fmla="*/ 4805557 h 6033034"/>
              <a:gd name="connsiteX505" fmla="*/ 5410831 w 12192001"/>
              <a:gd name="connsiteY505" fmla="*/ 4816785 h 6033034"/>
              <a:gd name="connsiteX506" fmla="*/ 5517495 w 12192001"/>
              <a:gd name="connsiteY506" fmla="*/ 4839241 h 6033034"/>
              <a:gd name="connsiteX507" fmla="*/ 5603576 w 12192001"/>
              <a:gd name="connsiteY507" fmla="*/ 4865439 h 6033034"/>
              <a:gd name="connsiteX508" fmla="*/ 5665331 w 12192001"/>
              <a:gd name="connsiteY508" fmla="*/ 4848597 h 6033034"/>
              <a:gd name="connsiteX509" fmla="*/ 5755154 w 12192001"/>
              <a:gd name="connsiteY509" fmla="*/ 4826140 h 6033034"/>
              <a:gd name="connsiteX510" fmla="*/ 5783223 w 12192001"/>
              <a:gd name="connsiteY510" fmla="*/ 4869182 h 6033034"/>
              <a:gd name="connsiteX511" fmla="*/ 5801936 w 12192001"/>
              <a:gd name="connsiteY511" fmla="*/ 4917836 h 6033034"/>
              <a:gd name="connsiteX512" fmla="*/ 5835620 w 12192001"/>
              <a:gd name="connsiteY512" fmla="*/ 4882280 h 6033034"/>
              <a:gd name="connsiteX513" fmla="*/ 5867434 w 12192001"/>
              <a:gd name="connsiteY513" fmla="*/ 4854212 h 6033034"/>
              <a:gd name="connsiteX514" fmla="*/ 5916087 w 12192001"/>
              <a:gd name="connsiteY514" fmla="*/ 4964618 h 6033034"/>
              <a:gd name="connsiteX515" fmla="*/ 5961000 w 12192001"/>
              <a:gd name="connsiteY515" fmla="*/ 4994559 h 6033034"/>
              <a:gd name="connsiteX516" fmla="*/ 6097604 w 12192001"/>
              <a:gd name="connsiteY516" fmla="*/ 5003917 h 6033034"/>
              <a:gd name="connsiteX517" fmla="*/ 6159359 w 12192001"/>
              <a:gd name="connsiteY517" fmla="*/ 5017016 h 6033034"/>
              <a:gd name="connsiteX518" fmla="*/ 6294095 w 12192001"/>
              <a:gd name="connsiteY518" fmla="*/ 5043214 h 6033034"/>
              <a:gd name="connsiteX519" fmla="*/ 6361462 w 12192001"/>
              <a:gd name="connsiteY519" fmla="*/ 5065669 h 6033034"/>
              <a:gd name="connsiteX520" fmla="*/ 6395146 w 12192001"/>
              <a:gd name="connsiteY520" fmla="*/ 5084383 h 6033034"/>
              <a:gd name="connsiteX521" fmla="*/ 6440058 w 12192001"/>
              <a:gd name="connsiteY521" fmla="*/ 5082513 h 6033034"/>
              <a:gd name="connsiteX522" fmla="*/ 6436315 w 12192001"/>
              <a:gd name="connsiteY522" fmla="*/ 5056314 h 6033034"/>
              <a:gd name="connsiteX523" fmla="*/ 6443801 w 12192001"/>
              <a:gd name="connsiteY523" fmla="*/ 5050699 h 6033034"/>
              <a:gd name="connsiteX524" fmla="*/ 6477485 w 12192001"/>
              <a:gd name="connsiteY524" fmla="*/ 5101225 h 6033034"/>
              <a:gd name="connsiteX525" fmla="*/ 6483098 w 12192001"/>
              <a:gd name="connsiteY525" fmla="*/ 5099353 h 6033034"/>
              <a:gd name="connsiteX526" fmla="*/ 6468126 w 12192001"/>
              <a:gd name="connsiteY526" fmla="*/ 4970233 h 6033034"/>
              <a:gd name="connsiteX527" fmla="*/ 6475612 w 12192001"/>
              <a:gd name="connsiteY527" fmla="*/ 4968361 h 6033034"/>
              <a:gd name="connsiteX528" fmla="*/ 6488712 w 12192001"/>
              <a:gd name="connsiteY528" fmla="*/ 5022631 h 6033034"/>
              <a:gd name="connsiteX529" fmla="*/ 6494325 w 12192001"/>
              <a:gd name="connsiteY529" fmla="*/ 5022631 h 6033034"/>
              <a:gd name="connsiteX530" fmla="*/ 6483098 w 12192001"/>
              <a:gd name="connsiteY530" fmla="*/ 4930934 h 6033034"/>
              <a:gd name="connsiteX531" fmla="*/ 6486839 w 12192001"/>
              <a:gd name="connsiteY531" fmla="*/ 4930934 h 6033034"/>
              <a:gd name="connsiteX532" fmla="*/ 6531752 w 12192001"/>
              <a:gd name="connsiteY532" fmla="*/ 5093741 h 6033034"/>
              <a:gd name="connsiteX533" fmla="*/ 6539237 w 12192001"/>
              <a:gd name="connsiteY533" fmla="*/ 5091869 h 6033034"/>
              <a:gd name="connsiteX534" fmla="*/ 6544851 w 12192001"/>
              <a:gd name="connsiteY534" fmla="*/ 5063799 h 6033034"/>
              <a:gd name="connsiteX535" fmla="*/ 6556079 w 12192001"/>
              <a:gd name="connsiteY535" fmla="*/ 5108711 h 6033034"/>
              <a:gd name="connsiteX536" fmla="*/ 6580405 w 12192001"/>
              <a:gd name="connsiteY536" fmla="*/ 5080640 h 6033034"/>
              <a:gd name="connsiteX537" fmla="*/ 6584148 w 12192001"/>
              <a:gd name="connsiteY537" fmla="*/ 5129294 h 6033034"/>
              <a:gd name="connsiteX538" fmla="*/ 6599120 w 12192001"/>
              <a:gd name="connsiteY538" fmla="*/ 5089998 h 6033034"/>
              <a:gd name="connsiteX539" fmla="*/ 6610348 w 12192001"/>
              <a:gd name="connsiteY539" fmla="*/ 5127425 h 6033034"/>
              <a:gd name="connsiteX540" fmla="*/ 6630932 w 12192001"/>
              <a:gd name="connsiteY540" fmla="*/ 5075027 h 6033034"/>
              <a:gd name="connsiteX541" fmla="*/ 6638418 w 12192001"/>
              <a:gd name="connsiteY541" fmla="*/ 5121810 h 6033034"/>
              <a:gd name="connsiteX542" fmla="*/ 6645902 w 12192001"/>
              <a:gd name="connsiteY542" fmla="*/ 5121810 h 6033034"/>
              <a:gd name="connsiteX543" fmla="*/ 6649645 w 12192001"/>
              <a:gd name="connsiteY543" fmla="*/ 5088126 h 6033034"/>
              <a:gd name="connsiteX544" fmla="*/ 6673971 w 12192001"/>
              <a:gd name="connsiteY544" fmla="*/ 5129294 h 6033034"/>
              <a:gd name="connsiteX545" fmla="*/ 6687072 w 12192001"/>
              <a:gd name="connsiteY545" fmla="*/ 5123682 h 6033034"/>
              <a:gd name="connsiteX546" fmla="*/ 6660874 w 12192001"/>
              <a:gd name="connsiteY546" fmla="*/ 4987075 h 6033034"/>
              <a:gd name="connsiteX547" fmla="*/ 6668359 w 12192001"/>
              <a:gd name="connsiteY547" fmla="*/ 4985204 h 6033034"/>
              <a:gd name="connsiteX548" fmla="*/ 6700171 w 12192001"/>
              <a:gd name="connsiteY548" fmla="*/ 5127425 h 6033034"/>
              <a:gd name="connsiteX549" fmla="*/ 6705786 w 12192001"/>
              <a:gd name="connsiteY549" fmla="*/ 5127425 h 6033034"/>
              <a:gd name="connsiteX550" fmla="*/ 6711398 w 12192001"/>
              <a:gd name="connsiteY550" fmla="*/ 5093741 h 6033034"/>
              <a:gd name="connsiteX551" fmla="*/ 6735727 w 12192001"/>
              <a:gd name="connsiteY551" fmla="*/ 5138652 h 6033034"/>
              <a:gd name="connsiteX552" fmla="*/ 6789994 w 12192001"/>
              <a:gd name="connsiteY552" fmla="*/ 5164850 h 6033034"/>
              <a:gd name="connsiteX553" fmla="*/ 6789994 w 12192001"/>
              <a:gd name="connsiteY553" fmla="*/ 5048829 h 6033034"/>
              <a:gd name="connsiteX554" fmla="*/ 6795609 w 12192001"/>
              <a:gd name="connsiteY554" fmla="*/ 5048829 h 6033034"/>
              <a:gd name="connsiteX555" fmla="*/ 6803094 w 12192001"/>
              <a:gd name="connsiteY555" fmla="*/ 5151751 h 6033034"/>
              <a:gd name="connsiteX556" fmla="*/ 6829292 w 12192001"/>
              <a:gd name="connsiteY556" fmla="*/ 5181692 h 6033034"/>
              <a:gd name="connsiteX557" fmla="*/ 6952801 w 12192001"/>
              <a:gd name="connsiteY557" fmla="*/ 5232218 h 6033034"/>
              <a:gd name="connsiteX558" fmla="*/ 6978999 w 12192001"/>
              <a:gd name="connsiteY558" fmla="*/ 5247189 h 6033034"/>
              <a:gd name="connsiteX559" fmla="*/ 6988354 w 12192001"/>
              <a:gd name="connsiteY559" fmla="*/ 5217248 h 6033034"/>
              <a:gd name="connsiteX560" fmla="*/ 6993969 w 12192001"/>
              <a:gd name="connsiteY560" fmla="*/ 5217248 h 6033034"/>
              <a:gd name="connsiteX561" fmla="*/ 7001454 w 12192001"/>
              <a:gd name="connsiteY561" fmla="*/ 5252802 h 6033034"/>
              <a:gd name="connsiteX562" fmla="*/ 7050110 w 12192001"/>
              <a:gd name="connsiteY562" fmla="*/ 5264030 h 6033034"/>
              <a:gd name="connsiteX563" fmla="*/ 7050110 w 12192001"/>
              <a:gd name="connsiteY563" fmla="*/ 5108711 h 6033034"/>
              <a:gd name="connsiteX564" fmla="*/ 7057594 w 12192001"/>
              <a:gd name="connsiteY564" fmla="*/ 5108711 h 6033034"/>
              <a:gd name="connsiteX565" fmla="*/ 7057594 w 12192001"/>
              <a:gd name="connsiteY565" fmla="*/ 5262160 h 6033034"/>
              <a:gd name="connsiteX566" fmla="*/ 7121218 w 12192001"/>
              <a:gd name="connsiteY566" fmla="*/ 5234088 h 6033034"/>
              <a:gd name="connsiteX567" fmla="*/ 7175485 w 12192001"/>
              <a:gd name="connsiteY567" fmla="*/ 5280873 h 6033034"/>
              <a:gd name="connsiteX568" fmla="*/ 7237241 w 12192001"/>
              <a:gd name="connsiteY568" fmla="*/ 5308942 h 6033034"/>
              <a:gd name="connsiteX569" fmla="*/ 7501096 w 12192001"/>
              <a:gd name="connsiteY569" fmla="*/ 5380052 h 6033034"/>
              <a:gd name="connsiteX570" fmla="*/ 7532909 w 12192001"/>
              <a:gd name="connsiteY570" fmla="*/ 5393152 h 6033034"/>
              <a:gd name="connsiteX571" fmla="*/ 7716299 w 12192001"/>
              <a:gd name="connsiteY571" fmla="*/ 5406250 h 6033034"/>
              <a:gd name="connsiteX572" fmla="*/ 7744368 w 12192001"/>
              <a:gd name="connsiteY572" fmla="*/ 5421221 h 6033034"/>
              <a:gd name="connsiteX573" fmla="*/ 7924015 w 12192001"/>
              <a:gd name="connsiteY573" fmla="*/ 5464263 h 6033034"/>
              <a:gd name="connsiteX574" fmla="*/ 7983898 w 12192001"/>
              <a:gd name="connsiteY574" fmla="*/ 5430579 h 6033034"/>
              <a:gd name="connsiteX575" fmla="*/ 8137346 w 12192001"/>
              <a:gd name="connsiteY575" fmla="*/ 5482976 h 6033034"/>
              <a:gd name="connsiteX576" fmla="*/ 8148574 w 12192001"/>
              <a:gd name="connsiteY576" fmla="*/ 5428707 h 6033034"/>
              <a:gd name="connsiteX577" fmla="*/ 8189742 w 12192001"/>
              <a:gd name="connsiteY577" fmla="*/ 5312684 h 6033034"/>
              <a:gd name="connsiteX578" fmla="*/ 8320737 w 12192001"/>
              <a:gd name="connsiteY578" fmla="*/ 5338883 h 6033034"/>
              <a:gd name="connsiteX579" fmla="*/ 8305765 w 12192001"/>
              <a:gd name="connsiteY579" fmla="*/ 5438064 h 6033034"/>
              <a:gd name="connsiteX580" fmla="*/ 8281439 w 12192001"/>
              <a:gd name="connsiteY580" fmla="*/ 5469875 h 6033034"/>
              <a:gd name="connsiteX581" fmla="*/ 8318865 w 12192001"/>
              <a:gd name="connsiteY581" fmla="*/ 5482976 h 6033034"/>
              <a:gd name="connsiteX582" fmla="*/ 8436757 w 12192001"/>
              <a:gd name="connsiteY582" fmla="*/ 5492332 h 6033034"/>
              <a:gd name="connsiteX583" fmla="*/ 8455470 w 12192001"/>
              <a:gd name="connsiteY583" fmla="*/ 5468006 h 6033034"/>
              <a:gd name="connsiteX584" fmla="*/ 8459214 w 12192001"/>
              <a:gd name="connsiteY584" fmla="*/ 5404380 h 6033034"/>
              <a:gd name="connsiteX585" fmla="*/ 8558393 w 12192001"/>
              <a:gd name="connsiteY585" fmla="*/ 5316427 h 6033034"/>
              <a:gd name="connsiteX586" fmla="*/ 8608921 w 12192001"/>
              <a:gd name="connsiteY586" fmla="*/ 5355726 h 6033034"/>
              <a:gd name="connsiteX587" fmla="*/ 8644475 w 12192001"/>
              <a:gd name="connsiteY587" fmla="*/ 5458648 h 6033034"/>
              <a:gd name="connsiteX588" fmla="*/ 8771725 w 12192001"/>
              <a:gd name="connsiteY588" fmla="*/ 5490461 h 6033034"/>
              <a:gd name="connsiteX589" fmla="*/ 8945759 w 12192001"/>
              <a:gd name="connsiteY589" fmla="*/ 5415608 h 6033034"/>
              <a:gd name="connsiteX590" fmla="*/ 8962599 w 12192001"/>
              <a:gd name="connsiteY590" fmla="*/ 5413736 h 6033034"/>
              <a:gd name="connsiteX591" fmla="*/ 9132890 w 12192001"/>
              <a:gd name="connsiteY591" fmla="*/ 5423094 h 6033034"/>
              <a:gd name="connsiteX592" fmla="*/ 9168445 w 12192001"/>
              <a:gd name="connsiteY592" fmla="*/ 5424964 h 6033034"/>
              <a:gd name="connsiteX593" fmla="*/ 9245170 w 12192001"/>
              <a:gd name="connsiteY593" fmla="*/ 5080640 h 6033034"/>
              <a:gd name="connsiteX594" fmla="*/ 9179673 w 12192001"/>
              <a:gd name="connsiteY594" fmla="*/ 4966490 h 6033034"/>
              <a:gd name="connsiteX595" fmla="*/ 9131018 w 12192001"/>
              <a:gd name="connsiteY595" fmla="*/ 4975846 h 6033034"/>
              <a:gd name="connsiteX596" fmla="*/ 9220842 w 12192001"/>
              <a:gd name="connsiteY596" fmla="*/ 4693277 h 6033034"/>
              <a:gd name="connsiteX597" fmla="*/ 9263884 w 12192001"/>
              <a:gd name="connsiteY597" fmla="*/ 4622168 h 6033034"/>
              <a:gd name="connsiteX598" fmla="*/ 9297565 w 12192001"/>
              <a:gd name="connsiteY598" fmla="*/ 4483690 h 6033034"/>
              <a:gd name="connsiteX599" fmla="*/ 9301309 w 12192001"/>
              <a:gd name="connsiteY599" fmla="*/ 4450006 h 6033034"/>
              <a:gd name="connsiteX600" fmla="*/ 9306923 w 12192001"/>
              <a:gd name="connsiteY600" fmla="*/ 4380766 h 6033034"/>
              <a:gd name="connsiteX601" fmla="*/ 9305052 w 12192001"/>
              <a:gd name="connsiteY601" fmla="*/ 4324626 h 6033034"/>
              <a:gd name="connsiteX602" fmla="*/ 9385518 w 12192001"/>
              <a:gd name="connsiteY602" fmla="*/ 4131881 h 6033034"/>
              <a:gd name="connsiteX603" fmla="*/ 9394876 w 12192001"/>
              <a:gd name="connsiteY603" fmla="*/ 4073868 h 6033034"/>
              <a:gd name="connsiteX604" fmla="*/ 9340606 w 12192001"/>
              <a:gd name="connsiteY604" fmla="*/ 4055155 h 6033034"/>
              <a:gd name="connsiteX605" fmla="*/ 9291953 w 12192001"/>
              <a:gd name="connsiteY605" fmla="*/ 4053285 h 6033034"/>
              <a:gd name="connsiteX606" fmla="*/ 9245170 w 12192001"/>
              <a:gd name="connsiteY606" fmla="*/ 4103810 h 6033034"/>
              <a:gd name="connsiteX607" fmla="*/ 9168445 w 12192001"/>
              <a:gd name="connsiteY607" fmla="*/ 4217961 h 6033034"/>
              <a:gd name="connsiteX608" fmla="*/ 9170317 w 12192001"/>
              <a:gd name="connsiteY608" fmla="*/ 4266616 h 6033034"/>
              <a:gd name="connsiteX609" fmla="*/ 9189031 w 12192001"/>
              <a:gd name="connsiteY609" fmla="*/ 4317140 h 6033034"/>
              <a:gd name="connsiteX610" fmla="*/ 9132890 w 12192001"/>
              <a:gd name="connsiteY610" fmla="*/ 4333983 h 6033034"/>
              <a:gd name="connsiteX611" fmla="*/ 9125406 w 12192001"/>
              <a:gd name="connsiteY611" fmla="*/ 4352696 h 6033034"/>
              <a:gd name="connsiteX612" fmla="*/ 9110433 w 12192001"/>
              <a:gd name="connsiteY612" fmla="*/ 4328368 h 6033034"/>
              <a:gd name="connsiteX613" fmla="*/ 9095465 w 12192001"/>
              <a:gd name="connsiteY613" fmla="*/ 4365795 h 6033034"/>
              <a:gd name="connsiteX614" fmla="*/ 9084235 w 12192001"/>
              <a:gd name="connsiteY614" fmla="*/ 4358309 h 6033034"/>
              <a:gd name="connsiteX615" fmla="*/ 9033709 w 12192001"/>
              <a:gd name="connsiteY615" fmla="*/ 4259130 h 6033034"/>
              <a:gd name="connsiteX616" fmla="*/ 8970085 w 12192001"/>
              <a:gd name="connsiteY616" fmla="*/ 4227317 h 6033034"/>
              <a:gd name="connsiteX617" fmla="*/ 8928915 w 12192001"/>
              <a:gd name="connsiteY617" fmla="*/ 4201119 h 6033034"/>
              <a:gd name="connsiteX618" fmla="*/ 8936401 w 12192001"/>
              <a:gd name="connsiteY618" fmla="*/ 4253515 h 6033034"/>
              <a:gd name="connsiteX619" fmla="*/ 8936401 w 12192001"/>
              <a:gd name="connsiteY619" fmla="*/ 4274101 h 6033034"/>
              <a:gd name="connsiteX620" fmla="*/ 8902717 w 12192001"/>
              <a:gd name="connsiteY620" fmla="*/ 4472461 h 6033034"/>
              <a:gd name="connsiteX621" fmla="*/ 8893362 w 12192001"/>
              <a:gd name="connsiteY621" fmla="*/ 4551057 h 6033034"/>
              <a:gd name="connsiteX622" fmla="*/ 8857806 w 12192001"/>
              <a:gd name="connsiteY622" fmla="*/ 4569770 h 6033034"/>
              <a:gd name="connsiteX623" fmla="*/ 8833479 w 12192001"/>
              <a:gd name="connsiteY623" fmla="*/ 4534214 h 6033034"/>
              <a:gd name="connsiteX624" fmla="*/ 8859675 w 12192001"/>
              <a:gd name="connsiteY624" fmla="*/ 4360182 h 6033034"/>
              <a:gd name="connsiteX625" fmla="*/ 8812894 w 12192001"/>
              <a:gd name="connsiteY625" fmla="*/ 4118780 h 6033034"/>
              <a:gd name="connsiteX626" fmla="*/ 8734298 w 12192001"/>
              <a:gd name="connsiteY626" fmla="*/ 4025214 h 6033034"/>
              <a:gd name="connsiteX627" fmla="*/ 8736168 w 12192001"/>
              <a:gd name="connsiteY627" fmla="*/ 4017729 h 6033034"/>
              <a:gd name="connsiteX628" fmla="*/ 8760496 w 12192001"/>
              <a:gd name="connsiteY628" fmla="*/ 3808140 h 6033034"/>
              <a:gd name="connsiteX629" fmla="*/ 8805408 w 12192001"/>
              <a:gd name="connsiteY629" fmla="*/ 3753873 h 6033034"/>
              <a:gd name="connsiteX630" fmla="*/ 8885875 w 12192001"/>
              <a:gd name="connsiteY630" fmla="*/ 3729545 h 6033034"/>
              <a:gd name="connsiteX631" fmla="*/ 8885875 w 12192001"/>
              <a:gd name="connsiteY631" fmla="*/ 3714574 h 6033034"/>
              <a:gd name="connsiteX632" fmla="*/ 8846578 w 12192001"/>
              <a:gd name="connsiteY632" fmla="*/ 3712704 h 6033034"/>
              <a:gd name="connsiteX633" fmla="*/ 8824121 w 12192001"/>
              <a:gd name="connsiteY633" fmla="*/ 3671536 h 6033034"/>
              <a:gd name="connsiteX634" fmla="*/ 8872776 w 12192001"/>
              <a:gd name="connsiteY634" fmla="*/ 3619138 h 6033034"/>
              <a:gd name="connsiteX635" fmla="*/ 8831607 w 12192001"/>
              <a:gd name="connsiteY635" fmla="*/ 3501243 h 6033034"/>
              <a:gd name="connsiteX636" fmla="*/ 8820379 w 12192001"/>
              <a:gd name="connsiteY636" fmla="*/ 3432006 h 6033034"/>
              <a:gd name="connsiteX637" fmla="*/ 8824121 w 12192001"/>
              <a:gd name="connsiteY637" fmla="*/ 3415163 h 6033034"/>
              <a:gd name="connsiteX638" fmla="*/ 8869033 w 12192001"/>
              <a:gd name="connsiteY638" fmla="*/ 3317854 h 6033034"/>
              <a:gd name="connsiteX639" fmla="*/ 8947629 w 12192001"/>
              <a:gd name="connsiteY639" fmla="*/ 3325340 h 6033034"/>
              <a:gd name="connsiteX640" fmla="*/ 8947629 w 12192001"/>
              <a:gd name="connsiteY640" fmla="*/ 3091426 h 6033034"/>
              <a:gd name="connsiteX641" fmla="*/ 8928915 w 12192001"/>
              <a:gd name="connsiteY641" fmla="*/ 3136338 h 6033034"/>
              <a:gd name="connsiteX642" fmla="*/ 8919560 w 12192001"/>
              <a:gd name="connsiteY642" fmla="*/ 3134464 h 6033034"/>
              <a:gd name="connsiteX643" fmla="*/ 8927046 w 12192001"/>
              <a:gd name="connsiteY643" fmla="*/ 3091426 h 6033034"/>
              <a:gd name="connsiteX644" fmla="*/ 9003768 w 12192001"/>
              <a:gd name="connsiteY644" fmla="*/ 2973531 h 6033034"/>
              <a:gd name="connsiteX645" fmla="*/ 9011254 w 12192001"/>
              <a:gd name="connsiteY645" fmla="*/ 2966045 h 6033034"/>
              <a:gd name="connsiteX646" fmla="*/ 9095465 w 12192001"/>
              <a:gd name="connsiteY646" fmla="*/ 2911778 h 6033034"/>
              <a:gd name="connsiteX647" fmla="*/ 9136633 w 12192001"/>
              <a:gd name="connsiteY647" fmla="*/ 2962303 h 6033034"/>
              <a:gd name="connsiteX648" fmla="*/ 9207743 w 12192001"/>
              <a:gd name="connsiteY648" fmla="*/ 2923007 h 6033034"/>
              <a:gd name="connsiteX649" fmla="*/ 9301309 w 12192001"/>
              <a:gd name="connsiteY649" fmla="*/ 2812597 h 6033034"/>
              <a:gd name="connsiteX650" fmla="*/ 9288210 w 12192001"/>
              <a:gd name="connsiteY650" fmla="*/ 2810727 h 6033034"/>
              <a:gd name="connsiteX651" fmla="*/ 9265753 w 12192001"/>
              <a:gd name="connsiteY651" fmla="*/ 2743359 h 6033034"/>
              <a:gd name="connsiteX652" fmla="*/ 9276981 w 12192001"/>
              <a:gd name="connsiteY652" fmla="*/ 2593653 h 6033034"/>
              <a:gd name="connsiteX653" fmla="*/ 9213357 w 12192001"/>
              <a:gd name="connsiteY653" fmla="*/ 2505700 h 6033034"/>
              <a:gd name="connsiteX654" fmla="*/ 9138504 w 12192001"/>
              <a:gd name="connsiteY654" fmla="*/ 2432719 h 6033034"/>
              <a:gd name="connsiteX655" fmla="*/ 9129146 w 12192001"/>
              <a:gd name="connsiteY655" fmla="*/ 2374708 h 6033034"/>
              <a:gd name="connsiteX656" fmla="*/ 9117920 w 12192001"/>
              <a:gd name="connsiteY656" fmla="*/ 2333539 h 6033034"/>
              <a:gd name="connsiteX657" fmla="*/ 9067393 w 12192001"/>
              <a:gd name="connsiteY657" fmla="*/ 2359737 h 6033034"/>
              <a:gd name="connsiteX658" fmla="*/ 9059909 w 12192001"/>
              <a:gd name="connsiteY658" fmla="*/ 2348510 h 6033034"/>
              <a:gd name="connsiteX659" fmla="*/ 9078621 w 12192001"/>
              <a:gd name="connsiteY659" fmla="*/ 2331668 h 6033034"/>
              <a:gd name="connsiteX660" fmla="*/ 9095465 w 12192001"/>
              <a:gd name="connsiteY660" fmla="*/ 2277399 h 6033034"/>
              <a:gd name="connsiteX661" fmla="*/ 9058038 w 12192001"/>
              <a:gd name="connsiteY661" fmla="*/ 2183833 h 6033034"/>
              <a:gd name="connsiteX662" fmla="*/ 9028094 w 12192001"/>
              <a:gd name="connsiteY662" fmla="*/ 2118338 h 6033034"/>
              <a:gd name="connsiteX663" fmla="*/ 9022482 w 12192001"/>
              <a:gd name="connsiteY663" fmla="*/ 2056583 h 6033034"/>
              <a:gd name="connsiteX664" fmla="*/ 9050553 w 12192001"/>
              <a:gd name="connsiteY664" fmla="*/ 1931205 h 6033034"/>
              <a:gd name="connsiteX665" fmla="*/ 9147860 w 12192001"/>
              <a:gd name="connsiteY665" fmla="*/ 1824539 h 6033034"/>
              <a:gd name="connsiteX666" fmla="*/ 9265753 w 12192001"/>
              <a:gd name="connsiteY666" fmla="*/ 1781500 h 6033034"/>
              <a:gd name="connsiteX667" fmla="*/ 9497798 w 12192001"/>
              <a:gd name="connsiteY667" fmla="*/ 1788984 h 6033034"/>
              <a:gd name="connsiteX668" fmla="*/ 9619434 w 12192001"/>
              <a:gd name="connsiteY668" fmla="*/ 1860095 h 6033034"/>
              <a:gd name="connsiteX669" fmla="*/ 9707385 w 12192001"/>
              <a:gd name="connsiteY669" fmla="*/ 2064068 h 6033034"/>
              <a:gd name="connsiteX670" fmla="*/ 9729842 w 12192001"/>
              <a:gd name="connsiteY670" fmla="*/ 2131436 h 6033034"/>
              <a:gd name="connsiteX671" fmla="*/ 9735457 w 12192001"/>
              <a:gd name="connsiteY671" fmla="*/ 2150149 h 6033034"/>
              <a:gd name="connsiteX672" fmla="*/ 9739198 w 12192001"/>
              <a:gd name="connsiteY672" fmla="*/ 2206289 h 6033034"/>
              <a:gd name="connsiteX673" fmla="*/ 9733583 w 12192001"/>
              <a:gd name="connsiteY673" fmla="*/ 2251200 h 6033034"/>
              <a:gd name="connsiteX674" fmla="*/ 9686800 w 12192001"/>
              <a:gd name="connsiteY674" fmla="*/ 2303597 h 6033034"/>
              <a:gd name="connsiteX675" fmla="*/ 9647503 w 12192001"/>
              <a:gd name="connsiteY675" fmla="*/ 2312955 h 6033034"/>
              <a:gd name="connsiteX676" fmla="*/ 9679316 w 12192001"/>
              <a:gd name="connsiteY676" fmla="*/ 2335411 h 6033034"/>
              <a:gd name="connsiteX677" fmla="*/ 9615690 w 12192001"/>
              <a:gd name="connsiteY677" fmla="*/ 2400906 h 6033034"/>
              <a:gd name="connsiteX678" fmla="*/ 9615690 w 12192001"/>
              <a:gd name="connsiteY678" fmla="*/ 2472017 h 6033034"/>
              <a:gd name="connsiteX679" fmla="*/ 9765395 w 12192001"/>
              <a:gd name="connsiteY679" fmla="*/ 2486988 h 6033034"/>
              <a:gd name="connsiteX680" fmla="*/ 9817793 w 12192001"/>
              <a:gd name="connsiteY680" fmla="*/ 2466403 h 6033034"/>
              <a:gd name="connsiteX681" fmla="*/ 9870192 w 12192001"/>
              <a:gd name="connsiteY681" fmla="*/ 2472017 h 6033034"/>
              <a:gd name="connsiteX682" fmla="*/ 9905745 w 12192001"/>
              <a:gd name="connsiteY682" fmla="*/ 2475759 h 6033034"/>
              <a:gd name="connsiteX683" fmla="*/ 9995569 w 12192001"/>
              <a:gd name="connsiteY683" fmla="*/ 2464531 h 6033034"/>
              <a:gd name="connsiteX684" fmla="*/ 10016154 w 12192001"/>
              <a:gd name="connsiteY684" fmla="*/ 2466403 h 6033034"/>
              <a:gd name="connsiteX685" fmla="*/ 10006798 w 12192001"/>
              <a:gd name="connsiteY685" fmla="*/ 2432719 h 6033034"/>
              <a:gd name="connsiteX686" fmla="*/ 10047966 w 12192001"/>
              <a:gd name="connsiteY686" fmla="*/ 2442075 h 6033034"/>
              <a:gd name="connsiteX687" fmla="*/ 10117204 w 12192001"/>
              <a:gd name="connsiteY687" fmla="*/ 2395294 h 6033034"/>
              <a:gd name="connsiteX688" fmla="*/ 10027381 w 12192001"/>
              <a:gd name="connsiteY688" fmla="*/ 2183833 h 6033034"/>
              <a:gd name="connsiteX689" fmla="*/ 9980598 w 12192001"/>
              <a:gd name="connsiteY689" fmla="*/ 2200676 h 6033034"/>
              <a:gd name="connsiteX690" fmla="*/ 9958143 w 12192001"/>
              <a:gd name="connsiteY690" fmla="*/ 2170734 h 6033034"/>
              <a:gd name="connsiteX691" fmla="*/ 9911358 w 12192001"/>
              <a:gd name="connsiteY691" fmla="*/ 1977988 h 6033034"/>
              <a:gd name="connsiteX692" fmla="*/ 9771010 w 12192001"/>
              <a:gd name="connsiteY692" fmla="*/ 1665477 h 6033034"/>
              <a:gd name="connsiteX693" fmla="*/ 9196513 w 12192001"/>
              <a:gd name="connsiteY693" fmla="*/ 619407 h 6033034"/>
              <a:gd name="connsiteX694" fmla="*/ 8861548 w 12192001"/>
              <a:gd name="connsiteY694" fmla="*/ 78596 h 6033034"/>
              <a:gd name="connsiteX695" fmla="*/ 8848448 w 12192001"/>
              <a:gd name="connsiteY695" fmla="*/ 0 h 603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Lst>
            <a:rect l="l" t="t" r="r" b="b"/>
            <a:pathLst>
              <a:path w="12192001" h="6033034">
                <a:moveTo>
                  <a:pt x="1525965" y="5409993"/>
                </a:moveTo>
                <a:cubicBezTo>
                  <a:pt x="1520350" y="5409993"/>
                  <a:pt x="1512865" y="5419351"/>
                  <a:pt x="1507251" y="5423094"/>
                </a:cubicBezTo>
                <a:cubicBezTo>
                  <a:pt x="1512865" y="5428707"/>
                  <a:pt x="1520350" y="5434322"/>
                  <a:pt x="1527836" y="5439934"/>
                </a:cubicBezTo>
                <a:cubicBezTo>
                  <a:pt x="1535321" y="5434322"/>
                  <a:pt x="1540935" y="5428707"/>
                  <a:pt x="1548420" y="5424964"/>
                </a:cubicBezTo>
                <a:cubicBezTo>
                  <a:pt x="1540935" y="5419351"/>
                  <a:pt x="1533450" y="5409993"/>
                  <a:pt x="1525965" y="5409993"/>
                </a:cubicBezTo>
                <a:close/>
                <a:moveTo>
                  <a:pt x="1849703" y="5395023"/>
                </a:moveTo>
                <a:cubicBezTo>
                  <a:pt x="1847832" y="5398765"/>
                  <a:pt x="1845960" y="5402507"/>
                  <a:pt x="1844090" y="5406250"/>
                </a:cubicBezTo>
                <a:cubicBezTo>
                  <a:pt x="1862803" y="5428707"/>
                  <a:pt x="1883386" y="5449292"/>
                  <a:pt x="1915199" y="5445549"/>
                </a:cubicBezTo>
                <a:cubicBezTo>
                  <a:pt x="1917070" y="5441806"/>
                  <a:pt x="1918942" y="5438064"/>
                  <a:pt x="1920813" y="5434322"/>
                </a:cubicBezTo>
                <a:cubicBezTo>
                  <a:pt x="1898357" y="5419351"/>
                  <a:pt x="1874031" y="5406250"/>
                  <a:pt x="1849703" y="5395023"/>
                </a:cubicBezTo>
                <a:close/>
                <a:moveTo>
                  <a:pt x="1716839" y="5320170"/>
                </a:moveTo>
                <a:cubicBezTo>
                  <a:pt x="1714967" y="5323913"/>
                  <a:pt x="1711225" y="5327654"/>
                  <a:pt x="1709355" y="5329528"/>
                </a:cubicBezTo>
                <a:cubicBezTo>
                  <a:pt x="1729938" y="5370696"/>
                  <a:pt x="1750523" y="5409993"/>
                  <a:pt x="1771108" y="5451162"/>
                </a:cubicBezTo>
                <a:cubicBezTo>
                  <a:pt x="1771108" y="5453035"/>
                  <a:pt x="1772980" y="5453035"/>
                  <a:pt x="1772980" y="5453035"/>
                </a:cubicBezTo>
                <a:cubicBezTo>
                  <a:pt x="1812276" y="5460520"/>
                  <a:pt x="1853445" y="5468006"/>
                  <a:pt x="1896487" y="5475490"/>
                </a:cubicBezTo>
                <a:cubicBezTo>
                  <a:pt x="1832862" y="5419351"/>
                  <a:pt x="1774849" y="5368824"/>
                  <a:pt x="1716839" y="5320170"/>
                </a:cubicBezTo>
                <a:close/>
                <a:moveTo>
                  <a:pt x="9611947" y="5295844"/>
                </a:moveTo>
                <a:cubicBezTo>
                  <a:pt x="9593234" y="5314557"/>
                  <a:pt x="9589493" y="5406250"/>
                  <a:pt x="9610076" y="5441806"/>
                </a:cubicBezTo>
                <a:cubicBezTo>
                  <a:pt x="9641890" y="5494204"/>
                  <a:pt x="9735457" y="5524145"/>
                  <a:pt x="9810309" y="5505431"/>
                </a:cubicBezTo>
                <a:cubicBezTo>
                  <a:pt x="9791596" y="5447420"/>
                  <a:pt x="9772882" y="5389410"/>
                  <a:pt x="9757912" y="5342625"/>
                </a:cubicBezTo>
                <a:cubicBezTo>
                  <a:pt x="9707385" y="5323913"/>
                  <a:pt x="9662474" y="5310814"/>
                  <a:pt x="9611947" y="5295844"/>
                </a:cubicBezTo>
                <a:close/>
                <a:moveTo>
                  <a:pt x="1419299" y="5155494"/>
                </a:moveTo>
                <a:cubicBezTo>
                  <a:pt x="1423041" y="5172336"/>
                  <a:pt x="1423041" y="5181692"/>
                  <a:pt x="1424914" y="5192920"/>
                </a:cubicBezTo>
                <a:cubicBezTo>
                  <a:pt x="1428656" y="5207890"/>
                  <a:pt x="1428656" y="5234088"/>
                  <a:pt x="1436142" y="5235961"/>
                </a:cubicBezTo>
                <a:cubicBezTo>
                  <a:pt x="1471695" y="5245317"/>
                  <a:pt x="1509122" y="5249059"/>
                  <a:pt x="1546548" y="5249059"/>
                </a:cubicBezTo>
                <a:cubicBezTo>
                  <a:pt x="1550291" y="5249059"/>
                  <a:pt x="1559649" y="5211633"/>
                  <a:pt x="1557776" y="5209762"/>
                </a:cubicBezTo>
                <a:cubicBezTo>
                  <a:pt x="1514737" y="5191050"/>
                  <a:pt x="1477310" y="5153623"/>
                  <a:pt x="1419299" y="5155494"/>
                </a:cubicBezTo>
                <a:close/>
                <a:moveTo>
                  <a:pt x="2555193" y="5127425"/>
                </a:moveTo>
                <a:cubicBezTo>
                  <a:pt x="2525251" y="5148008"/>
                  <a:pt x="2495310" y="5166721"/>
                  <a:pt x="2463496" y="5187307"/>
                </a:cubicBezTo>
                <a:cubicBezTo>
                  <a:pt x="2465369" y="5194792"/>
                  <a:pt x="2467239" y="5200405"/>
                  <a:pt x="2469111" y="5204147"/>
                </a:cubicBezTo>
                <a:cubicBezTo>
                  <a:pt x="2485952" y="5222861"/>
                  <a:pt x="2480340" y="5267772"/>
                  <a:pt x="2519636" y="5256545"/>
                </a:cubicBezTo>
                <a:cubicBezTo>
                  <a:pt x="2560805" y="5243446"/>
                  <a:pt x="2540222" y="5207890"/>
                  <a:pt x="2534607" y="5177949"/>
                </a:cubicBezTo>
                <a:cubicBezTo>
                  <a:pt x="2553320" y="5168593"/>
                  <a:pt x="2575776" y="5159235"/>
                  <a:pt x="2555193" y="5127425"/>
                </a:cubicBezTo>
                <a:close/>
                <a:moveTo>
                  <a:pt x="1508889" y="5035261"/>
                </a:moveTo>
                <a:cubicBezTo>
                  <a:pt x="1498362" y="5036197"/>
                  <a:pt x="1487602" y="5041342"/>
                  <a:pt x="1479181" y="5046957"/>
                </a:cubicBezTo>
                <a:cubicBezTo>
                  <a:pt x="1471695" y="5052572"/>
                  <a:pt x="1479181" y="5076898"/>
                  <a:pt x="1481053" y="5093741"/>
                </a:cubicBezTo>
                <a:cubicBezTo>
                  <a:pt x="1482923" y="5103096"/>
                  <a:pt x="1492281" y="5114324"/>
                  <a:pt x="1490409" y="5121810"/>
                </a:cubicBezTo>
                <a:cubicBezTo>
                  <a:pt x="1482923" y="5149880"/>
                  <a:pt x="1497895" y="5151751"/>
                  <a:pt x="1522222" y="5144265"/>
                </a:cubicBezTo>
                <a:cubicBezTo>
                  <a:pt x="1535321" y="5149880"/>
                  <a:pt x="1548420" y="5159235"/>
                  <a:pt x="1563392" y="5161109"/>
                </a:cubicBezTo>
                <a:cubicBezTo>
                  <a:pt x="1569005" y="5162978"/>
                  <a:pt x="1585847" y="5148008"/>
                  <a:pt x="1585847" y="5148008"/>
                </a:cubicBezTo>
                <a:cubicBezTo>
                  <a:pt x="1570877" y="5114324"/>
                  <a:pt x="1555906" y="5078770"/>
                  <a:pt x="1537192" y="5048829"/>
                </a:cubicBezTo>
                <a:cubicBezTo>
                  <a:pt x="1529708" y="5037601"/>
                  <a:pt x="1519415" y="5034326"/>
                  <a:pt x="1508889" y="5035261"/>
                </a:cubicBezTo>
                <a:close/>
                <a:moveTo>
                  <a:pt x="2325018" y="4968361"/>
                </a:moveTo>
                <a:cubicBezTo>
                  <a:pt x="2283849" y="4970233"/>
                  <a:pt x="2267009" y="5003917"/>
                  <a:pt x="2289464" y="5035728"/>
                </a:cubicBezTo>
                <a:cubicBezTo>
                  <a:pt x="2300692" y="5052572"/>
                  <a:pt x="2304435" y="5065669"/>
                  <a:pt x="2281980" y="5075027"/>
                </a:cubicBezTo>
                <a:cubicBezTo>
                  <a:pt x="2270751" y="5080640"/>
                  <a:pt x="2261394" y="5089998"/>
                  <a:pt x="2250165" y="5095610"/>
                </a:cubicBezTo>
                <a:cubicBezTo>
                  <a:pt x="2231453" y="5106839"/>
                  <a:pt x="2222098" y="5153623"/>
                  <a:pt x="2235195" y="5170464"/>
                </a:cubicBezTo>
                <a:cubicBezTo>
                  <a:pt x="2253908" y="5191050"/>
                  <a:pt x="2272622" y="5211633"/>
                  <a:pt x="2287592" y="5228476"/>
                </a:cubicBezTo>
                <a:cubicBezTo>
                  <a:pt x="2308178" y="5217248"/>
                  <a:pt x="2326891" y="5206020"/>
                  <a:pt x="2345604" y="5198534"/>
                </a:cubicBezTo>
                <a:cubicBezTo>
                  <a:pt x="2364317" y="5191050"/>
                  <a:pt x="2368060" y="5183564"/>
                  <a:pt x="2351218" y="5168593"/>
                </a:cubicBezTo>
                <a:cubicBezTo>
                  <a:pt x="2343732" y="5161109"/>
                  <a:pt x="2343732" y="5148008"/>
                  <a:pt x="2341862" y="5136780"/>
                </a:cubicBezTo>
                <a:cubicBezTo>
                  <a:pt x="2339989" y="5125553"/>
                  <a:pt x="2343732" y="5114324"/>
                  <a:pt x="2341862" y="5103096"/>
                </a:cubicBezTo>
                <a:cubicBezTo>
                  <a:pt x="2338119" y="5075027"/>
                  <a:pt x="2349347" y="5041343"/>
                  <a:pt x="2313791" y="5024500"/>
                </a:cubicBezTo>
                <a:cubicBezTo>
                  <a:pt x="2311921" y="5024500"/>
                  <a:pt x="2315663" y="5011402"/>
                  <a:pt x="2317533" y="5003917"/>
                </a:cubicBezTo>
                <a:cubicBezTo>
                  <a:pt x="2319406" y="4992690"/>
                  <a:pt x="2321276" y="4981461"/>
                  <a:pt x="2325018" y="4968361"/>
                </a:cubicBezTo>
                <a:close/>
                <a:moveTo>
                  <a:pt x="2517766" y="4859824"/>
                </a:moveTo>
                <a:cubicBezTo>
                  <a:pt x="2499053" y="4861696"/>
                  <a:pt x="2482210" y="4887895"/>
                  <a:pt x="2465369" y="4902865"/>
                </a:cubicBezTo>
                <a:cubicBezTo>
                  <a:pt x="2467239" y="4906608"/>
                  <a:pt x="2469111" y="4908479"/>
                  <a:pt x="2470982" y="4912221"/>
                </a:cubicBezTo>
                <a:cubicBezTo>
                  <a:pt x="2517766" y="4889766"/>
                  <a:pt x="2519636" y="4927191"/>
                  <a:pt x="2530864" y="4962749"/>
                </a:cubicBezTo>
                <a:cubicBezTo>
                  <a:pt x="2547707" y="4934677"/>
                  <a:pt x="2570163" y="4914094"/>
                  <a:pt x="2570163" y="4893508"/>
                </a:cubicBezTo>
                <a:cubicBezTo>
                  <a:pt x="2570163" y="4882280"/>
                  <a:pt x="2534607" y="4857954"/>
                  <a:pt x="2517766" y="4859824"/>
                </a:cubicBezTo>
                <a:close/>
                <a:moveTo>
                  <a:pt x="1853445" y="4844854"/>
                </a:moveTo>
                <a:cubicBezTo>
                  <a:pt x="1840348" y="4871052"/>
                  <a:pt x="1834732" y="4886023"/>
                  <a:pt x="1827247" y="4900993"/>
                </a:cubicBezTo>
                <a:cubicBezTo>
                  <a:pt x="1829119" y="4904736"/>
                  <a:pt x="1830990" y="4908479"/>
                  <a:pt x="1832862" y="4910351"/>
                </a:cubicBezTo>
                <a:cubicBezTo>
                  <a:pt x="1847832" y="4902865"/>
                  <a:pt x="1862803" y="4895380"/>
                  <a:pt x="1877774" y="4887895"/>
                </a:cubicBezTo>
                <a:cubicBezTo>
                  <a:pt x="1870289" y="4876667"/>
                  <a:pt x="1864674" y="4863567"/>
                  <a:pt x="1853445" y="4844854"/>
                </a:cubicBezTo>
                <a:close/>
                <a:moveTo>
                  <a:pt x="2759165" y="4828012"/>
                </a:moveTo>
                <a:cubicBezTo>
                  <a:pt x="2751680" y="4828012"/>
                  <a:pt x="2736710" y="4833626"/>
                  <a:pt x="2734839" y="4839241"/>
                </a:cubicBezTo>
                <a:cubicBezTo>
                  <a:pt x="2729224" y="4856081"/>
                  <a:pt x="2729224" y="4874795"/>
                  <a:pt x="2723612" y="4900993"/>
                </a:cubicBezTo>
                <a:cubicBezTo>
                  <a:pt x="2744195" y="4891638"/>
                  <a:pt x="2759165" y="4889766"/>
                  <a:pt x="2766651" y="4880410"/>
                </a:cubicBezTo>
                <a:cubicBezTo>
                  <a:pt x="2774136" y="4871052"/>
                  <a:pt x="2774136" y="4854212"/>
                  <a:pt x="2774136" y="4841111"/>
                </a:cubicBezTo>
                <a:cubicBezTo>
                  <a:pt x="2774136" y="4835498"/>
                  <a:pt x="2762908" y="4828012"/>
                  <a:pt x="2759165" y="4828012"/>
                </a:cubicBezTo>
                <a:close/>
                <a:moveTo>
                  <a:pt x="2306306" y="4768130"/>
                </a:moveTo>
                <a:cubicBezTo>
                  <a:pt x="2317533" y="4786844"/>
                  <a:pt x="2328761" y="4801814"/>
                  <a:pt x="2343732" y="4826140"/>
                </a:cubicBezTo>
                <a:cubicBezTo>
                  <a:pt x="2345604" y="4773743"/>
                  <a:pt x="2341862" y="4770001"/>
                  <a:pt x="2306306" y="4768130"/>
                </a:cubicBezTo>
                <a:close/>
                <a:moveTo>
                  <a:pt x="2528994" y="4702633"/>
                </a:moveTo>
                <a:cubicBezTo>
                  <a:pt x="2523379" y="4721346"/>
                  <a:pt x="2517766" y="4738189"/>
                  <a:pt x="2512151" y="4756903"/>
                </a:cubicBezTo>
                <a:cubicBezTo>
                  <a:pt x="2517766" y="4758772"/>
                  <a:pt x="2523379" y="4758772"/>
                  <a:pt x="2528994" y="4760645"/>
                </a:cubicBezTo>
                <a:cubicBezTo>
                  <a:pt x="2532736" y="4741932"/>
                  <a:pt x="2536479" y="4723219"/>
                  <a:pt x="2538350" y="4704505"/>
                </a:cubicBezTo>
                <a:cubicBezTo>
                  <a:pt x="2534607" y="4704505"/>
                  <a:pt x="2532736" y="4702633"/>
                  <a:pt x="2528994" y="4702633"/>
                </a:cubicBezTo>
                <a:close/>
                <a:moveTo>
                  <a:pt x="3045479" y="4685792"/>
                </a:moveTo>
                <a:cubicBezTo>
                  <a:pt x="3017408" y="4683920"/>
                  <a:pt x="2989339" y="4697020"/>
                  <a:pt x="2961268" y="4704505"/>
                </a:cubicBezTo>
                <a:cubicBezTo>
                  <a:pt x="2959398" y="4704505"/>
                  <a:pt x="2957526" y="4711991"/>
                  <a:pt x="2959398" y="4713861"/>
                </a:cubicBezTo>
                <a:cubicBezTo>
                  <a:pt x="2985597" y="4741932"/>
                  <a:pt x="2968753" y="4760645"/>
                  <a:pt x="2948170" y="4781229"/>
                </a:cubicBezTo>
                <a:cubicBezTo>
                  <a:pt x="2944427" y="4784972"/>
                  <a:pt x="2946298" y="4796199"/>
                  <a:pt x="2950041" y="4801814"/>
                </a:cubicBezTo>
                <a:cubicBezTo>
                  <a:pt x="2968753" y="4850469"/>
                  <a:pt x="2946298" y="4893508"/>
                  <a:pt x="2936942" y="4938420"/>
                </a:cubicBezTo>
                <a:cubicBezTo>
                  <a:pt x="2886416" y="4932806"/>
                  <a:pt x="2884545" y="4936549"/>
                  <a:pt x="2890159" y="4987075"/>
                </a:cubicBezTo>
                <a:cubicBezTo>
                  <a:pt x="2890159" y="4994559"/>
                  <a:pt x="2884545" y="5003917"/>
                  <a:pt x="2878930" y="5009530"/>
                </a:cubicBezTo>
                <a:cubicBezTo>
                  <a:pt x="2869574" y="5022631"/>
                  <a:pt x="2858347" y="5031986"/>
                  <a:pt x="2848989" y="5041343"/>
                </a:cubicBezTo>
                <a:cubicBezTo>
                  <a:pt x="2852732" y="5046957"/>
                  <a:pt x="2856475" y="5050699"/>
                  <a:pt x="2858347" y="5056314"/>
                </a:cubicBezTo>
                <a:cubicBezTo>
                  <a:pt x="2882673" y="5041343"/>
                  <a:pt x="2914486" y="5050699"/>
                  <a:pt x="2931327" y="5018888"/>
                </a:cubicBezTo>
                <a:cubicBezTo>
                  <a:pt x="2950041" y="4983332"/>
                  <a:pt x="2965011" y="4947777"/>
                  <a:pt x="2983724" y="4912221"/>
                </a:cubicBezTo>
                <a:cubicBezTo>
                  <a:pt x="3009923" y="4861696"/>
                  <a:pt x="3039864" y="4814913"/>
                  <a:pt x="3066062" y="4764387"/>
                </a:cubicBezTo>
                <a:cubicBezTo>
                  <a:pt x="3079163" y="4741932"/>
                  <a:pt x="3066062" y="4687662"/>
                  <a:pt x="3045479" y="4685792"/>
                </a:cubicBezTo>
                <a:close/>
                <a:moveTo>
                  <a:pt x="2810159" y="4682049"/>
                </a:moveTo>
                <a:cubicBezTo>
                  <a:pt x="2799399" y="4682049"/>
                  <a:pt x="2787236" y="4682985"/>
                  <a:pt x="2777879" y="4682050"/>
                </a:cubicBezTo>
                <a:cubicBezTo>
                  <a:pt x="2776008" y="4685792"/>
                  <a:pt x="2774136" y="4687662"/>
                  <a:pt x="2772266" y="4691405"/>
                </a:cubicBezTo>
                <a:cubicBezTo>
                  <a:pt x="2790979" y="4713861"/>
                  <a:pt x="2809692" y="4738189"/>
                  <a:pt x="2830276" y="4760645"/>
                </a:cubicBezTo>
                <a:cubicBezTo>
                  <a:pt x="2834018" y="4758772"/>
                  <a:pt x="2839633" y="4758772"/>
                  <a:pt x="2843376" y="4756903"/>
                </a:cubicBezTo>
                <a:cubicBezTo>
                  <a:pt x="2841504" y="4734446"/>
                  <a:pt x="2843376" y="4706376"/>
                  <a:pt x="2834018" y="4687662"/>
                </a:cubicBezTo>
                <a:cubicBezTo>
                  <a:pt x="2830276" y="4682985"/>
                  <a:pt x="2820920" y="4682050"/>
                  <a:pt x="2810159" y="4682049"/>
                </a:cubicBezTo>
                <a:close/>
                <a:moveTo>
                  <a:pt x="2874486" y="4665910"/>
                </a:moveTo>
                <a:cubicBezTo>
                  <a:pt x="2868638" y="4666611"/>
                  <a:pt x="2863959" y="4668014"/>
                  <a:pt x="2863959" y="4668949"/>
                </a:cubicBezTo>
                <a:cubicBezTo>
                  <a:pt x="2862090" y="4687662"/>
                  <a:pt x="2862090" y="4706376"/>
                  <a:pt x="2863959" y="4725089"/>
                </a:cubicBezTo>
                <a:cubicBezTo>
                  <a:pt x="2863959" y="4730704"/>
                  <a:pt x="2878930" y="4740060"/>
                  <a:pt x="2880803" y="4738189"/>
                </a:cubicBezTo>
                <a:cubicBezTo>
                  <a:pt x="2893900" y="4732574"/>
                  <a:pt x="2907001" y="4723219"/>
                  <a:pt x="2916357" y="4713861"/>
                </a:cubicBezTo>
                <a:cubicBezTo>
                  <a:pt x="2923841" y="4708248"/>
                  <a:pt x="2923841" y="4697020"/>
                  <a:pt x="2925715" y="4691405"/>
                </a:cubicBezTo>
                <a:cubicBezTo>
                  <a:pt x="2912614" y="4680177"/>
                  <a:pt x="2903258" y="4670821"/>
                  <a:pt x="2892031" y="4667079"/>
                </a:cubicBezTo>
                <a:cubicBezTo>
                  <a:pt x="2887352" y="4665207"/>
                  <a:pt x="2880333" y="4665207"/>
                  <a:pt x="2874486" y="4665910"/>
                </a:cubicBezTo>
                <a:close/>
                <a:moveTo>
                  <a:pt x="3092260" y="4665206"/>
                </a:moveTo>
                <a:cubicBezTo>
                  <a:pt x="3088519" y="4667079"/>
                  <a:pt x="3084776" y="4667079"/>
                  <a:pt x="3081033" y="4668949"/>
                </a:cubicBezTo>
                <a:cubicBezTo>
                  <a:pt x="3084776" y="4683920"/>
                  <a:pt x="3086648" y="4698890"/>
                  <a:pt x="3094133" y="4711991"/>
                </a:cubicBezTo>
                <a:cubicBezTo>
                  <a:pt x="3097875" y="4717604"/>
                  <a:pt x="3116589" y="4710118"/>
                  <a:pt x="3129687" y="4706376"/>
                </a:cubicBezTo>
                <a:cubicBezTo>
                  <a:pt x="3129687" y="4702633"/>
                  <a:pt x="3127817" y="4698890"/>
                  <a:pt x="3127817" y="4693277"/>
                </a:cubicBezTo>
                <a:cubicBezTo>
                  <a:pt x="3116589" y="4683920"/>
                  <a:pt x="3103489" y="4674564"/>
                  <a:pt x="3092260" y="4665206"/>
                </a:cubicBezTo>
                <a:close/>
                <a:moveTo>
                  <a:pt x="2212740" y="4659593"/>
                </a:moveTo>
                <a:cubicBezTo>
                  <a:pt x="2205254" y="4659593"/>
                  <a:pt x="2188413" y="4672692"/>
                  <a:pt x="2190283" y="4678307"/>
                </a:cubicBezTo>
                <a:cubicBezTo>
                  <a:pt x="2194026" y="4698890"/>
                  <a:pt x="2197769" y="4723219"/>
                  <a:pt x="2212740" y="4736317"/>
                </a:cubicBezTo>
                <a:cubicBezTo>
                  <a:pt x="2261394" y="4786844"/>
                  <a:pt x="2257651" y="4820528"/>
                  <a:pt x="2194026" y="4844854"/>
                </a:cubicBezTo>
                <a:cubicBezTo>
                  <a:pt x="2175313" y="4852339"/>
                  <a:pt x="2165957" y="4867309"/>
                  <a:pt x="2184671" y="4878538"/>
                </a:cubicBezTo>
                <a:cubicBezTo>
                  <a:pt x="2210869" y="4893508"/>
                  <a:pt x="2203384" y="4912221"/>
                  <a:pt x="2199641" y="4930934"/>
                </a:cubicBezTo>
                <a:cubicBezTo>
                  <a:pt x="2199641" y="4949648"/>
                  <a:pt x="2192156" y="4962749"/>
                  <a:pt x="2188413" y="4977719"/>
                </a:cubicBezTo>
                <a:cubicBezTo>
                  <a:pt x="2192156" y="4981461"/>
                  <a:pt x="2195898" y="4985204"/>
                  <a:pt x="2197769" y="4988947"/>
                </a:cubicBezTo>
                <a:cubicBezTo>
                  <a:pt x="2214612" y="4979589"/>
                  <a:pt x="2233325" y="4970233"/>
                  <a:pt x="2248296" y="4959006"/>
                </a:cubicBezTo>
                <a:cubicBezTo>
                  <a:pt x="2265136" y="4945905"/>
                  <a:pt x="2276365" y="4921579"/>
                  <a:pt x="2295077" y="4914094"/>
                </a:cubicBezTo>
                <a:cubicBezTo>
                  <a:pt x="2313791" y="4904736"/>
                  <a:pt x="2315663" y="4899123"/>
                  <a:pt x="2310048" y="4882280"/>
                </a:cubicBezTo>
                <a:cubicBezTo>
                  <a:pt x="2287592" y="4814913"/>
                  <a:pt x="2267009" y="4745675"/>
                  <a:pt x="2242681" y="4678307"/>
                </a:cubicBezTo>
                <a:cubicBezTo>
                  <a:pt x="2238938" y="4668949"/>
                  <a:pt x="2223967" y="4661464"/>
                  <a:pt x="2212740" y="4659593"/>
                </a:cubicBezTo>
                <a:close/>
                <a:moveTo>
                  <a:pt x="2674957" y="4642751"/>
                </a:moveTo>
                <a:cubicBezTo>
                  <a:pt x="2658114" y="4644623"/>
                  <a:pt x="2641273" y="4648366"/>
                  <a:pt x="2616945" y="4652109"/>
                </a:cubicBezTo>
                <a:cubicBezTo>
                  <a:pt x="2622560" y="4663336"/>
                  <a:pt x="2628173" y="4670821"/>
                  <a:pt x="2633787" y="4680177"/>
                </a:cubicBezTo>
                <a:cubicBezTo>
                  <a:pt x="2648759" y="4670821"/>
                  <a:pt x="2663729" y="4659593"/>
                  <a:pt x="2678700" y="4650236"/>
                </a:cubicBezTo>
                <a:cubicBezTo>
                  <a:pt x="2676828" y="4648366"/>
                  <a:pt x="2674957" y="4644623"/>
                  <a:pt x="2674957" y="4642751"/>
                </a:cubicBezTo>
                <a:close/>
                <a:moveTo>
                  <a:pt x="2454141" y="4586612"/>
                </a:moveTo>
                <a:cubicBezTo>
                  <a:pt x="2450399" y="4584741"/>
                  <a:pt x="2442913" y="4590353"/>
                  <a:pt x="2435428" y="4592226"/>
                </a:cubicBezTo>
                <a:cubicBezTo>
                  <a:pt x="2439170" y="4599711"/>
                  <a:pt x="2444784" y="4607197"/>
                  <a:pt x="2448526" y="4614682"/>
                </a:cubicBezTo>
                <a:cubicBezTo>
                  <a:pt x="2452268" y="4627780"/>
                  <a:pt x="2456011" y="4640880"/>
                  <a:pt x="2457883" y="4653978"/>
                </a:cubicBezTo>
                <a:cubicBezTo>
                  <a:pt x="2461626" y="4680177"/>
                  <a:pt x="2463496" y="4706376"/>
                  <a:pt x="2467239" y="4738189"/>
                </a:cubicBezTo>
                <a:cubicBezTo>
                  <a:pt x="2476597" y="4710118"/>
                  <a:pt x="2485952" y="4691405"/>
                  <a:pt x="2493438" y="4674564"/>
                </a:cubicBezTo>
                <a:cubicBezTo>
                  <a:pt x="2487825" y="4650236"/>
                  <a:pt x="2485952" y="4631523"/>
                  <a:pt x="2478467" y="4612810"/>
                </a:cubicBezTo>
                <a:cubicBezTo>
                  <a:pt x="2474725" y="4601582"/>
                  <a:pt x="2463496" y="4594096"/>
                  <a:pt x="2454141" y="4586612"/>
                </a:cubicBezTo>
                <a:close/>
                <a:moveTo>
                  <a:pt x="2588877" y="4356439"/>
                </a:moveTo>
                <a:cubicBezTo>
                  <a:pt x="2596361" y="4371410"/>
                  <a:pt x="2600104" y="4380766"/>
                  <a:pt x="2605717" y="4391993"/>
                </a:cubicBezTo>
                <a:cubicBezTo>
                  <a:pt x="2618818" y="4384508"/>
                  <a:pt x="2633787" y="4378895"/>
                  <a:pt x="2646887" y="4371410"/>
                </a:cubicBezTo>
                <a:cubicBezTo>
                  <a:pt x="2645016" y="4369538"/>
                  <a:pt x="2645016" y="4365795"/>
                  <a:pt x="2643144" y="4363924"/>
                </a:cubicBezTo>
                <a:cubicBezTo>
                  <a:pt x="2628173" y="4362052"/>
                  <a:pt x="2613203" y="4360182"/>
                  <a:pt x="2588877" y="4356439"/>
                </a:cubicBezTo>
                <a:close/>
                <a:moveTo>
                  <a:pt x="9967499" y="2472017"/>
                </a:moveTo>
                <a:cubicBezTo>
                  <a:pt x="9918846" y="2490730"/>
                  <a:pt x="9873932" y="2507573"/>
                  <a:pt x="9827150" y="2524414"/>
                </a:cubicBezTo>
                <a:cubicBezTo>
                  <a:pt x="9832765" y="2539384"/>
                  <a:pt x="9838378" y="2550612"/>
                  <a:pt x="9845863" y="2569325"/>
                </a:cubicBezTo>
                <a:cubicBezTo>
                  <a:pt x="9864577" y="2556228"/>
                  <a:pt x="9883290" y="2548742"/>
                  <a:pt x="9896388" y="2535641"/>
                </a:cubicBezTo>
                <a:cubicBezTo>
                  <a:pt x="9911358" y="2520670"/>
                  <a:pt x="9918846" y="2494472"/>
                  <a:pt x="9948785" y="2500087"/>
                </a:cubicBezTo>
                <a:cubicBezTo>
                  <a:pt x="9952528" y="2500087"/>
                  <a:pt x="9958143" y="2485117"/>
                  <a:pt x="9967499" y="2472017"/>
                </a:cubicBezTo>
                <a:close/>
                <a:moveTo>
                  <a:pt x="8848448" y="0"/>
                </a:moveTo>
                <a:cubicBezTo>
                  <a:pt x="9187158" y="552040"/>
                  <a:pt x="9527739" y="1098465"/>
                  <a:pt x="9819665" y="1682318"/>
                </a:cubicBezTo>
                <a:cubicBezTo>
                  <a:pt x="9819665" y="1671091"/>
                  <a:pt x="9821535" y="1667348"/>
                  <a:pt x="9819665" y="1663605"/>
                </a:cubicBezTo>
                <a:cubicBezTo>
                  <a:pt x="9819665" y="1657992"/>
                  <a:pt x="9817793" y="1654249"/>
                  <a:pt x="9815922" y="1650506"/>
                </a:cubicBezTo>
                <a:cubicBezTo>
                  <a:pt x="9789724" y="1575654"/>
                  <a:pt x="9761653" y="1502672"/>
                  <a:pt x="9737326" y="1427819"/>
                </a:cubicBezTo>
                <a:cubicBezTo>
                  <a:pt x="9696158" y="1300569"/>
                  <a:pt x="9656861" y="1171449"/>
                  <a:pt x="9617562" y="1044198"/>
                </a:cubicBezTo>
                <a:cubicBezTo>
                  <a:pt x="9598848" y="986186"/>
                  <a:pt x="9580135" y="928176"/>
                  <a:pt x="9557680" y="870164"/>
                </a:cubicBezTo>
                <a:cubicBezTo>
                  <a:pt x="9546452" y="838352"/>
                  <a:pt x="9552065" y="821510"/>
                  <a:pt x="9591364" y="819639"/>
                </a:cubicBezTo>
                <a:cubicBezTo>
                  <a:pt x="9610076" y="870164"/>
                  <a:pt x="9626920" y="924434"/>
                  <a:pt x="9645633" y="976830"/>
                </a:cubicBezTo>
                <a:cubicBezTo>
                  <a:pt x="9688672" y="1098465"/>
                  <a:pt x="9729842" y="1220103"/>
                  <a:pt x="9772882" y="1341737"/>
                </a:cubicBezTo>
                <a:cubicBezTo>
                  <a:pt x="9780366" y="1360451"/>
                  <a:pt x="9793466" y="1377294"/>
                  <a:pt x="9804694" y="1394135"/>
                </a:cubicBezTo>
                <a:cubicBezTo>
                  <a:pt x="9808437" y="1399750"/>
                  <a:pt x="9810309" y="1405363"/>
                  <a:pt x="9810309" y="1410978"/>
                </a:cubicBezTo>
                <a:cubicBezTo>
                  <a:pt x="9819665" y="1515771"/>
                  <a:pt x="9870192" y="1607466"/>
                  <a:pt x="9902002" y="1704775"/>
                </a:cubicBezTo>
                <a:cubicBezTo>
                  <a:pt x="9952528" y="1858223"/>
                  <a:pt x="10006798" y="2011672"/>
                  <a:pt x="10062937" y="2163249"/>
                </a:cubicBezTo>
                <a:cubicBezTo>
                  <a:pt x="10079777" y="2210032"/>
                  <a:pt x="10100363" y="2254944"/>
                  <a:pt x="10120947" y="2299855"/>
                </a:cubicBezTo>
                <a:cubicBezTo>
                  <a:pt x="10126562" y="2312955"/>
                  <a:pt x="10145275" y="2320441"/>
                  <a:pt x="10156503" y="2331668"/>
                </a:cubicBezTo>
                <a:cubicBezTo>
                  <a:pt x="10158373" y="2329796"/>
                  <a:pt x="10162118" y="2327925"/>
                  <a:pt x="10163988" y="2324183"/>
                </a:cubicBezTo>
                <a:cubicBezTo>
                  <a:pt x="10167731" y="2337281"/>
                  <a:pt x="10171474" y="2352251"/>
                  <a:pt x="10177086" y="2367222"/>
                </a:cubicBezTo>
                <a:cubicBezTo>
                  <a:pt x="10180831" y="2355995"/>
                  <a:pt x="10184573" y="2346639"/>
                  <a:pt x="10186444" y="2337281"/>
                </a:cubicBezTo>
                <a:cubicBezTo>
                  <a:pt x="10192057" y="2376580"/>
                  <a:pt x="10212642" y="2389679"/>
                  <a:pt x="10250069" y="2397163"/>
                </a:cubicBezTo>
                <a:cubicBezTo>
                  <a:pt x="10326792" y="2412134"/>
                  <a:pt x="10401645" y="2432719"/>
                  <a:pt x="10478371" y="2453303"/>
                </a:cubicBezTo>
                <a:cubicBezTo>
                  <a:pt x="10523282" y="2464531"/>
                  <a:pt x="10568194" y="2477631"/>
                  <a:pt x="10613105" y="2490730"/>
                </a:cubicBezTo>
                <a:cubicBezTo>
                  <a:pt x="10624333" y="2494472"/>
                  <a:pt x="10633691" y="2503830"/>
                  <a:pt x="10643047" y="2511315"/>
                </a:cubicBezTo>
                <a:cubicBezTo>
                  <a:pt x="10676731" y="2541256"/>
                  <a:pt x="10710415" y="2573068"/>
                  <a:pt x="10744098" y="2603009"/>
                </a:cubicBezTo>
                <a:cubicBezTo>
                  <a:pt x="10766554" y="2623595"/>
                  <a:pt x="10762811" y="2644178"/>
                  <a:pt x="10732870" y="2662891"/>
                </a:cubicBezTo>
                <a:cubicBezTo>
                  <a:pt x="10714156" y="2675992"/>
                  <a:pt x="10693573" y="2689089"/>
                  <a:pt x="10672988" y="2702190"/>
                </a:cubicBezTo>
                <a:cubicBezTo>
                  <a:pt x="10674860" y="2705933"/>
                  <a:pt x="10676731" y="2707803"/>
                  <a:pt x="10676731" y="2707803"/>
                </a:cubicBezTo>
                <a:cubicBezTo>
                  <a:pt x="10751583" y="2705933"/>
                  <a:pt x="10759068" y="2709676"/>
                  <a:pt x="10781525" y="2788271"/>
                </a:cubicBezTo>
                <a:cubicBezTo>
                  <a:pt x="10789009" y="2816340"/>
                  <a:pt x="10803980" y="2833183"/>
                  <a:pt x="10832049" y="2840668"/>
                </a:cubicBezTo>
                <a:cubicBezTo>
                  <a:pt x="10854508" y="2846281"/>
                  <a:pt x="10876963" y="2859382"/>
                  <a:pt x="10899419" y="2864995"/>
                </a:cubicBezTo>
                <a:cubicBezTo>
                  <a:pt x="10912517" y="2868737"/>
                  <a:pt x="10929360" y="2863124"/>
                  <a:pt x="10944329" y="2859382"/>
                </a:cubicBezTo>
                <a:cubicBezTo>
                  <a:pt x="10989243" y="2881837"/>
                  <a:pt x="10998598" y="2909906"/>
                  <a:pt x="10992984" y="2962303"/>
                </a:cubicBezTo>
                <a:cubicBezTo>
                  <a:pt x="10987369" y="3005344"/>
                  <a:pt x="10994855" y="3050256"/>
                  <a:pt x="10985500" y="3093296"/>
                </a:cubicBezTo>
                <a:cubicBezTo>
                  <a:pt x="10968657" y="3173763"/>
                  <a:pt x="10946201" y="3252359"/>
                  <a:pt x="10921872" y="3329083"/>
                </a:cubicBezTo>
                <a:cubicBezTo>
                  <a:pt x="10914390" y="3351538"/>
                  <a:pt x="10895676" y="3372123"/>
                  <a:pt x="10880706" y="3396450"/>
                </a:cubicBezTo>
                <a:cubicBezTo>
                  <a:pt x="10903160" y="3415163"/>
                  <a:pt x="10933102" y="3433876"/>
                  <a:pt x="10953686" y="3460075"/>
                </a:cubicBezTo>
                <a:cubicBezTo>
                  <a:pt x="10963042" y="3471302"/>
                  <a:pt x="10957428" y="3501243"/>
                  <a:pt x="10948073" y="3516214"/>
                </a:cubicBezTo>
                <a:cubicBezTo>
                  <a:pt x="10923745" y="3557384"/>
                  <a:pt x="10914390" y="3600425"/>
                  <a:pt x="10910647" y="3645336"/>
                </a:cubicBezTo>
                <a:cubicBezTo>
                  <a:pt x="10901289" y="3737030"/>
                  <a:pt x="10890061" y="3828726"/>
                  <a:pt x="10878834" y="3918549"/>
                </a:cubicBezTo>
                <a:cubicBezTo>
                  <a:pt x="10876963" y="3939134"/>
                  <a:pt x="10875091" y="3959719"/>
                  <a:pt x="10873220" y="3978432"/>
                </a:cubicBezTo>
                <a:cubicBezTo>
                  <a:pt x="10867605" y="4053285"/>
                  <a:pt x="10813335" y="4096325"/>
                  <a:pt x="10764683" y="4141237"/>
                </a:cubicBezTo>
                <a:cubicBezTo>
                  <a:pt x="10699186" y="4201119"/>
                  <a:pt x="10620590" y="4195505"/>
                  <a:pt x="10540125" y="4184277"/>
                </a:cubicBezTo>
                <a:cubicBezTo>
                  <a:pt x="10513924" y="4180534"/>
                  <a:pt x="10485855" y="4182405"/>
                  <a:pt x="10459657" y="4186148"/>
                </a:cubicBezTo>
                <a:cubicBezTo>
                  <a:pt x="10349250" y="4197376"/>
                  <a:pt x="10240714" y="4195505"/>
                  <a:pt x="10149017" y="4118780"/>
                </a:cubicBezTo>
                <a:cubicBezTo>
                  <a:pt x="10175217" y="4146852"/>
                  <a:pt x="10171474" y="4199248"/>
                  <a:pt x="10223870" y="4210476"/>
                </a:cubicBezTo>
                <a:cubicBezTo>
                  <a:pt x="10235099" y="4212347"/>
                  <a:pt x="10242583" y="4231060"/>
                  <a:pt x="10250069" y="4242288"/>
                </a:cubicBezTo>
                <a:cubicBezTo>
                  <a:pt x="10265040" y="4270359"/>
                  <a:pt x="10276267" y="4300300"/>
                  <a:pt x="10293110" y="4333983"/>
                </a:cubicBezTo>
                <a:cubicBezTo>
                  <a:pt x="10246326" y="4339597"/>
                  <a:pt x="10244455" y="4363924"/>
                  <a:pt x="10248196" y="4397608"/>
                </a:cubicBezTo>
                <a:cubicBezTo>
                  <a:pt x="10250069" y="4420065"/>
                  <a:pt x="10236971" y="4446263"/>
                  <a:pt x="10229484" y="4468719"/>
                </a:cubicBezTo>
                <a:cubicBezTo>
                  <a:pt x="10222000" y="4489302"/>
                  <a:pt x="10208899" y="4509888"/>
                  <a:pt x="10201415" y="4530471"/>
                </a:cubicBezTo>
                <a:cubicBezTo>
                  <a:pt x="10188316" y="4567898"/>
                  <a:pt x="10171474" y="4605324"/>
                  <a:pt x="10207030" y="4642751"/>
                </a:cubicBezTo>
                <a:cubicBezTo>
                  <a:pt x="10238841" y="4648366"/>
                  <a:pt x="10276267" y="4653978"/>
                  <a:pt x="10311824" y="4659593"/>
                </a:cubicBezTo>
                <a:cubicBezTo>
                  <a:pt x="10317436" y="4678307"/>
                  <a:pt x="10323050" y="4693277"/>
                  <a:pt x="10326792" y="4708248"/>
                </a:cubicBezTo>
                <a:cubicBezTo>
                  <a:pt x="10300596" y="4661464"/>
                  <a:pt x="10259426" y="4653978"/>
                  <a:pt x="10220128" y="4655850"/>
                </a:cubicBezTo>
                <a:cubicBezTo>
                  <a:pt x="10227613" y="4706376"/>
                  <a:pt x="10235099" y="4756903"/>
                  <a:pt x="10242583" y="4807427"/>
                </a:cubicBezTo>
                <a:cubicBezTo>
                  <a:pt x="10244455" y="4813042"/>
                  <a:pt x="10250069" y="4820528"/>
                  <a:pt x="10255684" y="4824271"/>
                </a:cubicBezTo>
                <a:cubicBezTo>
                  <a:pt x="10351120" y="4906608"/>
                  <a:pt x="10375449" y="5003917"/>
                  <a:pt x="10324922" y="5116197"/>
                </a:cubicBezTo>
                <a:cubicBezTo>
                  <a:pt x="10321179" y="5125553"/>
                  <a:pt x="10319308" y="5140523"/>
                  <a:pt x="10323050" y="5149880"/>
                </a:cubicBezTo>
                <a:cubicBezTo>
                  <a:pt x="10336150" y="5181692"/>
                  <a:pt x="10330537" y="5206020"/>
                  <a:pt x="10302466" y="5224733"/>
                </a:cubicBezTo>
                <a:cubicBezTo>
                  <a:pt x="10308079" y="5250932"/>
                  <a:pt x="10315566" y="5265903"/>
                  <a:pt x="10347377" y="5273387"/>
                </a:cubicBezTo>
                <a:cubicBezTo>
                  <a:pt x="10384804" y="5282743"/>
                  <a:pt x="10431588" y="5293972"/>
                  <a:pt x="10440944" y="5344498"/>
                </a:cubicBezTo>
                <a:cubicBezTo>
                  <a:pt x="10442816" y="5350111"/>
                  <a:pt x="10457785" y="5355726"/>
                  <a:pt x="10467142" y="5357596"/>
                </a:cubicBezTo>
                <a:cubicBezTo>
                  <a:pt x="10515796" y="5370696"/>
                  <a:pt x="10530767" y="5393152"/>
                  <a:pt x="10517669" y="5441806"/>
                </a:cubicBezTo>
                <a:cubicBezTo>
                  <a:pt x="10510181" y="5473618"/>
                  <a:pt x="10510181" y="5496074"/>
                  <a:pt x="10549480" y="5509174"/>
                </a:cubicBezTo>
                <a:cubicBezTo>
                  <a:pt x="10568194" y="5514787"/>
                  <a:pt x="10579421" y="5542858"/>
                  <a:pt x="10594392" y="5557829"/>
                </a:cubicBezTo>
                <a:cubicBezTo>
                  <a:pt x="10601878" y="5565314"/>
                  <a:pt x="10611235" y="5572799"/>
                  <a:pt x="10620590" y="5572799"/>
                </a:cubicBezTo>
                <a:cubicBezTo>
                  <a:pt x="10659888" y="5578412"/>
                  <a:pt x="10699186" y="5578412"/>
                  <a:pt x="10738483" y="5584027"/>
                </a:cubicBezTo>
                <a:cubicBezTo>
                  <a:pt x="10781525" y="5591513"/>
                  <a:pt x="10800238" y="5574669"/>
                  <a:pt x="10790880" y="5535372"/>
                </a:cubicBezTo>
                <a:cubicBezTo>
                  <a:pt x="10805853" y="5520402"/>
                  <a:pt x="10818950" y="5511044"/>
                  <a:pt x="10830179" y="5496074"/>
                </a:cubicBezTo>
                <a:cubicBezTo>
                  <a:pt x="10850762" y="5468006"/>
                  <a:pt x="10869476" y="5441806"/>
                  <a:pt x="10905032" y="5432450"/>
                </a:cubicBezTo>
                <a:cubicBezTo>
                  <a:pt x="10916259" y="5428707"/>
                  <a:pt x="10927487" y="5413736"/>
                  <a:pt x="10931230" y="5402507"/>
                </a:cubicBezTo>
                <a:cubicBezTo>
                  <a:pt x="10951816" y="5357596"/>
                  <a:pt x="10979885" y="5351983"/>
                  <a:pt x="11022927" y="5372566"/>
                </a:cubicBezTo>
                <a:cubicBezTo>
                  <a:pt x="11056608" y="5389410"/>
                  <a:pt x="11071579" y="5415608"/>
                  <a:pt x="11079066" y="5447420"/>
                </a:cubicBezTo>
                <a:cubicBezTo>
                  <a:pt x="11095906" y="5432450"/>
                  <a:pt x="11110877" y="5419351"/>
                  <a:pt x="11125847" y="5404380"/>
                </a:cubicBezTo>
                <a:cubicBezTo>
                  <a:pt x="11127718" y="5406250"/>
                  <a:pt x="11131461" y="5409993"/>
                  <a:pt x="11133333" y="5411865"/>
                </a:cubicBezTo>
                <a:cubicBezTo>
                  <a:pt x="11137076" y="5396895"/>
                  <a:pt x="11142691" y="5380052"/>
                  <a:pt x="11146432" y="5363211"/>
                </a:cubicBezTo>
                <a:cubicBezTo>
                  <a:pt x="11165145" y="5396895"/>
                  <a:pt x="11183857" y="5430579"/>
                  <a:pt x="11204443" y="5464263"/>
                </a:cubicBezTo>
                <a:cubicBezTo>
                  <a:pt x="11211929" y="5445549"/>
                  <a:pt x="11219413" y="5424964"/>
                  <a:pt x="11228771" y="5400638"/>
                </a:cubicBezTo>
                <a:cubicBezTo>
                  <a:pt x="11236257" y="5402507"/>
                  <a:pt x="11245613" y="5406250"/>
                  <a:pt x="11256840" y="5409993"/>
                </a:cubicBezTo>
                <a:cubicBezTo>
                  <a:pt x="11254970" y="5395023"/>
                  <a:pt x="11254970" y="5381924"/>
                  <a:pt x="11253098" y="5366953"/>
                </a:cubicBezTo>
                <a:cubicBezTo>
                  <a:pt x="11254970" y="5366953"/>
                  <a:pt x="11258710" y="5365081"/>
                  <a:pt x="11260583" y="5365081"/>
                </a:cubicBezTo>
                <a:cubicBezTo>
                  <a:pt x="11268068" y="5385667"/>
                  <a:pt x="11273683" y="5404380"/>
                  <a:pt x="11281167" y="5424964"/>
                </a:cubicBezTo>
                <a:cubicBezTo>
                  <a:pt x="11303624" y="5408122"/>
                  <a:pt x="11326081" y="5391280"/>
                  <a:pt x="11350407" y="5370696"/>
                </a:cubicBezTo>
                <a:cubicBezTo>
                  <a:pt x="11357891" y="5387537"/>
                  <a:pt x="11365377" y="5406250"/>
                  <a:pt x="11374733" y="5432450"/>
                </a:cubicBezTo>
                <a:cubicBezTo>
                  <a:pt x="11369120" y="5402507"/>
                  <a:pt x="11365377" y="5378181"/>
                  <a:pt x="11361634" y="5351983"/>
                </a:cubicBezTo>
                <a:cubicBezTo>
                  <a:pt x="11370990" y="5355726"/>
                  <a:pt x="11376605" y="5359469"/>
                  <a:pt x="11384091" y="5363211"/>
                </a:cubicBezTo>
                <a:cubicBezTo>
                  <a:pt x="11384091" y="5329528"/>
                  <a:pt x="11384091" y="5297713"/>
                  <a:pt x="11384091" y="5265903"/>
                </a:cubicBezTo>
                <a:cubicBezTo>
                  <a:pt x="11385963" y="5264030"/>
                  <a:pt x="11389703" y="5264030"/>
                  <a:pt x="11391575" y="5262160"/>
                </a:cubicBezTo>
                <a:cubicBezTo>
                  <a:pt x="11406546" y="5293972"/>
                  <a:pt x="11421517" y="5323913"/>
                  <a:pt x="11440230" y="5365081"/>
                </a:cubicBezTo>
                <a:cubicBezTo>
                  <a:pt x="11443973" y="5325785"/>
                  <a:pt x="11445843" y="5295844"/>
                  <a:pt x="11447715" y="5265903"/>
                </a:cubicBezTo>
                <a:cubicBezTo>
                  <a:pt x="11449586" y="5265903"/>
                  <a:pt x="11453330" y="5265903"/>
                  <a:pt x="11455201" y="5265903"/>
                </a:cubicBezTo>
                <a:cubicBezTo>
                  <a:pt x="11457073" y="5293972"/>
                  <a:pt x="11460816" y="5322042"/>
                  <a:pt x="11462685" y="5357596"/>
                </a:cubicBezTo>
                <a:cubicBezTo>
                  <a:pt x="11475786" y="5338883"/>
                  <a:pt x="11483270" y="5329528"/>
                  <a:pt x="11488885" y="5320170"/>
                </a:cubicBezTo>
                <a:cubicBezTo>
                  <a:pt x="11496369" y="5359469"/>
                  <a:pt x="11501982" y="5398765"/>
                  <a:pt x="11509470" y="5439934"/>
                </a:cubicBezTo>
                <a:cubicBezTo>
                  <a:pt x="11513212" y="5439934"/>
                  <a:pt x="11516955" y="5439934"/>
                  <a:pt x="11520695" y="5439934"/>
                </a:cubicBezTo>
                <a:cubicBezTo>
                  <a:pt x="11528184" y="5417479"/>
                  <a:pt x="11535668" y="5396895"/>
                  <a:pt x="11543152" y="5370696"/>
                </a:cubicBezTo>
                <a:cubicBezTo>
                  <a:pt x="11546896" y="5400638"/>
                  <a:pt x="11550639" y="5424964"/>
                  <a:pt x="11554382" y="5451162"/>
                </a:cubicBezTo>
                <a:cubicBezTo>
                  <a:pt x="11558122" y="5451162"/>
                  <a:pt x="11561865" y="5451162"/>
                  <a:pt x="11563737" y="5451162"/>
                </a:cubicBezTo>
                <a:cubicBezTo>
                  <a:pt x="11567480" y="5439934"/>
                  <a:pt x="11569352" y="5428707"/>
                  <a:pt x="11573095" y="5419351"/>
                </a:cubicBezTo>
                <a:cubicBezTo>
                  <a:pt x="11574965" y="5419351"/>
                  <a:pt x="11576836" y="5419351"/>
                  <a:pt x="11578708" y="5419351"/>
                </a:cubicBezTo>
                <a:cubicBezTo>
                  <a:pt x="11580578" y="5432450"/>
                  <a:pt x="11582451" y="5443677"/>
                  <a:pt x="11584323" y="5451162"/>
                </a:cubicBezTo>
                <a:cubicBezTo>
                  <a:pt x="11597421" y="5438064"/>
                  <a:pt x="11612392" y="5423094"/>
                  <a:pt x="11631104" y="5402507"/>
                </a:cubicBezTo>
                <a:cubicBezTo>
                  <a:pt x="11632975" y="5430579"/>
                  <a:pt x="11634847" y="5449292"/>
                  <a:pt x="11634847" y="5466132"/>
                </a:cubicBezTo>
                <a:cubicBezTo>
                  <a:pt x="11634847" y="5466132"/>
                  <a:pt x="11636718" y="5466132"/>
                  <a:pt x="11636718" y="5466132"/>
                </a:cubicBezTo>
                <a:cubicBezTo>
                  <a:pt x="11638590" y="5451162"/>
                  <a:pt x="11640462" y="5436191"/>
                  <a:pt x="11642333" y="5413736"/>
                </a:cubicBezTo>
                <a:cubicBezTo>
                  <a:pt x="11651689" y="5428707"/>
                  <a:pt x="11655430" y="5436191"/>
                  <a:pt x="11661045" y="5443677"/>
                </a:cubicBezTo>
                <a:cubicBezTo>
                  <a:pt x="11662919" y="5439934"/>
                  <a:pt x="11664788" y="5438064"/>
                  <a:pt x="11664788" y="5434322"/>
                </a:cubicBezTo>
                <a:cubicBezTo>
                  <a:pt x="11668531" y="5447420"/>
                  <a:pt x="11672274" y="5460520"/>
                  <a:pt x="11677889" y="5481103"/>
                </a:cubicBezTo>
                <a:cubicBezTo>
                  <a:pt x="11681631" y="5468006"/>
                  <a:pt x="11685374" y="5460520"/>
                  <a:pt x="11687245" y="5453035"/>
                </a:cubicBezTo>
                <a:cubicBezTo>
                  <a:pt x="11690988" y="5456777"/>
                  <a:pt x="11694729" y="5462391"/>
                  <a:pt x="11698472" y="5466132"/>
                </a:cubicBezTo>
                <a:cubicBezTo>
                  <a:pt x="11722801" y="5417479"/>
                  <a:pt x="11676016" y="5396895"/>
                  <a:pt x="11657304" y="5363211"/>
                </a:cubicBezTo>
                <a:cubicBezTo>
                  <a:pt x="11664788" y="5365081"/>
                  <a:pt x="11672274" y="5366953"/>
                  <a:pt x="11681631" y="5368824"/>
                </a:cubicBezTo>
                <a:cubicBezTo>
                  <a:pt x="11681631" y="5363211"/>
                  <a:pt x="11681631" y="5357596"/>
                  <a:pt x="11681631" y="5361339"/>
                </a:cubicBezTo>
                <a:cubicBezTo>
                  <a:pt x="11705958" y="5389410"/>
                  <a:pt x="11734028" y="5421221"/>
                  <a:pt x="11763967" y="5454905"/>
                </a:cubicBezTo>
                <a:cubicBezTo>
                  <a:pt x="11773325" y="5445549"/>
                  <a:pt x="11777068" y="5439934"/>
                  <a:pt x="11780811" y="5436191"/>
                </a:cubicBezTo>
                <a:cubicBezTo>
                  <a:pt x="11786424" y="5453035"/>
                  <a:pt x="11792039" y="5468006"/>
                  <a:pt x="11797654" y="5482976"/>
                </a:cubicBezTo>
                <a:cubicBezTo>
                  <a:pt x="11801394" y="5481103"/>
                  <a:pt x="11805137" y="5481103"/>
                  <a:pt x="11810752" y="5479233"/>
                </a:cubicBezTo>
                <a:cubicBezTo>
                  <a:pt x="11801394" y="5430579"/>
                  <a:pt x="11792039" y="5380052"/>
                  <a:pt x="11784553" y="5331397"/>
                </a:cubicBezTo>
                <a:cubicBezTo>
                  <a:pt x="11788296" y="5329528"/>
                  <a:pt x="11792039" y="5329528"/>
                  <a:pt x="11793911" y="5327654"/>
                </a:cubicBezTo>
                <a:cubicBezTo>
                  <a:pt x="11812624" y="5381924"/>
                  <a:pt x="11831338" y="5438064"/>
                  <a:pt x="11848178" y="5492332"/>
                </a:cubicBezTo>
                <a:cubicBezTo>
                  <a:pt x="11851921" y="5492332"/>
                  <a:pt x="11853793" y="5490461"/>
                  <a:pt x="11857533" y="5490461"/>
                </a:cubicBezTo>
                <a:cubicBezTo>
                  <a:pt x="11853793" y="5454905"/>
                  <a:pt x="11850050" y="5419351"/>
                  <a:pt x="11846308" y="5383795"/>
                </a:cubicBezTo>
                <a:cubicBezTo>
                  <a:pt x="11846308" y="5372566"/>
                  <a:pt x="11850050" y="5359469"/>
                  <a:pt x="11851921" y="5348240"/>
                </a:cubicBezTo>
                <a:cubicBezTo>
                  <a:pt x="11859405" y="5357596"/>
                  <a:pt x="11866891" y="5365081"/>
                  <a:pt x="11874377" y="5374439"/>
                </a:cubicBezTo>
                <a:cubicBezTo>
                  <a:pt x="11878119" y="5380052"/>
                  <a:pt x="11879990" y="5387537"/>
                  <a:pt x="11885605" y="5402507"/>
                </a:cubicBezTo>
                <a:cubicBezTo>
                  <a:pt x="11894960" y="5359469"/>
                  <a:pt x="11902447" y="5327654"/>
                  <a:pt x="11883734" y="5293972"/>
                </a:cubicBezTo>
                <a:cubicBezTo>
                  <a:pt x="11866891" y="5262160"/>
                  <a:pt x="11851921" y="5228476"/>
                  <a:pt x="11835079" y="5196662"/>
                </a:cubicBezTo>
                <a:cubicBezTo>
                  <a:pt x="11831338" y="5187307"/>
                  <a:pt x="11827595" y="5176079"/>
                  <a:pt x="11820108" y="5172336"/>
                </a:cubicBezTo>
                <a:cubicBezTo>
                  <a:pt x="11775197" y="5149880"/>
                  <a:pt x="11786424" y="5095610"/>
                  <a:pt x="11758355" y="5065669"/>
                </a:cubicBezTo>
                <a:cubicBezTo>
                  <a:pt x="11756485" y="5063799"/>
                  <a:pt x="11760227" y="5060057"/>
                  <a:pt x="11763967" y="5043214"/>
                </a:cubicBezTo>
                <a:cubicBezTo>
                  <a:pt x="11823849" y="5131168"/>
                  <a:pt x="11876247" y="5215376"/>
                  <a:pt x="11969813" y="5264030"/>
                </a:cubicBezTo>
                <a:cubicBezTo>
                  <a:pt x="11967942" y="5250932"/>
                  <a:pt x="11967942" y="5241574"/>
                  <a:pt x="11964201" y="5220991"/>
                </a:cubicBezTo>
                <a:cubicBezTo>
                  <a:pt x="11986656" y="5249059"/>
                  <a:pt x="12003498" y="5269645"/>
                  <a:pt x="12027825" y="5295844"/>
                </a:cubicBezTo>
                <a:cubicBezTo>
                  <a:pt x="12042796" y="5237831"/>
                  <a:pt x="11979171" y="5232218"/>
                  <a:pt x="11973556" y="5183564"/>
                </a:cubicBezTo>
                <a:cubicBezTo>
                  <a:pt x="12009112" y="5215376"/>
                  <a:pt x="12037182" y="5239703"/>
                  <a:pt x="12070866" y="5269645"/>
                </a:cubicBezTo>
                <a:cubicBezTo>
                  <a:pt x="12068994" y="5230346"/>
                  <a:pt x="12067122" y="5200405"/>
                  <a:pt x="12063379" y="5157366"/>
                </a:cubicBezTo>
                <a:cubicBezTo>
                  <a:pt x="12085835" y="5172336"/>
                  <a:pt x="12100805" y="5181692"/>
                  <a:pt x="12123262" y="5194792"/>
                </a:cubicBezTo>
                <a:cubicBezTo>
                  <a:pt x="12115778" y="5146138"/>
                  <a:pt x="12110163" y="5101225"/>
                  <a:pt x="12104548" y="5056314"/>
                </a:cubicBezTo>
                <a:cubicBezTo>
                  <a:pt x="12106420" y="5056314"/>
                  <a:pt x="12108293" y="5054442"/>
                  <a:pt x="12108293" y="5054442"/>
                </a:cubicBezTo>
                <a:cubicBezTo>
                  <a:pt x="12112035" y="5067542"/>
                  <a:pt x="12117649" y="5078770"/>
                  <a:pt x="12121391" y="5091869"/>
                </a:cubicBezTo>
                <a:cubicBezTo>
                  <a:pt x="12123262" y="5091869"/>
                  <a:pt x="12125134" y="5091869"/>
                  <a:pt x="12127006" y="5091869"/>
                </a:cubicBezTo>
                <a:cubicBezTo>
                  <a:pt x="12125134" y="5069412"/>
                  <a:pt x="12123262" y="5046957"/>
                  <a:pt x="12121391" y="5024500"/>
                </a:cubicBezTo>
                <a:cubicBezTo>
                  <a:pt x="12125134" y="5024500"/>
                  <a:pt x="12127006" y="5022631"/>
                  <a:pt x="12130749" y="5022631"/>
                </a:cubicBezTo>
                <a:cubicBezTo>
                  <a:pt x="12134492" y="5043214"/>
                  <a:pt x="12140104" y="5065669"/>
                  <a:pt x="12143847" y="5091869"/>
                </a:cubicBezTo>
                <a:cubicBezTo>
                  <a:pt x="12149462" y="5082513"/>
                  <a:pt x="12151332" y="5076898"/>
                  <a:pt x="12155075" y="5071284"/>
                </a:cubicBezTo>
                <a:cubicBezTo>
                  <a:pt x="12160687" y="5112454"/>
                  <a:pt x="12166302" y="5149880"/>
                  <a:pt x="12171917" y="5189177"/>
                </a:cubicBezTo>
                <a:cubicBezTo>
                  <a:pt x="12175658" y="5189177"/>
                  <a:pt x="12179401" y="5189177"/>
                  <a:pt x="12183146" y="5189177"/>
                </a:cubicBezTo>
                <a:lnTo>
                  <a:pt x="12192001" y="5138128"/>
                </a:lnTo>
                <a:lnTo>
                  <a:pt x="12192001" y="6033034"/>
                </a:lnTo>
                <a:lnTo>
                  <a:pt x="0" y="6033034"/>
                </a:lnTo>
                <a:lnTo>
                  <a:pt x="135" y="5958993"/>
                </a:lnTo>
                <a:lnTo>
                  <a:pt x="293" y="5348573"/>
                </a:lnTo>
                <a:lnTo>
                  <a:pt x="96254" y="5323171"/>
                </a:lnTo>
                <a:lnTo>
                  <a:pt x="312822" y="5311139"/>
                </a:lnTo>
                <a:cubicBezTo>
                  <a:pt x="312822" y="5311139"/>
                  <a:pt x="336559" y="5320319"/>
                  <a:pt x="348917" y="5323171"/>
                </a:cubicBezTo>
                <a:cubicBezTo>
                  <a:pt x="388769" y="5332368"/>
                  <a:pt x="429128" y="5339213"/>
                  <a:pt x="469233" y="5347234"/>
                </a:cubicBezTo>
                <a:lnTo>
                  <a:pt x="625643" y="5407392"/>
                </a:lnTo>
                <a:lnTo>
                  <a:pt x="757990" y="5407392"/>
                </a:lnTo>
                <a:lnTo>
                  <a:pt x="860817" y="5378013"/>
                </a:lnTo>
                <a:lnTo>
                  <a:pt x="882230" y="5383795"/>
                </a:lnTo>
                <a:cubicBezTo>
                  <a:pt x="914042" y="5381924"/>
                  <a:pt x="943983" y="5372566"/>
                  <a:pt x="973924" y="5370696"/>
                </a:cubicBezTo>
                <a:cubicBezTo>
                  <a:pt x="1024451" y="5370696"/>
                  <a:pt x="1074975" y="5355726"/>
                  <a:pt x="1127373" y="5378181"/>
                </a:cubicBezTo>
                <a:cubicBezTo>
                  <a:pt x="1164798" y="5393152"/>
                  <a:pt x="1209710" y="5393152"/>
                  <a:pt x="1250880" y="5398765"/>
                </a:cubicBezTo>
                <a:cubicBezTo>
                  <a:pt x="1256495" y="5398765"/>
                  <a:pt x="1265850" y="5395023"/>
                  <a:pt x="1269593" y="5391280"/>
                </a:cubicBezTo>
                <a:cubicBezTo>
                  <a:pt x="1295792" y="5368824"/>
                  <a:pt x="1321990" y="5346368"/>
                  <a:pt x="1346318" y="5322042"/>
                </a:cubicBezTo>
                <a:cubicBezTo>
                  <a:pt x="1361289" y="5307071"/>
                  <a:pt x="1381872" y="5282743"/>
                  <a:pt x="1380002" y="5267772"/>
                </a:cubicBezTo>
                <a:cubicBezTo>
                  <a:pt x="1374386" y="5235961"/>
                  <a:pt x="1353803" y="5207890"/>
                  <a:pt x="1336960" y="5168593"/>
                </a:cubicBezTo>
                <a:cubicBezTo>
                  <a:pt x="1320120" y="5219118"/>
                  <a:pt x="1295792" y="5183564"/>
                  <a:pt x="1277078" y="5181692"/>
                </a:cubicBezTo>
                <a:cubicBezTo>
                  <a:pt x="1269593" y="5196662"/>
                  <a:pt x="1267723" y="5213505"/>
                  <a:pt x="1258365" y="5224733"/>
                </a:cubicBezTo>
                <a:cubicBezTo>
                  <a:pt x="1220939" y="5262160"/>
                  <a:pt x="1177899" y="5288358"/>
                  <a:pt x="1121759" y="5277130"/>
                </a:cubicBezTo>
                <a:cubicBezTo>
                  <a:pt x="1110531" y="5275258"/>
                  <a:pt x="1091818" y="5284616"/>
                  <a:pt x="1084333" y="5295844"/>
                </a:cubicBezTo>
                <a:cubicBezTo>
                  <a:pt x="1063748" y="5325785"/>
                  <a:pt x="1039421" y="5312684"/>
                  <a:pt x="1020708" y="5301456"/>
                </a:cubicBezTo>
                <a:cubicBezTo>
                  <a:pt x="996379" y="5286486"/>
                  <a:pt x="962695" y="5262160"/>
                  <a:pt x="979539" y="5234088"/>
                </a:cubicBezTo>
                <a:cubicBezTo>
                  <a:pt x="1003865" y="5194792"/>
                  <a:pt x="1037549" y="5148008"/>
                  <a:pt x="1076847" y="5134909"/>
                </a:cubicBezTo>
                <a:cubicBezTo>
                  <a:pt x="1129245" y="5118067"/>
                  <a:pt x="1190997" y="5119939"/>
                  <a:pt x="1247137" y="5151751"/>
                </a:cubicBezTo>
                <a:cubicBezTo>
                  <a:pt x="1254622" y="5110582"/>
                  <a:pt x="1280821" y="5099353"/>
                  <a:pt x="1320120" y="5108711"/>
                </a:cubicBezTo>
                <a:cubicBezTo>
                  <a:pt x="1335091" y="5112454"/>
                  <a:pt x="1348188" y="5110582"/>
                  <a:pt x="1363159" y="5114324"/>
                </a:cubicBezTo>
                <a:cubicBezTo>
                  <a:pt x="1396843" y="5121810"/>
                  <a:pt x="1417428" y="5104968"/>
                  <a:pt x="1430527" y="5078770"/>
                </a:cubicBezTo>
                <a:cubicBezTo>
                  <a:pt x="1439885" y="5054442"/>
                  <a:pt x="1445497" y="5031986"/>
                  <a:pt x="1456725" y="5002045"/>
                </a:cubicBezTo>
                <a:cubicBezTo>
                  <a:pt x="1428656" y="5002045"/>
                  <a:pt x="1404329" y="5003917"/>
                  <a:pt x="1381872" y="5002045"/>
                </a:cubicBezTo>
                <a:cubicBezTo>
                  <a:pt x="1350060" y="4998302"/>
                  <a:pt x="1318247" y="4996431"/>
                  <a:pt x="1290178" y="4987075"/>
                </a:cubicBezTo>
                <a:cubicBezTo>
                  <a:pt x="1260704" y="4977251"/>
                  <a:pt x="1234389" y="4964268"/>
                  <a:pt x="1204916" y="4966286"/>
                </a:cubicBezTo>
                <a:cubicBezTo>
                  <a:pt x="1195092" y="4966959"/>
                  <a:pt x="1184917" y="4969297"/>
                  <a:pt x="1174156" y="4973976"/>
                </a:cubicBezTo>
                <a:cubicBezTo>
                  <a:pt x="1153571" y="4983332"/>
                  <a:pt x="1123630" y="4975846"/>
                  <a:pt x="1097432" y="4975846"/>
                </a:cubicBezTo>
                <a:cubicBezTo>
                  <a:pt x="1084333" y="4975846"/>
                  <a:pt x="1067490" y="4970233"/>
                  <a:pt x="1060005" y="4975846"/>
                </a:cubicBezTo>
                <a:lnTo>
                  <a:pt x="1034155" y="4991788"/>
                </a:lnTo>
                <a:lnTo>
                  <a:pt x="962527" y="4926129"/>
                </a:lnTo>
                <a:lnTo>
                  <a:pt x="1121920" y="4850628"/>
                </a:lnTo>
                <a:lnTo>
                  <a:pt x="1129245" y="4848597"/>
                </a:lnTo>
                <a:cubicBezTo>
                  <a:pt x="1134857" y="4846726"/>
                  <a:pt x="1144215" y="4850469"/>
                  <a:pt x="1149828" y="4854212"/>
                </a:cubicBezTo>
                <a:cubicBezTo>
                  <a:pt x="1176026" y="4872924"/>
                  <a:pt x="1202225" y="4871052"/>
                  <a:pt x="1232166" y="4865439"/>
                </a:cubicBezTo>
                <a:cubicBezTo>
                  <a:pt x="1260237" y="4861696"/>
                  <a:pt x="1292049" y="4867309"/>
                  <a:pt x="1318247" y="4876667"/>
                </a:cubicBezTo>
                <a:cubicBezTo>
                  <a:pt x="1331348" y="4882280"/>
                  <a:pt x="1338832" y="4904736"/>
                  <a:pt x="1348188" y="4919707"/>
                </a:cubicBezTo>
                <a:cubicBezTo>
                  <a:pt x="1351931" y="4925322"/>
                  <a:pt x="1353803" y="4930934"/>
                  <a:pt x="1359416" y="4932806"/>
                </a:cubicBezTo>
                <a:cubicBezTo>
                  <a:pt x="1385615" y="4942162"/>
                  <a:pt x="1411813" y="4951520"/>
                  <a:pt x="1445497" y="4962749"/>
                </a:cubicBezTo>
                <a:cubicBezTo>
                  <a:pt x="1438011" y="4912221"/>
                  <a:pt x="1479181" y="4899123"/>
                  <a:pt x="1509122" y="4876667"/>
                </a:cubicBezTo>
                <a:cubicBezTo>
                  <a:pt x="1514737" y="4872924"/>
                  <a:pt x="1535321" y="4876667"/>
                  <a:pt x="1537192" y="4880410"/>
                </a:cubicBezTo>
                <a:cubicBezTo>
                  <a:pt x="1550291" y="4929064"/>
                  <a:pt x="1597075" y="4923450"/>
                  <a:pt x="1630759" y="4942162"/>
                </a:cubicBezTo>
                <a:cubicBezTo>
                  <a:pt x="1632630" y="4929064"/>
                  <a:pt x="1630759" y="4917836"/>
                  <a:pt x="1627016" y="4910351"/>
                </a:cubicBezTo>
                <a:cubicBezTo>
                  <a:pt x="1597075" y="4863567"/>
                  <a:pt x="1567134" y="4818656"/>
                  <a:pt x="1533450" y="4773743"/>
                </a:cubicBezTo>
                <a:cubicBezTo>
                  <a:pt x="1527836" y="4766258"/>
                  <a:pt x="1509122" y="4762515"/>
                  <a:pt x="1497895" y="4764387"/>
                </a:cubicBezTo>
                <a:cubicBezTo>
                  <a:pt x="1396843" y="4796199"/>
                  <a:pt x="1295792" y="4764387"/>
                  <a:pt x="1194740" y="4758772"/>
                </a:cubicBezTo>
                <a:cubicBezTo>
                  <a:pt x="1166671" y="4756903"/>
                  <a:pt x="1159186" y="4736317"/>
                  <a:pt x="1174156" y="4711991"/>
                </a:cubicBezTo>
                <a:cubicBezTo>
                  <a:pt x="1196613" y="4676435"/>
                  <a:pt x="1230296" y="4659593"/>
                  <a:pt x="1271466" y="4657721"/>
                </a:cubicBezTo>
                <a:cubicBezTo>
                  <a:pt x="1288306" y="4657721"/>
                  <a:pt x="1305148" y="4655850"/>
                  <a:pt x="1321990" y="4650236"/>
                </a:cubicBezTo>
                <a:cubicBezTo>
                  <a:pt x="1340703" y="4644623"/>
                  <a:pt x="1346318" y="4625909"/>
                  <a:pt x="1329476" y="4614682"/>
                </a:cubicBezTo>
                <a:cubicBezTo>
                  <a:pt x="1310762" y="4597839"/>
                  <a:pt x="1286436" y="4588484"/>
                  <a:pt x="1260237" y="4571641"/>
                </a:cubicBezTo>
                <a:cubicBezTo>
                  <a:pt x="1249009" y="4586612"/>
                  <a:pt x="1239651" y="4603454"/>
                  <a:pt x="1226554" y="4614682"/>
                </a:cubicBezTo>
                <a:cubicBezTo>
                  <a:pt x="1209710" y="4627780"/>
                  <a:pt x="1190997" y="4637138"/>
                  <a:pt x="1170413" y="4640880"/>
                </a:cubicBezTo>
                <a:cubicBezTo>
                  <a:pt x="1166671" y="4642751"/>
                  <a:pt x="1155443" y="4616553"/>
                  <a:pt x="1147958" y="4601582"/>
                </a:cubicBezTo>
                <a:cubicBezTo>
                  <a:pt x="1144215" y="4594096"/>
                  <a:pt x="1142343" y="4586612"/>
                  <a:pt x="1138600" y="4577256"/>
                </a:cubicBezTo>
                <a:cubicBezTo>
                  <a:pt x="1127373" y="4582869"/>
                  <a:pt x="1116144" y="4588484"/>
                  <a:pt x="1104916" y="4594096"/>
                </a:cubicBezTo>
                <a:cubicBezTo>
                  <a:pt x="1089946" y="4566027"/>
                  <a:pt x="1063748" y="4541699"/>
                  <a:pt x="1089946" y="4508016"/>
                </a:cubicBezTo>
                <a:cubicBezTo>
                  <a:pt x="1091818" y="4504273"/>
                  <a:pt x="1089946" y="4498660"/>
                  <a:pt x="1091818" y="4493045"/>
                </a:cubicBezTo>
                <a:cubicBezTo>
                  <a:pt x="1095561" y="4464976"/>
                  <a:pt x="1106788" y="4461233"/>
                  <a:pt x="1129245" y="4478075"/>
                </a:cubicBezTo>
                <a:cubicBezTo>
                  <a:pt x="1183512" y="4515501"/>
                  <a:pt x="1262108" y="4511758"/>
                  <a:pt x="1314505" y="4470589"/>
                </a:cubicBezTo>
                <a:cubicBezTo>
                  <a:pt x="1321990" y="4464976"/>
                  <a:pt x="1348188" y="4464976"/>
                  <a:pt x="1351931" y="4472461"/>
                </a:cubicBezTo>
                <a:cubicBezTo>
                  <a:pt x="1366902" y="4494917"/>
                  <a:pt x="1396843" y="4508016"/>
                  <a:pt x="1396843" y="4543572"/>
                </a:cubicBezTo>
                <a:cubicBezTo>
                  <a:pt x="1396843" y="4554800"/>
                  <a:pt x="1419299" y="4566027"/>
                  <a:pt x="1434270" y="4575383"/>
                </a:cubicBezTo>
                <a:cubicBezTo>
                  <a:pt x="1443626" y="4580998"/>
                  <a:pt x="1462340" y="4584741"/>
                  <a:pt x="1462340" y="4586612"/>
                </a:cubicBezTo>
                <a:cubicBezTo>
                  <a:pt x="1456725" y="4627780"/>
                  <a:pt x="1497895" y="4637138"/>
                  <a:pt x="1514737" y="4665206"/>
                </a:cubicBezTo>
                <a:cubicBezTo>
                  <a:pt x="1554034" y="4734446"/>
                  <a:pt x="1593333" y="4801814"/>
                  <a:pt x="1634502" y="4871052"/>
                </a:cubicBezTo>
                <a:cubicBezTo>
                  <a:pt x="1651342" y="4900993"/>
                  <a:pt x="1668186" y="4930934"/>
                  <a:pt x="1690641" y="4970233"/>
                </a:cubicBezTo>
                <a:cubicBezTo>
                  <a:pt x="1703740" y="4947777"/>
                  <a:pt x="1718710" y="4932806"/>
                  <a:pt x="1722453" y="4915964"/>
                </a:cubicBezTo>
                <a:cubicBezTo>
                  <a:pt x="1728068" y="4887895"/>
                  <a:pt x="1739296" y="4878538"/>
                  <a:pt x="1767365" y="4882280"/>
                </a:cubicBezTo>
                <a:cubicBezTo>
                  <a:pt x="1774849" y="4884153"/>
                  <a:pt x="1784207" y="4872924"/>
                  <a:pt x="1793563" y="4867309"/>
                </a:cubicBezTo>
                <a:cubicBezTo>
                  <a:pt x="1786078" y="4859824"/>
                  <a:pt x="1780464" y="4850469"/>
                  <a:pt x="1772980" y="4842983"/>
                </a:cubicBezTo>
                <a:cubicBezTo>
                  <a:pt x="1750523" y="4816785"/>
                  <a:pt x="1718710" y="4792456"/>
                  <a:pt x="1705612" y="4762515"/>
                </a:cubicBezTo>
                <a:cubicBezTo>
                  <a:pt x="1688769" y="4721346"/>
                  <a:pt x="1726195" y="4689534"/>
                  <a:pt x="1743039" y="4653978"/>
                </a:cubicBezTo>
                <a:cubicBezTo>
                  <a:pt x="1746782" y="4648366"/>
                  <a:pt x="1758009" y="4644623"/>
                  <a:pt x="1765494" y="4644623"/>
                </a:cubicBezTo>
                <a:cubicBezTo>
                  <a:pt x="1806664" y="4642751"/>
                  <a:pt x="1847832" y="4640880"/>
                  <a:pt x="1887129" y="4640880"/>
                </a:cubicBezTo>
                <a:cubicBezTo>
                  <a:pt x="1898357" y="4640880"/>
                  <a:pt x="1909584" y="4652109"/>
                  <a:pt x="1920813" y="4655850"/>
                </a:cubicBezTo>
                <a:cubicBezTo>
                  <a:pt x="1915199" y="4665206"/>
                  <a:pt x="1909584" y="4676435"/>
                  <a:pt x="1902100" y="4682050"/>
                </a:cubicBezTo>
                <a:cubicBezTo>
                  <a:pt x="1877774" y="4698890"/>
                  <a:pt x="1872158" y="4719476"/>
                  <a:pt x="1881516" y="4747545"/>
                </a:cubicBezTo>
                <a:cubicBezTo>
                  <a:pt x="1885258" y="4760645"/>
                  <a:pt x="1881516" y="4779358"/>
                  <a:pt x="1877774" y="4794328"/>
                </a:cubicBezTo>
                <a:cubicBezTo>
                  <a:pt x="1870289" y="4820528"/>
                  <a:pt x="1909584" y="4876667"/>
                  <a:pt x="1933913" y="4865439"/>
                </a:cubicBezTo>
                <a:cubicBezTo>
                  <a:pt x="1961982" y="4852339"/>
                  <a:pt x="1971340" y="4867309"/>
                  <a:pt x="1988180" y="4882280"/>
                </a:cubicBezTo>
                <a:cubicBezTo>
                  <a:pt x="2005024" y="4899123"/>
                  <a:pt x="2027479" y="4908479"/>
                  <a:pt x="2048063" y="4923450"/>
                </a:cubicBezTo>
                <a:cubicBezTo>
                  <a:pt x="2053678" y="4927191"/>
                  <a:pt x="2059291" y="4934677"/>
                  <a:pt x="2063034" y="4942162"/>
                </a:cubicBezTo>
                <a:cubicBezTo>
                  <a:pt x="2076134" y="4966490"/>
                  <a:pt x="2091104" y="4990816"/>
                  <a:pt x="2104203" y="5015145"/>
                </a:cubicBezTo>
                <a:cubicBezTo>
                  <a:pt x="2109818" y="5015145"/>
                  <a:pt x="2113561" y="5015145"/>
                  <a:pt x="2119173" y="5013273"/>
                </a:cubicBezTo>
                <a:cubicBezTo>
                  <a:pt x="2124788" y="4979589"/>
                  <a:pt x="2130401" y="4944035"/>
                  <a:pt x="2136016" y="4904736"/>
                </a:cubicBezTo>
                <a:cubicBezTo>
                  <a:pt x="2115430" y="4906608"/>
                  <a:pt x="2102332" y="4908479"/>
                  <a:pt x="2089232" y="4908479"/>
                </a:cubicBezTo>
                <a:cubicBezTo>
                  <a:pt x="2083618" y="4899123"/>
                  <a:pt x="2078005" y="4886023"/>
                  <a:pt x="2076134" y="4884153"/>
                </a:cubicBezTo>
                <a:cubicBezTo>
                  <a:pt x="2104203" y="4814913"/>
                  <a:pt x="2128531" y="4756903"/>
                  <a:pt x="2186540" y="4717604"/>
                </a:cubicBezTo>
                <a:cubicBezTo>
                  <a:pt x="2162214" y="4702633"/>
                  <a:pt x="2149114" y="4693277"/>
                  <a:pt x="2134144" y="4683920"/>
                </a:cubicBezTo>
                <a:cubicBezTo>
                  <a:pt x="2126658" y="4678307"/>
                  <a:pt x="2115430" y="4672692"/>
                  <a:pt x="2115430" y="4667079"/>
                </a:cubicBezTo>
                <a:cubicBezTo>
                  <a:pt x="2115430" y="4659593"/>
                  <a:pt x="2124788" y="4650236"/>
                  <a:pt x="2132273" y="4646494"/>
                </a:cubicBezTo>
                <a:cubicBezTo>
                  <a:pt x="2171571" y="4620294"/>
                  <a:pt x="2182799" y="4588484"/>
                  <a:pt x="2171571" y="4541699"/>
                </a:cubicBezTo>
                <a:cubicBezTo>
                  <a:pt x="2169700" y="4532343"/>
                  <a:pt x="2175313" y="4513631"/>
                  <a:pt x="2184671" y="4506145"/>
                </a:cubicBezTo>
                <a:cubicBezTo>
                  <a:pt x="2218355" y="4481816"/>
                  <a:pt x="2220224" y="4470589"/>
                  <a:pt x="2182799" y="4444391"/>
                </a:cubicBezTo>
                <a:cubicBezTo>
                  <a:pt x="2152857" y="4423807"/>
                  <a:pt x="2149114" y="4401351"/>
                  <a:pt x="2169700" y="4371410"/>
                </a:cubicBezTo>
                <a:cubicBezTo>
                  <a:pt x="2173443" y="4367667"/>
                  <a:pt x="2175313" y="4362052"/>
                  <a:pt x="2175313" y="4362052"/>
                </a:cubicBezTo>
                <a:cubicBezTo>
                  <a:pt x="2162214" y="4356439"/>
                  <a:pt x="2147244" y="4354567"/>
                  <a:pt x="2143502" y="4347082"/>
                </a:cubicBezTo>
                <a:cubicBezTo>
                  <a:pt x="2139759" y="4339597"/>
                  <a:pt x="2141629" y="4319012"/>
                  <a:pt x="2149114" y="4315271"/>
                </a:cubicBezTo>
                <a:cubicBezTo>
                  <a:pt x="2158472" y="4309656"/>
                  <a:pt x="2173443" y="4313397"/>
                  <a:pt x="2184671" y="4317140"/>
                </a:cubicBezTo>
                <a:cubicBezTo>
                  <a:pt x="2203384" y="4324626"/>
                  <a:pt x="2222098" y="4333983"/>
                  <a:pt x="2238938" y="4343339"/>
                </a:cubicBezTo>
                <a:cubicBezTo>
                  <a:pt x="2268879" y="4360182"/>
                  <a:pt x="2274494" y="4356439"/>
                  <a:pt x="2285721" y="4322755"/>
                </a:cubicBezTo>
                <a:cubicBezTo>
                  <a:pt x="2289464" y="4311528"/>
                  <a:pt x="2306306" y="4292814"/>
                  <a:pt x="2311921" y="4294685"/>
                </a:cubicBezTo>
                <a:cubicBezTo>
                  <a:pt x="2334376" y="4302170"/>
                  <a:pt x="2356832" y="4313397"/>
                  <a:pt x="2377416" y="4328368"/>
                </a:cubicBezTo>
                <a:cubicBezTo>
                  <a:pt x="2401744" y="4345212"/>
                  <a:pt x="2405487" y="4371410"/>
                  <a:pt x="2418584" y="4397608"/>
                </a:cubicBezTo>
                <a:cubicBezTo>
                  <a:pt x="2433555" y="4427549"/>
                  <a:pt x="2461626" y="4451875"/>
                  <a:pt x="2484083" y="4478075"/>
                </a:cubicBezTo>
                <a:cubicBezTo>
                  <a:pt x="2491567" y="4487431"/>
                  <a:pt x="2502795" y="4504273"/>
                  <a:pt x="2499053" y="4509888"/>
                </a:cubicBezTo>
                <a:cubicBezTo>
                  <a:pt x="2470982" y="4551057"/>
                  <a:pt x="2495310" y="4551057"/>
                  <a:pt x="2530864" y="4547314"/>
                </a:cubicBezTo>
                <a:cubicBezTo>
                  <a:pt x="2527121" y="4569770"/>
                  <a:pt x="2525251" y="4586612"/>
                  <a:pt x="2519636" y="4614682"/>
                </a:cubicBezTo>
                <a:cubicBezTo>
                  <a:pt x="2538350" y="4594096"/>
                  <a:pt x="2549578" y="4580998"/>
                  <a:pt x="2560805" y="4566027"/>
                </a:cubicBezTo>
                <a:cubicBezTo>
                  <a:pt x="2564548" y="4567898"/>
                  <a:pt x="2568290" y="4569770"/>
                  <a:pt x="2572033" y="4571641"/>
                </a:cubicBezTo>
                <a:cubicBezTo>
                  <a:pt x="2568290" y="4582869"/>
                  <a:pt x="2566420" y="4595968"/>
                  <a:pt x="2562677" y="4607197"/>
                </a:cubicBezTo>
                <a:cubicBezTo>
                  <a:pt x="2555193" y="4633395"/>
                  <a:pt x="2566420" y="4659593"/>
                  <a:pt x="2583262" y="4652109"/>
                </a:cubicBezTo>
                <a:cubicBezTo>
                  <a:pt x="2607589" y="4640880"/>
                  <a:pt x="2628173" y="4620294"/>
                  <a:pt x="2650629" y="4601582"/>
                </a:cubicBezTo>
                <a:cubicBezTo>
                  <a:pt x="2652501" y="4599711"/>
                  <a:pt x="2646887" y="4586612"/>
                  <a:pt x="2643144" y="4580998"/>
                </a:cubicBezTo>
                <a:cubicBezTo>
                  <a:pt x="2635658" y="4573513"/>
                  <a:pt x="2626302" y="4569770"/>
                  <a:pt x="2615075" y="4562284"/>
                </a:cubicBezTo>
                <a:cubicBezTo>
                  <a:pt x="2633787" y="4539829"/>
                  <a:pt x="2633787" y="4521115"/>
                  <a:pt x="2605717" y="4506145"/>
                </a:cubicBezTo>
                <a:cubicBezTo>
                  <a:pt x="2594489" y="4519243"/>
                  <a:pt x="2583262" y="4532343"/>
                  <a:pt x="2573906" y="4545442"/>
                </a:cubicBezTo>
                <a:cubicBezTo>
                  <a:pt x="2570163" y="4543572"/>
                  <a:pt x="2568290" y="4541699"/>
                  <a:pt x="2564548" y="4541699"/>
                </a:cubicBezTo>
                <a:cubicBezTo>
                  <a:pt x="2570163" y="4522986"/>
                  <a:pt x="2568290" y="4502402"/>
                  <a:pt x="2579519" y="4487431"/>
                </a:cubicBezTo>
                <a:cubicBezTo>
                  <a:pt x="2615075" y="4442520"/>
                  <a:pt x="2577648" y="4403222"/>
                  <a:pt x="2579519" y="4367667"/>
                </a:cubicBezTo>
                <a:cubicBezTo>
                  <a:pt x="2551450" y="4373280"/>
                  <a:pt x="2530864" y="4377023"/>
                  <a:pt x="2510281" y="4380766"/>
                </a:cubicBezTo>
                <a:cubicBezTo>
                  <a:pt x="2465369" y="4388250"/>
                  <a:pt x="2480340" y="4350824"/>
                  <a:pt x="2472854" y="4330241"/>
                </a:cubicBezTo>
                <a:cubicBezTo>
                  <a:pt x="2469111" y="4317140"/>
                  <a:pt x="2463496" y="4304042"/>
                  <a:pt x="2463496" y="4290942"/>
                </a:cubicBezTo>
                <a:cubicBezTo>
                  <a:pt x="2461626" y="4251646"/>
                  <a:pt x="2459754" y="4214219"/>
                  <a:pt x="2463496" y="4174919"/>
                </a:cubicBezTo>
                <a:cubicBezTo>
                  <a:pt x="2463496" y="4165564"/>
                  <a:pt x="2489695" y="4152464"/>
                  <a:pt x="2500923" y="4152464"/>
                </a:cubicBezTo>
                <a:cubicBezTo>
                  <a:pt x="2517766" y="4154336"/>
                  <a:pt x="2536479" y="4163692"/>
                  <a:pt x="2547707" y="4176793"/>
                </a:cubicBezTo>
                <a:cubicBezTo>
                  <a:pt x="2564548" y="4199248"/>
                  <a:pt x="2575776" y="4225446"/>
                  <a:pt x="2590746" y="4249773"/>
                </a:cubicBezTo>
                <a:cubicBezTo>
                  <a:pt x="2598232" y="4262873"/>
                  <a:pt x="2607589" y="4279715"/>
                  <a:pt x="2618818" y="4283456"/>
                </a:cubicBezTo>
                <a:cubicBezTo>
                  <a:pt x="2630045" y="4285330"/>
                  <a:pt x="2645016" y="4274101"/>
                  <a:pt x="2658114" y="4264744"/>
                </a:cubicBezTo>
                <a:cubicBezTo>
                  <a:pt x="2667472" y="4257258"/>
                  <a:pt x="2673085" y="4247903"/>
                  <a:pt x="2676828" y="4244160"/>
                </a:cubicBezTo>
                <a:cubicBezTo>
                  <a:pt x="2701155" y="4246031"/>
                  <a:pt x="2719869" y="4246031"/>
                  <a:pt x="2738582" y="4247903"/>
                </a:cubicBezTo>
                <a:cubicBezTo>
                  <a:pt x="2746067" y="4247903"/>
                  <a:pt x="2757296" y="4253515"/>
                  <a:pt x="2759165" y="4257258"/>
                </a:cubicBezTo>
                <a:cubicBezTo>
                  <a:pt x="2764780" y="4277844"/>
                  <a:pt x="2770393" y="4300300"/>
                  <a:pt x="2768523" y="4320883"/>
                </a:cubicBezTo>
                <a:cubicBezTo>
                  <a:pt x="2764780" y="4371410"/>
                  <a:pt x="2762908" y="4421934"/>
                  <a:pt x="2781622" y="4470589"/>
                </a:cubicBezTo>
                <a:cubicBezTo>
                  <a:pt x="2792849" y="4500530"/>
                  <a:pt x="2828405" y="4522986"/>
                  <a:pt x="2860217" y="4519243"/>
                </a:cubicBezTo>
                <a:cubicBezTo>
                  <a:pt x="2899515" y="4515501"/>
                  <a:pt x="2938812" y="4509888"/>
                  <a:pt x="2983724" y="4504273"/>
                </a:cubicBezTo>
                <a:cubicBezTo>
                  <a:pt x="2985597" y="4491174"/>
                  <a:pt x="2991210" y="4468719"/>
                  <a:pt x="2994952" y="4446263"/>
                </a:cubicBezTo>
                <a:cubicBezTo>
                  <a:pt x="2978111" y="4455618"/>
                  <a:pt x="2965011" y="4474332"/>
                  <a:pt x="2957526" y="4472461"/>
                </a:cubicBezTo>
                <a:cubicBezTo>
                  <a:pt x="2938812" y="4466846"/>
                  <a:pt x="2905129" y="4451875"/>
                  <a:pt x="2907001" y="4444391"/>
                </a:cubicBezTo>
                <a:cubicBezTo>
                  <a:pt x="2910743" y="4416322"/>
                  <a:pt x="2925715" y="4390123"/>
                  <a:pt x="2938812" y="4363924"/>
                </a:cubicBezTo>
                <a:cubicBezTo>
                  <a:pt x="2938812" y="4363924"/>
                  <a:pt x="2948170" y="4365795"/>
                  <a:pt x="2951913" y="4367667"/>
                </a:cubicBezTo>
                <a:cubicBezTo>
                  <a:pt x="2996825" y="4384508"/>
                  <a:pt x="3006180" y="4378895"/>
                  <a:pt x="3006180" y="4332111"/>
                </a:cubicBezTo>
                <a:lnTo>
                  <a:pt x="3008849" y="4137337"/>
                </a:lnTo>
                <a:lnTo>
                  <a:pt x="3030518" y="4140433"/>
                </a:lnTo>
                <a:lnTo>
                  <a:pt x="3026766" y="4208604"/>
                </a:lnTo>
                <a:cubicBezTo>
                  <a:pt x="3026766" y="4232932"/>
                  <a:pt x="3030509" y="4257258"/>
                  <a:pt x="3030509" y="4279715"/>
                </a:cubicBezTo>
                <a:cubicBezTo>
                  <a:pt x="3030509" y="4304042"/>
                  <a:pt x="3043607" y="4315271"/>
                  <a:pt x="3067934" y="4320883"/>
                </a:cubicBezTo>
                <a:cubicBezTo>
                  <a:pt x="3092260" y="4326498"/>
                  <a:pt x="3118460" y="4335854"/>
                  <a:pt x="3140915" y="4347082"/>
                </a:cubicBezTo>
                <a:cubicBezTo>
                  <a:pt x="3165244" y="4358309"/>
                  <a:pt x="3163371" y="4373280"/>
                  <a:pt x="3148401" y="4391993"/>
                </a:cubicBezTo>
                <a:cubicBezTo>
                  <a:pt x="3140915" y="4401351"/>
                  <a:pt x="3133430" y="4416322"/>
                  <a:pt x="3131559" y="4427549"/>
                </a:cubicBezTo>
                <a:cubicBezTo>
                  <a:pt x="3127817" y="4457490"/>
                  <a:pt x="3082905" y="4491174"/>
                  <a:pt x="3052964" y="4491174"/>
                </a:cubicBezTo>
                <a:cubicBezTo>
                  <a:pt x="3039864" y="4491174"/>
                  <a:pt x="3013666" y="4504273"/>
                  <a:pt x="3013666" y="4509888"/>
                </a:cubicBezTo>
                <a:cubicBezTo>
                  <a:pt x="3015538" y="4528601"/>
                  <a:pt x="3023023" y="4549185"/>
                  <a:pt x="3036121" y="4562284"/>
                </a:cubicBezTo>
                <a:cubicBezTo>
                  <a:pt x="3051092" y="4577256"/>
                  <a:pt x="3071677" y="4584741"/>
                  <a:pt x="3090391" y="4594096"/>
                </a:cubicBezTo>
                <a:cubicBezTo>
                  <a:pt x="3096003" y="4597839"/>
                  <a:pt x="3107231" y="4601582"/>
                  <a:pt x="3109104" y="4599711"/>
                </a:cubicBezTo>
                <a:cubicBezTo>
                  <a:pt x="3124075" y="4579126"/>
                  <a:pt x="3140915" y="4560412"/>
                  <a:pt x="3150273" y="4537957"/>
                </a:cubicBezTo>
                <a:cubicBezTo>
                  <a:pt x="3163371" y="4508016"/>
                  <a:pt x="3167114" y="4472461"/>
                  <a:pt x="3185827" y="4446263"/>
                </a:cubicBezTo>
                <a:cubicBezTo>
                  <a:pt x="3195185" y="4435035"/>
                  <a:pt x="3228869" y="4438778"/>
                  <a:pt x="3251324" y="4440648"/>
                </a:cubicBezTo>
                <a:cubicBezTo>
                  <a:pt x="3258810" y="4440648"/>
                  <a:pt x="3268165" y="4459361"/>
                  <a:pt x="3268165" y="4468719"/>
                </a:cubicBezTo>
                <a:cubicBezTo>
                  <a:pt x="3271908" y="4502402"/>
                  <a:pt x="3283136" y="4543572"/>
                  <a:pt x="3270037" y="4571641"/>
                </a:cubicBezTo>
                <a:cubicBezTo>
                  <a:pt x="3251324" y="4609067"/>
                  <a:pt x="3264422" y="4648366"/>
                  <a:pt x="3249452" y="4683920"/>
                </a:cubicBezTo>
                <a:cubicBezTo>
                  <a:pt x="3245709" y="4693277"/>
                  <a:pt x="3234481" y="4700762"/>
                  <a:pt x="3225126" y="4704505"/>
                </a:cubicBezTo>
                <a:cubicBezTo>
                  <a:pt x="3197055" y="4711991"/>
                  <a:pt x="3167114" y="4715733"/>
                  <a:pt x="3140915" y="4725089"/>
                </a:cubicBezTo>
                <a:cubicBezTo>
                  <a:pt x="3122202" y="4732574"/>
                  <a:pt x="3103489" y="4743802"/>
                  <a:pt x="3094133" y="4760645"/>
                </a:cubicBezTo>
                <a:cubicBezTo>
                  <a:pt x="3060450" y="4814913"/>
                  <a:pt x="3030509" y="4872924"/>
                  <a:pt x="2998695" y="4930934"/>
                </a:cubicBezTo>
                <a:cubicBezTo>
                  <a:pt x="2987467" y="4951520"/>
                  <a:pt x="2981854" y="4973976"/>
                  <a:pt x="2972496" y="5000174"/>
                </a:cubicBezTo>
                <a:cubicBezTo>
                  <a:pt x="3045479" y="4985204"/>
                  <a:pt x="3109104" y="4972104"/>
                  <a:pt x="3174599" y="4957134"/>
                </a:cubicBezTo>
                <a:cubicBezTo>
                  <a:pt x="3189570" y="4906608"/>
                  <a:pt x="3208283" y="4846726"/>
                  <a:pt x="3225126" y="4786844"/>
                </a:cubicBezTo>
                <a:cubicBezTo>
                  <a:pt x="3228869" y="4775616"/>
                  <a:pt x="3221383" y="4758772"/>
                  <a:pt x="3228869" y="4753160"/>
                </a:cubicBezTo>
                <a:cubicBezTo>
                  <a:pt x="3238224" y="4741932"/>
                  <a:pt x="3255067" y="4738189"/>
                  <a:pt x="3268165" y="4730704"/>
                </a:cubicBezTo>
                <a:cubicBezTo>
                  <a:pt x="3277522" y="4725089"/>
                  <a:pt x="3290621" y="4721346"/>
                  <a:pt x="3296236" y="4711991"/>
                </a:cubicBezTo>
                <a:cubicBezTo>
                  <a:pt x="3303721" y="4697020"/>
                  <a:pt x="3301849" y="4667079"/>
                  <a:pt x="3311206" y="4663336"/>
                </a:cubicBezTo>
                <a:cubicBezTo>
                  <a:pt x="3341147" y="4652109"/>
                  <a:pt x="3371088" y="4624037"/>
                  <a:pt x="3404772" y="4650236"/>
                </a:cubicBezTo>
                <a:cubicBezTo>
                  <a:pt x="3406643" y="4652109"/>
                  <a:pt x="3408515" y="4650236"/>
                  <a:pt x="3414128" y="4650236"/>
                </a:cubicBezTo>
                <a:cubicBezTo>
                  <a:pt x="3417871" y="4609067"/>
                  <a:pt x="3445942" y="4610939"/>
                  <a:pt x="3477753" y="4618425"/>
                </a:cubicBezTo>
                <a:cubicBezTo>
                  <a:pt x="3503951" y="4624037"/>
                  <a:pt x="3532023" y="4625909"/>
                  <a:pt x="3561964" y="4631523"/>
                </a:cubicBezTo>
                <a:cubicBezTo>
                  <a:pt x="3563835" y="4624037"/>
                  <a:pt x="3563835" y="4612810"/>
                  <a:pt x="3567576" y="4607197"/>
                </a:cubicBezTo>
                <a:cubicBezTo>
                  <a:pt x="3573191" y="4601582"/>
                  <a:pt x="3588162" y="4595968"/>
                  <a:pt x="3591905" y="4599711"/>
                </a:cubicBezTo>
                <a:cubicBezTo>
                  <a:pt x="3612488" y="4624037"/>
                  <a:pt x="3631202" y="4648366"/>
                  <a:pt x="3649915" y="4674564"/>
                </a:cubicBezTo>
                <a:cubicBezTo>
                  <a:pt x="3651787" y="4678307"/>
                  <a:pt x="3646172" y="4689534"/>
                  <a:pt x="3640559" y="4695147"/>
                </a:cubicBezTo>
                <a:cubicBezTo>
                  <a:pt x="3612488" y="4717604"/>
                  <a:pt x="3582547" y="4736317"/>
                  <a:pt x="3558221" y="4762515"/>
                </a:cubicBezTo>
                <a:cubicBezTo>
                  <a:pt x="3546993" y="4773743"/>
                  <a:pt x="3550736" y="4798071"/>
                  <a:pt x="3548864" y="4816785"/>
                </a:cubicBezTo>
                <a:cubicBezTo>
                  <a:pt x="3545121" y="4842983"/>
                  <a:pt x="3543250" y="4869182"/>
                  <a:pt x="3539508" y="4889766"/>
                </a:cubicBezTo>
                <a:cubicBezTo>
                  <a:pt x="3565707" y="4889766"/>
                  <a:pt x="3590033" y="4889766"/>
                  <a:pt x="3616231" y="4889766"/>
                </a:cubicBezTo>
                <a:cubicBezTo>
                  <a:pt x="3642429" y="4854212"/>
                  <a:pt x="3715412" y="4842983"/>
                  <a:pt x="3758452" y="4867309"/>
                </a:cubicBezTo>
                <a:cubicBezTo>
                  <a:pt x="3765936" y="4872924"/>
                  <a:pt x="3779037" y="4872924"/>
                  <a:pt x="3788393" y="4871052"/>
                </a:cubicBezTo>
                <a:cubicBezTo>
                  <a:pt x="3846404" y="4857954"/>
                  <a:pt x="3902545" y="4841111"/>
                  <a:pt x="3960555" y="4828012"/>
                </a:cubicBezTo>
                <a:cubicBezTo>
                  <a:pt x="4100905" y="4794328"/>
                  <a:pt x="4241252" y="4760645"/>
                  <a:pt x="4381603" y="4726961"/>
                </a:cubicBezTo>
                <a:cubicBezTo>
                  <a:pt x="4501368" y="4698890"/>
                  <a:pt x="4623002" y="4706376"/>
                  <a:pt x="4744640" y="4719476"/>
                </a:cubicBezTo>
                <a:cubicBezTo>
                  <a:pt x="4770838" y="4723219"/>
                  <a:pt x="4798908" y="4717604"/>
                  <a:pt x="4826978" y="4717604"/>
                </a:cubicBezTo>
                <a:cubicBezTo>
                  <a:pt x="4840076" y="4717604"/>
                  <a:pt x="4855046" y="4717604"/>
                  <a:pt x="4864405" y="4723219"/>
                </a:cubicBezTo>
                <a:cubicBezTo>
                  <a:pt x="4913059" y="4755031"/>
                  <a:pt x="4969199" y="4764387"/>
                  <a:pt x="5023465" y="4771873"/>
                </a:cubicBezTo>
                <a:cubicBezTo>
                  <a:pt x="5049665" y="4775616"/>
                  <a:pt x="5079604" y="4764387"/>
                  <a:pt x="5107677" y="4758772"/>
                </a:cubicBezTo>
                <a:cubicBezTo>
                  <a:pt x="5120774" y="4756903"/>
                  <a:pt x="5137618" y="4745675"/>
                  <a:pt x="5145102" y="4751288"/>
                </a:cubicBezTo>
                <a:cubicBezTo>
                  <a:pt x="5195628" y="4788715"/>
                  <a:pt x="5259253" y="4756903"/>
                  <a:pt x="5309779" y="4783101"/>
                </a:cubicBezTo>
                <a:cubicBezTo>
                  <a:pt x="5328493" y="4792456"/>
                  <a:pt x="5349077" y="4798071"/>
                  <a:pt x="5369661" y="4805557"/>
                </a:cubicBezTo>
                <a:cubicBezTo>
                  <a:pt x="5382760" y="4809300"/>
                  <a:pt x="5399602" y="4818656"/>
                  <a:pt x="5410831" y="4816785"/>
                </a:cubicBezTo>
                <a:cubicBezTo>
                  <a:pt x="5451999" y="4803685"/>
                  <a:pt x="5483811" y="4822397"/>
                  <a:pt x="5517495" y="4839241"/>
                </a:cubicBezTo>
                <a:cubicBezTo>
                  <a:pt x="5543693" y="4850469"/>
                  <a:pt x="5573634" y="4857954"/>
                  <a:pt x="5603576" y="4865439"/>
                </a:cubicBezTo>
                <a:cubicBezTo>
                  <a:pt x="5627903" y="4871052"/>
                  <a:pt x="5644744" y="4861696"/>
                  <a:pt x="5665331" y="4848597"/>
                </a:cubicBezTo>
                <a:cubicBezTo>
                  <a:pt x="5689657" y="4831755"/>
                  <a:pt x="5725213" y="4828012"/>
                  <a:pt x="5755154" y="4826140"/>
                </a:cubicBezTo>
                <a:cubicBezTo>
                  <a:pt x="5777610" y="4824271"/>
                  <a:pt x="5788837" y="4841111"/>
                  <a:pt x="5783223" y="4869182"/>
                </a:cubicBezTo>
                <a:cubicBezTo>
                  <a:pt x="5779480" y="4884153"/>
                  <a:pt x="5790707" y="4914094"/>
                  <a:pt x="5801936" y="4917836"/>
                </a:cubicBezTo>
                <a:cubicBezTo>
                  <a:pt x="5824392" y="4925322"/>
                  <a:pt x="5831877" y="4904736"/>
                  <a:pt x="5835620" y="4882280"/>
                </a:cubicBezTo>
                <a:cubicBezTo>
                  <a:pt x="5837491" y="4871052"/>
                  <a:pt x="5850590" y="4861696"/>
                  <a:pt x="5867434" y="4854212"/>
                </a:cubicBezTo>
                <a:cubicBezTo>
                  <a:pt x="5854333" y="4906608"/>
                  <a:pt x="5888017" y="4936549"/>
                  <a:pt x="5916087" y="4964618"/>
                </a:cubicBezTo>
                <a:cubicBezTo>
                  <a:pt x="5929186" y="4977719"/>
                  <a:pt x="5946029" y="4994559"/>
                  <a:pt x="5961000" y="4994559"/>
                </a:cubicBezTo>
                <a:cubicBezTo>
                  <a:pt x="6005910" y="4992690"/>
                  <a:pt x="6048950" y="5022631"/>
                  <a:pt x="6097604" y="5003917"/>
                </a:cubicBezTo>
                <a:cubicBezTo>
                  <a:pt x="6114447" y="4998302"/>
                  <a:pt x="6140646" y="5007660"/>
                  <a:pt x="6159359" y="5017016"/>
                </a:cubicBezTo>
                <a:cubicBezTo>
                  <a:pt x="6202398" y="5037601"/>
                  <a:pt x="6241698" y="5056314"/>
                  <a:pt x="6294095" y="5043214"/>
                </a:cubicBezTo>
                <a:cubicBezTo>
                  <a:pt x="6312809" y="5037601"/>
                  <a:pt x="6339006" y="5056314"/>
                  <a:pt x="6361462" y="5065669"/>
                </a:cubicBezTo>
                <a:cubicBezTo>
                  <a:pt x="6372690" y="5069412"/>
                  <a:pt x="6383918" y="5076898"/>
                  <a:pt x="6395146" y="5084383"/>
                </a:cubicBezTo>
                <a:cubicBezTo>
                  <a:pt x="6408244" y="5084383"/>
                  <a:pt x="6423215" y="5082513"/>
                  <a:pt x="6440058" y="5082513"/>
                </a:cubicBezTo>
                <a:cubicBezTo>
                  <a:pt x="6438185" y="5075027"/>
                  <a:pt x="6438185" y="5065669"/>
                  <a:pt x="6436315" y="5056314"/>
                </a:cubicBezTo>
                <a:cubicBezTo>
                  <a:pt x="6438185" y="5054442"/>
                  <a:pt x="6441928" y="5052572"/>
                  <a:pt x="6443801" y="5050699"/>
                </a:cubicBezTo>
                <a:cubicBezTo>
                  <a:pt x="6455028" y="5067542"/>
                  <a:pt x="6466256" y="5084383"/>
                  <a:pt x="6477485" y="5101225"/>
                </a:cubicBezTo>
                <a:cubicBezTo>
                  <a:pt x="6479355" y="5101225"/>
                  <a:pt x="6481227" y="5099353"/>
                  <a:pt x="6483098" y="5099353"/>
                </a:cubicBezTo>
                <a:cubicBezTo>
                  <a:pt x="6477485" y="5056314"/>
                  <a:pt x="6473742" y="5013273"/>
                  <a:pt x="6468126" y="4970233"/>
                </a:cubicBezTo>
                <a:cubicBezTo>
                  <a:pt x="6469999" y="4970233"/>
                  <a:pt x="6473742" y="4968361"/>
                  <a:pt x="6475612" y="4968361"/>
                </a:cubicBezTo>
                <a:cubicBezTo>
                  <a:pt x="6479355" y="4987075"/>
                  <a:pt x="6483098" y="5003917"/>
                  <a:pt x="6488712" y="5022631"/>
                </a:cubicBezTo>
                <a:cubicBezTo>
                  <a:pt x="6490582" y="5022631"/>
                  <a:pt x="6492455" y="5022631"/>
                  <a:pt x="6494325" y="5022631"/>
                </a:cubicBezTo>
                <a:cubicBezTo>
                  <a:pt x="6490582" y="4992690"/>
                  <a:pt x="6486839" y="4960875"/>
                  <a:pt x="6483098" y="4930934"/>
                </a:cubicBezTo>
                <a:cubicBezTo>
                  <a:pt x="6484969" y="4930934"/>
                  <a:pt x="6486839" y="4930934"/>
                  <a:pt x="6486839" y="4930934"/>
                </a:cubicBezTo>
                <a:cubicBezTo>
                  <a:pt x="6501810" y="4985204"/>
                  <a:pt x="6516782" y="5039471"/>
                  <a:pt x="6531752" y="5093741"/>
                </a:cubicBezTo>
                <a:cubicBezTo>
                  <a:pt x="6533624" y="5093741"/>
                  <a:pt x="6535494" y="5093741"/>
                  <a:pt x="6539237" y="5091869"/>
                </a:cubicBezTo>
                <a:cubicBezTo>
                  <a:pt x="6541108" y="5082513"/>
                  <a:pt x="6542980" y="5073155"/>
                  <a:pt x="6544851" y="5063799"/>
                </a:cubicBezTo>
                <a:cubicBezTo>
                  <a:pt x="6548594" y="5078770"/>
                  <a:pt x="6552337" y="5093741"/>
                  <a:pt x="6556079" y="5108711"/>
                </a:cubicBezTo>
                <a:cubicBezTo>
                  <a:pt x="6563565" y="5101225"/>
                  <a:pt x="6569178" y="5093741"/>
                  <a:pt x="6580405" y="5080640"/>
                </a:cubicBezTo>
                <a:cubicBezTo>
                  <a:pt x="6582278" y="5099353"/>
                  <a:pt x="6582278" y="5108711"/>
                  <a:pt x="6584148" y="5129294"/>
                </a:cubicBezTo>
                <a:cubicBezTo>
                  <a:pt x="6591634" y="5112454"/>
                  <a:pt x="6595377" y="5103096"/>
                  <a:pt x="6599120" y="5089998"/>
                </a:cubicBezTo>
                <a:cubicBezTo>
                  <a:pt x="6602862" y="5101225"/>
                  <a:pt x="6604733" y="5108711"/>
                  <a:pt x="6610348" y="5127425"/>
                </a:cubicBezTo>
                <a:cubicBezTo>
                  <a:pt x="6619704" y="5103096"/>
                  <a:pt x="6627190" y="5088126"/>
                  <a:pt x="6630932" y="5075027"/>
                </a:cubicBezTo>
                <a:cubicBezTo>
                  <a:pt x="6632803" y="5088126"/>
                  <a:pt x="6636546" y="5104968"/>
                  <a:pt x="6638418" y="5121810"/>
                </a:cubicBezTo>
                <a:cubicBezTo>
                  <a:pt x="6640287" y="5121810"/>
                  <a:pt x="6644030" y="5121810"/>
                  <a:pt x="6645902" y="5121810"/>
                </a:cubicBezTo>
                <a:cubicBezTo>
                  <a:pt x="6647773" y="5108711"/>
                  <a:pt x="6649645" y="5095610"/>
                  <a:pt x="6649645" y="5088126"/>
                </a:cubicBezTo>
                <a:cubicBezTo>
                  <a:pt x="6655258" y="5099353"/>
                  <a:pt x="6664617" y="5114324"/>
                  <a:pt x="6673971" y="5129294"/>
                </a:cubicBezTo>
                <a:cubicBezTo>
                  <a:pt x="6677714" y="5127425"/>
                  <a:pt x="6681457" y="5125553"/>
                  <a:pt x="6687072" y="5123682"/>
                </a:cubicBezTo>
                <a:cubicBezTo>
                  <a:pt x="6677714" y="5078770"/>
                  <a:pt x="6670228" y="5033858"/>
                  <a:pt x="6660874" y="4987075"/>
                </a:cubicBezTo>
                <a:cubicBezTo>
                  <a:pt x="6662744" y="4987075"/>
                  <a:pt x="6666487" y="4985204"/>
                  <a:pt x="6668359" y="4985204"/>
                </a:cubicBezTo>
                <a:cubicBezTo>
                  <a:pt x="6679587" y="5031986"/>
                  <a:pt x="6690814" y="5078770"/>
                  <a:pt x="6700171" y="5127425"/>
                </a:cubicBezTo>
                <a:cubicBezTo>
                  <a:pt x="6702043" y="5127425"/>
                  <a:pt x="6703914" y="5127425"/>
                  <a:pt x="6705786" y="5127425"/>
                </a:cubicBezTo>
                <a:cubicBezTo>
                  <a:pt x="6707657" y="5116197"/>
                  <a:pt x="6709527" y="5106839"/>
                  <a:pt x="6711398" y="5093741"/>
                </a:cubicBezTo>
                <a:cubicBezTo>
                  <a:pt x="6726369" y="5104968"/>
                  <a:pt x="6702043" y="5134909"/>
                  <a:pt x="6735727" y="5138652"/>
                </a:cubicBezTo>
                <a:cubicBezTo>
                  <a:pt x="6752567" y="5140523"/>
                  <a:pt x="6769411" y="5153623"/>
                  <a:pt x="6789994" y="5164850"/>
                </a:cubicBezTo>
                <a:cubicBezTo>
                  <a:pt x="6789994" y="5119939"/>
                  <a:pt x="6789994" y="5084383"/>
                  <a:pt x="6789994" y="5048829"/>
                </a:cubicBezTo>
                <a:cubicBezTo>
                  <a:pt x="6791866" y="5048829"/>
                  <a:pt x="6793737" y="5048829"/>
                  <a:pt x="6795609" y="5048829"/>
                </a:cubicBezTo>
                <a:cubicBezTo>
                  <a:pt x="6797480" y="5082513"/>
                  <a:pt x="6803094" y="5118067"/>
                  <a:pt x="6803094" y="5151751"/>
                </a:cubicBezTo>
                <a:cubicBezTo>
                  <a:pt x="6803094" y="5172336"/>
                  <a:pt x="6810579" y="5183564"/>
                  <a:pt x="6829292" y="5181692"/>
                </a:cubicBezTo>
                <a:cubicBezTo>
                  <a:pt x="6881690" y="5174206"/>
                  <a:pt x="6917243" y="5202277"/>
                  <a:pt x="6952801" y="5232218"/>
                </a:cubicBezTo>
                <a:cubicBezTo>
                  <a:pt x="6960285" y="5237831"/>
                  <a:pt x="6969641" y="5241574"/>
                  <a:pt x="6978999" y="5247189"/>
                </a:cubicBezTo>
                <a:cubicBezTo>
                  <a:pt x="6982741" y="5235961"/>
                  <a:pt x="6986483" y="5226604"/>
                  <a:pt x="6988354" y="5217248"/>
                </a:cubicBezTo>
                <a:cubicBezTo>
                  <a:pt x="6990226" y="5217248"/>
                  <a:pt x="6992096" y="5217248"/>
                  <a:pt x="6993969" y="5217248"/>
                </a:cubicBezTo>
                <a:cubicBezTo>
                  <a:pt x="6995839" y="5228476"/>
                  <a:pt x="6997711" y="5239703"/>
                  <a:pt x="7001454" y="5252802"/>
                </a:cubicBezTo>
                <a:cubicBezTo>
                  <a:pt x="7014552" y="5256545"/>
                  <a:pt x="7029523" y="5260288"/>
                  <a:pt x="7050110" y="5264030"/>
                </a:cubicBezTo>
                <a:cubicBezTo>
                  <a:pt x="7050110" y="5209762"/>
                  <a:pt x="7050110" y="5159235"/>
                  <a:pt x="7050110" y="5108711"/>
                </a:cubicBezTo>
                <a:cubicBezTo>
                  <a:pt x="7051979" y="5108711"/>
                  <a:pt x="7053851" y="5108711"/>
                  <a:pt x="7057594" y="5108711"/>
                </a:cubicBezTo>
                <a:cubicBezTo>
                  <a:pt x="7057594" y="5161109"/>
                  <a:pt x="7057594" y="5213505"/>
                  <a:pt x="7057594" y="5262160"/>
                </a:cubicBezTo>
                <a:cubicBezTo>
                  <a:pt x="7078177" y="5250932"/>
                  <a:pt x="7102506" y="5230346"/>
                  <a:pt x="7121218" y="5234088"/>
                </a:cubicBezTo>
                <a:cubicBezTo>
                  <a:pt x="7141803" y="5237831"/>
                  <a:pt x="7160515" y="5262160"/>
                  <a:pt x="7175485" y="5280873"/>
                </a:cubicBezTo>
                <a:cubicBezTo>
                  <a:pt x="7192329" y="5301456"/>
                  <a:pt x="7211041" y="5310814"/>
                  <a:pt x="7237241" y="5308942"/>
                </a:cubicBezTo>
                <a:cubicBezTo>
                  <a:pt x="7334549" y="5299587"/>
                  <a:pt x="7424373" y="5318299"/>
                  <a:pt x="7501096" y="5380052"/>
                </a:cubicBezTo>
                <a:cubicBezTo>
                  <a:pt x="7510454" y="5387537"/>
                  <a:pt x="7523552" y="5396895"/>
                  <a:pt x="7532909" y="5393152"/>
                </a:cubicBezTo>
                <a:cubicBezTo>
                  <a:pt x="7596534" y="5368824"/>
                  <a:pt x="7654544" y="5421221"/>
                  <a:pt x="7716299" y="5406250"/>
                </a:cubicBezTo>
                <a:cubicBezTo>
                  <a:pt x="7723784" y="5404380"/>
                  <a:pt x="7735012" y="5415608"/>
                  <a:pt x="7744368" y="5421221"/>
                </a:cubicBezTo>
                <a:cubicBezTo>
                  <a:pt x="7796765" y="5466132"/>
                  <a:pt x="7860390" y="5471747"/>
                  <a:pt x="7924015" y="5464263"/>
                </a:cubicBezTo>
                <a:cubicBezTo>
                  <a:pt x="7944601" y="5462391"/>
                  <a:pt x="7963313" y="5441806"/>
                  <a:pt x="7983898" y="5430579"/>
                </a:cubicBezTo>
                <a:cubicBezTo>
                  <a:pt x="8013839" y="5518530"/>
                  <a:pt x="8062492" y="5507302"/>
                  <a:pt x="8137346" y="5482976"/>
                </a:cubicBezTo>
                <a:cubicBezTo>
                  <a:pt x="8165416" y="5473618"/>
                  <a:pt x="8157932" y="5447420"/>
                  <a:pt x="8148574" y="5428707"/>
                </a:cubicBezTo>
                <a:cubicBezTo>
                  <a:pt x="8126117" y="5376309"/>
                  <a:pt x="8137346" y="5340755"/>
                  <a:pt x="8189742" y="5312684"/>
                </a:cubicBezTo>
                <a:cubicBezTo>
                  <a:pt x="8232784" y="5290229"/>
                  <a:pt x="8296409" y="5303328"/>
                  <a:pt x="8320737" y="5338883"/>
                </a:cubicBezTo>
                <a:cubicBezTo>
                  <a:pt x="8343191" y="5374439"/>
                  <a:pt x="8337578" y="5409993"/>
                  <a:pt x="8305765" y="5438064"/>
                </a:cubicBezTo>
                <a:cubicBezTo>
                  <a:pt x="8296409" y="5447420"/>
                  <a:pt x="8288924" y="5458648"/>
                  <a:pt x="8281439" y="5469875"/>
                </a:cubicBezTo>
                <a:cubicBezTo>
                  <a:pt x="8294539" y="5473618"/>
                  <a:pt x="8305765" y="5481103"/>
                  <a:pt x="8318865" y="5482976"/>
                </a:cubicBezTo>
                <a:cubicBezTo>
                  <a:pt x="8358164" y="5488589"/>
                  <a:pt x="8397460" y="5492332"/>
                  <a:pt x="8436757" y="5492332"/>
                </a:cubicBezTo>
                <a:cubicBezTo>
                  <a:pt x="8442372" y="5492332"/>
                  <a:pt x="8453599" y="5477361"/>
                  <a:pt x="8455470" y="5468006"/>
                </a:cubicBezTo>
                <a:cubicBezTo>
                  <a:pt x="8459214" y="5447420"/>
                  <a:pt x="8455470" y="5424964"/>
                  <a:pt x="8459214" y="5404380"/>
                </a:cubicBezTo>
                <a:cubicBezTo>
                  <a:pt x="8468570" y="5359469"/>
                  <a:pt x="8511610" y="5322042"/>
                  <a:pt x="8558393" y="5316427"/>
                </a:cubicBezTo>
                <a:cubicBezTo>
                  <a:pt x="8588334" y="5312684"/>
                  <a:pt x="8601435" y="5327654"/>
                  <a:pt x="8608921" y="5355726"/>
                </a:cubicBezTo>
                <a:cubicBezTo>
                  <a:pt x="8618277" y="5391280"/>
                  <a:pt x="8627633" y="5426836"/>
                  <a:pt x="8644475" y="5458648"/>
                </a:cubicBezTo>
                <a:cubicBezTo>
                  <a:pt x="8668803" y="5501688"/>
                  <a:pt x="8726812" y="5511044"/>
                  <a:pt x="8771725" y="5490461"/>
                </a:cubicBezTo>
                <a:cubicBezTo>
                  <a:pt x="8827864" y="5462391"/>
                  <a:pt x="8887747" y="5439934"/>
                  <a:pt x="8945759" y="5415608"/>
                </a:cubicBezTo>
                <a:cubicBezTo>
                  <a:pt x="8951372" y="5413736"/>
                  <a:pt x="8958856" y="5411865"/>
                  <a:pt x="8962599" y="5413736"/>
                </a:cubicBezTo>
                <a:cubicBezTo>
                  <a:pt x="9018739" y="5441806"/>
                  <a:pt x="9076751" y="5421221"/>
                  <a:pt x="9132890" y="5423094"/>
                </a:cubicBezTo>
                <a:cubicBezTo>
                  <a:pt x="9144119" y="5423094"/>
                  <a:pt x="9155347" y="5424964"/>
                  <a:pt x="9168445" y="5424964"/>
                </a:cubicBezTo>
                <a:cubicBezTo>
                  <a:pt x="9155347" y="5299587"/>
                  <a:pt x="9155347" y="5177949"/>
                  <a:pt x="9245170" y="5080640"/>
                </a:cubicBezTo>
                <a:cubicBezTo>
                  <a:pt x="9222713" y="5039471"/>
                  <a:pt x="9202128" y="5003917"/>
                  <a:pt x="9179673" y="4966490"/>
                </a:cubicBezTo>
                <a:cubicBezTo>
                  <a:pt x="9166572" y="4968361"/>
                  <a:pt x="9149732" y="4972104"/>
                  <a:pt x="9131018" y="4975846"/>
                </a:cubicBezTo>
                <a:cubicBezTo>
                  <a:pt x="9160960" y="4880410"/>
                  <a:pt x="9189031" y="4786844"/>
                  <a:pt x="9220842" y="4693277"/>
                </a:cubicBezTo>
                <a:cubicBezTo>
                  <a:pt x="9230200" y="4667079"/>
                  <a:pt x="9247040" y="4644623"/>
                  <a:pt x="9263884" y="4622168"/>
                </a:cubicBezTo>
                <a:cubicBezTo>
                  <a:pt x="9295695" y="4580998"/>
                  <a:pt x="9308793" y="4536086"/>
                  <a:pt x="9297565" y="4483690"/>
                </a:cubicBezTo>
                <a:cubicBezTo>
                  <a:pt x="9295695" y="4474332"/>
                  <a:pt x="9301309" y="4461233"/>
                  <a:pt x="9301309" y="4450006"/>
                </a:cubicBezTo>
                <a:cubicBezTo>
                  <a:pt x="9303180" y="4427549"/>
                  <a:pt x="9306923" y="4405094"/>
                  <a:pt x="9306923" y="4380766"/>
                </a:cubicBezTo>
                <a:cubicBezTo>
                  <a:pt x="9306923" y="4362052"/>
                  <a:pt x="9299437" y="4341469"/>
                  <a:pt x="9305052" y="4324626"/>
                </a:cubicBezTo>
                <a:cubicBezTo>
                  <a:pt x="9329379" y="4259130"/>
                  <a:pt x="9357450" y="4195505"/>
                  <a:pt x="9385518" y="4131881"/>
                </a:cubicBezTo>
                <a:cubicBezTo>
                  <a:pt x="9394876" y="4111295"/>
                  <a:pt x="9411717" y="4090711"/>
                  <a:pt x="9394876" y="4073868"/>
                </a:cubicBezTo>
                <a:cubicBezTo>
                  <a:pt x="9383646" y="4060770"/>
                  <a:pt x="9359320" y="4058898"/>
                  <a:pt x="9340606" y="4055155"/>
                </a:cubicBezTo>
                <a:cubicBezTo>
                  <a:pt x="9323766" y="4051412"/>
                  <a:pt x="9306923" y="4053285"/>
                  <a:pt x="9291953" y="4053285"/>
                </a:cubicBezTo>
                <a:cubicBezTo>
                  <a:pt x="9254526" y="4049542"/>
                  <a:pt x="9258269" y="4086968"/>
                  <a:pt x="9245170" y="4103810"/>
                </a:cubicBezTo>
                <a:cubicBezTo>
                  <a:pt x="9217099" y="4139366"/>
                  <a:pt x="9198386" y="4182405"/>
                  <a:pt x="9168445" y="4217961"/>
                </a:cubicBezTo>
                <a:cubicBezTo>
                  <a:pt x="9151604" y="4238545"/>
                  <a:pt x="9153475" y="4255388"/>
                  <a:pt x="9170317" y="4266616"/>
                </a:cubicBezTo>
                <a:cubicBezTo>
                  <a:pt x="9190901" y="4281587"/>
                  <a:pt x="9202128" y="4298427"/>
                  <a:pt x="9189031" y="4317140"/>
                </a:cubicBezTo>
                <a:cubicBezTo>
                  <a:pt x="9181545" y="4328368"/>
                  <a:pt x="9157217" y="4328368"/>
                  <a:pt x="9132890" y="4333983"/>
                </a:cubicBezTo>
                <a:cubicBezTo>
                  <a:pt x="9132890" y="4332111"/>
                  <a:pt x="9129146" y="4341469"/>
                  <a:pt x="9125406" y="4352696"/>
                </a:cubicBezTo>
                <a:cubicBezTo>
                  <a:pt x="9121661" y="4345212"/>
                  <a:pt x="9117920" y="4341469"/>
                  <a:pt x="9110433" y="4328368"/>
                </a:cubicBezTo>
                <a:cubicBezTo>
                  <a:pt x="9104820" y="4341469"/>
                  <a:pt x="9101077" y="4352696"/>
                  <a:pt x="9095465" y="4365795"/>
                </a:cubicBezTo>
                <a:cubicBezTo>
                  <a:pt x="9091719" y="4363924"/>
                  <a:pt x="9087979" y="4362052"/>
                  <a:pt x="9084235" y="4358309"/>
                </a:cubicBezTo>
                <a:cubicBezTo>
                  <a:pt x="9067393" y="4326498"/>
                  <a:pt x="9052423" y="4292814"/>
                  <a:pt x="9033709" y="4259130"/>
                </a:cubicBezTo>
                <a:cubicBezTo>
                  <a:pt x="9005641" y="4266616"/>
                  <a:pt x="8981313" y="4264744"/>
                  <a:pt x="8970085" y="4227317"/>
                </a:cubicBezTo>
                <a:cubicBezTo>
                  <a:pt x="8966342" y="4216089"/>
                  <a:pt x="8945759" y="4210476"/>
                  <a:pt x="8928915" y="4201119"/>
                </a:cubicBezTo>
                <a:cubicBezTo>
                  <a:pt x="8930787" y="4221704"/>
                  <a:pt x="8934529" y="4236675"/>
                  <a:pt x="8936401" y="4253515"/>
                </a:cubicBezTo>
                <a:cubicBezTo>
                  <a:pt x="8936401" y="4261001"/>
                  <a:pt x="8940144" y="4270359"/>
                  <a:pt x="8936401" y="4274101"/>
                </a:cubicBezTo>
                <a:cubicBezTo>
                  <a:pt x="8891490" y="4333983"/>
                  <a:pt x="8910202" y="4406964"/>
                  <a:pt x="8902717" y="4472461"/>
                </a:cubicBezTo>
                <a:cubicBezTo>
                  <a:pt x="8898974" y="4498660"/>
                  <a:pt x="8900846" y="4526728"/>
                  <a:pt x="8893362" y="4551057"/>
                </a:cubicBezTo>
                <a:cubicBezTo>
                  <a:pt x="8889619" y="4560412"/>
                  <a:pt x="8869033" y="4569770"/>
                  <a:pt x="8857806" y="4569770"/>
                </a:cubicBezTo>
                <a:cubicBezTo>
                  <a:pt x="8837222" y="4569770"/>
                  <a:pt x="8829734" y="4554800"/>
                  <a:pt x="8833479" y="4534214"/>
                </a:cubicBezTo>
                <a:cubicBezTo>
                  <a:pt x="8840963" y="4476204"/>
                  <a:pt x="8844707" y="4416322"/>
                  <a:pt x="8859675" y="4360182"/>
                </a:cubicBezTo>
                <a:cubicBezTo>
                  <a:pt x="8882134" y="4270359"/>
                  <a:pt x="8863420" y="4191763"/>
                  <a:pt x="8812894" y="4118780"/>
                </a:cubicBezTo>
                <a:cubicBezTo>
                  <a:pt x="8762368" y="4120652"/>
                  <a:pt x="8724943" y="4077611"/>
                  <a:pt x="8734298" y="4025214"/>
                </a:cubicBezTo>
                <a:cubicBezTo>
                  <a:pt x="8734298" y="4023344"/>
                  <a:pt x="8736168" y="4019601"/>
                  <a:pt x="8736168" y="4017729"/>
                </a:cubicBezTo>
                <a:cubicBezTo>
                  <a:pt x="8732427" y="3946618"/>
                  <a:pt x="8760496" y="3879251"/>
                  <a:pt x="8760496" y="3808140"/>
                </a:cubicBezTo>
                <a:cubicBezTo>
                  <a:pt x="8760496" y="3778199"/>
                  <a:pt x="8771725" y="3759486"/>
                  <a:pt x="8805408" y="3753873"/>
                </a:cubicBezTo>
                <a:cubicBezTo>
                  <a:pt x="8833479" y="3750130"/>
                  <a:pt x="8859675" y="3737030"/>
                  <a:pt x="8885875" y="3729545"/>
                </a:cubicBezTo>
                <a:cubicBezTo>
                  <a:pt x="8885875" y="3723932"/>
                  <a:pt x="8885875" y="3720189"/>
                  <a:pt x="8885875" y="3714574"/>
                </a:cubicBezTo>
                <a:cubicBezTo>
                  <a:pt x="8872776" y="3714574"/>
                  <a:pt x="8854063" y="3718317"/>
                  <a:pt x="8846578" y="3712704"/>
                </a:cubicBezTo>
                <a:cubicBezTo>
                  <a:pt x="8835349" y="3703346"/>
                  <a:pt x="8831607" y="3686506"/>
                  <a:pt x="8824121" y="3671536"/>
                </a:cubicBezTo>
                <a:cubicBezTo>
                  <a:pt x="8872776" y="3654692"/>
                  <a:pt x="8872776" y="3654692"/>
                  <a:pt x="8872776" y="3619138"/>
                </a:cubicBezTo>
                <a:cubicBezTo>
                  <a:pt x="8809151" y="3598553"/>
                  <a:pt x="8803536" y="3585454"/>
                  <a:pt x="8831607" y="3501243"/>
                </a:cubicBezTo>
                <a:cubicBezTo>
                  <a:pt x="8812894" y="3480660"/>
                  <a:pt x="8792308" y="3460075"/>
                  <a:pt x="8820379" y="3432006"/>
                </a:cubicBezTo>
                <a:cubicBezTo>
                  <a:pt x="8824121" y="3428263"/>
                  <a:pt x="8825994" y="3420778"/>
                  <a:pt x="8824121" y="3415163"/>
                </a:cubicBezTo>
                <a:cubicBezTo>
                  <a:pt x="8814766" y="3372123"/>
                  <a:pt x="8857806" y="3353410"/>
                  <a:pt x="8869033" y="3317854"/>
                </a:cubicBezTo>
                <a:cubicBezTo>
                  <a:pt x="8876519" y="3291656"/>
                  <a:pt x="8915816" y="3297271"/>
                  <a:pt x="8947629" y="3325340"/>
                </a:cubicBezTo>
                <a:cubicBezTo>
                  <a:pt x="8947629" y="3246744"/>
                  <a:pt x="8947629" y="3170020"/>
                  <a:pt x="8947629" y="3091426"/>
                </a:cubicBezTo>
                <a:cubicBezTo>
                  <a:pt x="8940144" y="3108266"/>
                  <a:pt x="8934529" y="3121366"/>
                  <a:pt x="8928915" y="3136338"/>
                </a:cubicBezTo>
                <a:cubicBezTo>
                  <a:pt x="8925172" y="3136338"/>
                  <a:pt x="8923300" y="3134464"/>
                  <a:pt x="8919560" y="3134464"/>
                </a:cubicBezTo>
                <a:cubicBezTo>
                  <a:pt x="8921431" y="3119494"/>
                  <a:pt x="8921431" y="3102654"/>
                  <a:pt x="8927046" y="3091426"/>
                </a:cubicBezTo>
                <a:cubicBezTo>
                  <a:pt x="8951372" y="3052127"/>
                  <a:pt x="8977570" y="3012829"/>
                  <a:pt x="9003768" y="2973531"/>
                </a:cubicBezTo>
                <a:cubicBezTo>
                  <a:pt x="9005641" y="2969788"/>
                  <a:pt x="9009382" y="2966045"/>
                  <a:pt x="9011254" y="2966045"/>
                </a:cubicBezTo>
                <a:cubicBezTo>
                  <a:pt x="9050553" y="2967917"/>
                  <a:pt x="9071136" y="2939847"/>
                  <a:pt x="9095465" y="2911778"/>
                </a:cubicBezTo>
                <a:cubicBezTo>
                  <a:pt x="9110433" y="2930492"/>
                  <a:pt x="9123534" y="2945462"/>
                  <a:pt x="9136633" y="2962303"/>
                </a:cubicBezTo>
                <a:cubicBezTo>
                  <a:pt x="9153475" y="2936104"/>
                  <a:pt x="9155347" y="2883708"/>
                  <a:pt x="9207743" y="2923007"/>
                </a:cubicBezTo>
                <a:cubicBezTo>
                  <a:pt x="9239555" y="2885580"/>
                  <a:pt x="9271367" y="2850024"/>
                  <a:pt x="9301309" y="2812597"/>
                </a:cubicBezTo>
                <a:cubicBezTo>
                  <a:pt x="9297565" y="2812597"/>
                  <a:pt x="9291953" y="2812597"/>
                  <a:pt x="9288210" y="2810727"/>
                </a:cubicBezTo>
                <a:cubicBezTo>
                  <a:pt x="9280724" y="2788271"/>
                  <a:pt x="9265753" y="2765815"/>
                  <a:pt x="9265753" y="2743359"/>
                </a:cubicBezTo>
                <a:cubicBezTo>
                  <a:pt x="9265753" y="2692833"/>
                  <a:pt x="9269496" y="2642308"/>
                  <a:pt x="9276981" y="2593653"/>
                </a:cubicBezTo>
                <a:cubicBezTo>
                  <a:pt x="9280724" y="2558098"/>
                  <a:pt x="9248913" y="2511315"/>
                  <a:pt x="9213357" y="2505700"/>
                </a:cubicBezTo>
                <a:cubicBezTo>
                  <a:pt x="9153475" y="2496344"/>
                  <a:pt x="9149732" y="2492601"/>
                  <a:pt x="9138504" y="2432719"/>
                </a:cubicBezTo>
                <a:cubicBezTo>
                  <a:pt x="9134761" y="2414007"/>
                  <a:pt x="9132890" y="2395294"/>
                  <a:pt x="9129146" y="2374708"/>
                </a:cubicBezTo>
                <a:cubicBezTo>
                  <a:pt x="9127275" y="2361610"/>
                  <a:pt x="9121661" y="2346639"/>
                  <a:pt x="9117920" y="2333539"/>
                </a:cubicBezTo>
                <a:cubicBezTo>
                  <a:pt x="9101077" y="2342896"/>
                  <a:pt x="9084235" y="2350382"/>
                  <a:pt x="9067393" y="2359737"/>
                </a:cubicBezTo>
                <a:cubicBezTo>
                  <a:pt x="9065521" y="2355995"/>
                  <a:pt x="9063650" y="2352251"/>
                  <a:pt x="9059909" y="2348510"/>
                </a:cubicBezTo>
                <a:cubicBezTo>
                  <a:pt x="9065521" y="2342896"/>
                  <a:pt x="9071136" y="2335411"/>
                  <a:pt x="9078621" y="2331668"/>
                </a:cubicBezTo>
                <a:cubicBezTo>
                  <a:pt x="9108563" y="2318568"/>
                  <a:pt x="9110433" y="2303597"/>
                  <a:pt x="9095465" y="2277399"/>
                </a:cubicBezTo>
                <a:cubicBezTo>
                  <a:pt x="9078621" y="2249330"/>
                  <a:pt x="9067393" y="2217516"/>
                  <a:pt x="9058038" y="2183833"/>
                </a:cubicBezTo>
                <a:cubicBezTo>
                  <a:pt x="9052423" y="2159506"/>
                  <a:pt x="9052423" y="2137051"/>
                  <a:pt x="9028094" y="2118338"/>
                </a:cubicBezTo>
                <a:cubicBezTo>
                  <a:pt x="9016867" y="2108980"/>
                  <a:pt x="9020612" y="2077169"/>
                  <a:pt x="9022482" y="2056583"/>
                </a:cubicBezTo>
                <a:cubicBezTo>
                  <a:pt x="9028094" y="2013544"/>
                  <a:pt x="9031839" y="1968632"/>
                  <a:pt x="9050553" y="1931205"/>
                </a:cubicBezTo>
                <a:cubicBezTo>
                  <a:pt x="9071136" y="1890036"/>
                  <a:pt x="9087979" y="1837639"/>
                  <a:pt x="9147860" y="1824539"/>
                </a:cubicBezTo>
                <a:cubicBezTo>
                  <a:pt x="9189031" y="1815184"/>
                  <a:pt x="9226457" y="1792727"/>
                  <a:pt x="9265753" y="1781500"/>
                </a:cubicBezTo>
                <a:cubicBezTo>
                  <a:pt x="9342479" y="1762786"/>
                  <a:pt x="9421073" y="1766529"/>
                  <a:pt x="9497798" y="1788984"/>
                </a:cubicBezTo>
                <a:cubicBezTo>
                  <a:pt x="9544581" y="1802083"/>
                  <a:pt x="9585750" y="1824539"/>
                  <a:pt x="9619434" y="1860095"/>
                </a:cubicBezTo>
                <a:cubicBezTo>
                  <a:pt x="9673701" y="1916234"/>
                  <a:pt x="9703642" y="1985472"/>
                  <a:pt x="9707385" y="2064068"/>
                </a:cubicBezTo>
                <a:cubicBezTo>
                  <a:pt x="9707385" y="2090266"/>
                  <a:pt x="9707385" y="2114595"/>
                  <a:pt x="9729842" y="2131436"/>
                </a:cubicBezTo>
                <a:cubicBezTo>
                  <a:pt x="9733583" y="2135178"/>
                  <a:pt x="9735457" y="2142664"/>
                  <a:pt x="9735457" y="2150149"/>
                </a:cubicBezTo>
                <a:cubicBezTo>
                  <a:pt x="9737326" y="2166992"/>
                  <a:pt x="9737326" y="2181963"/>
                  <a:pt x="9739198" y="2206289"/>
                </a:cubicBezTo>
                <a:cubicBezTo>
                  <a:pt x="9727969" y="2215647"/>
                  <a:pt x="9726099" y="2226875"/>
                  <a:pt x="9733583" y="2251200"/>
                </a:cubicBezTo>
                <a:cubicBezTo>
                  <a:pt x="9744812" y="2281142"/>
                  <a:pt x="9707385" y="2290499"/>
                  <a:pt x="9686800" y="2303597"/>
                </a:cubicBezTo>
                <a:cubicBezTo>
                  <a:pt x="9677444" y="2309213"/>
                  <a:pt x="9664346" y="2309213"/>
                  <a:pt x="9647503" y="2312955"/>
                </a:cubicBezTo>
                <a:cubicBezTo>
                  <a:pt x="9658731" y="2320441"/>
                  <a:pt x="9664346" y="2324183"/>
                  <a:pt x="9679316" y="2335411"/>
                </a:cubicBezTo>
                <a:cubicBezTo>
                  <a:pt x="9656861" y="2359737"/>
                  <a:pt x="9638147" y="2382193"/>
                  <a:pt x="9615690" y="2400906"/>
                </a:cubicBezTo>
                <a:cubicBezTo>
                  <a:pt x="9593234" y="2421492"/>
                  <a:pt x="9591364" y="2438333"/>
                  <a:pt x="9615690" y="2472017"/>
                </a:cubicBezTo>
                <a:cubicBezTo>
                  <a:pt x="9668086" y="2451433"/>
                  <a:pt x="9716743" y="2458918"/>
                  <a:pt x="9765395" y="2486988"/>
                </a:cubicBezTo>
                <a:cubicBezTo>
                  <a:pt x="9782238" y="2479502"/>
                  <a:pt x="9800952" y="2473889"/>
                  <a:pt x="9817793" y="2466403"/>
                </a:cubicBezTo>
                <a:cubicBezTo>
                  <a:pt x="9836505" y="2457045"/>
                  <a:pt x="9851478" y="2457045"/>
                  <a:pt x="9870192" y="2472017"/>
                </a:cubicBezTo>
                <a:cubicBezTo>
                  <a:pt x="9877675" y="2479502"/>
                  <a:pt x="9902002" y="2481374"/>
                  <a:pt x="9905745" y="2475759"/>
                </a:cubicBezTo>
                <a:cubicBezTo>
                  <a:pt x="9933814" y="2442075"/>
                  <a:pt x="9961885" y="2445818"/>
                  <a:pt x="9995569" y="2464531"/>
                </a:cubicBezTo>
                <a:cubicBezTo>
                  <a:pt x="9999312" y="2466403"/>
                  <a:pt x="10006798" y="2464531"/>
                  <a:pt x="10016154" y="2466403"/>
                </a:cubicBezTo>
                <a:cubicBezTo>
                  <a:pt x="10012412" y="2455176"/>
                  <a:pt x="10010539" y="2447690"/>
                  <a:pt x="10006798" y="2432719"/>
                </a:cubicBezTo>
                <a:cubicBezTo>
                  <a:pt x="10023638" y="2436462"/>
                  <a:pt x="10036739" y="2440205"/>
                  <a:pt x="10047966" y="2442075"/>
                </a:cubicBezTo>
                <a:cubicBezTo>
                  <a:pt x="10055451" y="2391550"/>
                  <a:pt x="10059194" y="2389679"/>
                  <a:pt x="10117204" y="2395294"/>
                </a:cubicBezTo>
                <a:cubicBezTo>
                  <a:pt x="10085392" y="2320441"/>
                  <a:pt x="10055451" y="2249330"/>
                  <a:pt x="10027381" y="2183833"/>
                </a:cubicBezTo>
                <a:cubicBezTo>
                  <a:pt x="10008667" y="2191318"/>
                  <a:pt x="9993699" y="2202546"/>
                  <a:pt x="9980598" y="2200676"/>
                </a:cubicBezTo>
                <a:cubicBezTo>
                  <a:pt x="9971241" y="2198803"/>
                  <a:pt x="9960015" y="2181963"/>
                  <a:pt x="9958143" y="2170734"/>
                </a:cubicBezTo>
                <a:cubicBezTo>
                  <a:pt x="9941301" y="2107110"/>
                  <a:pt x="9933814" y="2039742"/>
                  <a:pt x="9911358" y="1977988"/>
                </a:cubicBezTo>
                <a:cubicBezTo>
                  <a:pt x="9870192" y="1871323"/>
                  <a:pt x="9825280" y="1766529"/>
                  <a:pt x="9771010" y="1665477"/>
                </a:cubicBezTo>
                <a:cubicBezTo>
                  <a:pt x="9582008" y="1315539"/>
                  <a:pt x="9393004" y="965603"/>
                  <a:pt x="9196513" y="619407"/>
                </a:cubicBezTo>
                <a:cubicBezTo>
                  <a:pt x="9091719" y="434147"/>
                  <a:pt x="8973827" y="258243"/>
                  <a:pt x="8861548" y="78596"/>
                </a:cubicBezTo>
                <a:cubicBezTo>
                  <a:pt x="8831607" y="31812"/>
                  <a:pt x="8829734" y="31812"/>
                  <a:pt x="8848448" y="0"/>
                </a:cubicBezTo>
                <a:close/>
              </a:path>
            </a:pathLst>
          </a:custGeom>
          <a:solidFill>
            <a:schemeClr val="accent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08811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97849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1180011" y="3572698"/>
            <a:ext cx="2743200" cy="27432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그림 개체 틀 5">
            <a:extLst>
              <a:ext uri="{FF2B5EF4-FFF2-40B4-BE49-F238E27FC236}">
                <a16:creationId xmlns:a16="http://schemas.microsoft.com/office/drawing/2014/main" id="{FD31565C-2926-4592-8A61-0F10AFB84A56}"/>
              </a:ext>
            </a:extLst>
          </p:cNvPr>
          <p:cNvSpPr>
            <a:spLocks noGrp="1"/>
          </p:cNvSpPr>
          <p:nvPr>
            <p:ph type="pic" sz="quarter" idx="13" hasCustomPrompt="1"/>
          </p:nvPr>
        </p:nvSpPr>
        <p:spPr>
          <a:xfrm>
            <a:off x="4733109" y="3572698"/>
            <a:ext cx="2743200" cy="27432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4" name="그림 개체 틀 5">
            <a:extLst>
              <a:ext uri="{FF2B5EF4-FFF2-40B4-BE49-F238E27FC236}">
                <a16:creationId xmlns:a16="http://schemas.microsoft.com/office/drawing/2014/main" id="{56938BD1-B98B-4510-BA28-5E205124E6B6}"/>
              </a:ext>
            </a:extLst>
          </p:cNvPr>
          <p:cNvSpPr>
            <a:spLocks noGrp="1"/>
          </p:cNvSpPr>
          <p:nvPr>
            <p:ph type="pic" sz="quarter" idx="14" hasCustomPrompt="1"/>
          </p:nvPr>
        </p:nvSpPr>
        <p:spPr>
          <a:xfrm>
            <a:off x="8286207" y="3572698"/>
            <a:ext cx="2743200" cy="27432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743250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8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061AE6-E109-4CB3-A666-4D9F78A46AE9}"/>
              </a:ext>
            </a:extLst>
          </p:cNvPr>
          <p:cNvSpPr/>
          <p:nvPr userDrawn="1"/>
        </p:nvSpPr>
        <p:spPr>
          <a:xfrm>
            <a:off x="0" y="-1"/>
            <a:ext cx="12192000" cy="411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BF69DAF-5676-4D84-8428-0D10D887FBF2}"/>
              </a:ext>
            </a:extLst>
          </p:cNvPr>
          <p:cNvSpPr/>
          <p:nvPr userDrawn="1"/>
        </p:nvSpPr>
        <p:spPr>
          <a:xfrm>
            <a:off x="0" y="4119143"/>
            <a:ext cx="12192000" cy="2738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12576187-5459-4C80-857F-EF5953D4E2D6}"/>
              </a:ext>
            </a:extLst>
          </p:cNvPr>
          <p:cNvGrpSpPr/>
          <p:nvPr userDrawn="1"/>
        </p:nvGrpSpPr>
        <p:grpSpPr>
          <a:xfrm>
            <a:off x="522757" y="1319215"/>
            <a:ext cx="11122422" cy="4034834"/>
            <a:chOff x="1263308" y="1804668"/>
            <a:chExt cx="9109363" cy="3304565"/>
          </a:xfrm>
          <a:solidFill>
            <a:schemeClr val="accent4">
              <a:lumMod val="20000"/>
              <a:lumOff val="80000"/>
            </a:schemeClr>
          </a:solidFill>
        </p:grpSpPr>
        <p:pic>
          <p:nvPicPr>
            <p:cNvPr id="5" name="Graphic 4">
              <a:extLst>
                <a:ext uri="{FF2B5EF4-FFF2-40B4-BE49-F238E27FC236}">
                  <a16:creationId xmlns:a16="http://schemas.microsoft.com/office/drawing/2014/main" id="{E42C8617-5FAF-4652-8033-ECDEF1542F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263308" y="3429000"/>
              <a:ext cx="9109363" cy="1680233"/>
            </a:xfrm>
            <a:prstGeom prst="rect">
              <a:avLst/>
            </a:prstGeom>
          </p:spPr>
        </p:pic>
        <p:sp>
          <p:nvSpPr>
            <p:cNvPr id="6" name="Graphic 7">
              <a:extLst>
                <a:ext uri="{FF2B5EF4-FFF2-40B4-BE49-F238E27FC236}">
                  <a16:creationId xmlns:a16="http://schemas.microsoft.com/office/drawing/2014/main" id="{A8E9E8B4-5AE4-49FB-873A-028900C67CD8}"/>
                </a:ext>
              </a:extLst>
            </p:cNvPr>
            <p:cNvSpPr/>
            <p:nvPr userDrawn="1"/>
          </p:nvSpPr>
          <p:spPr>
            <a:xfrm>
              <a:off x="3638237" y="1804668"/>
              <a:ext cx="4359503" cy="1963130"/>
            </a:xfrm>
            <a:custGeom>
              <a:avLst/>
              <a:gdLst>
                <a:gd name="connsiteX0" fmla="*/ 2576036 w 6134100"/>
                <a:gd name="connsiteY0" fmla="*/ 7144 h 2762250"/>
                <a:gd name="connsiteX1" fmla="*/ 2558891 w 6134100"/>
                <a:gd name="connsiteY1" fmla="*/ 11906 h 2762250"/>
                <a:gd name="connsiteX2" fmla="*/ 2556986 w 6134100"/>
                <a:gd name="connsiteY2" fmla="*/ 91916 h 2762250"/>
                <a:gd name="connsiteX3" fmla="*/ 2573179 w 6134100"/>
                <a:gd name="connsiteY3" fmla="*/ 184309 h 2762250"/>
                <a:gd name="connsiteX4" fmla="*/ 2579846 w 6134100"/>
                <a:gd name="connsiteY4" fmla="*/ 230029 h 2762250"/>
                <a:gd name="connsiteX5" fmla="*/ 2586514 w 6134100"/>
                <a:gd name="connsiteY5" fmla="*/ 254794 h 2762250"/>
                <a:gd name="connsiteX6" fmla="*/ 2606516 w 6134100"/>
                <a:gd name="connsiteY6" fmla="*/ 347186 h 2762250"/>
                <a:gd name="connsiteX7" fmla="*/ 2616041 w 6134100"/>
                <a:gd name="connsiteY7" fmla="*/ 374809 h 2762250"/>
                <a:gd name="connsiteX8" fmla="*/ 2643664 w 6134100"/>
                <a:gd name="connsiteY8" fmla="*/ 601504 h 2762250"/>
                <a:gd name="connsiteX9" fmla="*/ 2634139 w 6134100"/>
                <a:gd name="connsiteY9" fmla="*/ 617696 h 2762250"/>
                <a:gd name="connsiteX10" fmla="*/ 2614136 w 6134100"/>
                <a:gd name="connsiteY10" fmla="*/ 630079 h 2762250"/>
                <a:gd name="connsiteX11" fmla="*/ 2564606 w 6134100"/>
                <a:gd name="connsiteY11" fmla="*/ 706279 h 2762250"/>
                <a:gd name="connsiteX12" fmla="*/ 2540794 w 6134100"/>
                <a:gd name="connsiteY12" fmla="*/ 763429 h 2762250"/>
                <a:gd name="connsiteX13" fmla="*/ 2510314 w 6134100"/>
                <a:gd name="connsiteY13" fmla="*/ 807244 h 2762250"/>
                <a:gd name="connsiteX14" fmla="*/ 2508409 w 6134100"/>
                <a:gd name="connsiteY14" fmla="*/ 866299 h 2762250"/>
                <a:gd name="connsiteX15" fmla="*/ 2542699 w 6134100"/>
                <a:gd name="connsiteY15" fmla="*/ 965359 h 2762250"/>
                <a:gd name="connsiteX16" fmla="*/ 2616994 w 6134100"/>
                <a:gd name="connsiteY16" fmla="*/ 1010126 h 2762250"/>
                <a:gd name="connsiteX17" fmla="*/ 2636996 w 6134100"/>
                <a:gd name="connsiteY17" fmla="*/ 1021556 h 2762250"/>
                <a:gd name="connsiteX18" fmla="*/ 2653189 w 6134100"/>
                <a:gd name="connsiteY18" fmla="*/ 1054894 h 2762250"/>
                <a:gd name="connsiteX19" fmla="*/ 2655094 w 6134100"/>
                <a:gd name="connsiteY19" fmla="*/ 1073944 h 2762250"/>
                <a:gd name="connsiteX20" fmla="*/ 2677001 w 6134100"/>
                <a:gd name="connsiteY20" fmla="*/ 1130141 h 2762250"/>
                <a:gd name="connsiteX21" fmla="*/ 2673191 w 6134100"/>
                <a:gd name="connsiteY21" fmla="*/ 1123474 h 2762250"/>
                <a:gd name="connsiteX22" fmla="*/ 2621756 w 6134100"/>
                <a:gd name="connsiteY22" fmla="*/ 1138714 h 2762250"/>
                <a:gd name="connsiteX23" fmla="*/ 2593181 w 6134100"/>
                <a:gd name="connsiteY23" fmla="*/ 1163479 h 2762250"/>
                <a:gd name="connsiteX24" fmla="*/ 2609374 w 6134100"/>
                <a:gd name="connsiteY24" fmla="*/ 1175861 h 2762250"/>
                <a:gd name="connsiteX25" fmla="*/ 2625566 w 6134100"/>
                <a:gd name="connsiteY25" fmla="*/ 1188244 h 2762250"/>
                <a:gd name="connsiteX26" fmla="*/ 2613184 w 6134100"/>
                <a:gd name="connsiteY26" fmla="*/ 1218724 h 2762250"/>
                <a:gd name="connsiteX27" fmla="*/ 2605564 w 6134100"/>
                <a:gd name="connsiteY27" fmla="*/ 1318736 h 2762250"/>
                <a:gd name="connsiteX28" fmla="*/ 2648426 w 6134100"/>
                <a:gd name="connsiteY28" fmla="*/ 1387316 h 2762250"/>
                <a:gd name="connsiteX29" fmla="*/ 2632234 w 6134100"/>
                <a:gd name="connsiteY29" fmla="*/ 1430179 h 2762250"/>
                <a:gd name="connsiteX30" fmla="*/ 2632234 w 6134100"/>
                <a:gd name="connsiteY30" fmla="*/ 1528286 h 2762250"/>
                <a:gd name="connsiteX31" fmla="*/ 2656046 w 6134100"/>
                <a:gd name="connsiteY31" fmla="*/ 1552099 h 2762250"/>
                <a:gd name="connsiteX32" fmla="*/ 2653189 w 6134100"/>
                <a:gd name="connsiteY32" fmla="*/ 1622584 h 2762250"/>
                <a:gd name="connsiteX33" fmla="*/ 2643664 w 6134100"/>
                <a:gd name="connsiteY33" fmla="*/ 1696879 h 2762250"/>
                <a:gd name="connsiteX34" fmla="*/ 2624614 w 6134100"/>
                <a:gd name="connsiteY34" fmla="*/ 1803559 h 2762250"/>
                <a:gd name="connsiteX35" fmla="*/ 2628424 w 6134100"/>
                <a:gd name="connsiteY35" fmla="*/ 1871186 h 2762250"/>
                <a:gd name="connsiteX36" fmla="*/ 2656999 w 6134100"/>
                <a:gd name="connsiteY36" fmla="*/ 1914049 h 2762250"/>
                <a:gd name="connsiteX37" fmla="*/ 2697956 w 6134100"/>
                <a:gd name="connsiteY37" fmla="*/ 2023586 h 2762250"/>
                <a:gd name="connsiteX38" fmla="*/ 2706529 w 6134100"/>
                <a:gd name="connsiteY38" fmla="*/ 2083594 h 2762250"/>
                <a:gd name="connsiteX39" fmla="*/ 2703671 w 6134100"/>
                <a:gd name="connsiteY39" fmla="*/ 2103596 h 2762250"/>
                <a:gd name="connsiteX40" fmla="*/ 2694146 w 6134100"/>
                <a:gd name="connsiteY40" fmla="*/ 2185511 h 2762250"/>
                <a:gd name="connsiteX41" fmla="*/ 2702719 w 6134100"/>
                <a:gd name="connsiteY41" fmla="*/ 2270284 h 2762250"/>
                <a:gd name="connsiteX42" fmla="*/ 2717959 w 6134100"/>
                <a:gd name="connsiteY42" fmla="*/ 2298859 h 2762250"/>
                <a:gd name="connsiteX43" fmla="*/ 2735104 w 6134100"/>
                <a:gd name="connsiteY43" fmla="*/ 2310289 h 2762250"/>
                <a:gd name="connsiteX44" fmla="*/ 2751296 w 6134100"/>
                <a:gd name="connsiteY44" fmla="*/ 2341721 h 2762250"/>
                <a:gd name="connsiteX45" fmla="*/ 2727484 w 6134100"/>
                <a:gd name="connsiteY45" fmla="*/ 2431256 h 2762250"/>
                <a:gd name="connsiteX46" fmla="*/ 2711291 w 6134100"/>
                <a:gd name="connsiteY46" fmla="*/ 2459831 h 2762250"/>
                <a:gd name="connsiteX47" fmla="*/ 2642711 w 6134100"/>
                <a:gd name="connsiteY47" fmla="*/ 2475071 h 2762250"/>
                <a:gd name="connsiteX48" fmla="*/ 2530316 w 6134100"/>
                <a:gd name="connsiteY48" fmla="*/ 2478881 h 2762250"/>
                <a:gd name="connsiteX49" fmla="*/ 2488406 w 6134100"/>
                <a:gd name="connsiteY49" fmla="*/ 2474119 h 2762250"/>
                <a:gd name="connsiteX50" fmla="*/ 2433161 w 6134100"/>
                <a:gd name="connsiteY50" fmla="*/ 2470309 h 2762250"/>
                <a:gd name="connsiteX51" fmla="*/ 2297906 w 6134100"/>
                <a:gd name="connsiteY51" fmla="*/ 2483644 h 2762250"/>
                <a:gd name="connsiteX52" fmla="*/ 2169319 w 6134100"/>
                <a:gd name="connsiteY52" fmla="*/ 2487454 h 2762250"/>
                <a:gd name="connsiteX53" fmla="*/ 2161699 w 6134100"/>
                <a:gd name="connsiteY53" fmla="*/ 2462689 h 2762250"/>
                <a:gd name="connsiteX54" fmla="*/ 2135981 w 6134100"/>
                <a:gd name="connsiteY54" fmla="*/ 2424589 h 2762250"/>
                <a:gd name="connsiteX55" fmla="*/ 2110264 w 6134100"/>
                <a:gd name="connsiteY55" fmla="*/ 2376011 h 2762250"/>
                <a:gd name="connsiteX56" fmla="*/ 2121694 w 6134100"/>
                <a:gd name="connsiteY56" fmla="*/ 2300764 h 2762250"/>
                <a:gd name="connsiteX57" fmla="*/ 2153126 w 6134100"/>
                <a:gd name="connsiteY57" fmla="*/ 2238851 h 2762250"/>
                <a:gd name="connsiteX58" fmla="*/ 2136934 w 6134100"/>
                <a:gd name="connsiteY58" fmla="*/ 2152174 h 2762250"/>
                <a:gd name="connsiteX59" fmla="*/ 2103596 w 6134100"/>
                <a:gd name="connsiteY59" fmla="*/ 1967389 h 2762250"/>
                <a:gd name="connsiteX60" fmla="*/ 2132171 w 6134100"/>
                <a:gd name="connsiteY60" fmla="*/ 1809274 h 2762250"/>
                <a:gd name="connsiteX61" fmla="*/ 2140744 w 6134100"/>
                <a:gd name="connsiteY61" fmla="*/ 1731169 h 2762250"/>
                <a:gd name="connsiteX62" fmla="*/ 2136934 w 6134100"/>
                <a:gd name="connsiteY62" fmla="*/ 1656874 h 2762250"/>
                <a:gd name="connsiteX63" fmla="*/ 2146459 w 6134100"/>
                <a:gd name="connsiteY63" fmla="*/ 1624489 h 2762250"/>
                <a:gd name="connsiteX64" fmla="*/ 2137886 w 6134100"/>
                <a:gd name="connsiteY64" fmla="*/ 1597819 h 2762250"/>
                <a:gd name="connsiteX65" fmla="*/ 2125504 w 6134100"/>
                <a:gd name="connsiteY65" fmla="*/ 1573054 h 2762250"/>
                <a:gd name="connsiteX66" fmla="*/ 2132171 w 6134100"/>
                <a:gd name="connsiteY66" fmla="*/ 1544479 h 2762250"/>
                <a:gd name="connsiteX67" fmla="*/ 2138839 w 6134100"/>
                <a:gd name="connsiteY67" fmla="*/ 1555909 h 2762250"/>
                <a:gd name="connsiteX68" fmla="*/ 2155031 w 6134100"/>
                <a:gd name="connsiteY68" fmla="*/ 1581626 h 2762250"/>
                <a:gd name="connsiteX69" fmla="*/ 2197894 w 6134100"/>
                <a:gd name="connsiteY69" fmla="*/ 1579721 h 2762250"/>
                <a:gd name="connsiteX70" fmla="*/ 2213134 w 6134100"/>
                <a:gd name="connsiteY70" fmla="*/ 1571149 h 2762250"/>
                <a:gd name="connsiteX71" fmla="*/ 2240756 w 6134100"/>
                <a:gd name="connsiteY71" fmla="*/ 1504474 h 2762250"/>
                <a:gd name="connsiteX72" fmla="*/ 2263616 w 6134100"/>
                <a:gd name="connsiteY72" fmla="*/ 1449229 h 2762250"/>
                <a:gd name="connsiteX73" fmla="*/ 2277904 w 6134100"/>
                <a:gd name="connsiteY73" fmla="*/ 1384459 h 2762250"/>
                <a:gd name="connsiteX74" fmla="*/ 2285524 w 6134100"/>
                <a:gd name="connsiteY74" fmla="*/ 1369219 h 2762250"/>
                <a:gd name="connsiteX75" fmla="*/ 2307431 w 6134100"/>
                <a:gd name="connsiteY75" fmla="*/ 1354931 h 2762250"/>
                <a:gd name="connsiteX76" fmla="*/ 2310289 w 6134100"/>
                <a:gd name="connsiteY76" fmla="*/ 1323499 h 2762250"/>
                <a:gd name="connsiteX77" fmla="*/ 2310289 w 6134100"/>
                <a:gd name="connsiteY77" fmla="*/ 1276826 h 2762250"/>
                <a:gd name="connsiteX78" fmla="*/ 2323624 w 6134100"/>
                <a:gd name="connsiteY78" fmla="*/ 1173956 h 2762250"/>
                <a:gd name="connsiteX79" fmla="*/ 2343626 w 6134100"/>
                <a:gd name="connsiteY79" fmla="*/ 1078706 h 2762250"/>
                <a:gd name="connsiteX80" fmla="*/ 2346484 w 6134100"/>
                <a:gd name="connsiteY80" fmla="*/ 1020604 h 2762250"/>
                <a:gd name="connsiteX81" fmla="*/ 2326481 w 6134100"/>
                <a:gd name="connsiteY81" fmla="*/ 963454 h 2762250"/>
                <a:gd name="connsiteX82" fmla="*/ 2324576 w 6134100"/>
                <a:gd name="connsiteY82" fmla="*/ 936784 h 2762250"/>
                <a:gd name="connsiteX83" fmla="*/ 2321719 w 6134100"/>
                <a:gd name="connsiteY83" fmla="*/ 906304 h 2762250"/>
                <a:gd name="connsiteX84" fmla="*/ 2311241 w 6134100"/>
                <a:gd name="connsiteY84" fmla="*/ 871061 h 2762250"/>
                <a:gd name="connsiteX85" fmla="*/ 2278856 w 6134100"/>
                <a:gd name="connsiteY85" fmla="*/ 814864 h 2762250"/>
                <a:gd name="connsiteX86" fmla="*/ 2229326 w 6134100"/>
                <a:gd name="connsiteY86" fmla="*/ 795814 h 2762250"/>
                <a:gd name="connsiteX87" fmla="*/ 2177891 w 6134100"/>
                <a:gd name="connsiteY87" fmla="*/ 761524 h 2762250"/>
                <a:gd name="connsiteX88" fmla="*/ 2117884 w 6134100"/>
                <a:gd name="connsiteY88" fmla="*/ 723424 h 2762250"/>
                <a:gd name="connsiteX89" fmla="*/ 2106454 w 6134100"/>
                <a:gd name="connsiteY89" fmla="*/ 704374 h 2762250"/>
                <a:gd name="connsiteX90" fmla="*/ 2183606 w 6134100"/>
                <a:gd name="connsiteY90" fmla="*/ 602456 h 2762250"/>
                <a:gd name="connsiteX91" fmla="*/ 2197894 w 6134100"/>
                <a:gd name="connsiteY91" fmla="*/ 575786 h 2762250"/>
                <a:gd name="connsiteX92" fmla="*/ 2186464 w 6134100"/>
                <a:gd name="connsiteY92" fmla="*/ 530066 h 2762250"/>
                <a:gd name="connsiteX93" fmla="*/ 2185511 w 6134100"/>
                <a:gd name="connsiteY93" fmla="*/ 510064 h 2762250"/>
                <a:gd name="connsiteX94" fmla="*/ 2225516 w 6134100"/>
                <a:gd name="connsiteY94" fmla="*/ 463391 h 2762250"/>
                <a:gd name="connsiteX95" fmla="*/ 2205514 w 6134100"/>
                <a:gd name="connsiteY95" fmla="*/ 417671 h 2762250"/>
                <a:gd name="connsiteX96" fmla="*/ 2146459 w 6134100"/>
                <a:gd name="connsiteY96" fmla="*/ 398621 h 2762250"/>
                <a:gd name="connsiteX97" fmla="*/ 2053114 w 6134100"/>
                <a:gd name="connsiteY97" fmla="*/ 361474 h 2762250"/>
                <a:gd name="connsiteX98" fmla="*/ 2019776 w 6134100"/>
                <a:gd name="connsiteY98" fmla="*/ 338614 h 2762250"/>
                <a:gd name="connsiteX99" fmla="*/ 1994059 w 6134100"/>
                <a:gd name="connsiteY99" fmla="*/ 350996 h 2762250"/>
                <a:gd name="connsiteX100" fmla="*/ 1969294 w 6134100"/>
                <a:gd name="connsiteY100" fmla="*/ 371951 h 2762250"/>
                <a:gd name="connsiteX101" fmla="*/ 1899761 w 6134100"/>
                <a:gd name="connsiteY101" fmla="*/ 439579 h 2762250"/>
                <a:gd name="connsiteX102" fmla="*/ 1903571 w 6134100"/>
                <a:gd name="connsiteY102" fmla="*/ 470059 h 2762250"/>
                <a:gd name="connsiteX103" fmla="*/ 1899761 w 6134100"/>
                <a:gd name="connsiteY103" fmla="*/ 531971 h 2762250"/>
                <a:gd name="connsiteX104" fmla="*/ 1888331 w 6134100"/>
                <a:gd name="connsiteY104" fmla="*/ 584359 h 2762250"/>
                <a:gd name="connsiteX105" fmla="*/ 1914049 w 6134100"/>
                <a:gd name="connsiteY105" fmla="*/ 604361 h 2762250"/>
                <a:gd name="connsiteX106" fmla="*/ 1939766 w 6134100"/>
                <a:gd name="connsiteY106" fmla="*/ 631984 h 2762250"/>
                <a:gd name="connsiteX107" fmla="*/ 1946434 w 6134100"/>
                <a:gd name="connsiteY107" fmla="*/ 648176 h 2762250"/>
                <a:gd name="connsiteX108" fmla="*/ 1946434 w 6134100"/>
                <a:gd name="connsiteY108" fmla="*/ 714851 h 2762250"/>
                <a:gd name="connsiteX109" fmla="*/ 1924526 w 6134100"/>
                <a:gd name="connsiteY109" fmla="*/ 748189 h 2762250"/>
                <a:gd name="connsiteX110" fmla="*/ 1879759 w 6134100"/>
                <a:gd name="connsiteY110" fmla="*/ 766286 h 2762250"/>
                <a:gd name="connsiteX111" fmla="*/ 1835944 w 6134100"/>
                <a:gd name="connsiteY111" fmla="*/ 780574 h 2762250"/>
                <a:gd name="connsiteX112" fmla="*/ 1814989 w 6134100"/>
                <a:gd name="connsiteY112" fmla="*/ 795814 h 2762250"/>
                <a:gd name="connsiteX113" fmla="*/ 1786414 w 6134100"/>
                <a:gd name="connsiteY113" fmla="*/ 818674 h 2762250"/>
                <a:gd name="connsiteX114" fmla="*/ 1714024 w 6134100"/>
                <a:gd name="connsiteY114" fmla="*/ 870109 h 2762250"/>
                <a:gd name="connsiteX115" fmla="*/ 1686401 w 6134100"/>
                <a:gd name="connsiteY115" fmla="*/ 801529 h 2762250"/>
                <a:gd name="connsiteX116" fmla="*/ 1693069 w 6134100"/>
                <a:gd name="connsiteY116" fmla="*/ 775811 h 2762250"/>
                <a:gd name="connsiteX117" fmla="*/ 1700689 w 6134100"/>
                <a:gd name="connsiteY117" fmla="*/ 762476 h 2762250"/>
                <a:gd name="connsiteX118" fmla="*/ 1703546 w 6134100"/>
                <a:gd name="connsiteY118" fmla="*/ 718661 h 2762250"/>
                <a:gd name="connsiteX119" fmla="*/ 1715929 w 6134100"/>
                <a:gd name="connsiteY119" fmla="*/ 691039 h 2762250"/>
                <a:gd name="connsiteX120" fmla="*/ 1707356 w 6134100"/>
                <a:gd name="connsiteY120" fmla="*/ 656749 h 2762250"/>
                <a:gd name="connsiteX121" fmla="*/ 1689259 w 6134100"/>
                <a:gd name="connsiteY121" fmla="*/ 611029 h 2762250"/>
                <a:gd name="connsiteX122" fmla="*/ 1649254 w 6134100"/>
                <a:gd name="connsiteY122" fmla="*/ 570071 h 2762250"/>
                <a:gd name="connsiteX123" fmla="*/ 1612106 w 6134100"/>
                <a:gd name="connsiteY123" fmla="*/ 540544 h 2762250"/>
                <a:gd name="connsiteX124" fmla="*/ 1590199 w 6134100"/>
                <a:gd name="connsiteY124" fmla="*/ 460534 h 2762250"/>
                <a:gd name="connsiteX125" fmla="*/ 1574006 w 6134100"/>
                <a:gd name="connsiteY125" fmla="*/ 393859 h 2762250"/>
                <a:gd name="connsiteX126" fmla="*/ 1564481 w 6134100"/>
                <a:gd name="connsiteY126" fmla="*/ 360521 h 2762250"/>
                <a:gd name="connsiteX127" fmla="*/ 1557814 w 6134100"/>
                <a:gd name="connsiteY127" fmla="*/ 330041 h 2762250"/>
                <a:gd name="connsiteX128" fmla="*/ 1536859 w 6134100"/>
                <a:gd name="connsiteY128" fmla="*/ 305276 h 2762250"/>
                <a:gd name="connsiteX129" fmla="*/ 1509236 w 6134100"/>
                <a:gd name="connsiteY129" fmla="*/ 305276 h 2762250"/>
                <a:gd name="connsiteX130" fmla="*/ 1488281 w 6134100"/>
                <a:gd name="connsiteY130" fmla="*/ 240506 h 2762250"/>
                <a:gd name="connsiteX131" fmla="*/ 1438751 w 6134100"/>
                <a:gd name="connsiteY131" fmla="*/ 123349 h 2762250"/>
                <a:gd name="connsiteX132" fmla="*/ 1434941 w 6134100"/>
                <a:gd name="connsiteY132" fmla="*/ 170974 h 2762250"/>
                <a:gd name="connsiteX133" fmla="*/ 1476851 w 6134100"/>
                <a:gd name="connsiteY133" fmla="*/ 300514 h 2762250"/>
                <a:gd name="connsiteX134" fmla="*/ 1481614 w 6134100"/>
                <a:gd name="connsiteY134" fmla="*/ 324326 h 2762250"/>
                <a:gd name="connsiteX135" fmla="*/ 1464469 w 6134100"/>
                <a:gd name="connsiteY135" fmla="*/ 347186 h 2762250"/>
                <a:gd name="connsiteX136" fmla="*/ 1449229 w 6134100"/>
                <a:gd name="connsiteY136" fmla="*/ 352901 h 2762250"/>
                <a:gd name="connsiteX137" fmla="*/ 1468279 w 6134100"/>
                <a:gd name="connsiteY137" fmla="*/ 400526 h 2762250"/>
                <a:gd name="connsiteX138" fmla="*/ 1487329 w 6134100"/>
                <a:gd name="connsiteY138" fmla="*/ 446246 h 2762250"/>
                <a:gd name="connsiteX139" fmla="*/ 1460659 w 6134100"/>
                <a:gd name="connsiteY139" fmla="*/ 452914 h 2762250"/>
                <a:gd name="connsiteX140" fmla="*/ 1432084 w 6134100"/>
                <a:gd name="connsiteY140" fmla="*/ 472916 h 2762250"/>
                <a:gd name="connsiteX141" fmla="*/ 1473994 w 6134100"/>
                <a:gd name="connsiteY141" fmla="*/ 487204 h 2762250"/>
                <a:gd name="connsiteX142" fmla="*/ 1510189 w 6134100"/>
                <a:gd name="connsiteY142" fmla="*/ 495776 h 2762250"/>
                <a:gd name="connsiteX143" fmla="*/ 1529239 w 6134100"/>
                <a:gd name="connsiteY143" fmla="*/ 497681 h 2762250"/>
                <a:gd name="connsiteX144" fmla="*/ 1534954 w 6134100"/>
                <a:gd name="connsiteY144" fmla="*/ 573881 h 2762250"/>
                <a:gd name="connsiteX145" fmla="*/ 1524476 w 6134100"/>
                <a:gd name="connsiteY145" fmla="*/ 662464 h 2762250"/>
                <a:gd name="connsiteX146" fmla="*/ 1531144 w 6134100"/>
                <a:gd name="connsiteY146" fmla="*/ 671989 h 2762250"/>
                <a:gd name="connsiteX147" fmla="*/ 1534954 w 6134100"/>
                <a:gd name="connsiteY147" fmla="*/ 647224 h 2762250"/>
                <a:gd name="connsiteX148" fmla="*/ 1544479 w 6134100"/>
                <a:gd name="connsiteY148" fmla="*/ 681514 h 2762250"/>
                <a:gd name="connsiteX149" fmla="*/ 1536859 w 6134100"/>
                <a:gd name="connsiteY149" fmla="*/ 750094 h 2762250"/>
                <a:gd name="connsiteX150" fmla="*/ 1514951 w 6134100"/>
                <a:gd name="connsiteY150" fmla="*/ 775811 h 2762250"/>
                <a:gd name="connsiteX151" fmla="*/ 1503521 w 6134100"/>
                <a:gd name="connsiteY151" fmla="*/ 895826 h 2762250"/>
                <a:gd name="connsiteX152" fmla="*/ 1535906 w 6134100"/>
                <a:gd name="connsiteY152" fmla="*/ 1008221 h 2762250"/>
                <a:gd name="connsiteX153" fmla="*/ 1554956 w 6134100"/>
                <a:gd name="connsiteY153" fmla="*/ 1060609 h 2762250"/>
                <a:gd name="connsiteX154" fmla="*/ 1577816 w 6134100"/>
                <a:gd name="connsiteY154" fmla="*/ 1126331 h 2762250"/>
                <a:gd name="connsiteX155" fmla="*/ 1586389 w 6134100"/>
                <a:gd name="connsiteY155" fmla="*/ 1186339 h 2762250"/>
                <a:gd name="connsiteX156" fmla="*/ 1601629 w 6134100"/>
                <a:gd name="connsiteY156" fmla="*/ 1299686 h 2762250"/>
                <a:gd name="connsiteX157" fmla="*/ 1646396 w 6134100"/>
                <a:gd name="connsiteY157" fmla="*/ 1328261 h 2762250"/>
                <a:gd name="connsiteX158" fmla="*/ 1665446 w 6134100"/>
                <a:gd name="connsiteY158" fmla="*/ 1342549 h 2762250"/>
                <a:gd name="connsiteX159" fmla="*/ 1666399 w 6134100"/>
                <a:gd name="connsiteY159" fmla="*/ 1383506 h 2762250"/>
                <a:gd name="connsiteX160" fmla="*/ 1670209 w 6134100"/>
                <a:gd name="connsiteY160" fmla="*/ 1414939 h 2762250"/>
                <a:gd name="connsiteX161" fmla="*/ 1607344 w 6134100"/>
                <a:gd name="connsiteY161" fmla="*/ 1691164 h 2762250"/>
                <a:gd name="connsiteX162" fmla="*/ 1591151 w 6134100"/>
                <a:gd name="connsiteY162" fmla="*/ 1727359 h 2762250"/>
                <a:gd name="connsiteX163" fmla="*/ 1579721 w 6134100"/>
                <a:gd name="connsiteY163" fmla="*/ 1786414 h 2762250"/>
                <a:gd name="connsiteX164" fmla="*/ 1599724 w 6134100"/>
                <a:gd name="connsiteY164" fmla="*/ 1884521 h 2762250"/>
                <a:gd name="connsiteX165" fmla="*/ 1597819 w 6134100"/>
                <a:gd name="connsiteY165" fmla="*/ 1995964 h 2762250"/>
                <a:gd name="connsiteX166" fmla="*/ 1577816 w 6134100"/>
                <a:gd name="connsiteY166" fmla="*/ 2047399 h 2762250"/>
                <a:gd name="connsiteX167" fmla="*/ 1556861 w 6134100"/>
                <a:gd name="connsiteY167" fmla="*/ 2090261 h 2762250"/>
                <a:gd name="connsiteX168" fmla="*/ 1551146 w 6134100"/>
                <a:gd name="connsiteY168" fmla="*/ 2111216 h 2762250"/>
                <a:gd name="connsiteX169" fmla="*/ 1528286 w 6134100"/>
                <a:gd name="connsiteY169" fmla="*/ 2235994 h 2762250"/>
                <a:gd name="connsiteX170" fmla="*/ 1513999 w 6134100"/>
                <a:gd name="connsiteY170" fmla="*/ 2282666 h 2762250"/>
                <a:gd name="connsiteX171" fmla="*/ 1531144 w 6134100"/>
                <a:gd name="connsiteY171" fmla="*/ 2296954 h 2762250"/>
                <a:gd name="connsiteX172" fmla="*/ 1554004 w 6134100"/>
                <a:gd name="connsiteY172" fmla="*/ 2313146 h 2762250"/>
                <a:gd name="connsiteX173" fmla="*/ 1547336 w 6134100"/>
                <a:gd name="connsiteY173" fmla="*/ 2349341 h 2762250"/>
                <a:gd name="connsiteX174" fmla="*/ 1473041 w 6134100"/>
                <a:gd name="connsiteY174" fmla="*/ 2424589 h 2762250"/>
                <a:gd name="connsiteX175" fmla="*/ 1425416 w 6134100"/>
                <a:gd name="connsiteY175" fmla="*/ 2467451 h 2762250"/>
                <a:gd name="connsiteX176" fmla="*/ 1418749 w 6134100"/>
                <a:gd name="connsiteY176" fmla="*/ 2491264 h 2762250"/>
                <a:gd name="connsiteX177" fmla="*/ 1358741 w 6134100"/>
                <a:gd name="connsiteY177" fmla="*/ 2492216 h 2762250"/>
                <a:gd name="connsiteX178" fmla="*/ 1295876 w 6134100"/>
                <a:gd name="connsiteY178" fmla="*/ 2484596 h 2762250"/>
                <a:gd name="connsiteX179" fmla="*/ 1188244 w 6134100"/>
                <a:gd name="connsiteY179" fmla="*/ 2476976 h 2762250"/>
                <a:gd name="connsiteX180" fmla="*/ 1075849 w 6134100"/>
                <a:gd name="connsiteY180" fmla="*/ 2482691 h 2762250"/>
                <a:gd name="connsiteX181" fmla="*/ 1068229 w 6134100"/>
                <a:gd name="connsiteY181" fmla="*/ 2477929 h 2762250"/>
                <a:gd name="connsiteX182" fmla="*/ 1032986 w 6134100"/>
                <a:gd name="connsiteY182" fmla="*/ 2474119 h 2762250"/>
                <a:gd name="connsiteX183" fmla="*/ 990124 w 6134100"/>
                <a:gd name="connsiteY183" fmla="*/ 2480786 h 2762250"/>
                <a:gd name="connsiteX184" fmla="*/ 939641 w 6134100"/>
                <a:gd name="connsiteY184" fmla="*/ 2484596 h 2762250"/>
                <a:gd name="connsiteX185" fmla="*/ 902494 w 6134100"/>
                <a:gd name="connsiteY185" fmla="*/ 2362676 h 2762250"/>
                <a:gd name="connsiteX186" fmla="*/ 904399 w 6134100"/>
                <a:gd name="connsiteY186" fmla="*/ 2310289 h 2762250"/>
                <a:gd name="connsiteX187" fmla="*/ 939641 w 6134100"/>
                <a:gd name="connsiteY187" fmla="*/ 2298859 h 2762250"/>
                <a:gd name="connsiteX188" fmla="*/ 980599 w 6134100"/>
                <a:gd name="connsiteY188" fmla="*/ 2280761 h 2762250"/>
                <a:gd name="connsiteX189" fmla="*/ 1019651 w 6134100"/>
                <a:gd name="connsiteY189" fmla="*/ 2146459 h 2762250"/>
                <a:gd name="connsiteX190" fmla="*/ 1012984 w 6134100"/>
                <a:gd name="connsiteY190" fmla="*/ 2100739 h 2762250"/>
                <a:gd name="connsiteX191" fmla="*/ 1009174 w 6134100"/>
                <a:gd name="connsiteY191" fmla="*/ 2062639 h 2762250"/>
                <a:gd name="connsiteX192" fmla="*/ 1024414 w 6134100"/>
                <a:gd name="connsiteY192" fmla="*/ 2028349 h 2762250"/>
                <a:gd name="connsiteX193" fmla="*/ 1039654 w 6134100"/>
                <a:gd name="connsiteY193" fmla="*/ 2004536 h 2762250"/>
                <a:gd name="connsiteX194" fmla="*/ 1049179 w 6134100"/>
                <a:gd name="connsiteY194" fmla="*/ 1986439 h 2762250"/>
                <a:gd name="connsiteX195" fmla="*/ 1075849 w 6134100"/>
                <a:gd name="connsiteY195" fmla="*/ 1946434 h 2762250"/>
                <a:gd name="connsiteX196" fmla="*/ 1098709 w 6134100"/>
                <a:gd name="connsiteY196" fmla="*/ 1889284 h 2762250"/>
                <a:gd name="connsiteX197" fmla="*/ 1105376 w 6134100"/>
                <a:gd name="connsiteY197" fmla="*/ 1850231 h 2762250"/>
                <a:gd name="connsiteX198" fmla="*/ 1089184 w 6134100"/>
                <a:gd name="connsiteY198" fmla="*/ 1765459 h 2762250"/>
                <a:gd name="connsiteX199" fmla="*/ 1054894 w 6134100"/>
                <a:gd name="connsiteY199" fmla="*/ 1699736 h 2762250"/>
                <a:gd name="connsiteX200" fmla="*/ 1027271 w 6134100"/>
                <a:gd name="connsiteY200" fmla="*/ 1658779 h 2762250"/>
                <a:gd name="connsiteX201" fmla="*/ 1007269 w 6134100"/>
                <a:gd name="connsiteY201" fmla="*/ 1629251 h 2762250"/>
                <a:gd name="connsiteX202" fmla="*/ 918686 w 6134100"/>
                <a:gd name="connsiteY202" fmla="*/ 1548289 h 2762250"/>
                <a:gd name="connsiteX203" fmla="*/ 899636 w 6134100"/>
                <a:gd name="connsiteY203" fmla="*/ 1534001 h 2762250"/>
                <a:gd name="connsiteX204" fmla="*/ 894874 w 6134100"/>
                <a:gd name="connsiteY204" fmla="*/ 1531144 h 2762250"/>
                <a:gd name="connsiteX205" fmla="*/ 868204 w 6134100"/>
                <a:gd name="connsiteY205" fmla="*/ 1527334 h 2762250"/>
                <a:gd name="connsiteX206" fmla="*/ 860584 w 6134100"/>
                <a:gd name="connsiteY206" fmla="*/ 1514951 h 2762250"/>
                <a:gd name="connsiteX207" fmla="*/ 862489 w 6134100"/>
                <a:gd name="connsiteY207" fmla="*/ 1510189 h 2762250"/>
                <a:gd name="connsiteX208" fmla="*/ 840581 w 6134100"/>
                <a:gd name="connsiteY208" fmla="*/ 1496854 h 2762250"/>
                <a:gd name="connsiteX209" fmla="*/ 840581 w 6134100"/>
                <a:gd name="connsiteY209" fmla="*/ 1474946 h 2762250"/>
                <a:gd name="connsiteX210" fmla="*/ 824389 w 6134100"/>
                <a:gd name="connsiteY210" fmla="*/ 1473041 h 2762250"/>
                <a:gd name="connsiteX211" fmla="*/ 796766 w 6134100"/>
                <a:gd name="connsiteY211" fmla="*/ 1463516 h 2762250"/>
                <a:gd name="connsiteX212" fmla="*/ 772001 w 6134100"/>
                <a:gd name="connsiteY212" fmla="*/ 1447324 h 2762250"/>
                <a:gd name="connsiteX213" fmla="*/ 774859 w 6134100"/>
                <a:gd name="connsiteY213" fmla="*/ 1410176 h 2762250"/>
                <a:gd name="connsiteX214" fmla="*/ 783431 w 6134100"/>
                <a:gd name="connsiteY214" fmla="*/ 1387316 h 2762250"/>
                <a:gd name="connsiteX215" fmla="*/ 788194 w 6134100"/>
                <a:gd name="connsiteY215" fmla="*/ 1371124 h 2762250"/>
                <a:gd name="connsiteX216" fmla="*/ 839629 w 6134100"/>
                <a:gd name="connsiteY216" fmla="*/ 1373029 h 2762250"/>
                <a:gd name="connsiteX217" fmla="*/ 849154 w 6134100"/>
                <a:gd name="connsiteY217" fmla="*/ 1375886 h 2762250"/>
                <a:gd name="connsiteX218" fmla="*/ 845344 w 6134100"/>
                <a:gd name="connsiteY218" fmla="*/ 1341596 h 2762250"/>
                <a:gd name="connsiteX219" fmla="*/ 815816 w 6134100"/>
                <a:gd name="connsiteY219" fmla="*/ 1220629 h 2762250"/>
                <a:gd name="connsiteX220" fmla="*/ 783431 w 6134100"/>
                <a:gd name="connsiteY220" fmla="*/ 1162526 h 2762250"/>
                <a:gd name="connsiteX221" fmla="*/ 737711 w 6134100"/>
                <a:gd name="connsiteY221" fmla="*/ 1140619 h 2762250"/>
                <a:gd name="connsiteX222" fmla="*/ 716756 w 6134100"/>
                <a:gd name="connsiteY222" fmla="*/ 1120616 h 2762250"/>
                <a:gd name="connsiteX223" fmla="*/ 660559 w 6134100"/>
                <a:gd name="connsiteY223" fmla="*/ 1128236 h 2762250"/>
                <a:gd name="connsiteX224" fmla="*/ 649129 w 6134100"/>
                <a:gd name="connsiteY224" fmla="*/ 1137761 h 2762250"/>
                <a:gd name="connsiteX225" fmla="*/ 562451 w 6134100"/>
                <a:gd name="connsiteY225" fmla="*/ 1174909 h 2762250"/>
                <a:gd name="connsiteX226" fmla="*/ 552926 w 6134100"/>
                <a:gd name="connsiteY226" fmla="*/ 1200626 h 2762250"/>
                <a:gd name="connsiteX227" fmla="*/ 530066 w 6134100"/>
                <a:gd name="connsiteY227" fmla="*/ 1303496 h 2762250"/>
                <a:gd name="connsiteX228" fmla="*/ 522446 w 6134100"/>
                <a:gd name="connsiteY228" fmla="*/ 1353979 h 2762250"/>
                <a:gd name="connsiteX229" fmla="*/ 544354 w 6134100"/>
                <a:gd name="connsiteY229" fmla="*/ 1380649 h 2762250"/>
                <a:gd name="connsiteX230" fmla="*/ 565309 w 6134100"/>
                <a:gd name="connsiteY230" fmla="*/ 1397794 h 2762250"/>
                <a:gd name="connsiteX231" fmla="*/ 576739 w 6134100"/>
                <a:gd name="connsiteY231" fmla="*/ 1414939 h 2762250"/>
                <a:gd name="connsiteX232" fmla="*/ 589121 w 6134100"/>
                <a:gd name="connsiteY232" fmla="*/ 1421606 h 2762250"/>
                <a:gd name="connsiteX233" fmla="*/ 598646 w 6134100"/>
                <a:gd name="connsiteY233" fmla="*/ 1428274 h 2762250"/>
                <a:gd name="connsiteX234" fmla="*/ 608171 w 6134100"/>
                <a:gd name="connsiteY234" fmla="*/ 1441609 h 2762250"/>
                <a:gd name="connsiteX235" fmla="*/ 601504 w 6134100"/>
                <a:gd name="connsiteY235" fmla="*/ 1450181 h 2762250"/>
                <a:gd name="connsiteX236" fmla="*/ 591026 w 6134100"/>
                <a:gd name="connsiteY236" fmla="*/ 1464469 h 2762250"/>
                <a:gd name="connsiteX237" fmla="*/ 568166 w 6134100"/>
                <a:gd name="connsiteY237" fmla="*/ 1479709 h 2762250"/>
                <a:gd name="connsiteX238" fmla="*/ 545306 w 6134100"/>
                <a:gd name="connsiteY238" fmla="*/ 1466374 h 2762250"/>
                <a:gd name="connsiteX239" fmla="*/ 513874 w 6134100"/>
                <a:gd name="connsiteY239" fmla="*/ 1441609 h 2762250"/>
                <a:gd name="connsiteX240" fmla="*/ 488156 w 6134100"/>
                <a:gd name="connsiteY240" fmla="*/ 1421606 h 2762250"/>
                <a:gd name="connsiteX241" fmla="*/ 141446 w 6134100"/>
                <a:gd name="connsiteY241" fmla="*/ 1049179 h 2762250"/>
                <a:gd name="connsiteX242" fmla="*/ 50006 w 6134100"/>
                <a:gd name="connsiteY242" fmla="*/ 953929 h 2762250"/>
                <a:gd name="connsiteX243" fmla="*/ 7144 w 6134100"/>
                <a:gd name="connsiteY243" fmla="*/ 925354 h 2762250"/>
                <a:gd name="connsiteX244" fmla="*/ 49054 w 6134100"/>
                <a:gd name="connsiteY244" fmla="*/ 983456 h 2762250"/>
                <a:gd name="connsiteX245" fmla="*/ 83344 w 6134100"/>
                <a:gd name="connsiteY245" fmla="*/ 1031081 h 2762250"/>
                <a:gd name="connsiteX246" fmla="*/ 70961 w 6134100"/>
                <a:gd name="connsiteY246" fmla="*/ 1025366 h 2762250"/>
                <a:gd name="connsiteX247" fmla="*/ 58579 w 6134100"/>
                <a:gd name="connsiteY247" fmla="*/ 1019651 h 2762250"/>
                <a:gd name="connsiteX248" fmla="*/ 83344 w 6134100"/>
                <a:gd name="connsiteY248" fmla="*/ 1059656 h 2762250"/>
                <a:gd name="connsiteX249" fmla="*/ 115729 w 6134100"/>
                <a:gd name="connsiteY249" fmla="*/ 1103471 h 2762250"/>
                <a:gd name="connsiteX250" fmla="*/ 148114 w 6134100"/>
                <a:gd name="connsiteY250" fmla="*/ 1146334 h 2762250"/>
                <a:gd name="connsiteX251" fmla="*/ 170021 w 6134100"/>
                <a:gd name="connsiteY251" fmla="*/ 1204436 h 2762250"/>
                <a:gd name="connsiteX252" fmla="*/ 165259 w 6134100"/>
                <a:gd name="connsiteY252" fmla="*/ 1319689 h 2762250"/>
                <a:gd name="connsiteX253" fmla="*/ 175736 w 6134100"/>
                <a:gd name="connsiteY253" fmla="*/ 1344454 h 2762250"/>
                <a:gd name="connsiteX254" fmla="*/ 186214 w 6134100"/>
                <a:gd name="connsiteY254" fmla="*/ 1353979 h 2762250"/>
                <a:gd name="connsiteX255" fmla="*/ 197644 w 6134100"/>
                <a:gd name="connsiteY255" fmla="*/ 1395889 h 2762250"/>
                <a:gd name="connsiteX256" fmla="*/ 241459 w 6134100"/>
                <a:gd name="connsiteY256" fmla="*/ 1430179 h 2762250"/>
                <a:gd name="connsiteX257" fmla="*/ 237649 w 6134100"/>
                <a:gd name="connsiteY257" fmla="*/ 1426369 h 2762250"/>
                <a:gd name="connsiteX258" fmla="*/ 201454 w 6134100"/>
                <a:gd name="connsiteY258" fmla="*/ 1357789 h 2762250"/>
                <a:gd name="connsiteX259" fmla="*/ 179546 w 6134100"/>
                <a:gd name="connsiteY259" fmla="*/ 1295876 h 2762250"/>
                <a:gd name="connsiteX260" fmla="*/ 176689 w 6134100"/>
                <a:gd name="connsiteY260" fmla="*/ 1257776 h 2762250"/>
                <a:gd name="connsiteX261" fmla="*/ 187166 w 6134100"/>
                <a:gd name="connsiteY261" fmla="*/ 1222534 h 2762250"/>
                <a:gd name="connsiteX262" fmla="*/ 191929 w 6134100"/>
                <a:gd name="connsiteY262" fmla="*/ 1200626 h 2762250"/>
                <a:gd name="connsiteX263" fmla="*/ 270986 w 6134100"/>
                <a:gd name="connsiteY263" fmla="*/ 1285399 h 2762250"/>
                <a:gd name="connsiteX264" fmla="*/ 348139 w 6134100"/>
                <a:gd name="connsiteY264" fmla="*/ 1394936 h 2762250"/>
                <a:gd name="connsiteX265" fmla="*/ 358616 w 6134100"/>
                <a:gd name="connsiteY265" fmla="*/ 1433036 h 2762250"/>
                <a:gd name="connsiteX266" fmla="*/ 370999 w 6134100"/>
                <a:gd name="connsiteY266" fmla="*/ 1472089 h 2762250"/>
                <a:gd name="connsiteX267" fmla="*/ 386239 w 6134100"/>
                <a:gd name="connsiteY267" fmla="*/ 1536859 h 2762250"/>
                <a:gd name="connsiteX268" fmla="*/ 383381 w 6134100"/>
                <a:gd name="connsiteY268" fmla="*/ 1588294 h 2762250"/>
                <a:gd name="connsiteX269" fmla="*/ 370046 w 6134100"/>
                <a:gd name="connsiteY269" fmla="*/ 1628299 h 2762250"/>
                <a:gd name="connsiteX270" fmla="*/ 342424 w 6134100"/>
                <a:gd name="connsiteY270" fmla="*/ 1679734 h 2762250"/>
                <a:gd name="connsiteX271" fmla="*/ 316706 w 6134100"/>
                <a:gd name="connsiteY271" fmla="*/ 1707356 h 2762250"/>
                <a:gd name="connsiteX272" fmla="*/ 298609 w 6134100"/>
                <a:gd name="connsiteY272" fmla="*/ 1770221 h 2762250"/>
                <a:gd name="connsiteX273" fmla="*/ 304324 w 6134100"/>
                <a:gd name="connsiteY273" fmla="*/ 1822609 h 2762250"/>
                <a:gd name="connsiteX274" fmla="*/ 308134 w 6134100"/>
                <a:gd name="connsiteY274" fmla="*/ 1851184 h 2762250"/>
                <a:gd name="connsiteX275" fmla="*/ 319564 w 6134100"/>
                <a:gd name="connsiteY275" fmla="*/ 1893094 h 2762250"/>
                <a:gd name="connsiteX276" fmla="*/ 330041 w 6134100"/>
                <a:gd name="connsiteY276" fmla="*/ 1922621 h 2762250"/>
                <a:gd name="connsiteX277" fmla="*/ 233839 w 6134100"/>
                <a:gd name="connsiteY277" fmla="*/ 1853089 h 2762250"/>
                <a:gd name="connsiteX278" fmla="*/ 182404 w 6134100"/>
                <a:gd name="connsiteY278" fmla="*/ 1668304 h 2762250"/>
                <a:gd name="connsiteX279" fmla="*/ 175736 w 6134100"/>
                <a:gd name="connsiteY279" fmla="*/ 1598771 h 2762250"/>
                <a:gd name="connsiteX280" fmla="*/ 172879 w 6134100"/>
                <a:gd name="connsiteY280" fmla="*/ 1538764 h 2762250"/>
                <a:gd name="connsiteX281" fmla="*/ 168116 w 6134100"/>
                <a:gd name="connsiteY281" fmla="*/ 1439704 h 2762250"/>
                <a:gd name="connsiteX282" fmla="*/ 164306 w 6134100"/>
                <a:gd name="connsiteY282" fmla="*/ 1395889 h 2762250"/>
                <a:gd name="connsiteX283" fmla="*/ 156686 w 6134100"/>
                <a:gd name="connsiteY283" fmla="*/ 1430179 h 2762250"/>
                <a:gd name="connsiteX284" fmla="*/ 171926 w 6134100"/>
                <a:gd name="connsiteY284" fmla="*/ 1750219 h 2762250"/>
                <a:gd name="connsiteX285" fmla="*/ 263366 w 6134100"/>
                <a:gd name="connsiteY285" fmla="*/ 1921669 h 2762250"/>
                <a:gd name="connsiteX286" fmla="*/ 289084 w 6134100"/>
                <a:gd name="connsiteY286" fmla="*/ 1949291 h 2762250"/>
                <a:gd name="connsiteX287" fmla="*/ 272891 w 6134100"/>
                <a:gd name="connsiteY287" fmla="*/ 1991201 h 2762250"/>
                <a:gd name="connsiteX288" fmla="*/ 272891 w 6134100"/>
                <a:gd name="connsiteY288" fmla="*/ 2110264 h 2762250"/>
                <a:gd name="connsiteX289" fmla="*/ 330994 w 6134100"/>
                <a:gd name="connsiteY289" fmla="*/ 2208371 h 2762250"/>
                <a:gd name="connsiteX290" fmla="*/ 352901 w 6134100"/>
                <a:gd name="connsiteY290" fmla="*/ 2227421 h 2762250"/>
                <a:gd name="connsiteX291" fmla="*/ 440531 w 6134100"/>
                <a:gd name="connsiteY291" fmla="*/ 2265521 h 2762250"/>
                <a:gd name="connsiteX292" fmla="*/ 476726 w 6134100"/>
                <a:gd name="connsiteY292" fmla="*/ 2280761 h 2762250"/>
                <a:gd name="connsiteX293" fmla="*/ 513874 w 6134100"/>
                <a:gd name="connsiteY293" fmla="*/ 2306479 h 2762250"/>
                <a:gd name="connsiteX294" fmla="*/ 553879 w 6134100"/>
                <a:gd name="connsiteY294" fmla="*/ 2324576 h 2762250"/>
                <a:gd name="connsiteX295" fmla="*/ 553879 w 6134100"/>
                <a:gd name="connsiteY295" fmla="*/ 2354104 h 2762250"/>
                <a:gd name="connsiteX296" fmla="*/ 514826 w 6134100"/>
                <a:gd name="connsiteY296" fmla="*/ 2443639 h 2762250"/>
                <a:gd name="connsiteX297" fmla="*/ 499586 w 6134100"/>
                <a:gd name="connsiteY297" fmla="*/ 2462689 h 2762250"/>
                <a:gd name="connsiteX298" fmla="*/ 437674 w 6134100"/>
                <a:gd name="connsiteY298" fmla="*/ 2469356 h 2762250"/>
                <a:gd name="connsiteX299" fmla="*/ 349091 w 6134100"/>
                <a:gd name="connsiteY299" fmla="*/ 2466499 h 2762250"/>
                <a:gd name="connsiteX300" fmla="*/ 314801 w 6134100"/>
                <a:gd name="connsiteY300" fmla="*/ 2456974 h 2762250"/>
                <a:gd name="connsiteX301" fmla="*/ 218599 w 6134100"/>
                <a:gd name="connsiteY301" fmla="*/ 2450306 h 2762250"/>
                <a:gd name="connsiteX302" fmla="*/ 82391 w 6134100"/>
                <a:gd name="connsiteY302" fmla="*/ 2468404 h 2762250"/>
                <a:gd name="connsiteX303" fmla="*/ 7144 w 6134100"/>
                <a:gd name="connsiteY303" fmla="*/ 2468404 h 2762250"/>
                <a:gd name="connsiteX304" fmla="*/ 7144 w 6134100"/>
                <a:gd name="connsiteY304" fmla="*/ 2756059 h 2762250"/>
                <a:gd name="connsiteX305" fmla="*/ 6126956 w 6134100"/>
                <a:gd name="connsiteY305" fmla="*/ 2756059 h 2762250"/>
                <a:gd name="connsiteX306" fmla="*/ 6114574 w 6134100"/>
                <a:gd name="connsiteY306" fmla="*/ 2500789 h 2762250"/>
                <a:gd name="connsiteX307" fmla="*/ 6117431 w 6134100"/>
                <a:gd name="connsiteY307" fmla="*/ 2394109 h 2762250"/>
                <a:gd name="connsiteX308" fmla="*/ 6127909 w 6134100"/>
                <a:gd name="connsiteY308" fmla="*/ 2163604 h 2762250"/>
                <a:gd name="connsiteX309" fmla="*/ 6127909 w 6134100"/>
                <a:gd name="connsiteY309" fmla="*/ 1948339 h 2762250"/>
                <a:gd name="connsiteX310" fmla="*/ 6105049 w 6134100"/>
                <a:gd name="connsiteY310" fmla="*/ 1937861 h 2762250"/>
                <a:gd name="connsiteX311" fmla="*/ 6057424 w 6134100"/>
                <a:gd name="connsiteY311" fmla="*/ 1923574 h 2762250"/>
                <a:gd name="connsiteX312" fmla="*/ 6031706 w 6134100"/>
                <a:gd name="connsiteY312" fmla="*/ 1899761 h 2762250"/>
                <a:gd name="connsiteX313" fmla="*/ 5995512 w 6134100"/>
                <a:gd name="connsiteY313" fmla="*/ 1778794 h 2762250"/>
                <a:gd name="connsiteX314" fmla="*/ 5967889 w 6134100"/>
                <a:gd name="connsiteY314" fmla="*/ 1734026 h 2762250"/>
                <a:gd name="connsiteX315" fmla="*/ 5890737 w 6134100"/>
                <a:gd name="connsiteY315" fmla="*/ 1656874 h 2762250"/>
                <a:gd name="connsiteX316" fmla="*/ 5865971 w 6134100"/>
                <a:gd name="connsiteY316" fmla="*/ 1643539 h 2762250"/>
                <a:gd name="connsiteX317" fmla="*/ 5850731 w 6134100"/>
                <a:gd name="connsiteY317" fmla="*/ 1615916 h 2762250"/>
                <a:gd name="connsiteX318" fmla="*/ 5843112 w 6134100"/>
                <a:gd name="connsiteY318" fmla="*/ 1580674 h 2762250"/>
                <a:gd name="connsiteX319" fmla="*/ 5832634 w 6134100"/>
                <a:gd name="connsiteY319" fmla="*/ 1554956 h 2762250"/>
                <a:gd name="connsiteX320" fmla="*/ 5863114 w 6134100"/>
                <a:gd name="connsiteY320" fmla="*/ 1500664 h 2762250"/>
                <a:gd name="connsiteX321" fmla="*/ 5918359 w 6134100"/>
                <a:gd name="connsiteY321" fmla="*/ 1403509 h 2762250"/>
                <a:gd name="connsiteX322" fmla="*/ 5942171 w 6134100"/>
                <a:gd name="connsiteY322" fmla="*/ 1354931 h 2762250"/>
                <a:gd name="connsiteX323" fmla="*/ 5964079 w 6134100"/>
                <a:gd name="connsiteY323" fmla="*/ 1373981 h 2762250"/>
                <a:gd name="connsiteX324" fmla="*/ 6030754 w 6134100"/>
                <a:gd name="connsiteY324" fmla="*/ 1408271 h 2762250"/>
                <a:gd name="connsiteX325" fmla="*/ 6021229 w 6134100"/>
                <a:gd name="connsiteY325" fmla="*/ 1371124 h 2762250"/>
                <a:gd name="connsiteX326" fmla="*/ 5992654 w 6134100"/>
                <a:gd name="connsiteY326" fmla="*/ 1316831 h 2762250"/>
                <a:gd name="connsiteX327" fmla="*/ 6013609 w 6134100"/>
                <a:gd name="connsiteY327" fmla="*/ 1228249 h 2762250"/>
                <a:gd name="connsiteX328" fmla="*/ 6030754 w 6134100"/>
                <a:gd name="connsiteY328" fmla="*/ 1199674 h 2762250"/>
                <a:gd name="connsiteX329" fmla="*/ 6045994 w 6134100"/>
                <a:gd name="connsiteY329" fmla="*/ 1176814 h 2762250"/>
                <a:gd name="connsiteX330" fmla="*/ 6085046 w 6134100"/>
                <a:gd name="connsiteY330" fmla="*/ 1124426 h 2762250"/>
                <a:gd name="connsiteX331" fmla="*/ 6126956 w 6134100"/>
                <a:gd name="connsiteY331" fmla="*/ 1054894 h 2762250"/>
                <a:gd name="connsiteX332" fmla="*/ 6107906 w 6134100"/>
                <a:gd name="connsiteY332" fmla="*/ 1041559 h 2762250"/>
                <a:gd name="connsiteX333" fmla="*/ 6105049 w 6134100"/>
                <a:gd name="connsiteY333" fmla="*/ 1053941 h 2762250"/>
                <a:gd name="connsiteX334" fmla="*/ 6045042 w 6134100"/>
                <a:gd name="connsiteY334" fmla="*/ 1137761 h 2762250"/>
                <a:gd name="connsiteX335" fmla="*/ 6005989 w 6134100"/>
                <a:gd name="connsiteY335" fmla="*/ 1151096 h 2762250"/>
                <a:gd name="connsiteX336" fmla="*/ 5975509 w 6134100"/>
                <a:gd name="connsiteY336" fmla="*/ 1140619 h 2762250"/>
                <a:gd name="connsiteX337" fmla="*/ 5953601 w 6134100"/>
                <a:gd name="connsiteY337" fmla="*/ 1157764 h 2762250"/>
                <a:gd name="connsiteX338" fmla="*/ 5942171 w 6134100"/>
                <a:gd name="connsiteY338" fmla="*/ 1171099 h 2762250"/>
                <a:gd name="connsiteX339" fmla="*/ 5903119 w 6134100"/>
                <a:gd name="connsiteY339" fmla="*/ 1187291 h 2762250"/>
                <a:gd name="connsiteX340" fmla="*/ 5878354 w 6134100"/>
                <a:gd name="connsiteY340" fmla="*/ 1212056 h 2762250"/>
                <a:gd name="connsiteX341" fmla="*/ 5846921 w 6134100"/>
                <a:gd name="connsiteY341" fmla="*/ 1255871 h 2762250"/>
                <a:gd name="connsiteX342" fmla="*/ 5814537 w 6134100"/>
                <a:gd name="connsiteY342" fmla="*/ 1306354 h 2762250"/>
                <a:gd name="connsiteX343" fmla="*/ 5795487 w 6134100"/>
                <a:gd name="connsiteY343" fmla="*/ 1305401 h 2762250"/>
                <a:gd name="connsiteX344" fmla="*/ 5776437 w 6134100"/>
                <a:gd name="connsiteY344" fmla="*/ 1292066 h 2762250"/>
                <a:gd name="connsiteX345" fmla="*/ 5757387 w 6134100"/>
                <a:gd name="connsiteY345" fmla="*/ 1314926 h 2762250"/>
                <a:gd name="connsiteX346" fmla="*/ 5722144 w 6134100"/>
                <a:gd name="connsiteY346" fmla="*/ 1331119 h 2762250"/>
                <a:gd name="connsiteX347" fmla="*/ 5704999 w 6134100"/>
                <a:gd name="connsiteY347" fmla="*/ 1284446 h 2762250"/>
                <a:gd name="connsiteX348" fmla="*/ 5612606 w 6134100"/>
                <a:gd name="connsiteY348" fmla="*/ 1207294 h 2762250"/>
                <a:gd name="connsiteX349" fmla="*/ 5601176 w 6134100"/>
                <a:gd name="connsiteY349" fmla="*/ 1199674 h 2762250"/>
                <a:gd name="connsiteX350" fmla="*/ 5573554 w 6134100"/>
                <a:gd name="connsiteY350" fmla="*/ 1185386 h 2762250"/>
                <a:gd name="connsiteX351" fmla="*/ 5544979 w 6134100"/>
                <a:gd name="connsiteY351" fmla="*/ 1194911 h 2762250"/>
                <a:gd name="connsiteX352" fmla="*/ 5521167 w 6134100"/>
                <a:gd name="connsiteY352" fmla="*/ 1219676 h 2762250"/>
                <a:gd name="connsiteX353" fmla="*/ 5448776 w 6134100"/>
                <a:gd name="connsiteY353" fmla="*/ 1288256 h 2762250"/>
                <a:gd name="connsiteX354" fmla="*/ 5460206 w 6134100"/>
                <a:gd name="connsiteY354" fmla="*/ 1304449 h 2762250"/>
                <a:gd name="connsiteX355" fmla="*/ 5464017 w 6134100"/>
                <a:gd name="connsiteY355" fmla="*/ 1315879 h 2762250"/>
                <a:gd name="connsiteX356" fmla="*/ 5443062 w 6134100"/>
                <a:gd name="connsiteY356" fmla="*/ 1454944 h 2762250"/>
                <a:gd name="connsiteX357" fmla="*/ 5464969 w 6134100"/>
                <a:gd name="connsiteY357" fmla="*/ 1494949 h 2762250"/>
                <a:gd name="connsiteX358" fmla="*/ 5486876 w 6134100"/>
                <a:gd name="connsiteY358" fmla="*/ 1515904 h 2762250"/>
                <a:gd name="connsiteX359" fmla="*/ 5468779 w 6134100"/>
                <a:gd name="connsiteY359" fmla="*/ 1533049 h 2762250"/>
                <a:gd name="connsiteX360" fmla="*/ 5452587 w 6134100"/>
                <a:gd name="connsiteY360" fmla="*/ 1540669 h 2762250"/>
                <a:gd name="connsiteX361" fmla="*/ 5442109 w 6134100"/>
                <a:gd name="connsiteY361" fmla="*/ 1566386 h 2762250"/>
                <a:gd name="connsiteX362" fmla="*/ 5431631 w 6134100"/>
                <a:gd name="connsiteY362" fmla="*/ 1594961 h 2762250"/>
                <a:gd name="connsiteX363" fmla="*/ 5404962 w 6134100"/>
                <a:gd name="connsiteY363" fmla="*/ 1629251 h 2762250"/>
                <a:gd name="connsiteX364" fmla="*/ 5327809 w 6134100"/>
                <a:gd name="connsiteY364" fmla="*/ 1746409 h 2762250"/>
                <a:gd name="connsiteX365" fmla="*/ 5322094 w 6134100"/>
                <a:gd name="connsiteY365" fmla="*/ 1801654 h 2762250"/>
                <a:gd name="connsiteX366" fmla="*/ 5331619 w 6134100"/>
                <a:gd name="connsiteY366" fmla="*/ 1854041 h 2762250"/>
                <a:gd name="connsiteX367" fmla="*/ 5335429 w 6134100"/>
                <a:gd name="connsiteY367" fmla="*/ 1891189 h 2762250"/>
                <a:gd name="connsiteX368" fmla="*/ 5319237 w 6134100"/>
                <a:gd name="connsiteY368" fmla="*/ 1916906 h 2762250"/>
                <a:gd name="connsiteX369" fmla="*/ 5303044 w 6134100"/>
                <a:gd name="connsiteY369" fmla="*/ 1959769 h 2762250"/>
                <a:gd name="connsiteX370" fmla="*/ 5289709 w 6134100"/>
                <a:gd name="connsiteY370" fmla="*/ 2033111 h 2762250"/>
                <a:gd name="connsiteX371" fmla="*/ 5297329 w 6134100"/>
                <a:gd name="connsiteY371" fmla="*/ 2015014 h 2762250"/>
                <a:gd name="connsiteX372" fmla="*/ 5317331 w 6134100"/>
                <a:gd name="connsiteY372" fmla="*/ 2015966 h 2762250"/>
                <a:gd name="connsiteX373" fmla="*/ 5367814 w 6134100"/>
                <a:gd name="connsiteY373" fmla="*/ 2071211 h 2762250"/>
                <a:gd name="connsiteX374" fmla="*/ 5359242 w 6134100"/>
                <a:gd name="connsiteY374" fmla="*/ 2094071 h 2762250"/>
                <a:gd name="connsiteX375" fmla="*/ 5259229 w 6134100"/>
                <a:gd name="connsiteY375" fmla="*/ 2215991 h 2762250"/>
                <a:gd name="connsiteX376" fmla="*/ 5295424 w 6134100"/>
                <a:gd name="connsiteY376" fmla="*/ 2272189 h 2762250"/>
                <a:gd name="connsiteX377" fmla="*/ 5367814 w 6134100"/>
                <a:gd name="connsiteY377" fmla="*/ 2336959 h 2762250"/>
                <a:gd name="connsiteX378" fmla="*/ 5351621 w 6134100"/>
                <a:gd name="connsiteY378" fmla="*/ 2361724 h 2762250"/>
                <a:gd name="connsiteX379" fmla="*/ 5335429 w 6134100"/>
                <a:gd name="connsiteY379" fmla="*/ 2387441 h 2762250"/>
                <a:gd name="connsiteX380" fmla="*/ 5297329 w 6134100"/>
                <a:gd name="connsiteY380" fmla="*/ 2390299 h 2762250"/>
                <a:gd name="connsiteX381" fmla="*/ 5298281 w 6134100"/>
                <a:gd name="connsiteY381" fmla="*/ 2346484 h 2762250"/>
                <a:gd name="connsiteX382" fmla="*/ 5282089 w 6134100"/>
                <a:gd name="connsiteY382" fmla="*/ 2329339 h 2762250"/>
                <a:gd name="connsiteX383" fmla="*/ 5275421 w 6134100"/>
                <a:gd name="connsiteY383" fmla="*/ 2349341 h 2762250"/>
                <a:gd name="connsiteX384" fmla="*/ 5255419 w 6134100"/>
                <a:gd name="connsiteY384" fmla="*/ 2355056 h 2762250"/>
                <a:gd name="connsiteX385" fmla="*/ 5233512 w 6134100"/>
                <a:gd name="connsiteY385" fmla="*/ 2349341 h 2762250"/>
                <a:gd name="connsiteX386" fmla="*/ 5226844 w 6134100"/>
                <a:gd name="connsiteY386" fmla="*/ 2346484 h 2762250"/>
                <a:gd name="connsiteX387" fmla="*/ 5233512 w 6134100"/>
                <a:gd name="connsiteY387" fmla="*/ 2339816 h 2762250"/>
                <a:gd name="connsiteX388" fmla="*/ 5232559 w 6134100"/>
                <a:gd name="connsiteY388" fmla="*/ 2330291 h 2762250"/>
                <a:gd name="connsiteX389" fmla="*/ 5231606 w 6134100"/>
                <a:gd name="connsiteY389" fmla="*/ 2320766 h 2762250"/>
                <a:gd name="connsiteX390" fmla="*/ 5224939 w 6134100"/>
                <a:gd name="connsiteY390" fmla="*/ 2296954 h 2762250"/>
                <a:gd name="connsiteX391" fmla="*/ 5180171 w 6134100"/>
                <a:gd name="connsiteY391" fmla="*/ 2333149 h 2762250"/>
                <a:gd name="connsiteX392" fmla="*/ 5178267 w 6134100"/>
                <a:gd name="connsiteY392" fmla="*/ 2355056 h 2762250"/>
                <a:gd name="connsiteX393" fmla="*/ 5165884 w 6134100"/>
                <a:gd name="connsiteY393" fmla="*/ 2336006 h 2762250"/>
                <a:gd name="connsiteX394" fmla="*/ 5153501 w 6134100"/>
                <a:gd name="connsiteY394" fmla="*/ 2309336 h 2762250"/>
                <a:gd name="connsiteX395" fmla="*/ 5144929 w 6134100"/>
                <a:gd name="connsiteY395" fmla="*/ 2301716 h 2762250"/>
                <a:gd name="connsiteX396" fmla="*/ 5136356 w 6134100"/>
                <a:gd name="connsiteY396" fmla="*/ 2286476 h 2762250"/>
                <a:gd name="connsiteX397" fmla="*/ 5129689 w 6134100"/>
                <a:gd name="connsiteY397" fmla="*/ 2271236 h 2762250"/>
                <a:gd name="connsiteX398" fmla="*/ 5123021 w 6134100"/>
                <a:gd name="connsiteY398" fmla="*/ 2287429 h 2762250"/>
                <a:gd name="connsiteX399" fmla="*/ 5109687 w 6134100"/>
                <a:gd name="connsiteY399" fmla="*/ 2296001 h 2762250"/>
                <a:gd name="connsiteX400" fmla="*/ 5093494 w 6134100"/>
                <a:gd name="connsiteY400" fmla="*/ 2292191 h 2762250"/>
                <a:gd name="connsiteX401" fmla="*/ 5129689 w 6134100"/>
                <a:gd name="connsiteY401" fmla="*/ 2327434 h 2762250"/>
                <a:gd name="connsiteX402" fmla="*/ 5129689 w 6134100"/>
                <a:gd name="connsiteY402" fmla="*/ 2333149 h 2762250"/>
                <a:gd name="connsiteX403" fmla="*/ 5127784 w 6134100"/>
                <a:gd name="connsiteY403" fmla="*/ 2347436 h 2762250"/>
                <a:gd name="connsiteX404" fmla="*/ 5092542 w 6134100"/>
                <a:gd name="connsiteY404" fmla="*/ 2344579 h 2762250"/>
                <a:gd name="connsiteX405" fmla="*/ 5067776 w 6134100"/>
                <a:gd name="connsiteY405" fmla="*/ 2342674 h 2762250"/>
                <a:gd name="connsiteX406" fmla="*/ 5081112 w 6134100"/>
                <a:gd name="connsiteY406" fmla="*/ 2357914 h 2762250"/>
                <a:gd name="connsiteX407" fmla="*/ 5090637 w 6134100"/>
                <a:gd name="connsiteY407" fmla="*/ 2374106 h 2762250"/>
                <a:gd name="connsiteX408" fmla="*/ 5086826 w 6134100"/>
                <a:gd name="connsiteY408" fmla="*/ 2392204 h 2762250"/>
                <a:gd name="connsiteX409" fmla="*/ 5077301 w 6134100"/>
                <a:gd name="connsiteY409" fmla="*/ 2396014 h 2762250"/>
                <a:gd name="connsiteX410" fmla="*/ 4992529 w 6134100"/>
                <a:gd name="connsiteY410" fmla="*/ 2298859 h 2762250"/>
                <a:gd name="connsiteX411" fmla="*/ 4964906 w 6134100"/>
                <a:gd name="connsiteY411" fmla="*/ 2119789 h 2762250"/>
                <a:gd name="connsiteX412" fmla="*/ 4956334 w 6134100"/>
                <a:gd name="connsiteY412" fmla="*/ 1981676 h 2762250"/>
                <a:gd name="connsiteX413" fmla="*/ 4937284 w 6134100"/>
                <a:gd name="connsiteY413" fmla="*/ 1862614 h 2762250"/>
                <a:gd name="connsiteX414" fmla="*/ 4909662 w 6134100"/>
                <a:gd name="connsiteY414" fmla="*/ 1710214 h 2762250"/>
                <a:gd name="connsiteX415" fmla="*/ 4894421 w 6134100"/>
                <a:gd name="connsiteY415" fmla="*/ 1641634 h 2762250"/>
                <a:gd name="connsiteX416" fmla="*/ 4914424 w 6134100"/>
                <a:gd name="connsiteY416" fmla="*/ 1624489 h 2762250"/>
                <a:gd name="connsiteX417" fmla="*/ 4940142 w 6134100"/>
                <a:gd name="connsiteY417" fmla="*/ 1616869 h 2762250"/>
                <a:gd name="connsiteX418" fmla="*/ 4944904 w 6134100"/>
                <a:gd name="connsiteY418" fmla="*/ 1675924 h 2762250"/>
                <a:gd name="connsiteX419" fmla="*/ 4959192 w 6134100"/>
                <a:gd name="connsiteY419" fmla="*/ 1734979 h 2762250"/>
                <a:gd name="connsiteX420" fmla="*/ 4975384 w 6134100"/>
                <a:gd name="connsiteY420" fmla="*/ 1754029 h 2762250"/>
                <a:gd name="connsiteX421" fmla="*/ 5010626 w 6134100"/>
                <a:gd name="connsiteY421" fmla="*/ 1754029 h 2762250"/>
                <a:gd name="connsiteX422" fmla="*/ 5048726 w 6134100"/>
                <a:gd name="connsiteY422" fmla="*/ 1618774 h 2762250"/>
                <a:gd name="connsiteX423" fmla="*/ 5061109 w 6134100"/>
                <a:gd name="connsiteY423" fmla="*/ 1501616 h 2762250"/>
                <a:gd name="connsiteX424" fmla="*/ 5049679 w 6134100"/>
                <a:gd name="connsiteY424" fmla="*/ 1377791 h 2762250"/>
                <a:gd name="connsiteX425" fmla="*/ 5023009 w 6134100"/>
                <a:gd name="connsiteY425" fmla="*/ 1310164 h 2762250"/>
                <a:gd name="connsiteX426" fmla="*/ 5011579 w 6134100"/>
                <a:gd name="connsiteY426" fmla="*/ 1276826 h 2762250"/>
                <a:gd name="connsiteX427" fmla="*/ 5003959 w 6134100"/>
                <a:gd name="connsiteY427" fmla="*/ 1248251 h 2762250"/>
                <a:gd name="connsiteX428" fmla="*/ 4992529 w 6134100"/>
                <a:gd name="connsiteY428" fmla="*/ 1213961 h 2762250"/>
                <a:gd name="connsiteX429" fmla="*/ 4978242 w 6134100"/>
                <a:gd name="connsiteY429" fmla="*/ 1173956 h 2762250"/>
                <a:gd name="connsiteX430" fmla="*/ 4964906 w 6134100"/>
                <a:gd name="connsiteY430" fmla="*/ 1139666 h 2762250"/>
                <a:gd name="connsiteX431" fmla="*/ 4945856 w 6134100"/>
                <a:gd name="connsiteY431" fmla="*/ 1095851 h 2762250"/>
                <a:gd name="connsiteX432" fmla="*/ 4926806 w 6134100"/>
                <a:gd name="connsiteY432" fmla="*/ 1054894 h 2762250"/>
                <a:gd name="connsiteX433" fmla="*/ 4905851 w 6134100"/>
                <a:gd name="connsiteY433" fmla="*/ 1016794 h 2762250"/>
                <a:gd name="connsiteX434" fmla="*/ 4835366 w 6134100"/>
                <a:gd name="connsiteY434" fmla="*/ 950119 h 2762250"/>
                <a:gd name="connsiteX435" fmla="*/ 4775359 w 6134100"/>
                <a:gd name="connsiteY435" fmla="*/ 914876 h 2762250"/>
                <a:gd name="connsiteX436" fmla="*/ 4752499 w 6134100"/>
                <a:gd name="connsiteY436" fmla="*/ 892969 h 2762250"/>
                <a:gd name="connsiteX437" fmla="*/ 4734401 w 6134100"/>
                <a:gd name="connsiteY437" fmla="*/ 864394 h 2762250"/>
                <a:gd name="connsiteX438" fmla="*/ 4722019 w 6134100"/>
                <a:gd name="connsiteY438" fmla="*/ 843439 h 2762250"/>
                <a:gd name="connsiteX439" fmla="*/ 4724876 w 6134100"/>
                <a:gd name="connsiteY439" fmla="*/ 820579 h 2762250"/>
                <a:gd name="connsiteX440" fmla="*/ 4743926 w 6134100"/>
                <a:gd name="connsiteY440" fmla="*/ 811054 h 2762250"/>
                <a:gd name="connsiteX441" fmla="*/ 4751547 w 6134100"/>
                <a:gd name="connsiteY441" fmla="*/ 808196 h 2762250"/>
                <a:gd name="connsiteX442" fmla="*/ 4745831 w 6134100"/>
                <a:gd name="connsiteY442" fmla="*/ 794861 h 2762250"/>
                <a:gd name="connsiteX443" fmla="*/ 4742974 w 6134100"/>
                <a:gd name="connsiteY443" fmla="*/ 775811 h 2762250"/>
                <a:gd name="connsiteX444" fmla="*/ 4764881 w 6134100"/>
                <a:gd name="connsiteY444" fmla="*/ 759619 h 2762250"/>
                <a:gd name="connsiteX445" fmla="*/ 4786789 w 6134100"/>
                <a:gd name="connsiteY445" fmla="*/ 750094 h 2762250"/>
                <a:gd name="connsiteX446" fmla="*/ 4753451 w 6134100"/>
                <a:gd name="connsiteY446" fmla="*/ 631984 h 2762250"/>
                <a:gd name="connsiteX447" fmla="*/ 4743926 w 6134100"/>
                <a:gd name="connsiteY447" fmla="*/ 605314 h 2762250"/>
                <a:gd name="connsiteX448" fmla="*/ 4733449 w 6134100"/>
                <a:gd name="connsiteY448" fmla="*/ 596741 h 2762250"/>
                <a:gd name="connsiteX449" fmla="*/ 4710589 w 6134100"/>
                <a:gd name="connsiteY449" fmla="*/ 585311 h 2762250"/>
                <a:gd name="connsiteX450" fmla="*/ 4648676 w 6134100"/>
                <a:gd name="connsiteY450" fmla="*/ 571976 h 2762250"/>
                <a:gd name="connsiteX451" fmla="*/ 4518184 w 6134100"/>
                <a:gd name="connsiteY451" fmla="*/ 624364 h 2762250"/>
                <a:gd name="connsiteX452" fmla="*/ 4500087 w 6134100"/>
                <a:gd name="connsiteY452" fmla="*/ 663416 h 2762250"/>
                <a:gd name="connsiteX453" fmla="*/ 4491514 w 6134100"/>
                <a:gd name="connsiteY453" fmla="*/ 687229 h 2762250"/>
                <a:gd name="connsiteX454" fmla="*/ 4487704 w 6134100"/>
                <a:gd name="connsiteY454" fmla="*/ 738664 h 2762250"/>
                <a:gd name="connsiteX455" fmla="*/ 4510564 w 6134100"/>
                <a:gd name="connsiteY455" fmla="*/ 781526 h 2762250"/>
                <a:gd name="connsiteX456" fmla="*/ 4533424 w 6134100"/>
                <a:gd name="connsiteY456" fmla="*/ 806291 h 2762250"/>
                <a:gd name="connsiteX457" fmla="*/ 4533424 w 6134100"/>
                <a:gd name="connsiteY457" fmla="*/ 825341 h 2762250"/>
                <a:gd name="connsiteX458" fmla="*/ 4541997 w 6134100"/>
                <a:gd name="connsiteY458" fmla="*/ 821531 h 2762250"/>
                <a:gd name="connsiteX459" fmla="*/ 4560094 w 6134100"/>
                <a:gd name="connsiteY459" fmla="*/ 833914 h 2762250"/>
                <a:gd name="connsiteX460" fmla="*/ 4535329 w 6134100"/>
                <a:gd name="connsiteY460" fmla="*/ 843439 h 2762250"/>
                <a:gd name="connsiteX461" fmla="*/ 4507706 w 6134100"/>
                <a:gd name="connsiteY461" fmla="*/ 861536 h 2762250"/>
                <a:gd name="connsiteX462" fmla="*/ 4482941 w 6134100"/>
                <a:gd name="connsiteY462" fmla="*/ 883444 h 2762250"/>
                <a:gd name="connsiteX463" fmla="*/ 4452462 w 6134100"/>
                <a:gd name="connsiteY463" fmla="*/ 892016 h 2762250"/>
                <a:gd name="connsiteX464" fmla="*/ 4443889 w 6134100"/>
                <a:gd name="connsiteY464" fmla="*/ 885349 h 2762250"/>
                <a:gd name="connsiteX465" fmla="*/ 4437222 w 6134100"/>
                <a:gd name="connsiteY465" fmla="*/ 872014 h 2762250"/>
                <a:gd name="connsiteX466" fmla="*/ 4439126 w 6134100"/>
                <a:gd name="connsiteY466" fmla="*/ 832961 h 2762250"/>
                <a:gd name="connsiteX467" fmla="*/ 4438174 w 6134100"/>
                <a:gd name="connsiteY467" fmla="*/ 813911 h 2762250"/>
                <a:gd name="connsiteX468" fmla="*/ 4445794 w 6134100"/>
                <a:gd name="connsiteY468" fmla="*/ 622459 h 2762250"/>
                <a:gd name="connsiteX469" fmla="*/ 4445794 w 6134100"/>
                <a:gd name="connsiteY469" fmla="*/ 566261 h 2762250"/>
                <a:gd name="connsiteX470" fmla="*/ 4434364 w 6134100"/>
                <a:gd name="connsiteY470" fmla="*/ 528161 h 2762250"/>
                <a:gd name="connsiteX471" fmla="*/ 4419124 w 6134100"/>
                <a:gd name="connsiteY471" fmla="*/ 516731 h 2762250"/>
                <a:gd name="connsiteX472" fmla="*/ 4406741 w 6134100"/>
                <a:gd name="connsiteY472" fmla="*/ 505301 h 2762250"/>
                <a:gd name="connsiteX473" fmla="*/ 4400074 w 6134100"/>
                <a:gd name="connsiteY473" fmla="*/ 494824 h 2762250"/>
                <a:gd name="connsiteX474" fmla="*/ 4391501 w 6134100"/>
                <a:gd name="connsiteY474" fmla="*/ 408146 h 2762250"/>
                <a:gd name="connsiteX475" fmla="*/ 4388644 w 6134100"/>
                <a:gd name="connsiteY475" fmla="*/ 309086 h 2762250"/>
                <a:gd name="connsiteX476" fmla="*/ 4377214 w 6134100"/>
                <a:gd name="connsiteY476" fmla="*/ 294799 h 2762250"/>
                <a:gd name="connsiteX477" fmla="*/ 4368641 w 6134100"/>
                <a:gd name="connsiteY477" fmla="*/ 391954 h 2762250"/>
                <a:gd name="connsiteX478" fmla="*/ 4364831 w 6134100"/>
                <a:gd name="connsiteY478" fmla="*/ 496729 h 2762250"/>
                <a:gd name="connsiteX479" fmla="*/ 4363879 w 6134100"/>
                <a:gd name="connsiteY479" fmla="*/ 513874 h 2762250"/>
                <a:gd name="connsiteX480" fmla="*/ 4360069 w 6134100"/>
                <a:gd name="connsiteY480" fmla="*/ 533876 h 2762250"/>
                <a:gd name="connsiteX481" fmla="*/ 4354354 w 6134100"/>
                <a:gd name="connsiteY481" fmla="*/ 640556 h 2762250"/>
                <a:gd name="connsiteX482" fmla="*/ 4359116 w 6134100"/>
                <a:gd name="connsiteY482" fmla="*/ 761524 h 2762250"/>
                <a:gd name="connsiteX483" fmla="*/ 4331494 w 6134100"/>
                <a:gd name="connsiteY483" fmla="*/ 881539 h 2762250"/>
                <a:gd name="connsiteX484" fmla="*/ 4329589 w 6134100"/>
                <a:gd name="connsiteY484" fmla="*/ 920591 h 2762250"/>
                <a:gd name="connsiteX485" fmla="*/ 4323874 w 6134100"/>
                <a:gd name="connsiteY485" fmla="*/ 966311 h 2762250"/>
                <a:gd name="connsiteX486" fmla="*/ 4310539 w 6134100"/>
                <a:gd name="connsiteY486" fmla="*/ 1004411 h 2762250"/>
                <a:gd name="connsiteX487" fmla="*/ 4285774 w 6134100"/>
                <a:gd name="connsiteY487" fmla="*/ 1039654 h 2762250"/>
                <a:gd name="connsiteX488" fmla="*/ 4247674 w 6134100"/>
                <a:gd name="connsiteY488" fmla="*/ 1086326 h 2762250"/>
                <a:gd name="connsiteX489" fmla="*/ 4230529 w 6134100"/>
                <a:gd name="connsiteY489" fmla="*/ 1174909 h 2762250"/>
                <a:gd name="connsiteX490" fmla="*/ 4270534 w 6134100"/>
                <a:gd name="connsiteY490" fmla="*/ 1293019 h 2762250"/>
                <a:gd name="connsiteX491" fmla="*/ 4348639 w 6134100"/>
                <a:gd name="connsiteY491" fmla="*/ 1313974 h 2762250"/>
                <a:gd name="connsiteX492" fmla="*/ 4364831 w 6134100"/>
                <a:gd name="connsiteY492" fmla="*/ 1331119 h 2762250"/>
                <a:gd name="connsiteX493" fmla="*/ 4347687 w 6134100"/>
                <a:gd name="connsiteY493" fmla="*/ 1340644 h 2762250"/>
                <a:gd name="connsiteX494" fmla="*/ 4339114 w 6134100"/>
                <a:gd name="connsiteY494" fmla="*/ 1329214 h 2762250"/>
                <a:gd name="connsiteX495" fmla="*/ 4356259 w 6134100"/>
                <a:gd name="connsiteY495" fmla="*/ 1374934 h 2762250"/>
                <a:gd name="connsiteX496" fmla="*/ 4432459 w 6134100"/>
                <a:gd name="connsiteY496" fmla="*/ 1442561 h 2762250"/>
                <a:gd name="connsiteX497" fmla="*/ 4447699 w 6134100"/>
                <a:gd name="connsiteY497" fmla="*/ 1442561 h 2762250"/>
                <a:gd name="connsiteX498" fmla="*/ 4432459 w 6134100"/>
                <a:gd name="connsiteY498" fmla="*/ 1466374 h 2762250"/>
                <a:gd name="connsiteX499" fmla="*/ 4397216 w 6134100"/>
                <a:gd name="connsiteY499" fmla="*/ 1530191 h 2762250"/>
                <a:gd name="connsiteX500" fmla="*/ 4387691 w 6134100"/>
                <a:gd name="connsiteY500" fmla="*/ 1580674 h 2762250"/>
                <a:gd name="connsiteX501" fmla="*/ 4394359 w 6134100"/>
                <a:gd name="connsiteY501" fmla="*/ 1598771 h 2762250"/>
                <a:gd name="connsiteX502" fmla="*/ 4397216 w 6134100"/>
                <a:gd name="connsiteY502" fmla="*/ 1609249 h 2762250"/>
                <a:gd name="connsiteX503" fmla="*/ 4393406 w 6134100"/>
                <a:gd name="connsiteY503" fmla="*/ 1752124 h 2762250"/>
                <a:gd name="connsiteX504" fmla="*/ 4381976 w 6134100"/>
                <a:gd name="connsiteY504" fmla="*/ 1910239 h 2762250"/>
                <a:gd name="connsiteX505" fmla="*/ 4398169 w 6134100"/>
                <a:gd name="connsiteY505" fmla="*/ 1982629 h 2762250"/>
                <a:gd name="connsiteX506" fmla="*/ 4410551 w 6134100"/>
                <a:gd name="connsiteY506" fmla="*/ 2098834 h 2762250"/>
                <a:gd name="connsiteX507" fmla="*/ 4394359 w 6134100"/>
                <a:gd name="connsiteY507" fmla="*/ 2248376 h 2762250"/>
                <a:gd name="connsiteX508" fmla="*/ 4385787 w 6134100"/>
                <a:gd name="connsiteY508" fmla="*/ 2340769 h 2762250"/>
                <a:gd name="connsiteX509" fmla="*/ 4422934 w 6134100"/>
                <a:gd name="connsiteY509" fmla="*/ 2398871 h 2762250"/>
                <a:gd name="connsiteX510" fmla="*/ 4451509 w 6134100"/>
                <a:gd name="connsiteY510" fmla="*/ 2444591 h 2762250"/>
                <a:gd name="connsiteX511" fmla="*/ 4373404 w 6134100"/>
                <a:gd name="connsiteY511" fmla="*/ 2519839 h 2762250"/>
                <a:gd name="connsiteX512" fmla="*/ 4283869 w 6134100"/>
                <a:gd name="connsiteY512" fmla="*/ 2516029 h 2762250"/>
                <a:gd name="connsiteX513" fmla="*/ 4238149 w 6134100"/>
                <a:gd name="connsiteY513" fmla="*/ 2503646 h 2762250"/>
                <a:gd name="connsiteX514" fmla="*/ 4221956 w 6134100"/>
                <a:gd name="connsiteY514" fmla="*/ 2497931 h 2762250"/>
                <a:gd name="connsiteX515" fmla="*/ 4165759 w 6134100"/>
                <a:gd name="connsiteY515" fmla="*/ 2510314 h 2762250"/>
                <a:gd name="connsiteX516" fmla="*/ 4107656 w 6134100"/>
                <a:gd name="connsiteY516" fmla="*/ 2502694 h 2762250"/>
                <a:gd name="connsiteX517" fmla="*/ 4016216 w 6134100"/>
                <a:gd name="connsiteY517" fmla="*/ 2503646 h 2762250"/>
                <a:gd name="connsiteX518" fmla="*/ 3995261 w 6134100"/>
                <a:gd name="connsiteY518" fmla="*/ 2490311 h 2762250"/>
                <a:gd name="connsiteX519" fmla="*/ 3983831 w 6134100"/>
                <a:gd name="connsiteY519" fmla="*/ 2372201 h 2762250"/>
                <a:gd name="connsiteX520" fmla="*/ 4006691 w 6134100"/>
                <a:gd name="connsiteY520" fmla="*/ 2357914 h 2762250"/>
                <a:gd name="connsiteX521" fmla="*/ 4029551 w 6134100"/>
                <a:gd name="connsiteY521" fmla="*/ 2339816 h 2762250"/>
                <a:gd name="connsiteX522" fmla="*/ 4039076 w 6134100"/>
                <a:gd name="connsiteY522" fmla="*/ 2333149 h 2762250"/>
                <a:gd name="connsiteX523" fmla="*/ 4048601 w 6134100"/>
                <a:gd name="connsiteY523" fmla="*/ 2326481 h 2762250"/>
                <a:gd name="connsiteX524" fmla="*/ 4044791 w 6134100"/>
                <a:gd name="connsiteY524" fmla="*/ 2125504 h 2762250"/>
                <a:gd name="connsiteX525" fmla="*/ 4038124 w 6134100"/>
                <a:gd name="connsiteY525" fmla="*/ 2084546 h 2762250"/>
                <a:gd name="connsiteX526" fmla="*/ 4041934 w 6134100"/>
                <a:gd name="connsiteY526" fmla="*/ 1997869 h 2762250"/>
                <a:gd name="connsiteX527" fmla="*/ 4061936 w 6134100"/>
                <a:gd name="connsiteY527" fmla="*/ 1897856 h 2762250"/>
                <a:gd name="connsiteX528" fmla="*/ 4087654 w 6134100"/>
                <a:gd name="connsiteY528" fmla="*/ 1843564 h 2762250"/>
                <a:gd name="connsiteX529" fmla="*/ 4065746 w 6134100"/>
                <a:gd name="connsiteY529" fmla="*/ 1731169 h 2762250"/>
                <a:gd name="connsiteX530" fmla="*/ 4068604 w 6134100"/>
                <a:gd name="connsiteY530" fmla="*/ 1700689 h 2762250"/>
                <a:gd name="connsiteX531" fmla="*/ 4098131 w 6134100"/>
                <a:gd name="connsiteY531" fmla="*/ 1688306 h 2762250"/>
                <a:gd name="connsiteX532" fmla="*/ 4157186 w 6134100"/>
                <a:gd name="connsiteY532" fmla="*/ 1618774 h 2762250"/>
                <a:gd name="connsiteX533" fmla="*/ 4179094 w 6134100"/>
                <a:gd name="connsiteY533" fmla="*/ 1579721 h 2762250"/>
                <a:gd name="connsiteX534" fmla="*/ 4198144 w 6134100"/>
                <a:gd name="connsiteY534" fmla="*/ 1517809 h 2762250"/>
                <a:gd name="connsiteX535" fmla="*/ 4201954 w 6134100"/>
                <a:gd name="connsiteY535" fmla="*/ 1485424 h 2762250"/>
                <a:gd name="connsiteX536" fmla="*/ 4225766 w 6134100"/>
                <a:gd name="connsiteY536" fmla="*/ 1427321 h 2762250"/>
                <a:gd name="connsiteX537" fmla="*/ 4235291 w 6134100"/>
                <a:gd name="connsiteY537" fmla="*/ 1324451 h 2762250"/>
                <a:gd name="connsiteX538" fmla="*/ 4218147 w 6134100"/>
                <a:gd name="connsiteY538" fmla="*/ 1217771 h 2762250"/>
                <a:gd name="connsiteX539" fmla="*/ 4208622 w 6134100"/>
                <a:gd name="connsiteY539" fmla="*/ 1135856 h 2762250"/>
                <a:gd name="connsiteX540" fmla="*/ 4197191 w 6134100"/>
                <a:gd name="connsiteY540" fmla="*/ 1057751 h 2762250"/>
                <a:gd name="connsiteX541" fmla="*/ 4180999 w 6134100"/>
                <a:gd name="connsiteY541" fmla="*/ 1001554 h 2762250"/>
                <a:gd name="connsiteX542" fmla="*/ 4162901 w 6134100"/>
                <a:gd name="connsiteY542" fmla="*/ 972979 h 2762250"/>
                <a:gd name="connsiteX543" fmla="*/ 4134326 w 6134100"/>
                <a:gd name="connsiteY543" fmla="*/ 934879 h 2762250"/>
                <a:gd name="connsiteX544" fmla="*/ 4109561 w 6134100"/>
                <a:gd name="connsiteY544" fmla="*/ 896779 h 2762250"/>
                <a:gd name="connsiteX545" fmla="*/ 4049554 w 6134100"/>
                <a:gd name="connsiteY545" fmla="*/ 856774 h 2762250"/>
                <a:gd name="connsiteX546" fmla="*/ 4034314 w 6134100"/>
                <a:gd name="connsiteY546" fmla="*/ 842486 h 2762250"/>
                <a:gd name="connsiteX547" fmla="*/ 4007644 w 6134100"/>
                <a:gd name="connsiteY547" fmla="*/ 829151 h 2762250"/>
                <a:gd name="connsiteX548" fmla="*/ 3980021 w 6134100"/>
                <a:gd name="connsiteY548" fmla="*/ 821531 h 2762250"/>
                <a:gd name="connsiteX549" fmla="*/ 3960019 w 6134100"/>
                <a:gd name="connsiteY549" fmla="*/ 812006 h 2762250"/>
                <a:gd name="connsiteX550" fmla="*/ 3922871 w 6134100"/>
                <a:gd name="connsiteY550" fmla="*/ 751046 h 2762250"/>
                <a:gd name="connsiteX551" fmla="*/ 3942874 w 6134100"/>
                <a:gd name="connsiteY551" fmla="*/ 698659 h 2762250"/>
                <a:gd name="connsiteX552" fmla="*/ 3962876 w 6134100"/>
                <a:gd name="connsiteY552" fmla="*/ 658654 h 2762250"/>
                <a:gd name="connsiteX553" fmla="*/ 3962876 w 6134100"/>
                <a:gd name="connsiteY553" fmla="*/ 635794 h 2762250"/>
                <a:gd name="connsiteX554" fmla="*/ 3990499 w 6134100"/>
                <a:gd name="connsiteY554" fmla="*/ 639604 h 2762250"/>
                <a:gd name="connsiteX555" fmla="*/ 4018121 w 6134100"/>
                <a:gd name="connsiteY555" fmla="*/ 640556 h 2762250"/>
                <a:gd name="connsiteX556" fmla="*/ 3982879 w 6134100"/>
                <a:gd name="connsiteY556" fmla="*/ 554831 h 2762250"/>
                <a:gd name="connsiteX557" fmla="*/ 3967639 w 6134100"/>
                <a:gd name="connsiteY557" fmla="*/ 519589 h 2762250"/>
                <a:gd name="connsiteX558" fmla="*/ 3940016 w 6134100"/>
                <a:gd name="connsiteY558" fmla="*/ 471011 h 2762250"/>
                <a:gd name="connsiteX559" fmla="*/ 3886676 w 6134100"/>
                <a:gd name="connsiteY559" fmla="*/ 443389 h 2762250"/>
                <a:gd name="connsiteX560" fmla="*/ 3851434 w 6134100"/>
                <a:gd name="connsiteY560" fmla="*/ 423386 h 2762250"/>
                <a:gd name="connsiteX561" fmla="*/ 3832384 w 6134100"/>
                <a:gd name="connsiteY561" fmla="*/ 405289 h 2762250"/>
                <a:gd name="connsiteX562" fmla="*/ 3819049 w 6134100"/>
                <a:gd name="connsiteY562" fmla="*/ 424339 h 2762250"/>
                <a:gd name="connsiteX563" fmla="*/ 3797141 w 6134100"/>
                <a:gd name="connsiteY563" fmla="*/ 450056 h 2762250"/>
                <a:gd name="connsiteX564" fmla="*/ 3757136 w 6134100"/>
                <a:gd name="connsiteY564" fmla="*/ 468154 h 2762250"/>
                <a:gd name="connsiteX565" fmla="*/ 3719989 w 6134100"/>
                <a:gd name="connsiteY565" fmla="*/ 552926 h 2762250"/>
                <a:gd name="connsiteX566" fmla="*/ 3707606 w 6134100"/>
                <a:gd name="connsiteY566" fmla="*/ 604361 h 2762250"/>
                <a:gd name="connsiteX567" fmla="*/ 3720941 w 6134100"/>
                <a:gd name="connsiteY567" fmla="*/ 654844 h 2762250"/>
                <a:gd name="connsiteX568" fmla="*/ 3739039 w 6134100"/>
                <a:gd name="connsiteY568" fmla="*/ 668179 h 2762250"/>
                <a:gd name="connsiteX569" fmla="*/ 3754279 w 6134100"/>
                <a:gd name="connsiteY569" fmla="*/ 694849 h 2762250"/>
                <a:gd name="connsiteX570" fmla="*/ 3768566 w 6134100"/>
                <a:gd name="connsiteY570" fmla="*/ 802481 h 2762250"/>
                <a:gd name="connsiteX571" fmla="*/ 3756184 w 6134100"/>
                <a:gd name="connsiteY571" fmla="*/ 812959 h 2762250"/>
                <a:gd name="connsiteX572" fmla="*/ 3739991 w 6134100"/>
                <a:gd name="connsiteY572" fmla="*/ 804386 h 2762250"/>
                <a:gd name="connsiteX573" fmla="*/ 3737134 w 6134100"/>
                <a:gd name="connsiteY573" fmla="*/ 815816 h 2762250"/>
                <a:gd name="connsiteX574" fmla="*/ 3682841 w 6134100"/>
                <a:gd name="connsiteY574" fmla="*/ 869156 h 2762250"/>
                <a:gd name="connsiteX575" fmla="*/ 3631406 w 6134100"/>
                <a:gd name="connsiteY575" fmla="*/ 885349 h 2762250"/>
                <a:gd name="connsiteX576" fmla="*/ 3640931 w 6134100"/>
                <a:gd name="connsiteY576" fmla="*/ 859631 h 2762250"/>
                <a:gd name="connsiteX577" fmla="*/ 3631406 w 6134100"/>
                <a:gd name="connsiteY577" fmla="*/ 779621 h 2762250"/>
                <a:gd name="connsiteX578" fmla="*/ 3619024 w 6134100"/>
                <a:gd name="connsiteY578" fmla="*/ 757714 h 2762250"/>
                <a:gd name="connsiteX579" fmla="*/ 3618071 w 6134100"/>
                <a:gd name="connsiteY579" fmla="*/ 737711 h 2762250"/>
                <a:gd name="connsiteX580" fmla="*/ 3619024 w 6134100"/>
                <a:gd name="connsiteY580" fmla="*/ 728186 h 2762250"/>
                <a:gd name="connsiteX581" fmla="*/ 3622834 w 6134100"/>
                <a:gd name="connsiteY581" fmla="*/ 685324 h 2762250"/>
                <a:gd name="connsiteX582" fmla="*/ 3627596 w 6134100"/>
                <a:gd name="connsiteY582" fmla="*/ 531019 h 2762250"/>
                <a:gd name="connsiteX583" fmla="*/ 3634264 w 6134100"/>
                <a:gd name="connsiteY583" fmla="*/ 488156 h 2762250"/>
                <a:gd name="connsiteX584" fmla="*/ 3611404 w 6134100"/>
                <a:gd name="connsiteY584" fmla="*/ 442436 h 2762250"/>
                <a:gd name="connsiteX585" fmla="*/ 3599021 w 6134100"/>
                <a:gd name="connsiteY585" fmla="*/ 432911 h 2762250"/>
                <a:gd name="connsiteX586" fmla="*/ 3592354 w 6134100"/>
                <a:gd name="connsiteY586" fmla="*/ 423386 h 2762250"/>
                <a:gd name="connsiteX587" fmla="*/ 3586639 w 6134100"/>
                <a:gd name="connsiteY587" fmla="*/ 415766 h 2762250"/>
                <a:gd name="connsiteX588" fmla="*/ 3586639 w 6134100"/>
                <a:gd name="connsiteY588" fmla="*/ 315754 h 2762250"/>
                <a:gd name="connsiteX589" fmla="*/ 3572351 w 6134100"/>
                <a:gd name="connsiteY589" fmla="*/ 223361 h 2762250"/>
                <a:gd name="connsiteX590" fmla="*/ 3561874 w 6134100"/>
                <a:gd name="connsiteY590" fmla="*/ 311944 h 2762250"/>
                <a:gd name="connsiteX591" fmla="*/ 3546634 w 6134100"/>
                <a:gd name="connsiteY591" fmla="*/ 430054 h 2762250"/>
                <a:gd name="connsiteX592" fmla="*/ 3541871 w 6134100"/>
                <a:gd name="connsiteY592" fmla="*/ 411004 h 2762250"/>
                <a:gd name="connsiteX593" fmla="*/ 3523774 w 6134100"/>
                <a:gd name="connsiteY593" fmla="*/ 393859 h 2762250"/>
                <a:gd name="connsiteX594" fmla="*/ 3508534 w 6134100"/>
                <a:gd name="connsiteY594" fmla="*/ 439579 h 2762250"/>
                <a:gd name="connsiteX595" fmla="*/ 3509486 w 6134100"/>
                <a:gd name="connsiteY595" fmla="*/ 513874 h 2762250"/>
                <a:gd name="connsiteX596" fmla="*/ 3526631 w 6134100"/>
                <a:gd name="connsiteY596" fmla="*/ 542449 h 2762250"/>
                <a:gd name="connsiteX597" fmla="*/ 3544729 w 6134100"/>
                <a:gd name="connsiteY597" fmla="*/ 539591 h 2762250"/>
                <a:gd name="connsiteX598" fmla="*/ 3546634 w 6134100"/>
                <a:gd name="connsiteY598" fmla="*/ 601504 h 2762250"/>
                <a:gd name="connsiteX599" fmla="*/ 3541871 w 6134100"/>
                <a:gd name="connsiteY599" fmla="*/ 668179 h 2762250"/>
                <a:gd name="connsiteX600" fmla="*/ 3532346 w 6134100"/>
                <a:gd name="connsiteY600" fmla="*/ 703421 h 2762250"/>
                <a:gd name="connsiteX601" fmla="*/ 3521869 w 6134100"/>
                <a:gd name="connsiteY601" fmla="*/ 736759 h 2762250"/>
                <a:gd name="connsiteX602" fmla="*/ 3515201 w 6134100"/>
                <a:gd name="connsiteY602" fmla="*/ 770096 h 2762250"/>
                <a:gd name="connsiteX603" fmla="*/ 3505676 w 6134100"/>
                <a:gd name="connsiteY603" fmla="*/ 818674 h 2762250"/>
                <a:gd name="connsiteX604" fmla="*/ 3470434 w 6134100"/>
                <a:gd name="connsiteY604" fmla="*/ 912971 h 2762250"/>
                <a:gd name="connsiteX605" fmla="*/ 3415189 w 6134100"/>
                <a:gd name="connsiteY605" fmla="*/ 1042511 h 2762250"/>
                <a:gd name="connsiteX606" fmla="*/ 3395186 w 6134100"/>
                <a:gd name="connsiteY606" fmla="*/ 1161574 h 2762250"/>
                <a:gd name="connsiteX607" fmla="*/ 3428524 w 6134100"/>
                <a:gd name="connsiteY607" fmla="*/ 1190149 h 2762250"/>
                <a:gd name="connsiteX608" fmla="*/ 3471386 w 6134100"/>
                <a:gd name="connsiteY608" fmla="*/ 1213961 h 2762250"/>
                <a:gd name="connsiteX609" fmla="*/ 3489484 w 6134100"/>
                <a:gd name="connsiteY609" fmla="*/ 1230154 h 2762250"/>
                <a:gd name="connsiteX610" fmla="*/ 3473291 w 6134100"/>
                <a:gd name="connsiteY610" fmla="*/ 1244441 h 2762250"/>
                <a:gd name="connsiteX611" fmla="*/ 3460909 w 6134100"/>
                <a:gd name="connsiteY611" fmla="*/ 1271111 h 2762250"/>
                <a:gd name="connsiteX612" fmla="*/ 3477101 w 6134100"/>
                <a:gd name="connsiteY612" fmla="*/ 1258729 h 2762250"/>
                <a:gd name="connsiteX613" fmla="*/ 3513296 w 6134100"/>
                <a:gd name="connsiteY613" fmla="*/ 1276826 h 2762250"/>
                <a:gd name="connsiteX614" fmla="*/ 3594259 w 6134100"/>
                <a:gd name="connsiteY614" fmla="*/ 1362551 h 2762250"/>
                <a:gd name="connsiteX615" fmla="*/ 3610451 w 6134100"/>
                <a:gd name="connsiteY615" fmla="*/ 1358741 h 2762250"/>
                <a:gd name="connsiteX616" fmla="*/ 3599021 w 6134100"/>
                <a:gd name="connsiteY616" fmla="*/ 1394936 h 2762250"/>
                <a:gd name="connsiteX617" fmla="*/ 3570446 w 6134100"/>
                <a:gd name="connsiteY617" fmla="*/ 1507331 h 2762250"/>
                <a:gd name="connsiteX618" fmla="*/ 3547586 w 6134100"/>
                <a:gd name="connsiteY618" fmla="*/ 1597819 h 2762250"/>
                <a:gd name="connsiteX619" fmla="*/ 3536156 w 6134100"/>
                <a:gd name="connsiteY619" fmla="*/ 1651159 h 2762250"/>
                <a:gd name="connsiteX620" fmla="*/ 3502819 w 6134100"/>
                <a:gd name="connsiteY620" fmla="*/ 1754981 h 2762250"/>
                <a:gd name="connsiteX621" fmla="*/ 3483769 w 6134100"/>
                <a:gd name="connsiteY621" fmla="*/ 1892141 h 2762250"/>
                <a:gd name="connsiteX622" fmla="*/ 3484721 w 6134100"/>
                <a:gd name="connsiteY622" fmla="*/ 1962626 h 2762250"/>
                <a:gd name="connsiteX623" fmla="*/ 3478054 w 6134100"/>
                <a:gd name="connsiteY623" fmla="*/ 2031206 h 2762250"/>
                <a:gd name="connsiteX624" fmla="*/ 3447574 w 6134100"/>
                <a:gd name="connsiteY624" fmla="*/ 2138839 h 2762250"/>
                <a:gd name="connsiteX625" fmla="*/ 3436144 w 6134100"/>
                <a:gd name="connsiteY625" fmla="*/ 2171224 h 2762250"/>
                <a:gd name="connsiteX626" fmla="*/ 3430429 w 6134100"/>
                <a:gd name="connsiteY626" fmla="*/ 2232184 h 2762250"/>
                <a:gd name="connsiteX627" fmla="*/ 3420904 w 6134100"/>
                <a:gd name="connsiteY627" fmla="*/ 2314099 h 2762250"/>
                <a:gd name="connsiteX628" fmla="*/ 3441859 w 6134100"/>
                <a:gd name="connsiteY628" fmla="*/ 2370296 h 2762250"/>
                <a:gd name="connsiteX629" fmla="*/ 3467576 w 6134100"/>
                <a:gd name="connsiteY629" fmla="*/ 2389346 h 2762250"/>
                <a:gd name="connsiteX630" fmla="*/ 3452336 w 6134100"/>
                <a:gd name="connsiteY630" fmla="*/ 2421731 h 2762250"/>
                <a:gd name="connsiteX631" fmla="*/ 3408521 w 6134100"/>
                <a:gd name="connsiteY631" fmla="*/ 2439829 h 2762250"/>
                <a:gd name="connsiteX632" fmla="*/ 3371374 w 6134100"/>
                <a:gd name="connsiteY632" fmla="*/ 2453164 h 2762250"/>
                <a:gd name="connsiteX633" fmla="*/ 3358991 w 6134100"/>
                <a:gd name="connsiteY633" fmla="*/ 2466499 h 2762250"/>
                <a:gd name="connsiteX634" fmla="*/ 3339941 w 6134100"/>
                <a:gd name="connsiteY634" fmla="*/ 2446496 h 2762250"/>
                <a:gd name="connsiteX635" fmla="*/ 3301841 w 6134100"/>
                <a:gd name="connsiteY635" fmla="*/ 2426494 h 2762250"/>
                <a:gd name="connsiteX636" fmla="*/ 3213259 w 6134100"/>
                <a:gd name="connsiteY636" fmla="*/ 2346484 h 2762250"/>
                <a:gd name="connsiteX637" fmla="*/ 3223736 w 6134100"/>
                <a:gd name="connsiteY637" fmla="*/ 2305526 h 2762250"/>
                <a:gd name="connsiteX638" fmla="*/ 3242786 w 6134100"/>
                <a:gd name="connsiteY638" fmla="*/ 2285524 h 2762250"/>
                <a:gd name="connsiteX639" fmla="*/ 3238024 w 6134100"/>
                <a:gd name="connsiteY639" fmla="*/ 2219801 h 2762250"/>
                <a:gd name="connsiteX640" fmla="*/ 3235166 w 6134100"/>
                <a:gd name="connsiteY640" fmla="*/ 2146459 h 2762250"/>
                <a:gd name="connsiteX641" fmla="*/ 3228499 w 6134100"/>
                <a:gd name="connsiteY641" fmla="*/ 2121694 h 2762250"/>
                <a:gd name="connsiteX642" fmla="*/ 3211354 w 6134100"/>
                <a:gd name="connsiteY642" fmla="*/ 1900714 h 2762250"/>
                <a:gd name="connsiteX643" fmla="*/ 3213259 w 6134100"/>
                <a:gd name="connsiteY643" fmla="*/ 1771174 h 2762250"/>
                <a:gd name="connsiteX644" fmla="*/ 3203734 w 6134100"/>
                <a:gd name="connsiteY644" fmla="*/ 1714976 h 2762250"/>
                <a:gd name="connsiteX645" fmla="*/ 3194209 w 6134100"/>
                <a:gd name="connsiteY645" fmla="*/ 1666399 h 2762250"/>
                <a:gd name="connsiteX646" fmla="*/ 3212306 w 6134100"/>
                <a:gd name="connsiteY646" fmla="*/ 1614964 h 2762250"/>
                <a:gd name="connsiteX647" fmla="*/ 3247549 w 6134100"/>
                <a:gd name="connsiteY647" fmla="*/ 1603534 h 2762250"/>
                <a:gd name="connsiteX648" fmla="*/ 3272314 w 6134100"/>
                <a:gd name="connsiteY648" fmla="*/ 1593056 h 2762250"/>
                <a:gd name="connsiteX649" fmla="*/ 3312319 w 6134100"/>
                <a:gd name="connsiteY649" fmla="*/ 1555909 h 2762250"/>
                <a:gd name="connsiteX650" fmla="*/ 3279934 w 6134100"/>
                <a:gd name="connsiteY650" fmla="*/ 1224439 h 2762250"/>
                <a:gd name="connsiteX651" fmla="*/ 3282791 w 6134100"/>
                <a:gd name="connsiteY651" fmla="*/ 1189196 h 2762250"/>
                <a:gd name="connsiteX652" fmla="*/ 3271361 w 6134100"/>
                <a:gd name="connsiteY652" fmla="*/ 1101566 h 2762250"/>
                <a:gd name="connsiteX653" fmla="*/ 3249454 w 6134100"/>
                <a:gd name="connsiteY653" fmla="*/ 1052989 h 2762250"/>
                <a:gd name="connsiteX654" fmla="*/ 3227546 w 6134100"/>
                <a:gd name="connsiteY654" fmla="*/ 1019651 h 2762250"/>
                <a:gd name="connsiteX655" fmla="*/ 3196114 w 6134100"/>
                <a:gd name="connsiteY655" fmla="*/ 971074 h 2762250"/>
                <a:gd name="connsiteX656" fmla="*/ 3108484 w 6134100"/>
                <a:gd name="connsiteY656" fmla="*/ 907256 h 2762250"/>
                <a:gd name="connsiteX657" fmla="*/ 3079909 w 6134100"/>
                <a:gd name="connsiteY657" fmla="*/ 896779 h 2762250"/>
                <a:gd name="connsiteX658" fmla="*/ 3064669 w 6134100"/>
                <a:gd name="connsiteY658" fmla="*/ 891064 h 2762250"/>
                <a:gd name="connsiteX659" fmla="*/ 3043714 w 6134100"/>
                <a:gd name="connsiteY659" fmla="*/ 881539 h 2762250"/>
                <a:gd name="connsiteX660" fmla="*/ 3027521 w 6134100"/>
                <a:gd name="connsiteY660" fmla="*/ 872014 h 2762250"/>
                <a:gd name="connsiteX661" fmla="*/ 3041809 w 6134100"/>
                <a:gd name="connsiteY661" fmla="*/ 856774 h 2762250"/>
                <a:gd name="connsiteX662" fmla="*/ 3098959 w 6134100"/>
                <a:gd name="connsiteY662" fmla="*/ 872966 h 2762250"/>
                <a:gd name="connsiteX663" fmla="*/ 3102769 w 6134100"/>
                <a:gd name="connsiteY663" fmla="*/ 873919 h 2762250"/>
                <a:gd name="connsiteX664" fmla="*/ 3092291 w 6134100"/>
                <a:gd name="connsiteY664" fmla="*/ 855821 h 2762250"/>
                <a:gd name="connsiteX665" fmla="*/ 3039904 w 6134100"/>
                <a:gd name="connsiteY665" fmla="*/ 847249 h 2762250"/>
                <a:gd name="connsiteX666" fmla="*/ 2999899 w 6134100"/>
                <a:gd name="connsiteY666" fmla="*/ 802481 h 2762250"/>
                <a:gd name="connsiteX667" fmla="*/ 3014186 w 6134100"/>
                <a:gd name="connsiteY667" fmla="*/ 794861 h 2762250"/>
                <a:gd name="connsiteX668" fmla="*/ 3019901 w 6134100"/>
                <a:gd name="connsiteY668" fmla="*/ 797719 h 2762250"/>
                <a:gd name="connsiteX669" fmla="*/ 3022759 w 6134100"/>
                <a:gd name="connsiteY669" fmla="*/ 778669 h 2762250"/>
                <a:gd name="connsiteX670" fmla="*/ 3060859 w 6134100"/>
                <a:gd name="connsiteY670" fmla="*/ 747236 h 2762250"/>
                <a:gd name="connsiteX671" fmla="*/ 3084671 w 6134100"/>
                <a:gd name="connsiteY671" fmla="*/ 715804 h 2762250"/>
                <a:gd name="connsiteX672" fmla="*/ 3055144 w 6134100"/>
                <a:gd name="connsiteY672" fmla="*/ 586264 h 2762250"/>
                <a:gd name="connsiteX673" fmla="*/ 3045619 w 6134100"/>
                <a:gd name="connsiteY673" fmla="*/ 544354 h 2762250"/>
                <a:gd name="connsiteX674" fmla="*/ 3037999 w 6134100"/>
                <a:gd name="connsiteY674" fmla="*/ 527209 h 2762250"/>
                <a:gd name="connsiteX675" fmla="*/ 2994184 w 6134100"/>
                <a:gd name="connsiteY675" fmla="*/ 511969 h 2762250"/>
                <a:gd name="connsiteX676" fmla="*/ 2818924 w 6134100"/>
                <a:gd name="connsiteY676" fmla="*/ 526256 h 2762250"/>
                <a:gd name="connsiteX677" fmla="*/ 2793206 w 6134100"/>
                <a:gd name="connsiteY677" fmla="*/ 568166 h 2762250"/>
                <a:gd name="connsiteX678" fmla="*/ 2800826 w 6134100"/>
                <a:gd name="connsiteY678" fmla="*/ 613886 h 2762250"/>
                <a:gd name="connsiteX679" fmla="*/ 2783681 w 6134100"/>
                <a:gd name="connsiteY679" fmla="*/ 671036 h 2762250"/>
                <a:gd name="connsiteX680" fmla="*/ 2749391 w 6134100"/>
                <a:gd name="connsiteY680" fmla="*/ 546259 h 2762250"/>
                <a:gd name="connsiteX681" fmla="*/ 2743676 w 6134100"/>
                <a:gd name="connsiteY681" fmla="*/ 526256 h 2762250"/>
                <a:gd name="connsiteX682" fmla="*/ 2691289 w 6134100"/>
                <a:gd name="connsiteY682" fmla="*/ 333851 h 2762250"/>
                <a:gd name="connsiteX683" fmla="*/ 2679859 w 6134100"/>
                <a:gd name="connsiteY683" fmla="*/ 296704 h 2762250"/>
                <a:gd name="connsiteX684" fmla="*/ 2680811 w 6134100"/>
                <a:gd name="connsiteY684" fmla="*/ 292894 h 2762250"/>
                <a:gd name="connsiteX685" fmla="*/ 2688431 w 6134100"/>
                <a:gd name="connsiteY685" fmla="*/ 281464 h 2762250"/>
                <a:gd name="connsiteX686" fmla="*/ 2660809 w 6134100"/>
                <a:gd name="connsiteY686" fmla="*/ 224314 h 2762250"/>
                <a:gd name="connsiteX687" fmla="*/ 2645569 w 6134100"/>
                <a:gd name="connsiteY687" fmla="*/ 189071 h 2762250"/>
                <a:gd name="connsiteX688" fmla="*/ 2636044 w 6134100"/>
                <a:gd name="connsiteY688" fmla="*/ 165259 h 2762250"/>
                <a:gd name="connsiteX689" fmla="*/ 2631281 w 6134100"/>
                <a:gd name="connsiteY689" fmla="*/ 140494 h 2762250"/>
                <a:gd name="connsiteX690" fmla="*/ 2622709 w 6134100"/>
                <a:gd name="connsiteY690" fmla="*/ 96679 h 2762250"/>
                <a:gd name="connsiteX691" fmla="*/ 2608421 w 6134100"/>
                <a:gd name="connsiteY691" fmla="*/ 44291 h 2762250"/>
                <a:gd name="connsiteX692" fmla="*/ 2576036 w 6134100"/>
                <a:gd name="connsiteY692" fmla="*/ 7144 h 2762250"/>
                <a:gd name="connsiteX693" fmla="*/ 2576036 w 6134100"/>
                <a:gd name="connsiteY693" fmla="*/ 7144 h 2762250"/>
                <a:gd name="connsiteX694" fmla="*/ 1523524 w 6134100"/>
                <a:gd name="connsiteY694" fmla="*/ 317659 h 2762250"/>
                <a:gd name="connsiteX695" fmla="*/ 1530191 w 6134100"/>
                <a:gd name="connsiteY695" fmla="*/ 322421 h 2762250"/>
                <a:gd name="connsiteX696" fmla="*/ 1539716 w 6134100"/>
                <a:gd name="connsiteY696" fmla="*/ 332899 h 2762250"/>
                <a:gd name="connsiteX697" fmla="*/ 1524476 w 6134100"/>
                <a:gd name="connsiteY697" fmla="*/ 325279 h 2762250"/>
                <a:gd name="connsiteX698" fmla="*/ 1523524 w 6134100"/>
                <a:gd name="connsiteY698" fmla="*/ 317659 h 2762250"/>
                <a:gd name="connsiteX699" fmla="*/ 1523524 w 6134100"/>
                <a:gd name="connsiteY699" fmla="*/ 317659 h 2762250"/>
                <a:gd name="connsiteX700" fmla="*/ 3544729 w 6134100"/>
                <a:gd name="connsiteY700" fmla="*/ 443389 h 2762250"/>
                <a:gd name="connsiteX701" fmla="*/ 3546634 w 6134100"/>
                <a:gd name="connsiteY701" fmla="*/ 444341 h 2762250"/>
                <a:gd name="connsiteX702" fmla="*/ 3550444 w 6134100"/>
                <a:gd name="connsiteY702" fmla="*/ 457676 h 2762250"/>
                <a:gd name="connsiteX703" fmla="*/ 3547586 w 6134100"/>
                <a:gd name="connsiteY703" fmla="*/ 467201 h 2762250"/>
                <a:gd name="connsiteX704" fmla="*/ 3539966 w 6134100"/>
                <a:gd name="connsiteY704" fmla="*/ 445294 h 2762250"/>
                <a:gd name="connsiteX705" fmla="*/ 3544729 w 6134100"/>
                <a:gd name="connsiteY705" fmla="*/ 443389 h 2762250"/>
                <a:gd name="connsiteX706" fmla="*/ 3544729 w 6134100"/>
                <a:gd name="connsiteY706" fmla="*/ 443389 h 2762250"/>
                <a:gd name="connsiteX707" fmla="*/ 4400074 w 6134100"/>
                <a:gd name="connsiteY707" fmla="*/ 523399 h 2762250"/>
                <a:gd name="connsiteX708" fmla="*/ 4411504 w 6134100"/>
                <a:gd name="connsiteY708" fmla="*/ 529114 h 2762250"/>
                <a:gd name="connsiteX709" fmla="*/ 4401979 w 6134100"/>
                <a:gd name="connsiteY709" fmla="*/ 529114 h 2762250"/>
                <a:gd name="connsiteX710" fmla="*/ 4400074 w 6134100"/>
                <a:gd name="connsiteY710" fmla="*/ 523399 h 2762250"/>
                <a:gd name="connsiteX711" fmla="*/ 4400074 w 6134100"/>
                <a:gd name="connsiteY711" fmla="*/ 523399 h 2762250"/>
                <a:gd name="connsiteX712" fmla="*/ 1547336 w 6134100"/>
                <a:gd name="connsiteY712" fmla="*/ 561499 h 2762250"/>
                <a:gd name="connsiteX713" fmla="*/ 1554004 w 6134100"/>
                <a:gd name="connsiteY713" fmla="*/ 573881 h 2762250"/>
                <a:gd name="connsiteX714" fmla="*/ 1547336 w 6134100"/>
                <a:gd name="connsiteY714" fmla="*/ 586264 h 2762250"/>
                <a:gd name="connsiteX715" fmla="*/ 1540669 w 6134100"/>
                <a:gd name="connsiteY715" fmla="*/ 573881 h 2762250"/>
                <a:gd name="connsiteX716" fmla="*/ 1547336 w 6134100"/>
                <a:gd name="connsiteY716" fmla="*/ 561499 h 2762250"/>
                <a:gd name="connsiteX717" fmla="*/ 4425791 w 6134100"/>
                <a:gd name="connsiteY717" fmla="*/ 576739 h 2762250"/>
                <a:gd name="connsiteX718" fmla="*/ 4425791 w 6134100"/>
                <a:gd name="connsiteY718" fmla="*/ 576739 h 2762250"/>
                <a:gd name="connsiteX719" fmla="*/ 4435316 w 6134100"/>
                <a:gd name="connsiteY719" fmla="*/ 583406 h 2762250"/>
                <a:gd name="connsiteX720" fmla="*/ 4440079 w 6134100"/>
                <a:gd name="connsiteY720" fmla="*/ 602456 h 2762250"/>
                <a:gd name="connsiteX721" fmla="*/ 4423887 w 6134100"/>
                <a:gd name="connsiteY721" fmla="*/ 591979 h 2762250"/>
                <a:gd name="connsiteX722" fmla="*/ 4425791 w 6134100"/>
                <a:gd name="connsiteY722" fmla="*/ 576739 h 2762250"/>
                <a:gd name="connsiteX723" fmla="*/ 4425791 w 6134100"/>
                <a:gd name="connsiteY723" fmla="*/ 576739 h 2762250"/>
                <a:gd name="connsiteX724" fmla="*/ 1569244 w 6134100"/>
                <a:gd name="connsiteY724" fmla="*/ 687229 h 2762250"/>
                <a:gd name="connsiteX725" fmla="*/ 1569244 w 6134100"/>
                <a:gd name="connsiteY725" fmla="*/ 687229 h 2762250"/>
                <a:gd name="connsiteX726" fmla="*/ 1575911 w 6134100"/>
                <a:gd name="connsiteY726" fmla="*/ 694849 h 2762250"/>
                <a:gd name="connsiteX727" fmla="*/ 1576864 w 6134100"/>
                <a:gd name="connsiteY727" fmla="*/ 708184 h 2762250"/>
                <a:gd name="connsiteX728" fmla="*/ 1569244 w 6134100"/>
                <a:gd name="connsiteY728" fmla="*/ 700564 h 2762250"/>
                <a:gd name="connsiteX729" fmla="*/ 1569244 w 6134100"/>
                <a:gd name="connsiteY729" fmla="*/ 687229 h 2762250"/>
                <a:gd name="connsiteX730" fmla="*/ 1569244 w 6134100"/>
                <a:gd name="connsiteY730" fmla="*/ 687229 h 2762250"/>
                <a:gd name="connsiteX731" fmla="*/ 1569244 w 6134100"/>
                <a:gd name="connsiteY731" fmla="*/ 687229 h 2762250"/>
                <a:gd name="connsiteX732" fmla="*/ 2744629 w 6134100"/>
                <a:gd name="connsiteY732" fmla="*/ 697706 h 2762250"/>
                <a:gd name="connsiteX733" fmla="*/ 2779871 w 6134100"/>
                <a:gd name="connsiteY733" fmla="*/ 753904 h 2762250"/>
                <a:gd name="connsiteX734" fmla="*/ 2818924 w 6134100"/>
                <a:gd name="connsiteY734" fmla="*/ 831056 h 2762250"/>
                <a:gd name="connsiteX735" fmla="*/ 2787491 w 6134100"/>
                <a:gd name="connsiteY735" fmla="*/ 832009 h 2762250"/>
                <a:gd name="connsiteX736" fmla="*/ 2759869 w 6134100"/>
                <a:gd name="connsiteY736" fmla="*/ 771049 h 2762250"/>
                <a:gd name="connsiteX737" fmla="*/ 2745581 w 6134100"/>
                <a:gd name="connsiteY737" fmla="*/ 699611 h 2762250"/>
                <a:gd name="connsiteX738" fmla="*/ 2744629 w 6134100"/>
                <a:gd name="connsiteY738" fmla="*/ 697706 h 2762250"/>
                <a:gd name="connsiteX739" fmla="*/ 2744629 w 6134100"/>
                <a:gd name="connsiteY739" fmla="*/ 697706 h 2762250"/>
                <a:gd name="connsiteX740" fmla="*/ 1512094 w 6134100"/>
                <a:gd name="connsiteY740" fmla="*/ 723424 h 2762250"/>
                <a:gd name="connsiteX741" fmla="*/ 1510189 w 6134100"/>
                <a:gd name="connsiteY741" fmla="*/ 736759 h 2762250"/>
                <a:gd name="connsiteX742" fmla="*/ 1513046 w 6134100"/>
                <a:gd name="connsiteY742" fmla="*/ 748189 h 2762250"/>
                <a:gd name="connsiteX743" fmla="*/ 1513046 w 6134100"/>
                <a:gd name="connsiteY743" fmla="*/ 726281 h 2762250"/>
                <a:gd name="connsiteX744" fmla="*/ 1512094 w 6134100"/>
                <a:gd name="connsiteY744" fmla="*/ 723424 h 2762250"/>
                <a:gd name="connsiteX745" fmla="*/ 1512094 w 6134100"/>
                <a:gd name="connsiteY745" fmla="*/ 723424 h 2762250"/>
                <a:gd name="connsiteX746" fmla="*/ 2705576 w 6134100"/>
                <a:gd name="connsiteY746" fmla="*/ 727234 h 2762250"/>
                <a:gd name="connsiteX747" fmla="*/ 2716054 w 6134100"/>
                <a:gd name="connsiteY747" fmla="*/ 758666 h 2762250"/>
                <a:gd name="connsiteX748" fmla="*/ 2724626 w 6134100"/>
                <a:gd name="connsiteY748" fmla="*/ 827246 h 2762250"/>
                <a:gd name="connsiteX749" fmla="*/ 2725579 w 6134100"/>
                <a:gd name="connsiteY749" fmla="*/ 858679 h 2762250"/>
                <a:gd name="connsiteX750" fmla="*/ 2701766 w 6134100"/>
                <a:gd name="connsiteY750" fmla="*/ 860584 h 2762250"/>
                <a:gd name="connsiteX751" fmla="*/ 2677001 w 6134100"/>
                <a:gd name="connsiteY751" fmla="*/ 847249 h 2762250"/>
                <a:gd name="connsiteX752" fmla="*/ 2660809 w 6134100"/>
                <a:gd name="connsiteY752" fmla="*/ 846296 h 2762250"/>
                <a:gd name="connsiteX753" fmla="*/ 2647474 w 6134100"/>
                <a:gd name="connsiteY753" fmla="*/ 832009 h 2762250"/>
                <a:gd name="connsiteX754" fmla="*/ 2655094 w 6134100"/>
                <a:gd name="connsiteY754" fmla="*/ 784384 h 2762250"/>
                <a:gd name="connsiteX755" fmla="*/ 2673191 w 6134100"/>
                <a:gd name="connsiteY755" fmla="*/ 751046 h 2762250"/>
                <a:gd name="connsiteX756" fmla="*/ 2697956 w 6134100"/>
                <a:gd name="connsiteY756" fmla="*/ 733901 h 2762250"/>
                <a:gd name="connsiteX757" fmla="*/ 2705576 w 6134100"/>
                <a:gd name="connsiteY757" fmla="*/ 727234 h 2762250"/>
                <a:gd name="connsiteX758" fmla="*/ 2705576 w 6134100"/>
                <a:gd name="connsiteY758" fmla="*/ 727234 h 2762250"/>
                <a:gd name="connsiteX759" fmla="*/ 1509236 w 6134100"/>
                <a:gd name="connsiteY759" fmla="*/ 802481 h 2762250"/>
                <a:gd name="connsiteX760" fmla="*/ 1520666 w 6134100"/>
                <a:gd name="connsiteY760" fmla="*/ 821531 h 2762250"/>
                <a:gd name="connsiteX761" fmla="*/ 1537811 w 6134100"/>
                <a:gd name="connsiteY761" fmla="*/ 847249 h 2762250"/>
                <a:gd name="connsiteX762" fmla="*/ 1535906 w 6134100"/>
                <a:gd name="connsiteY762" fmla="*/ 858679 h 2762250"/>
                <a:gd name="connsiteX763" fmla="*/ 1533049 w 6134100"/>
                <a:gd name="connsiteY763" fmla="*/ 912971 h 2762250"/>
                <a:gd name="connsiteX764" fmla="*/ 1538764 w 6134100"/>
                <a:gd name="connsiteY764" fmla="*/ 972026 h 2762250"/>
                <a:gd name="connsiteX765" fmla="*/ 1528286 w 6134100"/>
                <a:gd name="connsiteY765" fmla="*/ 970121 h 2762250"/>
                <a:gd name="connsiteX766" fmla="*/ 1511141 w 6134100"/>
                <a:gd name="connsiteY766" fmla="*/ 913924 h 2762250"/>
                <a:gd name="connsiteX767" fmla="*/ 1509236 w 6134100"/>
                <a:gd name="connsiteY767" fmla="*/ 802481 h 2762250"/>
                <a:gd name="connsiteX768" fmla="*/ 1509236 w 6134100"/>
                <a:gd name="connsiteY768" fmla="*/ 802481 h 2762250"/>
                <a:gd name="connsiteX769" fmla="*/ 1646396 w 6134100"/>
                <a:gd name="connsiteY769" fmla="*/ 808196 h 2762250"/>
                <a:gd name="connsiteX770" fmla="*/ 1657826 w 6134100"/>
                <a:gd name="connsiteY770" fmla="*/ 832009 h 2762250"/>
                <a:gd name="connsiteX771" fmla="*/ 1664494 w 6134100"/>
                <a:gd name="connsiteY771" fmla="*/ 874871 h 2762250"/>
                <a:gd name="connsiteX772" fmla="*/ 1658779 w 6134100"/>
                <a:gd name="connsiteY772" fmla="*/ 901541 h 2762250"/>
                <a:gd name="connsiteX773" fmla="*/ 1636871 w 6134100"/>
                <a:gd name="connsiteY773" fmla="*/ 859631 h 2762250"/>
                <a:gd name="connsiteX774" fmla="*/ 1636871 w 6134100"/>
                <a:gd name="connsiteY774" fmla="*/ 816769 h 2762250"/>
                <a:gd name="connsiteX775" fmla="*/ 1646396 w 6134100"/>
                <a:gd name="connsiteY775" fmla="*/ 808196 h 2762250"/>
                <a:gd name="connsiteX776" fmla="*/ 1646396 w 6134100"/>
                <a:gd name="connsiteY776" fmla="*/ 808196 h 2762250"/>
                <a:gd name="connsiteX777" fmla="*/ 3538061 w 6134100"/>
                <a:gd name="connsiteY777" fmla="*/ 820579 h 2762250"/>
                <a:gd name="connsiteX778" fmla="*/ 3538061 w 6134100"/>
                <a:gd name="connsiteY778" fmla="*/ 820579 h 2762250"/>
                <a:gd name="connsiteX779" fmla="*/ 3544729 w 6134100"/>
                <a:gd name="connsiteY779" fmla="*/ 828199 h 2762250"/>
                <a:gd name="connsiteX780" fmla="*/ 3546634 w 6134100"/>
                <a:gd name="connsiteY780" fmla="*/ 861536 h 2762250"/>
                <a:gd name="connsiteX781" fmla="*/ 3551396 w 6134100"/>
                <a:gd name="connsiteY781" fmla="*/ 887254 h 2762250"/>
                <a:gd name="connsiteX782" fmla="*/ 3531394 w 6134100"/>
                <a:gd name="connsiteY782" fmla="*/ 901541 h 2762250"/>
                <a:gd name="connsiteX783" fmla="*/ 3529489 w 6134100"/>
                <a:gd name="connsiteY783" fmla="*/ 840581 h 2762250"/>
                <a:gd name="connsiteX784" fmla="*/ 3538061 w 6134100"/>
                <a:gd name="connsiteY784" fmla="*/ 820579 h 2762250"/>
                <a:gd name="connsiteX785" fmla="*/ 3538061 w 6134100"/>
                <a:gd name="connsiteY785" fmla="*/ 820579 h 2762250"/>
                <a:gd name="connsiteX786" fmla="*/ 3978116 w 6134100"/>
                <a:gd name="connsiteY786" fmla="*/ 844391 h 2762250"/>
                <a:gd name="connsiteX787" fmla="*/ 3997166 w 6134100"/>
                <a:gd name="connsiteY787" fmla="*/ 850106 h 2762250"/>
                <a:gd name="connsiteX788" fmla="*/ 4000024 w 6134100"/>
                <a:gd name="connsiteY788" fmla="*/ 855821 h 2762250"/>
                <a:gd name="connsiteX789" fmla="*/ 3980974 w 6134100"/>
                <a:gd name="connsiteY789" fmla="*/ 850106 h 2762250"/>
                <a:gd name="connsiteX790" fmla="*/ 3978116 w 6134100"/>
                <a:gd name="connsiteY790" fmla="*/ 844391 h 2762250"/>
                <a:gd name="connsiteX791" fmla="*/ 3978116 w 6134100"/>
                <a:gd name="connsiteY791" fmla="*/ 844391 h 2762250"/>
                <a:gd name="connsiteX792" fmla="*/ 4483894 w 6134100"/>
                <a:gd name="connsiteY792" fmla="*/ 895826 h 2762250"/>
                <a:gd name="connsiteX793" fmla="*/ 4489609 w 6134100"/>
                <a:gd name="connsiteY793" fmla="*/ 902494 h 2762250"/>
                <a:gd name="connsiteX794" fmla="*/ 4478179 w 6134100"/>
                <a:gd name="connsiteY794" fmla="*/ 914876 h 2762250"/>
                <a:gd name="connsiteX795" fmla="*/ 4466749 w 6134100"/>
                <a:gd name="connsiteY795" fmla="*/ 909161 h 2762250"/>
                <a:gd name="connsiteX796" fmla="*/ 4469606 w 6134100"/>
                <a:gd name="connsiteY796" fmla="*/ 900589 h 2762250"/>
                <a:gd name="connsiteX797" fmla="*/ 4481037 w 6134100"/>
                <a:gd name="connsiteY797" fmla="*/ 897731 h 2762250"/>
                <a:gd name="connsiteX798" fmla="*/ 4483894 w 6134100"/>
                <a:gd name="connsiteY798" fmla="*/ 895826 h 2762250"/>
                <a:gd name="connsiteX799" fmla="*/ 4483894 w 6134100"/>
                <a:gd name="connsiteY799" fmla="*/ 895826 h 2762250"/>
                <a:gd name="connsiteX800" fmla="*/ 4748689 w 6134100"/>
                <a:gd name="connsiteY800" fmla="*/ 906304 h 2762250"/>
                <a:gd name="connsiteX801" fmla="*/ 4766787 w 6134100"/>
                <a:gd name="connsiteY801" fmla="*/ 912971 h 2762250"/>
                <a:gd name="connsiteX802" fmla="*/ 4741069 w 6134100"/>
                <a:gd name="connsiteY802" fmla="*/ 912971 h 2762250"/>
                <a:gd name="connsiteX803" fmla="*/ 4748689 w 6134100"/>
                <a:gd name="connsiteY803" fmla="*/ 906304 h 2762250"/>
                <a:gd name="connsiteX804" fmla="*/ 4748689 w 6134100"/>
                <a:gd name="connsiteY804" fmla="*/ 906304 h 2762250"/>
                <a:gd name="connsiteX805" fmla="*/ 4448651 w 6134100"/>
                <a:gd name="connsiteY805" fmla="*/ 914876 h 2762250"/>
                <a:gd name="connsiteX806" fmla="*/ 4455319 w 6134100"/>
                <a:gd name="connsiteY806" fmla="*/ 932974 h 2762250"/>
                <a:gd name="connsiteX807" fmla="*/ 4441031 w 6134100"/>
                <a:gd name="connsiteY807" fmla="*/ 928211 h 2762250"/>
                <a:gd name="connsiteX808" fmla="*/ 4446747 w 6134100"/>
                <a:gd name="connsiteY808" fmla="*/ 915829 h 2762250"/>
                <a:gd name="connsiteX809" fmla="*/ 4448651 w 6134100"/>
                <a:gd name="connsiteY809" fmla="*/ 914876 h 2762250"/>
                <a:gd name="connsiteX810" fmla="*/ 1654016 w 6134100"/>
                <a:gd name="connsiteY810" fmla="*/ 931069 h 2762250"/>
                <a:gd name="connsiteX811" fmla="*/ 1661636 w 6134100"/>
                <a:gd name="connsiteY811" fmla="*/ 946309 h 2762250"/>
                <a:gd name="connsiteX812" fmla="*/ 1655921 w 6134100"/>
                <a:gd name="connsiteY812" fmla="*/ 965359 h 2762250"/>
                <a:gd name="connsiteX813" fmla="*/ 1647349 w 6134100"/>
                <a:gd name="connsiteY813" fmla="*/ 938689 h 2762250"/>
                <a:gd name="connsiteX814" fmla="*/ 1654016 w 6134100"/>
                <a:gd name="connsiteY814" fmla="*/ 931069 h 2762250"/>
                <a:gd name="connsiteX815" fmla="*/ 1654016 w 6134100"/>
                <a:gd name="connsiteY815" fmla="*/ 931069 h 2762250"/>
                <a:gd name="connsiteX816" fmla="*/ 3498056 w 6134100"/>
                <a:gd name="connsiteY816" fmla="*/ 945356 h 2762250"/>
                <a:gd name="connsiteX817" fmla="*/ 3504724 w 6134100"/>
                <a:gd name="connsiteY817" fmla="*/ 961549 h 2762250"/>
                <a:gd name="connsiteX818" fmla="*/ 3481864 w 6134100"/>
                <a:gd name="connsiteY818" fmla="*/ 1048226 h 2762250"/>
                <a:gd name="connsiteX819" fmla="*/ 3469481 w 6134100"/>
                <a:gd name="connsiteY819" fmla="*/ 1075849 h 2762250"/>
                <a:gd name="connsiteX820" fmla="*/ 3464719 w 6134100"/>
                <a:gd name="connsiteY820" fmla="*/ 1096804 h 2762250"/>
                <a:gd name="connsiteX821" fmla="*/ 3453289 w 6134100"/>
                <a:gd name="connsiteY821" fmla="*/ 1146334 h 2762250"/>
                <a:gd name="connsiteX822" fmla="*/ 3446621 w 6134100"/>
                <a:gd name="connsiteY822" fmla="*/ 1191101 h 2762250"/>
                <a:gd name="connsiteX823" fmla="*/ 3435191 w 6134100"/>
                <a:gd name="connsiteY823" fmla="*/ 1174909 h 2762250"/>
                <a:gd name="connsiteX824" fmla="*/ 3417094 w 6134100"/>
                <a:gd name="connsiteY824" fmla="*/ 1072039 h 2762250"/>
                <a:gd name="connsiteX825" fmla="*/ 3453289 w 6134100"/>
                <a:gd name="connsiteY825" fmla="*/ 1005364 h 2762250"/>
                <a:gd name="connsiteX826" fmla="*/ 3491389 w 6134100"/>
                <a:gd name="connsiteY826" fmla="*/ 952024 h 2762250"/>
                <a:gd name="connsiteX827" fmla="*/ 3498056 w 6134100"/>
                <a:gd name="connsiteY827" fmla="*/ 945356 h 2762250"/>
                <a:gd name="connsiteX828" fmla="*/ 3498056 w 6134100"/>
                <a:gd name="connsiteY828" fmla="*/ 945356 h 2762250"/>
                <a:gd name="connsiteX829" fmla="*/ 6092667 w 6134100"/>
                <a:gd name="connsiteY829" fmla="*/ 1037749 h 2762250"/>
                <a:gd name="connsiteX830" fmla="*/ 6085999 w 6134100"/>
                <a:gd name="connsiteY830" fmla="*/ 1044416 h 2762250"/>
                <a:gd name="connsiteX831" fmla="*/ 6088856 w 6134100"/>
                <a:gd name="connsiteY831" fmla="*/ 1051084 h 2762250"/>
                <a:gd name="connsiteX832" fmla="*/ 6095524 w 6134100"/>
                <a:gd name="connsiteY832" fmla="*/ 1044416 h 2762250"/>
                <a:gd name="connsiteX833" fmla="*/ 6092667 w 6134100"/>
                <a:gd name="connsiteY833" fmla="*/ 1037749 h 2762250"/>
                <a:gd name="connsiteX834" fmla="*/ 106204 w 6134100"/>
                <a:gd name="connsiteY834" fmla="*/ 1052036 h 2762250"/>
                <a:gd name="connsiteX835" fmla="*/ 129064 w 6134100"/>
                <a:gd name="connsiteY835" fmla="*/ 1070134 h 2762250"/>
                <a:gd name="connsiteX836" fmla="*/ 123349 w 6134100"/>
                <a:gd name="connsiteY836" fmla="*/ 1075849 h 2762250"/>
                <a:gd name="connsiteX837" fmla="*/ 106204 w 6134100"/>
                <a:gd name="connsiteY837" fmla="*/ 1052036 h 2762250"/>
                <a:gd name="connsiteX838" fmla="*/ 106204 w 6134100"/>
                <a:gd name="connsiteY838" fmla="*/ 1052036 h 2762250"/>
                <a:gd name="connsiteX839" fmla="*/ 106204 w 6134100"/>
                <a:gd name="connsiteY839" fmla="*/ 1052036 h 2762250"/>
                <a:gd name="connsiteX840" fmla="*/ 5970746 w 6134100"/>
                <a:gd name="connsiteY840" fmla="*/ 1163479 h 2762250"/>
                <a:gd name="connsiteX841" fmla="*/ 5977414 w 6134100"/>
                <a:gd name="connsiteY841" fmla="*/ 1170146 h 2762250"/>
                <a:gd name="connsiteX842" fmla="*/ 5970746 w 6134100"/>
                <a:gd name="connsiteY842" fmla="*/ 1176814 h 2762250"/>
                <a:gd name="connsiteX843" fmla="*/ 5964079 w 6134100"/>
                <a:gd name="connsiteY843" fmla="*/ 1170146 h 2762250"/>
                <a:gd name="connsiteX844" fmla="*/ 5970746 w 6134100"/>
                <a:gd name="connsiteY844" fmla="*/ 1163479 h 2762250"/>
                <a:gd name="connsiteX845" fmla="*/ 5688806 w 6134100"/>
                <a:gd name="connsiteY845" fmla="*/ 1289209 h 2762250"/>
                <a:gd name="connsiteX846" fmla="*/ 5699284 w 6134100"/>
                <a:gd name="connsiteY846" fmla="*/ 1298734 h 2762250"/>
                <a:gd name="connsiteX847" fmla="*/ 5696426 w 6134100"/>
                <a:gd name="connsiteY847" fmla="*/ 1308259 h 2762250"/>
                <a:gd name="connsiteX848" fmla="*/ 5685949 w 6134100"/>
                <a:gd name="connsiteY848" fmla="*/ 1298734 h 2762250"/>
                <a:gd name="connsiteX849" fmla="*/ 5688806 w 6134100"/>
                <a:gd name="connsiteY849" fmla="*/ 1289209 h 2762250"/>
                <a:gd name="connsiteX850" fmla="*/ 5688806 w 6134100"/>
                <a:gd name="connsiteY850" fmla="*/ 1289209 h 2762250"/>
                <a:gd name="connsiteX851" fmla="*/ 2170271 w 6134100"/>
                <a:gd name="connsiteY851" fmla="*/ 1314926 h 2762250"/>
                <a:gd name="connsiteX852" fmla="*/ 2171224 w 6134100"/>
                <a:gd name="connsiteY852" fmla="*/ 1326356 h 2762250"/>
                <a:gd name="connsiteX853" fmla="*/ 2160746 w 6134100"/>
                <a:gd name="connsiteY853" fmla="*/ 1343501 h 2762250"/>
                <a:gd name="connsiteX854" fmla="*/ 2162651 w 6134100"/>
                <a:gd name="connsiteY854" fmla="*/ 1319689 h 2762250"/>
                <a:gd name="connsiteX855" fmla="*/ 2170271 w 6134100"/>
                <a:gd name="connsiteY855" fmla="*/ 1314926 h 2762250"/>
                <a:gd name="connsiteX856" fmla="*/ 2170271 w 6134100"/>
                <a:gd name="connsiteY856" fmla="*/ 1314926 h 2762250"/>
                <a:gd name="connsiteX857" fmla="*/ 5820251 w 6134100"/>
                <a:gd name="connsiteY857" fmla="*/ 1329214 h 2762250"/>
                <a:gd name="connsiteX858" fmla="*/ 5823109 w 6134100"/>
                <a:gd name="connsiteY858" fmla="*/ 1330166 h 2762250"/>
                <a:gd name="connsiteX859" fmla="*/ 5820251 w 6134100"/>
                <a:gd name="connsiteY859" fmla="*/ 1342549 h 2762250"/>
                <a:gd name="connsiteX860" fmla="*/ 5802154 w 6134100"/>
                <a:gd name="connsiteY860" fmla="*/ 1345406 h 2762250"/>
                <a:gd name="connsiteX861" fmla="*/ 5820251 w 6134100"/>
                <a:gd name="connsiteY861" fmla="*/ 1329214 h 2762250"/>
                <a:gd name="connsiteX862" fmla="*/ 5820251 w 6134100"/>
                <a:gd name="connsiteY862" fmla="*/ 1329214 h 2762250"/>
                <a:gd name="connsiteX863" fmla="*/ 3129439 w 6134100"/>
                <a:gd name="connsiteY863" fmla="*/ 1351121 h 2762250"/>
                <a:gd name="connsiteX864" fmla="*/ 3163729 w 6134100"/>
                <a:gd name="connsiteY864" fmla="*/ 1401604 h 2762250"/>
                <a:gd name="connsiteX865" fmla="*/ 3174206 w 6134100"/>
                <a:gd name="connsiteY865" fmla="*/ 1462564 h 2762250"/>
                <a:gd name="connsiteX866" fmla="*/ 3172301 w 6134100"/>
                <a:gd name="connsiteY866" fmla="*/ 1482566 h 2762250"/>
                <a:gd name="connsiteX867" fmla="*/ 3147536 w 6134100"/>
                <a:gd name="connsiteY867" fmla="*/ 1437799 h 2762250"/>
                <a:gd name="connsiteX868" fmla="*/ 3136106 w 6134100"/>
                <a:gd name="connsiteY868" fmla="*/ 1401604 h 2762250"/>
                <a:gd name="connsiteX869" fmla="*/ 3123724 w 6134100"/>
                <a:gd name="connsiteY869" fmla="*/ 1368266 h 2762250"/>
                <a:gd name="connsiteX870" fmla="*/ 3129439 w 6134100"/>
                <a:gd name="connsiteY870" fmla="*/ 1351121 h 2762250"/>
                <a:gd name="connsiteX871" fmla="*/ 3129439 w 6134100"/>
                <a:gd name="connsiteY871" fmla="*/ 1351121 h 2762250"/>
                <a:gd name="connsiteX872" fmla="*/ 4057174 w 6134100"/>
                <a:gd name="connsiteY872" fmla="*/ 1364456 h 2762250"/>
                <a:gd name="connsiteX873" fmla="*/ 4074319 w 6134100"/>
                <a:gd name="connsiteY873" fmla="*/ 1386364 h 2762250"/>
                <a:gd name="connsiteX874" fmla="*/ 4075271 w 6134100"/>
                <a:gd name="connsiteY874" fmla="*/ 1411129 h 2762250"/>
                <a:gd name="connsiteX875" fmla="*/ 4051459 w 6134100"/>
                <a:gd name="connsiteY875" fmla="*/ 1380649 h 2762250"/>
                <a:gd name="connsiteX876" fmla="*/ 4057174 w 6134100"/>
                <a:gd name="connsiteY876" fmla="*/ 1364456 h 2762250"/>
                <a:gd name="connsiteX877" fmla="*/ 4057174 w 6134100"/>
                <a:gd name="connsiteY877" fmla="*/ 1364456 h 2762250"/>
                <a:gd name="connsiteX878" fmla="*/ 5891689 w 6134100"/>
                <a:gd name="connsiteY878" fmla="*/ 1379696 h 2762250"/>
                <a:gd name="connsiteX879" fmla="*/ 5897404 w 6134100"/>
                <a:gd name="connsiteY879" fmla="*/ 1382554 h 2762250"/>
                <a:gd name="connsiteX880" fmla="*/ 5869781 w 6134100"/>
                <a:gd name="connsiteY880" fmla="*/ 1411129 h 2762250"/>
                <a:gd name="connsiteX881" fmla="*/ 5887879 w 6134100"/>
                <a:gd name="connsiteY881" fmla="*/ 1381601 h 2762250"/>
                <a:gd name="connsiteX882" fmla="*/ 5891689 w 6134100"/>
                <a:gd name="connsiteY882" fmla="*/ 1379696 h 2762250"/>
                <a:gd name="connsiteX883" fmla="*/ 5891689 w 6134100"/>
                <a:gd name="connsiteY883" fmla="*/ 1379696 h 2762250"/>
                <a:gd name="connsiteX884" fmla="*/ 4855369 w 6134100"/>
                <a:gd name="connsiteY884" fmla="*/ 1413986 h 2762250"/>
                <a:gd name="connsiteX885" fmla="*/ 4862037 w 6134100"/>
                <a:gd name="connsiteY885" fmla="*/ 1420654 h 2762250"/>
                <a:gd name="connsiteX886" fmla="*/ 4859179 w 6134100"/>
                <a:gd name="connsiteY886" fmla="*/ 1427321 h 2762250"/>
                <a:gd name="connsiteX887" fmla="*/ 4852512 w 6134100"/>
                <a:gd name="connsiteY887" fmla="*/ 1420654 h 2762250"/>
                <a:gd name="connsiteX888" fmla="*/ 4855369 w 6134100"/>
                <a:gd name="connsiteY888" fmla="*/ 1413986 h 2762250"/>
                <a:gd name="connsiteX889" fmla="*/ 4889659 w 6134100"/>
                <a:gd name="connsiteY889" fmla="*/ 1453991 h 2762250"/>
                <a:gd name="connsiteX890" fmla="*/ 4904899 w 6134100"/>
                <a:gd name="connsiteY890" fmla="*/ 1479709 h 2762250"/>
                <a:gd name="connsiteX891" fmla="*/ 4910614 w 6134100"/>
                <a:gd name="connsiteY891" fmla="*/ 1508284 h 2762250"/>
                <a:gd name="connsiteX892" fmla="*/ 4882991 w 6134100"/>
                <a:gd name="connsiteY892" fmla="*/ 1467326 h 2762250"/>
                <a:gd name="connsiteX893" fmla="*/ 4889659 w 6134100"/>
                <a:gd name="connsiteY893" fmla="*/ 1453991 h 2762250"/>
                <a:gd name="connsiteX894" fmla="*/ 4889659 w 6134100"/>
                <a:gd name="connsiteY894" fmla="*/ 1453991 h 2762250"/>
                <a:gd name="connsiteX895" fmla="*/ 4080034 w 6134100"/>
                <a:gd name="connsiteY895" fmla="*/ 1473041 h 2762250"/>
                <a:gd name="connsiteX896" fmla="*/ 4083844 w 6134100"/>
                <a:gd name="connsiteY896" fmla="*/ 1473994 h 2762250"/>
                <a:gd name="connsiteX897" fmla="*/ 4084796 w 6134100"/>
                <a:gd name="connsiteY897" fmla="*/ 1485424 h 2762250"/>
                <a:gd name="connsiteX898" fmla="*/ 4076224 w 6134100"/>
                <a:gd name="connsiteY898" fmla="*/ 1505426 h 2762250"/>
                <a:gd name="connsiteX899" fmla="*/ 4068604 w 6134100"/>
                <a:gd name="connsiteY899" fmla="*/ 1507331 h 2762250"/>
                <a:gd name="connsiteX900" fmla="*/ 4080034 w 6134100"/>
                <a:gd name="connsiteY900" fmla="*/ 1473041 h 2762250"/>
                <a:gd name="connsiteX901" fmla="*/ 4080034 w 6134100"/>
                <a:gd name="connsiteY901" fmla="*/ 1473041 h 2762250"/>
                <a:gd name="connsiteX902" fmla="*/ 4928712 w 6134100"/>
                <a:gd name="connsiteY902" fmla="*/ 1547336 h 2762250"/>
                <a:gd name="connsiteX903" fmla="*/ 4934426 w 6134100"/>
                <a:gd name="connsiteY903" fmla="*/ 1551146 h 2762250"/>
                <a:gd name="connsiteX904" fmla="*/ 4938237 w 6134100"/>
                <a:gd name="connsiteY904" fmla="*/ 1561624 h 2762250"/>
                <a:gd name="connsiteX905" fmla="*/ 4926806 w 6134100"/>
                <a:gd name="connsiteY905" fmla="*/ 1550194 h 2762250"/>
                <a:gd name="connsiteX906" fmla="*/ 4928712 w 6134100"/>
                <a:gd name="connsiteY906" fmla="*/ 1547336 h 2762250"/>
                <a:gd name="connsiteX907" fmla="*/ 3185636 w 6134100"/>
                <a:gd name="connsiteY907" fmla="*/ 1554956 h 2762250"/>
                <a:gd name="connsiteX908" fmla="*/ 3189446 w 6134100"/>
                <a:gd name="connsiteY908" fmla="*/ 1555909 h 2762250"/>
                <a:gd name="connsiteX909" fmla="*/ 3195161 w 6134100"/>
                <a:gd name="connsiteY909" fmla="*/ 1571149 h 2762250"/>
                <a:gd name="connsiteX910" fmla="*/ 3172301 w 6134100"/>
                <a:gd name="connsiteY910" fmla="*/ 1580674 h 2762250"/>
                <a:gd name="connsiteX911" fmla="*/ 3185636 w 6134100"/>
                <a:gd name="connsiteY911" fmla="*/ 1554956 h 2762250"/>
                <a:gd name="connsiteX912" fmla="*/ 4076224 w 6134100"/>
                <a:gd name="connsiteY912" fmla="*/ 1590199 h 2762250"/>
                <a:gd name="connsiteX913" fmla="*/ 4082891 w 6134100"/>
                <a:gd name="connsiteY913" fmla="*/ 1627346 h 2762250"/>
                <a:gd name="connsiteX914" fmla="*/ 4057174 w 6134100"/>
                <a:gd name="connsiteY914" fmla="*/ 1657826 h 2762250"/>
                <a:gd name="connsiteX915" fmla="*/ 4063841 w 6134100"/>
                <a:gd name="connsiteY915" fmla="*/ 1644491 h 2762250"/>
                <a:gd name="connsiteX916" fmla="*/ 4070509 w 6134100"/>
                <a:gd name="connsiteY916" fmla="*/ 1615916 h 2762250"/>
                <a:gd name="connsiteX917" fmla="*/ 4076224 w 6134100"/>
                <a:gd name="connsiteY917" fmla="*/ 1590199 h 2762250"/>
                <a:gd name="connsiteX918" fmla="*/ 4076224 w 6134100"/>
                <a:gd name="connsiteY918" fmla="*/ 1590199 h 2762250"/>
                <a:gd name="connsiteX919" fmla="*/ 4979194 w 6134100"/>
                <a:gd name="connsiteY919" fmla="*/ 1679734 h 2762250"/>
                <a:gd name="connsiteX920" fmla="*/ 4991576 w 6134100"/>
                <a:gd name="connsiteY920" fmla="*/ 1688306 h 2762250"/>
                <a:gd name="connsiteX921" fmla="*/ 4997292 w 6134100"/>
                <a:gd name="connsiteY921" fmla="*/ 1712119 h 2762250"/>
                <a:gd name="connsiteX922" fmla="*/ 4973479 w 6134100"/>
                <a:gd name="connsiteY922" fmla="*/ 1708309 h 2762250"/>
                <a:gd name="connsiteX923" fmla="*/ 4977289 w 6134100"/>
                <a:gd name="connsiteY923" fmla="*/ 1684496 h 2762250"/>
                <a:gd name="connsiteX924" fmla="*/ 4979194 w 6134100"/>
                <a:gd name="connsiteY924" fmla="*/ 1679734 h 2762250"/>
                <a:gd name="connsiteX925" fmla="*/ 2912269 w 6134100"/>
                <a:gd name="connsiteY925" fmla="*/ 1717834 h 2762250"/>
                <a:gd name="connsiteX926" fmla="*/ 2926556 w 6134100"/>
                <a:gd name="connsiteY926" fmla="*/ 1796891 h 2762250"/>
                <a:gd name="connsiteX927" fmla="*/ 2952274 w 6134100"/>
                <a:gd name="connsiteY927" fmla="*/ 1891189 h 2762250"/>
                <a:gd name="connsiteX928" fmla="*/ 2965609 w 6134100"/>
                <a:gd name="connsiteY928" fmla="*/ 1915001 h 2762250"/>
                <a:gd name="connsiteX929" fmla="*/ 2980849 w 6134100"/>
                <a:gd name="connsiteY929" fmla="*/ 1967389 h 2762250"/>
                <a:gd name="connsiteX930" fmla="*/ 3016091 w 6134100"/>
                <a:gd name="connsiteY930" fmla="*/ 2148364 h 2762250"/>
                <a:gd name="connsiteX931" fmla="*/ 3033236 w 6134100"/>
                <a:gd name="connsiteY931" fmla="*/ 2195989 h 2762250"/>
                <a:gd name="connsiteX932" fmla="*/ 3050381 w 6134100"/>
                <a:gd name="connsiteY932" fmla="*/ 2267426 h 2762250"/>
                <a:gd name="connsiteX933" fmla="*/ 3071336 w 6134100"/>
                <a:gd name="connsiteY933" fmla="*/ 2317909 h 2762250"/>
                <a:gd name="connsiteX934" fmla="*/ 3095149 w 6134100"/>
                <a:gd name="connsiteY934" fmla="*/ 2379821 h 2762250"/>
                <a:gd name="connsiteX935" fmla="*/ 3075146 w 6134100"/>
                <a:gd name="connsiteY935" fmla="*/ 2434114 h 2762250"/>
                <a:gd name="connsiteX936" fmla="*/ 3071336 w 6134100"/>
                <a:gd name="connsiteY936" fmla="*/ 2436971 h 2762250"/>
                <a:gd name="connsiteX937" fmla="*/ 3060859 w 6134100"/>
                <a:gd name="connsiteY937" fmla="*/ 2462689 h 2762250"/>
                <a:gd name="connsiteX938" fmla="*/ 3025616 w 6134100"/>
                <a:gd name="connsiteY938" fmla="*/ 2479834 h 2762250"/>
                <a:gd name="connsiteX939" fmla="*/ 3006566 w 6134100"/>
                <a:gd name="connsiteY939" fmla="*/ 2467451 h 2762250"/>
                <a:gd name="connsiteX940" fmla="*/ 2931319 w 6134100"/>
                <a:gd name="connsiteY940" fmla="*/ 2448401 h 2762250"/>
                <a:gd name="connsiteX941" fmla="*/ 2889409 w 6134100"/>
                <a:gd name="connsiteY941" fmla="*/ 2460784 h 2762250"/>
                <a:gd name="connsiteX942" fmla="*/ 2868454 w 6134100"/>
                <a:gd name="connsiteY942" fmla="*/ 2467451 h 2762250"/>
                <a:gd name="connsiteX943" fmla="*/ 2864644 w 6134100"/>
                <a:gd name="connsiteY943" fmla="*/ 2443639 h 2762250"/>
                <a:gd name="connsiteX944" fmla="*/ 2858929 w 6134100"/>
                <a:gd name="connsiteY944" fmla="*/ 2405539 h 2762250"/>
                <a:gd name="connsiteX945" fmla="*/ 2850356 w 6134100"/>
                <a:gd name="connsiteY945" fmla="*/ 2349341 h 2762250"/>
                <a:gd name="connsiteX946" fmla="*/ 2861786 w 6134100"/>
                <a:gd name="connsiteY946" fmla="*/ 2281714 h 2762250"/>
                <a:gd name="connsiteX947" fmla="*/ 2877026 w 6134100"/>
                <a:gd name="connsiteY947" fmla="*/ 2209324 h 2762250"/>
                <a:gd name="connsiteX948" fmla="*/ 2877979 w 6134100"/>
                <a:gd name="connsiteY948" fmla="*/ 2135029 h 2762250"/>
                <a:gd name="connsiteX949" fmla="*/ 2876074 w 6134100"/>
                <a:gd name="connsiteY949" fmla="*/ 1996916 h 2762250"/>
                <a:gd name="connsiteX950" fmla="*/ 2887504 w 6134100"/>
                <a:gd name="connsiteY950" fmla="*/ 1909286 h 2762250"/>
                <a:gd name="connsiteX951" fmla="*/ 2912269 w 6134100"/>
                <a:gd name="connsiteY951" fmla="*/ 1717834 h 2762250"/>
                <a:gd name="connsiteX952" fmla="*/ 2912269 w 6134100"/>
                <a:gd name="connsiteY952" fmla="*/ 1717834 h 2762250"/>
                <a:gd name="connsiteX953" fmla="*/ 1872139 w 6134100"/>
                <a:gd name="connsiteY953" fmla="*/ 1724501 h 2762250"/>
                <a:gd name="connsiteX954" fmla="*/ 1872139 w 6134100"/>
                <a:gd name="connsiteY954" fmla="*/ 1751171 h 2762250"/>
                <a:gd name="connsiteX955" fmla="*/ 1904524 w 6134100"/>
                <a:gd name="connsiteY955" fmla="*/ 1991201 h 2762250"/>
                <a:gd name="connsiteX956" fmla="*/ 1928336 w 6134100"/>
                <a:gd name="connsiteY956" fmla="*/ 2189321 h 2762250"/>
                <a:gd name="connsiteX957" fmla="*/ 1949291 w 6134100"/>
                <a:gd name="connsiteY957" fmla="*/ 2251234 h 2762250"/>
                <a:gd name="connsiteX958" fmla="*/ 1988344 w 6134100"/>
                <a:gd name="connsiteY958" fmla="*/ 2296001 h 2762250"/>
                <a:gd name="connsiteX959" fmla="*/ 2006441 w 6134100"/>
                <a:gd name="connsiteY959" fmla="*/ 2393156 h 2762250"/>
                <a:gd name="connsiteX960" fmla="*/ 1983581 w 6134100"/>
                <a:gd name="connsiteY960" fmla="*/ 2487454 h 2762250"/>
                <a:gd name="connsiteX961" fmla="*/ 1954054 w 6134100"/>
                <a:gd name="connsiteY961" fmla="*/ 2476024 h 2762250"/>
                <a:gd name="connsiteX962" fmla="*/ 1934051 w 6134100"/>
                <a:gd name="connsiteY962" fmla="*/ 2477929 h 2762250"/>
                <a:gd name="connsiteX963" fmla="*/ 1831181 w 6134100"/>
                <a:gd name="connsiteY963" fmla="*/ 2487454 h 2762250"/>
                <a:gd name="connsiteX964" fmla="*/ 1807369 w 6134100"/>
                <a:gd name="connsiteY964" fmla="*/ 2486501 h 2762250"/>
                <a:gd name="connsiteX965" fmla="*/ 1788319 w 6134100"/>
                <a:gd name="connsiteY965" fmla="*/ 2492216 h 2762250"/>
                <a:gd name="connsiteX966" fmla="*/ 1769269 w 6134100"/>
                <a:gd name="connsiteY966" fmla="*/ 2485549 h 2762250"/>
                <a:gd name="connsiteX967" fmla="*/ 1734026 w 6134100"/>
                <a:gd name="connsiteY967" fmla="*/ 2478881 h 2762250"/>
                <a:gd name="connsiteX968" fmla="*/ 1698784 w 6134100"/>
                <a:gd name="connsiteY968" fmla="*/ 2485549 h 2762250"/>
                <a:gd name="connsiteX969" fmla="*/ 1677829 w 6134100"/>
                <a:gd name="connsiteY969" fmla="*/ 2492216 h 2762250"/>
                <a:gd name="connsiteX970" fmla="*/ 1656874 w 6134100"/>
                <a:gd name="connsiteY970" fmla="*/ 2492216 h 2762250"/>
                <a:gd name="connsiteX971" fmla="*/ 1645444 w 6134100"/>
                <a:gd name="connsiteY971" fmla="*/ 2441734 h 2762250"/>
                <a:gd name="connsiteX972" fmla="*/ 1637824 w 6134100"/>
                <a:gd name="connsiteY972" fmla="*/ 2373154 h 2762250"/>
                <a:gd name="connsiteX973" fmla="*/ 1679734 w 6134100"/>
                <a:gd name="connsiteY973" fmla="*/ 2322671 h 2762250"/>
                <a:gd name="connsiteX974" fmla="*/ 1714024 w 6134100"/>
                <a:gd name="connsiteY974" fmla="*/ 2285524 h 2762250"/>
                <a:gd name="connsiteX975" fmla="*/ 1714976 w 6134100"/>
                <a:gd name="connsiteY975" fmla="*/ 2266474 h 2762250"/>
                <a:gd name="connsiteX976" fmla="*/ 1727359 w 6134100"/>
                <a:gd name="connsiteY976" fmla="*/ 2211229 h 2762250"/>
                <a:gd name="connsiteX977" fmla="*/ 1740694 w 6134100"/>
                <a:gd name="connsiteY977" fmla="*/ 2137886 h 2762250"/>
                <a:gd name="connsiteX978" fmla="*/ 1769269 w 6134100"/>
                <a:gd name="connsiteY978" fmla="*/ 2043589 h 2762250"/>
                <a:gd name="connsiteX979" fmla="*/ 1862614 w 6134100"/>
                <a:gd name="connsiteY979" fmla="*/ 1745456 h 2762250"/>
                <a:gd name="connsiteX980" fmla="*/ 1872139 w 6134100"/>
                <a:gd name="connsiteY980" fmla="*/ 1724501 h 2762250"/>
                <a:gd name="connsiteX981" fmla="*/ 1872139 w 6134100"/>
                <a:gd name="connsiteY981" fmla="*/ 1724501 h 2762250"/>
                <a:gd name="connsiteX982" fmla="*/ 3807619 w 6134100"/>
                <a:gd name="connsiteY982" fmla="*/ 1812131 h 2762250"/>
                <a:gd name="connsiteX983" fmla="*/ 3807619 w 6134100"/>
                <a:gd name="connsiteY983" fmla="*/ 1901666 h 2762250"/>
                <a:gd name="connsiteX984" fmla="*/ 3826669 w 6134100"/>
                <a:gd name="connsiteY984" fmla="*/ 2027396 h 2762250"/>
                <a:gd name="connsiteX985" fmla="*/ 3851434 w 6134100"/>
                <a:gd name="connsiteY985" fmla="*/ 2227421 h 2762250"/>
                <a:gd name="connsiteX986" fmla="*/ 3840956 w 6134100"/>
                <a:gd name="connsiteY986" fmla="*/ 2289334 h 2762250"/>
                <a:gd name="connsiteX987" fmla="*/ 3833336 w 6134100"/>
                <a:gd name="connsiteY987" fmla="*/ 2300764 h 2762250"/>
                <a:gd name="connsiteX988" fmla="*/ 3837146 w 6134100"/>
                <a:gd name="connsiteY988" fmla="*/ 2339816 h 2762250"/>
                <a:gd name="connsiteX989" fmla="*/ 3876199 w 6134100"/>
                <a:gd name="connsiteY989" fmla="*/ 2349341 h 2762250"/>
                <a:gd name="connsiteX990" fmla="*/ 3882866 w 6134100"/>
                <a:gd name="connsiteY990" fmla="*/ 2390299 h 2762250"/>
                <a:gd name="connsiteX991" fmla="*/ 3870484 w 6134100"/>
                <a:gd name="connsiteY991" fmla="*/ 2458879 h 2762250"/>
                <a:gd name="connsiteX992" fmla="*/ 3859054 w 6134100"/>
                <a:gd name="connsiteY992" fmla="*/ 2504599 h 2762250"/>
                <a:gd name="connsiteX993" fmla="*/ 3840004 w 6134100"/>
                <a:gd name="connsiteY993" fmla="*/ 2510314 h 2762250"/>
                <a:gd name="connsiteX994" fmla="*/ 3654266 w 6134100"/>
                <a:gd name="connsiteY994" fmla="*/ 2496026 h 2762250"/>
                <a:gd name="connsiteX995" fmla="*/ 3579971 w 6134100"/>
                <a:gd name="connsiteY995" fmla="*/ 2492216 h 2762250"/>
                <a:gd name="connsiteX996" fmla="*/ 3570446 w 6134100"/>
                <a:gd name="connsiteY996" fmla="*/ 2459831 h 2762250"/>
                <a:gd name="connsiteX997" fmla="*/ 3563779 w 6134100"/>
                <a:gd name="connsiteY997" fmla="*/ 2404586 h 2762250"/>
                <a:gd name="connsiteX998" fmla="*/ 3598069 w 6134100"/>
                <a:gd name="connsiteY998" fmla="*/ 2377916 h 2762250"/>
                <a:gd name="connsiteX999" fmla="*/ 3635216 w 6134100"/>
                <a:gd name="connsiteY999" fmla="*/ 2362676 h 2762250"/>
                <a:gd name="connsiteX1000" fmla="*/ 3627596 w 6134100"/>
                <a:gd name="connsiteY1000" fmla="*/ 2313146 h 2762250"/>
                <a:gd name="connsiteX1001" fmla="*/ 3628549 w 6134100"/>
                <a:gd name="connsiteY1001" fmla="*/ 2305526 h 2762250"/>
                <a:gd name="connsiteX1002" fmla="*/ 3626644 w 6134100"/>
                <a:gd name="connsiteY1002" fmla="*/ 2247424 h 2762250"/>
                <a:gd name="connsiteX1003" fmla="*/ 3651409 w 6134100"/>
                <a:gd name="connsiteY1003" fmla="*/ 2123599 h 2762250"/>
                <a:gd name="connsiteX1004" fmla="*/ 3680936 w 6134100"/>
                <a:gd name="connsiteY1004" fmla="*/ 2038826 h 2762250"/>
                <a:gd name="connsiteX1005" fmla="*/ 3718084 w 6134100"/>
                <a:gd name="connsiteY1005" fmla="*/ 1970246 h 2762250"/>
                <a:gd name="connsiteX1006" fmla="*/ 3777139 w 6134100"/>
                <a:gd name="connsiteY1006" fmla="*/ 1873091 h 2762250"/>
                <a:gd name="connsiteX1007" fmla="*/ 3807619 w 6134100"/>
                <a:gd name="connsiteY1007" fmla="*/ 1812131 h 2762250"/>
                <a:gd name="connsiteX1008" fmla="*/ 3807619 w 6134100"/>
                <a:gd name="connsiteY1008" fmla="*/ 1812131 h 2762250"/>
                <a:gd name="connsiteX1009" fmla="*/ 4662964 w 6134100"/>
                <a:gd name="connsiteY1009" fmla="*/ 1883569 h 2762250"/>
                <a:gd name="connsiteX1010" fmla="*/ 4677251 w 6134100"/>
                <a:gd name="connsiteY1010" fmla="*/ 1935004 h 2762250"/>
                <a:gd name="connsiteX1011" fmla="*/ 4725829 w 6134100"/>
                <a:gd name="connsiteY1011" fmla="*/ 2066449 h 2762250"/>
                <a:gd name="connsiteX1012" fmla="*/ 4764881 w 6134100"/>
                <a:gd name="connsiteY1012" fmla="*/ 2176939 h 2762250"/>
                <a:gd name="connsiteX1013" fmla="*/ 4801076 w 6134100"/>
                <a:gd name="connsiteY1013" fmla="*/ 2289334 h 2762250"/>
                <a:gd name="connsiteX1014" fmla="*/ 4814412 w 6134100"/>
                <a:gd name="connsiteY1014" fmla="*/ 2359819 h 2762250"/>
                <a:gd name="connsiteX1015" fmla="*/ 4819174 w 6134100"/>
                <a:gd name="connsiteY1015" fmla="*/ 2409349 h 2762250"/>
                <a:gd name="connsiteX1016" fmla="*/ 4823937 w 6134100"/>
                <a:gd name="connsiteY1016" fmla="*/ 2426494 h 2762250"/>
                <a:gd name="connsiteX1017" fmla="*/ 4815364 w 6134100"/>
                <a:gd name="connsiteY1017" fmla="*/ 2432209 h 2762250"/>
                <a:gd name="connsiteX1018" fmla="*/ 4802981 w 6134100"/>
                <a:gd name="connsiteY1018" fmla="*/ 2429351 h 2762250"/>
                <a:gd name="connsiteX1019" fmla="*/ 4788694 w 6134100"/>
                <a:gd name="connsiteY1019" fmla="*/ 2424589 h 2762250"/>
                <a:gd name="connsiteX1020" fmla="*/ 4768691 w 6134100"/>
                <a:gd name="connsiteY1020" fmla="*/ 2427446 h 2762250"/>
                <a:gd name="connsiteX1021" fmla="*/ 4781074 w 6134100"/>
                <a:gd name="connsiteY1021" fmla="*/ 2437924 h 2762250"/>
                <a:gd name="connsiteX1022" fmla="*/ 4819174 w 6134100"/>
                <a:gd name="connsiteY1022" fmla="*/ 2459831 h 2762250"/>
                <a:gd name="connsiteX1023" fmla="*/ 4810601 w 6134100"/>
                <a:gd name="connsiteY1023" fmla="*/ 2475071 h 2762250"/>
                <a:gd name="connsiteX1024" fmla="*/ 4810601 w 6134100"/>
                <a:gd name="connsiteY1024" fmla="*/ 2489359 h 2762250"/>
                <a:gd name="connsiteX1025" fmla="*/ 4795362 w 6134100"/>
                <a:gd name="connsiteY1025" fmla="*/ 2501741 h 2762250"/>
                <a:gd name="connsiteX1026" fmla="*/ 4778216 w 6134100"/>
                <a:gd name="connsiteY1026" fmla="*/ 2516029 h 2762250"/>
                <a:gd name="connsiteX1027" fmla="*/ 4772501 w 6134100"/>
                <a:gd name="connsiteY1027" fmla="*/ 2530316 h 2762250"/>
                <a:gd name="connsiteX1028" fmla="*/ 4763929 w 6134100"/>
                <a:gd name="connsiteY1028" fmla="*/ 2514124 h 2762250"/>
                <a:gd name="connsiteX1029" fmla="*/ 4750594 w 6134100"/>
                <a:gd name="connsiteY1029" fmla="*/ 2506504 h 2762250"/>
                <a:gd name="connsiteX1030" fmla="*/ 4719162 w 6134100"/>
                <a:gd name="connsiteY1030" fmla="*/ 2505551 h 2762250"/>
                <a:gd name="connsiteX1031" fmla="*/ 4699159 w 6134100"/>
                <a:gd name="connsiteY1031" fmla="*/ 2497931 h 2762250"/>
                <a:gd name="connsiteX1032" fmla="*/ 4698206 w 6134100"/>
                <a:gd name="connsiteY1032" fmla="*/ 2516981 h 2762250"/>
                <a:gd name="connsiteX1033" fmla="*/ 4667726 w 6134100"/>
                <a:gd name="connsiteY1033" fmla="*/ 2514124 h 2762250"/>
                <a:gd name="connsiteX1034" fmla="*/ 4682966 w 6134100"/>
                <a:gd name="connsiteY1034" fmla="*/ 2534126 h 2762250"/>
                <a:gd name="connsiteX1035" fmla="*/ 4689634 w 6134100"/>
                <a:gd name="connsiteY1035" fmla="*/ 2545556 h 2762250"/>
                <a:gd name="connsiteX1036" fmla="*/ 4675347 w 6134100"/>
                <a:gd name="connsiteY1036" fmla="*/ 2534126 h 2762250"/>
                <a:gd name="connsiteX1037" fmla="*/ 4659154 w 6134100"/>
                <a:gd name="connsiteY1037" fmla="*/ 2531269 h 2762250"/>
                <a:gd name="connsiteX1038" fmla="*/ 4640104 w 6134100"/>
                <a:gd name="connsiteY1038" fmla="*/ 2533174 h 2762250"/>
                <a:gd name="connsiteX1039" fmla="*/ 4612481 w 6134100"/>
                <a:gd name="connsiteY1039" fmla="*/ 2531269 h 2762250"/>
                <a:gd name="connsiteX1040" fmla="*/ 4587716 w 6134100"/>
                <a:gd name="connsiteY1040" fmla="*/ 2535079 h 2762250"/>
                <a:gd name="connsiteX1041" fmla="*/ 4567714 w 6134100"/>
                <a:gd name="connsiteY1041" fmla="*/ 2533174 h 2762250"/>
                <a:gd name="connsiteX1042" fmla="*/ 4552474 w 6134100"/>
                <a:gd name="connsiteY1042" fmla="*/ 2465546 h 2762250"/>
                <a:gd name="connsiteX1043" fmla="*/ 4556284 w 6134100"/>
                <a:gd name="connsiteY1043" fmla="*/ 2394109 h 2762250"/>
                <a:gd name="connsiteX1044" fmla="*/ 4569619 w 6134100"/>
                <a:gd name="connsiteY1044" fmla="*/ 2392204 h 2762250"/>
                <a:gd name="connsiteX1045" fmla="*/ 4587716 w 6134100"/>
                <a:gd name="connsiteY1045" fmla="*/ 2391251 h 2762250"/>
                <a:gd name="connsiteX1046" fmla="*/ 4597241 w 6134100"/>
                <a:gd name="connsiteY1046" fmla="*/ 2376011 h 2762250"/>
                <a:gd name="connsiteX1047" fmla="*/ 4600099 w 6134100"/>
                <a:gd name="connsiteY1047" fmla="*/ 2360771 h 2762250"/>
                <a:gd name="connsiteX1048" fmla="*/ 4601051 w 6134100"/>
                <a:gd name="connsiteY1048" fmla="*/ 2342674 h 2762250"/>
                <a:gd name="connsiteX1049" fmla="*/ 4593431 w 6134100"/>
                <a:gd name="connsiteY1049" fmla="*/ 2224564 h 2762250"/>
                <a:gd name="connsiteX1050" fmla="*/ 4602956 w 6134100"/>
                <a:gd name="connsiteY1050" fmla="*/ 2110264 h 2762250"/>
                <a:gd name="connsiteX1051" fmla="*/ 4619149 w 6134100"/>
                <a:gd name="connsiteY1051" fmla="*/ 1991201 h 2762250"/>
                <a:gd name="connsiteX1052" fmla="*/ 4646772 w 6134100"/>
                <a:gd name="connsiteY1052" fmla="*/ 1925479 h 2762250"/>
                <a:gd name="connsiteX1053" fmla="*/ 4662964 w 6134100"/>
                <a:gd name="connsiteY1053" fmla="*/ 1883569 h 2762250"/>
                <a:gd name="connsiteX1054" fmla="*/ 4662964 w 6134100"/>
                <a:gd name="connsiteY1054" fmla="*/ 1883569 h 2762250"/>
                <a:gd name="connsiteX1055" fmla="*/ 5953601 w 6134100"/>
                <a:gd name="connsiteY1055" fmla="*/ 2255044 h 2762250"/>
                <a:gd name="connsiteX1056" fmla="*/ 5954554 w 6134100"/>
                <a:gd name="connsiteY1056" fmla="*/ 2260759 h 2762250"/>
                <a:gd name="connsiteX1057" fmla="*/ 5963126 w 6134100"/>
                <a:gd name="connsiteY1057" fmla="*/ 2258854 h 2762250"/>
                <a:gd name="connsiteX1058" fmla="*/ 5968842 w 6134100"/>
                <a:gd name="connsiteY1058" fmla="*/ 2285524 h 2762250"/>
                <a:gd name="connsiteX1059" fmla="*/ 5983129 w 6134100"/>
                <a:gd name="connsiteY1059" fmla="*/ 2337911 h 2762250"/>
                <a:gd name="connsiteX1060" fmla="*/ 5999321 w 6134100"/>
                <a:gd name="connsiteY1060" fmla="*/ 2388394 h 2762250"/>
                <a:gd name="connsiteX1061" fmla="*/ 5957412 w 6134100"/>
                <a:gd name="connsiteY1061" fmla="*/ 2553176 h 2762250"/>
                <a:gd name="connsiteX1062" fmla="*/ 5940267 w 6134100"/>
                <a:gd name="connsiteY1062" fmla="*/ 2592229 h 2762250"/>
                <a:gd name="connsiteX1063" fmla="*/ 5905024 w 6134100"/>
                <a:gd name="connsiteY1063" fmla="*/ 2594134 h 2762250"/>
                <a:gd name="connsiteX1064" fmla="*/ 5859304 w 6134100"/>
                <a:gd name="connsiteY1064" fmla="*/ 2592229 h 2762250"/>
                <a:gd name="connsiteX1065" fmla="*/ 5840254 w 6134100"/>
                <a:gd name="connsiteY1065" fmla="*/ 2595086 h 2762250"/>
                <a:gd name="connsiteX1066" fmla="*/ 5832634 w 6134100"/>
                <a:gd name="connsiteY1066" fmla="*/ 2596039 h 2762250"/>
                <a:gd name="connsiteX1067" fmla="*/ 5754529 w 6134100"/>
                <a:gd name="connsiteY1067" fmla="*/ 2591276 h 2762250"/>
                <a:gd name="connsiteX1068" fmla="*/ 5624037 w 6134100"/>
                <a:gd name="connsiteY1068" fmla="*/ 2588419 h 2762250"/>
                <a:gd name="connsiteX1069" fmla="*/ 5571649 w 6134100"/>
                <a:gd name="connsiteY1069" fmla="*/ 2568416 h 2762250"/>
                <a:gd name="connsiteX1070" fmla="*/ 5604034 w 6134100"/>
                <a:gd name="connsiteY1070" fmla="*/ 2512219 h 2762250"/>
                <a:gd name="connsiteX1071" fmla="*/ 5601176 w 6134100"/>
                <a:gd name="connsiteY1071" fmla="*/ 2434114 h 2762250"/>
                <a:gd name="connsiteX1072" fmla="*/ 5595462 w 6134100"/>
                <a:gd name="connsiteY1072" fmla="*/ 2410301 h 2762250"/>
                <a:gd name="connsiteX1073" fmla="*/ 5592604 w 6134100"/>
                <a:gd name="connsiteY1073" fmla="*/ 2407444 h 2762250"/>
                <a:gd name="connsiteX1074" fmla="*/ 5579269 w 6134100"/>
                <a:gd name="connsiteY1074" fmla="*/ 2389346 h 2762250"/>
                <a:gd name="connsiteX1075" fmla="*/ 5642134 w 6134100"/>
                <a:gd name="connsiteY1075" fmla="*/ 2383631 h 2762250"/>
                <a:gd name="connsiteX1076" fmla="*/ 5731669 w 6134100"/>
                <a:gd name="connsiteY1076" fmla="*/ 2376011 h 2762250"/>
                <a:gd name="connsiteX1077" fmla="*/ 5885021 w 6134100"/>
                <a:gd name="connsiteY1077" fmla="*/ 2291239 h 2762250"/>
                <a:gd name="connsiteX1078" fmla="*/ 5904071 w 6134100"/>
                <a:gd name="connsiteY1078" fmla="*/ 2289334 h 2762250"/>
                <a:gd name="connsiteX1079" fmla="*/ 5922169 w 6134100"/>
                <a:gd name="connsiteY1079" fmla="*/ 2294096 h 2762250"/>
                <a:gd name="connsiteX1080" fmla="*/ 5937409 w 6134100"/>
                <a:gd name="connsiteY1080" fmla="*/ 2264569 h 2762250"/>
                <a:gd name="connsiteX1081" fmla="*/ 5949792 w 6134100"/>
                <a:gd name="connsiteY1081" fmla="*/ 2259806 h 2762250"/>
                <a:gd name="connsiteX1082" fmla="*/ 5953601 w 6134100"/>
                <a:gd name="connsiteY1082" fmla="*/ 2255044 h 2762250"/>
                <a:gd name="connsiteX1083" fmla="*/ 5953601 w 6134100"/>
                <a:gd name="connsiteY1083" fmla="*/ 2255044 h 2762250"/>
                <a:gd name="connsiteX1084" fmla="*/ 5207794 w 6134100"/>
                <a:gd name="connsiteY1084" fmla="*/ 2317909 h 2762250"/>
                <a:gd name="connsiteX1085" fmla="*/ 5214462 w 6134100"/>
                <a:gd name="connsiteY1085" fmla="*/ 2324576 h 2762250"/>
                <a:gd name="connsiteX1086" fmla="*/ 5207794 w 6134100"/>
                <a:gd name="connsiteY1086" fmla="*/ 2331244 h 2762250"/>
                <a:gd name="connsiteX1087" fmla="*/ 5201126 w 6134100"/>
                <a:gd name="connsiteY1087" fmla="*/ 2324576 h 2762250"/>
                <a:gd name="connsiteX1088" fmla="*/ 5207794 w 6134100"/>
                <a:gd name="connsiteY1088" fmla="*/ 2317909 h 2762250"/>
                <a:gd name="connsiteX1089" fmla="*/ 715804 w 6134100"/>
                <a:gd name="connsiteY1089" fmla="*/ 2336006 h 2762250"/>
                <a:gd name="connsiteX1090" fmla="*/ 796766 w 6134100"/>
                <a:gd name="connsiteY1090" fmla="*/ 2336006 h 2762250"/>
                <a:gd name="connsiteX1091" fmla="*/ 794861 w 6134100"/>
                <a:gd name="connsiteY1091" fmla="*/ 2362676 h 2762250"/>
                <a:gd name="connsiteX1092" fmla="*/ 783431 w 6134100"/>
                <a:gd name="connsiteY1092" fmla="*/ 2417921 h 2762250"/>
                <a:gd name="connsiteX1093" fmla="*/ 772954 w 6134100"/>
                <a:gd name="connsiteY1093" fmla="*/ 2465546 h 2762250"/>
                <a:gd name="connsiteX1094" fmla="*/ 772954 w 6134100"/>
                <a:gd name="connsiteY1094" fmla="*/ 2485549 h 2762250"/>
                <a:gd name="connsiteX1095" fmla="*/ 709136 w 6134100"/>
                <a:gd name="connsiteY1095" fmla="*/ 2485549 h 2762250"/>
                <a:gd name="connsiteX1096" fmla="*/ 645319 w 6134100"/>
                <a:gd name="connsiteY1096" fmla="*/ 2486501 h 2762250"/>
                <a:gd name="connsiteX1097" fmla="*/ 645319 w 6134100"/>
                <a:gd name="connsiteY1097" fmla="*/ 2464594 h 2762250"/>
                <a:gd name="connsiteX1098" fmla="*/ 667226 w 6134100"/>
                <a:gd name="connsiteY1098" fmla="*/ 2418874 h 2762250"/>
                <a:gd name="connsiteX1099" fmla="*/ 702469 w 6134100"/>
                <a:gd name="connsiteY1099" fmla="*/ 2365534 h 2762250"/>
                <a:gd name="connsiteX1100" fmla="*/ 715804 w 6134100"/>
                <a:gd name="connsiteY1100" fmla="*/ 2336006 h 2762250"/>
                <a:gd name="connsiteX1101" fmla="*/ 715804 w 6134100"/>
                <a:gd name="connsiteY1101" fmla="*/ 2336006 h 2762250"/>
                <a:gd name="connsiteX1102" fmla="*/ 5198269 w 6134100"/>
                <a:gd name="connsiteY1102" fmla="*/ 2336006 h 2762250"/>
                <a:gd name="connsiteX1103" fmla="*/ 5201126 w 6134100"/>
                <a:gd name="connsiteY1103" fmla="*/ 2342674 h 2762250"/>
                <a:gd name="connsiteX1104" fmla="*/ 5194459 w 6134100"/>
                <a:gd name="connsiteY1104" fmla="*/ 2349341 h 2762250"/>
                <a:gd name="connsiteX1105" fmla="*/ 5191601 w 6134100"/>
                <a:gd name="connsiteY1105" fmla="*/ 2342674 h 2762250"/>
                <a:gd name="connsiteX1106" fmla="*/ 5198269 w 6134100"/>
                <a:gd name="connsiteY1106" fmla="*/ 2336006 h 2762250"/>
                <a:gd name="connsiteX1107" fmla="*/ 5377339 w 6134100"/>
                <a:gd name="connsiteY1107" fmla="*/ 2346484 h 2762250"/>
                <a:gd name="connsiteX1108" fmla="*/ 5382101 w 6134100"/>
                <a:gd name="connsiteY1108" fmla="*/ 2363629 h 2762250"/>
                <a:gd name="connsiteX1109" fmla="*/ 5396389 w 6134100"/>
                <a:gd name="connsiteY1109" fmla="*/ 2380774 h 2762250"/>
                <a:gd name="connsiteX1110" fmla="*/ 5475446 w 6134100"/>
                <a:gd name="connsiteY1110" fmla="*/ 2433161 h 2762250"/>
                <a:gd name="connsiteX1111" fmla="*/ 5464969 w 6134100"/>
                <a:gd name="connsiteY1111" fmla="*/ 2462689 h 2762250"/>
                <a:gd name="connsiteX1112" fmla="*/ 5452587 w 6134100"/>
                <a:gd name="connsiteY1112" fmla="*/ 2499836 h 2762250"/>
                <a:gd name="connsiteX1113" fmla="*/ 5426869 w 6134100"/>
                <a:gd name="connsiteY1113" fmla="*/ 2553176 h 2762250"/>
                <a:gd name="connsiteX1114" fmla="*/ 5416392 w 6134100"/>
                <a:gd name="connsiteY1114" fmla="*/ 2571274 h 2762250"/>
                <a:gd name="connsiteX1115" fmla="*/ 5379244 w 6134100"/>
                <a:gd name="connsiteY1115" fmla="*/ 2580799 h 2762250"/>
                <a:gd name="connsiteX1116" fmla="*/ 5333524 w 6134100"/>
                <a:gd name="connsiteY1116" fmla="*/ 2565559 h 2762250"/>
                <a:gd name="connsiteX1117" fmla="*/ 5349717 w 6134100"/>
                <a:gd name="connsiteY1117" fmla="*/ 2555081 h 2762250"/>
                <a:gd name="connsiteX1118" fmla="*/ 5368767 w 6134100"/>
                <a:gd name="connsiteY1118" fmla="*/ 2543651 h 2762250"/>
                <a:gd name="connsiteX1119" fmla="*/ 5380196 w 6134100"/>
                <a:gd name="connsiteY1119" fmla="*/ 2525554 h 2762250"/>
                <a:gd name="connsiteX1120" fmla="*/ 5384006 w 6134100"/>
                <a:gd name="connsiteY1120" fmla="*/ 2516029 h 2762250"/>
                <a:gd name="connsiteX1121" fmla="*/ 5403056 w 6134100"/>
                <a:gd name="connsiteY1121" fmla="*/ 2490311 h 2762250"/>
                <a:gd name="connsiteX1122" fmla="*/ 5408771 w 6134100"/>
                <a:gd name="connsiteY1122" fmla="*/ 2457926 h 2762250"/>
                <a:gd name="connsiteX1123" fmla="*/ 5392579 w 6134100"/>
                <a:gd name="connsiteY1123" fmla="*/ 2470309 h 2762250"/>
                <a:gd name="connsiteX1124" fmla="*/ 5353526 w 6134100"/>
                <a:gd name="connsiteY1124" fmla="*/ 2473166 h 2762250"/>
                <a:gd name="connsiteX1125" fmla="*/ 5353526 w 6134100"/>
                <a:gd name="connsiteY1125" fmla="*/ 2450306 h 2762250"/>
                <a:gd name="connsiteX1126" fmla="*/ 5354479 w 6134100"/>
                <a:gd name="connsiteY1126" fmla="*/ 2431256 h 2762250"/>
                <a:gd name="connsiteX1127" fmla="*/ 5366862 w 6134100"/>
                <a:gd name="connsiteY1127" fmla="*/ 2413159 h 2762250"/>
                <a:gd name="connsiteX1128" fmla="*/ 5385912 w 6134100"/>
                <a:gd name="connsiteY1128" fmla="*/ 2395061 h 2762250"/>
                <a:gd name="connsiteX1129" fmla="*/ 5367814 w 6134100"/>
                <a:gd name="connsiteY1129" fmla="*/ 2396014 h 2762250"/>
                <a:gd name="connsiteX1130" fmla="*/ 5371624 w 6134100"/>
                <a:gd name="connsiteY1130" fmla="*/ 2363629 h 2762250"/>
                <a:gd name="connsiteX1131" fmla="*/ 5377339 w 6134100"/>
                <a:gd name="connsiteY1131" fmla="*/ 2346484 h 2762250"/>
                <a:gd name="connsiteX1132" fmla="*/ 5377339 w 6134100"/>
                <a:gd name="connsiteY1132" fmla="*/ 2346484 h 2762250"/>
                <a:gd name="connsiteX1133" fmla="*/ 5022056 w 6134100"/>
                <a:gd name="connsiteY1133" fmla="*/ 2405539 h 2762250"/>
                <a:gd name="connsiteX1134" fmla="*/ 5028724 w 6134100"/>
                <a:gd name="connsiteY1134" fmla="*/ 2412206 h 2762250"/>
                <a:gd name="connsiteX1135" fmla="*/ 5025867 w 6134100"/>
                <a:gd name="connsiteY1135" fmla="*/ 2418874 h 2762250"/>
                <a:gd name="connsiteX1136" fmla="*/ 5019199 w 6134100"/>
                <a:gd name="connsiteY1136" fmla="*/ 2412206 h 2762250"/>
                <a:gd name="connsiteX1137" fmla="*/ 5022056 w 6134100"/>
                <a:gd name="connsiteY1137" fmla="*/ 2405539 h 2762250"/>
                <a:gd name="connsiteX1138" fmla="*/ 3045619 w 6134100"/>
                <a:gd name="connsiteY1138" fmla="*/ 2445544 h 2762250"/>
                <a:gd name="connsiteX1139" fmla="*/ 3045619 w 6134100"/>
                <a:gd name="connsiteY1139" fmla="*/ 2449354 h 2762250"/>
                <a:gd name="connsiteX1140" fmla="*/ 3055144 w 6134100"/>
                <a:gd name="connsiteY1140" fmla="*/ 2456021 h 2762250"/>
                <a:gd name="connsiteX1141" fmla="*/ 3051334 w 6134100"/>
                <a:gd name="connsiteY1141" fmla="*/ 2447449 h 2762250"/>
                <a:gd name="connsiteX1142" fmla="*/ 3047524 w 6134100"/>
                <a:gd name="connsiteY1142" fmla="*/ 2446496 h 2762250"/>
                <a:gd name="connsiteX1143" fmla="*/ 3045619 w 6134100"/>
                <a:gd name="connsiteY1143" fmla="*/ 2445544 h 2762250"/>
                <a:gd name="connsiteX1144" fmla="*/ 3045619 w 6134100"/>
                <a:gd name="connsiteY1144" fmla="*/ 2445544 h 2762250"/>
                <a:gd name="connsiteX1145" fmla="*/ 5132546 w 6134100"/>
                <a:gd name="connsiteY1145" fmla="*/ 2463641 h 2762250"/>
                <a:gd name="connsiteX1146" fmla="*/ 5137309 w 6134100"/>
                <a:gd name="connsiteY1146" fmla="*/ 2464594 h 2762250"/>
                <a:gd name="connsiteX1147" fmla="*/ 5143976 w 6134100"/>
                <a:gd name="connsiteY1147" fmla="*/ 2471261 h 2762250"/>
                <a:gd name="connsiteX1148" fmla="*/ 5137309 w 6134100"/>
                <a:gd name="connsiteY1148" fmla="*/ 2474119 h 2762250"/>
                <a:gd name="connsiteX1149" fmla="*/ 5130642 w 6134100"/>
                <a:gd name="connsiteY1149" fmla="*/ 2467451 h 2762250"/>
                <a:gd name="connsiteX1150" fmla="*/ 5132546 w 6134100"/>
                <a:gd name="connsiteY1150" fmla="*/ 2463641 h 2762250"/>
                <a:gd name="connsiteX1151" fmla="*/ 4826794 w 6134100"/>
                <a:gd name="connsiteY1151" fmla="*/ 2483644 h 2762250"/>
                <a:gd name="connsiteX1152" fmla="*/ 4835366 w 6134100"/>
                <a:gd name="connsiteY1152" fmla="*/ 2485549 h 2762250"/>
                <a:gd name="connsiteX1153" fmla="*/ 4860131 w 6134100"/>
                <a:gd name="connsiteY1153" fmla="*/ 2501741 h 2762250"/>
                <a:gd name="connsiteX1154" fmla="*/ 4861084 w 6134100"/>
                <a:gd name="connsiteY1154" fmla="*/ 2511266 h 2762250"/>
                <a:gd name="connsiteX1155" fmla="*/ 4842034 w 6134100"/>
                <a:gd name="connsiteY1155" fmla="*/ 2515076 h 2762250"/>
                <a:gd name="connsiteX1156" fmla="*/ 4838224 w 6134100"/>
                <a:gd name="connsiteY1156" fmla="*/ 2514124 h 2762250"/>
                <a:gd name="connsiteX1157" fmla="*/ 4832509 w 6134100"/>
                <a:gd name="connsiteY1157" fmla="*/ 2494121 h 2762250"/>
                <a:gd name="connsiteX1158" fmla="*/ 4826794 w 6134100"/>
                <a:gd name="connsiteY1158" fmla="*/ 2483644 h 2762250"/>
                <a:gd name="connsiteX1159" fmla="*/ 4826794 w 6134100"/>
                <a:gd name="connsiteY1159" fmla="*/ 2483644 h 2762250"/>
                <a:gd name="connsiteX1160" fmla="*/ 4787741 w 6134100"/>
                <a:gd name="connsiteY1160" fmla="*/ 2508409 h 2762250"/>
                <a:gd name="connsiteX1161" fmla="*/ 4798219 w 6134100"/>
                <a:gd name="connsiteY1161" fmla="*/ 2512219 h 2762250"/>
                <a:gd name="connsiteX1162" fmla="*/ 4810601 w 6134100"/>
                <a:gd name="connsiteY1162" fmla="*/ 2528411 h 2762250"/>
                <a:gd name="connsiteX1163" fmla="*/ 4791551 w 6134100"/>
                <a:gd name="connsiteY1163" fmla="*/ 2525554 h 2762250"/>
                <a:gd name="connsiteX1164" fmla="*/ 4787741 w 6134100"/>
                <a:gd name="connsiteY1164" fmla="*/ 2508409 h 2762250"/>
                <a:gd name="connsiteX1165" fmla="*/ 4787741 w 6134100"/>
                <a:gd name="connsiteY1165" fmla="*/ 2508409 h 2762250"/>
                <a:gd name="connsiteX1166" fmla="*/ 4868704 w 6134100"/>
                <a:gd name="connsiteY1166" fmla="*/ 2525554 h 2762250"/>
                <a:gd name="connsiteX1167" fmla="*/ 4873466 w 6134100"/>
                <a:gd name="connsiteY1167" fmla="*/ 2527459 h 2762250"/>
                <a:gd name="connsiteX1168" fmla="*/ 4864894 w 6134100"/>
                <a:gd name="connsiteY1168" fmla="*/ 2530316 h 2762250"/>
                <a:gd name="connsiteX1169" fmla="*/ 4861084 w 6134100"/>
                <a:gd name="connsiteY1169" fmla="*/ 2526506 h 2762250"/>
                <a:gd name="connsiteX1170" fmla="*/ 4868704 w 6134100"/>
                <a:gd name="connsiteY1170" fmla="*/ 2525554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Lst>
              <a:rect l="l" t="t" r="r" b="b"/>
              <a:pathLst>
                <a:path w="6134100" h="2762250">
                  <a:moveTo>
                    <a:pt x="2576036" y="7144"/>
                  </a:moveTo>
                  <a:cubicBezTo>
                    <a:pt x="2571274" y="7144"/>
                    <a:pt x="2565559" y="9049"/>
                    <a:pt x="2558891" y="11906"/>
                  </a:cubicBezTo>
                  <a:cubicBezTo>
                    <a:pt x="2540794" y="20479"/>
                    <a:pt x="2540794" y="20479"/>
                    <a:pt x="2556986" y="91916"/>
                  </a:cubicBezTo>
                  <a:cubicBezTo>
                    <a:pt x="2563654" y="123349"/>
                    <a:pt x="2571274" y="164306"/>
                    <a:pt x="2573179" y="184309"/>
                  </a:cubicBezTo>
                  <a:cubicBezTo>
                    <a:pt x="2575084" y="203359"/>
                    <a:pt x="2577941" y="224314"/>
                    <a:pt x="2579846" y="230029"/>
                  </a:cubicBezTo>
                  <a:cubicBezTo>
                    <a:pt x="2581751" y="235744"/>
                    <a:pt x="2584609" y="247174"/>
                    <a:pt x="2586514" y="254794"/>
                  </a:cubicBezTo>
                  <a:cubicBezTo>
                    <a:pt x="2592229" y="279559"/>
                    <a:pt x="2602706" y="331946"/>
                    <a:pt x="2606516" y="347186"/>
                  </a:cubicBezTo>
                  <a:cubicBezTo>
                    <a:pt x="2608421" y="355759"/>
                    <a:pt x="2612231" y="367189"/>
                    <a:pt x="2616041" y="374809"/>
                  </a:cubicBezTo>
                  <a:cubicBezTo>
                    <a:pt x="2643664" y="426244"/>
                    <a:pt x="2664619" y="592931"/>
                    <a:pt x="2643664" y="601504"/>
                  </a:cubicBezTo>
                  <a:cubicBezTo>
                    <a:pt x="2638901" y="603409"/>
                    <a:pt x="2634139" y="611029"/>
                    <a:pt x="2634139" y="617696"/>
                  </a:cubicBezTo>
                  <a:cubicBezTo>
                    <a:pt x="2634139" y="628174"/>
                    <a:pt x="2630329" y="630079"/>
                    <a:pt x="2614136" y="630079"/>
                  </a:cubicBezTo>
                  <a:cubicBezTo>
                    <a:pt x="2574131" y="630079"/>
                    <a:pt x="2546509" y="672941"/>
                    <a:pt x="2564606" y="706279"/>
                  </a:cubicBezTo>
                  <a:cubicBezTo>
                    <a:pt x="2570321" y="716756"/>
                    <a:pt x="2567464" y="726281"/>
                    <a:pt x="2540794" y="763429"/>
                  </a:cubicBezTo>
                  <a:lnTo>
                    <a:pt x="2510314" y="807244"/>
                  </a:lnTo>
                  <a:lnTo>
                    <a:pt x="2508409" y="866299"/>
                  </a:lnTo>
                  <a:cubicBezTo>
                    <a:pt x="2506504" y="932021"/>
                    <a:pt x="2517934" y="965359"/>
                    <a:pt x="2542699" y="965359"/>
                  </a:cubicBezTo>
                  <a:cubicBezTo>
                    <a:pt x="2556034" y="965359"/>
                    <a:pt x="2608421" y="996791"/>
                    <a:pt x="2616994" y="1010126"/>
                  </a:cubicBezTo>
                  <a:cubicBezTo>
                    <a:pt x="2619851" y="1013936"/>
                    <a:pt x="2628424" y="1018699"/>
                    <a:pt x="2636996" y="1021556"/>
                  </a:cubicBezTo>
                  <a:cubicBezTo>
                    <a:pt x="2655094" y="1026319"/>
                    <a:pt x="2662714" y="1042511"/>
                    <a:pt x="2653189" y="1054894"/>
                  </a:cubicBezTo>
                  <a:cubicBezTo>
                    <a:pt x="2647474" y="1061561"/>
                    <a:pt x="2648426" y="1066324"/>
                    <a:pt x="2655094" y="1073944"/>
                  </a:cubicBezTo>
                  <a:cubicBezTo>
                    <a:pt x="2667476" y="1088231"/>
                    <a:pt x="2681764" y="1125379"/>
                    <a:pt x="2677001" y="1130141"/>
                  </a:cubicBezTo>
                  <a:cubicBezTo>
                    <a:pt x="2675096" y="1132046"/>
                    <a:pt x="2673191" y="1129189"/>
                    <a:pt x="2673191" y="1123474"/>
                  </a:cubicBezTo>
                  <a:cubicBezTo>
                    <a:pt x="2673191" y="1106329"/>
                    <a:pt x="2652236" y="1112044"/>
                    <a:pt x="2621756" y="1138714"/>
                  </a:cubicBezTo>
                  <a:lnTo>
                    <a:pt x="2593181" y="1163479"/>
                  </a:lnTo>
                  <a:lnTo>
                    <a:pt x="2609374" y="1175861"/>
                  </a:lnTo>
                  <a:lnTo>
                    <a:pt x="2625566" y="1188244"/>
                  </a:lnTo>
                  <a:lnTo>
                    <a:pt x="2613184" y="1218724"/>
                  </a:lnTo>
                  <a:cubicBezTo>
                    <a:pt x="2596039" y="1260634"/>
                    <a:pt x="2592229" y="1313974"/>
                    <a:pt x="2605564" y="1318736"/>
                  </a:cubicBezTo>
                  <a:cubicBezTo>
                    <a:pt x="2616994" y="1323499"/>
                    <a:pt x="2648426" y="1372076"/>
                    <a:pt x="2648426" y="1387316"/>
                  </a:cubicBezTo>
                  <a:cubicBezTo>
                    <a:pt x="2648426" y="1393031"/>
                    <a:pt x="2640806" y="1412081"/>
                    <a:pt x="2632234" y="1430179"/>
                  </a:cubicBezTo>
                  <a:cubicBezTo>
                    <a:pt x="2604611" y="1488281"/>
                    <a:pt x="2604611" y="1500664"/>
                    <a:pt x="2632234" y="1528286"/>
                  </a:cubicBezTo>
                  <a:lnTo>
                    <a:pt x="2656046" y="1552099"/>
                  </a:lnTo>
                  <a:lnTo>
                    <a:pt x="2653189" y="1622584"/>
                  </a:lnTo>
                  <a:cubicBezTo>
                    <a:pt x="2651284" y="1661636"/>
                    <a:pt x="2646521" y="1694974"/>
                    <a:pt x="2643664" y="1696879"/>
                  </a:cubicBezTo>
                  <a:cubicBezTo>
                    <a:pt x="2637949" y="1700689"/>
                    <a:pt x="2635091" y="1718786"/>
                    <a:pt x="2624614" y="1803559"/>
                  </a:cubicBezTo>
                  <a:cubicBezTo>
                    <a:pt x="2622709" y="1822609"/>
                    <a:pt x="2624614" y="1852136"/>
                    <a:pt x="2628424" y="1871186"/>
                  </a:cubicBezTo>
                  <a:cubicBezTo>
                    <a:pt x="2635091" y="1900714"/>
                    <a:pt x="2638901" y="1906429"/>
                    <a:pt x="2656999" y="1914049"/>
                  </a:cubicBezTo>
                  <a:cubicBezTo>
                    <a:pt x="2683669" y="1924526"/>
                    <a:pt x="2691289" y="1947386"/>
                    <a:pt x="2697956" y="2023586"/>
                  </a:cubicBezTo>
                  <a:cubicBezTo>
                    <a:pt x="2700814" y="2054066"/>
                    <a:pt x="2704624" y="2080736"/>
                    <a:pt x="2706529" y="2083594"/>
                  </a:cubicBezTo>
                  <a:cubicBezTo>
                    <a:pt x="2708434" y="2085499"/>
                    <a:pt x="2707481" y="2094071"/>
                    <a:pt x="2703671" y="2103596"/>
                  </a:cubicBezTo>
                  <a:cubicBezTo>
                    <a:pt x="2699861" y="2113121"/>
                    <a:pt x="2696051" y="2149316"/>
                    <a:pt x="2694146" y="2185511"/>
                  </a:cubicBezTo>
                  <a:cubicBezTo>
                    <a:pt x="2692241" y="2235994"/>
                    <a:pt x="2694146" y="2255044"/>
                    <a:pt x="2702719" y="2270284"/>
                  </a:cubicBezTo>
                  <a:cubicBezTo>
                    <a:pt x="2708434" y="2280761"/>
                    <a:pt x="2715101" y="2294096"/>
                    <a:pt x="2717959" y="2298859"/>
                  </a:cubicBezTo>
                  <a:cubicBezTo>
                    <a:pt x="2720816" y="2303621"/>
                    <a:pt x="2728436" y="2309336"/>
                    <a:pt x="2735104" y="2310289"/>
                  </a:cubicBezTo>
                  <a:cubicBezTo>
                    <a:pt x="2745581" y="2312194"/>
                    <a:pt x="2748439" y="2317909"/>
                    <a:pt x="2751296" y="2341721"/>
                  </a:cubicBezTo>
                  <a:cubicBezTo>
                    <a:pt x="2756059" y="2382679"/>
                    <a:pt x="2747486" y="2416016"/>
                    <a:pt x="2727484" y="2431256"/>
                  </a:cubicBezTo>
                  <a:cubicBezTo>
                    <a:pt x="2717959" y="2438876"/>
                    <a:pt x="2711291" y="2450306"/>
                    <a:pt x="2711291" y="2459831"/>
                  </a:cubicBezTo>
                  <a:cubicBezTo>
                    <a:pt x="2711291" y="2475071"/>
                    <a:pt x="2711291" y="2475071"/>
                    <a:pt x="2642711" y="2475071"/>
                  </a:cubicBezTo>
                  <a:cubicBezTo>
                    <a:pt x="2604611" y="2475071"/>
                    <a:pt x="2554129" y="2476976"/>
                    <a:pt x="2530316" y="2478881"/>
                  </a:cubicBezTo>
                  <a:cubicBezTo>
                    <a:pt x="2495074" y="2481739"/>
                    <a:pt x="2486501" y="2480786"/>
                    <a:pt x="2488406" y="2474119"/>
                  </a:cubicBezTo>
                  <a:cubicBezTo>
                    <a:pt x="2491264" y="2461736"/>
                    <a:pt x="2441734" y="2457926"/>
                    <a:pt x="2433161" y="2470309"/>
                  </a:cubicBezTo>
                  <a:cubicBezTo>
                    <a:pt x="2428399" y="2476976"/>
                    <a:pt x="2397919" y="2479834"/>
                    <a:pt x="2297906" y="2483644"/>
                  </a:cubicBezTo>
                  <a:lnTo>
                    <a:pt x="2169319" y="2487454"/>
                  </a:lnTo>
                  <a:lnTo>
                    <a:pt x="2161699" y="2462689"/>
                  </a:lnTo>
                  <a:cubicBezTo>
                    <a:pt x="2156936" y="2448401"/>
                    <a:pt x="2146459" y="2432209"/>
                    <a:pt x="2135981" y="2424589"/>
                  </a:cubicBezTo>
                  <a:cubicBezTo>
                    <a:pt x="2122646" y="2415064"/>
                    <a:pt x="2115979" y="2402681"/>
                    <a:pt x="2110264" y="2376011"/>
                  </a:cubicBezTo>
                  <a:cubicBezTo>
                    <a:pt x="2099786" y="2326481"/>
                    <a:pt x="2102644" y="2303621"/>
                    <a:pt x="2121694" y="2300764"/>
                  </a:cubicBezTo>
                  <a:cubicBezTo>
                    <a:pt x="2140744" y="2297906"/>
                    <a:pt x="2148364" y="2283619"/>
                    <a:pt x="2153126" y="2238851"/>
                  </a:cubicBezTo>
                  <a:cubicBezTo>
                    <a:pt x="2156936" y="2207419"/>
                    <a:pt x="2154079" y="2195989"/>
                    <a:pt x="2136934" y="2152174"/>
                  </a:cubicBezTo>
                  <a:cubicBezTo>
                    <a:pt x="2118836" y="2108359"/>
                    <a:pt x="2105501" y="2033111"/>
                    <a:pt x="2103596" y="1967389"/>
                  </a:cubicBezTo>
                  <a:cubicBezTo>
                    <a:pt x="2102644" y="1925479"/>
                    <a:pt x="2115979" y="1850231"/>
                    <a:pt x="2132171" y="1809274"/>
                  </a:cubicBezTo>
                  <a:cubicBezTo>
                    <a:pt x="2150269" y="1761649"/>
                    <a:pt x="2150269" y="1759744"/>
                    <a:pt x="2140744" y="1731169"/>
                  </a:cubicBezTo>
                  <a:cubicBezTo>
                    <a:pt x="2129314" y="1698784"/>
                    <a:pt x="2127409" y="1666399"/>
                    <a:pt x="2136934" y="1656874"/>
                  </a:cubicBezTo>
                  <a:cubicBezTo>
                    <a:pt x="2139791" y="1654016"/>
                    <a:pt x="2144554" y="1638776"/>
                    <a:pt x="2146459" y="1624489"/>
                  </a:cubicBezTo>
                  <a:cubicBezTo>
                    <a:pt x="2150269" y="1600676"/>
                    <a:pt x="2149316" y="1597819"/>
                    <a:pt x="2137886" y="1597819"/>
                  </a:cubicBezTo>
                  <a:cubicBezTo>
                    <a:pt x="2127409" y="1597819"/>
                    <a:pt x="2125504" y="1594009"/>
                    <a:pt x="2125504" y="1573054"/>
                  </a:cubicBezTo>
                  <a:cubicBezTo>
                    <a:pt x="2125504" y="1559719"/>
                    <a:pt x="2128361" y="1546384"/>
                    <a:pt x="2132171" y="1544479"/>
                  </a:cubicBezTo>
                  <a:cubicBezTo>
                    <a:pt x="2135981" y="1542574"/>
                    <a:pt x="2138839" y="1547336"/>
                    <a:pt x="2138839" y="1555909"/>
                  </a:cubicBezTo>
                  <a:cubicBezTo>
                    <a:pt x="2138839" y="1565434"/>
                    <a:pt x="2145506" y="1574959"/>
                    <a:pt x="2155031" y="1581626"/>
                  </a:cubicBezTo>
                  <a:cubicBezTo>
                    <a:pt x="2175986" y="1594961"/>
                    <a:pt x="2188369" y="1594009"/>
                    <a:pt x="2197894" y="1579721"/>
                  </a:cubicBezTo>
                  <a:cubicBezTo>
                    <a:pt x="2201704" y="1573054"/>
                    <a:pt x="2209324" y="1569244"/>
                    <a:pt x="2213134" y="1571149"/>
                  </a:cubicBezTo>
                  <a:cubicBezTo>
                    <a:pt x="2224564" y="1575911"/>
                    <a:pt x="2232184" y="1556861"/>
                    <a:pt x="2240756" y="1504474"/>
                  </a:cubicBezTo>
                  <a:cubicBezTo>
                    <a:pt x="2249329" y="1452086"/>
                    <a:pt x="2252186" y="1445419"/>
                    <a:pt x="2263616" y="1449229"/>
                  </a:cubicBezTo>
                  <a:cubicBezTo>
                    <a:pt x="2273141" y="1453039"/>
                    <a:pt x="2283619" y="1405414"/>
                    <a:pt x="2277904" y="1384459"/>
                  </a:cubicBezTo>
                  <a:cubicBezTo>
                    <a:pt x="2275999" y="1375886"/>
                    <a:pt x="2277904" y="1371124"/>
                    <a:pt x="2285524" y="1369219"/>
                  </a:cubicBezTo>
                  <a:cubicBezTo>
                    <a:pt x="2292191" y="1367314"/>
                    <a:pt x="2301716" y="1360646"/>
                    <a:pt x="2307431" y="1354931"/>
                  </a:cubicBezTo>
                  <a:cubicBezTo>
                    <a:pt x="2316004" y="1345406"/>
                    <a:pt x="2316956" y="1340644"/>
                    <a:pt x="2310289" y="1323499"/>
                  </a:cubicBezTo>
                  <a:cubicBezTo>
                    <a:pt x="2304574" y="1308259"/>
                    <a:pt x="2304574" y="1297781"/>
                    <a:pt x="2310289" y="1276826"/>
                  </a:cubicBezTo>
                  <a:cubicBezTo>
                    <a:pt x="2315051" y="1262539"/>
                    <a:pt x="2320766" y="1215866"/>
                    <a:pt x="2323624" y="1173956"/>
                  </a:cubicBezTo>
                  <a:cubicBezTo>
                    <a:pt x="2328386" y="1110139"/>
                    <a:pt x="2331244" y="1094899"/>
                    <a:pt x="2343626" y="1078706"/>
                  </a:cubicBezTo>
                  <a:cubicBezTo>
                    <a:pt x="2357914" y="1059656"/>
                    <a:pt x="2357914" y="1059656"/>
                    <a:pt x="2346484" y="1020604"/>
                  </a:cubicBezTo>
                  <a:cubicBezTo>
                    <a:pt x="2340769" y="998696"/>
                    <a:pt x="2331244" y="972979"/>
                    <a:pt x="2326481" y="963454"/>
                  </a:cubicBezTo>
                  <a:cubicBezTo>
                    <a:pt x="2318861" y="950119"/>
                    <a:pt x="2318861" y="943451"/>
                    <a:pt x="2324576" y="936784"/>
                  </a:cubicBezTo>
                  <a:cubicBezTo>
                    <a:pt x="2330291" y="930116"/>
                    <a:pt x="2330291" y="923449"/>
                    <a:pt x="2321719" y="906304"/>
                  </a:cubicBezTo>
                  <a:cubicBezTo>
                    <a:pt x="2316004" y="894874"/>
                    <a:pt x="2311241" y="878681"/>
                    <a:pt x="2311241" y="871061"/>
                  </a:cubicBezTo>
                  <a:cubicBezTo>
                    <a:pt x="2311241" y="855821"/>
                    <a:pt x="2287429" y="814864"/>
                    <a:pt x="2278856" y="814864"/>
                  </a:cubicBezTo>
                  <a:cubicBezTo>
                    <a:pt x="2275999" y="814864"/>
                    <a:pt x="2253139" y="806291"/>
                    <a:pt x="2229326" y="795814"/>
                  </a:cubicBezTo>
                  <a:cubicBezTo>
                    <a:pt x="2200751" y="783431"/>
                    <a:pt x="2182654" y="771049"/>
                    <a:pt x="2177891" y="761524"/>
                  </a:cubicBezTo>
                  <a:cubicBezTo>
                    <a:pt x="2169319" y="742474"/>
                    <a:pt x="2133124" y="719614"/>
                    <a:pt x="2117884" y="723424"/>
                  </a:cubicBezTo>
                  <a:cubicBezTo>
                    <a:pt x="2109311" y="725329"/>
                    <a:pt x="2106454" y="722471"/>
                    <a:pt x="2106454" y="704374"/>
                  </a:cubicBezTo>
                  <a:cubicBezTo>
                    <a:pt x="2106454" y="658654"/>
                    <a:pt x="2149316" y="602456"/>
                    <a:pt x="2183606" y="602456"/>
                  </a:cubicBezTo>
                  <a:cubicBezTo>
                    <a:pt x="2201704" y="602456"/>
                    <a:pt x="2201704" y="601504"/>
                    <a:pt x="2197894" y="575786"/>
                  </a:cubicBezTo>
                  <a:cubicBezTo>
                    <a:pt x="2195989" y="561499"/>
                    <a:pt x="2191226" y="540544"/>
                    <a:pt x="2186464" y="530066"/>
                  </a:cubicBezTo>
                  <a:cubicBezTo>
                    <a:pt x="2181701" y="518636"/>
                    <a:pt x="2181701" y="511016"/>
                    <a:pt x="2185511" y="510064"/>
                  </a:cubicBezTo>
                  <a:cubicBezTo>
                    <a:pt x="2216944" y="499586"/>
                    <a:pt x="2223611" y="491014"/>
                    <a:pt x="2225516" y="463391"/>
                  </a:cubicBezTo>
                  <a:cubicBezTo>
                    <a:pt x="2227421" y="436721"/>
                    <a:pt x="2225516" y="432911"/>
                    <a:pt x="2205514" y="417671"/>
                  </a:cubicBezTo>
                  <a:cubicBezTo>
                    <a:pt x="2189321" y="405289"/>
                    <a:pt x="2174081" y="400526"/>
                    <a:pt x="2146459" y="398621"/>
                  </a:cubicBezTo>
                  <a:cubicBezTo>
                    <a:pt x="2110264" y="396716"/>
                    <a:pt x="2043589" y="370046"/>
                    <a:pt x="2053114" y="361474"/>
                  </a:cubicBezTo>
                  <a:cubicBezTo>
                    <a:pt x="2061686" y="353854"/>
                    <a:pt x="2039779" y="338614"/>
                    <a:pt x="2019776" y="338614"/>
                  </a:cubicBezTo>
                  <a:cubicBezTo>
                    <a:pt x="2004536" y="338614"/>
                    <a:pt x="1997869" y="341471"/>
                    <a:pt x="1994059" y="350996"/>
                  </a:cubicBezTo>
                  <a:cubicBezTo>
                    <a:pt x="1992154" y="357664"/>
                    <a:pt x="1980724" y="367189"/>
                    <a:pt x="1969294" y="371951"/>
                  </a:cubicBezTo>
                  <a:cubicBezTo>
                    <a:pt x="1940719" y="383381"/>
                    <a:pt x="1903571" y="419576"/>
                    <a:pt x="1899761" y="439579"/>
                  </a:cubicBezTo>
                  <a:cubicBezTo>
                    <a:pt x="1897856" y="449104"/>
                    <a:pt x="1899761" y="462439"/>
                    <a:pt x="1903571" y="470059"/>
                  </a:cubicBezTo>
                  <a:cubicBezTo>
                    <a:pt x="1909286" y="481489"/>
                    <a:pt x="1909286" y="493871"/>
                    <a:pt x="1899761" y="531971"/>
                  </a:cubicBezTo>
                  <a:cubicBezTo>
                    <a:pt x="1893094" y="558641"/>
                    <a:pt x="1888331" y="582454"/>
                    <a:pt x="1888331" y="584359"/>
                  </a:cubicBezTo>
                  <a:cubicBezTo>
                    <a:pt x="1888331" y="587216"/>
                    <a:pt x="1899761" y="595789"/>
                    <a:pt x="1914049" y="604361"/>
                  </a:cubicBezTo>
                  <a:cubicBezTo>
                    <a:pt x="1929289" y="613886"/>
                    <a:pt x="1939766" y="625316"/>
                    <a:pt x="1939766" y="631984"/>
                  </a:cubicBezTo>
                  <a:cubicBezTo>
                    <a:pt x="1939766" y="638651"/>
                    <a:pt x="1942624" y="646271"/>
                    <a:pt x="1946434" y="648176"/>
                  </a:cubicBezTo>
                  <a:cubicBezTo>
                    <a:pt x="1955006" y="652939"/>
                    <a:pt x="1955006" y="695801"/>
                    <a:pt x="1946434" y="714851"/>
                  </a:cubicBezTo>
                  <a:cubicBezTo>
                    <a:pt x="1942624" y="722471"/>
                    <a:pt x="1933099" y="737711"/>
                    <a:pt x="1924526" y="748189"/>
                  </a:cubicBezTo>
                  <a:cubicBezTo>
                    <a:pt x="1911191" y="763429"/>
                    <a:pt x="1904524" y="766286"/>
                    <a:pt x="1879759" y="766286"/>
                  </a:cubicBezTo>
                  <a:cubicBezTo>
                    <a:pt x="1856899" y="766286"/>
                    <a:pt x="1847374" y="769144"/>
                    <a:pt x="1835944" y="780574"/>
                  </a:cubicBezTo>
                  <a:cubicBezTo>
                    <a:pt x="1828324" y="789146"/>
                    <a:pt x="1818799" y="795814"/>
                    <a:pt x="1814989" y="795814"/>
                  </a:cubicBezTo>
                  <a:cubicBezTo>
                    <a:pt x="1811179" y="795814"/>
                    <a:pt x="1798796" y="806291"/>
                    <a:pt x="1786414" y="818674"/>
                  </a:cubicBezTo>
                  <a:cubicBezTo>
                    <a:pt x="1765459" y="839629"/>
                    <a:pt x="1716881" y="874871"/>
                    <a:pt x="1714024" y="870109"/>
                  </a:cubicBezTo>
                  <a:cubicBezTo>
                    <a:pt x="1707356" y="860584"/>
                    <a:pt x="1690211" y="817721"/>
                    <a:pt x="1686401" y="801529"/>
                  </a:cubicBezTo>
                  <a:cubicBezTo>
                    <a:pt x="1683544" y="786289"/>
                    <a:pt x="1685449" y="779621"/>
                    <a:pt x="1693069" y="775811"/>
                  </a:cubicBezTo>
                  <a:cubicBezTo>
                    <a:pt x="1698784" y="772954"/>
                    <a:pt x="1701641" y="767239"/>
                    <a:pt x="1700689" y="762476"/>
                  </a:cubicBezTo>
                  <a:cubicBezTo>
                    <a:pt x="1691164" y="731044"/>
                    <a:pt x="1691164" y="721519"/>
                    <a:pt x="1703546" y="718661"/>
                  </a:cubicBezTo>
                  <a:cubicBezTo>
                    <a:pt x="1713071" y="716756"/>
                    <a:pt x="1715929" y="709136"/>
                    <a:pt x="1715929" y="691039"/>
                  </a:cubicBezTo>
                  <a:cubicBezTo>
                    <a:pt x="1715929" y="677704"/>
                    <a:pt x="1712119" y="662464"/>
                    <a:pt x="1707356" y="656749"/>
                  </a:cubicBezTo>
                  <a:cubicBezTo>
                    <a:pt x="1702594" y="651034"/>
                    <a:pt x="1694021" y="631031"/>
                    <a:pt x="1689259" y="611029"/>
                  </a:cubicBezTo>
                  <a:cubicBezTo>
                    <a:pt x="1676876" y="562451"/>
                    <a:pt x="1675924" y="562451"/>
                    <a:pt x="1649254" y="570071"/>
                  </a:cubicBezTo>
                  <a:cubicBezTo>
                    <a:pt x="1621631" y="577691"/>
                    <a:pt x="1616869" y="573881"/>
                    <a:pt x="1612106" y="540544"/>
                  </a:cubicBezTo>
                  <a:cubicBezTo>
                    <a:pt x="1610201" y="527209"/>
                    <a:pt x="1600676" y="491014"/>
                    <a:pt x="1590199" y="460534"/>
                  </a:cubicBezTo>
                  <a:cubicBezTo>
                    <a:pt x="1579721" y="430054"/>
                    <a:pt x="1573054" y="400526"/>
                    <a:pt x="1574006" y="393859"/>
                  </a:cubicBezTo>
                  <a:cubicBezTo>
                    <a:pt x="1575911" y="387191"/>
                    <a:pt x="1571149" y="372904"/>
                    <a:pt x="1564481" y="360521"/>
                  </a:cubicBezTo>
                  <a:cubicBezTo>
                    <a:pt x="1555909" y="345281"/>
                    <a:pt x="1553051" y="335756"/>
                    <a:pt x="1557814" y="330041"/>
                  </a:cubicBezTo>
                  <a:cubicBezTo>
                    <a:pt x="1570196" y="310991"/>
                    <a:pt x="1564481" y="305276"/>
                    <a:pt x="1536859" y="305276"/>
                  </a:cubicBezTo>
                  <a:lnTo>
                    <a:pt x="1509236" y="305276"/>
                  </a:lnTo>
                  <a:lnTo>
                    <a:pt x="1488281" y="240506"/>
                  </a:lnTo>
                  <a:cubicBezTo>
                    <a:pt x="1453991" y="135731"/>
                    <a:pt x="1448276" y="123349"/>
                    <a:pt x="1438751" y="123349"/>
                  </a:cubicBezTo>
                  <a:cubicBezTo>
                    <a:pt x="1423511" y="123349"/>
                    <a:pt x="1422559" y="139541"/>
                    <a:pt x="1434941" y="170974"/>
                  </a:cubicBezTo>
                  <a:cubicBezTo>
                    <a:pt x="1469231" y="253841"/>
                    <a:pt x="1476851" y="278606"/>
                    <a:pt x="1476851" y="300514"/>
                  </a:cubicBezTo>
                  <a:cubicBezTo>
                    <a:pt x="1476851" y="313849"/>
                    <a:pt x="1478756" y="324326"/>
                    <a:pt x="1481614" y="324326"/>
                  </a:cubicBezTo>
                  <a:cubicBezTo>
                    <a:pt x="1493044" y="324326"/>
                    <a:pt x="1478756" y="343376"/>
                    <a:pt x="1464469" y="347186"/>
                  </a:cubicBezTo>
                  <a:cubicBezTo>
                    <a:pt x="1455896" y="349091"/>
                    <a:pt x="1449229" y="351949"/>
                    <a:pt x="1449229" y="352901"/>
                  </a:cubicBezTo>
                  <a:cubicBezTo>
                    <a:pt x="1449229" y="353854"/>
                    <a:pt x="1457801" y="375761"/>
                    <a:pt x="1468279" y="400526"/>
                  </a:cubicBezTo>
                  <a:lnTo>
                    <a:pt x="1487329" y="446246"/>
                  </a:lnTo>
                  <a:lnTo>
                    <a:pt x="1460659" y="452914"/>
                  </a:lnTo>
                  <a:cubicBezTo>
                    <a:pt x="1440656" y="457676"/>
                    <a:pt x="1433989" y="462439"/>
                    <a:pt x="1432084" y="472916"/>
                  </a:cubicBezTo>
                  <a:cubicBezTo>
                    <a:pt x="1430179" y="488156"/>
                    <a:pt x="1433989" y="489109"/>
                    <a:pt x="1473994" y="487204"/>
                  </a:cubicBezTo>
                  <a:cubicBezTo>
                    <a:pt x="1485424" y="486251"/>
                    <a:pt x="1501616" y="491014"/>
                    <a:pt x="1510189" y="495776"/>
                  </a:cubicBezTo>
                  <a:cubicBezTo>
                    <a:pt x="1522571" y="503396"/>
                    <a:pt x="1526381" y="504349"/>
                    <a:pt x="1529239" y="497681"/>
                  </a:cubicBezTo>
                  <a:cubicBezTo>
                    <a:pt x="1536859" y="477679"/>
                    <a:pt x="1541621" y="542449"/>
                    <a:pt x="1534954" y="573881"/>
                  </a:cubicBezTo>
                  <a:cubicBezTo>
                    <a:pt x="1531144" y="592931"/>
                    <a:pt x="1526381" y="632936"/>
                    <a:pt x="1524476" y="662464"/>
                  </a:cubicBezTo>
                  <a:cubicBezTo>
                    <a:pt x="1521619" y="715804"/>
                    <a:pt x="1522571" y="717709"/>
                    <a:pt x="1531144" y="671989"/>
                  </a:cubicBezTo>
                  <a:lnTo>
                    <a:pt x="1534954" y="647224"/>
                  </a:lnTo>
                  <a:lnTo>
                    <a:pt x="1544479" y="681514"/>
                  </a:lnTo>
                  <a:cubicBezTo>
                    <a:pt x="1553051" y="714851"/>
                    <a:pt x="1553051" y="716756"/>
                    <a:pt x="1536859" y="750094"/>
                  </a:cubicBezTo>
                  <a:cubicBezTo>
                    <a:pt x="1525429" y="772954"/>
                    <a:pt x="1518761" y="781526"/>
                    <a:pt x="1514951" y="775811"/>
                  </a:cubicBezTo>
                  <a:cubicBezTo>
                    <a:pt x="1506379" y="762476"/>
                    <a:pt x="1499711" y="834866"/>
                    <a:pt x="1503521" y="895826"/>
                  </a:cubicBezTo>
                  <a:cubicBezTo>
                    <a:pt x="1507331" y="948214"/>
                    <a:pt x="1518761" y="988219"/>
                    <a:pt x="1535906" y="1008221"/>
                  </a:cubicBezTo>
                  <a:cubicBezTo>
                    <a:pt x="1540669" y="1013936"/>
                    <a:pt x="1549241" y="1036796"/>
                    <a:pt x="1554956" y="1060609"/>
                  </a:cubicBezTo>
                  <a:cubicBezTo>
                    <a:pt x="1560671" y="1084421"/>
                    <a:pt x="1571149" y="1113949"/>
                    <a:pt x="1577816" y="1126331"/>
                  </a:cubicBezTo>
                  <a:cubicBezTo>
                    <a:pt x="1586389" y="1143476"/>
                    <a:pt x="1588294" y="1157764"/>
                    <a:pt x="1586389" y="1186339"/>
                  </a:cubicBezTo>
                  <a:cubicBezTo>
                    <a:pt x="1578769" y="1281589"/>
                    <a:pt x="1577816" y="1276826"/>
                    <a:pt x="1601629" y="1299686"/>
                  </a:cubicBezTo>
                  <a:cubicBezTo>
                    <a:pt x="1614011" y="1311116"/>
                    <a:pt x="1634014" y="1324451"/>
                    <a:pt x="1646396" y="1328261"/>
                  </a:cubicBezTo>
                  <a:cubicBezTo>
                    <a:pt x="1658779" y="1332071"/>
                    <a:pt x="1667351" y="1338739"/>
                    <a:pt x="1665446" y="1342549"/>
                  </a:cubicBezTo>
                  <a:cubicBezTo>
                    <a:pt x="1654016" y="1372076"/>
                    <a:pt x="1654016" y="1377791"/>
                    <a:pt x="1666399" y="1383506"/>
                  </a:cubicBezTo>
                  <a:cubicBezTo>
                    <a:pt x="1678781" y="1390174"/>
                    <a:pt x="1678781" y="1392079"/>
                    <a:pt x="1670209" y="1414939"/>
                  </a:cubicBezTo>
                  <a:cubicBezTo>
                    <a:pt x="1654016" y="1461611"/>
                    <a:pt x="1612106" y="1642586"/>
                    <a:pt x="1607344" y="1691164"/>
                  </a:cubicBezTo>
                  <a:cubicBezTo>
                    <a:pt x="1606391" y="1699736"/>
                    <a:pt x="1598771" y="1716881"/>
                    <a:pt x="1591151" y="1727359"/>
                  </a:cubicBezTo>
                  <a:cubicBezTo>
                    <a:pt x="1578769" y="1745456"/>
                    <a:pt x="1576864" y="1752124"/>
                    <a:pt x="1579721" y="1786414"/>
                  </a:cubicBezTo>
                  <a:cubicBezTo>
                    <a:pt x="1586389" y="1858804"/>
                    <a:pt x="1590199" y="1874044"/>
                    <a:pt x="1599724" y="1884521"/>
                  </a:cubicBezTo>
                  <a:cubicBezTo>
                    <a:pt x="1614011" y="1899761"/>
                    <a:pt x="1613059" y="1966436"/>
                    <a:pt x="1597819" y="1995964"/>
                  </a:cubicBezTo>
                  <a:cubicBezTo>
                    <a:pt x="1591151" y="2008346"/>
                    <a:pt x="1581626" y="2032159"/>
                    <a:pt x="1577816" y="2047399"/>
                  </a:cubicBezTo>
                  <a:cubicBezTo>
                    <a:pt x="1573054" y="2062639"/>
                    <a:pt x="1563529" y="2081689"/>
                    <a:pt x="1556861" y="2090261"/>
                  </a:cubicBezTo>
                  <a:cubicBezTo>
                    <a:pt x="1548289" y="2099786"/>
                    <a:pt x="1546384" y="2106454"/>
                    <a:pt x="1551146" y="2111216"/>
                  </a:cubicBezTo>
                  <a:cubicBezTo>
                    <a:pt x="1558766" y="2118836"/>
                    <a:pt x="1551146" y="2160746"/>
                    <a:pt x="1528286" y="2235994"/>
                  </a:cubicBezTo>
                  <a:lnTo>
                    <a:pt x="1513999" y="2282666"/>
                  </a:lnTo>
                  <a:lnTo>
                    <a:pt x="1531144" y="2296954"/>
                  </a:lnTo>
                  <a:cubicBezTo>
                    <a:pt x="1540669" y="2304574"/>
                    <a:pt x="1551146" y="2312194"/>
                    <a:pt x="1554004" y="2313146"/>
                  </a:cubicBezTo>
                  <a:cubicBezTo>
                    <a:pt x="1557814" y="2314099"/>
                    <a:pt x="1554956" y="2329339"/>
                    <a:pt x="1547336" y="2349341"/>
                  </a:cubicBezTo>
                  <a:cubicBezTo>
                    <a:pt x="1533049" y="2386489"/>
                    <a:pt x="1495901" y="2424589"/>
                    <a:pt x="1473041" y="2424589"/>
                  </a:cubicBezTo>
                  <a:cubicBezTo>
                    <a:pt x="1451134" y="2424589"/>
                    <a:pt x="1432084" y="2441734"/>
                    <a:pt x="1425416" y="2467451"/>
                  </a:cubicBezTo>
                  <a:lnTo>
                    <a:pt x="1418749" y="2491264"/>
                  </a:lnTo>
                  <a:lnTo>
                    <a:pt x="1358741" y="2492216"/>
                  </a:lnTo>
                  <a:cubicBezTo>
                    <a:pt x="1313021" y="2493169"/>
                    <a:pt x="1297781" y="2491264"/>
                    <a:pt x="1295876" y="2484596"/>
                  </a:cubicBezTo>
                  <a:cubicBezTo>
                    <a:pt x="1293019" y="2477929"/>
                    <a:pt x="1271111" y="2476024"/>
                    <a:pt x="1188244" y="2476976"/>
                  </a:cubicBezTo>
                  <a:cubicBezTo>
                    <a:pt x="1131094" y="2476976"/>
                    <a:pt x="1079659" y="2479834"/>
                    <a:pt x="1075849" y="2482691"/>
                  </a:cubicBezTo>
                  <a:cubicBezTo>
                    <a:pt x="1071086" y="2485549"/>
                    <a:pt x="1068229" y="2484596"/>
                    <a:pt x="1068229" y="2477929"/>
                  </a:cubicBezTo>
                  <a:cubicBezTo>
                    <a:pt x="1068229" y="2467451"/>
                    <a:pt x="1039654" y="2463641"/>
                    <a:pt x="1032986" y="2474119"/>
                  </a:cubicBezTo>
                  <a:cubicBezTo>
                    <a:pt x="1031081" y="2476976"/>
                    <a:pt x="1012031" y="2479834"/>
                    <a:pt x="990124" y="2480786"/>
                  </a:cubicBezTo>
                  <a:cubicBezTo>
                    <a:pt x="968216" y="2480786"/>
                    <a:pt x="946309" y="2482691"/>
                    <a:pt x="939641" y="2484596"/>
                  </a:cubicBezTo>
                  <a:cubicBezTo>
                    <a:pt x="915829" y="2492216"/>
                    <a:pt x="900589" y="2439829"/>
                    <a:pt x="902494" y="2362676"/>
                  </a:cubicBezTo>
                  <a:lnTo>
                    <a:pt x="904399" y="2310289"/>
                  </a:lnTo>
                  <a:lnTo>
                    <a:pt x="939641" y="2298859"/>
                  </a:lnTo>
                  <a:cubicBezTo>
                    <a:pt x="958691" y="2292191"/>
                    <a:pt x="977741" y="2284571"/>
                    <a:pt x="980599" y="2280761"/>
                  </a:cubicBezTo>
                  <a:cubicBezTo>
                    <a:pt x="986314" y="2275046"/>
                    <a:pt x="1012031" y="2188369"/>
                    <a:pt x="1019651" y="2146459"/>
                  </a:cubicBezTo>
                  <a:cubicBezTo>
                    <a:pt x="1021556" y="2135981"/>
                    <a:pt x="1018699" y="2115979"/>
                    <a:pt x="1012984" y="2100739"/>
                  </a:cubicBezTo>
                  <a:cubicBezTo>
                    <a:pt x="1006316" y="2082641"/>
                    <a:pt x="1005364" y="2070259"/>
                    <a:pt x="1009174" y="2062639"/>
                  </a:cubicBezTo>
                  <a:cubicBezTo>
                    <a:pt x="1012984" y="2056924"/>
                    <a:pt x="1019651" y="2041684"/>
                    <a:pt x="1024414" y="2028349"/>
                  </a:cubicBezTo>
                  <a:cubicBezTo>
                    <a:pt x="1029176" y="2015014"/>
                    <a:pt x="1036796" y="2004536"/>
                    <a:pt x="1039654" y="2004536"/>
                  </a:cubicBezTo>
                  <a:cubicBezTo>
                    <a:pt x="1042511" y="2004536"/>
                    <a:pt x="1047274" y="1995964"/>
                    <a:pt x="1049179" y="1986439"/>
                  </a:cubicBezTo>
                  <a:cubicBezTo>
                    <a:pt x="1051084" y="1976914"/>
                    <a:pt x="1062514" y="1958816"/>
                    <a:pt x="1075849" y="1946434"/>
                  </a:cubicBezTo>
                  <a:cubicBezTo>
                    <a:pt x="1096804" y="1926431"/>
                    <a:pt x="1098709" y="1920716"/>
                    <a:pt x="1098709" y="1889284"/>
                  </a:cubicBezTo>
                  <a:cubicBezTo>
                    <a:pt x="1098709" y="1870234"/>
                    <a:pt x="1101566" y="1853089"/>
                    <a:pt x="1105376" y="1850231"/>
                  </a:cubicBezTo>
                  <a:cubicBezTo>
                    <a:pt x="1118711" y="1842611"/>
                    <a:pt x="1111091" y="1805464"/>
                    <a:pt x="1089184" y="1765459"/>
                  </a:cubicBezTo>
                  <a:cubicBezTo>
                    <a:pt x="1076801" y="1742599"/>
                    <a:pt x="1061561" y="1714024"/>
                    <a:pt x="1054894" y="1699736"/>
                  </a:cubicBezTo>
                  <a:cubicBezTo>
                    <a:pt x="1048226" y="1686401"/>
                    <a:pt x="1035844" y="1667351"/>
                    <a:pt x="1027271" y="1658779"/>
                  </a:cubicBezTo>
                  <a:cubicBezTo>
                    <a:pt x="1018699" y="1650206"/>
                    <a:pt x="1009174" y="1636871"/>
                    <a:pt x="1007269" y="1629251"/>
                  </a:cubicBezTo>
                  <a:cubicBezTo>
                    <a:pt x="1000601" y="1609249"/>
                    <a:pt x="943451" y="1556861"/>
                    <a:pt x="918686" y="1548289"/>
                  </a:cubicBezTo>
                  <a:cubicBezTo>
                    <a:pt x="907256" y="1544479"/>
                    <a:pt x="898684" y="1537811"/>
                    <a:pt x="899636" y="1534001"/>
                  </a:cubicBezTo>
                  <a:cubicBezTo>
                    <a:pt x="900589" y="1530191"/>
                    <a:pt x="898684" y="1528286"/>
                    <a:pt x="894874" y="1531144"/>
                  </a:cubicBezTo>
                  <a:cubicBezTo>
                    <a:pt x="891064" y="1533049"/>
                    <a:pt x="879634" y="1532096"/>
                    <a:pt x="868204" y="1527334"/>
                  </a:cubicBezTo>
                  <a:cubicBezTo>
                    <a:pt x="851059" y="1520666"/>
                    <a:pt x="850106" y="1518761"/>
                    <a:pt x="860584" y="1514951"/>
                  </a:cubicBezTo>
                  <a:cubicBezTo>
                    <a:pt x="870109" y="1511141"/>
                    <a:pt x="870109" y="1510189"/>
                    <a:pt x="862489" y="1510189"/>
                  </a:cubicBezTo>
                  <a:cubicBezTo>
                    <a:pt x="856774" y="1510189"/>
                    <a:pt x="847249" y="1503521"/>
                    <a:pt x="840581" y="1496854"/>
                  </a:cubicBezTo>
                  <a:cubicBezTo>
                    <a:pt x="829151" y="1483519"/>
                    <a:pt x="828199" y="1483519"/>
                    <a:pt x="840581" y="1474946"/>
                  </a:cubicBezTo>
                  <a:cubicBezTo>
                    <a:pt x="854869" y="1464469"/>
                    <a:pt x="842486" y="1463516"/>
                    <a:pt x="824389" y="1473041"/>
                  </a:cubicBezTo>
                  <a:cubicBezTo>
                    <a:pt x="813911" y="1478756"/>
                    <a:pt x="809149" y="1476851"/>
                    <a:pt x="796766" y="1463516"/>
                  </a:cubicBezTo>
                  <a:cubicBezTo>
                    <a:pt x="788194" y="1454944"/>
                    <a:pt x="776764" y="1447324"/>
                    <a:pt x="772001" y="1447324"/>
                  </a:cubicBezTo>
                  <a:cubicBezTo>
                    <a:pt x="757714" y="1447324"/>
                    <a:pt x="759619" y="1424464"/>
                    <a:pt x="774859" y="1410176"/>
                  </a:cubicBezTo>
                  <a:cubicBezTo>
                    <a:pt x="782479" y="1402556"/>
                    <a:pt x="785336" y="1393984"/>
                    <a:pt x="783431" y="1387316"/>
                  </a:cubicBezTo>
                  <a:cubicBezTo>
                    <a:pt x="781526" y="1381601"/>
                    <a:pt x="783431" y="1374934"/>
                    <a:pt x="788194" y="1371124"/>
                  </a:cubicBezTo>
                  <a:cubicBezTo>
                    <a:pt x="801529" y="1362551"/>
                    <a:pt x="836771" y="1364456"/>
                    <a:pt x="839629" y="1373029"/>
                  </a:cubicBezTo>
                  <a:cubicBezTo>
                    <a:pt x="840581" y="1376839"/>
                    <a:pt x="845344" y="1378744"/>
                    <a:pt x="849154" y="1375886"/>
                  </a:cubicBezTo>
                  <a:cubicBezTo>
                    <a:pt x="853916" y="1373029"/>
                    <a:pt x="852964" y="1362551"/>
                    <a:pt x="845344" y="1341596"/>
                  </a:cubicBezTo>
                  <a:cubicBezTo>
                    <a:pt x="828199" y="1296829"/>
                    <a:pt x="820579" y="1266349"/>
                    <a:pt x="815816" y="1220629"/>
                  </a:cubicBezTo>
                  <a:cubicBezTo>
                    <a:pt x="812006" y="1180624"/>
                    <a:pt x="812006" y="1179671"/>
                    <a:pt x="783431" y="1162526"/>
                  </a:cubicBezTo>
                  <a:cubicBezTo>
                    <a:pt x="768191" y="1153001"/>
                    <a:pt x="747236" y="1142524"/>
                    <a:pt x="737711" y="1140619"/>
                  </a:cubicBezTo>
                  <a:cubicBezTo>
                    <a:pt x="726281" y="1137761"/>
                    <a:pt x="718661" y="1130141"/>
                    <a:pt x="716756" y="1120616"/>
                  </a:cubicBezTo>
                  <a:cubicBezTo>
                    <a:pt x="710089" y="1093946"/>
                    <a:pt x="654844" y="1101566"/>
                    <a:pt x="660559" y="1128236"/>
                  </a:cubicBezTo>
                  <a:cubicBezTo>
                    <a:pt x="661511" y="1132999"/>
                    <a:pt x="656749" y="1136809"/>
                    <a:pt x="649129" y="1137761"/>
                  </a:cubicBezTo>
                  <a:cubicBezTo>
                    <a:pt x="625316" y="1142524"/>
                    <a:pt x="570071" y="1165384"/>
                    <a:pt x="562451" y="1174909"/>
                  </a:cubicBezTo>
                  <a:cubicBezTo>
                    <a:pt x="558641" y="1179671"/>
                    <a:pt x="553879" y="1192054"/>
                    <a:pt x="552926" y="1200626"/>
                  </a:cubicBezTo>
                  <a:cubicBezTo>
                    <a:pt x="551021" y="1220629"/>
                    <a:pt x="539591" y="1270159"/>
                    <a:pt x="530066" y="1303496"/>
                  </a:cubicBezTo>
                  <a:cubicBezTo>
                    <a:pt x="526256" y="1316831"/>
                    <a:pt x="523399" y="1339691"/>
                    <a:pt x="522446" y="1353979"/>
                  </a:cubicBezTo>
                  <a:cubicBezTo>
                    <a:pt x="521494" y="1380649"/>
                    <a:pt x="522446" y="1380649"/>
                    <a:pt x="544354" y="1380649"/>
                  </a:cubicBezTo>
                  <a:cubicBezTo>
                    <a:pt x="564356" y="1380649"/>
                    <a:pt x="566261" y="1382554"/>
                    <a:pt x="565309" y="1397794"/>
                  </a:cubicBezTo>
                  <a:cubicBezTo>
                    <a:pt x="564356" y="1411129"/>
                    <a:pt x="567214" y="1414939"/>
                    <a:pt x="576739" y="1414939"/>
                  </a:cubicBezTo>
                  <a:cubicBezTo>
                    <a:pt x="583406" y="1414939"/>
                    <a:pt x="589121" y="1417796"/>
                    <a:pt x="589121" y="1421606"/>
                  </a:cubicBezTo>
                  <a:cubicBezTo>
                    <a:pt x="589121" y="1425416"/>
                    <a:pt x="592931" y="1428274"/>
                    <a:pt x="598646" y="1428274"/>
                  </a:cubicBezTo>
                  <a:cubicBezTo>
                    <a:pt x="604361" y="1428274"/>
                    <a:pt x="608171" y="1433989"/>
                    <a:pt x="608171" y="1441609"/>
                  </a:cubicBezTo>
                  <a:cubicBezTo>
                    <a:pt x="608171" y="1448276"/>
                    <a:pt x="605314" y="1453039"/>
                    <a:pt x="601504" y="1450181"/>
                  </a:cubicBezTo>
                  <a:cubicBezTo>
                    <a:pt x="597694" y="1448276"/>
                    <a:pt x="593884" y="1454944"/>
                    <a:pt x="591026" y="1464469"/>
                  </a:cubicBezTo>
                  <a:cubicBezTo>
                    <a:pt x="588169" y="1480661"/>
                    <a:pt x="585311" y="1482566"/>
                    <a:pt x="568166" y="1479709"/>
                  </a:cubicBezTo>
                  <a:cubicBezTo>
                    <a:pt x="557689" y="1477804"/>
                    <a:pt x="547211" y="1472089"/>
                    <a:pt x="545306" y="1466374"/>
                  </a:cubicBezTo>
                  <a:cubicBezTo>
                    <a:pt x="537686" y="1446371"/>
                    <a:pt x="522446" y="1433989"/>
                    <a:pt x="513874" y="1441609"/>
                  </a:cubicBezTo>
                  <a:cubicBezTo>
                    <a:pt x="507206" y="1446371"/>
                    <a:pt x="501491" y="1441609"/>
                    <a:pt x="488156" y="1421606"/>
                  </a:cubicBezTo>
                  <a:cubicBezTo>
                    <a:pt x="451009" y="1364456"/>
                    <a:pt x="245269" y="1143476"/>
                    <a:pt x="141446" y="1049179"/>
                  </a:cubicBezTo>
                  <a:cubicBezTo>
                    <a:pt x="127159" y="1035844"/>
                    <a:pt x="90011" y="997744"/>
                    <a:pt x="50006" y="953929"/>
                  </a:cubicBezTo>
                  <a:cubicBezTo>
                    <a:pt x="14764" y="921544"/>
                    <a:pt x="7144" y="915829"/>
                    <a:pt x="7144" y="925354"/>
                  </a:cubicBezTo>
                  <a:cubicBezTo>
                    <a:pt x="7144" y="932974"/>
                    <a:pt x="25241" y="957739"/>
                    <a:pt x="49054" y="983456"/>
                  </a:cubicBezTo>
                  <a:cubicBezTo>
                    <a:pt x="71914" y="1008221"/>
                    <a:pt x="87154" y="1029176"/>
                    <a:pt x="83344" y="1031081"/>
                  </a:cubicBezTo>
                  <a:cubicBezTo>
                    <a:pt x="79534" y="1032034"/>
                    <a:pt x="73819" y="1030129"/>
                    <a:pt x="70961" y="1025366"/>
                  </a:cubicBezTo>
                  <a:cubicBezTo>
                    <a:pt x="68104" y="1020604"/>
                    <a:pt x="62389" y="1018699"/>
                    <a:pt x="58579" y="1019651"/>
                  </a:cubicBezTo>
                  <a:cubicBezTo>
                    <a:pt x="54769" y="1020604"/>
                    <a:pt x="66199" y="1038701"/>
                    <a:pt x="83344" y="1059656"/>
                  </a:cubicBezTo>
                  <a:cubicBezTo>
                    <a:pt x="101441" y="1080611"/>
                    <a:pt x="115729" y="1099661"/>
                    <a:pt x="115729" y="1103471"/>
                  </a:cubicBezTo>
                  <a:cubicBezTo>
                    <a:pt x="115729" y="1107281"/>
                    <a:pt x="130016" y="1126331"/>
                    <a:pt x="148114" y="1146334"/>
                  </a:cubicBezTo>
                  <a:cubicBezTo>
                    <a:pt x="182404" y="1186339"/>
                    <a:pt x="184309" y="1191101"/>
                    <a:pt x="170021" y="1204436"/>
                  </a:cubicBezTo>
                  <a:cubicBezTo>
                    <a:pt x="157639" y="1215866"/>
                    <a:pt x="156686" y="1248251"/>
                    <a:pt x="165259" y="1319689"/>
                  </a:cubicBezTo>
                  <a:cubicBezTo>
                    <a:pt x="169069" y="1353026"/>
                    <a:pt x="170974" y="1357789"/>
                    <a:pt x="175736" y="1344454"/>
                  </a:cubicBezTo>
                  <a:cubicBezTo>
                    <a:pt x="180499" y="1329214"/>
                    <a:pt x="181451" y="1330166"/>
                    <a:pt x="186214" y="1353979"/>
                  </a:cubicBezTo>
                  <a:cubicBezTo>
                    <a:pt x="189071" y="1367314"/>
                    <a:pt x="194786" y="1386364"/>
                    <a:pt x="197644" y="1395889"/>
                  </a:cubicBezTo>
                  <a:cubicBezTo>
                    <a:pt x="204311" y="1413986"/>
                    <a:pt x="234791" y="1436846"/>
                    <a:pt x="241459" y="1430179"/>
                  </a:cubicBezTo>
                  <a:cubicBezTo>
                    <a:pt x="243364" y="1428274"/>
                    <a:pt x="242411" y="1426369"/>
                    <a:pt x="237649" y="1426369"/>
                  </a:cubicBezTo>
                  <a:cubicBezTo>
                    <a:pt x="225266" y="1426369"/>
                    <a:pt x="210979" y="1398746"/>
                    <a:pt x="201454" y="1357789"/>
                  </a:cubicBezTo>
                  <a:cubicBezTo>
                    <a:pt x="196691" y="1336834"/>
                    <a:pt x="186214" y="1308259"/>
                    <a:pt x="179546" y="1295876"/>
                  </a:cubicBezTo>
                  <a:cubicBezTo>
                    <a:pt x="168116" y="1273969"/>
                    <a:pt x="168116" y="1271111"/>
                    <a:pt x="176689" y="1257776"/>
                  </a:cubicBezTo>
                  <a:cubicBezTo>
                    <a:pt x="182404" y="1250156"/>
                    <a:pt x="187166" y="1233964"/>
                    <a:pt x="187166" y="1222534"/>
                  </a:cubicBezTo>
                  <a:cubicBezTo>
                    <a:pt x="187166" y="1211104"/>
                    <a:pt x="190024" y="1200626"/>
                    <a:pt x="191929" y="1200626"/>
                  </a:cubicBezTo>
                  <a:cubicBezTo>
                    <a:pt x="193834" y="1200626"/>
                    <a:pt x="230029" y="1238726"/>
                    <a:pt x="270986" y="1285399"/>
                  </a:cubicBezTo>
                  <a:cubicBezTo>
                    <a:pt x="334804" y="1357789"/>
                    <a:pt x="346234" y="1374934"/>
                    <a:pt x="348139" y="1394936"/>
                  </a:cubicBezTo>
                  <a:cubicBezTo>
                    <a:pt x="349091" y="1408271"/>
                    <a:pt x="353854" y="1425416"/>
                    <a:pt x="358616" y="1433036"/>
                  </a:cubicBezTo>
                  <a:cubicBezTo>
                    <a:pt x="362426" y="1440656"/>
                    <a:pt x="368141" y="1458754"/>
                    <a:pt x="370999" y="1472089"/>
                  </a:cubicBezTo>
                  <a:cubicBezTo>
                    <a:pt x="373856" y="1485424"/>
                    <a:pt x="380524" y="1514951"/>
                    <a:pt x="386239" y="1536859"/>
                  </a:cubicBezTo>
                  <a:cubicBezTo>
                    <a:pt x="396716" y="1575911"/>
                    <a:pt x="397669" y="1575911"/>
                    <a:pt x="383381" y="1588294"/>
                  </a:cubicBezTo>
                  <a:cubicBezTo>
                    <a:pt x="373856" y="1597819"/>
                    <a:pt x="370046" y="1608296"/>
                    <a:pt x="370046" y="1628299"/>
                  </a:cubicBezTo>
                  <a:cubicBezTo>
                    <a:pt x="370046" y="1654016"/>
                    <a:pt x="363379" y="1667351"/>
                    <a:pt x="342424" y="1679734"/>
                  </a:cubicBezTo>
                  <a:cubicBezTo>
                    <a:pt x="338614" y="1682591"/>
                    <a:pt x="326231" y="1694974"/>
                    <a:pt x="316706" y="1707356"/>
                  </a:cubicBezTo>
                  <a:cubicBezTo>
                    <a:pt x="302419" y="1726406"/>
                    <a:pt x="299561" y="1737836"/>
                    <a:pt x="298609" y="1770221"/>
                  </a:cubicBezTo>
                  <a:cubicBezTo>
                    <a:pt x="297656" y="1792129"/>
                    <a:pt x="300514" y="1815941"/>
                    <a:pt x="304324" y="1822609"/>
                  </a:cubicBezTo>
                  <a:cubicBezTo>
                    <a:pt x="308134" y="1829276"/>
                    <a:pt x="309086" y="1842611"/>
                    <a:pt x="308134" y="1851184"/>
                  </a:cubicBezTo>
                  <a:cubicBezTo>
                    <a:pt x="306229" y="1861661"/>
                    <a:pt x="310039" y="1876901"/>
                    <a:pt x="319564" y="1893094"/>
                  </a:cubicBezTo>
                  <a:cubicBezTo>
                    <a:pt x="327184" y="1907381"/>
                    <a:pt x="331946" y="1920716"/>
                    <a:pt x="330041" y="1922621"/>
                  </a:cubicBezTo>
                  <a:cubicBezTo>
                    <a:pt x="323374" y="1929289"/>
                    <a:pt x="258604" y="1882616"/>
                    <a:pt x="233839" y="1853089"/>
                  </a:cubicBezTo>
                  <a:cubicBezTo>
                    <a:pt x="205264" y="1818799"/>
                    <a:pt x="187166" y="1755934"/>
                    <a:pt x="182404" y="1668304"/>
                  </a:cubicBezTo>
                  <a:cubicBezTo>
                    <a:pt x="180499" y="1632109"/>
                    <a:pt x="176689" y="1600676"/>
                    <a:pt x="175736" y="1598771"/>
                  </a:cubicBezTo>
                  <a:cubicBezTo>
                    <a:pt x="173831" y="1596866"/>
                    <a:pt x="172879" y="1570196"/>
                    <a:pt x="172879" y="1538764"/>
                  </a:cubicBezTo>
                  <a:cubicBezTo>
                    <a:pt x="172879" y="1508284"/>
                    <a:pt x="170974" y="1463516"/>
                    <a:pt x="168116" y="1439704"/>
                  </a:cubicBezTo>
                  <a:lnTo>
                    <a:pt x="164306" y="1395889"/>
                  </a:lnTo>
                  <a:lnTo>
                    <a:pt x="156686" y="1430179"/>
                  </a:lnTo>
                  <a:cubicBezTo>
                    <a:pt x="136684" y="1516856"/>
                    <a:pt x="142399" y="1647349"/>
                    <a:pt x="171926" y="1750219"/>
                  </a:cubicBezTo>
                  <a:cubicBezTo>
                    <a:pt x="185261" y="1798796"/>
                    <a:pt x="233839" y="1888331"/>
                    <a:pt x="263366" y="1921669"/>
                  </a:cubicBezTo>
                  <a:lnTo>
                    <a:pt x="289084" y="1949291"/>
                  </a:lnTo>
                  <a:lnTo>
                    <a:pt x="272891" y="1991201"/>
                  </a:lnTo>
                  <a:cubicBezTo>
                    <a:pt x="252889" y="2042636"/>
                    <a:pt x="253841" y="2044541"/>
                    <a:pt x="272891" y="2110264"/>
                  </a:cubicBezTo>
                  <a:cubicBezTo>
                    <a:pt x="290989" y="2172176"/>
                    <a:pt x="301466" y="2190274"/>
                    <a:pt x="330994" y="2208371"/>
                  </a:cubicBezTo>
                  <a:cubicBezTo>
                    <a:pt x="343376" y="2215991"/>
                    <a:pt x="352901" y="2223611"/>
                    <a:pt x="352901" y="2227421"/>
                  </a:cubicBezTo>
                  <a:cubicBezTo>
                    <a:pt x="352901" y="2236946"/>
                    <a:pt x="399574" y="2256949"/>
                    <a:pt x="440531" y="2265521"/>
                  </a:cubicBezTo>
                  <a:cubicBezTo>
                    <a:pt x="464344" y="2270284"/>
                    <a:pt x="478631" y="2275999"/>
                    <a:pt x="476726" y="2280761"/>
                  </a:cubicBezTo>
                  <a:cubicBezTo>
                    <a:pt x="474821" y="2284571"/>
                    <a:pt x="491966" y="2296001"/>
                    <a:pt x="513874" y="2306479"/>
                  </a:cubicBezTo>
                  <a:lnTo>
                    <a:pt x="553879" y="2324576"/>
                  </a:lnTo>
                  <a:lnTo>
                    <a:pt x="553879" y="2354104"/>
                  </a:lnTo>
                  <a:cubicBezTo>
                    <a:pt x="553879" y="2389346"/>
                    <a:pt x="535781" y="2431256"/>
                    <a:pt x="514826" y="2443639"/>
                  </a:cubicBezTo>
                  <a:cubicBezTo>
                    <a:pt x="506254" y="2449354"/>
                    <a:pt x="499586" y="2457926"/>
                    <a:pt x="499586" y="2462689"/>
                  </a:cubicBezTo>
                  <a:cubicBezTo>
                    <a:pt x="499586" y="2471261"/>
                    <a:pt x="490061" y="2472214"/>
                    <a:pt x="437674" y="2469356"/>
                  </a:cubicBezTo>
                  <a:cubicBezTo>
                    <a:pt x="403384" y="2467451"/>
                    <a:pt x="364331" y="2465546"/>
                    <a:pt x="349091" y="2466499"/>
                  </a:cubicBezTo>
                  <a:cubicBezTo>
                    <a:pt x="332899" y="2466499"/>
                    <a:pt x="319564" y="2462689"/>
                    <a:pt x="314801" y="2456974"/>
                  </a:cubicBezTo>
                  <a:cubicBezTo>
                    <a:pt x="296704" y="2435066"/>
                    <a:pt x="218599" y="2429351"/>
                    <a:pt x="218599" y="2450306"/>
                  </a:cubicBezTo>
                  <a:cubicBezTo>
                    <a:pt x="218599" y="2461736"/>
                    <a:pt x="171926" y="2467451"/>
                    <a:pt x="82391" y="2468404"/>
                  </a:cubicBezTo>
                  <a:lnTo>
                    <a:pt x="7144" y="2468404"/>
                  </a:lnTo>
                  <a:lnTo>
                    <a:pt x="7144" y="2756059"/>
                  </a:lnTo>
                  <a:lnTo>
                    <a:pt x="6126956" y="2756059"/>
                  </a:lnTo>
                  <a:cubicBezTo>
                    <a:pt x="6126004" y="2539841"/>
                    <a:pt x="6124099" y="2518886"/>
                    <a:pt x="6114574" y="2500789"/>
                  </a:cubicBezTo>
                  <a:cubicBezTo>
                    <a:pt x="6099334" y="2472214"/>
                    <a:pt x="6100287" y="2418874"/>
                    <a:pt x="6117431" y="2394109"/>
                  </a:cubicBezTo>
                  <a:cubicBezTo>
                    <a:pt x="6126004" y="2380774"/>
                    <a:pt x="6127909" y="2351246"/>
                    <a:pt x="6127909" y="2163604"/>
                  </a:cubicBezTo>
                  <a:lnTo>
                    <a:pt x="6127909" y="1948339"/>
                  </a:lnTo>
                  <a:lnTo>
                    <a:pt x="6105049" y="1937861"/>
                  </a:lnTo>
                  <a:cubicBezTo>
                    <a:pt x="6092667" y="1932146"/>
                    <a:pt x="6070759" y="1925479"/>
                    <a:pt x="6057424" y="1923574"/>
                  </a:cubicBezTo>
                  <a:cubicBezTo>
                    <a:pt x="6034564" y="1919764"/>
                    <a:pt x="6031706" y="1917859"/>
                    <a:pt x="6031706" y="1899761"/>
                  </a:cubicBezTo>
                  <a:cubicBezTo>
                    <a:pt x="6031706" y="1865471"/>
                    <a:pt x="6014562" y="1808321"/>
                    <a:pt x="5995512" y="1778794"/>
                  </a:cubicBezTo>
                  <a:cubicBezTo>
                    <a:pt x="5985987" y="1762601"/>
                    <a:pt x="5972651" y="1742599"/>
                    <a:pt x="5967889" y="1734026"/>
                  </a:cubicBezTo>
                  <a:cubicBezTo>
                    <a:pt x="5955506" y="1713071"/>
                    <a:pt x="5899309" y="1656874"/>
                    <a:pt x="5890737" y="1656874"/>
                  </a:cubicBezTo>
                  <a:cubicBezTo>
                    <a:pt x="5886926" y="1656874"/>
                    <a:pt x="5876449" y="1651159"/>
                    <a:pt x="5865971" y="1643539"/>
                  </a:cubicBezTo>
                  <a:cubicBezTo>
                    <a:pt x="5852637" y="1634014"/>
                    <a:pt x="5848826" y="1626394"/>
                    <a:pt x="5850731" y="1615916"/>
                  </a:cubicBezTo>
                  <a:cubicBezTo>
                    <a:pt x="5852637" y="1607344"/>
                    <a:pt x="5848826" y="1592104"/>
                    <a:pt x="5843112" y="1580674"/>
                  </a:cubicBezTo>
                  <a:cubicBezTo>
                    <a:pt x="5837396" y="1569244"/>
                    <a:pt x="5832634" y="1557814"/>
                    <a:pt x="5832634" y="1554956"/>
                  </a:cubicBezTo>
                  <a:cubicBezTo>
                    <a:pt x="5832634" y="1552099"/>
                    <a:pt x="5845969" y="1527334"/>
                    <a:pt x="5863114" y="1500664"/>
                  </a:cubicBezTo>
                  <a:cubicBezTo>
                    <a:pt x="5880259" y="1473994"/>
                    <a:pt x="5905024" y="1430179"/>
                    <a:pt x="5918359" y="1403509"/>
                  </a:cubicBezTo>
                  <a:lnTo>
                    <a:pt x="5942171" y="1354931"/>
                  </a:lnTo>
                  <a:lnTo>
                    <a:pt x="5964079" y="1373981"/>
                  </a:lnTo>
                  <a:cubicBezTo>
                    <a:pt x="5990749" y="1396841"/>
                    <a:pt x="6022181" y="1413034"/>
                    <a:pt x="6030754" y="1408271"/>
                  </a:cubicBezTo>
                  <a:cubicBezTo>
                    <a:pt x="6042184" y="1401604"/>
                    <a:pt x="6037421" y="1381601"/>
                    <a:pt x="6021229" y="1371124"/>
                  </a:cubicBezTo>
                  <a:cubicBezTo>
                    <a:pt x="5994559" y="1353979"/>
                    <a:pt x="5983129" y="1333024"/>
                    <a:pt x="5992654" y="1316831"/>
                  </a:cubicBezTo>
                  <a:cubicBezTo>
                    <a:pt x="6002179" y="1298734"/>
                    <a:pt x="6017419" y="1234916"/>
                    <a:pt x="6013609" y="1228249"/>
                  </a:cubicBezTo>
                  <a:cubicBezTo>
                    <a:pt x="6006942" y="1217771"/>
                    <a:pt x="6019324" y="1196816"/>
                    <a:pt x="6030754" y="1199674"/>
                  </a:cubicBezTo>
                  <a:cubicBezTo>
                    <a:pt x="6043137" y="1202531"/>
                    <a:pt x="6051709" y="1191101"/>
                    <a:pt x="6045994" y="1176814"/>
                  </a:cubicBezTo>
                  <a:cubicBezTo>
                    <a:pt x="6044089" y="1172051"/>
                    <a:pt x="6061234" y="1148239"/>
                    <a:pt x="6085046" y="1124426"/>
                  </a:cubicBezTo>
                  <a:cubicBezTo>
                    <a:pt x="6122194" y="1084421"/>
                    <a:pt x="6126956" y="1077754"/>
                    <a:pt x="6126956" y="1054894"/>
                  </a:cubicBezTo>
                  <a:cubicBezTo>
                    <a:pt x="6126956" y="1027271"/>
                    <a:pt x="6118384" y="1021556"/>
                    <a:pt x="6107906" y="1041559"/>
                  </a:cubicBezTo>
                  <a:cubicBezTo>
                    <a:pt x="6104096" y="1048226"/>
                    <a:pt x="6103144" y="1053941"/>
                    <a:pt x="6105049" y="1053941"/>
                  </a:cubicBezTo>
                  <a:cubicBezTo>
                    <a:pt x="6109812" y="1053941"/>
                    <a:pt x="6066949" y="1113949"/>
                    <a:pt x="6045042" y="1137761"/>
                  </a:cubicBezTo>
                  <a:cubicBezTo>
                    <a:pt x="6030754" y="1153001"/>
                    <a:pt x="6025039" y="1154906"/>
                    <a:pt x="6005989" y="1151096"/>
                  </a:cubicBezTo>
                  <a:cubicBezTo>
                    <a:pt x="5993606" y="1149191"/>
                    <a:pt x="5980271" y="1144429"/>
                    <a:pt x="5975509" y="1140619"/>
                  </a:cubicBezTo>
                  <a:cubicBezTo>
                    <a:pt x="5962174" y="1129189"/>
                    <a:pt x="5949792" y="1138714"/>
                    <a:pt x="5953601" y="1157764"/>
                  </a:cubicBezTo>
                  <a:cubicBezTo>
                    <a:pt x="5956459" y="1173004"/>
                    <a:pt x="5955506" y="1174909"/>
                    <a:pt x="5942171" y="1171099"/>
                  </a:cubicBezTo>
                  <a:cubicBezTo>
                    <a:pt x="5931694" y="1168241"/>
                    <a:pt x="5920264" y="1173004"/>
                    <a:pt x="5903119" y="1187291"/>
                  </a:cubicBezTo>
                  <a:cubicBezTo>
                    <a:pt x="5889784" y="1197769"/>
                    <a:pt x="5878354" y="1209199"/>
                    <a:pt x="5878354" y="1212056"/>
                  </a:cubicBezTo>
                  <a:cubicBezTo>
                    <a:pt x="5878354" y="1214914"/>
                    <a:pt x="5864067" y="1234916"/>
                    <a:pt x="5846921" y="1255871"/>
                  </a:cubicBezTo>
                  <a:cubicBezTo>
                    <a:pt x="5829776" y="1276826"/>
                    <a:pt x="5814537" y="1298734"/>
                    <a:pt x="5814537" y="1306354"/>
                  </a:cubicBezTo>
                  <a:cubicBezTo>
                    <a:pt x="5814537" y="1318736"/>
                    <a:pt x="5814537" y="1318736"/>
                    <a:pt x="5795487" y="1305401"/>
                  </a:cubicBezTo>
                  <a:lnTo>
                    <a:pt x="5776437" y="1292066"/>
                  </a:lnTo>
                  <a:lnTo>
                    <a:pt x="5757387" y="1314926"/>
                  </a:lnTo>
                  <a:cubicBezTo>
                    <a:pt x="5740242" y="1334929"/>
                    <a:pt x="5736431" y="1336834"/>
                    <a:pt x="5722144" y="1331119"/>
                  </a:cubicBezTo>
                  <a:cubicBezTo>
                    <a:pt x="5705951" y="1325404"/>
                    <a:pt x="5704999" y="1322546"/>
                    <a:pt x="5704999" y="1284446"/>
                  </a:cubicBezTo>
                  <a:cubicBezTo>
                    <a:pt x="5704999" y="1231106"/>
                    <a:pt x="5699284" y="1226344"/>
                    <a:pt x="5612606" y="1207294"/>
                  </a:cubicBezTo>
                  <a:cubicBezTo>
                    <a:pt x="5602129" y="1205389"/>
                    <a:pt x="5597367" y="1201579"/>
                    <a:pt x="5601176" y="1199674"/>
                  </a:cubicBezTo>
                  <a:cubicBezTo>
                    <a:pt x="5617369" y="1193959"/>
                    <a:pt x="5601176" y="1185386"/>
                    <a:pt x="5573554" y="1185386"/>
                  </a:cubicBezTo>
                  <a:cubicBezTo>
                    <a:pt x="5552599" y="1185386"/>
                    <a:pt x="5544979" y="1188244"/>
                    <a:pt x="5544979" y="1194911"/>
                  </a:cubicBezTo>
                  <a:cubicBezTo>
                    <a:pt x="5544979" y="1199674"/>
                    <a:pt x="5534501" y="1211104"/>
                    <a:pt x="5521167" y="1219676"/>
                  </a:cubicBezTo>
                  <a:cubicBezTo>
                    <a:pt x="5485924" y="1241584"/>
                    <a:pt x="5448776" y="1276826"/>
                    <a:pt x="5448776" y="1288256"/>
                  </a:cubicBezTo>
                  <a:cubicBezTo>
                    <a:pt x="5448776" y="1293971"/>
                    <a:pt x="5453539" y="1300639"/>
                    <a:pt x="5460206" y="1304449"/>
                  </a:cubicBezTo>
                  <a:cubicBezTo>
                    <a:pt x="5467826" y="1309211"/>
                    <a:pt x="5468779" y="1312069"/>
                    <a:pt x="5464017" y="1315879"/>
                  </a:cubicBezTo>
                  <a:cubicBezTo>
                    <a:pt x="5455444" y="1321594"/>
                    <a:pt x="5443062" y="1403509"/>
                    <a:pt x="5443062" y="1454944"/>
                  </a:cubicBezTo>
                  <a:cubicBezTo>
                    <a:pt x="5443062" y="1491139"/>
                    <a:pt x="5443062" y="1491139"/>
                    <a:pt x="5464969" y="1494949"/>
                  </a:cubicBezTo>
                  <a:cubicBezTo>
                    <a:pt x="5483067" y="1498759"/>
                    <a:pt x="5486876" y="1501616"/>
                    <a:pt x="5486876" y="1515904"/>
                  </a:cubicBezTo>
                  <a:cubicBezTo>
                    <a:pt x="5486876" y="1540669"/>
                    <a:pt x="5482114" y="1544479"/>
                    <a:pt x="5468779" y="1533049"/>
                  </a:cubicBezTo>
                  <a:cubicBezTo>
                    <a:pt x="5457349" y="1523524"/>
                    <a:pt x="5456396" y="1523524"/>
                    <a:pt x="5452587" y="1540669"/>
                  </a:cubicBezTo>
                  <a:cubicBezTo>
                    <a:pt x="5449729" y="1550194"/>
                    <a:pt x="5444967" y="1562576"/>
                    <a:pt x="5442109" y="1566386"/>
                  </a:cubicBezTo>
                  <a:cubicBezTo>
                    <a:pt x="5438299" y="1571149"/>
                    <a:pt x="5433537" y="1583531"/>
                    <a:pt x="5431631" y="1594961"/>
                  </a:cubicBezTo>
                  <a:cubicBezTo>
                    <a:pt x="5428774" y="1608296"/>
                    <a:pt x="5420201" y="1619726"/>
                    <a:pt x="5404962" y="1629251"/>
                  </a:cubicBezTo>
                  <a:cubicBezTo>
                    <a:pt x="5344001" y="1667351"/>
                    <a:pt x="5326856" y="1694021"/>
                    <a:pt x="5327809" y="1746409"/>
                  </a:cubicBezTo>
                  <a:cubicBezTo>
                    <a:pt x="5327809" y="1762601"/>
                    <a:pt x="5325904" y="1787366"/>
                    <a:pt x="5322094" y="1801654"/>
                  </a:cubicBezTo>
                  <a:cubicBezTo>
                    <a:pt x="5316379" y="1823561"/>
                    <a:pt x="5317331" y="1829276"/>
                    <a:pt x="5331619" y="1854041"/>
                  </a:cubicBezTo>
                  <a:cubicBezTo>
                    <a:pt x="5350669" y="1886426"/>
                    <a:pt x="5350669" y="1887379"/>
                    <a:pt x="5335429" y="1891189"/>
                  </a:cubicBezTo>
                  <a:cubicBezTo>
                    <a:pt x="5327809" y="1893094"/>
                    <a:pt x="5322094" y="1902619"/>
                    <a:pt x="5319237" y="1916906"/>
                  </a:cubicBezTo>
                  <a:cubicBezTo>
                    <a:pt x="5316379" y="1929289"/>
                    <a:pt x="5309712" y="1949291"/>
                    <a:pt x="5303044" y="1959769"/>
                  </a:cubicBezTo>
                  <a:cubicBezTo>
                    <a:pt x="5287804" y="1984534"/>
                    <a:pt x="5279231" y="2033111"/>
                    <a:pt x="5289709" y="2033111"/>
                  </a:cubicBezTo>
                  <a:cubicBezTo>
                    <a:pt x="5293519" y="2033111"/>
                    <a:pt x="5297329" y="2024539"/>
                    <a:pt x="5297329" y="2015014"/>
                  </a:cubicBezTo>
                  <a:cubicBezTo>
                    <a:pt x="5297329" y="1985486"/>
                    <a:pt x="5308759" y="1986439"/>
                    <a:pt x="5317331" y="2015966"/>
                  </a:cubicBezTo>
                  <a:cubicBezTo>
                    <a:pt x="5325904" y="2045494"/>
                    <a:pt x="5348764" y="2071211"/>
                    <a:pt x="5367814" y="2071211"/>
                  </a:cubicBezTo>
                  <a:cubicBezTo>
                    <a:pt x="5390674" y="2071211"/>
                    <a:pt x="5386864" y="2081689"/>
                    <a:pt x="5359242" y="2094071"/>
                  </a:cubicBezTo>
                  <a:cubicBezTo>
                    <a:pt x="5297329" y="2120741"/>
                    <a:pt x="5259229" y="2167414"/>
                    <a:pt x="5259229" y="2215991"/>
                  </a:cubicBezTo>
                  <a:cubicBezTo>
                    <a:pt x="5259229" y="2242661"/>
                    <a:pt x="5267801" y="2255996"/>
                    <a:pt x="5295424" y="2272189"/>
                  </a:cubicBezTo>
                  <a:cubicBezTo>
                    <a:pt x="5323999" y="2289334"/>
                    <a:pt x="5367814" y="2328386"/>
                    <a:pt x="5367814" y="2336959"/>
                  </a:cubicBezTo>
                  <a:cubicBezTo>
                    <a:pt x="5367814" y="2340769"/>
                    <a:pt x="5361146" y="2351246"/>
                    <a:pt x="5351621" y="2361724"/>
                  </a:cubicBezTo>
                  <a:cubicBezTo>
                    <a:pt x="5342096" y="2372201"/>
                    <a:pt x="5335429" y="2383631"/>
                    <a:pt x="5335429" y="2387441"/>
                  </a:cubicBezTo>
                  <a:cubicBezTo>
                    <a:pt x="5335429" y="2400776"/>
                    <a:pt x="5309712" y="2402681"/>
                    <a:pt x="5297329" y="2390299"/>
                  </a:cubicBezTo>
                  <a:cubicBezTo>
                    <a:pt x="5284946" y="2378869"/>
                    <a:pt x="5285899" y="2346484"/>
                    <a:pt x="5298281" y="2346484"/>
                  </a:cubicBezTo>
                  <a:cubicBezTo>
                    <a:pt x="5312569" y="2346484"/>
                    <a:pt x="5297329" y="2331244"/>
                    <a:pt x="5282089" y="2329339"/>
                  </a:cubicBezTo>
                  <a:cubicBezTo>
                    <a:pt x="5262087" y="2327434"/>
                    <a:pt x="5262087" y="2329339"/>
                    <a:pt x="5275421" y="2349341"/>
                  </a:cubicBezTo>
                  <a:cubicBezTo>
                    <a:pt x="5287804" y="2367439"/>
                    <a:pt x="5279231" y="2369344"/>
                    <a:pt x="5255419" y="2355056"/>
                  </a:cubicBezTo>
                  <a:cubicBezTo>
                    <a:pt x="5246846" y="2349341"/>
                    <a:pt x="5236369" y="2347436"/>
                    <a:pt x="5233512" y="2349341"/>
                  </a:cubicBezTo>
                  <a:cubicBezTo>
                    <a:pt x="5229701" y="2351246"/>
                    <a:pt x="5226844" y="2350294"/>
                    <a:pt x="5226844" y="2346484"/>
                  </a:cubicBezTo>
                  <a:cubicBezTo>
                    <a:pt x="5226844" y="2342674"/>
                    <a:pt x="5229701" y="2339816"/>
                    <a:pt x="5233512" y="2339816"/>
                  </a:cubicBezTo>
                  <a:cubicBezTo>
                    <a:pt x="5238274" y="2339816"/>
                    <a:pt x="5238274" y="2336959"/>
                    <a:pt x="5232559" y="2330291"/>
                  </a:cubicBezTo>
                  <a:cubicBezTo>
                    <a:pt x="5226844" y="2323624"/>
                    <a:pt x="5226844" y="2320766"/>
                    <a:pt x="5231606" y="2320766"/>
                  </a:cubicBezTo>
                  <a:cubicBezTo>
                    <a:pt x="5244942" y="2320766"/>
                    <a:pt x="5239226" y="2301716"/>
                    <a:pt x="5224939" y="2296954"/>
                  </a:cubicBezTo>
                  <a:cubicBezTo>
                    <a:pt x="5203984" y="2289334"/>
                    <a:pt x="5183029" y="2306479"/>
                    <a:pt x="5180171" y="2333149"/>
                  </a:cubicBezTo>
                  <a:lnTo>
                    <a:pt x="5178267" y="2355056"/>
                  </a:lnTo>
                  <a:lnTo>
                    <a:pt x="5165884" y="2336006"/>
                  </a:lnTo>
                  <a:cubicBezTo>
                    <a:pt x="5159217" y="2325529"/>
                    <a:pt x="5153501" y="2314099"/>
                    <a:pt x="5153501" y="2309336"/>
                  </a:cubicBezTo>
                  <a:cubicBezTo>
                    <a:pt x="5153501" y="2304574"/>
                    <a:pt x="5149692" y="2301716"/>
                    <a:pt x="5144929" y="2301716"/>
                  </a:cubicBezTo>
                  <a:cubicBezTo>
                    <a:pt x="5140167" y="2301716"/>
                    <a:pt x="5136356" y="2295049"/>
                    <a:pt x="5136356" y="2286476"/>
                  </a:cubicBezTo>
                  <a:cubicBezTo>
                    <a:pt x="5136356" y="2277904"/>
                    <a:pt x="5133499" y="2271236"/>
                    <a:pt x="5129689" y="2271236"/>
                  </a:cubicBezTo>
                  <a:cubicBezTo>
                    <a:pt x="5125879" y="2271236"/>
                    <a:pt x="5123021" y="2277904"/>
                    <a:pt x="5123021" y="2287429"/>
                  </a:cubicBezTo>
                  <a:cubicBezTo>
                    <a:pt x="5123021" y="2301716"/>
                    <a:pt x="5121117" y="2302669"/>
                    <a:pt x="5109687" y="2296001"/>
                  </a:cubicBezTo>
                  <a:cubicBezTo>
                    <a:pt x="5102067" y="2292191"/>
                    <a:pt x="5095399" y="2290286"/>
                    <a:pt x="5093494" y="2292191"/>
                  </a:cubicBezTo>
                  <a:cubicBezTo>
                    <a:pt x="5088731" y="2296954"/>
                    <a:pt x="5120164" y="2327434"/>
                    <a:pt x="5129689" y="2327434"/>
                  </a:cubicBezTo>
                  <a:cubicBezTo>
                    <a:pt x="5137309" y="2327434"/>
                    <a:pt x="5137309" y="2328386"/>
                    <a:pt x="5129689" y="2333149"/>
                  </a:cubicBezTo>
                  <a:cubicBezTo>
                    <a:pt x="5123021" y="2337911"/>
                    <a:pt x="5122069" y="2340769"/>
                    <a:pt x="5127784" y="2347436"/>
                  </a:cubicBezTo>
                  <a:cubicBezTo>
                    <a:pt x="5142071" y="2364581"/>
                    <a:pt x="5127784" y="2363629"/>
                    <a:pt x="5092542" y="2344579"/>
                  </a:cubicBezTo>
                  <a:cubicBezTo>
                    <a:pt x="5056346" y="2325529"/>
                    <a:pt x="5038249" y="2323624"/>
                    <a:pt x="5067776" y="2342674"/>
                  </a:cubicBezTo>
                  <a:cubicBezTo>
                    <a:pt x="5077301" y="2348389"/>
                    <a:pt x="5083017" y="2355056"/>
                    <a:pt x="5081112" y="2357914"/>
                  </a:cubicBezTo>
                  <a:cubicBezTo>
                    <a:pt x="5079206" y="2360771"/>
                    <a:pt x="5083969" y="2367439"/>
                    <a:pt x="5090637" y="2374106"/>
                  </a:cubicBezTo>
                  <a:cubicBezTo>
                    <a:pt x="5103971" y="2386489"/>
                    <a:pt x="5102067" y="2397919"/>
                    <a:pt x="5086826" y="2392204"/>
                  </a:cubicBezTo>
                  <a:cubicBezTo>
                    <a:pt x="5082064" y="2390299"/>
                    <a:pt x="5077301" y="2392204"/>
                    <a:pt x="5077301" y="2396014"/>
                  </a:cubicBezTo>
                  <a:cubicBezTo>
                    <a:pt x="5077301" y="2417921"/>
                    <a:pt x="5019199" y="2351246"/>
                    <a:pt x="4992529" y="2298859"/>
                  </a:cubicBezTo>
                  <a:cubicBezTo>
                    <a:pt x="4969669" y="2253139"/>
                    <a:pt x="4965859" y="2234089"/>
                    <a:pt x="4964906" y="2119789"/>
                  </a:cubicBezTo>
                  <a:cubicBezTo>
                    <a:pt x="4963954" y="2062639"/>
                    <a:pt x="4960144" y="2000726"/>
                    <a:pt x="4956334" y="1981676"/>
                  </a:cubicBezTo>
                  <a:cubicBezTo>
                    <a:pt x="4952524" y="1962626"/>
                    <a:pt x="4943951" y="1909286"/>
                    <a:pt x="4937284" y="1862614"/>
                  </a:cubicBezTo>
                  <a:cubicBezTo>
                    <a:pt x="4930617" y="1815941"/>
                    <a:pt x="4917281" y="1747361"/>
                    <a:pt x="4909662" y="1710214"/>
                  </a:cubicBezTo>
                  <a:lnTo>
                    <a:pt x="4894421" y="1641634"/>
                  </a:lnTo>
                  <a:lnTo>
                    <a:pt x="4914424" y="1624489"/>
                  </a:lnTo>
                  <a:cubicBezTo>
                    <a:pt x="4932521" y="1609249"/>
                    <a:pt x="4935379" y="1608296"/>
                    <a:pt x="4940142" y="1616869"/>
                  </a:cubicBezTo>
                  <a:cubicBezTo>
                    <a:pt x="4943951" y="1622584"/>
                    <a:pt x="4945856" y="1649254"/>
                    <a:pt x="4944904" y="1675924"/>
                  </a:cubicBezTo>
                  <a:cubicBezTo>
                    <a:pt x="4943951" y="1721644"/>
                    <a:pt x="4944904" y="1725454"/>
                    <a:pt x="4959192" y="1734979"/>
                  </a:cubicBezTo>
                  <a:cubicBezTo>
                    <a:pt x="4967764" y="1740694"/>
                    <a:pt x="4975384" y="1749266"/>
                    <a:pt x="4975384" y="1754029"/>
                  </a:cubicBezTo>
                  <a:cubicBezTo>
                    <a:pt x="4975384" y="1765459"/>
                    <a:pt x="4983004" y="1765459"/>
                    <a:pt x="5010626" y="1754029"/>
                  </a:cubicBezTo>
                  <a:cubicBezTo>
                    <a:pt x="5045869" y="1739741"/>
                    <a:pt x="5045869" y="1737836"/>
                    <a:pt x="5048726" y="1618774"/>
                  </a:cubicBezTo>
                  <a:cubicBezTo>
                    <a:pt x="5049679" y="1571149"/>
                    <a:pt x="5054442" y="1525429"/>
                    <a:pt x="5061109" y="1501616"/>
                  </a:cubicBezTo>
                  <a:cubicBezTo>
                    <a:pt x="5076349" y="1447324"/>
                    <a:pt x="5074444" y="1431131"/>
                    <a:pt x="5049679" y="1377791"/>
                  </a:cubicBezTo>
                  <a:cubicBezTo>
                    <a:pt x="5037296" y="1352074"/>
                    <a:pt x="5025867" y="1321594"/>
                    <a:pt x="5023009" y="1310164"/>
                  </a:cubicBezTo>
                  <a:cubicBezTo>
                    <a:pt x="5020151" y="1298734"/>
                    <a:pt x="5015389" y="1283494"/>
                    <a:pt x="5011579" y="1276826"/>
                  </a:cubicBezTo>
                  <a:cubicBezTo>
                    <a:pt x="5007769" y="1270159"/>
                    <a:pt x="5003959" y="1256824"/>
                    <a:pt x="5003959" y="1248251"/>
                  </a:cubicBezTo>
                  <a:cubicBezTo>
                    <a:pt x="5003006" y="1239679"/>
                    <a:pt x="4998244" y="1224439"/>
                    <a:pt x="4992529" y="1213961"/>
                  </a:cubicBezTo>
                  <a:cubicBezTo>
                    <a:pt x="4986814" y="1203484"/>
                    <a:pt x="4981099" y="1185386"/>
                    <a:pt x="4978242" y="1173956"/>
                  </a:cubicBezTo>
                  <a:cubicBezTo>
                    <a:pt x="4975384" y="1161574"/>
                    <a:pt x="4969669" y="1146334"/>
                    <a:pt x="4964906" y="1139666"/>
                  </a:cubicBezTo>
                  <a:cubicBezTo>
                    <a:pt x="4960144" y="1132999"/>
                    <a:pt x="4951571" y="1112996"/>
                    <a:pt x="4945856" y="1095851"/>
                  </a:cubicBezTo>
                  <a:cubicBezTo>
                    <a:pt x="4940142" y="1078706"/>
                    <a:pt x="4931569" y="1060609"/>
                    <a:pt x="4926806" y="1054894"/>
                  </a:cubicBezTo>
                  <a:cubicBezTo>
                    <a:pt x="4922044" y="1050131"/>
                    <a:pt x="4912519" y="1032986"/>
                    <a:pt x="4905851" y="1016794"/>
                  </a:cubicBezTo>
                  <a:cubicBezTo>
                    <a:pt x="4891564" y="985361"/>
                    <a:pt x="4861084" y="955834"/>
                    <a:pt x="4835366" y="950119"/>
                  </a:cubicBezTo>
                  <a:cubicBezTo>
                    <a:pt x="4799172" y="942499"/>
                    <a:pt x="4782979" y="932974"/>
                    <a:pt x="4775359" y="914876"/>
                  </a:cubicBezTo>
                  <a:cubicBezTo>
                    <a:pt x="4770597" y="904399"/>
                    <a:pt x="4761072" y="894874"/>
                    <a:pt x="4752499" y="892969"/>
                  </a:cubicBezTo>
                  <a:cubicBezTo>
                    <a:pt x="4742022" y="890111"/>
                    <a:pt x="4737259" y="883444"/>
                    <a:pt x="4734401" y="864394"/>
                  </a:cubicBezTo>
                  <a:cubicBezTo>
                    <a:pt x="4731544" y="847249"/>
                    <a:pt x="4727734" y="840581"/>
                    <a:pt x="4722019" y="843439"/>
                  </a:cubicBezTo>
                  <a:cubicBezTo>
                    <a:pt x="4710589" y="848201"/>
                    <a:pt x="4710589" y="840581"/>
                    <a:pt x="4724876" y="820579"/>
                  </a:cubicBezTo>
                  <a:cubicBezTo>
                    <a:pt x="4733449" y="807244"/>
                    <a:pt x="4738212" y="805339"/>
                    <a:pt x="4743926" y="811054"/>
                  </a:cubicBezTo>
                  <a:cubicBezTo>
                    <a:pt x="4749641" y="816769"/>
                    <a:pt x="4751547" y="815816"/>
                    <a:pt x="4751547" y="808196"/>
                  </a:cubicBezTo>
                  <a:cubicBezTo>
                    <a:pt x="4751547" y="802481"/>
                    <a:pt x="4748689" y="796766"/>
                    <a:pt x="4745831" y="794861"/>
                  </a:cubicBezTo>
                  <a:cubicBezTo>
                    <a:pt x="4742974" y="792956"/>
                    <a:pt x="4742022" y="784384"/>
                    <a:pt x="4742974" y="775811"/>
                  </a:cubicBezTo>
                  <a:cubicBezTo>
                    <a:pt x="4745831" y="763429"/>
                    <a:pt x="4749641" y="759619"/>
                    <a:pt x="4764881" y="759619"/>
                  </a:cubicBezTo>
                  <a:cubicBezTo>
                    <a:pt x="4775359" y="759619"/>
                    <a:pt x="4784884" y="755809"/>
                    <a:pt x="4786789" y="750094"/>
                  </a:cubicBezTo>
                  <a:cubicBezTo>
                    <a:pt x="4790599" y="739616"/>
                    <a:pt x="4768691" y="661511"/>
                    <a:pt x="4753451" y="631984"/>
                  </a:cubicBezTo>
                  <a:cubicBezTo>
                    <a:pt x="4748689" y="622459"/>
                    <a:pt x="4743926" y="610076"/>
                    <a:pt x="4743926" y="605314"/>
                  </a:cubicBezTo>
                  <a:cubicBezTo>
                    <a:pt x="4743926" y="600551"/>
                    <a:pt x="4739164" y="596741"/>
                    <a:pt x="4733449" y="596741"/>
                  </a:cubicBezTo>
                  <a:cubicBezTo>
                    <a:pt x="4727734" y="596741"/>
                    <a:pt x="4717256" y="591979"/>
                    <a:pt x="4710589" y="585311"/>
                  </a:cubicBezTo>
                  <a:cubicBezTo>
                    <a:pt x="4702016" y="577691"/>
                    <a:pt x="4683919" y="573881"/>
                    <a:pt x="4648676" y="571976"/>
                  </a:cubicBezTo>
                  <a:cubicBezTo>
                    <a:pt x="4582001" y="569119"/>
                    <a:pt x="4541044" y="585311"/>
                    <a:pt x="4518184" y="624364"/>
                  </a:cubicBezTo>
                  <a:cubicBezTo>
                    <a:pt x="4509612" y="639604"/>
                    <a:pt x="4501039" y="656749"/>
                    <a:pt x="4500087" y="663416"/>
                  </a:cubicBezTo>
                  <a:cubicBezTo>
                    <a:pt x="4499134" y="670084"/>
                    <a:pt x="4495324" y="680561"/>
                    <a:pt x="4491514" y="687229"/>
                  </a:cubicBezTo>
                  <a:cubicBezTo>
                    <a:pt x="4487704" y="693896"/>
                    <a:pt x="4485799" y="716756"/>
                    <a:pt x="4487704" y="738664"/>
                  </a:cubicBezTo>
                  <a:cubicBezTo>
                    <a:pt x="4490562" y="775811"/>
                    <a:pt x="4491514" y="777716"/>
                    <a:pt x="4510564" y="781526"/>
                  </a:cubicBezTo>
                  <a:cubicBezTo>
                    <a:pt x="4539139" y="787241"/>
                    <a:pt x="4540091" y="789146"/>
                    <a:pt x="4533424" y="806291"/>
                  </a:cubicBezTo>
                  <a:cubicBezTo>
                    <a:pt x="4529614" y="814864"/>
                    <a:pt x="4529614" y="822484"/>
                    <a:pt x="4533424" y="825341"/>
                  </a:cubicBezTo>
                  <a:cubicBezTo>
                    <a:pt x="4536281" y="827246"/>
                    <a:pt x="4540091" y="825341"/>
                    <a:pt x="4541997" y="821531"/>
                  </a:cubicBezTo>
                  <a:cubicBezTo>
                    <a:pt x="4545806" y="811054"/>
                    <a:pt x="4560094" y="820579"/>
                    <a:pt x="4560094" y="833914"/>
                  </a:cubicBezTo>
                  <a:cubicBezTo>
                    <a:pt x="4560094" y="842486"/>
                    <a:pt x="4555331" y="844391"/>
                    <a:pt x="4535329" y="843439"/>
                  </a:cubicBezTo>
                  <a:cubicBezTo>
                    <a:pt x="4511516" y="842486"/>
                    <a:pt x="4509612" y="843439"/>
                    <a:pt x="4507706" y="861536"/>
                  </a:cubicBezTo>
                  <a:cubicBezTo>
                    <a:pt x="4505801" y="878681"/>
                    <a:pt x="4502944" y="881539"/>
                    <a:pt x="4482941" y="883444"/>
                  </a:cubicBezTo>
                  <a:cubicBezTo>
                    <a:pt x="4470559" y="884396"/>
                    <a:pt x="4457224" y="888206"/>
                    <a:pt x="4452462" y="892016"/>
                  </a:cubicBezTo>
                  <a:cubicBezTo>
                    <a:pt x="4446747" y="896779"/>
                    <a:pt x="4443889" y="894874"/>
                    <a:pt x="4443889" y="885349"/>
                  </a:cubicBezTo>
                  <a:cubicBezTo>
                    <a:pt x="4443889" y="877729"/>
                    <a:pt x="4441031" y="872014"/>
                    <a:pt x="4437222" y="872014"/>
                  </a:cubicBezTo>
                  <a:cubicBezTo>
                    <a:pt x="4427697" y="872014"/>
                    <a:pt x="4429601" y="835819"/>
                    <a:pt x="4439126" y="832961"/>
                  </a:cubicBezTo>
                  <a:cubicBezTo>
                    <a:pt x="4445794" y="831056"/>
                    <a:pt x="4444841" y="826294"/>
                    <a:pt x="4438174" y="813911"/>
                  </a:cubicBezTo>
                  <a:cubicBezTo>
                    <a:pt x="4426744" y="792956"/>
                    <a:pt x="4432459" y="661511"/>
                    <a:pt x="4445794" y="622459"/>
                  </a:cubicBezTo>
                  <a:cubicBezTo>
                    <a:pt x="4453414" y="599599"/>
                    <a:pt x="4453414" y="592931"/>
                    <a:pt x="4445794" y="566261"/>
                  </a:cubicBezTo>
                  <a:cubicBezTo>
                    <a:pt x="4441031" y="550069"/>
                    <a:pt x="4435316" y="532924"/>
                    <a:pt x="4434364" y="528161"/>
                  </a:cubicBezTo>
                  <a:cubicBezTo>
                    <a:pt x="4432459" y="523399"/>
                    <a:pt x="4425791" y="518636"/>
                    <a:pt x="4419124" y="516731"/>
                  </a:cubicBezTo>
                  <a:cubicBezTo>
                    <a:pt x="4412456" y="514826"/>
                    <a:pt x="4406741" y="509111"/>
                    <a:pt x="4406741" y="505301"/>
                  </a:cubicBezTo>
                  <a:cubicBezTo>
                    <a:pt x="4406741" y="500539"/>
                    <a:pt x="4403884" y="496729"/>
                    <a:pt x="4400074" y="494824"/>
                  </a:cubicBezTo>
                  <a:cubicBezTo>
                    <a:pt x="4396264" y="493871"/>
                    <a:pt x="4392454" y="459581"/>
                    <a:pt x="4391501" y="408146"/>
                  </a:cubicBezTo>
                  <a:cubicBezTo>
                    <a:pt x="4390549" y="361474"/>
                    <a:pt x="4388644" y="317659"/>
                    <a:pt x="4388644" y="309086"/>
                  </a:cubicBezTo>
                  <a:cubicBezTo>
                    <a:pt x="4388644" y="300514"/>
                    <a:pt x="4383881" y="294799"/>
                    <a:pt x="4377214" y="294799"/>
                  </a:cubicBezTo>
                  <a:cubicBezTo>
                    <a:pt x="4366737" y="294799"/>
                    <a:pt x="4366737" y="302419"/>
                    <a:pt x="4368641" y="391954"/>
                  </a:cubicBezTo>
                  <a:cubicBezTo>
                    <a:pt x="4369594" y="453866"/>
                    <a:pt x="4368641" y="491966"/>
                    <a:pt x="4364831" y="496729"/>
                  </a:cubicBezTo>
                  <a:cubicBezTo>
                    <a:pt x="4361022" y="501491"/>
                    <a:pt x="4360069" y="508159"/>
                    <a:pt x="4363879" y="513874"/>
                  </a:cubicBezTo>
                  <a:cubicBezTo>
                    <a:pt x="4367689" y="519589"/>
                    <a:pt x="4365784" y="526256"/>
                    <a:pt x="4360069" y="533876"/>
                  </a:cubicBezTo>
                  <a:cubicBezTo>
                    <a:pt x="4351497" y="543401"/>
                    <a:pt x="4350544" y="558641"/>
                    <a:pt x="4354354" y="640556"/>
                  </a:cubicBezTo>
                  <a:cubicBezTo>
                    <a:pt x="4357212" y="692944"/>
                    <a:pt x="4359116" y="747236"/>
                    <a:pt x="4359116" y="761524"/>
                  </a:cubicBezTo>
                  <a:cubicBezTo>
                    <a:pt x="4359116" y="790099"/>
                    <a:pt x="4341019" y="870109"/>
                    <a:pt x="4331494" y="881539"/>
                  </a:cubicBezTo>
                  <a:cubicBezTo>
                    <a:pt x="4327684" y="886301"/>
                    <a:pt x="4326731" y="902494"/>
                    <a:pt x="4329589" y="920591"/>
                  </a:cubicBezTo>
                  <a:cubicBezTo>
                    <a:pt x="4332447" y="943451"/>
                    <a:pt x="4331494" y="955834"/>
                    <a:pt x="4323874" y="966311"/>
                  </a:cubicBezTo>
                  <a:cubicBezTo>
                    <a:pt x="4318159" y="974884"/>
                    <a:pt x="4312444" y="992029"/>
                    <a:pt x="4310539" y="1004411"/>
                  </a:cubicBezTo>
                  <a:cubicBezTo>
                    <a:pt x="4307681" y="1021556"/>
                    <a:pt x="4301014" y="1030129"/>
                    <a:pt x="4285774" y="1039654"/>
                  </a:cubicBezTo>
                  <a:cubicBezTo>
                    <a:pt x="4273391" y="1047274"/>
                    <a:pt x="4258151" y="1064419"/>
                    <a:pt x="4247674" y="1086326"/>
                  </a:cubicBezTo>
                  <a:cubicBezTo>
                    <a:pt x="4232434" y="1115854"/>
                    <a:pt x="4230529" y="1128236"/>
                    <a:pt x="4230529" y="1174909"/>
                  </a:cubicBezTo>
                  <a:cubicBezTo>
                    <a:pt x="4230529" y="1233964"/>
                    <a:pt x="4239101" y="1259681"/>
                    <a:pt x="4270534" y="1293019"/>
                  </a:cubicBezTo>
                  <a:cubicBezTo>
                    <a:pt x="4287679" y="1311116"/>
                    <a:pt x="4322922" y="1320641"/>
                    <a:pt x="4348639" y="1313974"/>
                  </a:cubicBezTo>
                  <a:cubicBezTo>
                    <a:pt x="4362926" y="1310164"/>
                    <a:pt x="4364831" y="1312069"/>
                    <a:pt x="4364831" y="1331119"/>
                  </a:cubicBezTo>
                  <a:cubicBezTo>
                    <a:pt x="4364831" y="1360646"/>
                    <a:pt x="4357212" y="1364456"/>
                    <a:pt x="4347687" y="1340644"/>
                  </a:cubicBezTo>
                  <a:cubicBezTo>
                    <a:pt x="4343876" y="1329214"/>
                    <a:pt x="4340066" y="1324451"/>
                    <a:pt x="4339114" y="1329214"/>
                  </a:cubicBezTo>
                  <a:cubicBezTo>
                    <a:pt x="4339114" y="1333976"/>
                    <a:pt x="4346734" y="1354931"/>
                    <a:pt x="4356259" y="1374934"/>
                  </a:cubicBezTo>
                  <a:cubicBezTo>
                    <a:pt x="4375309" y="1413034"/>
                    <a:pt x="4407694" y="1442561"/>
                    <a:pt x="4432459" y="1442561"/>
                  </a:cubicBezTo>
                  <a:lnTo>
                    <a:pt x="4447699" y="1442561"/>
                  </a:lnTo>
                  <a:lnTo>
                    <a:pt x="4432459" y="1466374"/>
                  </a:lnTo>
                  <a:cubicBezTo>
                    <a:pt x="4423887" y="1479709"/>
                    <a:pt x="4407694" y="1508284"/>
                    <a:pt x="4397216" y="1530191"/>
                  </a:cubicBezTo>
                  <a:cubicBezTo>
                    <a:pt x="4378166" y="1567339"/>
                    <a:pt x="4377214" y="1570196"/>
                    <a:pt x="4387691" y="1580674"/>
                  </a:cubicBezTo>
                  <a:cubicBezTo>
                    <a:pt x="4393406" y="1587341"/>
                    <a:pt x="4396264" y="1594961"/>
                    <a:pt x="4394359" y="1598771"/>
                  </a:cubicBezTo>
                  <a:cubicBezTo>
                    <a:pt x="4392454" y="1602581"/>
                    <a:pt x="4393406" y="1606391"/>
                    <a:pt x="4397216" y="1609249"/>
                  </a:cubicBezTo>
                  <a:cubicBezTo>
                    <a:pt x="4408647" y="1615916"/>
                    <a:pt x="4404837" y="1729264"/>
                    <a:pt x="4393406" y="1752124"/>
                  </a:cubicBezTo>
                  <a:cubicBezTo>
                    <a:pt x="4377214" y="1782604"/>
                    <a:pt x="4374356" y="1819751"/>
                    <a:pt x="4381976" y="1910239"/>
                  </a:cubicBezTo>
                  <a:cubicBezTo>
                    <a:pt x="4384834" y="1948339"/>
                    <a:pt x="4390549" y="1972151"/>
                    <a:pt x="4398169" y="1982629"/>
                  </a:cubicBezTo>
                  <a:cubicBezTo>
                    <a:pt x="4407694" y="1995964"/>
                    <a:pt x="4409599" y="2014061"/>
                    <a:pt x="4410551" y="2098834"/>
                  </a:cubicBezTo>
                  <a:cubicBezTo>
                    <a:pt x="4411504" y="2192179"/>
                    <a:pt x="4410551" y="2201704"/>
                    <a:pt x="4394359" y="2248376"/>
                  </a:cubicBezTo>
                  <a:cubicBezTo>
                    <a:pt x="4378166" y="2296001"/>
                    <a:pt x="4378166" y="2299811"/>
                    <a:pt x="4385787" y="2340769"/>
                  </a:cubicBezTo>
                  <a:cubicBezTo>
                    <a:pt x="4393406" y="2382679"/>
                    <a:pt x="4394359" y="2383631"/>
                    <a:pt x="4422934" y="2398871"/>
                  </a:cubicBezTo>
                  <a:cubicBezTo>
                    <a:pt x="4451509" y="2413159"/>
                    <a:pt x="4451509" y="2414111"/>
                    <a:pt x="4451509" y="2444591"/>
                  </a:cubicBezTo>
                  <a:cubicBezTo>
                    <a:pt x="4450556" y="2513171"/>
                    <a:pt x="4438174" y="2524601"/>
                    <a:pt x="4373404" y="2519839"/>
                  </a:cubicBezTo>
                  <a:cubicBezTo>
                    <a:pt x="4349591" y="2517934"/>
                    <a:pt x="4309587" y="2516029"/>
                    <a:pt x="4283869" y="2516029"/>
                  </a:cubicBezTo>
                  <a:cubicBezTo>
                    <a:pt x="4241959" y="2516029"/>
                    <a:pt x="4238149" y="2514124"/>
                    <a:pt x="4238149" y="2503646"/>
                  </a:cubicBezTo>
                  <a:cubicBezTo>
                    <a:pt x="4238149" y="2485549"/>
                    <a:pt x="4225766" y="2481739"/>
                    <a:pt x="4221956" y="2497931"/>
                  </a:cubicBezTo>
                  <a:cubicBezTo>
                    <a:pt x="4218147" y="2511266"/>
                    <a:pt x="4216241" y="2512219"/>
                    <a:pt x="4165759" y="2510314"/>
                  </a:cubicBezTo>
                  <a:cubicBezTo>
                    <a:pt x="4137184" y="2509361"/>
                    <a:pt x="4110514" y="2505551"/>
                    <a:pt x="4107656" y="2502694"/>
                  </a:cubicBezTo>
                  <a:cubicBezTo>
                    <a:pt x="4099084" y="2495074"/>
                    <a:pt x="4024789" y="2496026"/>
                    <a:pt x="4016216" y="2503646"/>
                  </a:cubicBezTo>
                  <a:cubicBezTo>
                    <a:pt x="4011454" y="2508409"/>
                    <a:pt x="4005739" y="2504599"/>
                    <a:pt x="3995261" y="2490311"/>
                  </a:cubicBezTo>
                  <a:cubicBezTo>
                    <a:pt x="3977164" y="2465546"/>
                    <a:pt x="3967639" y="2366486"/>
                    <a:pt x="3983831" y="2372201"/>
                  </a:cubicBezTo>
                  <a:cubicBezTo>
                    <a:pt x="3989546" y="2374106"/>
                    <a:pt x="3999071" y="2368391"/>
                    <a:pt x="4006691" y="2357914"/>
                  </a:cubicBezTo>
                  <a:cubicBezTo>
                    <a:pt x="4014311" y="2347436"/>
                    <a:pt x="4024789" y="2339816"/>
                    <a:pt x="4029551" y="2339816"/>
                  </a:cubicBezTo>
                  <a:cubicBezTo>
                    <a:pt x="4034314" y="2339816"/>
                    <a:pt x="4039076" y="2336959"/>
                    <a:pt x="4039076" y="2333149"/>
                  </a:cubicBezTo>
                  <a:cubicBezTo>
                    <a:pt x="4039076" y="2329339"/>
                    <a:pt x="4042886" y="2326481"/>
                    <a:pt x="4048601" y="2326481"/>
                  </a:cubicBezTo>
                  <a:cubicBezTo>
                    <a:pt x="4069556" y="2326481"/>
                    <a:pt x="4067651" y="2215039"/>
                    <a:pt x="4044791" y="2125504"/>
                  </a:cubicBezTo>
                  <a:cubicBezTo>
                    <a:pt x="4040981" y="2110264"/>
                    <a:pt x="4038124" y="2091214"/>
                    <a:pt x="4038124" y="2084546"/>
                  </a:cubicBezTo>
                  <a:cubicBezTo>
                    <a:pt x="4038124" y="2077879"/>
                    <a:pt x="4040981" y="2038826"/>
                    <a:pt x="4041934" y="1997869"/>
                  </a:cubicBezTo>
                  <a:cubicBezTo>
                    <a:pt x="4044791" y="1932146"/>
                    <a:pt x="4046696" y="1921669"/>
                    <a:pt x="4061936" y="1897856"/>
                  </a:cubicBezTo>
                  <a:cubicBezTo>
                    <a:pt x="4071461" y="1883569"/>
                    <a:pt x="4082891" y="1858804"/>
                    <a:pt x="4087654" y="1843564"/>
                  </a:cubicBezTo>
                  <a:cubicBezTo>
                    <a:pt x="4096226" y="1814036"/>
                    <a:pt x="4091464" y="1785461"/>
                    <a:pt x="4065746" y="1731169"/>
                  </a:cubicBezTo>
                  <a:cubicBezTo>
                    <a:pt x="4056221" y="1711166"/>
                    <a:pt x="4056221" y="1709261"/>
                    <a:pt x="4068604" y="1700689"/>
                  </a:cubicBezTo>
                  <a:cubicBezTo>
                    <a:pt x="4075271" y="1695926"/>
                    <a:pt x="4088606" y="1690211"/>
                    <a:pt x="4098131" y="1688306"/>
                  </a:cubicBezTo>
                  <a:cubicBezTo>
                    <a:pt x="4128611" y="1682591"/>
                    <a:pt x="4152424" y="1654016"/>
                    <a:pt x="4157186" y="1618774"/>
                  </a:cubicBezTo>
                  <a:cubicBezTo>
                    <a:pt x="4160996" y="1592104"/>
                    <a:pt x="4163854" y="1586389"/>
                    <a:pt x="4179094" y="1579721"/>
                  </a:cubicBezTo>
                  <a:cubicBezTo>
                    <a:pt x="4199097" y="1571149"/>
                    <a:pt x="4207669" y="1543526"/>
                    <a:pt x="4198144" y="1517809"/>
                  </a:cubicBezTo>
                  <a:cubicBezTo>
                    <a:pt x="4194334" y="1508284"/>
                    <a:pt x="4195287" y="1497806"/>
                    <a:pt x="4201954" y="1485424"/>
                  </a:cubicBezTo>
                  <a:cubicBezTo>
                    <a:pt x="4207669" y="1475899"/>
                    <a:pt x="4218147" y="1449229"/>
                    <a:pt x="4225766" y="1427321"/>
                  </a:cubicBezTo>
                  <a:cubicBezTo>
                    <a:pt x="4239101" y="1391126"/>
                    <a:pt x="4240054" y="1381601"/>
                    <a:pt x="4235291" y="1324451"/>
                  </a:cubicBezTo>
                  <a:cubicBezTo>
                    <a:pt x="4232434" y="1290161"/>
                    <a:pt x="4224814" y="1241584"/>
                    <a:pt x="4218147" y="1217771"/>
                  </a:cubicBezTo>
                  <a:cubicBezTo>
                    <a:pt x="4210526" y="1189196"/>
                    <a:pt x="4207669" y="1160621"/>
                    <a:pt x="4208622" y="1135856"/>
                  </a:cubicBezTo>
                  <a:cubicBezTo>
                    <a:pt x="4210526" y="1108234"/>
                    <a:pt x="4207669" y="1088231"/>
                    <a:pt x="4197191" y="1057751"/>
                  </a:cubicBezTo>
                  <a:cubicBezTo>
                    <a:pt x="4189571" y="1034891"/>
                    <a:pt x="4181951" y="1010126"/>
                    <a:pt x="4180999" y="1001554"/>
                  </a:cubicBezTo>
                  <a:cubicBezTo>
                    <a:pt x="4180046" y="992981"/>
                    <a:pt x="4171474" y="980599"/>
                    <a:pt x="4162901" y="972979"/>
                  </a:cubicBezTo>
                  <a:cubicBezTo>
                    <a:pt x="4154329" y="965359"/>
                    <a:pt x="4140994" y="948214"/>
                    <a:pt x="4134326" y="934879"/>
                  </a:cubicBezTo>
                  <a:cubicBezTo>
                    <a:pt x="4126706" y="921544"/>
                    <a:pt x="4116229" y="904399"/>
                    <a:pt x="4109561" y="896779"/>
                  </a:cubicBezTo>
                  <a:cubicBezTo>
                    <a:pt x="4093369" y="878681"/>
                    <a:pt x="4059079" y="856774"/>
                    <a:pt x="4049554" y="856774"/>
                  </a:cubicBezTo>
                  <a:cubicBezTo>
                    <a:pt x="4044791" y="856774"/>
                    <a:pt x="4038124" y="850106"/>
                    <a:pt x="4034314" y="842486"/>
                  </a:cubicBezTo>
                  <a:cubicBezTo>
                    <a:pt x="4029551" y="832009"/>
                    <a:pt x="4023836" y="828199"/>
                    <a:pt x="4007644" y="829151"/>
                  </a:cubicBezTo>
                  <a:cubicBezTo>
                    <a:pt x="3996214" y="830104"/>
                    <a:pt x="3983831" y="826294"/>
                    <a:pt x="3980021" y="821531"/>
                  </a:cubicBezTo>
                  <a:cubicBezTo>
                    <a:pt x="3975259" y="816769"/>
                    <a:pt x="3966686" y="812006"/>
                    <a:pt x="3960019" y="812006"/>
                  </a:cubicBezTo>
                  <a:cubicBezTo>
                    <a:pt x="3936206" y="812006"/>
                    <a:pt x="3922871" y="790099"/>
                    <a:pt x="3922871" y="751046"/>
                  </a:cubicBezTo>
                  <a:cubicBezTo>
                    <a:pt x="3922871" y="718661"/>
                    <a:pt x="3924776" y="713899"/>
                    <a:pt x="3942874" y="698659"/>
                  </a:cubicBezTo>
                  <a:cubicBezTo>
                    <a:pt x="3959066" y="685324"/>
                    <a:pt x="3962876" y="676751"/>
                    <a:pt x="3962876" y="658654"/>
                  </a:cubicBezTo>
                  <a:lnTo>
                    <a:pt x="3962876" y="635794"/>
                  </a:lnTo>
                  <a:lnTo>
                    <a:pt x="3990499" y="639604"/>
                  </a:lnTo>
                  <a:cubicBezTo>
                    <a:pt x="4005739" y="641509"/>
                    <a:pt x="4018121" y="642461"/>
                    <a:pt x="4018121" y="640556"/>
                  </a:cubicBezTo>
                  <a:cubicBezTo>
                    <a:pt x="4018121" y="632936"/>
                    <a:pt x="3989546" y="563404"/>
                    <a:pt x="3982879" y="554831"/>
                  </a:cubicBezTo>
                  <a:cubicBezTo>
                    <a:pt x="3979069" y="550069"/>
                    <a:pt x="3971449" y="533876"/>
                    <a:pt x="3967639" y="519589"/>
                  </a:cubicBezTo>
                  <a:cubicBezTo>
                    <a:pt x="3962876" y="505301"/>
                    <a:pt x="3950494" y="483394"/>
                    <a:pt x="3940016" y="471011"/>
                  </a:cubicBezTo>
                  <a:cubicBezTo>
                    <a:pt x="3922871" y="451009"/>
                    <a:pt x="3914299" y="447199"/>
                    <a:pt x="3886676" y="443389"/>
                  </a:cubicBezTo>
                  <a:cubicBezTo>
                    <a:pt x="3857149" y="439579"/>
                    <a:pt x="3853339" y="437674"/>
                    <a:pt x="3851434" y="423386"/>
                  </a:cubicBezTo>
                  <a:cubicBezTo>
                    <a:pt x="3849529" y="411004"/>
                    <a:pt x="3845719" y="406241"/>
                    <a:pt x="3832384" y="405289"/>
                  </a:cubicBezTo>
                  <a:cubicBezTo>
                    <a:pt x="3816191" y="403384"/>
                    <a:pt x="3815239" y="404336"/>
                    <a:pt x="3819049" y="424339"/>
                  </a:cubicBezTo>
                  <a:cubicBezTo>
                    <a:pt x="3822859" y="445294"/>
                    <a:pt x="3821906" y="446246"/>
                    <a:pt x="3797141" y="450056"/>
                  </a:cubicBezTo>
                  <a:cubicBezTo>
                    <a:pt x="3782854" y="451961"/>
                    <a:pt x="3764756" y="460534"/>
                    <a:pt x="3757136" y="468154"/>
                  </a:cubicBezTo>
                  <a:cubicBezTo>
                    <a:pt x="3738086" y="488156"/>
                    <a:pt x="3719989" y="529114"/>
                    <a:pt x="3719989" y="552926"/>
                  </a:cubicBezTo>
                  <a:cubicBezTo>
                    <a:pt x="3719989" y="564356"/>
                    <a:pt x="3714274" y="587216"/>
                    <a:pt x="3707606" y="604361"/>
                  </a:cubicBezTo>
                  <a:cubicBezTo>
                    <a:pt x="3692366" y="642461"/>
                    <a:pt x="3696176" y="654844"/>
                    <a:pt x="3720941" y="654844"/>
                  </a:cubicBezTo>
                  <a:cubicBezTo>
                    <a:pt x="3735229" y="654844"/>
                    <a:pt x="3739039" y="657701"/>
                    <a:pt x="3739039" y="668179"/>
                  </a:cubicBezTo>
                  <a:cubicBezTo>
                    <a:pt x="3739039" y="674846"/>
                    <a:pt x="3745706" y="687229"/>
                    <a:pt x="3754279" y="694849"/>
                  </a:cubicBezTo>
                  <a:cubicBezTo>
                    <a:pt x="3773329" y="712946"/>
                    <a:pt x="3781901" y="776764"/>
                    <a:pt x="3768566" y="802481"/>
                  </a:cubicBezTo>
                  <a:cubicBezTo>
                    <a:pt x="3763804" y="812006"/>
                    <a:pt x="3758089" y="815816"/>
                    <a:pt x="3756184" y="812959"/>
                  </a:cubicBezTo>
                  <a:cubicBezTo>
                    <a:pt x="3754279" y="810101"/>
                    <a:pt x="3746659" y="805339"/>
                    <a:pt x="3739991" y="804386"/>
                  </a:cubicBezTo>
                  <a:cubicBezTo>
                    <a:pt x="3728561" y="801529"/>
                    <a:pt x="3727609" y="801529"/>
                    <a:pt x="3737134" y="815816"/>
                  </a:cubicBezTo>
                  <a:cubicBezTo>
                    <a:pt x="3752374" y="838676"/>
                    <a:pt x="3740944" y="850106"/>
                    <a:pt x="3682841" y="869156"/>
                  </a:cubicBezTo>
                  <a:cubicBezTo>
                    <a:pt x="3654266" y="878681"/>
                    <a:pt x="3631406" y="886301"/>
                    <a:pt x="3631406" y="885349"/>
                  </a:cubicBezTo>
                  <a:cubicBezTo>
                    <a:pt x="3631406" y="884396"/>
                    <a:pt x="3635216" y="872966"/>
                    <a:pt x="3640931" y="859631"/>
                  </a:cubicBezTo>
                  <a:cubicBezTo>
                    <a:pt x="3655219" y="820579"/>
                    <a:pt x="3653314" y="801529"/>
                    <a:pt x="3631406" y="779621"/>
                  </a:cubicBezTo>
                  <a:cubicBezTo>
                    <a:pt x="3620929" y="768191"/>
                    <a:pt x="3615214" y="758666"/>
                    <a:pt x="3619024" y="757714"/>
                  </a:cubicBezTo>
                  <a:cubicBezTo>
                    <a:pt x="3627596" y="754856"/>
                    <a:pt x="3626644" y="737711"/>
                    <a:pt x="3618071" y="737711"/>
                  </a:cubicBezTo>
                  <a:cubicBezTo>
                    <a:pt x="3613309" y="737711"/>
                    <a:pt x="3613309" y="734854"/>
                    <a:pt x="3619024" y="728186"/>
                  </a:cubicBezTo>
                  <a:cubicBezTo>
                    <a:pt x="3624739" y="721519"/>
                    <a:pt x="3625691" y="708184"/>
                    <a:pt x="3622834" y="685324"/>
                  </a:cubicBezTo>
                  <a:cubicBezTo>
                    <a:pt x="3615214" y="620554"/>
                    <a:pt x="3617119" y="551021"/>
                    <a:pt x="3627596" y="531019"/>
                  </a:cubicBezTo>
                  <a:cubicBezTo>
                    <a:pt x="3634264" y="517684"/>
                    <a:pt x="3637121" y="504349"/>
                    <a:pt x="3634264" y="488156"/>
                  </a:cubicBezTo>
                  <a:cubicBezTo>
                    <a:pt x="3627596" y="449104"/>
                    <a:pt x="3624739" y="442436"/>
                    <a:pt x="3611404" y="442436"/>
                  </a:cubicBezTo>
                  <a:cubicBezTo>
                    <a:pt x="3604736" y="442436"/>
                    <a:pt x="3599021" y="438626"/>
                    <a:pt x="3599021" y="432911"/>
                  </a:cubicBezTo>
                  <a:cubicBezTo>
                    <a:pt x="3599021" y="428149"/>
                    <a:pt x="3596164" y="423386"/>
                    <a:pt x="3592354" y="423386"/>
                  </a:cubicBezTo>
                  <a:cubicBezTo>
                    <a:pt x="3588544" y="423386"/>
                    <a:pt x="3586639" y="419576"/>
                    <a:pt x="3586639" y="415766"/>
                  </a:cubicBezTo>
                  <a:cubicBezTo>
                    <a:pt x="3587591" y="411004"/>
                    <a:pt x="3586639" y="366236"/>
                    <a:pt x="3586639" y="315754"/>
                  </a:cubicBezTo>
                  <a:cubicBezTo>
                    <a:pt x="3585686" y="226219"/>
                    <a:pt x="3585686" y="223361"/>
                    <a:pt x="3572351" y="223361"/>
                  </a:cubicBezTo>
                  <a:cubicBezTo>
                    <a:pt x="3559016" y="223361"/>
                    <a:pt x="3559016" y="225266"/>
                    <a:pt x="3561874" y="311944"/>
                  </a:cubicBezTo>
                  <a:cubicBezTo>
                    <a:pt x="3564731" y="396716"/>
                    <a:pt x="3560921" y="430054"/>
                    <a:pt x="3546634" y="430054"/>
                  </a:cubicBezTo>
                  <a:cubicBezTo>
                    <a:pt x="3543776" y="430054"/>
                    <a:pt x="3541871" y="421481"/>
                    <a:pt x="3541871" y="411004"/>
                  </a:cubicBezTo>
                  <a:cubicBezTo>
                    <a:pt x="3541871" y="393859"/>
                    <a:pt x="3539966" y="391954"/>
                    <a:pt x="3523774" y="393859"/>
                  </a:cubicBezTo>
                  <a:cubicBezTo>
                    <a:pt x="3506629" y="395764"/>
                    <a:pt x="3505676" y="395764"/>
                    <a:pt x="3508534" y="439579"/>
                  </a:cubicBezTo>
                  <a:cubicBezTo>
                    <a:pt x="3509486" y="463391"/>
                    <a:pt x="3510439" y="496729"/>
                    <a:pt x="3509486" y="513874"/>
                  </a:cubicBezTo>
                  <a:cubicBezTo>
                    <a:pt x="3508534" y="544354"/>
                    <a:pt x="3508534" y="544354"/>
                    <a:pt x="3526631" y="542449"/>
                  </a:cubicBezTo>
                  <a:lnTo>
                    <a:pt x="3544729" y="539591"/>
                  </a:lnTo>
                  <a:lnTo>
                    <a:pt x="3546634" y="601504"/>
                  </a:lnTo>
                  <a:cubicBezTo>
                    <a:pt x="3547586" y="639604"/>
                    <a:pt x="3545681" y="665321"/>
                    <a:pt x="3541871" y="668179"/>
                  </a:cubicBezTo>
                  <a:cubicBezTo>
                    <a:pt x="3538061" y="670084"/>
                    <a:pt x="3534251" y="686276"/>
                    <a:pt x="3532346" y="703421"/>
                  </a:cubicBezTo>
                  <a:cubicBezTo>
                    <a:pt x="3530441" y="720566"/>
                    <a:pt x="3525679" y="735806"/>
                    <a:pt x="3521869" y="736759"/>
                  </a:cubicBezTo>
                  <a:cubicBezTo>
                    <a:pt x="3518059" y="737711"/>
                    <a:pt x="3515201" y="752951"/>
                    <a:pt x="3515201" y="770096"/>
                  </a:cubicBezTo>
                  <a:cubicBezTo>
                    <a:pt x="3515201" y="787241"/>
                    <a:pt x="3511391" y="809149"/>
                    <a:pt x="3505676" y="818674"/>
                  </a:cubicBezTo>
                  <a:cubicBezTo>
                    <a:pt x="3500914" y="828199"/>
                    <a:pt x="3484721" y="871061"/>
                    <a:pt x="3470434" y="912971"/>
                  </a:cubicBezTo>
                  <a:cubicBezTo>
                    <a:pt x="3456146" y="955834"/>
                    <a:pt x="3431381" y="1013936"/>
                    <a:pt x="3415189" y="1042511"/>
                  </a:cubicBezTo>
                  <a:cubicBezTo>
                    <a:pt x="3383756" y="1098709"/>
                    <a:pt x="3379946" y="1124426"/>
                    <a:pt x="3395186" y="1161574"/>
                  </a:cubicBezTo>
                  <a:cubicBezTo>
                    <a:pt x="3401854" y="1177766"/>
                    <a:pt x="3410426" y="1184434"/>
                    <a:pt x="3428524" y="1190149"/>
                  </a:cubicBezTo>
                  <a:cubicBezTo>
                    <a:pt x="3441859" y="1193959"/>
                    <a:pt x="3460909" y="1205389"/>
                    <a:pt x="3471386" y="1213961"/>
                  </a:cubicBezTo>
                  <a:lnTo>
                    <a:pt x="3489484" y="1230154"/>
                  </a:lnTo>
                  <a:lnTo>
                    <a:pt x="3473291" y="1244441"/>
                  </a:lnTo>
                  <a:cubicBezTo>
                    <a:pt x="3459004" y="1257776"/>
                    <a:pt x="3452336" y="1271111"/>
                    <a:pt x="3460909" y="1271111"/>
                  </a:cubicBezTo>
                  <a:cubicBezTo>
                    <a:pt x="3462814" y="1271111"/>
                    <a:pt x="3469481" y="1265396"/>
                    <a:pt x="3477101" y="1258729"/>
                  </a:cubicBezTo>
                  <a:cubicBezTo>
                    <a:pt x="3499961" y="1236821"/>
                    <a:pt x="3512344" y="1242536"/>
                    <a:pt x="3513296" y="1276826"/>
                  </a:cubicBezTo>
                  <a:cubicBezTo>
                    <a:pt x="3515201" y="1330166"/>
                    <a:pt x="3555206" y="1372076"/>
                    <a:pt x="3594259" y="1362551"/>
                  </a:cubicBezTo>
                  <a:lnTo>
                    <a:pt x="3610451" y="1358741"/>
                  </a:lnTo>
                  <a:lnTo>
                    <a:pt x="3599021" y="1394936"/>
                  </a:lnTo>
                  <a:cubicBezTo>
                    <a:pt x="3592354" y="1414939"/>
                    <a:pt x="3579019" y="1465421"/>
                    <a:pt x="3570446" y="1507331"/>
                  </a:cubicBezTo>
                  <a:cubicBezTo>
                    <a:pt x="3560921" y="1548289"/>
                    <a:pt x="3550444" y="1589246"/>
                    <a:pt x="3547586" y="1597819"/>
                  </a:cubicBezTo>
                  <a:cubicBezTo>
                    <a:pt x="3544729" y="1606391"/>
                    <a:pt x="3539014" y="1630204"/>
                    <a:pt x="3536156" y="1651159"/>
                  </a:cubicBezTo>
                  <a:cubicBezTo>
                    <a:pt x="3530441" y="1691164"/>
                    <a:pt x="3520916" y="1719739"/>
                    <a:pt x="3502819" y="1754981"/>
                  </a:cubicBezTo>
                  <a:cubicBezTo>
                    <a:pt x="3482816" y="1794034"/>
                    <a:pt x="3476149" y="1844516"/>
                    <a:pt x="3483769" y="1892141"/>
                  </a:cubicBezTo>
                  <a:cubicBezTo>
                    <a:pt x="3488531" y="1921669"/>
                    <a:pt x="3489484" y="1942624"/>
                    <a:pt x="3484721" y="1962626"/>
                  </a:cubicBezTo>
                  <a:cubicBezTo>
                    <a:pt x="3480911" y="1977866"/>
                    <a:pt x="3478054" y="2009299"/>
                    <a:pt x="3478054" y="2031206"/>
                  </a:cubicBezTo>
                  <a:cubicBezTo>
                    <a:pt x="3478054" y="2083594"/>
                    <a:pt x="3467576" y="2117884"/>
                    <a:pt x="3447574" y="2138839"/>
                  </a:cubicBezTo>
                  <a:cubicBezTo>
                    <a:pt x="3435191" y="2151221"/>
                    <a:pt x="3432334" y="2159794"/>
                    <a:pt x="3436144" y="2171224"/>
                  </a:cubicBezTo>
                  <a:cubicBezTo>
                    <a:pt x="3438049" y="2179796"/>
                    <a:pt x="3435191" y="2207419"/>
                    <a:pt x="3430429" y="2232184"/>
                  </a:cubicBezTo>
                  <a:cubicBezTo>
                    <a:pt x="3424714" y="2256949"/>
                    <a:pt x="3420904" y="2293144"/>
                    <a:pt x="3420904" y="2314099"/>
                  </a:cubicBezTo>
                  <a:cubicBezTo>
                    <a:pt x="3420904" y="2347436"/>
                    <a:pt x="3422809" y="2353151"/>
                    <a:pt x="3441859" y="2370296"/>
                  </a:cubicBezTo>
                  <a:cubicBezTo>
                    <a:pt x="3453289" y="2380774"/>
                    <a:pt x="3464719" y="2389346"/>
                    <a:pt x="3467576" y="2389346"/>
                  </a:cubicBezTo>
                  <a:cubicBezTo>
                    <a:pt x="3478054" y="2389346"/>
                    <a:pt x="3471386" y="2404586"/>
                    <a:pt x="3452336" y="2421731"/>
                  </a:cubicBezTo>
                  <a:cubicBezTo>
                    <a:pt x="3437096" y="2435066"/>
                    <a:pt x="3426619" y="2439829"/>
                    <a:pt x="3408521" y="2439829"/>
                  </a:cubicBezTo>
                  <a:cubicBezTo>
                    <a:pt x="3391376" y="2439829"/>
                    <a:pt x="3379946" y="2443639"/>
                    <a:pt x="3371374" y="2453164"/>
                  </a:cubicBezTo>
                  <a:lnTo>
                    <a:pt x="3358991" y="2466499"/>
                  </a:lnTo>
                  <a:lnTo>
                    <a:pt x="3339941" y="2446496"/>
                  </a:lnTo>
                  <a:cubicBezTo>
                    <a:pt x="3326606" y="2433161"/>
                    <a:pt x="3315176" y="2426494"/>
                    <a:pt x="3301841" y="2426494"/>
                  </a:cubicBezTo>
                  <a:cubicBezTo>
                    <a:pt x="3278981" y="2426494"/>
                    <a:pt x="3224689" y="2377916"/>
                    <a:pt x="3213259" y="2346484"/>
                  </a:cubicBezTo>
                  <a:cubicBezTo>
                    <a:pt x="3206591" y="2327434"/>
                    <a:pt x="3206591" y="2323624"/>
                    <a:pt x="3223736" y="2305526"/>
                  </a:cubicBezTo>
                  <a:lnTo>
                    <a:pt x="3242786" y="2285524"/>
                  </a:lnTo>
                  <a:lnTo>
                    <a:pt x="3238024" y="2219801"/>
                  </a:lnTo>
                  <a:cubicBezTo>
                    <a:pt x="3235166" y="2183606"/>
                    <a:pt x="3234214" y="2151221"/>
                    <a:pt x="3235166" y="2146459"/>
                  </a:cubicBezTo>
                  <a:cubicBezTo>
                    <a:pt x="3237071" y="2142649"/>
                    <a:pt x="3234214" y="2131219"/>
                    <a:pt x="3228499" y="2121694"/>
                  </a:cubicBezTo>
                  <a:cubicBezTo>
                    <a:pt x="3200876" y="2069306"/>
                    <a:pt x="3189446" y="1928336"/>
                    <a:pt x="3211354" y="1900714"/>
                  </a:cubicBezTo>
                  <a:cubicBezTo>
                    <a:pt x="3226594" y="1881664"/>
                    <a:pt x="3227546" y="1824514"/>
                    <a:pt x="3213259" y="1771174"/>
                  </a:cubicBezTo>
                  <a:cubicBezTo>
                    <a:pt x="3207544" y="1750219"/>
                    <a:pt x="3203734" y="1724501"/>
                    <a:pt x="3203734" y="1714976"/>
                  </a:cubicBezTo>
                  <a:cubicBezTo>
                    <a:pt x="3203734" y="1704499"/>
                    <a:pt x="3199924" y="1682591"/>
                    <a:pt x="3194209" y="1666399"/>
                  </a:cubicBezTo>
                  <a:cubicBezTo>
                    <a:pt x="3179921" y="1625441"/>
                    <a:pt x="3183731" y="1616869"/>
                    <a:pt x="3212306" y="1614964"/>
                  </a:cubicBezTo>
                  <a:cubicBezTo>
                    <a:pt x="3225641" y="1614011"/>
                    <a:pt x="3241834" y="1609249"/>
                    <a:pt x="3247549" y="1603534"/>
                  </a:cubicBezTo>
                  <a:cubicBezTo>
                    <a:pt x="3254216" y="1597819"/>
                    <a:pt x="3264694" y="1593056"/>
                    <a:pt x="3272314" y="1593056"/>
                  </a:cubicBezTo>
                  <a:cubicBezTo>
                    <a:pt x="3290411" y="1593056"/>
                    <a:pt x="3304699" y="1580674"/>
                    <a:pt x="3312319" y="1555909"/>
                  </a:cubicBezTo>
                  <a:cubicBezTo>
                    <a:pt x="3325654" y="1513046"/>
                    <a:pt x="3305651" y="1312069"/>
                    <a:pt x="3279934" y="1224439"/>
                  </a:cubicBezTo>
                  <a:cubicBezTo>
                    <a:pt x="3273266" y="1200626"/>
                    <a:pt x="3273266" y="1195864"/>
                    <a:pt x="3282791" y="1189196"/>
                  </a:cubicBezTo>
                  <a:cubicBezTo>
                    <a:pt x="3299936" y="1176814"/>
                    <a:pt x="3296126" y="1147286"/>
                    <a:pt x="3271361" y="1101566"/>
                  </a:cubicBezTo>
                  <a:cubicBezTo>
                    <a:pt x="3258979" y="1078706"/>
                    <a:pt x="3249454" y="1056799"/>
                    <a:pt x="3249454" y="1052989"/>
                  </a:cubicBezTo>
                  <a:cubicBezTo>
                    <a:pt x="3249454" y="1049179"/>
                    <a:pt x="3239929" y="1033939"/>
                    <a:pt x="3227546" y="1019651"/>
                  </a:cubicBezTo>
                  <a:cubicBezTo>
                    <a:pt x="3215164" y="1005364"/>
                    <a:pt x="3201829" y="983456"/>
                    <a:pt x="3196114" y="971074"/>
                  </a:cubicBezTo>
                  <a:cubicBezTo>
                    <a:pt x="3183731" y="943451"/>
                    <a:pt x="3142774" y="912971"/>
                    <a:pt x="3108484" y="907256"/>
                  </a:cubicBezTo>
                  <a:cubicBezTo>
                    <a:pt x="3094196" y="905351"/>
                    <a:pt x="3081814" y="900589"/>
                    <a:pt x="3079909" y="896779"/>
                  </a:cubicBezTo>
                  <a:cubicBezTo>
                    <a:pt x="3078004" y="893921"/>
                    <a:pt x="3071336" y="891064"/>
                    <a:pt x="3064669" y="891064"/>
                  </a:cubicBezTo>
                  <a:cubicBezTo>
                    <a:pt x="3058001" y="891064"/>
                    <a:pt x="3048476" y="887254"/>
                    <a:pt x="3043714" y="881539"/>
                  </a:cubicBezTo>
                  <a:cubicBezTo>
                    <a:pt x="3037999" y="876776"/>
                    <a:pt x="3031331" y="872014"/>
                    <a:pt x="3027521" y="872014"/>
                  </a:cubicBezTo>
                  <a:cubicBezTo>
                    <a:pt x="3011329" y="872014"/>
                    <a:pt x="3022759" y="860584"/>
                    <a:pt x="3041809" y="856774"/>
                  </a:cubicBezTo>
                  <a:cubicBezTo>
                    <a:pt x="3065621" y="852011"/>
                    <a:pt x="3093244" y="860584"/>
                    <a:pt x="3098959" y="872966"/>
                  </a:cubicBezTo>
                  <a:cubicBezTo>
                    <a:pt x="3100864" y="878681"/>
                    <a:pt x="3102769" y="878681"/>
                    <a:pt x="3102769" y="873919"/>
                  </a:cubicBezTo>
                  <a:cubicBezTo>
                    <a:pt x="3102769" y="870109"/>
                    <a:pt x="3098959" y="861536"/>
                    <a:pt x="3092291" y="855821"/>
                  </a:cubicBezTo>
                  <a:cubicBezTo>
                    <a:pt x="3083719" y="848201"/>
                    <a:pt x="3072289" y="845344"/>
                    <a:pt x="3039904" y="847249"/>
                  </a:cubicBezTo>
                  <a:cubicBezTo>
                    <a:pt x="2993231" y="849154"/>
                    <a:pt x="2997041" y="852964"/>
                    <a:pt x="2999899" y="802481"/>
                  </a:cubicBezTo>
                  <a:cubicBezTo>
                    <a:pt x="3000851" y="782479"/>
                    <a:pt x="3014186" y="775811"/>
                    <a:pt x="3014186" y="794861"/>
                  </a:cubicBezTo>
                  <a:cubicBezTo>
                    <a:pt x="3014186" y="803434"/>
                    <a:pt x="3015139" y="804386"/>
                    <a:pt x="3019901" y="797719"/>
                  </a:cubicBezTo>
                  <a:cubicBezTo>
                    <a:pt x="3022759" y="792956"/>
                    <a:pt x="3024664" y="784384"/>
                    <a:pt x="3022759" y="778669"/>
                  </a:cubicBezTo>
                  <a:cubicBezTo>
                    <a:pt x="3018949" y="765334"/>
                    <a:pt x="3029426" y="756761"/>
                    <a:pt x="3060859" y="747236"/>
                  </a:cubicBezTo>
                  <a:cubicBezTo>
                    <a:pt x="3082766" y="740569"/>
                    <a:pt x="3084671" y="737711"/>
                    <a:pt x="3084671" y="715804"/>
                  </a:cubicBezTo>
                  <a:cubicBezTo>
                    <a:pt x="3084671" y="686276"/>
                    <a:pt x="3069431" y="619601"/>
                    <a:pt x="3055144" y="586264"/>
                  </a:cubicBezTo>
                  <a:cubicBezTo>
                    <a:pt x="3049429" y="572929"/>
                    <a:pt x="3044666" y="553879"/>
                    <a:pt x="3045619" y="544354"/>
                  </a:cubicBezTo>
                  <a:cubicBezTo>
                    <a:pt x="3046571" y="532924"/>
                    <a:pt x="3043714" y="527209"/>
                    <a:pt x="3037999" y="527209"/>
                  </a:cubicBezTo>
                  <a:cubicBezTo>
                    <a:pt x="3033236" y="527209"/>
                    <a:pt x="3013234" y="520541"/>
                    <a:pt x="2994184" y="511969"/>
                  </a:cubicBezTo>
                  <a:cubicBezTo>
                    <a:pt x="2938939" y="487204"/>
                    <a:pt x="2877979" y="491966"/>
                    <a:pt x="2818924" y="526256"/>
                  </a:cubicBezTo>
                  <a:cubicBezTo>
                    <a:pt x="2791301" y="542449"/>
                    <a:pt x="2790349" y="543401"/>
                    <a:pt x="2793206" y="568166"/>
                  </a:cubicBezTo>
                  <a:cubicBezTo>
                    <a:pt x="2795111" y="581501"/>
                    <a:pt x="2797969" y="602456"/>
                    <a:pt x="2800826" y="613886"/>
                  </a:cubicBezTo>
                  <a:cubicBezTo>
                    <a:pt x="2805589" y="638651"/>
                    <a:pt x="2792254" y="684371"/>
                    <a:pt x="2783681" y="671036"/>
                  </a:cubicBezTo>
                  <a:cubicBezTo>
                    <a:pt x="2770346" y="650081"/>
                    <a:pt x="2745581" y="561499"/>
                    <a:pt x="2749391" y="546259"/>
                  </a:cubicBezTo>
                  <a:cubicBezTo>
                    <a:pt x="2752249" y="534829"/>
                    <a:pt x="2750344" y="528161"/>
                    <a:pt x="2743676" y="526256"/>
                  </a:cubicBezTo>
                  <a:cubicBezTo>
                    <a:pt x="2735104" y="522446"/>
                    <a:pt x="2700814" y="398621"/>
                    <a:pt x="2691289" y="333851"/>
                  </a:cubicBezTo>
                  <a:cubicBezTo>
                    <a:pt x="2689384" y="318611"/>
                    <a:pt x="2683669" y="301466"/>
                    <a:pt x="2679859" y="296704"/>
                  </a:cubicBezTo>
                  <a:cubicBezTo>
                    <a:pt x="2674144" y="290036"/>
                    <a:pt x="2675096" y="289084"/>
                    <a:pt x="2680811" y="292894"/>
                  </a:cubicBezTo>
                  <a:cubicBezTo>
                    <a:pt x="2686526" y="295751"/>
                    <a:pt x="2688431" y="292894"/>
                    <a:pt x="2688431" y="281464"/>
                  </a:cubicBezTo>
                  <a:cubicBezTo>
                    <a:pt x="2688431" y="264319"/>
                    <a:pt x="2679859" y="245269"/>
                    <a:pt x="2660809" y="224314"/>
                  </a:cubicBezTo>
                  <a:cubicBezTo>
                    <a:pt x="2654141" y="216694"/>
                    <a:pt x="2647474" y="201454"/>
                    <a:pt x="2645569" y="189071"/>
                  </a:cubicBezTo>
                  <a:cubicBezTo>
                    <a:pt x="2643664" y="177641"/>
                    <a:pt x="2639854" y="166211"/>
                    <a:pt x="2636044" y="165259"/>
                  </a:cubicBezTo>
                  <a:cubicBezTo>
                    <a:pt x="2633186" y="163354"/>
                    <a:pt x="2630329" y="151924"/>
                    <a:pt x="2631281" y="140494"/>
                  </a:cubicBezTo>
                  <a:cubicBezTo>
                    <a:pt x="2632234" y="129064"/>
                    <a:pt x="2627471" y="109061"/>
                    <a:pt x="2622709" y="96679"/>
                  </a:cubicBezTo>
                  <a:cubicBezTo>
                    <a:pt x="2616994" y="84296"/>
                    <a:pt x="2611279" y="61436"/>
                    <a:pt x="2608421" y="44291"/>
                  </a:cubicBezTo>
                  <a:cubicBezTo>
                    <a:pt x="2599849" y="19526"/>
                    <a:pt x="2590324" y="7144"/>
                    <a:pt x="2576036" y="7144"/>
                  </a:cubicBezTo>
                  <a:lnTo>
                    <a:pt x="2576036" y="7144"/>
                  </a:lnTo>
                  <a:close/>
                  <a:moveTo>
                    <a:pt x="1523524" y="317659"/>
                  </a:moveTo>
                  <a:cubicBezTo>
                    <a:pt x="1524476" y="317659"/>
                    <a:pt x="1526381" y="318611"/>
                    <a:pt x="1530191" y="322421"/>
                  </a:cubicBezTo>
                  <a:cubicBezTo>
                    <a:pt x="1535906" y="327184"/>
                    <a:pt x="1539716" y="331946"/>
                    <a:pt x="1539716" y="332899"/>
                  </a:cubicBezTo>
                  <a:cubicBezTo>
                    <a:pt x="1539716" y="339566"/>
                    <a:pt x="1527334" y="333851"/>
                    <a:pt x="1524476" y="325279"/>
                  </a:cubicBezTo>
                  <a:cubicBezTo>
                    <a:pt x="1523524" y="320516"/>
                    <a:pt x="1522571" y="318611"/>
                    <a:pt x="1523524" y="317659"/>
                  </a:cubicBezTo>
                  <a:lnTo>
                    <a:pt x="1523524" y="317659"/>
                  </a:lnTo>
                  <a:close/>
                  <a:moveTo>
                    <a:pt x="3544729" y="443389"/>
                  </a:moveTo>
                  <a:cubicBezTo>
                    <a:pt x="3545681" y="443389"/>
                    <a:pt x="3546634" y="443389"/>
                    <a:pt x="3546634" y="444341"/>
                  </a:cubicBezTo>
                  <a:cubicBezTo>
                    <a:pt x="3546634" y="446246"/>
                    <a:pt x="3548539" y="451961"/>
                    <a:pt x="3550444" y="457676"/>
                  </a:cubicBezTo>
                  <a:cubicBezTo>
                    <a:pt x="3552349" y="463391"/>
                    <a:pt x="3551396" y="467201"/>
                    <a:pt x="3547586" y="467201"/>
                  </a:cubicBezTo>
                  <a:cubicBezTo>
                    <a:pt x="3539014" y="467201"/>
                    <a:pt x="3532346" y="449104"/>
                    <a:pt x="3539966" y="445294"/>
                  </a:cubicBezTo>
                  <a:cubicBezTo>
                    <a:pt x="3541871" y="443389"/>
                    <a:pt x="3543776" y="443389"/>
                    <a:pt x="3544729" y="443389"/>
                  </a:cubicBezTo>
                  <a:lnTo>
                    <a:pt x="3544729" y="443389"/>
                  </a:lnTo>
                  <a:close/>
                  <a:moveTo>
                    <a:pt x="4400074" y="523399"/>
                  </a:moveTo>
                  <a:cubicBezTo>
                    <a:pt x="4403884" y="523399"/>
                    <a:pt x="4409599" y="526256"/>
                    <a:pt x="4411504" y="529114"/>
                  </a:cubicBezTo>
                  <a:cubicBezTo>
                    <a:pt x="4416266" y="536734"/>
                    <a:pt x="4414362" y="536734"/>
                    <a:pt x="4401979" y="529114"/>
                  </a:cubicBezTo>
                  <a:cubicBezTo>
                    <a:pt x="4397216" y="526256"/>
                    <a:pt x="4396264" y="523399"/>
                    <a:pt x="4400074" y="523399"/>
                  </a:cubicBezTo>
                  <a:lnTo>
                    <a:pt x="4400074" y="523399"/>
                  </a:lnTo>
                  <a:close/>
                  <a:moveTo>
                    <a:pt x="1547336" y="561499"/>
                  </a:moveTo>
                  <a:cubicBezTo>
                    <a:pt x="1551146" y="561499"/>
                    <a:pt x="1554004" y="567214"/>
                    <a:pt x="1554004" y="573881"/>
                  </a:cubicBezTo>
                  <a:cubicBezTo>
                    <a:pt x="1554004" y="580549"/>
                    <a:pt x="1551146" y="586264"/>
                    <a:pt x="1547336" y="586264"/>
                  </a:cubicBezTo>
                  <a:cubicBezTo>
                    <a:pt x="1543526" y="586264"/>
                    <a:pt x="1540669" y="580549"/>
                    <a:pt x="1540669" y="573881"/>
                  </a:cubicBezTo>
                  <a:cubicBezTo>
                    <a:pt x="1540669" y="567214"/>
                    <a:pt x="1543526" y="561499"/>
                    <a:pt x="1547336" y="561499"/>
                  </a:cubicBezTo>
                  <a:close/>
                  <a:moveTo>
                    <a:pt x="4425791" y="576739"/>
                  </a:moveTo>
                  <a:cubicBezTo>
                    <a:pt x="4425791" y="576739"/>
                    <a:pt x="4425791" y="576739"/>
                    <a:pt x="4425791" y="576739"/>
                  </a:cubicBezTo>
                  <a:cubicBezTo>
                    <a:pt x="4428649" y="576739"/>
                    <a:pt x="4431506" y="579596"/>
                    <a:pt x="4435316" y="583406"/>
                  </a:cubicBezTo>
                  <a:cubicBezTo>
                    <a:pt x="4444841" y="591979"/>
                    <a:pt x="4445794" y="595789"/>
                    <a:pt x="4440079" y="602456"/>
                  </a:cubicBezTo>
                  <a:cubicBezTo>
                    <a:pt x="4428649" y="615791"/>
                    <a:pt x="4424839" y="612934"/>
                    <a:pt x="4423887" y="591979"/>
                  </a:cubicBezTo>
                  <a:cubicBezTo>
                    <a:pt x="4423887" y="582454"/>
                    <a:pt x="4423887" y="577691"/>
                    <a:pt x="4425791" y="576739"/>
                  </a:cubicBezTo>
                  <a:lnTo>
                    <a:pt x="4425791" y="576739"/>
                  </a:lnTo>
                  <a:close/>
                  <a:moveTo>
                    <a:pt x="1569244" y="687229"/>
                  </a:moveTo>
                  <a:cubicBezTo>
                    <a:pt x="1569244" y="687229"/>
                    <a:pt x="1570196" y="687229"/>
                    <a:pt x="1569244" y="687229"/>
                  </a:cubicBezTo>
                  <a:cubicBezTo>
                    <a:pt x="1572101" y="688181"/>
                    <a:pt x="1574006" y="691039"/>
                    <a:pt x="1575911" y="694849"/>
                  </a:cubicBezTo>
                  <a:cubicBezTo>
                    <a:pt x="1577816" y="700564"/>
                    <a:pt x="1578769" y="707231"/>
                    <a:pt x="1576864" y="708184"/>
                  </a:cubicBezTo>
                  <a:cubicBezTo>
                    <a:pt x="1574959" y="709136"/>
                    <a:pt x="1572101" y="706279"/>
                    <a:pt x="1569244" y="700564"/>
                  </a:cubicBezTo>
                  <a:cubicBezTo>
                    <a:pt x="1567339" y="695801"/>
                    <a:pt x="1567339" y="689134"/>
                    <a:pt x="1569244" y="687229"/>
                  </a:cubicBezTo>
                  <a:cubicBezTo>
                    <a:pt x="1569244" y="687229"/>
                    <a:pt x="1569244" y="687229"/>
                    <a:pt x="1569244" y="687229"/>
                  </a:cubicBezTo>
                  <a:lnTo>
                    <a:pt x="1569244" y="687229"/>
                  </a:lnTo>
                  <a:close/>
                  <a:moveTo>
                    <a:pt x="2744629" y="697706"/>
                  </a:moveTo>
                  <a:cubicBezTo>
                    <a:pt x="2746534" y="696754"/>
                    <a:pt x="2760821" y="720566"/>
                    <a:pt x="2779871" y="753904"/>
                  </a:cubicBezTo>
                  <a:cubicBezTo>
                    <a:pt x="2800826" y="792956"/>
                    <a:pt x="2818924" y="827246"/>
                    <a:pt x="2818924" y="831056"/>
                  </a:cubicBezTo>
                  <a:cubicBezTo>
                    <a:pt x="2818924" y="837724"/>
                    <a:pt x="2810351" y="837724"/>
                    <a:pt x="2787491" y="832009"/>
                  </a:cubicBezTo>
                  <a:cubicBezTo>
                    <a:pt x="2773204" y="828199"/>
                    <a:pt x="2770346" y="821531"/>
                    <a:pt x="2759869" y="771049"/>
                  </a:cubicBezTo>
                  <a:cubicBezTo>
                    <a:pt x="2753201" y="740569"/>
                    <a:pt x="2747486" y="708184"/>
                    <a:pt x="2745581" y="699611"/>
                  </a:cubicBezTo>
                  <a:cubicBezTo>
                    <a:pt x="2744629" y="697706"/>
                    <a:pt x="2744629" y="697706"/>
                    <a:pt x="2744629" y="697706"/>
                  </a:cubicBezTo>
                  <a:lnTo>
                    <a:pt x="2744629" y="697706"/>
                  </a:lnTo>
                  <a:close/>
                  <a:moveTo>
                    <a:pt x="1512094" y="723424"/>
                  </a:moveTo>
                  <a:cubicBezTo>
                    <a:pt x="1511141" y="722471"/>
                    <a:pt x="1510189" y="728186"/>
                    <a:pt x="1510189" y="736759"/>
                  </a:cubicBezTo>
                  <a:cubicBezTo>
                    <a:pt x="1510189" y="749141"/>
                    <a:pt x="1512094" y="753904"/>
                    <a:pt x="1513046" y="748189"/>
                  </a:cubicBezTo>
                  <a:cubicBezTo>
                    <a:pt x="1514951" y="742474"/>
                    <a:pt x="1514951" y="731996"/>
                    <a:pt x="1513046" y="726281"/>
                  </a:cubicBezTo>
                  <a:cubicBezTo>
                    <a:pt x="1512094" y="724376"/>
                    <a:pt x="1512094" y="723424"/>
                    <a:pt x="1512094" y="723424"/>
                  </a:cubicBezTo>
                  <a:lnTo>
                    <a:pt x="1512094" y="723424"/>
                  </a:lnTo>
                  <a:close/>
                  <a:moveTo>
                    <a:pt x="2705576" y="727234"/>
                  </a:moveTo>
                  <a:cubicBezTo>
                    <a:pt x="2708434" y="727234"/>
                    <a:pt x="2711291" y="736759"/>
                    <a:pt x="2716054" y="758666"/>
                  </a:cubicBezTo>
                  <a:cubicBezTo>
                    <a:pt x="2720816" y="778669"/>
                    <a:pt x="2724626" y="810101"/>
                    <a:pt x="2724626" y="827246"/>
                  </a:cubicBezTo>
                  <a:lnTo>
                    <a:pt x="2725579" y="858679"/>
                  </a:lnTo>
                  <a:lnTo>
                    <a:pt x="2701766" y="860584"/>
                  </a:lnTo>
                  <a:cubicBezTo>
                    <a:pt x="2679859" y="862489"/>
                    <a:pt x="2675096" y="859631"/>
                    <a:pt x="2677001" y="847249"/>
                  </a:cubicBezTo>
                  <a:cubicBezTo>
                    <a:pt x="2677001" y="844391"/>
                    <a:pt x="2670334" y="844391"/>
                    <a:pt x="2660809" y="846296"/>
                  </a:cubicBezTo>
                  <a:cubicBezTo>
                    <a:pt x="2645569" y="850106"/>
                    <a:pt x="2643664" y="849154"/>
                    <a:pt x="2647474" y="832009"/>
                  </a:cubicBezTo>
                  <a:cubicBezTo>
                    <a:pt x="2649379" y="822484"/>
                    <a:pt x="2653189" y="800576"/>
                    <a:pt x="2655094" y="784384"/>
                  </a:cubicBezTo>
                  <a:cubicBezTo>
                    <a:pt x="2657951" y="761524"/>
                    <a:pt x="2661761" y="753904"/>
                    <a:pt x="2673191" y="751046"/>
                  </a:cubicBezTo>
                  <a:cubicBezTo>
                    <a:pt x="2680811" y="749141"/>
                    <a:pt x="2692241" y="741521"/>
                    <a:pt x="2697956" y="733901"/>
                  </a:cubicBezTo>
                  <a:cubicBezTo>
                    <a:pt x="2701766" y="730091"/>
                    <a:pt x="2703671" y="727234"/>
                    <a:pt x="2705576" y="727234"/>
                  </a:cubicBezTo>
                  <a:lnTo>
                    <a:pt x="2705576" y="727234"/>
                  </a:lnTo>
                  <a:close/>
                  <a:moveTo>
                    <a:pt x="1509236" y="802481"/>
                  </a:moveTo>
                  <a:cubicBezTo>
                    <a:pt x="1512094" y="802481"/>
                    <a:pt x="1515904" y="808196"/>
                    <a:pt x="1520666" y="821531"/>
                  </a:cubicBezTo>
                  <a:cubicBezTo>
                    <a:pt x="1524476" y="833914"/>
                    <a:pt x="1532096" y="845344"/>
                    <a:pt x="1537811" y="847249"/>
                  </a:cubicBezTo>
                  <a:cubicBezTo>
                    <a:pt x="1545431" y="850106"/>
                    <a:pt x="1545431" y="852011"/>
                    <a:pt x="1535906" y="858679"/>
                  </a:cubicBezTo>
                  <a:cubicBezTo>
                    <a:pt x="1526381" y="865346"/>
                    <a:pt x="1525429" y="871061"/>
                    <a:pt x="1533049" y="912971"/>
                  </a:cubicBezTo>
                  <a:cubicBezTo>
                    <a:pt x="1537811" y="938689"/>
                    <a:pt x="1539716" y="965359"/>
                    <a:pt x="1538764" y="972026"/>
                  </a:cubicBezTo>
                  <a:cubicBezTo>
                    <a:pt x="1535906" y="983456"/>
                    <a:pt x="1535906" y="983456"/>
                    <a:pt x="1528286" y="970121"/>
                  </a:cubicBezTo>
                  <a:cubicBezTo>
                    <a:pt x="1523524" y="962501"/>
                    <a:pt x="1515904" y="936784"/>
                    <a:pt x="1511141" y="913924"/>
                  </a:cubicBezTo>
                  <a:cubicBezTo>
                    <a:pt x="1498759" y="856774"/>
                    <a:pt x="1500664" y="802481"/>
                    <a:pt x="1509236" y="802481"/>
                  </a:cubicBezTo>
                  <a:lnTo>
                    <a:pt x="1509236" y="802481"/>
                  </a:lnTo>
                  <a:close/>
                  <a:moveTo>
                    <a:pt x="1646396" y="808196"/>
                  </a:moveTo>
                  <a:cubicBezTo>
                    <a:pt x="1651159" y="808196"/>
                    <a:pt x="1655921" y="816769"/>
                    <a:pt x="1657826" y="832009"/>
                  </a:cubicBezTo>
                  <a:cubicBezTo>
                    <a:pt x="1659731" y="843439"/>
                    <a:pt x="1662589" y="862489"/>
                    <a:pt x="1664494" y="874871"/>
                  </a:cubicBezTo>
                  <a:cubicBezTo>
                    <a:pt x="1667351" y="892016"/>
                    <a:pt x="1665446" y="898684"/>
                    <a:pt x="1658779" y="901541"/>
                  </a:cubicBezTo>
                  <a:cubicBezTo>
                    <a:pt x="1647349" y="905351"/>
                    <a:pt x="1646396" y="902494"/>
                    <a:pt x="1636871" y="859631"/>
                  </a:cubicBezTo>
                  <a:cubicBezTo>
                    <a:pt x="1632109" y="838676"/>
                    <a:pt x="1632109" y="825341"/>
                    <a:pt x="1636871" y="816769"/>
                  </a:cubicBezTo>
                  <a:cubicBezTo>
                    <a:pt x="1639729" y="812006"/>
                    <a:pt x="1642586" y="808196"/>
                    <a:pt x="1646396" y="808196"/>
                  </a:cubicBezTo>
                  <a:lnTo>
                    <a:pt x="1646396" y="808196"/>
                  </a:lnTo>
                  <a:close/>
                  <a:moveTo>
                    <a:pt x="3538061" y="820579"/>
                  </a:moveTo>
                  <a:cubicBezTo>
                    <a:pt x="3538061" y="820579"/>
                    <a:pt x="3539014" y="820579"/>
                    <a:pt x="3538061" y="820579"/>
                  </a:cubicBezTo>
                  <a:cubicBezTo>
                    <a:pt x="3540919" y="820579"/>
                    <a:pt x="3542824" y="823436"/>
                    <a:pt x="3544729" y="828199"/>
                  </a:cubicBezTo>
                  <a:cubicBezTo>
                    <a:pt x="3549491" y="836771"/>
                    <a:pt x="3550444" y="848201"/>
                    <a:pt x="3546634" y="861536"/>
                  </a:cubicBezTo>
                  <a:cubicBezTo>
                    <a:pt x="3541871" y="876776"/>
                    <a:pt x="3542824" y="882491"/>
                    <a:pt x="3551396" y="887254"/>
                  </a:cubicBezTo>
                  <a:cubicBezTo>
                    <a:pt x="3565684" y="895826"/>
                    <a:pt x="3553301" y="904399"/>
                    <a:pt x="3531394" y="901541"/>
                  </a:cubicBezTo>
                  <a:cubicBezTo>
                    <a:pt x="3512344" y="898684"/>
                    <a:pt x="3512344" y="899636"/>
                    <a:pt x="3529489" y="840581"/>
                  </a:cubicBezTo>
                  <a:cubicBezTo>
                    <a:pt x="3534251" y="827246"/>
                    <a:pt x="3536156" y="821531"/>
                    <a:pt x="3538061" y="820579"/>
                  </a:cubicBezTo>
                  <a:lnTo>
                    <a:pt x="3538061" y="820579"/>
                  </a:lnTo>
                  <a:close/>
                  <a:moveTo>
                    <a:pt x="3978116" y="844391"/>
                  </a:moveTo>
                  <a:cubicBezTo>
                    <a:pt x="3980974" y="844391"/>
                    <a:pt x="3988594" y="846296"/>
                    <a:pt x="3997166" y="850106"/>
                  </a:cubicBezTo>
                  <a:cubicBezTo>
                    <a:pt x="4005739" y="853916"/>
                    <a:pt x="4006691" y="855821"/>
                    <a:pt x="4000024" y="855821"/>
                  </a:cubicBezTo>
                  <a:cubicBezTo>
                    <a:pt x="3994309" y="855821"/>
                    <a:pt x="3986689" y="853916"/>
                    <a:pt x="3980974" y="850106"/>
                  </a:cubicBezTo>
                  <a:cubicBezTo>
                    <a:pt x="3975259" y="846296"/>
                    <a:pt x="3974306" y="844391"/>
                    <a:pt x="3978116" y="844391"/>
                  </a:cubicBezTo>
                  <a:lnTo>
                    <a:pt x="3978116" y="844391"/>
                  </a:lnTo>
                  <a:close/>
                  <a:moveTo>
                    <a:pt x="4483894" y="895826"/>
                  </a:moveTo>
                  <a:cubicBezTo>
                    <a:pt x="4486751" y="895826"/>
                    <a:pt x="4489609" y="897731"/>
                    <a:pt x="4489609" y="902494"/>
                  </a:cubicBezTo>
                  <a:cubicBezTo>
                    <a:pt x="4489609" y="907256"/>
                    <a:pt x="4484847" y="912971"/>
                    <a:pt x="4478179" y="914876"/>
                  </a:cubicBezTo>
                  <a:cubicBezTo>
                    <a:pt x="4470559" y="916781"/>
                    <a:pt x="4466749" y="914876"/>
                    <a:pt x="4466749" y="909161"/>
                  </a:cubicBezTo>
                  <a:cubicBezTo>
                    <a:pt x="4466749" y="904399"/>
                    <a:pt x="4467701" y="900589"/>
                    <a:pt x="4469606" y="900589"/>
                  </a:cubicBezTo>
                  <a:cubicBezTo>
                    <a:pt x="4471512" y="900589"/>
                    <a:pt x="4476274" y="899636"/>
                    <a:pt x="4481037" y="897731"/>
                  </a:cubicBezTo>
                  <a:cubicBezTo>
                    <a:pt x="4481989" y="895826"/>
                    <a:pt x="4482941" y="895826"/>
                    <a:pt x="4483894" y="895826"/>
                  </a:cubicBezTo>
                  <a:lnTo>
                    <a:pt x="4483894" y="895826"/>
                  </a:lnTo>
                  <a:close/>
                  <a:moveTo>
                    <a:pt x="4748689" y="906304"/>
                  </a:moveTo>
                  <a:cubicBezTo>
                    <a:pt x="4758214" y="906304"/>
                    <a:pt x="4766787" y="909161"/>
                    <a:pt x="4766787" y="912971"/>
                  </a:cubicBezTo>
                  <a:cubicBezTo>
                    <a:pt x="4766787" y="920591"/>
                    <a:pt x="4753451" y="920591"/>
                    <a:pt x="4741069" y="912971"/>
                  </a:cubicBezTo>
                  <a:cubicBezTo>
                    <a:pt x="4733449" y="907256"/>
                    <a:pt x="4735354" y="906304"/>
                    <a:pt x="4748689" y="906304"/>
                  </a:cubicBezTo>
                  <a:lnTo>
                    <a:pt x="4748689" y="906304"/>
                  </a:lnTo>
                  <a:close/>
                  <a:moveTo>
                    <a:pt x="4448651" y="914876"/>
                  </a:moveTo>
                  <a:cubicBezTo>
                    <a:pt x="4454366" y="915829"/>
                    <a:pt x="4460081" y="928211"/>
                    <a:pt x="4455319" y="932974"/>
                  </a:cubicBezTo>
                  <a:cubicBezTo>
                    <a:pt x="4448651" y="939641"/>
                    <a:pt x="4441031" y="936784"/>
                    <a:pt x="4441031" y="928211"/>
                  </a:cubicBezTo>
                  <a:cubicBezTo>
                    <a:pt x="4441031" y="923449"/>
                    <a:pt x="4443889" y="917734"/>
                    <a:pt x="4446747" y="915829"/>
                  </a:cubicBezTo>
                  <a:cubicBezTo>
                    <a:pt x="4447699" y="915829"/>
                    <a:pt x="4447699" y="914876"/>
                    <a:pt x="4448651" y="914876"/>
                  </a:cubicBezTo>
                  <a:close/>
                  <a:moveTo>
                    <a:pt x="1654016" y="931069"/>
                  </a:moveTo>
                  <a:cubicBezTo>
                    <a:pt x="1657826" y="931069"/>
                    <a:pt x="1661636" y="936784"/>
                    <a:pt x="1661636" y="946309"/>
                  </a:cubicBezTo>
                  <a:cubicBezTo>
                    <a:pt x="1661636" y="954881"/>
                    <a:pt x="1659731" y="963454"/>
                    <a:pt x="1655921" y="965359"/>
                  </a:cubicBezTo>
                  <a:cubicBezTo>
                    <a:pt x="1649254" y="969169"/>
                    <a:pt x="1643539" y="951071"/>
                    <a:pt x="1647349" y="938689"/>
                  </a:cubicBezTo>
                  <a:cubicBezTo>
                    <a:pt x="1649254" y="933926"/>
                    <a:pt x="1651159" y="931069"/>
                    <a:pt x="1654016" y="931069"/>
                  </a:cubicBezTo>
                  <a:lnTo>
                    <a:pt x="1654016" y="931069"/>
                  </a:lnTo>
                  <a:close/>
                  <a:moveTo>
                    <a:pt x="3498056" y="945356"/>
                  </a:moveTo>
                  <a:cubicBezTo>
                    <a:pt x="3499961" y="944404"/>
                    <a:pt x="3501866" y="949166"/>
                    <a:pt x="3504724" y="961549"/>
                  </a:cubicBezTo>
                  <a:cubicBezTo>
                    <a:pt x="3510439" y="987266"/>
                    <a:pt x="3498056" y="1032986"/>
                    <a:pt x="3481864" y="1048226"/>
                  </a:cubicBezTo>
                  <a:cubicBezTo>
                    <a:pt x="3475196" y="1053941"/>
                    <a:pt x="3469481" y="1066324"/>
                    <a:pt x="3469481" y="1075849"/>
                  </a:cubicBezTo>
                  <a:cubicBezTo>
                    <a:pt x="3469481" y="1085374"/>
                    <a:pt x="3467576" y="1094899"/>
                    <a:pt x="3464719" y="1096804"/>
                  </a:cubicBezTo>
                  <a:cubicBezTo>
                    <a:pt x="3461861" y="1099661"/>
                    <a:pt x="3457099" y="1121569"/>
                    <a:pt x="3453289" y="1146334"/>
                  </a:cubicBezTo>
                  <a:lnTo>
                    <a:pt x="3446621" y="1191101"/>
                  </a:lnTo>
                  <a:lnTo>
                    <a:pt x="3435191" y="1174909"/>
                  </a:lnTo>
                  <a:cubicBezTo>
                    <a:pt x="3419951" y="1153001"/>
                    <a:pt x="3411379" y="1102519"/>
                    <a:pt x="3417094" y="1072039"/>
                  </a:cubicBezTo>
                  <a:cubicBezTo>
                    <a:pt x="3419951" y="1056799"/>
                    <a:pt x="3434239" y="1030129"/>
                    <a:pt x="3453289" y="1005364"/>
                  </a:cubicBezTo>
                  <a:cubicBezTo>
                    <a:pt x="3470434" y="982504"/>
                    <a:pt x="3487579" y="958691"/>
                    <a:pt x="3491389" y="952024"/>
                  </a:cubicBezTo>
                  <a:cubicBezTo>
                    <a:pt x="3495199" y="948214"/>
                    <a:pt x="3497104" y="946309"/>
                    <a:pt x="3498056" y="945356"/>
                  </a:cubicBezTo>
                  <a:lnTo>
                    <a:pt x="3498056" y="945356"/>
                  </a:lnTo>
                  <a:close/>
                  <a:moveTo>
                    <a:pt x="6092667" y="1037749"/>
                  </a:moveTo>
                  <a:cubicBezTo>
                    <a:pt x="6090762" y="1037749"/>
                    <a:pt x="6087904" y="1040606"/>
                    <a:pt x="6085999" y="1044416"/>
                  </a:cubicBezTo>
                  <a:cubicBezTo>
                    <a:pt x="6084094" y="1048226"/>
                    <a:pt x="6085046" y="1051084"/>
                    <a:pt x="6088856" y="1051084"/>
                  </a:cubicBezTo>
                  <a:cubicBezTo>
                    <a:pt x="6092667" y="1051084"/>
                    <a:pt x="6095524" y="1048226"/>
                    <a:pt x="6095524" y="1044416"/>
                  </a:cubicBezTo>
                  <a:cubicBezTo>
                    <a:pt x="6095524" y="1040606"/>
                    <a:pt x="6094571" y="1037749"/>
                    <a:pt x="6092667" y="1037749"/>
                  </a:cubicBezTo>
                  <a:close/>
                  <a:moveTo>
                    <a:pt x="106204" y="1052036"/>
                  </a:moveTo>
                  <a:cubicBezTo>
                    <a:pt x="111919" y="1050131"/>
                    <a:pt x="129064" y="1062514"/>
                    <a:pt x="129064" y="1070134"/>
                  </a:cubicBezTo>
                  <a:cubicBezTo>
                    <a:pt x="129064" y="1072991"/>
                    <a:pt x="126206" y="1075849"/>
                    <a:pt x="123349" y="1075849"/>
                  </a:cubicBezTo>
                  <a:cubicBezTo>
                    <a:pt x="114776" y="1075849"/>
                    <a:pt x="100489" y="1056799"/>
                    <a:pt x="106204" y="1052036"/>
                  </a:cubicBezTo>
                  <a:cubicBezTo>
                    <a:pt x="105251" y="1052036"/>
                    <a:pt x="105251" y="1052036"/>
                    <a:pt x="106204" y="1052036"/>
                  </a:cubicBezTo>
                  <a:lnTo>
                    <a:pt x="106204" y="1052036"/>
                  </a:lnTo>
                  <a:close/>
                  <a:moveTo>
                    <a:pt x="5970746" y="1163479"/>
                  </a:moveTo>
                  <a:cubicBezTo>
                    <a:pt x="5976462" y="1163479"/>
                    <a:pt x="5979319" y="1166336"/>
                    <a:pt x="5977414" y="1170146"/>
                  </a:cubicBezTo>
                  <a:cubicBezTo>
                    <a:pt x="5975509" y="1173956"/>
                    <a:pt x="5972651" y="1176814"/>
                    <a:pt x="5970746" y="1176814"/>
                  </a:cubicBezTo>
                  <a:cubicBezTo>
                    <a:pt x="5968842" y="1176814"/>
                    <a:pt x="5966937" y="1173956"/>
                    <a:pt x="5964079" y="1170146"/>
                  </a:cubicBezTo>
                  <a:cubicBezTo>
                    <a:pt x="5962174" y="1166336"/>
                    <a:pt x="5965031" y="1163479"/>
                    <a:pt x="5970746" y="1163479"/>
                  </a:cubicBezTo>
                  <a:close/>
                  <a:moveTo>
                    <a:pt x="5688806" y="1289209"/>
                  </a:moveTo>
                  <a:cubicBezTo>
                    <a:pt x="5694521" y="1289209"/>
                    <a:pt x="5699284" y="1293019"/>
                    <a:pt x="5699284" y="1298734"/>
                  </a:cubicBezTo>
                  <a:cubicBezTo>
                    <a:pt x="5699284" y="1303496"/>
                    <a:pt x="5698331" y="1308259"/>
                    <a:pt x="5696426" y="1308259"/>
                  </a:cubicBezTo>
                  <a:cubicBezTo>
                    <a:pt x="5695474" y="1308259"/>
                    <a:pt x="5690712" y="1303496"/>
                    <a:pt x="5685949" y="1298734"/>
                  </a:cubicBezTo>
                  <a:cubicBezTo>
                    <a:pt x="5680234" y="1290161"/>
                    <a:pt x="5680234" y="1289209"/>
                    <a:pt x="5688806" y="1289209"/>
                  </a:cubicBezTo>
                  <a:lnTo>
                    <a:pt x="5688806" y="1289209"/>
                  </a:lnTo>
                  <a:close/>
                  <a:moveTo>
                    <a:pt x="2170271" y="1314926"/>
                  </a:moveTo>
                  <a:cubicBezTo>
                    <a:pt x="2172176" y="1314926"/>
                    <a:pt x="2173129" y="1317784"/>
                    <a:pt x="2171224" y="1326356"/>
                  </a:cubicBezTo>
                  <a:cubicBezTo>
                    <a:pt x="2170271" y="1334929"/>
                    <a:pt x="2165509" y="1342549"/>
                    <a:pt x="2160746" y="1343501"/>
                  </a:cubicBezTo>
                  <a:cubicBezTo>
                    <a:pt x="2149316" y="1347311"/>
                    <a:pt x="2151221" y="1329214"/>
                    <a:pt x="2162651" y="1319689"/>
                  </a:cubicBezTo>
                  <a:cubicBezTo>
                    <a:pt x="2167414" y="1316831"/>
                    <a:pt x="2169319" y="1315879"/>
                    <a:pt x="2170271" y="1314926"/>
                  </a:cubicBezTo>
                  <a:lnTo>
                    <a:pt x="2170271" y="1314926"/>
                  </a:lnTo>
                  <a:close/>
                  <a:moveTo>
                    <a:pt x="5820251" y="1329214"/>
                  </a:moveTo>
                  <a:cubicBezTo>
                    <a:pt x="5821204" y="1329214"/>
                    <a:pt x="5822156" y="1329214"/>
                    <a:pt x="5823109" y="1330166"/>
                  </a:cubicBezTo>
                  <a:cubicBezTo>
                    <a:pt x="5825014" y="1332071"/>
                    <a:pt x="5824062" y="1337786"/>
                    <a:pt x="5820251" y="1342549"/>
                  </a:cubicBezTo>
                  <a:cubicBezTo>
                    <a:pt x="5812631" y="1352074"/>
                    <a:pt x="5802154" y="1353979"/>
                    <a:pt x="5802154" y="1345406"/>
                  </a:cubicBezTo>
                  <a:cubicBezTo>
                    <a:pt x="5801201" y="1338739"/>
                    <a:pt x="5813584" y="1329214"/>
                    <a:pt x="5820251" y="1329214"/>
                  </a:cubicBezTo>
                  <a:lnTo>
                    <a:pt x="5820251" y="1329214"/>
                  </a:lnTo>
                  <a:close/>
                  <a:moveTo>
                    <a:pt x="3129439" y="1351121"/>
                  </a:moveTo>
                  <a:cubicBezTo>
                    <a:pt x="3150394" y="1351121"/>
                    <a:pt x="3158014" y="1361599"/>
                    <a:pt x="3163729" y="1401604"/>
                  </a:cubicBezTo>
                  <a:cubicBezTo>
                    <a:pt x="3166586" y="1423511"/>
                    <a:pt x="3171349" y="1451134"/>
                    <a:pt x="3174206" y="1462564"/>
                  </a:cubicBezTo>
                  <a:cubicBezTo>
                    <a:pt x="3176111" y="1473994"/>
                    <a:pt x="3175159" y="1482566"/>
                    <a:pt x="3172301" y="1482566"/>
                  </a:cubicBezTo>
                  <a:cubicBezTo>
                    <a:pt x="3163729" y="1482566"/>
                    <a:pt x="3151346" y="1460659"/>
                    <a:pt x="3147536" y="1437799"/>
                  </a:cubicBezTo>
                  <a:cubicBezTo>
                    <a:pt x="3145631" y="1427321"/>
                    <a:pt x="3139916" y="1410176"/>
                    <a:pt x="3136106" y="1401604"/>
                  </a:cubicBezTo>
                  <a:cubicBezTo>
                    <a:pt x="3131344" y="1392079"/>
                    <a:pt x="3125629" y="1377791"/>
                    <a:pt x="3123724" y="1368266"/>
                  </a:cubicBezTo>
                  <a:cubicBezTo>
                    <a:pt x="3118961" y="1354931"/>
                    <a:pt x="3119914" y="1351121"/>
                    <a:pt x="3129439" y="1351121"/>
                  </a:cubicBezTo>
                  <a:lnTo>
                    <a:pt x="3129439" y="1351121"/>
                  </a:lnTo>
                  <a:close/>
                  <a:moveTo>
                    <a:pt x="4057174" y="1364456"/>
                  </a:moveTo>
                  <a:cubicBezTo>
                    <a:pt x="4066699" y="1364456"/>
                    <a:pt x="4070509" y="1370171"/>
                    <a:pt x="4074319" y="1386364"/>
                  </a:cubicBezTo>
                  <a:cubicBezTo>
                    <a:pt x="4076224" y="1398746"/>
                    <a:pt x="4077176" y="1410176"/>
                    <a:pt x="4075271" y="1411129"/>
                  </a:cubicBezTo>
                  <a:cubicBezTo>
                    <a:pt x="4070509" y="1414939"/>
                    <a:pt x="4059079" y="1400651"/>
                    <a:pt x="4051459" y="1380649"/>
                  </a:cubicBezTo>
                  <a:cubicBezTo>
                    <a:pt x="4045744" y="1366361"/>
                    <a:pt x="4046696" y="1364456"/>
                    <a:pt x="4057174" y="1364456"/>
                  </a:cubicBezTo>
                  <a:lnTo>
                    <a:pt x="4057174" y="1364456"/>
                  </a:lnTo>
                  <a:close/>
                  <a:moveTo>
                    <a:pt x="5891689" y="1379696"/>
                  </a:moveTo>
                  <a:cubicBezTo>
                    <a:pt x="5895499" y="1378744"/>
                    <a:pt x="5897404" y="1379696"/>
                    <a:pt x="5897404" y="1382554"/>
                  </a:cubicBezTo>
                  <a:cubicBezTo>
                    <a:pt x="5897404" y="1391126"/>
                    <a:pt x="5874544" y="1414939"/>
                    <a:pt x="5869781" y="1411129"/>
                  </a:cubicBezTo>
                  <a:cubicBezTo>
                    <a:pt x="5864067" y="1405414"/>
                    <a:pt x="5875496" y="1385411"/>
                    <a:pt x="5887879" y="1381601"/>
                  </a:cubicBezTo>
                  <a:cubicBezTo>
                    <a:pt x="5888831" y="1379696"/>
                    <a:pt x="5890737" y="1379696"/>
                    <a:pt x="5891689" y="1379696"/>
                  </a:cubicBezTo>
                  <a:lnTo>
                    <a:pt x="5891689" y="1379696"/>
                  </a:lnTo>
                  <a:close/>
                  <a:moveTo>
                    <a:pt x="4855369" y="1413986"/>
                  </a:moveTo>
                  <a:cubicBezTo>
                    <a:pt x="4859179" y="1413986"/>
                    <a:pt x="4862037" y="1416844"/>
                    <a:pt x="4862037" y="1420654"/>
                  </a:cubicBezTo>
                  <a:cubicBezTo>
                    <a:pt x="4862037" y="1424464"/>
                    <a:pt x="4860131" y="1427321"/>
                    <a:pt x="4859179" y="1427321"/>
                  </a:cubicBezTo>
                  <a:cubicBezTo>
                    <a:pt x="4857274" y="1427321"/>
                    <a:pt x="4854416" y="1424464"/>
                    <a:pt x="4852512" y="1420654"/>
                  </a:cubicBezTo>
                  <a:cubicBezTo>
                    <a:pt x="4850606" y="1416844"/>
                    <a:pt x="4852512" y="1413986"/>
                    <a:pt x="4855369" y="1413986"/>
                  </a:cubicBezTo>
                  <a:close/>
                  <a:moveTo>
                    <a:pt x="4889659" y="1453991"/>
                  </a:moveTo>
                  <a:cubicBezTo>
                    <a:pt x="4894421" y="1453039"/>
                    <a:pt x="4900137" y="1462564"/>
                    <a:pt x="4904899" y="1479709"/>
                  </a:cubicBezTo>
                  <a:cubicBezTo>
                    <a:pt x="4908709" y="1494949"/>
                    <a:pt x="4910614" y="1508284"/>
                    <a:pt x="4910614" y="1508284"/>
                  </a:cubicBezTo>
                  <a:cubicBezTo>
                    <a:pt x="4903946" y="1508284"/>
                    <a:pt x="4881087" y="1474946"/>
                    <a:pt x="4882991" y="1467326"/>
                  </a:cubicBezTo>
                  <a:cubicBezTo>
                    <a:pt x="4883944" y="1458754"/>
                    <a:pt x="4886801" y="1454944"/>
                    <a:pt x="4889659" y="1453991"/>
                  </a:cubicBezTo>
                  <a:lnTo>
                    <a:pt x="4889659" y="1453991"/>
                  </a:lnTo>
                  <a:close/>
                  <a:moveTo>
                    <a:pt x="4080034" y="1473041"/>
                  </a:moveTo>
                  <a:cubicBezTo>
                    <a:pt x="4080986" y="1473041"/>
                    <a:pt x="4081939" y="1473041"/>
                    <a:pt x="4083844" y="1473994"/>
                  </a:cubicBezTo>
                  <a:cubicBezTo>
                    <a:pt x="4087654" y="1476851"/>
                    <a:pt x="4088606" y="1480661"/>
                    <a:pt x="4084796" y="1485424"/>
                  </a:cubicBezTo>
                  <a:cubicBezTo>
                    <a:pt x="4081939" y="1489234"/>
                    <a:pt x="4077176" y="1498759"/>
                    <a:pt x="4076224" y="1505426"/>
                  </a:cubicBezTo>
                  <a:cubicBezTo>
                    <a:pt x="4073366" y="1516856"/>
                    <a:pt x="4072414" y="1516856"/>
                    <a:pt x="4068604" y="1507331"/>
                  </a:cubicBezTo>
                  <a:cubicBezTo>
                    <a:pt x="4062889" y="1495901"/>
                    <a:pt x="4071461" y="1474946"/>
                    <a:pt x="4080034" y="1473041"/>
                  </a:cubicBezTo>
                  <a:lnTo>
                    <a:pt x="4080034" y="1473041"/>
                  </a:lnTo>
                  <a:close/>
                  <a:moveTo>
                    <a:pt x="4928712" y="1547336"/>
                  </a:moveTo>
                  <a:cubicBezTo>
                    <a:pt x="4929664" y="1547336"/>
                    <a:pt x="4931569" y="1548289"/>
                    <a:pt x="4934426" y="1551146"/>
                  </a:cubicBezTo>
                  <a:cubicBezTo>
                    <a:pt x="4938237" y="1554956"/>
                    <a:pt x="4940142" y="1559719"/>
                    <a:pt x="4938237" y="1561624"/>
                  </a:cubicBezTo>
                  <a:cubicBezTo>
                    <a:pt x="4934426" y="1565434"/>
                    <a:pt x="4926806" y="1558766"/>
                    <a:pt x="4926806" y="1550194"/>
                  </a:cubicBezTo>
                  <a:cubicBezTo>
                    <a:pt x="4925854" y="1548289"/>
                    <a:pt x="4926806" y="1547336"/>
                    <a:pt x="4928712" y="1547336"/>
                  </a:cubicBezTo>
                  <a:close/>
                  <a:moveTo>
                    <a:pt x="3185636" y="1554956"/>
                  </a:moveTo>
                  <a:cubicBezTo>
                    <a:pt x="3186589" y="1554956"/>
                    <a:pt x="3187541" y="1554956"/>
                    <a:pt x="3189446" y="1555909"/>
                  </a:cubicBezTo>
                  <a:cubicBezTo>
                    <a:pt x="3192304" y="1557814"/>
                    <a:pt x="3195161" y="1564481"/>
                    <a:pt x="3195161" y="1571149"/>
                  </a:cubicBezTo>
                  <a:cubicBezTo>
                    <a:pt x="3195161" y="1585436"/>
                    <a:pt x="3177064" y="1593056"/>
                    <a:pt x="3172301" y="1580674"/>
                  </a:cubicBezTo>
                  <a:cubicBezTo>
                    <a:pt x="3167539" y="1570196"/>
                    <a:pt x="3178016" y="1554956"/>
                    <a:pt x="3185636" y="1554956"/>
                  </a:cubicBezTo>
                  <a:close/>
                  <a:moveTo>
                    <a:pt x="4076224" y="1590199"/>
                  </a:moveTo>
                  <a:cubicBezTo>
                    <a:pt x="4087654" y="1590199"/>
                    <a:pt x="4089559" y="1602581"/>
                    <a:pt x="4082891" y="1627346"/>
                  </a:cubicBezTo>
                  <a:cubicBezTo>
                    <a:pt x="4075271" y="1654016"/>
                    <a:pt x="4057174" y="1675924"/>
                    <a:pt x="4057174" y="1657826"/>
                  </a:cubicBezTo>
                  <a:cubicBezTo>
                    <a:pt x="4057174" y="1652111"/>
                    <a:pt x="4060031" y="1646396"/>
                    <a:pt x="4063841" y="1644491"/>
                  </a:cubicBezTo>
                  <a:cubicBezTo>
                    <a:pt x="4067651" y="1642586"/>
                    <a:pt x="4070509" y="1629251"/>
                    <a:pt x="4070509" y="1615916"/>
                  </a:cubicBezTo>
                  <a:cubicBezTo>
                    <a:pt x="4070509" y="1600676"/>
                    <a:pt x="4072414" y="1590199"/>
                    <a:pt x="4076224" y="1590199"/>
                  </a:cubicBezTo>
                  <a:lnTo>
                    <a:pt x="4076224" y="1590199"/>
                  </a:lnTo>
                  <a:close/>
                  <a:moveTo>
                    <a:pt x="4979194" y="1679734"/>
                  </a:moveTo>
                  <a:cubicBezTo>
                    <a:pt x="4981099" y="1679734"/>
                    <a:pt x="4984909" y="1681639"/>
                    <a:pt x="4991576" y="1688306"/>
                  </a:cubicBezTo>
                  <a:cubicBezTo>
                    <a:pt x="5003006" y="1699736"/>
                    <a:pt x="5003959" y="1703546"/>
                    <a:pt x="4997292" y="1712119"/>
                  </a:cubicBezTo>
                  <a:cubicBezTo>
                    <a:pt x="4983956" y="1727359"/>
                    <a:pt x="4969669" y="1724501"/>
                    <a:pt x="4973479" y="1708309"/>
                  </a:cubicBezTo>
                  <a:cubicBezTo>
                    <a:pt x="4975384" y="1700689"/>
                    <a:pt x="4977289" y="1690211"/>
                    <a:pt x="4977289" y="1684496"/>
                  </a:cubicBezTo>
                  <a:cubicBezTo>
                    <a:pt x="4977289" y="1681639"/>
                    <a:pt x="4978242" y="1680686"/>
                    <a:pt x="4979194" y="1679734"/>
                  </a:cubicBezTo>
                  <a:close/>
                  <a:moveTo>
                    <a:pt x="2912269" y="1717834"/>
                  </a:moveTo>
                  <a:cubicBezTo>
                    <a:pt x="2913221" y="1718786"/>
                    <a:pt x="2919889" y="1754981"/>
                    <a:pt x="2926556" y="1796891"/>
                  </a:cubicBezTo>
                  <a:cubicBezTo>
                    <a:pt x="2935129" y="1849279"/>
                    <a:pt x="2942749" y="1878806"/>
                    <a:pt x="2952274" y="1891189"/>
                  </a:cubicBezTo>
                  <a:cubicBezTo>
                    <a:pt x="2959894" y="1901666"/>
                    <a:pt x="2965609" y="1912144"/>
                    <a:pt x="2965609" y="1915001"/>
                  </a:cubicBezTo>
                  <a:cubicBezTo>
                    <a:pt x="2965609" y="1918811"/>
                    <a:pt x="2972276" y="1941671"/>
                    <a:pt x="2980849" y="1967389"/>
                  </a:cubicBezTo>
                  <a:cubicBezTo>
                    <a:pt x="2996089" y="2013109"/>
                    <a:pt x="3016091" y="2115979"/>
                    <a:pt x="3016091" y="2148364"/>
                  </a:cubicBezTo>
                  <a:cubicBezTo>
                    <a:pt x="3016091" y="2157889"/>
                    <a:pt x="3023711" y="2178844"/>
                    <a:pt x="3033236" y="2195989"/>
                  </a:cubicBezTo>
                  <a:cubicBezTo>
                    <a:pt x="3046571" y="2219801"/>
                    <a:pt x="3050381" y="2235994"/>
                    <a:pt x="3050381" y="2267426"/>
                  </a:cubicBezTo>
                  <a:cubicBezTo>
                    <a:pt x="3051334" y="2306479"/>
                    <a:pt x="3051334" y="2308384"/>
                    <a:pt x="3071336" y="2317909"/>
                  </a:cubicBezTo>
                  <a:cubicBezTo>
                    <a:pt x="3095149" y="2328386"/>
                    <a:pt x="3099911" y="2340769"/>
                    <a:pt x="3095149" y="2379821"/>
                  </a:cubicBezTo>
                  <a:cubicBezTo>
                    <a:pt x="3089434" y="2431256"/>
                    <a:pt x="3086576" y="2437924"/>
                    <a:pt x="3075146" y="2434114"/>
                  </a:cubicBezTo>
                  <a:cubicBezTo>
                    <a:pt x="3066574" y="2431256"/>
                    <a:pt x="3065621" y="2431256"/>
                    <a:pt x="3071336" y="2436971"/>
                  </a:cubicBezTo>
                  <a:cubicBezTo>
                    <a:pt x="3077051" y="2442686"/>
                    <a:pt x="3075146" y="2448401"/>
                    <a:pt x="3060859" y="2462689"/>
                  </a:cubicBezTo>
                  <a:cubicBezTo>
                    <a:pt x="3048476" y="2474119"/>
                    <a:pt x="3037046" y="2480786"/>
                    <a:pt x="3025616" y="2479834"/>
                  </a:cubicBezTo>
                  <a:cubicBezTo>
                    <a:pt x="3007519" y="2477929"/>
                    <a:pt x="3008471" y="2478881"/>
                    <a:pt x="3006566" y="2467451"/>
                  </a:cubicBezTo>
                  <a:cubicBezTo>
                    <a:pt x="3005614" y="2457926"/>
                    <a:pt x="2979896" y="2451259"/>
                    <a:pt x="2931319" y="2448401"/>
                  </a:cubicBezTo>
                  <a:cubicBezTo>
                    <a:pt x="2893219" y="2446496"/>
                    <a:pt x="2891314" y="2447449"/>
                    <a:pt x="2889409" y="2460784"/>
                  </a:cubicBezTo>
                  <a:cubicBezTo>
                    <a:pt x="2887504" y="2475071"/>
                    <a:pt x="2869406" y="2480786"/>
                    <a:pt x="2868454" y="2467451"/>
                  </a:cubicBezTo>
                  <a:cubicBezTo>
                    <a:pt x="2867501" y="2462689"/>
                    <a:pt x="2866549" y="2453164"/>
                    <a:pt x="2864644" y="2443639"/>
                  </a:cubicBezTo>
                  <a:cubicBezTo>
                    <a:pt x="2863691" y="2435066"/>
                    <a:pt x="2860834" y="2417921"/>
                    <a:pt x="2858929" y="2405539"/>
                  </a:cubicBezTo>
                  <a:cubicBezTo>
                    <a:pt x="2857024" y="2393156"/>
                    <a:pt x="2853214" y="2368391"/>
                    <a:pt x="2850356" y="2349341"/>
                  </a:cubicBezTo>
                  <a:cubicBezTo>
                    <a:pt x="2843689" y="2307431"/>
                    <a:pt x="2847499" y="2285524"/>
                    <a:pt x="2861786" y="2281714"/>
                  </a:cubicBezTo>
                  <a:cubicBezTo>
                    <a:pt x="2871311" y="2279809"/>
                    <a:pt x="2873216" y="2267426"/>
                    <a:pt x="2877026" y="2209324"/>
                  </a:cubicBezTo>
                  <a:cubicBezTo>
                    <a:pt x="2878931" y="2171224"/>
                    <a:pt x="2879884" y="2137886"/>
                    <a:pt x="2877979" y="2135029"/>
                  </a:cubicBezTo>
                  <a:cubicBezTo>
                    <a:pt x="2871311" y="2124551"/>
                    <a:pt x="2869406" y="2012156"/>
                    <a:pt x="2876074" y="1996916"/>
                  </a:cubicBezTo>
                  <a:cubicBezTo>
                    <a:pt x="2879884" y="1988344"/>
                    <a:pt x="2884646" y="1948339"/>
                    <a:pt x="2887504" y="1909286"/>
                  </a:cubicBezTo>
                  <a:cubicBezTo>
                    <a:pt x="2895124" y="1823561"/>
                    <a:pt x="2908459" y="1714024"/>
                    <a:pt x="2912269" y="1717834"/>
                  </a:cubicBezTo>
                  <a:lnTo>
                    <a:pt x="2912269" y="1717834"/>
                  </a:lnTo>
                  <a:close/>
                  <a:moveTo>
                    <a:pt x="1872139" y="1724501"/>
                  </a:moveTo>
                  <a:lnTo>
                    <a:pt x="1872139" y="1751171"/>
                  </a:lnTo>
                  <a:cubicBezTo>
                    <a:pt x="1872139" y="1775936"/>
                    <a:pt x="1889284" y="1896904"/>
                    <a:pt x="1904524" y="1991201"/>
                  </a:cubicBezTo>
                  <a:cubicBezTo>
                    <a:pt x="1922621" y="2099786"/>
                    <a:pt x="1929289" y="2150269"/>
                    <a:pt x="1928336" y="2189321"/>
                  </a:cubicBezTo>
                  <a:cubicBezTo>
                    <a:pt x="1927384" y="2230279"/>
                    <a:pt x="1928336" y="2232184"/>
                    <a:pt x="1949291" y="2251234"/>
                  </a:cubicBezTo>
                  <a:cubicBezTo>
                    <a:pt x="1961674" y="2261711"/>
                    <a:pt x="1978819" y="2281714"/>
                    <a:pt x="1988344" y="2296001"/>
                  </a:cubicBezTo>
                  <a:cubicBezTo>
                    <a:pt x="2005489" y="2320766"/>
                    <a:pt x="2006441" y="2326481"/>
                    <a:pt x="2006441" y="2393156"/>
                  </a:cubicBezTo>
                  <a:cubicBezTo>
                    <a:pt x="2007394" y="2498884"/>
                    <a:pt x="2009299" y="2490311"/>
                    <a:pt x="1983581" y="2487454"/>
                  </a:cubicBezTo>
                  <a:cubicBezTo>
                    <a:pt x="1971199" y="2486501"/>
                    <a:pt x="1957864" y="2480786"/>
                    <a:pt x="1954054" y="2476024"/>
                  </a:cubicBezTo>
                  <a:cubicBezTo>
                    <a:pt x="1947386" y="2468404"/>
                    <a:pt x="1944529" y="2468404"/>
                    <a:pt x="1934051" y="2477929"/>
                  </a:cubicBezTo>
                  <a:cubicBezTo>
                    <a:pt x="1918811" y="2491264"/>
                    <a:pt x="1863566" y="2496026"/>
                    <a:pt x="1831181" y="2487454"/>
                  </a:cubicBezTo>
                  <a:cubicBezTo>
                    <a:pt x="1816894" y="2483644"/>
                    <a:pt x="1807369" y="2483644"/>
                    <a:pt x="1807369" y="2486501"/>
                  </a:cubicBezTo>
                  <a:cubicBezTo>
                    <a:pt x="1807369" y="2489359"/>
                    <a:pt x="1798796" y="2492216"/>
                    <a:pt x="1788319" y="2492216"/>
                  </a:cubicBezTo>
                  <a:cubicBezTo>
                    <a:pt x="1777841" y="2492216"/>
                    <a:pt x="1769269" y="2489359"/>
                    <a:pt x="1769269" y="2485549"/>
                  </a:cubicBezTo>
                  <a:cubicBezTo>
                    <a:pt x="1769269" y="2481739"/>
                    <a:pt x="1753076" y="2478881"/>
                    <a:pt x="1734026" y="2478881"/>
                  </a:cubicBezTo>
                  <a:cubicBezTo>
                    <a:pt x="1714976" y="2478881"/>
                    <a:pt x="1698784" y="2481739"/>
                    <a:pt x="1698784" y="2485549"/>
                  </a:cubicBezTo>
                  <a:cubicBezTo>
                    <a:pt x="1698784" y="2489359"/>
                    <a:pt x="1689259" y="2492216"/>
                    <a:pt x="1677829" y="2492216"/>
                  </a:cubicBezTo>
                  <a:lnTo>
                    <a:pt x="1656874" y="2492216"/>
                  </a:lnTo>
                  <a:lnTo>
                    <a:pt x="1645444" y="2441734"/>
                  </a:lnTo>
                  <a:cubicBezTo>
                    <a:pt x="1638776" y="2414111"/>
                    <a:pt x="1635919" y="2382679"/>
                    <a:pt x="1637824" y="2373154"/>
                  </a:cubicBezTo>
                  <a:cubicBezTo>
                    <a:pt x="1644491" y="2342674"/>
                    <a:pt x="1660684" y="2322671"/>
                    <a:pt x="1679734" y="2322671"/>
                  </a:cubicBezTo>
                  <a:cubicBezTo>
                    <a:pt x="1703546" y="2322671"/>
                    <a:pt x="1723549" y="2300764"/>
                    <a:pt x="1714024" y="2285524"/>
                  </a:cubicBezTo>
                  <a:cubicBezTo>
                    <a:pt x="1708309" y="2276951"/>
                    <a:pt x="1708309" y="2272189"/>
                    <a:pt x="1714976" y="2266474"/>
                  </a:cubicBezTo>
                  <a:cubicBezTo>
                    <a:pt x="1719739" y="2262664"/>
                    <a:pt x="1725454" y="2238851"/>
                    <a:pt x="1727359" y="2211229"/>
                  </a:cubicBezTo>
                  <a:cubicBezTo>
                    <a:pt x="1729264" y="2184559"/>
                    <a:pt x="1735931" y="2151221"/>
                    <a:pt x="1740694" y="2137886"/>
                  </a:cubicBezTo>
                  <a:cubicBezTo>
                    <a:pt x="1745456" y="2124551"/>
                    <a:pt x="1758791" y="2081689"/>
                    <a:pt x="1769269" y="2043589"/>
                  </a:cubicBezTo>
                  <a:cubicBezTo>
                    <a:pt x="1795939" y="1952149"/>
                    <a:pt x="1851184" y="1773079"/>
                    <a:pt x="1862614" y="1745456"/>
                  </a:cubicBezTo>
                  <a:lnTo>
                    <a:pt x="1872139" y="1724501"/>
                  </a:lnTo>
                  <a:lnTo>
                    <a:pt x="1872139" y="1724501"/>
                  </a:lnTo>
                  <a:close/>
                  <a:moveTo>
                    <a:pt x="3807619" y="1812131"/>
                  </a:moveTo>
                  <a:lnTo>
                    <a:pt x="3807619" y="1901666"/>
                  </a:lnTo>
                  <a:cubicBezTo>
                    <a:pt x="3807619" y="1987391"/>
                    <a:pt x="3808571" y="1992154"/>
                    <a:pt x="3826669" y="2027396"/>
                  </a:cubicBezTo>
                  <a:cubicBezTo>
                    <a:pt x="3851434" y="2075021"/>
                    <a:pt x="3866674" y="2197894"/>
                    <a:pt x="3851434" y="2227421"/>
                  </a:cubicBezTo>
                  <a:cubicBezTo>
                    <a:pt x="3837146" y="2255044"/>
                    <a:pt x="3832384" y="2284571"/>
                    <a:pt x="3840956" y="2289334"/>
                  </a:cubicBezTo>
                  <a:cubicBezTo>
                    <a:pt x="3845719" y="2292191"/>
                    <a:pt x="3842861" y="2296001"/>
                    <a:pt x="3833336" y="2300764"/>
                  </a:cubicBezTo>
                  <a:cubicBezTo>
                    <a:pt x="3809524" y="2312194"/>
                    <a:pt x="3810476" y="2328386"/>
                    <a:pt x="3837146" y="2339816"/>
                  </a:cubicBezTo>
                  <a:cubicBezTo>
                    <a:pt x="3849529" y="2344579"/>
                    <a:pt x="3867626" y="2349341"/>
                    <a:pt x="3876199" y="2349341"/>
                  </a:cubicBezTo>
                  <a:cubicBezTo>
                    <a:pt x="3895249" y="2349341"/>
                    <a:pt x="3895249" y="2349341"/>
                    <a:pt x="3882866" y="2390299"/>
                  </a:cubicBezTo>
                  <a:cubicBezTo>
                    <a:pt x="3878104" y="2407444"/>
                    <a:pt x="3872389" y="2437924"/>
                    <a:pt x="3870484" y="2458879"/>
                  </a:cubicBezTo>
                  <a:cubicBezTo>
                    <a:pt x="3868579" y="2478881"/>
                    <a:pt x="3862864" y="2499836"/>
                    <a:pt x="3859054" y="2504599"/>
                  </a:cubicBezTo>
                  <a:cubicBezTo>
                    <a:pt x="3852386" y="2513171"/>
                    <a:pt x="3844766" y="2515076"/>
                    <a:pt x="3840004" y="2510314"/>
                  </a:cubicBezTo>
                  <a:cubicBezTo>
                    <a:pt x="3837146" y="2507456"/>
                    <a:pt x="3777139" y="2502694"/>
                    <a:pt x="3654266" y="2496026"/>
                  </a:cubicBezTo>
                  <a:lnTo>
                    <a:pt x="3579971" y="2492216"/>
                  </a:lnTo>
                  <a:lnTo>
                    <a:pt x="3570446" y="2459831"/>
                  </a:lnTo>
                  <a:cubicBezTo>
                    <a:pt x="3565684" y="2442686"/>
                    <a:pt x="3562826" y="2417921"/>
                    <a:pt x="3563779" y="2404586"/>
                  </a:cubicBezTo>
                  <a:cubicBezTo>
                    <a:pt x="3566636" y="2382679"/>
                    <a:pt x="3567589" y="2381726"/>
                    <a:pt x="3598069" y="2377916"/>
                  </a:cubicBezTo>
                  <a:cubicBezTo>
                    <a:pt x="3619024" y="2375059"/>
                    <a:pt x="3631406" y="2369344"/>
                    <a:pt x="3635216" y="2362676"/>
                  </a:cubicBezTo>
                  <a:cubicBezTo>
                    <a:pt x="3641884" y="2350294"/>
                    <a:pt x="3638074" y="2326481"/>
                    <a:pt x="3627596" y="2313146"/>
                  </a:cubicBezTo>
                  <a:cubicBezTo>
                    <a:pt x="3623786" y="2307431"/>
                    <a:pt x="3623786" y="2305526"/>
                    <a:pt x="3628549" y="2305526"/>
                  </a:cubicBezTo>
                  <a:cubicBezTo>
                    <a:pt x="3639026" y="2305526"/>
                    <a:pt x="3637121" y="2274094"/>
                    <a:pt x="3626644" y="2247424"/>
                  </a:cubicBezTo>
                  <a:cubicBezTo>
                    <a:pt x="3616166" y="2221706"/>
                    <a:pt x="3619024" y="2206466"/>
                    <a:pt x="3651409" y="2123599"/>
                  </a:cubicBezTo>
                  <a:cubicBezTo>
                    <a:pt x="3662839" y="2094071"/>
                    <a:pt x="3676174" y="2055971"/>
                    <a:pt x="3680936" y="2038826"/>
                  </a:cubicBezTo>
                  <a:cubicBezTo>
                    <a:pt x="3685699" y="2020729"/>
                    <a:pt x="3700939" y="1992154"/>
                    <a:pt x="3718084" y="1970246"/>
                  </a:cubicBezTo>
                  <a:cubicBezTo>
                    <a:pt x="3734276" y="1949291"/>
                    <a:pt x="3760946" y="1905476"/>
                    <a:pt x="3777139" y="1873091"/>
                  </a:cubicBezTo>
                  <a:lnTo>
                    <a:pt x="3807619" y="1812131"/>
                  </a:lnTo>
                  <a:lnTo>
                    <a:pt x="3807619" y="1812131"/>
                  </a:lnTo>
                  <a:close/>
                  <a:moveTo>
                    <a:pt x="4662964" y="1883569"/>
                  </a:moveTo>
                  <a:lnTo>
                    <a:pt x="4677251" y="1935004"/>
                  </a:lnTo>
                  <a:cubicBezTo>
                    <a:pt x="4684872" y="1963579"/>
                    <a:pt x="4706779" y="2022634"/>
                    <a:pt x="4725829" y="2066449"/>
                  </a:cubicBezTo>
                  <a:cubicBezTo>
                    <a:pt x="4744879" y="2110264"/>
                    <a:pt x="4762024" y="2159794"/>
                    <a:pt x="4764881" y="2176939"/>
                  </a:cubicBezTo>
                  <a:cubicBezTo>
                    <a:pt x="4769644" y="2213134"/>
                    <a:pt x="4782979" y="2255044"/>
                    <a:pt x="4801076" y="2289334"/>
                  </a:cubicBezTo>
                  <a:cubicBezTo>
                    <a:pt x="4810601" y="2307431"/>
                    <a:pt x="4814412" y="2326481"/>
                    <a:pt x="4814412" y="2359819"/>
                  </a:cubicBezTo>
                  <a:cubicBezTo>
                    <a:pt x="4814412" y="2384584"/>
                    <a:pt x="4816316" y="2406491"/>
                    <a:pt x="4819174" y="2409349"/>
                  </a:cubicBezTo>
                  <a:cubicBezTo>
                    <a:pt x="4822031" y="2412206"/>
                    <a:pt x="4823937" y="2419826"/>
                    <a:pt x="4823937" y="2426494"/>
                  </a:cubicBezTo>
                  <a:cubicBezTo>
                    <a:pt x="4823937" y="2436019"/>
                    <a:pt x="4822031" y="2436971"/>
                    <a:pt x="4815364" y="2432209"/>
                  </a:cubicBezTo>
                  <a:cubicBezTo>
                    <a:pt x="4810601" y="2428399"/>
                    <a:pt x="4804887" y="2427446"/>
                    <a:pt x="4802981" y="2429351"/>
                  </a:cubicBezTo>
                  <a:cubicBezTo>
                    <a:pt x="4801076" y="2431256"/>
                    <a:pt x="4794409" y="2429351"/>
                    <a:pt x="4788694" y="2424589"/>
                  </a:cubicBezTo>
                  <a:cubicBezTo>
                    <a:pt x="4780122" y="2417921"/>
                    <a:pt x="4777264" y="2417921"/>
                    <a:pt x="4768691" y="2427446"/>
                  </a:cubicBezTo>
                  <a:cubicBezTo>
                    <a:pt x="4759166" y="2436971"/>
                    <a:pt x="4759166" y="2437924"/>
                    <a:pt x="4781074" y="2437924"/>
                  </a:cubicBezTo>
                  <a:cubicBezTo>
                    <a:pt x="4815364" y="2437924"/>
                    <a:pt x="4822984" y="2442686"/>
                    <a:pt x="4819174" y="2459831"/>
                  </a:cubicBezTo>
                  <a:cubicBezTo>
                    <a:pt x="4817269" y="2468404"/>
                    <a:pt x="4813459" y="2475071"/>
                    <a:pt x="4810601" y="2475071"/>
                  </a:cubicBezTo>
                  <a:cubicBezTo>
                    <a:pt x="4807744" y="2475071"/>
                    <a:pt x="4807744" y="2481739"/>
                    <a:pt x="4810601" y="2489359"/>
                  </a:cubicBezTo>
                  <a:cubicBezTo>
                    <a:pt x="4815364" y="2502694"/>
                    <a:pt x="4814412" y="2503646"/>
                    <a:pt x="4795362" y="2501741"/>
                  </a:cubicBezTo>
                  <a:cubicBezTo>
                    <a:pt x="4775359" y="2499836"/>
                    <a:pt x="4774406" y="2499836"/>
                    <a:pt x="4778216" y="2516029"/>
                  </a:cubicBezTo>
                  <a:cubicBezTo>
                    <a:pt x="4781074" y="2528411"/>
                    <a:pt x="4779169" y="2532221"/>
                    <a:pt x="4772501" y="2530316"/>
                  </a:cubicBezTo>
                  <a:cubicBezTo>
                    <a:pt x="4767739" y="2528411"/>
                    <a:pt x="4763929" y="2520791"/>
                    <a:pt x="4763929" y="2514124"/>
                  </a:cubicBezTo>
                  <a:cubicBezTo>
                    <a:pt x="4764881" y="2499836"/>
                    <a:pt x="4757262" y="2496026"/>
                    <a:pt x="4750594" y="2506504"/>
                  </a:cubicBezTo>
                  <a:cubicBezTo>
                    <a:pt x="4747737" y="2511266"/>
                    <a:pt x="4722019" y="2510314"/>
                    <a:pt x="4719162" y="2505551"/>
                  </a:cubicBezTo>
                  <a:cubicBezTo>
                    <a:pt x="4693444" y="2463641"/>
                    <a:pt x="4682966" y="2458879"/>
                    <a:pt x="4699159" y="2497931"/>
                  </a:cubicBezTo>
                  <a:cubicBezTo>
                    <a:pt x="4708684" y="2519839"/>
                    <a:pt x="4708684" y="2520791"/>
                    <a:pt x="4698206" y="2516981"/>
                  </a:cubicBezTo>
                  <a:cubicBezTo>
                    <a:pt x="4671537" y="2506504"/>
                    <a:pt x="4662012" y="2505551"/>
                    <a:pt x="4667726" y="2514124"/>
                  </a:cubicBezTo>
                  <a:cubicBezTo>
                    <a:pt x="4670584" y="2518886"/>
                    <a:pt x="4677251" y="2527459"/>
                    <a:pt x="4682966" y="2534126"/>
                  </a:cubicBezTo>
                  <a:cubicBezTo>
                    <a:pt x="4688681" y="2539841"/>
                    <a:pt x="4691539" y="2545556"/>
                    <a:pt x="4689634" y="2545556"/>
                  </a:cubicBezTo>
                  <a:cubicBezTo>
                    <a:pt x="4687729" y="2545556"/>
                    <a:pt x="4682014" y="2540794"/>
                    <a:pt x="4675347" y="2534126"/>
                  </a:cubicBezTo>
                  <a:cubicBezTo>
                    <a:pt x="4665822" y="2525554"/>
                    <a:pt x="4662964" y="2524601"/>
                    <a:pt x="4659154" y="2531269"/>
                  </a:cubicBezTo>
                  <a:cubicBezTo>
                    <a:pt x="4655344" y="2537936"/>
                    <a:pt x="4650581" y="2537936"/>
                    <a:pt x="4640104" y="2533174"/>
                  </a:cubicBezTo>
                  <a:cubicBezTo>
                    <a:pt x="4632484" y="2529364"/>
                    <a:pt x="4621054" y="2528411"/>
                    <a:pt x="4612481" y="2531269"/>
                  </a:cubicBezTo>
                  <a:cubicBezTo>
                    <a:pt x="4603909" y="2534126"/>
                    <a:pt x="4593431" y="2536031"/>
                    <a:pt x="4587716" y="2535079"/>
                  </a:cubicBezTo>
                  <a:cubicBezTo>
                    <a:pt x="4582001" y="2534126"/>
                    <a:pt x="4573429" y="2534126"/>
                    <a:pt x="4567714" y="2533174"/>
                  </a:cubicBezTo>
                  <a:cubicBezTo>
                    <a:pt x="4559141" y="2532221"/>
                    <a:pt x="4556284" y="2520791"/>
                    <a:pt x="4552474" y="2465546"/>
                  </a:cubicBezTo>
                  <a:cubicBezTo>
                    <a:pt x="4548664" y="2414111"/>
                    <a:pt x="4549616" y="2397919"/>
                    <a:pt x="4556284" y="2394109"/>
                  </a:cubicBezTo>
                  <a:cubicBezTo>
                    <a:pt x="4561047" y="2391251"/>
                    <a:pt x="4566762" y="2390299"/>
                    <a:pt x="4569619" y="2392204"/>
                  </a:cubicBezTo>
                  <a:cubicBezTo>
                    <a:pt x="4572476" y="2394109"/>
                    <a:pt x="4581049" y="2393156"/>
                    <a:pt x="4587716" y="2391251"/>
                  </a:cubicBezTo>
                  <a:cubicBezTo>
                    <a:pt x="4596289" y="2388394"/>
                    <a:pt x="4599147" y="2383631"/>
                    <a:pt x="4597241" y="2376011"/>
                  </a:cubicBezTo>
                  <a:cubicBezTo>
                    <a:pt x="4595337" y="2369344"/>
                    <a:pt x="4596289" y="2362676"/>
                    <a:pt x="4600099" y="2360771"/>
                  </a:cubicBezTo>
                  <a:cubicBezTo>
                    <a:pt x="4603909" y="2357914"/>
                    <a:pt x="4604862" y="2351246"/>
                    <a:pt x="4601051" y="2342674"/>
                  </a:cubicBezTo>
                  <a:cubicBezTo>
                    <a:pt x="4590574" y="2316004"/>
                    <a:pt x="4586764" y="2246471"/>
                    <a:pt x="4593431" y="2224564"/>
                  </a:cubicBezTo>
                  <a:cubicBezTo>
                    <a:pt x="4597241" y="2213134"/>
                    <a:pt x="4602004" y="2161699"/>
                    <a:pt x="4602956" y="2110264"/>
                  </a:cubicBezTo>
                  <a:cubicBezTo>
                    <a:pt x="4604862" y="2033111"/>
                    <a:pt x="4608672" y="2012156"/>
                    <a:pt x="4619149" y="1991201"/>
                  </a:cubicBezTo>
                  <a:cubicBezTo>
                    <a:pt x="4625816" y="1976914"/>
                    <a:pt x="4639151" y="1947386"/>
                    <a:pt x="4646772" y="1925479"/>
                  </a:cubicBezTo>
                  <a:lnTo>
                    <a:pt x="4662964" y="1883569"/>
                  </a:lnTo>
                  <a:lnTo>
                    <a:pt x="4662964" y="1883569"/>
                  </a:lnTo>
                  <a:close/>
                  <a:moveTo>
                    <a:pt x="5953601" y="2255044"/>
                  </a:moveTo>
                  <a:cubicBezTo>
                    <a:pt x="5954554" y="2255044"/>
                    <a:pt x="5954554" y="2256949"/>
                    <a:pt x="5954554" y="2260759"/>
                  </a:cubicBezTo>
                  <a:cubicBezTo>
                    <a:pt x="5954554" y="2267426"/>
                    <a:pt x="5956459" y="2267426"/>
                    <a:pt x="5963126" y="2258854"/>
                  </a:cubicBezTo>
                  <a:cubicBezTo>
                    <a:pt x="5969794" y="2250281"/>
                    <a:pt x="5970746" y="2254091"/>
                    <a:pt x="5968842" y="2285524"/>
                  </a:cubicBezTo>
                  <a:cubicBezTo>
                    <a:pt x="5966937" y="2318861"/>
                    <a:pt x="5967889" y="2324576"/>
                    <a:pt x="5983129" y="2337911"/>
                  </a:cubicBezTo>
                  <a:cubicBezTo>
                    <a:pt x="5997417" y="2350294"/>
                    <a:pt x="5999321" y="2357914"/>
                    <a:pt x="5999321" y="2388394"/>
                  </a:cubicBezTo>
                  <a:cubicBezTo>
                    <a:pt x="5999321" y="2428399"/>
                    <a:pt x="5982176" y="2495074"/>
                    <a:pt x="5957412" y="2553176"/>
                  </a:cubicBezTo>
                  <a:lnTo>
                    <a:pt x="5940267" y="2592229"/>
                  </a:lnTo>
                  <a:lnTo>
                    <a:pt x="5905024" y="2594134"/>
                  </a:lnTo>
                  <a:cubicBezTo>
                    <a:pt x="5885974" y="2595086"/>
                    <a:pt x="5865971" y="2594134"/>
                    <a:pt x="5859304" y="2592229"/>
                  </a:cubicBezTo>
                  <a:cubicBezTo>
                    <a:pt x="5853589" y="2590324"/>
                    <a:pt x="5845017" y="2591276"/>
                    <a:pt x="5840254" y="2595086"/>
                  </a:cubicBezTo>
                  <a:cubicBezTo>
                    <a:pt x="5835492" y="2598896"/>
                    <a:pt x="5832634" y="2598896"/>
                    <a:pt x="5832634" y="2596039"/>
                  </a:cubicBezTo>
                  <a:cubicBezTo>
                    <a:pt x="5832634" y="2593181"/>
                    <a:pt x="5797392" y="2590324"/>
                    <a:pt x="5754529" y="2591276"/>
                  </a:cubicBezTo>
                  <a:cubicBezTo>
                    <a:pt x="5711667" y="2591276"/>
                    <a:pt x="5652612" y="2590324"/>
                    <a:pt x="5624037" y="2588419"/>
                  </a:cubicBezTo>
                  <a:cubicBezTo>
                    <a:pt x="5571649" y="2585561"/>
                    <a:pt x="5571649" y="2585561"/>
                    <a:pt x="5571649" y="2568416"/>
                  </a:cubicBezTo>
                  <a:cubicBezTo>
                    <a:pt x="5571649" y="2554129"/>
                    <a:pt x="5588794" y="2524601"/>
                    <a:pt x="5604034" y="2512219"/>
                  </a:cubicBezTo>
                  <a:cubicBezTo>
                    <a:pt x="5612606" y="2505551"/>
                    <a:pt x="5609749" y="2451259"/>
                    <a:pt x="5601176" y="2434114"/>
                  </a:cubicBezTo>
                  <a:cubicBezTo>
                    <a:pt x="5595462" y="2424589"/>
                    <a:pt x="5593556" y="2413159"/>
                    <a:pt x="5595462" y="2410301"/>
                  </a:cubicBezTo>
                  <a:cubicBezTo>
                    <a:pt x="5597367" y="2406491"/>
                    <a:pt x="5596414" y="2405539"/>
                    <a:pt x="5592604" y="2407444"/>
                  </a:cubicBezTo>
                  <a:cubicBezTo>
                    <a:pt x="5586889" y="2411254"/>
                    <a:pt x="5574506" y="2394109"/>
                    <a:pt x="5579269" y="2389346"/>
                  </a:cubicBezTo>
                  <a:cubicBezTo>
                    <a:pt x="5580221" y="2388394"/>
                    <a:pt x="5608796" y="2386489"/>
                    <a:pt x="5642134" y="2383631"/>
                  </a:cubicBezTo>
                  <a:cubicBezTo>
                    <a:pt x="5675471" y="2381726"/>
                    <a:pt x="5715476" y="2377916"/>
                    <a:pt x="5731669" y="2376011"/>
                  </a:cubicBezTo>
                  <a:cubicBezTo>
                    <a:pt x="5766912" y="2371249"/>
                    <a:pt x="5844064" y="2329339"/>
                    <a:pt x="5885021" y="2291239"/>
                  </a:cubicBezTo>
                  <a:cubicBezTo>
                    <a:pt x="5894546" y="2281714"/>
                    <a:pt x="5897404" y="2281714"/>
                    <a:pt x="5904071" y="2289334"/>
                  </a:cubicBezTo>
                  <a:cubicBezTo>
                    <a:pt x="5911692" y="2298859"/>
                    <a:pt x="5924074" y="2301716"/>
                    <a:pt x="5922169" y="2294096"/>
                  </a:cubicBezTo>
                  <a:cubicBezTo>
                    <a:pt x="5919312" y="2283619"/>
                    <a:pt x="5930742" y="2261711"/>
                    <a:pt x="5937409" y="2264569"/>
                  </a:cubicBezTo>
                  <a:cubicBezTo>
                    <a:pt x="5941219" y="2266474"/>
                    <a:pt x="5946934" y="2264569"/>
                    <a:pt x="5949792" y="2259806"/>
                  </a:cubicBezTo>
                  <a:cubicBezTo>
                    <a:pt x="5951696" y="2256949"/>
                    <a:pt x="5952649" y="2255044"/>
                    <a:pt x="5953601" y="2255044"/>
                  </a:cubicBezTo>
                  <a:lnTo>
                    <a:pt x="5953601" y="2255044"/>
                  </a:lnTo>
                  <a:close/>
                  <a:moveTo>
                    <a:pt x="5207794" y="2317909"/>
                  </a:moveTo>
                  <a:cubicBezTo>
                    <a:pt x="5211604" y="2317909"/>
                    <a:pt x="5214462" y="2320766"/>
                    <a:pt x="5214462" y="2324576"/>
                  </a:cubicBezTo>
                  <a:cubicBezTo>
                    <a:pt x="5214462" y="2328386"/>
                    <a:pt x="5211604" y="2331244"/>
                    <a:pt x="5207794" y="2331244"/>
                  </a:cubicBezTo>
                  <a:cubicBezTo>
                    <a:pt x="5203984" y="2331244"/>
                    <a:pt x="5201126" y="2328386"/>
                    <a:pt x="5201126" y="2324576"/>
                  </a:cubicBezTo>
                  <a:cubicBezTo>
                    <a:pt x="5201126" y="2320766"/>
                    <a:pt x="5203984" y="2317909"/>
                    <a:pt x="5207794" y="2317909"/>
                  </a:cubicBezTo>
                  <a:close/>
                  <a:moveTo>
                    <a:pt x="715804" y="2336006"/>
                  </a:moveTo>
                  <a:lnTo>
                    <a:pt x="796766" y="2336006"/>
                  </a:lnTo>
                  <a:lnTo>
                    <a:pt x="794861" y="2362676"/>
                  </a:lnTo>
                  <a:cubicBezTo>
                    <a:pt x="793909" y="2377916"/>
                    <a:pt x="789146" y="2401729"/>
                    <a:pt x="783431" y="2417921"/>
                  </a:cubicBezTo>
                  <a:cubicBezTo>
                    <a:pt x="777716" y="2433161"/>
                    <a:pt x="772954" y="2455069"/>
                    <a:pt x="772954" y="2465546"/>
                  </a:cubicBezTo>
                  <a:lnTo>
                    <a:pt x="772954" y="2485549"/>
                  </a:lnTo>
                  <a:lnTo>
                    <a:pt x="709136" y="2485549"/>
                  </a:lnTo>
                  <a:lnTo>
                    <a:pt x="645319" y="2486501"/>
                  </a:lnTo>
                  <a:lnTo>
                    <a:pt x="645319" y="2464594"/>
                  </a:lnTo>
                  <a:cubicBezTo>
                    <a:pt x="645319" y="2448401"/>
                    <a:pt x="651034" y="2436971"/>
                    <a:pt x="667226" y="2418874"/>
                  </a:cubicBezTo>
                  <a:cubicBezTo>
                    <a:pt x="679609" y="2405539"/>
                    <a:pt x="694849" y="2381726"/>
                    <a:pt x="702469" y="2365534"/>
                  </a:cubicBezTo>
                  <a:lnTo>
                    <a:pt x="715804" y="2336006"/>
                  </a:lnTo>
                  <a:lnTo>
                    <a:pt x="715804" y="2336006"/>
                  </a:lnTo>
                  <a:close/>
                  <a:moveTo>
                    <a:pt x="5198269" y="2336006"/>
                  </a:moveTo>
                  <a:cubicBezTo>
                    <a:pt x="5200174" y="2336006"/>
                    <a:pt x="5201126" y="2338864"/>
                    <a:pt x="5201126" y="2342674"/>
                  </a:cubicBezTo>
                  <a:cubicBezTo>
                    <a:pt x="5201126" y="2346484"/>
                    <a:pt x="5198269" y="2349341"/>
                    <a:pt x="5194459" y="2349341"/>
                  </a:cubicBezTo>
                  <a:cubicBezTo>
                    <a:pt x="5190649" y="2349341"/>
                    <a:pt x="5189696" y="2346484"/>
                    <a:pt x="5191601" y="2342674"/>
                  </a:cubicBezTo>
                  <a:cubicBezTo>
                    <a:pt x="5193506" y="2338864"/>
                    <a:pt x="5196364" y="2336006"/>
                    <a:pt x="5198269" y="2336006"/>
                  </a:cubicBezTo>
                  <a:close/>
                  <a:moveTo>
                    <a:pt x="5377339" y="2346484"/>
                  </a:moveTo>
                  <a:lnTo>
                    <a:pt x="5382101" y="2363629"/>
                  </a:lnTo>
                  <a:cubicBezTo>
                    <a:pt x="5384006" y="2373154"/>
                    <a:pt x="5390674" y="2380774"/>
                    <a:pt x="5396389" y="2380774"/>
                  </a:cubicBezTo>
                  <a:cubicBezTo>
                    <a:pt x="5404962" y="2380774"/>
                    <a:pt x="5475446" y="2427446"/>
                    <a:pt x="5475446" y="2433161"/>
                  </a:cubicBezTo>
                  <a:cubicBezTo>
                    <a:pt x="5475446" y="2434114"/>
                    <a:pt x="5470684" y="2447449"/>
                    <a:pt x="5464969" y="2462689"/>
                  </a:cubicBezTo>
                  <a:cubicBezTo>
                    <a:pt x="5459254" y="2477929"/>
                    <a:pt x="5453539" y="2494121"/>
                    <a:pt x="5452587" y="2499836"/>
                  </a:cubicBezTo>
                  <a:cubicBezTo>
                    <a:pt x="5443062" y="2536031"/>
                    <a:pt x="5437346" y="2547461"/>
                    <a:pt x="5426869" y="2553176"/>
                  </a:cubicBezTo>
                  <a:cubicBezTo>
                    <a:pt x="5419249" y="2556986"/>
                    <a:pt x="5415439" y="2564606"/>
                    <a:pt x="5416392" y="2571274"/>
                  </a:cubicBezTo>
                  <a:cubicBezTo>
                    <a:pt x="5418296" y="2581751"/>
                    <a:pt x="5414487" y="2582704"/>
                    <a:pt x="5379244" y="2580799"/>
                  </a:cubicBezTo>
                  <a:cubicBezTo>
                    <a:pt x="5339239" y="2578894"/>
                    <a:pt x="5317331" y="2571274"/>
                    <a:pt x="5333524" y="2565559"/>
                  </a:cubicBezTo>
                  <a:cubicBezTo>
                    <a:pt x="5338287" y="2563654"/>
                    <a:pt x="5344954" y="2558891"/>
                    <a:pt x="5349717" y="2555081"/>
                  </a:cubicBezTo>
                  <a:cubicBezTo>
                    <a:pt x="5354479" y="2551271"/>
                    <a:pt x="5362099" y="2545556"/>
                    <a:pt x="5368767" y="2543651"/>
                  </a:cubicBezTo>
                  <a:cubicBezTo>
                    <a:pt x="5374481" y="2541746"/>
                    <a:pt x="5380196" y="2533174"/>
                    <a:pt x="5380196" y="2525554"/>
                  </a:cubicBezTo>
                  <a:cubicBezTo>
                    <a:pt x="5380196" y="2517934"/>
                    <a:pt x="5382101" y="2513171"/>
                    <a:pt x="5384006" y="2516029"/>
                  </a:cubicBezTo>
                  <a:cubicBezTo>
                    <a:pt x="5385912" y="2517934"/>
                    <a:pt x="5394484" y="2506504"/>
                    <a:pt x="5403056" y="2490311"/>
                  </a:cubicBezTo>
                  <a:cubicBezTo>
                    <a:pt x="5421154" y="2455069"/>
                    <a:pt x="5421154" y="2457926"/>
                    <a:pt x="5408771" y="2457926"/>
                  </a:cubicBezTo>
                  <a:cubicBezTo>
                    <a:pt x="5404009" y="2457926"/>
                    <a:pt x="5396389" y="2463641"/>
                    <a:pt x="5392579" y="2470309"/>
                  </a:cubicBezTo>
                  <a:cubicBezTo>
                    <a:pt x="5384006" y="2485549"/>
                    <a:pt x="5364956" y="2486501"/>
                    <a:pt x="5353526" y="2473166"/>
                  </a:cubicBezTo>
                  <a:cubicBezTo>
                    <a:pt x="5346859" y="2465546"/>
                    <a:pt x="5346859" y="2460784"/>
                    <a:pt x="5353526" y="2450306"/>
                  </a:cubicBezTo>
                  <a:cubicBezTo>
                    <a:pt x="5359242" y="2441734"/>
                    <a:pt x="5359242" y="2436019"/>
                    <a:pt x="5354479" y="2431256"/>
                  </a:cubicBezTo>
                  <a:cubicBezTo>
                    <a:pt x="5349717" y="2426494"/>
                    <a:pt x="5353526" y="2420779"/>
                    <a:pt x="5366862" y="2413159"/>
                  </a:cubicBezTo>
                  <a:cubicBezTo>
                    <a:pt x="5377339" y="2406491"/>
                    <a:pt x="5385912" y="2398871"/>
                    <a:pt x="5385912" y="2395061"/>
                  </a:cubicBezTo>
                  <a:cubicBezTo>
                    <a:pt x="5385912" y="2386489"/>
                    <a:pt x="5377339" y="2386489"/>
                    <a:pt x="5367814" y="2396014"/>
                  </a:cubicBezTo>
                  <a:cubicBezTo>
                    <a:pt x="5359242" y="2404586"/>
                    <a:pt x="5361146" y="2391251"/>
                    <a:pt x="5371624" y="2363629"/>
                  </a:cubicBezTo>
                  <a:lnTo>
                    <a:pt x="5377339" y="2346484"/>
                  </a:lnTo>
                  <a:lnTo>
                    <a:pt x="5377339" y="2346484"/>
                  </a:lnTo>
                  <a:close/>
                  <a:moveTo>
                    <a:pt x="5022056" y="2405539"/>
                  </a:moveTo>
                  <a:cubicBezTo>
                    <a:pt x="5025867" y="2405539"/>
                    <a:pt x="5028724" y="2408396"/>
                    <a:pt x="5028724" y="2412206"/>
                  </a:cubicBezTo>
                  <a:cubicBezTo>
                    <a:pt x="5028724" y="2416016"/>
                    <a:pt x="5027771" y="2418874"/>
                    <a:pt x="5025867" y="2418874"/>
                  </a:cubicBezTo>
                  <a:cubicBezTo>
                    <a:pt x="5023962" y="2418874"/>
                    <a:pt x="5021104" y="2416016"/>
                    <a:pt x="5019199" y="2412206"/>
                  </a:cubicBezTo>
                  <a:cubicBezTo>
                    <a:pt x="5016342" y="2408396"/>
                    <a:pt x="5018246" y="2405539"/>
                    <a:pt x="5022056" y="2405539"/>
                  </a:cubicBezTo>
                  <a:close/>
                  <a:moveTo>
                    <a:pt x="3045619" y="2445544"/>
                  </a:moveTo>
                  <a:cubicBezTo>
                    <a:pt x="3044666" y="2445544"/>
                    <a:pt x="3043714" y="2447449"/>
                    <a:pt x="3045619" y="2449354"/>
                  </a:cubicBezTo>
                  <a:cubicBezTo>
                    <a:pt x="3047524" y="2453164"/>
                    <a:pt x="3052286" y="2456021"/>
                    <a:pt x="3055144" y="2456021"/>
                  </a:cubicBezTo>
                  <a:cubicBezTo>
                    <a:pt x="3064669" y="2456021"/>
                    <a:pt x="3061811" y="2451259"/>
                    <a:pt x="3051334" y="2447449"/>
                  </a:cubicBezTo>
                  <a:cubicBezTo>
                    <a:pt x="3050381" y="2446496"/>
                    <a:pt x="3048476" y="2446496"/>
                    <a:pt x="3047524" y="2446496"/>
                  </a:cubicBezTo>
                  <a:cubicBezTo>
                    <a:pt x="3046571" y="2445544"/>
                    <a:pt x="3045619" y="2445544"/>
                    <a:pt x="3045619" y="2445544"/>
                  </a:cubicBezTo>
                  <a:lnTo>
                    <a:pt x="3045619" y="2445544"/>
                  </a:lnTo>
                  <a:close/>
                  <a:moveTo>
                    <a:pt x="5132546" y="2463641"/>
                  </a:moveTo>
                  <a:cubicBezTo>
                    <a:pt x="5133499" y="2462689"/>
                    <a:pt x="5135404" y="2463641"/>
                    <a:pt x="5137309" y="2464594"/>
                  </a:cubicBezTo>
                  <a:cubicBezTo>
                    <a:pt x="5141119" y="2466499"/>
                    <a:pt x="5143976" y="2469356"/>
                    <a:pt x="5143976" y="2471261"/>
                  </a:cubicBezTo>
                  <a:cubicBezTo>
                    <a:pt x="5143976" y="2473166"/>
                    <a:pt x="5141119" y="2474119"/>
                    <a:pt x="5137309" y="2474119"/>
                  </a:cubicBezTo>
                  <a:cubicBezTo>
                    <a:pt x="5133499" y="2474119"/>
                    <a:pt x="5130642" y="2471261"/>
                    <a:pt x="5130642" y="2467451"/>
                  </a:cubicBezTo>
                  <a:cubicBezTo>
                    <a:pt x="5130642" y="2465546"/>
                    <a:pt x="5131594" y="2464594"/>
                    <a:pt x="5132546" y="2463641"/>
                  </a:cubicBezTo>
                  <a:close/>
                  <a:moveTo>
                    <a:pt x="4826794" y="2483644"/>
                  </a:moveTo>
                  <a:cubicBezTo>
                    <a:pt x="4827747" y="2483644"/>
                    <a:pt x="4830604" y="2483644"/>
                    <a:pt x="4835366" y="2485549"/>
                  </a:cubicBezTo>
                  <a:cubicBezTo>
                    <a:pt x="4842034" y="2487454"/>
                    <a:pt x="4853464" y="2495074"/>
                    <a:pt x="4860131" y="2501741"/>
                  </a:cubicBezTo>
                  <a:cubicBezTo>
                    <a:pt x="4869656" y="2513171"/>
                    <a:pt x="4870609" y="2514124"/>
                    <a:pt x="4861084" y="2511266"/>
                  </a:cubicBezTo>
                  <a:cubicBezTo>
                    <a:pt x="4855369" y="2509361"/>
                    <a:pt x="4846797" y="2511266"/>
                    <a:pt x="4842034" y="2515076"/>
                  </a:cubicBezTo>
                  <a:cubicBezTo>
                    <a:pt x="4835366" y="2520791"/>
                    <a:pt x="4835366" y="2520791"/>
                    <a:pt x="4838224" y="2514124"/>
                  </a:cubicBezTo>
                  <a:cubicBezTo>
                    <a:pt x="4841081" y="2509361"/>
                    <a:pt x="4838224" y="2500789"/>
                    <a:pt x="4832509" y="2494121"/>
                  </a:cubicBezTo>
                  <a:cubicBezTo>
                    <a:pt x="4827747" y="2486501"/>
                    <a:pt x="4824889" y="2483644"/>
                    <a:pt x="4826794" y="2483644"/>
                  </a:cubicBezTo>
                  <a:lnTo>
                    <a:pt x="4826794" y="2483644"/>
                  </a:lnTo>
                  <a:close/>
                  <a:moveTo>
                    <a:pt x="4787741" y="2508409"/>
                  </a:moveTo>
                  <a:cubicBezTo>
                    <a:pt x="4789647" y="2508409"/>
                    <a:pt x="4793456" y="2509361"/>
                    <a:pt x="4798219" y="2512219"/>
                  </a:cubicBezTo>
                  <a:cubicBezTo>
                    <a:pt x="4804887" y="2516029"/>
                    <a:pt x="4810601" y="2522696"/>
                    <a:pt x="4810601" y="2528411"/>
                  </a:cubicBezTo>
                  <a:cubicBezTo>
                    <a:pt x="4810601" y="2541746"/>
                    <a:pt x="4799172" y="2539841"/>
                    <a:pt x="4791551" y="2525554"/>
                  </a:cubicBezTo>
                  <a:cubicBezTo>
                    <a:pt x="4785837" y="2514124"/>
                    <a:pt x="4784884" y="2508409"/>
                    <a:pt x="4787741" y="2508409"/>
                  </a:cubicBezTo>
                  <a:lnTo>
                    <a:pt x="4787741" y="2508409"/>
                  </a:lnTo>
                  <a:close/>
                  <a:moveTo>
                    <a:pt x="4868704" y="2525554"/>
                  </a:moveTo>
                  <a:cubicBezTo>
                    <a:pt x="4870609" y="2525554"/>
                    <a:pt x="4872514" y="2526506"/>
                    <a:pt x="4873466" y="2527459"/>
                  </a:cubicBezTo>
                  <a:cubicBezTo>
                    <a:pt x="4875372" y="2529364"/>
                    <a:pt x="4871562" y="2531269"/>
                    <a:pt x="4864894" y="2530316"/>
                  </a:cubicBezTo>
                  <a:cubicBezTo>
                    <a:pt x="4857274" y="2530316"/>
                    <a:pt x="4856322" y="2528411"/>
                    <a:pt x="4861084" y="2526506"/>
                  </a:cubicBezTo>
                  <a:cubicBezTo>
                    <a:pt x="4863941" y="2525554"/>
                    <a:pt x="4865847" y="2525554"/>
                    <a:pt x="4868704" y="2525554"/>
                  </a:cubicBezTo>
                  <a:close/>
                </a:path>
              </a:pathLst>
            </a:custGeom>
            <a:grp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34754AC-2C4F-4D01-9908-A5FC78D219E7}"/>
                </a:ext>
              </a:extLst>
            </p:cNvPr>
            <p:cNvSpPr/>
            <p:nvPr userDrawn="1"/>
          </p:nvSpPr>
          <p:spPr>
            <a:xfrm>
              <a:off x="3193986" y="3541479"/>
              <a:ext cx="889935" cy="380964"/>
            </a:xfrm>
            <a:custGeom>
              <a:avLst/>
              <a:gdLst>
                <a:gd name="connsiteX0" fmla="*/ 511740 w 889935"/>
                <a:gd name="connsiteY0" fmla="*/ 7837 h 380964"/>
                <a:gd name="connsiteX1" fmla="*/ 367361 w 889935"/>
                <a:gd name="connsiteY1" fmla="*/ 31900 h 380964"/>
                <a:gd name="connsiteX2" fmla="*/ 247046 w 889935"/>
                <a:gd name="connsiteY2" fmla="*/ 67995 h 380964"/>
                <a:gd name="connsiteX3" fmla="*/ 150793 w 889935"/>
                <a:gd name="connsiteY3" fmla="*/ 164247 h 380964"/>
                <a:gd name="connsiteX4" fmla="*/ 6414 w 889935"/>
                <a:gd name="connsiteY4" fmla="*/ 248468 h 380964"/>
                <a:gd name="connsiteX5" fmla="*/ 379393 w 889935"/>
                <a:gd name="connsiteY5" fmla="*/ 380816 h 380964"/>
                <a:gd name="connsiteX6" fmla="*/ 884719 w 889935"/>
                <a:gd name="connsiteY6" fmla="*/ 272532 h 380964"/>
                <a:gd name="connsiteX7" fmla="*/ 632056 w 889935"/>
                <a:gd name="connsiteY7" fmla="*/ 176279 h 380964"/>
                <a:gd name="connsiteX8" fmla="*/ 511740 w 889935"/>
                <a:gd name="connsiteY8" fmla="*/ 7837 h 38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35" h="380964">
                  <a:moveTo>
                    <a:pt x="511740" y="7837"/>
                  </a:moveTo>
                  <a:cubicBezTo>
                    <a:pt x="467624" y="-16226"/>
                    <a:pt x="411477" y="21874"/>
                    <a:pt x="367361" y="31900"/>
                  </a:cubicBezTo>
                  <a:cubicBezTo>
                    <a:pt x="323245" y="41926"/>
                    <a:pt x="283141" y="45937"/>
                    <a:pt x="247046" y="67995"/>
                  </a:cubicBezTo>
                  <a:cubicBezTo>
                    <a:pt x="210951" y="90053"/>
                    <a:pt x="190898" y="134168"/>
                    <a:pt x="150793" y="164247"/>
                  </a:cubicBezTo>
                  <a:cubicBezTo>
                    <a:pt x="110688" y="194326"/>
                    <a:pt x="-31686" y="212373"/>
                    <a:pt x="6414" y="248468"/>
                  </a:cubicBezTo>
                  <a:cubicBezTo>
                    <a:pt x="44514" y="284563"/>
                    <a:pt x="233009" y="376805"/>
                    <a:pt x="379393" y="380816"/>
                  </a:cubicBezTo>
                  <a:cubicBezTo>
                    <a:pt x="525777" y="384827"/>
                    <a:pt x="842609" y="306621"/>
                    <a:pt x="884719" y="272532"/>
                  </a:cubicBezTo>
                  <a:cubicBezTo>
                    <a:pt x="926829" y="238443"/>
                    <a:pt x="702240" y="218390"/>
                    <a:pt x="632056" y="176279"/>
                  </a:cubicBezTo>
                  <a:cubicBezTo>
                    <a:pt x="561872" y="134168"/>
                    <a:pt x="555856" y="31900"/>
                    <a:pt x="511740" y="78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634400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Images &amp; Contents Layout">
    <p:spTree>
      <p:nvGrpSpPr>
        <p:cNvPr id="1" name=""/>
        <p:cNvGrpSpPr/>
        <p:nvPr/>
      </p:nvGrpSpPr>
      <p:grpSpPr>
        <a:xfrm>
          <a:off x="0" y="0"/>
          <a:ext cx="0" cy="0"/>
          <a:chOff x="0" y="0"/>
          <a:chExt cx="0" cy="0"/>
        </a:xfrm>
      </p:grpSpPr>
      <p:sp>
        <p:nvSpPr>
          <p:cNvPr id="13" name="Rectangle 12"/>
          <p:cNvSpPr/>
          <p:nvPr userDrawn="1"/>
        </p:nvSpPr>
        <p:spPr>
          <a:xfrm>
            <a:off x="1" y="0"/>
            <a:ext cx="12207092" cy="182679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7" name="Picture Placeholder 2"/>
          <p:cNvSpPr>
            <a:spLocks noGrp="1"/>
          </p:cNvSpPr>
          <p:nvPr>
            <p:ph type="pic" idx="10" hasCustomPrompt="1"/>
          </p:nvPr>
        </p:nvSpPr>
        <p:spPr>
          <a:xfrm>
            <a:off x="918873" y="2198425"/>
            <a:ext cx="240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Picture Placeholder 2"/>
          <p:cNvSpPr>
            <a:spLocks noGrp="1"/>
          </p:cNvSpPr>
          <p:nvPr>
            <p:ph type="pic" idx="11" hasCustomPrompt="1"/>
          </p:nvPr>
        </p:nvSpPr>
        <p:spPr>
          <a:xfrm>
            <a:off x="3648458" y="2199572"/>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6298465" y="2199572"/>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8948471" y="2199572"/>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제목 1">
            <a:extLst>
              <a:ext uri="{FF2B5EF4-FFF2-40B4-BE49-F238E27FC236}">
                <a16:creationId xmlns:a16="http://schemas.microsoft.com/office/drawing/2014/main" id="{E700F45E-48E3-46D3-A706-CB2DC2A6751C}"/>
              </a:ext>
            </a:extLst>
          </p:cNvPr>
          <p:cNvSpPr>
            <a:spLocks noGrp="1"/>
          </p:cNvSpPr>
          <p:nvPr>
            <p:ph type="title" hasCustomPrompt="1"/>
          </p:nvPr>
        </p:nvSpPr>
        <p:spPr>
          <a:xfrm>
            <a:off x="0" y="260648"/>
            <a:ext cx="12192000" cy="504056"/>
          </a:xfrm>
          <a:prstGeom prst="rect">
            <a:avLst/>
          </a:prstGeom>
        </p:spPr>
        <p:txBody>
          <a:bodyPr anchor="ctr">
            <a:noAutofit/>
          </a:bodyPr>
          <a:lstStyle>
            <a:lvl1pPr algn="ctr">
              <a:defRPr sz="3600" b="0" baseline="0">
                <a:solidFill>
                  <a:schemeClr val="bg1"/>
                </a:solidFill>
              </a:defRPr>
            </a:lvl1pPr>
          </a:lstStyle>
          <a:p>
            <a:r>
              <a:rPr lang="en-US" altLang="ko-KR" dirty="0"/>
              <a:t>BASIC LAYOUT</a:t>
            </a:r>
            <a:endParaRPr lang="ko-KR" altLang="en-US" dirty="0"/>
          </a:p>
        </p:txBody>
      </p:sp>
      <p:sp>
        <p:nvSpPr>
          <p:cNvPr id="16" name="텍스트 개체 틀 2">
            <a:extLst>
              <a:ext uri="{FF2B5EF4-FFF2-40B4-BE49-F238E27FC236}">
                <a16:creationId xmlns:a16="http://schemas.microsoft.com/office/drawing/2014/main" id="{65C9C488-7573-459B-A7F1-A224A2E240DB}"/>
              </a:ext>
            </a:extLst>
          </p:cNvPr>
          <p:cNvSpPr>
            <a:spLocks noGrp="1"/>
          </p:cNvSpPr>
          <p:nvPr>
            <p:ph type="body" sz="quarter" idx="41" hasCustomPrompt="1"/>
          </p:nvPr>
        </p:nvSpPr>
        <p:spPr>
          <a:xfrm>
            <a:off x="0" y="790582"/>
            <a:ext cx="12192000" cy="216024"/>
          </a:xfrm>
          <a:prstGeom prst="rect">
            <a:avLst/>
          </a:prstGeom>
        </p:spPr>
        <p:txBody>
          <a:bodyPr anchor="ctr"/>
          <a:lstStyle>
            <a:lvl1pPr marL="0" marR="0" indent="0" algn="ctr" defTabSz="914446" rtl="0" eaLnBrk="1" fontAlgn="auto" latinLnBrk="1" hangingPunct="1">
              <a:lnSpc>
                <a:spcPct val="90000"/>
              </a:lnSpc>
              <a:spcBef>
                <a:spcPts val="1000"/>
              </a:spcBef>
              <a:spcAft>
                <a:spcPts val="0"/>
              </a:spcAft>
              <a:buClrTx/>
              <a:buSzTx/>
              <a:buFontTx/>
              <a:buNone/>
              <a:tabLst/>
              <a:defRPr sz="1200">
                <a:solidFill>
                  <a:schemeClr val="bg1"/>
                </a:solidFill>
              </a:defRPr>
            </a:lvl1pPr>
          </a:lstStyle>
          <a:p>
            <a:pPr marL="0" marR="0" lvl="0" indent="0" algn="ctr" defTabSz="914446"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
        <p:nvSpPr>
          <p:cNvPr id="18" name="Rectangle 6">
            <a:extLst>
              <a:ext uri="{FF2B5EF4-FFF2-40B4-BE49-F238E27FC236}">
                <a16:creationId xmlns:a16="http://schemas.microsoft.com/office/drawing/2014/main" id="{C5482A88-7460-4BC5-A494-9F85A02336C4}"/>
              </a:ext>
            </a:extLst>
          </p:cNvPr>
          <p:cNvSpPr/>
          <p:nvPr userDrawn="1"/>
        </p:nvSpPr>
        <p:spPr>
          <a:xfrm>
            <a:off x="0" y="6597352"/>
            <a:ext cx="12192000"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405589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9CAF33-C70F-4F86-AEBF-A90C86C62CCA}"/>
              </a:ext>
            </a:extLst>
          </p:cNvPr>
          <p:cNvSpPr/>
          <p:nvPr userDrawn="1"/>
        </p:nvSpPr>
        <p:spPr>
          <a:xfrm>
            <a:off x="0" y="1395662"/>
            <a:ext cx="12192000" cy="4066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6B65C4-5532-4F7F-AF63-4751FB9C128F}"/>
              </a:ext>
            </a:extLst>
          </p:cNvPr>
          <p:cNvSpPr/>
          <p:nvPr userDrawn="1"/>
        </p:nvSpPr>
        <p:spPr>
          <a:xfrm>
            <a:off x="0" y="2045368"/>
            <a:ext cx="12192000" cy="27672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72E5BB8-6BB6-4712-AC60-7CF3B189B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73"/>
            <a:ext cx="6364705" cy="6849327"/>
          </a:xfrm>
          <a:prstGeom prst="rect">
            <a:avLst/>
          </a:prstGeom>
        </p:spPr>
      </p:pic>
    </p:spTree>
    <p:extLst>
      <p:ext uri="{BB962C8B-B14F-4D97-AF65-F5344CB8AC3E}">
        <p14:creationId xmlns:p14="http://schemas.microsoft.com/office/powerpoint/2010/main" val="3966523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4FBED30-4CED-43CD-9511-061610B24817}"/>
              </a:ext>
            </a:extLst>
          </p:cNvPr>
          <p:cNvSpPr/>
          <p:nvPr userDrawn="1"/>
        </p:nvSpPr>
        <p:spPr>
          <a:xfrm>
            <a:off x="11464516" y="156754"/>
            <a:ext cx="509770" cy="348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2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75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1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39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8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744"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42" r:id="rId2"/>
    <p:sldLayoutId id="2147483739" r:id="rId3"/>
    <p:sldLayoutId id="2147483737" r:id="rId4"/>
    <p:sldLayoutId id="2147483740" r:id="rId5"/>
    <p:sldLayoutId id="2147483736" r:id="rId6"/>
    <p:sldLayoutId id="2147483743" r:id="rId7"/>
    <p:sldLayoutId id="2147483741" r:id="rId8"/>
    <p:sldLayoutId id="2147483746" r:id="rId9"/>
    <p:sldLayoutId id="2147483751" r:id="rId10"/>
    <p:sldLayoutId id="2147483752" r:id="rId11"/>
    <p:sldLayoutId id="2147483732" r:id="rId12"/>
    <p:sldLayoutId id="2147483738"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45" r:id="rId2"/>
    <p:sldLayoutId id="2147483747" r:id="rId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7.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jp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6092" y="146596"/>
            <a:ext cx="11721736" cy="1015663"/>
          </a:xfrm>
          <a:prstGeom prst="rect">
            <a:avLst/>
          </a:prstGeom>
        </p:spPr>
        <p:txBody>
          <a:bodyPr wrap="square">
            <a:spAutoFit/>
          </a:bodyPr>
          <a:lstStyle/>
          <a:p>
            <a:pPr algn="ctr"/>
            <a:r>
              <a:rPr lang="ro-MD" sz="2000" dirty="0" smtClean="0">
                <a:solidFill>
                  <a:schemeClr val="bg1"/>
                </a:solidFill>
                <a:latin typeface="Times New Roman" panose="02020603050405020304" pitchFamily="18" charset="0"/>
                <a:cs typeface="Times New Roman" panose="02020603050405020304" pitchFamily="18" charset="0"/>
              </a:rPr>
              <a:t>Universitatea de Stat din Moldova</a:t>
            </a:r>
            <a:br>
              <a:rPr lang="ro-MD" sz="2000" dirty="0" smtClean="0">
                <a:solidFill>
                  <a:schemeClr val="bg1"/>
                </a:solidFill>
                <a:latin typeface="Times New Roman" panose="02020603050405020304" pitchFamily="18" charset="0"/>
                <a:cs typeface="Times New Roman" panose="02020603050405020304" pitchFamily="18" charset="0"/>
              </a:rPr>
            </a:br>
            <a:r>
              <a:rPr lang="ro-MD" sz="2000" dirty="0" smtClean="0">
                <a:solidFill>
                  <a:schemeClr val="bg1"/>
                </a:solidFill>
                <a:latin typeface="Times New Roman" panose="02020603050405020304" pitchFamily="18" charset="0"/>
                <a:cs typeface="Times New Roman" panose="02020603050405020304" pitchFamily="18" charset="0"/>
              </a:rPr>
              <a:t>Facultatea Relații Internaționale, Științe politice și Administrative</a:t>
            </a:r>
            <a:br>
              <a:rPr lang="ro-MD" sz="2000" dirty="0" smtClean="0">
                <a:solidFill>
                  <a:schemeClr val="bg1"/>
                </a:solidFill>
                <a:latin typeface="Times New Roman" panose="02020603050405020304" pitchFamily="18" charset="0"/>
                <a:cs typeface="Times New Roman" panose="02020603050405020304" pitchFamily="18" charset="0"/>
              </a:rPr>
            </a:br>
            <a:r>
              <a:rPr lang="ro-MD" sz="2000" dirty="0" smtClean="0">
                <a:solidFill>
                  <a:schemeClr val="bg1"/>
                </a:solidFill>
                <a:latin typeface="Times New Roman" panose="02020603050405020304" pitchFamily="18" charset="0"/>
                <a:cs typeface="Times New Roman" panose="02020603050405020304" pitchFamily="18" charset="0"/>
              </a:rPr>
              <a:t>Departamentul Relații Internaționale</a:t>
            </a:r>
            <a:endParaRPr lang="ro-MD" sz="2000"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444343" y="2202269"/>
            <a:ext cx="6096000" cy="1569660"/>
          </a:xfrm>
          <a:prstGeom prst="rect">
            <a:avLst/>
          </a:prstGeom>
        </p:spPr>
        <p:txBody>
          <a:bodyPr>
            <a:spAutoFit/>
          </a:bodyPr>
          <a:lstStyle/>
          <a:p>
            <a:pPr algn="ctr"/>
            <a:r>
              <a:rPr lang="ro-MD" sz="3200" dirty="0" smtClean="0">
                <a:latin typeface="Times New Roman" panose="02020603050405020304" pitchFamily="18" charset="0"/>
                <a:cs typeface="Times New Roman" panose="02020603050405020304" pitchFamily="18" charset="0"/>
              </a:rPr>
              <a:t>Conflictele militare interne şi amestecul militar în mediul de </a:t>
            </a:r>
            <a:r>
              <a:rPr lang="en-US" sz="3200" dirty="0" smtClean="0">
                <a:latin typeface="Times New Roman" panose="02020603050405020304" pitchFamily="18" charset="0"/>
                <a:cs typeface="Times New Roman" panose="02020603050405020304" pitchFamily="18" charset="0"/>
              </a:rPr>
              <a:t>s</a:t>
            </a:r>
            <a:r>
              <a:rPr lang="ro-MD" sz="3200" dirty="0" smtClean="0">
                <a:latin typeface="Times New Roman" panose="02020603050405020304" pitchFamily="18" charset="0"/>
                <a:cs typeface="Times New Roman" panose="02020603050405020304" pitchFamily="18" charset="0"/>
              </a:rPr>
              <a:t>ecuritate</a:t>
            </a:r>
            <a:r>
              <a:rPr lang="en-US" sz="3200" dirty="0" smtClean="0">
                <a:latin typeface="Times New Roman" panose="02020603050405020304" pitchFamily="18" charset="0"/>
                <a:cs typeface="Times New Roman" panose="02020603050405020304" pitchFamily="18" charset="0"/>
              </a:rPr>
              <a:t> </a:t>
            </a:r>
            <a:r>
              <a:rPr lang="ro-MD" sz="3200" dirty="0" smtClean="0">
                <a:latin typeface="Times New Roman" panose="02020603050405020304" pitchFamily="18" charset="0"/>
                <a:cs typeface="Times New Roman" panose="02020603050405020304" pitchFamily="18" charset="0"/>
              </a:rPr>
              <a:t>internațional</a:t>
            </a:r>
            <a:endParaRPr lang="ro-MD" sz="3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473440" y="4908734"/>
            <a:ext cx="3718560" cy="1107996"/>
          </a:xfrm>
          <a:prstGeom prst="rect">
            <a:avLst/>
          </a:prstGeom>
        </p:spPr>
        <p:txBody>
          <a:bodyPr wrap="square">
            <a:spAutoFit/>
          </a:bodyPr>
          <a:lstStyle/>
          <a:p>
            <a:pPr algn="r"/>
            <a:r>
              <a:rPr lang="ro-MD" sz="1600" dirty="0" smtClean="0">
                <a:latin typeface="Times New Roman" panose="02020603050405020304" pitchFamily="18" charset="0"/>
                <a:cs typeface="Times New Roman" panose="02020603050405020304" pitchFamily="18" charset="0"/>
              </a:rPr>
              <a:t>Realizat: Josan Daniela</a:t>
            </a:r>
          </a:p>
          <a:p>
            <a:pPr algn="r"/>
            <a:r>
              <a:rPr lang="ro-MD" sz="1600" dirty="0" smtClean="0">
                <a:latin typeface="Times New Roman" panose="02020603050405020304" pitchFamily="18" charset="0"/>
                <a:cs typeface="Times New Roman" panose="02020603050405020304" pitchFamily="18" charset="0"/>
              </a:rPr>
              <a:t>                Mahu Marian</a:t>
            </a:r>
          </a:p>
          <a:p>
            <a:pPr algn="r"/>
            <a:r>
              <a:rPr lang="ro-MD" sz="1600" dirty="0" smtClean="0">
                <a:latin typeface="Times New Roman" panose="02020603050405020304" pitchFamily="18" charset="0"/>
                <a:cs typeface="Times New Roman" panose="02020603050405020304" pitchFamily="18" charset="0"/>
              </a:rPr>
              <a:t>                Bodrug Vasile</a:t>
            </a:r>
          </a:p>
          <a:p>
            <a:pPr algn="r"/>
            <a:r>
              <a:rPr lang="ro-MD" sz="1600" dirty="0" smtClean="0">
                <a:latin typeface="Times New Roman" panose="02020603050405020304" pitchFamily="18" charset="0"/>
                <a:cs typeface="Times New Roman" panose="02020603050405020304" pitchFamily="18" charset="0"/>
              </a:rPr>
              <a:t>Coordonator: Ilasciuc Andrei,lector</a:t>
            </a:r>
            <a:endParaRPr lang="ro-MD" dirty="0"/>
          </a:p>
        </p:txBody>
      </p:sp>
      <p:sp>
        <p:nvSpPr>
          <p:cNvPr id="10" name="Прямоугольник 9"/>
          <p:cNvSpPr/>
          <p:nvPr/>
        </p:nvSpPr>
        <p:spPr>
          <a:xfrm>
            <a:off x="5181974" y="6414255"/>
            <a:ext cx="1723549" cy="369332"/>
          </a:xfrm>
          <a:prstGeom prst="rect">
            <a:avLst/>
          </a:prstGeom>
        </p:spPr>
        <p:txBody>
          <a:bodyPr wrap="none">
            <a:spAutoFit/>
          </a:bodyPr>
          <a:lstStyle/>
          <a:p>
            <a:r>
              <a:rPr lang="ro-MD" dirty="0" smtClean="0">
                <a:solidFill>
                  <a:schemeClr val="bg1"/>
                </a:solidFill>
              </a:rPr>
              <a:t>Chișinău, 2021</a:t>
            </a:r>
            <a:endParaRPr lang="ro-MD" dirty="0">
              <a:solidFill>
                <a:schemeClr val="bg1"/>
              </a:solidFill>
            </a:endParaRPr>
          </a:p>
        </p:txBody>
      </p:sp>
    </p:spTree>
    <p:extLst>
      <p:ext uri="{BB962C8B-B14F-4D97-AF65-F5344CB8AC3E}">
        <p14:creationId xmlns:p14="http://schemas.microsoft.com/office/powerpoint/2010/main" val="403247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Группа 8"/>
          <p:cNvGrpSpPr/>
          <p:nvPr/>
        </p:nvGrpSpPr>
        <p:grpSpPr>
          <a:xfrm>
            <a:off x="256078" y="839698"/>
            <a:ext cx="11793054" cy="5277544"/>
            <a:chOff x="256078" y="839698"/>
            <a:chExt cx="11793054" cy="5277544"/>
          </a:xfrm>
        </p:grpSpPr>
        <p:sp>
          <p:nvSpPr>
            <p:cNvPr id="10" name="Фигура, имеющая форму буквы L 9"/>
            <p:cNvSpPr/>
            <p:nvPr/>
          </p:nvSpPr>
          <p:spPr>
            <a:xfrm rot="5400000">
              <a:off x="988514" y="2115232"/>
              <a:ext cx="2206204" cy="3671075"/>
            </a:xfrm>
            <a:prstGeom prst="corner">
              <a:avLst>
                <a:gd name="adj1" fmla="val 16120"/>
                <a:gd name="adj2" fmla="val 16110"/>
              </a:avLst>
            </a:prstGeom>
            <a:solidFill>
              <a:srgbClr val="C00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Полилиния 10"/>
            <p:cNvSpPr/>
            <p:nvPr/>
          </p:nvSpPr>
          <p:spPr>
            <a:xfrm>
              <a:off x="620244" y="3212093"/>
              <a:ext cx="3314267" cy="2905149"/>
            </a:xfrm>
            <a:custGeom>
              <a:avLst/>
              <a:gdLst>
                <a:gd name="connsiteX0" fmla="*/ 0 w 3314267"/>
                <a:gd name="connsiteY0" fmla="*/ 0 h 2905149"/>
                <a:gd name="connsiteX1" fmla="*/ 3314267 w 3314267"/>
                <a:gd name="connsiteY1" fmla="*/ 0 h 2905149"/>
                <a:gd name="connsiteX2" fmla="*/ 3314267 w 3314267"/>
                <a:gd name="connsiteY2" fmla="*/ 2905149 h 2905149"/>
                <a:gd name="connsiteX3" fmla="*/ 0 w 3314267"/>
                <a:gd name="connsiteY3" fmla="*/ 2905149 h 2905149"/>
                <a:gd name="connsiteX4" fmla="*/ 0 w 3314267"/>
                <a:gd name="connsiteY4" fmla="*/ 0 h 2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7" h="2905149">
                  <a:moveTo>
                    <a:pt x="0" y="0"/>
                  </a:moveTo>
                  <a:lnTo>
                    <a:pt x="3314267" y="0"/>
                  </a:lnTo>
                  <a:lnTo>
                    <a:pt x="3314267" y="2905149"/>
                  </a:lnTo>
                  <a:lnTo>
                    <a:pt x="0" y="2905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ru-RU" sz="6500" kern="1200"/>
            </a:p>
          </p:txBody>
        </p:sp>
        <p:sp>
          <p:nvSpPr>
            <p:cNvPr id="12" name="Равнобедренный треугольник 11"/>
            <p:cNvSpPr/>
            <p:nvPr/>
          </p:nvSpPr>
          <p:spPr>
            <a:xfrm>
              <a:off x="3309178" y="1844964"/>
              <a:ext cx="625333" cy="62533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Фигура, имеющая форму буквы L 12"/>
            <p:cNvSpPr/>
            <p:nvPr/>
          </p:nvSpPr>
          <p:spPr>
            <a:xfrm rot="5400000">
              <a:off x="5045825" y="1111247"/>
              <a:ext cx="2206204" cy="3671075"/>
            </a:xfrm>
            <a:prstGeom prst="corner">
              <a:avLst>
                <a:gd name="adj1" fmla="val 16120"/>
                <a:gd name="adj2" fmla="val 16110"/>
              </a:avLst>
            </a:prstGeom>
            <a:solidFill>
              <a:srgbClr val="FFCC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олилиния 13"/>
            <p:cNvSpPr/>
            <p:nvPr/>
          </p:nvSpPr>
          <p:spPr>
            <a:xfrm>
              <a:off x="4677554" y="2208107"/>
              <a:ext cx="3314267" cy="2905149"/>
            </a:xfrm>
            <a:custGeom>
              <a:avLst/>
              <a:gdLst>
                <a:gd name="connsiteX0" fmla="*/ 0 w 3314267"/>
                <a:gd name="connsiteY0" fmla="*/ 0 h 2905149"/>
                <a:gd name="connsiteX1" fmla="*/ 3314267 w 3314267"/>
                <a:gd name="connsiteY1" fmla="*/ 0 h 2905149"/>
                <a:gd name="connsiteX2" fmla="*/ 3314267 w 3314267"/>
                <a:gd name="connsiteY2" fmla="*/ 2905149 h 2905149"/>
                <a:gd name="connsiteX3" fmla="*/ 0 w 3314267"/>
                <a:gd name="connsiteY3" fmla="*/ 2905149 h 2905149"/>
                <a:gd name="connsiteX4" fmla="*/ 0 w 3314267"/>
                <a:gd name="connsiteY4" fmla="*/ 0 h 2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7" h="2905149">
                  <a:moveTo>
                    <a:pt x="0" y="0"/>
                  </a:moveTo>
                  <a:lnTo>
                    <a:pt x="3314267" y="0"/>
                  </a:lnTo>
                  <a:lnTo>
                    <a:pt x="3314267" y="2905149"/>
                  </a:lnTo>
                  <a:lnTo>
                    <a:pt x="0" y="2905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ru-RU" sz="6500" kern="1200"/>
            </a:p>
          </p:txBody>
        </p:sp>
        <p:sp>
          <p:nvSpPr>
            <p:cNvPr id="15" name="Равнобедренный треугольник 14"/>
            <p:cNvSpPr/>
            <p:nvPr/>
          </p:nvSpPr>
          <p:spPr>
            <a:xfrm>
              <a:off x="7366488" y="840978"/>
              <a:ext cx="625333" cy="62533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Фигура, имеющая форму буквы L 15"/>
            <p:cNvSpPr/>
            <p:nvPr/>
          </p:nvSpPr>
          <p:spPr>
            <a:xfrm rot="5400000">
              <a:off x="9103135" y="107262"/>
              <a:ext cx="2206204" cy="3671075"/>
            </a:xfrm>
            <a:prstGeom prst="corner">
              <a:avLst>
                <a:gd name="adj1" fmla="val 16120"/>
                <a:gd name="adj2" fmla="val 16110"/>
              </a:avLst>
            </a:prstGeom>
            <a:solidFill>
              <a:schemeClr val="accent4">
                <a:lumMod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Полилиния 16"/>
            <p:cNvSpPr/>
            <p:nvPr/>
          </p:nvSpPr>
          <p:spPr>
            <a:xfrm>
              <a:off x="8734865" y="1204122"/>
              <a:ext cx="3314267" cy="2905149"/>
            </a:xfrm>
            <a:custGeom>
              <a:avLst/>
              <a:gdLst>
                <a:gd name="connsiteX0" fmla="*/ 0 w 3314267"/>
                <a:gd name="connsiteY0" fmla="*/ 0 h 2905149"/>
                <a:gd name="connsiteX1" fmla="*/ 3314267 w 3314267"/>
                <a:gd name="connsiteY1" fmla="*/ 0 h 2905149"/>
                <a:gd name="connsiteX2" fmla="*/ 3314267 w 3314267"/>
                <a:gd name="connsiteY2" fmla="*/ 2905149 h 2905149"/>
                <a:gd name="connsiteX3" fmla="*/ 0 w 3314267"/>
                <a:gd name="connsiteY3" fmla="*/ 2905149 h 2905149"/>
                <a:gd name="connsiteX4" fmla="*/ 0 w 3314267"/>
                <a:gd name="connsiteY4" fmla="*/ 0 h 2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7" h="2905149">
                  <a:moveTo>
                    <a:pt x="0" y="0"/>
                  </a:moveTo>
                  <a:lnTo>
                    <a:pt x="3314267" y="0"/>
                  </a:lnTo>
                  <a:lnTo>
                    <a:pt x="3314267" y="2905149"/>
                  </a:lnTo>
                  <a:lnTo>
                    <a:pt x="0" y="2905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ru-RU" sz="6500" kern="1200"/>
            </a:p>
          </p:txBody>
        </p:sp>
      </p:grpSp>
      <p:sp>
        <p:nvSpPr>
          <p:cNvPr id="18" name="Прямоугольник 17"/>
          <p:cNvSpPr/>
          <p:nvPr/>
        </p:nvSpPr>
        <p:spPr>
          <a:xfrm>
            <a:off x="667230" y="3280954"/>
            <a:ext cx="3464076" cy="3323987"/>
          </a:xfrm>
          <a:prstGeom prst="rect">
            <a:avLst/>
          </a:prstGeom>
          <a:solidFill>
            <a:schemeClr val="bg2"/>
          </a:solidFill>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Intervenția militară internațională este deplasarea trupelor sau forțelor unei țări în teritoriul sau în apele teritoriale ale altei țări sau acțiunea militară a trupelor deja staționate de o țară în alta, în contextul unei probleme sau dispute politice. Ca atare, este un eveniment discret, sau un set de evenimente discrete, care persistă în timp, care implică acțiuni militare din partea forțelor armate desemnate oficial pentru a influența fie disputele interne, fie condițiile politice dintr-un stat țintă. Conceptual, toate războaiele — adică. lupte bilaterale persistente — sunt precedate de intervenții, dar nu toate intervențiile devin războaie. </a:t>
            </a:r>
            <a:endParaRPr lang="ro-MD" sz="1400"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4761385" y="2325595"/>
            <a:ext cx="3321623" cy="3970318"/>
          </a:xfrm>
          <a:prstGeom prst="rect">
            <a:avLst/>
          </a:prstGeom>
          <a:solidFill>
            <a:schemeClr val="bg2"/>
          </a:solidFill>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Problemele cheie în identificarea intervențiilor includ: verificarea acuzațiilor; descoperirea datelor de început și de sfârșit sau evaluarea intervenției repetate sau a contra-intervenției; definirea auspiciilor sub care sunt întreprinse intervențiile (de exemplu, organizație internațională sau acțiune militară neautorizată vs. autorizată); descrierea problemelor politice și a potențialelor motive; specificarea pierderilor și angajamentelor de trupe; și compararea intervențiilor de amploare sau de importanță politică diferită (de exemplu, de către marile puteri sau puteri regionale majore vs. </a:t>
            </a:r>
            <a:r>
              <a:rPr lang="ro-MD" sz="1400" dirty="0">
                <a:latin typeface="Times New Roman" panose="02020603050405020304" pitchFamily="18" charset="0"/>
                <a:cs typeface="Times New Roman" panose="02020603050405020304" pitchFamily="18" charset="0"/>
              </a:rPr>
              <a:t>minore). Setul de date internaționale de intervenție militară va cuprinde fiecare regiune a lumii pentru anii </a:t>
            </a:r>
            <a:r>
              <a:rPr lang="ro-MD" sz="1400" dirty="0" smtClean="0">
                <a:latin typeface="Times New Roman" panose="02020603050405020304" pitchFamily="18" charset="0"/>
                <a:cs typeface="Times New Roman" panose="02020603050405020304" pitchFamily="18" charset="0"/>
              </a:rPr>
              <a:t>1946–88</a:t>
            </a:r>
            <a:r>
              <a:rPr lang="en-US" sz="1400" dirty="0" smtClean="0">
                <a:latin typeface="Times New Roman" panose="02020603050405020304" pitchFamily="18" charset="0"/>
                <a:cs typeface="Times New Roman" panose="02020603050405020304" pitchFamily="18" charset="0"/>
              </a:rPr>
              <a:t>.</a:t>
            </a:r>
            <a:endParaRPr lang="ro-MD" sz="14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8804366" y="1905430"/>
            <a:ext cx="3322022" cy="2246769"/>
          </a:xfrm>
          <a:prstGeom prst="rect">
            <a:avLst/>
          </a:prstGeom>
          <a:solidFill>
            <a:schemeClr val="bg2"/>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După prăbușirea Uniunii Sovietice în 1991, SUA au continuat intervențiile în Africa, Europa de Est și Orientul Mijlociu. În urma atacurilor din 11 septembrie din 2001, SUA și aliații săi din NATO au lansat Războiul global împotriva terorismului în care SUA au purtat campanii internaționale de combatere a terorismului împotriva diferitelor grupuri extremiste, cum ar fi al-Qaeda și Statul Islamic, în diferite țări. </a:t>
            </a:r>
            <a:endParaRPr lang="ro-M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27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5055507" y="3368719"/>
            <a:ext cx="2667000" cy="1352550"/>
          </a:xfrm>
          <a:prstGeom prst="rect">
            <a:avLst/>
          </a:prstGeom>
        </p:spPr>
      </p:pic>
      <p:pic>
        <p:nvPicPr>
          <p:cNvPr id="10" name="Рисунок 9"/>
          <p:cNvPicPr>
            <a:picLocks noChangeAspect="1"/>
          </p:cNvPicPr>
          <p:nvPr/>
        </p:nvPicPr>
        <p:blipFill>
          <a:blip r:embed="rId3"/>
          <a:stretch>
            <a:fillRect/>
          </a:stretch>
        </p:blipFill>
        <p:spPr>
          <a:xfrm>
            <a:off x="4371189" y="2940501"/>
            <a:ext cx="3663738" cy="1612045"/>
          </a:xfrm>
          <a:prstGeom prst="rect">
            <a:avLst/>
          </a:prstGeom>
        </p:spPr>
      </p:pic>
      <p:pic>
        <p:nvPicPr>
          <p:cNvPr id="11" name="Рисунок 10"/>
          <p:cNvPicPr>
            <a:picLocks noChangeAspect="1"/>
          </p:cNvPicPr>
          <p:nvPr/>
        </p:nvPicPr>
        <p:blipFill>
          <a:blip r:embed="rId4"/>
          <a:stretch>
            <a:fillRect/>
          </a:stretch>
        </p:blipFill>
        <p:spPr>
          <a:xfrm>
            <a:off x="3912462" y="3789247"/>
            <a:ext cx="518205" cy="481626"/>
          </a:xfrm>
          <a:prstGeom prst="rect">
            <a:avLst/>
          </a:prstGeom>
        </p:spPr>
      </p:pic>
      <p:pic>
        <p:nvPicPr>
          <p:cNvPr id="12" name="Рисунок 11"/>
          <p:cNvPicPr>
            <a:picLocks noChangeAspect="1"/>
          </p:cNvPicPr>
          <p:nvPr/>
        </p:nvPicPr>
        <p:blipFill>
          <a:blip r:embed="rId5"/>
          <a:stretch>
            <a:fillRect/>
          </a:stretch>
        </p:blipFill>
        <p:spPr>
          <a:xfrm>
            <a:off x="6303837" y="2908458"/>
            <a:ext cx="481626" cy="512108"/>
          </a:xfrm>
          <a:prstGeom prst="rect">
            <a:avLst/>
          </a:prstGeom>
        </p:spPr>
      </p:pic>
      <p:pic>
        <p:nvPicPr>
          <p:cNvPr id="13" name="Рисунок 12"/>
          <p:cNvPicPr>
            <a:picLocks noChangeAspect="1"/>
          </p:cNvPicPr>
          <p:nvPr/>
        </p:nvPicPr>
        <p:blipFill>
          <a:blip r:embed="rId6"/>
          <a:stretch>
            <a:fillRect/>
          </a:stretch>
        </p:blipFill>
        <p:spPr>
          <a:xfrm rot="10800000" flipH="1">
            <a:off x="7873631" y="3789247"/>
            <a:ext cx="473715" cy="481626"/>
          </a:xfrm>
          <a:prstGeom prst="rect">
            <a:avLst/>
          </a:prstGeom>
        </p:spPr>
      </p:pic>
      <p:pic>
        <p:nvPicPr>
          <p:cNvPr id="14" name="Рисунок 13"/>
          <p:cNvPicPr>
            <a:picLocks noChangeAspect="1"/>
          </p:cNvPicPr>
          <p:nvPr/>
        </p:nvPicPr>
        <p:blipFill>
          <a:blip r:embed="rId7"/>
          <a:stretch>
            <a:fillRect/>
          </a:stretch>
        </p:blipFill>
        <p:spPr>
          <a:xfrm>
            <a:off x="6287600" y="4847660"/>
            <a:ext cx="481626" cy="518205"/>
          </a:xfrm>
          <a:prstGeom prst="rect">
            <a:avLst/>
          </a:prstGeom>
        </p:spPr>
      </p:pic>
      <p:sp>
        <p:nvSpPr>
          <p:cNvPr id="15" name="Прямоугольник 14"/>
          <p:cNvSpPr/>
          <p:nvPr/>
        </p:nvSpPr>
        <p:spPr>
          <a:xfrm>
            <a:off x="3498456" y="1863283"/>
            <a:ext cx="4419211" cy="1077218"/>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Experiența conflictelor militare este una veche și vastă, din care s-au învățat lecții, pentru care au fost create diverse organizații (ONU) și mecanisme internaționale de prevenire și negociere. </a:t>
            </a:r>
            <a:endParaRPr lang="ro-MD" sz="16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70198" y="2823025"/>
            <a:ext cx="3381458" cy="1815882"/>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Din 2011, asistăm la un război, care pare interminabil – războiul din Siria. Conflictul a început sub forma unor proteste anti-guvernamentale, dezvoltându-se ca un război civil, iar în 10 ani s-a transformat într-o conflagrație regională. </a:t>
            </a:r>
            <a:endParaRPr lang="ro-MD"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162323" y="5233154"/>
            <a:ext cx="7118214" cy="1323439"/>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Războiul e întreținut de diverse facțiuni: Regimul Sirian și aliații internaționali ca Iran, Rusia și Hezbollah, Rebelii, respectiv Armata Siriană Liberă și Forțele Siriene Democratice Kurde susținute de SUA și statele membre NATO, Grupările jihadiste salafide precum Frontul al-Nusra și Statul Islamic al Irakului și Siriei (Daesh), precum și alte grupări susținute de Turcia și Arabia Saudită.</a:t>
            </a:r>
            <a:endParaRPr lang="ro-MD" sz="16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878340" y="1884669"/>
            <a:ext cx="3191573" cy="584775"/>
          </a:xfrm>
          <a:prstGeom prst="rect">
            <a:avLst/>
          </a:prstGeom>
        </p:spPr>
        <p:txBody>
          <a:bodyPr wrap="square">
            <a:spAutoFit/>
          </a:bodyPr>
          <a:lstStyle/>
          <a:p>
            <a:r>
              <a:rPr lang="it-IT" sz="1600" dirty="0">
                <a:latin typeface="Times New Roman" panose="02020603050405020304" pitchFamily="18" charset="0"/>
                <a:cs typeface="Times New Roman" panose="02020603050405020304" pitchFamily="18" charset="0"/>
              </a:rPr>
              <a:t>Unele conflicte militare sunt în desfășurare, altele sunt suspendate. </a:t>
            </a:r>
            <a:endParaRPr lang="en-US" sz="1600"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8051883" y="2624683"/>
            <a:ext cx="4079709" cy="4278094"/>
          </a:xfrm>
          <a:prstGeom prst="rect">
            <a:avLst/>
          </a:prstGeom>
        </p:spPr>
        <p:txBody>
          <a:bodyPr wrap="square">
            <a:spAutoFit/>
          </a:bodyPr>
          <a:lstStyle/>
          <a:p>
            <a:pPr marL="285750" indent="-285750" algn="just">
              <a:buFont typeface="Arial" panose="020B0604020202020204" pitchFamily="34" charset="0"/>
              <a:buChar char="•"/>
            </a:pPr>
            <a:r>
              <a:rPr lang="ro-MD" sz="1600" dirty="0" smtClean="0">
                <a:latin typeface="Times New Roman" panose="02020603050405020304" pitchFamily="18" charset="0"/>
                <a:cs typeface="Times New Roman" panose="02020603050405020304" pitchFamily="18" charset="0"/>
              </a:rPr>
              <a:t>conflictul militar dintre SUA și Iran legat de Acordul nuclear cu Iranul privind stocurile de uraniu, activităţile nucleare şi balistice iraniene, și confruntările militare de la sfârșitul anului 2019, care ar fi putut escalada, dacă nu s-ar fi întâmplat drama avionului ucrainean, care a fost doborât din greșeală;</a:t>
            </a:r>
          </a:p>
          <a:p>
            <a:pPr marL="285750" indent="-285750" algn="just">
              <a:buFont typeface="Arial" panose="020B0604020202020204" pitchFamily="34" charset="0"/>
              <a:buChar char="•"/>
            </a:pPr>
            <a:r>
              <a:rPr lang="ro-MD" sz="1600" dirty="0">
                <a:latin typeface="Times New Roman" panose="02020603050405020304" pitchFamily="18" charset="0"/>
                <a:cs typeface="Times New Roman" panose="02020603050405020304" pitchFamily="18" charset="0"/>
              </a:rPr>
              <a:t>conflictul militar din Siria, care începuse în 2011 cu proteste interne, și s-a transformat până în 2020 într-un conflict militar cu implicarea Turciei, SUA, Iranului, Rusiei, Statului Islamic, etc.; </a:t>
            </a:r>
            <a:endParaRPr lang="ro-MD"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MD" sz="1600" dirty="0">
                <a:latin typeface="Times New Roman" panose="02020603050405020304" pitchFamily="18" charset="0"/>
                <a:cs typeface="Times New Roman" panose="02020603050405020304" pitchFamily="18" charset="0"/>
              </a:rPr>
              <a:t>Războiul din estul Ucrainei este un conflict armat în desfăşurare în regiunea Donbas a Ucrainei (Doneţk şi Lugansk). </a:t>
            </a:r>
          </a:p>
          <a:p>
            <a:pPr marL="285750" indent="-285750" algn="just">
              <a:buFont typeface="Arial" panose="020B0604020202020204" pitchFamily="34" charset="0"/>
              <a:buChar char="•"/>
            </a:pPr>
            <a:endParaRPr lang="ro-MD" sz="1600" dirty="0">
              <a:latin typeface="Times New Roman" panose="02020603050405020304" pitchFamily="18" charset="0"/>
              <a:cs typeface="Times New Roman" panose="02020603050405020304" pitchFamily="18" charset="0"/>
            </a:endParaRPr>
          </a:p>
        </p:txBody>
      </p:sp>
      <p:sp>
        <p:nvSpPr>
          <p:cNvPr id="20" name="Стрелка вниз 19"/>
          <p:cNvSpPr/>
          <p:nvPr/>
        </p:nvSpPr>
        <p:spPr>
          <a:xfrm>
            <a:off x="10391441" y="2405463"/>
            <a:ext cx="165370" cy="256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3567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883670" y="4539569"/>
            <a:ext cx="3334801" cy="2097206"/>
          </a:xfrm>
          <a:prstGeom prst="rect">
            <a:avLst/>
          </a:prstGeom>
        </p:spPr>
      </p:pic>
      <p:pic>
        <p:nvPicPr>
          <p:cNvPr id="13" name="Рисунок 12"/>
          <p:cNvPicPr>
            <a:picLocks noChangeAspect="1"/>
          </p:cNvPicPr>
          <p:nvPr/>
        </p:nvPicPr>
        <p:blipFill>
          <a:blip r:embed="rId3"/>
          <a:stretch>
            <a:fillRect/>
          </a:stretch>
        </p:blipFill>
        <p:spPr>
          <a:xfrm>
            <a:off x="2605711" y="3916789"/>
            <a:ext cx="514399" cy="952591"/>
          </a:xfrm>
          <a:prstGeom prst="rect">
            <a:avLst/>
          </a:prstGeom>
        </p:spPr>
      </p:pic>
      <p:pic>
        <p:nvPicPr>
          <p:cNvPr id="14" name="Рисунок 13"/>
          <p:cNvPicPr>
            <a:picLocks noChangeAspect="1"/>
          </p:cNvPicPr>
          <p:nvPr/>
        </p:nvPicPr>
        <p:blipFill>
          <a:blip r:embed="rId4"/>
          <a:stretch>
            <a:fillRect/>
          </a:stretch>
        </p:blipFill>
        <p:spPr>
          <a:xfrm>
            <a:off x="2828018" y="4774918"/>
            <a:ext cx="101508" cy="1559846"/>
          </a:xfrm>
          <a:prstGeom prst="rect">
            <a:avLst/>
          </a:prstGeom>
        </p:spPr>
      </p:pic>
      <p:pic>
        <p:nvPicPr>
          <p:cNvPr id="15" name="Рисунок 14"/>
          <p:cNvPicPr>
            <a:picLocks noChangeAspect="1"/>
          </p:cNvPicPr>
          <p:nvPr/>
        </p:nvPicPr>
        <p:blipFill>
          <a:blip r:embed="rId5"/>
          <a:stretch>
            <a:fillRect/>
          </a:stretch>
        </p:blipFill>
        <p:spPr>
          <a:xfrm>
            <a:off x="422306" y="6323725"/>
            <a:ext cx="2484948" cy="262406"/>
          </a:xfrm>
          <a:prstGeom prst="rect">
            <a:avLst/>
          </a:prstGeom>
        </p:spPr>
      </p:pic>
      <p:pic>
        <p:nvPicPr>
          <p:cNvPr id="16" name="Рисунок 15"/>
          <p:cNvPicPr>
            <a:picLocks noChangeAspect="1"/>
          </p:cNvPicPr>
          <p:nvPr/>
        </p:nvPicPr>
        <p:blipFill>
          <a:blip r:embed="rId6"/>
          <a:stretch>
            <a:fillRect/>
          </a:stretch>
        </p:blipFill>
        <p:spPr>
          <a:xfrm flipH="1">
            <a:off x="4110638" y="4539569"/>
            <a:ext cx="105443" cy="1744927"/>
          </a:xfrm>
          <a:prstGeom prst="rect">
            <a:avLst/>
          </a:prstGeom>
        </p:spPr>
      </p:pic>
      <p:pic>
        <p:nvPicPr>
          <p:cNvPr id="17" name="Рисунок 16"/>
          <p:cNvPicPr>
            <a:picLocks noChangeAspect="1"/>
          </p:cNvPicPr>
          <p:nvPr/>
        </p:nvPicPr>
        <p:blipFill>
          <a:blip r:embed="rId7"/>
          <a:stretch>
            <a:fillRect/>
          </a:stretch>
        </p:blipFill>
        <p:spPr>
          <a:xfrm>
            <a:off x="2366593" y="6290187"/>
            <a:ext cx="1867497" cy="346588"/>
          </a:xfrm>
          <a:prstGeom prst="rect">
            <a:avLst/>
          </a:prstGeom>
        </p:spPr>
      </p:pic>
      <p:pic>
        <p:nvPicPr>
          <p:cNvPr id="18" name="Рисунок 17"/>
          <p:cNvPicPr>
            <a:picLocks noChangeAspect="1"/>
          </p:cNvPicPr>
          <p:nvPr/>
        </p:nvPicPr>
        <p:blipFill>
          <a:blip r:embed="rId8"/>
          <a:stretch>
            <a:fillRect/>
          </a:stretch>
        </p:blipFill>
        <p:spPr>
          <a:xfrm>
            <a:off x="3883670" y="3640764"/>
            <a:ext cx="535760" cy="992149"/>
          </a:xfrm>
          <a:prstGeom prst="rect">
            <a:avLst/>
          </a:prstGeom>
        </p:spPr>
      </p:pic>
      <p:pic>
        <p:nvPicPr>
          <p:cNvPr id="19" name="Рисунок 18"/>
          <p:cNvPicPr>
            <a:picLocks noChangeAspect="1"/>
          </p:cNvPicPr>
          <p:nvPr/>
        </p:nvPicPr>
        <p:blipFill>
          <a:blip r:embed="rId9"/>
          <a:stretch>
            <a:fillRect/>
          </a:stretch>
        </p:blipFill>
        <p:spPr>
          <a:xfrm>
            <a:off x="5193849" y="6266983"/>
            <a:ext cx="869005" cy="319148"/>
          </a:xfrm>
          <a:prstGeom prst="rect">
            <a:avLst/>
          </a:prstGeom>
        </p:spPr>
      </p:pic>
      <p:pic>
        <p:nvPicPr>
          <p:cNvPr id="20" name="Рисунок 19"/>
          <p:cNvPicPr>
            <a:picLocks noChangeAspect="1"/>
          </p:cNvPicPr>
          <p:nvPr/>
        </p:nvPicPr>
        <p:blipFill>
          <a:blip r:embed="rId10"/>
          <a:stretch>
            <a:fillRect/>
          </a:stretch>
        </p:blipFill>
        <p:spPr>
          <a:xfrm>
            <a:off x="5562905" y="4202854"/>
            <a:ext cx="108101" cy="2053914"/>
          </a:xfrm>
          <a:prstGeom prst="rect">
            <a:avLst/>
          </a:prstGeom>
        </p:spPr>
      </p:pic>
      <p:pic>
        <p:nvPicPr>
          <p:cNvPr id="22" name="Рисунок 21"/>
          <p:cNvPicPr>
            <a:picLocks noChangeAspect="1"/>
          </p:cNvPicPr>
          <p:nvPr/>
        </p:nvPicPr>
        <p:blipFill>
          <a:blip r:embed="rId11"/>
          <a:stretch>
            <a:fillRect/>
          </a:stretch>
        </p:blipFill>
        <p:spPr>
          <a:xfrm>
            <a:off x="6950762" y="6180368"/>
            <a:ext cx="2174125" cy="412989"/>
          </a:xfrm>
          <a:prstGeom prst="rect">
            <a:avLst/>
          </a:prstGeom>
        </p:spPr>
      </p:pic>
      <p:pic>
        <p:nvPicPr>
          <p:cNvPr id="24" name="Рисунок 23"/>
          <p:cNvPicPr>
            <a:picLocks noChangeAspect="1"/>
          </p:cNvPicPr>
          <p:nvPr/>
        </p:nvPicPr>
        <p:blipFill>
          <a:blip r:embed="rId12"/>
          <a:stretch>
            <a:fillRect/>
          </a:stretch>
        </p:blipFill>
        <p:spPr>
          <a:xfrm>
            <a:off x="6964950" y="4433362"/>
            <a:ext cx="98651" cy="1745105"/>
          </a:xfrm>
          <a:prstGeom prst="rect">
            <a:avLst/>
          </a:prstGeom>
        </p:spPr>
      </p:pic>
      <p:pic>
        <p:nvPicPr>
          <p:cNvPr id="25" name="Рисунок 24"/>
          <p:cNvPicPr>
            <a:picLocks noChangeAspect="1"/>
          </p:cNvPicPr>
          <p:nvPr/>
        </p:nvPicPr>
        <p:blipFill>
          <a:blip r:embed="rId13"/>
          <a:stretch>
            <a:fillRect/>
          </a:stretch>
        </p:blipFill>
        <p:spPr>
          <a:xfrm>
            <a:off x="6755561" y="3562459"/>
            <a:ext cx="517428" cy="958200"/>
          </a:xfrm>
          <a:prstGeom prst="rect">
            <a:avLst/>
          </a:prstGeom>
        </p:spPr>
      </p:pic>
      <p:pic>
        <p:nvPicPr>
          <p:cNvPr id="26" name="Рисунок 25"/>
          <p:cNvPicPr>
            <a:picLocks noChangeAspect="1"/>
          </p:cNvPicPr>
          <p:nvPr/>
        </p:nvPicPr>
        <p:blipFill>
          <a:blip r:embed="rId14"/>
          <a:stretch>
            <a:fillRect/>
          </a:stretch>
        </p:blipFill>
        <p:spPr>
          <a:xfrm>
            <a:off x="8316686" y="6178467"/>
            <a:ext cx="2955847" cy="398535"/>
          </a:xfrm>
          <a:prstGeom prst="rect">
            <a:avLst/>
          </a:prstGeom>
        </p:spPr>
      </p:pic>
      <p:pic>
        <p:nvPicPr>
          <p:cNvPr id="27" name="Рисунок 26"/>
          <p:cNvPicPr>
            <a:picLocks noChangeAspect="1"/>
          </p:cNvPicPr>
          <p:nvPr/>
        </p:nvPicPr>
        <p:blipFill>
          <a:blip r:embed="rId15"/>
          <a:stretch>
            <a:fillRect/>
          </a:stretch>
        </p:blipFill>
        <p:spPr>
          <a:xfrm>
            <a:off x="8378199" y="4655747"/>
            <a:ext cx="95789" cy="1522720"/>
          </a:xfrm>
          <a:prstGeom prst="rect">
            <a:avLst/>
          </a:prstGeom>
        </p:spPr>
      </p:pic>
      <p:pic>
        <p:nvPicPr>
          <p:cNvPr id="29" name="Рисунок 28"/>
          <p:cNvPicPr>
            <a:picLocks noChangeAspect="1"/>
          </p:cNvPicPr>
          <p:nvPr/>
        </p:nvPicPr>
        <p:blipFill>
          <a:blip r:embed="rId16"/>
          <a:stretch>
            <a:fillRect/>
          </a:stretch>
        </p:blipFill>
        <p:spPr>
          <a:xfrm>
            <a:off x="8176477" y="3816487"/>
            <a:ext cx="513233" cy="950432"/>
          </a:xfrm>
          <a:prstGeom prst="rect">
            <a:avLst/>
          </a:prstGeom>
        </p:spPr>
      </p:pic>
      <p:sp>
        <p:nvSpPr>
          <p:cNvPr id="2" name="Прямоугольник 1"/>
          <p:cNvSpPr/>
          <p:nvPr/>
        </p:nvSpPr>
        <p:spPr>
          <a:xfrm>
            <a:off x="4090450" y="548245"/>
            <a:ext cx="3347391" cy="461665"/>
          </a:xfrm>
          <a:prstGeom prst="rect">
            <a:avLst/>
          </a:prstGeom>
        </p:spPr>
        <p:txBody>
          <a:bodyPr wrap="non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3.</a:t>
            </a:r>
            <a:r>
              <a:rPr lang="ro-MD" sz="2400" b="1" dirty="0" smtClean="0">
                <a:solidFill>
                  <a:schemeClr val="bg1"/>
                </a:solidFill>
                <a:latin typeface="Times New Roman" panose="02020603050405020304" pitchFamily="18" charset="0"/>
                <a:cs typeface="Times New Roman" panose="02020603050405020304" pitchFamily="18" charset="0"/>
              </a:rPr>
              <a:t>Intervenţia umanitară</a:t>
            </a:r>
            <a:endParaRPr lang="ro-MD" sz="24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2695" y="3920919"/>
            <a:ext cx="2406520" cy="1384995"/>
          </a:xfrm>
          <a:prstGeom prst="rect">
            <a:avLst/>
          </a:prstGeom>
          <a:solidFill>
            <a:srgbClr val="FFCC00"/>
          </a:solidFill>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Încă de la începutul apariției dreptului internațional și în scrierile multor savanți moderni, punctul de vedere al legitimității intervenției umanitare a fost larg răspândit.</a:t>
            </a:r>
            <a:endParaRPr lang="ro-MD"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55140" y="2012674"/>
            <a:ext cx="3871273" cy="1384995"/>
          </a:xfrm>
          <a:prstGeom prst="rect">
            <a:avLst/>
          </a:prstGeom>
          <a:solidFill>
            <a:srgbClr val="F0A970"/>
          </a:solidFill>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Una dintre cele mai cuprinzătoare definiții ale intervenției umanitare a fost dată într-un raport comun al a două organizații neguvernamentale olandeze, Comitetul consultativ pentru drepturile omului și politică externă și Comitetul consultativ pentru dreptul internațional public.</a:t>
            </a:r>
            <a:endParaRPr lang="ro-MD" sz="1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34774" y="1924972"/>
            <a:ext cx="3885249" cy="1384995"/>
          </a:xfrm>
          <a:prstGeom prst="rect">
            <a:avLst/>
          </a:prstGeom>
          <a:solidFill>
            <a:srgbClr val="FFCC99"/>
          </a:solidFill>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Raportul definește intervenția umanitară ca fiind „amenințarea sau folosirea forței de către unul sau mai multe state pe teritoriul altui stat cu unicul scop de a opri sau preveni încălcările grave, pe scară largă, ale drepturilor fundamentale ale omului care au loc sau sunt evidente în viitorul apropiat, </a:t>
            </a:r>
            <a:endParaRPr lang="ro-MD" sz="1400"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17"/>
          <a:stretch>
            <a:fillRect/>
          </a:stretch>
        </p:blipFill>
        <p:spPr>
          <a:xfrm>
            <a:off x="5341118" y="3298879"/>
            <a:ext cx="574779" cy="1064406"/>
          </a:xfrm>
          <a:prstGeom prst="rect">
            <a:avLst/>
          </a:prstGeom>
        </p:spPr>
      </p:pic>
      <p:sp>
        <p:nvSpPr>
          <p:cNvPr id="9" name="Прямоугольник 8"/>
          <p:cNvSpPr/>
          <p:nvPr/>
        </p:nvSpPr>
        <p:spPr>
          <a:xfrm>
            <a:off x="8735548" y="3772290"/>
            <a:ext cx="3340400" cy="1815882"/>
          </a:xfrm>
          <a:prstGeom prst="rect">
            <a:avLst/>
          </a:prstGeom>
          <a:solidFill>
            <a:srgbClr val="FFC000"/>
          </a:solidFill>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indiferent de naționalitate, și astfel de drepturi includ în special dreptul persoanelor la viață în cazurile în care amenințarea sau utilizarea forței este efectuată fie fără autorizarea prealabilă a autorităților competente ale ONU, fie fără permisiunea guvernului legitim al țărei pe teritoriul căreia a avut loc intervenția”.</a:t>
            </a:r>
            <a:endParaRPr lang="ro-M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211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B9F634-3122-4ED5-A877-E504E5960DA3}"/>
              </a:ext>
            </a:extLst>
          </p:cNvPr>
          <p:cNvGrpSpPr/>
          <p:nvPr/>
        </p:nvGrpSpPr>
        <p:grpSpPr>
          <a:xfrm>
            <a:off x="748694" y="1572085"/>
            <a:ext cx="1800000" cy="1008000"/>
            <a:chOff x="827584" y="2315185"/>
            <a:chExt cx="1800000" cy="1008000"/>
          </a:xfrm>
        </p:grpSpPr>
        <p:sp>
          <p:nvSpPr>
            <p:cNvPr id="4" name="Right Arrow 7">
              <a:extLst>
                <a:ext uri="{FF2B5EF4-FFF2-40B4-BE49-F238E27FC236}">
                  <a16:creationId xmlns:a16="http://schemas.microsoft.com/office/drawing/2014/main" id="{B18DBAF8-5E95-47CE-92D2-E0AE7E36A194}"/>
                </a:ext>
              </a:extLst>
            </p:cNvPr>
            <p:cNvSpPr/>
            <p:nvPr/>
          </p:nvSpPr>
          <p:spPr>
            <a:xfrm>
              <a:off x="827584" y="2369185"/>
              <a:ext cx="1800000" cy="900000"/>
            </a:xfrm>
            <a:prstGeom prst="rightArrow">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a16="http://schemas.microsoft.com/office/drawing/2014/main" id="{3899430D-AEE2-4FF9-AEEC-C94EE3771A05}"/>
                </a:ext>
              </a:extLst>
            </p:cNvPr>
            <p:cNvSpPr/>
            <p:nvPr/>
          </p:nvSpPr>
          <p:spPr>
            <a:xfrm>
              <a:off x="1079540" y="2315185"/>
              <a:ext cx="1008000" cy="1008000"/>
            </a:xfrm>
            <a:prstGeom prst="rect">
              <a:avLst/>
            </a:prstGeom>
            <a:solidFill>
              <a:schemeClr val="bg1"/>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ectangle 5">
              <a:extLst>
                <a:ext uri="{FF2B5EF4-FFF2-40B4-BE49-F238E27FC236}">
                  <a16:creationId xmlns:a16="http://schemas.microsoft.com/office/drawing/2014/main" id="{8603E3C1-331F-4404-B55A-73B191DE0E50}"/>
                </a:ext>
              </a:extLst>
            </p:cNvPr>
            <p:cNvSpPr/>
            <p:nvPr/>
          </p:nvSpPr>
          <p:spPr>
            <a:xfrm>
              <a:off x="1160122" y="2410777"/>
              <a:ext cx="828000" cy="828000"/>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Text Placeholder 12">
              <a:extLst>
                <a:ext uri="{FF2B5EF4-FFF2-40B4-BE49-F238E27FC236}">
                  <a16:creationId xmlns:a16="http://schemas.microsoft.com/office/drawing/2014/main" id="{B3D01169-61F6-4964-B64C-E48901220A84}"/>
                </a:ext>
              </a:extLst>
            </p:cNvPr>
            <p:cNvSpPr txBox="1">
              <a:spLocks/>
            </p:cNvSpPr>
            <p:nvPr/>
          </p:nvSpPr>
          <p:spPr>
            <a:xfrm>
              <a:off x="1291518" y="2608898"/>
              <a:ext cx="565207" cy="42057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01</a:t>
              </a:r>
            </a:p>
          </p:txBody>
        </p:sp>
      </p:grpSp>
      <p:grpSp>
        <p:nvGrpSpPr>
          <p:cNvPr id="8" name="Group 7">
            <a:extLst>
              <a:ext uri="{FF2B5EF4-FFF2-40B4-BE49-F238E27FC236}">
                <a16:creationId xmlns:a16="http://schemas.microsoft.com/office/drawing/2014/main" id="{8C3253C9-D7F4-4466-9B4B-78A82D253AA0}"/>
              </a:ext>
            </a:extLst>
          </p:cNvPr>
          <p:cNvGrpSpPr/>
          <p:nvPr/>
        </p:nvGrpSpPr>
        <p:grpSpPr>
          <a:xfrm>
            <a:off x="2884858" y="1518085"/>
            <a:ext cx="1800000" cy="1008000"/>
            <a:chOff x="827584" y="2315185"/>
            <a:chExt cx="1800000" cy="1008000"/>
          </a:xfrm>
        </p:grpSpPr>
        <p:sp>
          <p:nvSpPr>
            <p:cNvPr id="9" name="Right Arrow 12">
              <a:extLst>
                <a:ext uri="{FF2B5EF4-FFF2-40B4-BE49-F238E27FC236}">
                  <a16:creationId xmlns:a16="http://schemas.microsoft.com/office/drawing/2014/main" id="{8B569A2D-9C26-45B9-8454-83DEF6B203ED}"/>
                </a:ext>
              </a:extLst>
            </p:cNvPr>
            <p:cNvSpPr/>
            <p:nvPr/>
          </p:nvSpPr>
          <p:spPr>
            <a:xfrm>
              <a:off x="827584" y="2369185"/>
              <a:ext cx="1800000" cy="900000"/>
            </a:xfrm>
            <a:prstGeom prst="rightArrow">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Rectangle 9">
              <a:extLst>
                <a:ext uri="{FF2B5EF4-FFF2-40B4-BE49-F238E27FC236}">
                  <a16:creationId xmlns:a16="http://schemas.microsoft.com/office/drawing/2014/main" id="{A307B30B-1F78-4373-B451-6E732E3DAEFE}"/>
                </a:ext>
              </a:extLst>
            </p:cNvPr>
            <p:cNvSpPr/>
            <p:nvPr/>
          </p:nvSpPr>
          <p:spPr>
            <a:xfrm>
              <a:off x="1079540" y="2315185"/>
              <a:ext cx="1008000" cy="1008000"/>
            </a:xfrm>
            <a:prstGeom prst="rect">
              <a:avLst/>
            </a:prstGeom>
            <a:solidFill>
              <a:schemeClr val="bg1"/>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10">
              <a:extLst>
                <a:ext uri="{FF2B5EF4-FFF2-40B4-BE49-F238E27FC236}">
                  <a16:creationId xmlns:a16="http://schemas.microsoft.com/office/drawing/2014/main" id="{78320D75-E74C-4273-8E0B-7DDFF70CD067}"/>
                </a:ext>
              </a:extLst>
            </p:cNvPr>
            <p:cNvSpPr/>
            <p:nvPr/>
          </p:nvSpPr>
          <p:spPr>
            <a:xfrm>
              <a:off x="1160122" y="2410777"/>
              <a:ext cx="828000" cy="82800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Text Placeholder 12">
              <a:extLst>
                <a:ext uri="{FF2B5EF4-FFF2-40B4-BE49-F238E27FC236}">
                  <a16:creationId xmlns:a16="http://schemas.microsoft.com/office/drawing/2014/main" id="{DA35372A-4E15-48D9-A112-B67022581122}"/>
                </a:ext>
              </a:extLst>
            </p:cNvPr>
            <p:cNvSpPr txBox="1">
              <a:spLocks/>
            </p:cNvSpPr>
            <p:nvPr/>
          </p:nvSpPr>
          <p:spPr>
            <a:xfrm>
              <a:off x="1291518" y="2608898"/>
              <a:ext cx="565207" cy="42057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02</a:t>
              </a:r>
            </a:p>
          </p:txBody>
        </p:sp>
      </p:grpSp>
      <p:grpSp>
        <p:nvGrpSpPr>
          <p:cNvPr id="13" name="Group 12">
            <a:extLst>
              <a:ext uri="{FF2B5EF4-FFF2-40B4-BE49-F238E27FC236}">
                <a16:creationId xmlns:a16="http://schemas.microsoft.com/office/drawing/2014/main" id="{EFB78E1E-543E-4E66-84D1-C494E451CB97}"/>
              </a:ext>
            </a:extLst>
          </p:cNvPr>
          <p:cNvGrpSpPr/>
          <p:nvPr/>
        </p:nvGrpSpPr>
        <p:grpSpPr>
          <a:xfrm>
            <a:off x="5071046" y="1487677"/>
            <a:ext cx="1800000" cy="1008000"/>
            <a:chOff x="827584" y="2315185"/>
            <a:chExt cx="1800000" cy="1008000"/>
          </a:xfrm>
        </p:grpSpPr>
        <p:sp>
          <p:nvSpPr>
            <p:cNvPr id="14" name="Right Arrow 17">
              <a:extLst>
                <a:ext uri="{FF2B5EF4-FFF2-40B4-BE49-F238E27FC236}">
                  <a16:creationId xmlns:a16="http://schemas.microsoft.com/office/drawing/2014/main" id="{94B3A9CC-3B6E-4FE2-B092-9DD5C37FE04B}"/>
                </a:ext>
              </a:extLst>
            </p:cNvPr>
            <p:cNvSpPr/>
            <p:nvPr/>
          </p:nvSpPr>
          <p:spPr>
            <a:xfrm>
              <a:off x="827584" y="2369185"/>
              <a:ext cx="1800000" cy="900000"/>
            </a:xfrm>
            <a:prstGeom prst="rightArrow">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Rectangle 14">
              <a:extLst>
                <a:ext uri="{FF2B5EF4-FFF2-40B4-BE49-F238E27FC236}">
                  <a16:creationId xmlns:a16="http://schemas.microsoft.com/office/drawing/2014/main" id="{83E2E8C7-CFDB-4AD6-8439-38096034E183}"/>
                </a:ext>
              </a:extLst>
            </p:cNvPr>
            <p:cNvSpPr/>
            <p:nvPr/>
          </p:nvSpPr>
          <p:spPr>
            <a:xfrm>
              <a:off x="1079540" y="2315185"/>
              <a:ext cx="1008000" cy="1008000"/>
            </a:xfrm>
            <a:prstGeom prst="rect">
              <a:avLst/>
            </a:prstGeom>
            <a:solidFill>
              <a:schemeClr val="bg1"/>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Rectangle 15">
              <a:extLst>
                <a:ext uri="{FF2B5EF4-FFF2-40B4-BE49-F238E27FC236}">
                  <a16:creationId xmlns:a16="http://schemas.microsoft.com/office/drawing/2014/main" id="{C655EDCF-1B90-49D8-B09A-755BA5493F8D}"/>
                </a:ext>
              </a:extLst>
            </p:cNvPr>
            <p:cNvSpPr/>
            <p:nvPr/>
          </p:nvSpPr>
          <p:spPr>
            <a:xfrm>
              <a:off x="1160122" y="2410777"/>
              <a:ext cx="828000" cy="828000"/>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Text Placeholder 12">
              <a:extLst>
                <a:ext uri="{FF2B5EF4-FFF2-40B4-BE49-F238E27FC236}">
                  <a16:creationId xmlns:a16="http://schemas.microsoft.com/office/drawing/2014/main" id="{37FBF431-2505-43EB-A814-B08B5B51F0F0}"/>
                </a:ext>
              </a:extLst>
            </p:cNvPr>
            <p:cNvSpPr txBox="1">
              <a:spLocks/>
            </p:cNvSpPr>
            <p:nvPr/>
          </p:nvSpPr>
          <p:spPr>
            <a:xfrm>
              <a:off x="1291518" y="2608898"/>
              <a:ext cx="565207" cy="42057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03</a:t>
              </a:r>
            </a:p>
          </p:txBody>
        </p:sp>
      </p:grpSp>
      <p:grpSp>
        <p:nvGrpSpPr>
          <p:cNvPr id="18" name="Group 17">
            <a:extLst>
              <a:ext uri="{FF2B5EF4-FFF2-40B4-BE49-F238E27FC236}">
                <a16:creationId xmlns:a16="http://schemas.microsoft.com/office/drawing/2014/main" id="{A486A8B1-BAA2-4CCA-AB21-E063798A8154}"/>
              </a:ext>
            </a:extLst>
          </p:cNvPr>
          <p:cNvGrpSpPr/>
          <p:nvPr/>
        </p:nvGrpSpPr>
        <p:grpSpPr>
          <a:xfrm>
            <a:off x="7087474" y="1487677"/>
            <a:ext cx="1800000" cy="1008000"/>
            <a:chOff x="827584" y="2315185"/>
            <a:chExt cx="1800000" cy="1008000"/>
          </a:xfrm>
        </p:grpSpPr>
        <p:sp>
          <p:nvSpPr>
            <p:cNvPr id="19" name="Right Arrow 22">
              <a:extLst>
                <a:ext uri="{FF2B5EF4-FFF2-40B4-BE49-F238E27FC236}">
                  <a16:creationId xmlns:a16="http://schemas.microsoft.com/office/drawing/2014/main" id="{C4DBDAC0-51FC-4CFE-A5E4-F98E68023FE8}"/>
                </a:ext>
              </a:extLst>
            </p:cNvPr>
            <p:cNvSpPr/>
            <p:nvPr/>
          </p:nvSpPr>
          <p:spPr>
            <a:xfrm>
              <a:off x="827584" y="2369185"/>
              <a:ext cx="1800000" cy="900000"/>
            </a:xfrm>
            <a:prstGeom prst="rightArrow">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9">
              <a:extLst>
                <a:ext uri="{FF2B5EF4-FFF2-40B4-BE49-F238E27FC236}">
                  <a16:creationId xmlns:a16="http://schemas.microsoft.com/office/drawing/2014/main" id="{49A5705D-350D-4585-B48F-9805C88700ED}"/>
                </a:ext>
              </a:extLst>
            </p:cNvPr>
            <p:cNvSpPr/>
            <p:nvPr/>
          </p:nvSpPr>
          <p:spPr>
            <a:xfrm>
              <a:off x="1079540" y="2315185"/>
              <a:ext cx="1008000" cy="1008000"/>
            </a:xfrm>
            <a:prstGeom prst="rect">
              <a:avLst/>
            </a:prstGeom>
            <a:solidFill>
              <a:schemeClr val="bg1"/>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Rectangle 20">
              <a:extLst>
                <a:ext uri="{FF2B5EF4-FFF2-40B4-BE49-F238E27FC236}">
                  <a16:creationId xmlns:a16="http://schemas.microsoft.com/office/drawing/2014/main" id="{F957D483-FA62-42F8-9C23-DA6C5A32211E}"/>
                </a:ext>
              </a:extLst>
            </p:cNvPr>
            <p:cNvSpPr/>
            <p:nvPr/>
          </p:nvSpPr>
          <p:spPr>
            <a:xfrm>
              <a:off x="1160122" y="2410777"/>
              <a:ext cx="828000" cy="828000"/>
            </a:xfrm>
            <a:prstGeom prst="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Text Placeholder 12">
              <a:extLst>
                <a:ext uri="{FF2B5EF4-FFF2-40B4-BE49-F238E27FC236}">
                  <a16:creationId xmlns:a16="http://schemas.microsoft.com/office/drawing/2014/main" id="{20E06496-C69D-442A-A7AD-0F0B44840C55}"/>
                </a:ext>
              </a:extLst>
            </p:cNvPr>
            <p:cNvSpPr txBox="1">
              <a:spLocks/>
            </p:cNvSpPr>
            <p:nvPr/>
          </p:nvSpPr>
          <p:spPr>
            <a:xfrm>
              <a:off x="1291518" y="2608898"/>
              <a:ext cx="565207" cy="42057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04</a:t>
              </a:r>
            </a:p>
          </p:txBody>
        </p:sp>
      </p:grpSp>
      <p:sp>
        <p:nvSpPr>
          <p:cNvPr id="23" name="Rectangle 22">
            <a:extLst>
              <a:ext uri="{FF2B5EF4-FFF2-40B4-BE49-F238E27FC236}">
                <a16:creationId xmlns:a16="http://schemas.microsoft.com/office/drawing/2014/main" id="{DA12C567-F5AF-451B-B36E-C94F28A25E21}"/>
              </a:ext>
            </a:extLst>
          </p:cNvPr>
          <p:cNvSpPr/>
          <p:nvPr/>
        </p:nvSpPr>
        <p:spPr>
          <a:xfrm>
            <a:off x="518358" y="2776717"/>
            <a:ext cx="2095453" cy="2748817"/>
          </a:xfrm>
          <a:prstGeom prst="rect">
            <a:avLst/>
          </a:prstGeom>
          <a:solidFill>
            <a:schemeClr val="accent1">
              <a:lumMod val="20000"/>
              <a:lumOff val="80000"/>
            </a:schemeClr>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MD" altLang="ko-KR" sz="1400" dirty="0" smtClean="0">
                <a:solidFill>
                  <a:schemeClr val="tx1"/>
                </a:solidFill>
                <a:latin typeface="Times New Roman" panose="02020603050405020304" pitchFamily="18" charset="0"/>
                <a:cs typeface="Times New Roman" panose="02020603050405020304" pitchFamily="18" charset="0"/>
              </a:rPr>
              <a:t>Intervenția umanitară este un concept care poate permite utilizarea forței într-o situație în care Consiliul de Securitate al ONU nu poate adopta o rezoluție în temeiul Capitolului VII al Cartei Națiunilor Unite din cauza dreptului de veto al unui membru permanent sau din cauza neobținerii a 9 voturi afirmative.</a:t>
            </a:r>
            <a:endParaRPr lang="ro-MD" altLang="ko-KR" sz="1400" dirty="0">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8A633148-3195-4240-A21B-1EB368FB56EC}"/>
              </a:ext>
            </a:extLst>
          </p:cNvPr>
          <p:cNvSpPr/>
          <p:nvPr/>
        </p:nvSpPr>
        <p:spPr>
          <a:xfrm>
            <a:off x="2786753" y="2776717"/>
            <a:ext cx="2148384" cy="2747074"/>
          </a:xfrm>
          <a:prstGeom prst="rect">
            <a:avLst/>
          </a:prstGeom>
          <a:solidFill>
            <a:schemeClr val="accent2">
              <a:lumMod val="20000"/>
              <a:lumOff val="80000"/>
            </a:schemeClr>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MD" altLang="ko-KR" sz="1400" dirty="0" smtClean="0">
                <a:solidFill>
                  <a:schemeClr val="tx1"/>
                </a:solidFill>
                <a:latin typeface="Times New Roman" panose="02020603050405020304" pitchFamily="18" charset="0"/>
                <a:cs typeface="Times New Roman" panose="02020603050405020304" pitchFamily="18" charset="0"/>
              </a:rPr>
              <a:t>Capitolul VII permite Consiliului de Securitate să ia măsuri în situațiile în care există o „amenințare la adresa păcii, încălcarea păcii sau act de agresiune”.</a:t>
            </a:r>
            <a:r>
              <a:rPr lang="en-US" altLang="ko-KR" sz="1400" dirty="0" smtClean="0">
                <a:solidFill>
                  <a:schemeClr val="tx1"/>
                </a:solidFill>
                <a:latin typeface="Times New Roman" panose="02020603050405020304" pitchFamily="18" charset="0"/>
                <a:cs typeface="Times New Roman" panose="02020603050405020304" pitchFamily="18" charset="0"/>
              </a:rPr>
              <a:t> Pe </a:t>
            </a:r>
            <a:r>
              <a:rPr lang="ro-MD" altLang="ko-KR" sz="1400" dirty="0" smtClean="0">
                <a:solidFill>
                  <a:schemeClr val="tx1"/>
                </a:solidFill>
                <a:latin typeface="Times New Roman" panose="02020603050405020304" pitchFamily="18" charset="0"/>
                <a:cs typeface="Times New Roman" panose="02020603050405020304" pitchFamily="18" charset="0"/>
              </a:rPr>
              <a:t>lângă </a:t>
            </a:r>
            <a:r>
              <a:rPr lang="ro-MD" altLang="ko-KR" sz="1400" dirty="0">
                <a:solidFill>
                  <a:schemeClr val="tx1"/>
                </a:solidFill>
                <a:latin typeface="Times New Roman" panose="02020603050405020304" pitchFamily="18" charset="0"/>
                <a:cs typeface="Times New Roman" panose="02020603050405020304" pitchFamily="18" charset="0"/>
              </a:rPr>
              <a:t>obiectivele umanitare, conceptul este conceput pentru a ocoli Consiliul de Securitate al ONU prin invocarea unui drept.</a:t>
            </a:r>
          </a:p>
          <a:p>
            <a:pPr algn="just"/>
            <a:endParaRPr lang="ro-MD" altLang="ko-KR" sz="1200" dirty="0">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2B7EC499-5D5E-4FF7-9BE5-67149D9D319C}"/>
              </a:ext>
            </a:extLst>
          </p:cNvPr>
          <p:cNvSpPr/>
          <p:nvPr/>
        </p:nvSpPr>
        <p:spPr>
          <a:xfrm>
            <a:off x="5088790" y="2776717"/>
            <a:ext cx="1850440" cy="2747074"/>
          </a:xfrm>
          <a:prstGeom prst="rect">
            <a:avLst/>
          </a:prstGeom>
          <a:solidFill>
            <a:schemeClr val="accent3">
              <a:lumMod val="20000"/>
              <a:lumOff val="80000"/>
            </a:schemeClr>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MD" altLang="ko-KR" sz="1400" dirty="0" smtClean="0">
                <a:solidFill>
                  <a:schemeClr val="tx1"/>
                </a:solidFill>
                <a:latin typeface="Times New Roman" panose="02020603050405020304" pitchFamily="18" charset="0"/>
                <a:cs typeface="Times New Roman" panose="02020603050405020304" pitchFamily="18" charset="0"/>
              </a:rPr>
              <a:t>Cu toate acestea, criticii își bazează argumentele pe concepția westfaliană a dreptului internațional conform căreia drepturile națiunilor suverane de a acționa liber în interiorul propriilor frontiere.</a:t>
            </a:r>
            <a:endParaRPr lang="ro-MD" altLang="ko-KR" sz="1400" dirty="0">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2B0DF583-98B3-4FED-9D35-DE0D86797612}"/>
              </a:ext>
            </a:extLst>
          </p:cNvPr>
          <p:cNvSpPr/>
          <p:nvPr/>
        </p:nvSpPr>
        <p:spPr>
          <a:xfrm>
            <a:off x="7087474" y="2776717"/>
            <a:ext cx="1850440" cy="2747074"/>
          </a:xfrm>
          <a:prstGeom prst="rect">
            <a:avLst/>
          </a:prstGeom>
          <a:solidFill>
            <a:schemeClr val="accent4">
              <a:lumMod val="20000"/>
              <a:lumOff val="80000"/>
            </a:schemeClr>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MD" altLang="ko-KR" sz="1400" dirty="0" smtClean="0">
                <a:solidFill>
                  <a:schemeClr val="tx1"/>
                </a:solidFill>
                <a:latin typeface="Times New Roman" panose="02020603050405020304" pitchFamily="18" charset="0"/>
                <a:cs typeface="Times New Roman" panose="02020603050405020304" pitchFamily="18" charset="0"/>
              </a:rPr>
              <a:t>Acest lucru este susținut în Carta ONU din 1945, unde în articolul 2 se precizează că „nimic nu ar trebui să autorizeze intervenția în chestiuni aflate în esență în jurisdicția internă a oricărui stat</a:t>
            </a:r>
            <a:r>
              <a:rPr lang="en-US" altLang="ko-KR" sz="1400" dirty="0" smtClean="0">
                <a:solidFill>
                  <a:schemeClr val="tx1"/>
                </a:solidFill>
                <a:latin typeface="Times New Roman" panose="02020603050405020304" pitchFamily="18" charset="0"/>
                <a:cs typeface="Times New Roman" panose="02020603050405020304" pitchFamily="18" charset="0"/>
              </a:rPr>
              <a:t>”</a:t>
            </a:r>
            <a:endParaRPr lang="en-US" altLang="ko-KR" sz="2700" dirty="0">
              <a:latin typeface="Times New Roman" panose="02020603050405020304" pitchFamily="18" charset="0"/>
              <a:cs typeface="Times New Roman" panose="02020603050405020304" pitchFamily="18" charset="0"/>
            </a:endParaRPr>
          </a:p>
        </p:txBody>
      </p:sp>
      <p:grpSp>
        <p:nvGrpSpPr>
          <p:cNvPr id="39" name="Group 6">
            <a:extLst>
              <a:ext uri="{FF2B5EF4-FFF2-40B4-BE49-F238E27FC236}">
                <a16:creationId xmlns:a16="http://schemas.microsoft.com/office/drawing/2014/main" id="{1D764468-628F-42B3-9EA5-FCB8281C7337}"/>
              </a:ext>
            </a:extLst>
          </p:cNvPr>
          <p:cNvGrpSpPr/>
          <p:nvPr/>
        </p:nvGrpSpPr>
        <p:grpSpPr>
          <a:xfrm>
            <a:off x="9149320" y="1464085"/>
            <a:ext cx="1800000" cy="1008000"/>
            <a:chOff x="827584" y="2315185"/>
            <a:chExt cx="1800000" cy="1008000"/>
          </a:xfrm>
        </p:grpSpPr>
        <p:sp>
          <p:nvSpPr>
            <p:cNvPr id="40" name="Right Arrow 7">
              <a:extLst>
                <a:ext uri="{FF2B5EF4-FFF2-40B4-BE49-F238E27FC236}">
                  <a16:creationId xmlns:a16="http://schemas.microsoft.com/office/drawing/2014/main" id="{7B5B4B94-DA65-47EC-A762-A54974B5B1C4}"/>
                </a:ext>
              </a:extLst>
            </p:cNvPr>
            <p:cNvSpPr/>
            <p:nvPr/>
          </p:nvSpPr>
          <p:spPr>
            <a:xfrm>
              <a:off x="827584" y="2369185"/>
              <a:ext cx="1800000" cy="900000"/>
            </a:xfrm>
            <a:prstGeom prst="rightArrow">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1" name="Rectangle 8">
              <a:extLst>
                <a:ext uri="{FF2B5EF4-FFF2-40B4-BE49-F238E27FC236}">
                  <a16:creationId xmlns:a16="http://schemas.microsoft.com/office/drawing/2014/main" id="{1AD56014-AF36-4DE0-8503-68DC979D9BB6}"/>
                </a:ext>
              </a:extLst>
            </p:cNvPr>
            <p:cNvSpPr/>
            <p:nvPr/>
          </p:nvSpPr>
          <p:spPr>
            <a:xfrm>
              <a:off x="1079540" y="2315185"/>
              <a:ext cx="1008000" cy="1008000"/>
            </a:xfrm>
            <a:prstGeom prst="rect">
              <a:avLst/>
            </a:prstGeom>
            <a:solidFill>
              <a:schemeClr val="bg1"/>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Rectangle 9">
              <a:extLst>
                <a:ext uri="{FF2B5EF4-FFF2-40B4-BE49-F238E27FC236}">
                  <a16:creationId xmlns:a16="http://schemas.microsoft.com/office/drawing/2014/main" id="{93C4EDA3-878D-42A8-BAEF-FC1100D05311}"/>
                </a:ext>
              </a:extLst>
            </p:cNvPr>
            <p:cNvSpPr/>
            <p:nvPr/>
          </p:nvSpPr>
          <p:spPr>
            <a:xfrm>
              <a:off x="1160122" y="2410777"/>
              <a:ext cx="828000" cy="828000"/>
            </a:xfrm>
            <a:prstGeom prst="rect">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Text Placeholder 12">
              <a:extLst>
                <a:ext uri="{FF2B5EF4-FFF2-40B4-BE49-F238E27FC236}">
                  <a16:creationId xmlns:a16="http://schemas.microsoft.com/office/drawing/2014/main" id="{9E483B00-8DC9-472F-B041-A2241FA35ABD}"/>
                </a:ext>
              </a:extLst>
            </p:cNvPr>
            <p:cNvSpPr txBox="1">
              <a:spLocks/>
            </p:cNvSpPr>
            <p:nvPr/>
          </p:nvSpPr>
          <p:spPr>
            <a:xfrm>
              <a:off x="1291518" y="2608898"/>
              <a:ext cx="565207" cy="42057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05</a:t>
              </a:r>
            </a:p>
          </p:txBody>
        </p:sp>
      </p:grpSp>
      <p:sp>
        <p:nvSpPr>
          <p:cNvPr id="44" name="Rectangle 26">
            <a:extLst>
              <a:ext uri="{FF2B5EF4-FFF2-40B4-BE49-F238E27FC236}">
                <a16:creationId xmlns:a16="http://schemas.microsoft.com/office/drawing/2014/main" id="{7185927C-4D25-4EEC-829B-95F10AEA6D88}"/>
              </a:ext>
            </a:extLst>
          </p:cNvPr>
          <p:cNvSpPr/>
          <p:nvPr/>
        </p:nvSpPr>
        <p:spPr>
          <a:xfrm>
            <a:off x="9098880" y="2776717"/>
            <a:ext cx="1850440" cy="2746166"/>
          </a:xfrm>
          <a:prstGeom prst="rect">
            <a:avLst/>
          </a:prstGeom>
          <a:solidFill>
            <a:schemeClr val="accent5">
              <a:lumMod val="20000"/>
              <a:lumOff val="80000"/>
            </a:schemeClr>
          </a:solidFill>
          <a:ln>
            <a:noFill/>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MD" altLang="ko-KR" sz="1400" dirty="0" smtClean="0">
                <a:solidFill>
                  <a:schemeClr val="tx1"/>
                </a:solidFill>
                <a:latin typeface="Times New Roman" panose="02020603050405020304" pitchFamily="18" charset="0"/>
                <a:cs typeface="Times New Roman" panose="02020603050405020304" pitchFamily="18" charset="0"/>
              </a:rPr>
              <a:t>De asemenea, Națiunile Unite au fost implicate în mod continuu în probleme legate de intervenția umanitară, ONU intervenind într-un număr crescut de conflicte în interiorul granițelor națiunilor.</a:t>
            </a:r>
            <a:endParaRPr lang="ro-MD" altLang="ko-KR" sz="1400" dirty="0">
              <a:solidFill>
                <a:schemeClr val="tx1"/>
              </a:solidFill>
              <a:latin typeface="Times New Roman" panose="02020603050405020304" pitchFamily="18" charset="0"/>
              <a:cs typeface="Times New Roman" panose="02020603050405020304" pitchFamily="18" charset="0"/>
            </a:endParaRPr>
          </a:p>
        </p:txBody>
      </p:sp>
      <p:sp>
        <p:nvSpPr>
          <p:cNvPr id="49" name="Прямоугольник 48"/>
          <p:cNvSpPr/>
          <p:nvPr/>
        </p:nvSpPr>
        <p:spPr>
          <a:xfrm>
            <a:off x="737386" y="361797"/>
            <a:ext cx="1695977" cy="369332"/>
          </a:xfrm>
          <a:prstGeom prst="rect">
            <a:avLst/>
          </a:prstGeom>
        </p:spPr>
        <p:txBody>
          <a:bodyPr wrap="none">
            <a:spAutoFit/>
          </a:bodyPr>
          <a:lstStyle/>
          <a:p>
            <a:r>
              <a:rPr lang="ro-MD" b="1" dirty="0" smtClean="0">
                <a:latin typeface="Times New Roman" panose="02020603050405020304" pitchFamily="18" charset="0"/>
                <a:cs typeface="Times New Roman" panose="02020603050405020304" pitchFamily="18" charset="0"/>
              </a:rPr>
              <a:t>Temeiuri legale</a:t>
            </a:r>
            <a:endParaRPr lang="ro-MD" b="1" dirty="0">
              <a:latin typeface="Times New Roman" panose="02020603050405020304" pitchFamily="18" charset="0"/>
              <a:cs typeface="Times New Roman" panose="02020603050405020304" pitchFamily="18" charset="0"/>
            </a:endParaRPr>
          </a:p>
        </p:txBody>
      </p:sp>
      <p:sp>
        <p:nvSpPr>
          <p:cNvPr id="50" name="5-конечная звезда 49"/>
          <p:cNvSpPr/>
          <p:nvPr/>
        </p:nvSpPr>
        <p:spPr>
          <a:xfrm>
            <a:off x="348453" y="360056"/>
            <a:ext cx="400241" cy="3309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68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6AC434F-206D-4197-A88E-068243BE2B2A}"/>
              </a:ext>
            </a:extLst>
          </p:cNvPr>
          <p:cNvGrpSpPr/>
          <p:nvPr/>
        </p:nvGrpSpPr>
        <p:grpSpPr>
          <a:xfrm rot="10800000">
            <a:off x="-9348" y="2904437"/>
            <a:ext cx="7733440" cy="720080"/>
            <a:chOff x="4458563" y="3176958"/>
            <a:chExt cx="7733440" cy="720080"/>
          </a:xfrm>
          <a:solidFill>
            <a:srgbClr val="C00000"/>
          </a:solidFill>
        </p:grpSpPr>
        <p:sp>
          <p:nvSpPr>
            <p:cNvPr id="9" name="Rectangle 8">
              <a:extLst>
                <a:ext uri="{FF2B5EF4-FFF2-40B4-BE49-F238E27FC236}">
                  <a16:creationId xmlns:a16="http://schemas.microsoft.com/office/drawing/2014/main" id="{B26520A7-11E8-4409-A1F1-68619A4A414B}"/>
                </a:ext>
              </a:extLst>
            </p:cNvPr>
            <p:cNvSpPr/>
            <p:nvPr/>
          </p:nvSpPr>
          <p:spPr>
            <a:xfrm>
              <a:off x="4990937" y="3350212"/>
              <a:ext cx="5831511" cy="360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rapezoid 12">
              <a:extLst>
                <a:ext uri="{FF2B5EF4-FFF2-40B4-BE49-F238E27FC236}">
                  <a16:creationId xmlns:a16="http://schemas.microsoft.com/office/drawing/2014/main" id="{2832C753-A7EB-435C-B9FD-232766454FC9}"/>
                </a:ext>
              </a:extLst>
            </p:cNvPr>
            <p:cNvSpPr/>
            <p:nvPr/>
          </p:nvSpPr>
          <p:spPr>
            <a:xfrm rot="16200000">
              <a:off x="11132900" y="2837934"/>
              <a:ext cx="720080" cy="139812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Isosceles Triangle 17">
              <a:extLst>
                <a:ext uri="{FF2B5EF4-FFF2-40B4-BE49-F238E27FC236}">
                  <a16:creationId xmlns:a16="http://schemas.microsoft.com/office/drawing/2014/main" id="{C083903F-0BC0-4E64-BC79-AC6EC3BB2BF6}"/>
                </a:ext>
              </a:extLst>
            </p:cNvPr>
            <p:cNvSpPr/>
            <p:nvPr/>
          </p:nvSpPr>
          <p:spPr>
            <a:xfrm rot="16200000">
              <a:off x="4415339" y="3266658"/>
              <a:ext cx="626748" cy="5403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50" name="Group 49">
            <a:extLst>
              <a:ext uri="{FF2B5EF4-FFF2-40B4-BE49-F238E27FC236}">
                <a16:creationId xmlns:a16="http://schemas.microsoft.com/office/drawing/2014/main" id="{4E64DEAD-D25B-463E-888A-1B79942D2469}"/>
              </a:ext>
            </a:extLst>
          </p:cNvPr>
          <p:cNvGrpSpPr/>
          <p:nvPr/>
        </p:nvGrpSpPr>
        <p:grpSpPr>
          <a:xfrm>
            <a:off x="10502537" y="1569946"/>
            <a:ext cx="1689466" cy="854152"/>
            <a:chOff x="5828293" y="2341620"/>
            <a:chExt cx="6363709" cy="854152"/>
          </a:xfrm>
          <a:solidFill>
            <a:srgbClr val="0070C0"/>
          </a:solidFill>
        </p:grpSpPr>
        <p:sp>
          <p:nvSpPr>
            <p:cNvPr id="8" name="Rectangle 7">
              <a:extLst>
                <a:ext uri="{FF2B5EF4-FFF2-40B4-BE49-F238E27FC236}">
                  <a16:creationId xmlns:a16="http://schemas.microsoft.com/office/drawing/2014/main" id="{82030406-9E00-43FC-9BBB-497B64DB47E5}"/>
                </a:ext>
              </a:extLst>
            </p:cNvPr>
            <p:cNvSpPr/>
            <p:nvPr/>
          </p:nvSpPr>
          <p:spPr>
            <a:xfrm>
              <a:off x="6366281" y="2702140"/>
              <a:ext cx="4427592" cy="360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Trapezoid 53">
              <a:extLst>
                <a:ext uri="{FF2B5EF4-FFF2-40B4-BE49-F238E27FC236}">
                  <a16:creationId xmlns:a16="http://schemas.microsoft.com/office/drawing/2014/main" id="{98E06D45-26D7-4A2F-AF9F-6337F053EB12}"/>
                </a:ext>
              </a:extLst>
            </p:cNvPr>
            <p:cNvSpPr/>
            <p:nvPr/>
          </p:nvSpPr>
          <p:spPr>
            <a:xfrm rot="16200000">
              <a:off x="11132420" y="2003073"/>
              <a:ext cx="721035" cy="1398129"/>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914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91454 w 721035"/>
                <a:gd name="connsiteY4" fmla="*/ 971603 h 97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35" h="971603">
                  <a:moveTo>
                    <a:pt x="191454" y="971603"/>
                  </a:moveTo>
                  <a:lnTo>
                    <a:pt x="0" y="0"/>
                  </a:lnTo>
                  <a:lnTo>
                    <a:pt x="360040" y="0"/>
                  </a:lnTo>
                  <a:lnTo>
                    <a:pt x="721035" y="971600"/>
                  </a:lnTo>
                  <a:lnTo>
                    <a:pt x="191454" y="971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9" name="Isosceles Triangle 18">
              <a:extLst>
                <a:ext uri="{FF2B5EF4-FFF2-40B4-BE49-F238E27FC236}">
                  <a16:creationId xmlns:a16="http://schemas.microsoft.com/office/drawing/2014/main" id="{34BECFAE-2535-42B7-812C-7A45B259D9F8}"/>
                </a:ext>
              </a:extLst>
            </p:cNvPr>
            <p:cNvSpPr/>
            <p:nvPr/>
          </p:nvSpPr>
          <p:spPr>
            <a:xfrm rot="16200000">
              <a:off x="5785069" y="2612248"/>
              <a:ext cx="626748" cy="5403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47" name="Group 46">
            <a:extLst>
              <a:ext uri="{FF2B5EF4-FFF2-40B4-BE49-F238E27FC236}">
                <a16:creationId xmlns:a16="http://schemas.microsoft.com/office/drawing/2014/main" id="{0ADAA0CF-5BB3-4918-9284-921377CE76E9}"/>
              </a:ext>
            </a:extLst>
          </p:cNvPr>
          <p:cNvGrpSpPr/>
          <p:nvPr/>
        </p:nvGrpSpPr>
        <p:grpSpPr>
          <a:xfrm>
            <a:off x="9382418" y="3747305"/>
            <a:ext cx="2773428" cy="855116"/>
            <a:chOff x="5828293" y="3865169"/>
            <a:chExt cx="6363710" cy="855116"/>
          </a:xfrm>
          <a:solidFill>
            <a:srgbClr val="0070C0"/>
          </a:solidFill>
        </p:grpSpPr>
        <p:sp>
          <p:nvSpPr>
            <p:cNvPr id="11" name="Rectangle 10">
              <a:extLst>
                <a:ext uri="{FF2B5EF4-FFF2-40B4-BE49-F238E27FC236}">
                  <a16:creationId xmlns:a16="http://schemas.microsoft.com/office/drawing/2014/main" id="{6B6BE938-3B56-4AF6-95D4-11A819566A6E}"/>
                </a:ext>
              </a:extLst>
            </p:cNvPr>
            <p:cNvSpPr/>
            <p:nvPr/>
          </p:nvSpPr>
          <p:spPr>
            <a:xfrm>
              <a:off x="6366281" y="3998284"/>
              <a:ext cx="4456167" cy="360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Trapezoid 53">
              <a:extLst>
                <a:ext uri="{FF2B5EF4-FFF2-40B4-BE49-F238E27FC236}">
                  <a16:creationId xmlns:a16="http://schemas.microsoft.com/office/drawing/2014/main" id="{1DE21D58-D07B-48E3-839E-5E00A98E41F4}"/>
                </a:ext>
              </a:extLst>
            </p:cNvPr>
            <p:cNvSpPr/>
            <p:nvPr/>
          </p:nvSpPr>
          <p:spPr>
            <a:xfrm rot="16200000" flipH="1">
              <a:off x="11135805" y="3664086"/>
              <a:ext cx="714268" cy="1398129"/>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914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91454 w 721035"/>
                <a:gd name="connsiteY4" fmla="*/ 971603 h 97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35" h="971603">
                  <a:moveTo>
                    <a:pt x="191454" y="971603"/>
                  </a:moveTo>
                  <a:lnTo>
                    <a:pt x="0" y="0"/>
                  </a:lnTo>
                  <a:lnTo>
                    <a:pt x="360040" y="0"/>
                  </a:lnTo>
                  <a:lnTo>
                    <a:pt x="721035" y="971600"/>
                  </a:lnTo>
                  <a:lnTo>
                    <a:pt x="191454" y="971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0" name="Isosceles Triangle 19">
              <a:extLst>
                <a:ext uri="{FF2B5EF4-FFF2-40B4-BE49-F238E27FC236}">
                  <a16:creationId xmlns:a16="http://schemas.microsoft.com/office/drawing/2014/main" id="{7B7C8D3B-99C2-4D59-81BF-C52273E3B9DC}"/>
                </a:ext>
              </a:extLst>
            </p:cNvPr>
            <p:cNvSpPr/>
            <p:nvPr/>
          </p:nvSpPr>
          <p:spPr>
            <a:xfrm rot="16200000">
              <a:off x="5785069" y="3908393"/>
              <a:ext cx="626748" cy="5403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46" name="Group 45">
            <a:extLst>
              <a:ext uri="{FF2B5EF4-FFF2-40B4-BE49-F238E27FC236}">
                <a16:creationId xmlns:a16="http://schemas.microsoft.com/office/drawing/2014/main" id="{D6D4CD71-4022-4F9A-8769-20B3BA0111E1}"/>
              </a:ext>
            </a:extLst>
          </p:cNvPr>
          <p:cNvGrpSpPr/>
          <p:nvPr/>
        </p:nvGrpSpPr>
        <p:grpSpPr>
          <a:xfrm>
            <a:off x="9130941" y="5742818"/>
            <a:ext cx="3061061" cy="1274284"/>
            <a:chOff x="6409805" y="4513241"/>
            <a:chExt cx="5786083" cy="1274284"/>
          </a:xfrm>
          <a:solidFill>
            <a:srgbClr val="00B0F0"/>
          </a:solidFill>
        </p:grpSpPr>
        <p:sp>
          <p:nvSpPr>
            <p:cNvPr id="12" name="Rectangle 11">
              <a:extLst>
                <a:ext uri="{FF2B5EF4-FFF2-40B4-BE49-F238E27FC236}">
                  <a16:creationId xmlns:a16="http://schemas.microsoft.com/office/drawing/2014/main" id="{D254AB48-8549-489E-8515-64AB2E75700E}"/>
                </a:ext>
              </a:extLst>
            </p:cNvPr>
            <p:cNvSpPr/>
            <p:nvPr/>
          </p:nvSpPr>
          <p:spPr>
            <a:xfrm>
              <a:off x="6909113" y="4646356"/>
              <a:ext cx="3884757" cy="360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Trapezoid 53">
              <a:extLst>
                <a:ext uri="{FF2B5EF4-FFF2-40B4-BE49-F238E27FC236}">
                  <a16:creationId xmlns:a16="http://schemas.microsoft.com/office/drawing/2014/main" id="{F4EB4010-FE14-4DFF-B8A2-A26113905B19}"/>
                </a:ext>
              </a:extLst>
            </p:cNvPr>
            <p:cNvSpPr/>
            <p:nvPr/>
          </p:nvSpPr>
          <p:spPr>
            <a:xfrm rot="16200000" flipH="1">
              <a:off x="10925941" y="4517579"/>
              <a:ext cx="1137881" cy="1402012"/>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24779 w 1130610"/>
                <a:gd name="connsiteY0" fmla="*/ 971603 h 971603"/>
                <a:gd name="connsiteX1" fmla="*/ 0 w 1130610"/>
                <a:gd name="connsiteY1" fmla="*/ 0 h 971603"/>
                <a:gd name="connsiteX2" fmla="*/ 360040 w 1130610"/>
                <a:gd name="connsiteY2" fmla="*/ 0 h 971603"/>
                <a:gd name="connsiteX3" fmla="*/ 1130610 w 1130610"/>
                <a:gd name="connsiteY3" fmla="*/ 971600 h 971603"/>
                <a:gd name="connsiteX4" fmla="*/ 124779 w 1130610"/>
                <a:gd name="connsiteY4" fmla="*/ 971603 h 971603"/>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 name="connsiteX0" fmla="*/ 381167 w 1130610"/>
                <a:gd name="connsiteY0" fmla="*/ 974301 h 974301"/>
                <a:gd name="connsiteX1" fmla="*/ 0 w 1130610"/>
                <a:gd name="connsiteY1" fmla="*/ 0 h 974301"/>
                <a:gd name="connsiteX2" fmla="*/ 360040 w 1130610"/>
                <a:gd name="connsiteY2" fmla="*/ 0 h 974301"/>
                <a:gd name="connsiteX3" fmla="*/ 1130610 w 1130610"/>
                <a:gd name="connsiteY3" fmla="*/ 971600 h 974301"/>
                <a:gd name="connsiteX4" fmla="*/ 381167 w 1130610"/>
                <a:gd name="connsiteY4" fmla="*/ 974301 h 97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0" h="974301">
                  <a:moveTo>
                    <a:pt x="381167" y="974301"/>
                  </a:moveTo>
                  <a:lnTo>
                    <a:pt x="0" y="0"/>
                  </a:lnTo>
                  <a:lnTo>
                    <a:pt x="360040" y="0"/>
                  </a:lnTo>
                  <a:lnTo>
                    <a:pt x="1130610" y="971600"/>
                  </a:lnTo>
                  <a:lnTo>
                    <a:pt x="381167" y="9743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Isosceles Triangle 20">
              <a:extLst>
                <a:ext uri="{FF2B5EF4-FFF2-40B4-BE49-F238E27FC236}">
                  <a16:creationId xmlns:a16="http://schemas.microsoft.com/office/drawing/2014/main" id="{B0180378-E6D0-47C1-B1A7-A7DB4EDF3A92}"/>
                </a:ext>
              </a:extLst>
            </p:cNvPr>
            <p:cNvSpPr/>
            <p:nvPr/>
          </p:nvSpPr>
          <p:spPr>
            <a:xfrm rot="16200000">
              <a:off x="6366581" y="4556465"/>
              <a:ext cx="626748" cy="5403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49" name="Group 48">
            <a:extLst>
              <a:ext uri="{FF2B5EF4-FFF2-40B4-BE49-F238E27FC236}">
                <a16:creationId xmlns:a16="http://schemas.microsoft.com/office/drawing/2014/main" id="{E3D9A339-BD33-4022-9486-7EC9C8BB8B07}"/>
              </a:ext>
            </a:extLst>
          </p:cNvPr>
          <p:cNvGrpSpPr/>
          <p:nvPr/>
        </p:nvGrpSpPr>
        <p:grpSpPr>
          <a:xfrm>
            <a:off x="10502537" y="143535"/>
            <a:ext cx="1653309" cy="1263725"/>
            <a:chOff x="6381230" y="1283976"/>
            <a:chExt cx="5814671" cy="1263725"/>
          </a:xfrm>
          <a:solidFill>
            <a:srgbClr val="00B0F0"/>
          </a:solidFill>
        </p:grpSpPr>
        <p:sp>
          <p:nvSpPr>
            <p:cNvPr id="10" name="Rectangle 9">
              <a:extLst>
                <a:ext uri="{FF2B5EF4-FFF2-40B4-BE49-F238E27FC236}">
                  <a16:creationId xmlns:a16="http://schemas.microsoft.com/office/drawing/2014/main" id="{2ECC8289-C30E-4C10-BA8B-424FD4BF206B}"/>
                </a:ext>
              </a:extLst>
            </p:cNvPr>
            <p:cNvSpPr/>
            <p:nvPr/>
          </p:nvSpPr>
          <p:spPr>
            <a:xfrm>
              <a:off x="6909113" y="2054068"/>
              <a:ext cx="3913334" cy="360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Trapezoid 53">
              <a:extLst>
                <a:ext uri="{FF2B5EF4-FFF2-40B4-BE49-F238E27FC236}">
                  <a16:creationId xmlns:a16="http://schemas.microsoft.com/office/drawing/2014/main" id="{86644230-4397-432C-B7BC-9C8F7652DE23}"/>
                </a:ext>
              </a:extLst>
            </p:cNvPr>
            <p:cNvSpPr/>
            <p:nvPr/>
          </p:nvSpPr>
          <p:spPr>
            <a:xfrm rot="16200000">
              <a:off x="10929584" y="1148268"/>
              <a:ext cx="1130610" cy="1402025"/>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24779 w 1130610"/>
                <a:gd name="connsiteY0" fmla="*/ 971603 h 971603"/>
                <a:gd name="connsiteX1" fmla="*/ 0 w 1130610"/>
                <a:gd name="connsiteY1" fmla="*/ 0 h 971603"/>
                <a:gd name="connsiteX2" fmla="*/ 360040 w 1130610"/>
                <a:gd name="connsiteY2" fmla="*/ 0 h 971603"/>
                <a:gd name="connsiteX3" fmla="*/ 1130610 w 1130610"/>
                <a:gd name="connsiteY3" fmla="*/ 971600 h 971603"/>
                <a:gd name="connsiteX4" fmla="*/ 124779 w 1130610"/>
                <a:gd name="connsiteY4" fmla="*/ 971603 h 971603"/>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 name="connsiteX0" fmla="*/ 363641 w 1130610"/>
                <a:gd name="connsiteY0" fmla="*/ 986523 h 986523"/>
                <a:gd name="connsiteX1" fmla="*/ 0 w 1130610"/>
                <a:gd name="connsiteY1" fmla="*/ 0 h 986523"/>
                <a:gd name="connsiteX2" fmla="*/ 360040 w 1130610"/>
                <a:gd name="connsiteY2" fmla="*/ 0 h 986523"/>
                <a:gd name="connsiteX3" fmla="*/ 1130610 w 1130610"/>
                <a:gd name="connsiteY3" fmla="*/ 971600 h 986523"/>
                <a:gd name="connsiteX4" fmla="*/ 363641 w 1130610"/>
                <a:gd name="connsiteY4" fmla="*/ 986523 h 986523"/>
                <a:gd name="connsiteX0" fmla="*/ 363643 w 1130610"/>
                <a:gd name="connsiteY0" fmla="*/ 962085 h 971600"/>
                <a:gd name="connsiteX1" fmla="*/ 0 w 1130610"/>
                <a:gd name="connsiteY1" fmla="*/ 0 h 971600"/>
                <a:gd name="connsiteX2" fmla="*/ 360040 w 1130610"/>
                <a:gd name="connsiteY2" fmla="*/ 0 h 971600"/>
                <a:gd name="connsiteX3" fmla="*/ 1130610 w 1130610"/>
                <a:gd name="connsiteY3" fmla="*/ 971600 h 971600"/>
                <a:gd name="connsiteX4" fmla="*/ 363643 w 1130610"/>
                <a:gd name="connsiteY4" fmla="*/ 962085 h 971600"/>
                <a:gd name="connsiteX0" fmla="*/ 363645 w 1130610"/>
                <a:gd name="connsiteY0" fmla="*/ 998747 h 998747"/>
                <a:gd name="connsiteX1" fmla="*/ 0 w 1130610"/>
                <a:gd name="connsiteY1" fmla="*/ 0 h 998747"/>
                <a:gd name="connsiteX2" fmla="*/ 360040 w 1130610"/>
                <a:gd name="connsiteY2" fmla="*/ 0 h 998747"/>
                <a:gd name="connsiteX3" fmla="*/ 1130610 w 1130610"/>
                <a:gd name="connsiteY3" fmla="*/ 971600 h 998747"/>
                <a:gd name="connsiteX4" fmla="*/ 363645 w 1130610"/>
                <a:gd name="connsiteY4" fmla="*/ 998747 h 998747"/>
                <a:gd name="connsiteX0" fmla="*/ 354855 w 1130610"/>
                <a:gd name="connsiteY0" fmla="*/ 974309 h 974309"/>
                <a:gd name="connsiteX1" fmla="*/ 0 w 1130610"/>
                <a:gd name="connsiteY1" fmla="*/ 0 h 974309"/>
                <a:gd name="connsiteX2" fmla="*/ 360040 w 1130610"/>
                <a:gd name="connsiteY2" fmla="*/ 0 h 974309"/>
                <a:gd name="connsiteX3" fmla="*/ 1130610 w 1130610"/>
                <a:gd name="connsiteY3" fmla="*/ 971600 h 974309"/>
                <a:gd name="connsiteX4" fmla="*/ 354855 w 1130610"/>
                <a:gd name="connsiteY4" fmla="*/ 974309 h 97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0" h="974309">
                  <a:moveTo>
                    <a:pt x="354855" y="974309"/>
                  </a:moveTo>
                  <a:lnTo>
                    <a:pt x="0" y="0"/>
                  </a:lnTo>
                  <a:lnTo>
                    <a:pt x="360040" y="0"/>
                  </a:lnTo>
                  <a:lnTo>
                    <a:pt x="1130610" y="971600"/>
                  </a:lnTo>
                  <a:lnTo>
                    <a:pt x="354855" y="9743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Isosceles Triangle 21">
              <a:extLst>
                <a:ext uri="{FF2B5EF4-FFF2-40B4-BE49-F238E27FC236}">
                  <a16:creationId xmlns:a16="http://schemas.microsoft.com/office/drawing/2014/main" id="{0B447E8B-8CF0-4E4C-A735-C26A58594B3E}"/>
                </a:ext>
              </a:extLst>
            </p:cNvPr>
            <p:cNvSpPr/>
            <p:nvPr/>
          </p:nvSpPr>
          <p:spPr>
            <a:xfrm rot="16200000">
              <a:off x="6338006" y="1964177"/>
              <a:ext cx="626748" cy="5403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pic>
        <p:nvPicPr>
          <p:cNvPr id="51" name="Рисунок 50"/>
          <p:cNvPicPr>
            <a:picLocks noChangeAspect="1"/>
          </p:cNvPicPr>
          <p:nvPr/>
        </p:nvPicPr>
        <p:blipFill>
          <a:blip r:embed="rId2"/>
          <a:stretch>
            <a:fillRect/>
          </a:stretch>
        </p:blipFill>
        <p:spPr>
          <a:xfrm>
            <a:off x="0" y="691803"/>
            <a:ext cx="3481118" cy="1999661"/>
          </a:xfrm>
          <a:prstGeom prst="rect">
            <a:avLst/>
          </a:prstGeom>
          <a:solidFill>
            <a:schemeClr val="accent2">
              <a:lumMod val="75000"/>
            </a:schemeClr>
          </a:solidFill>
        </p:spPr>
      </p:pic>
      <p:pic>
        <p:nvPicPr>
          <p:cNvPr id="52" name="Рисунок 51"/>
          <p:cNvPicPr>
            <a:picLocks noChangeAspect="1"/>
          </p:cNvPicPr>
          <p:nvPr/>
        </p:nvPicPr>
        <p:blipFill>
          <a:blip r:embed="rId3"/>
          <a:stretch>
            <a:fillRect/>
          </a:stretch>
        </p:blipFill>
        <p:spPr>
          <a:xfrm>
            <a:off x="3512947" y="813197"/>
            <a:ext cx="3694496" cy="1670449"/>
          </a:xfrm>
          <a:prstGeom prst="rect">
            <a:avLst/>
          </a:prstGeom>
          <a:solidFill>
            <a:schemeClr val="accent1">
              <a:lumMod val="75000"/>
            </a:schemeClr>
          </a:solidFill>
        </p:spPr>
      </p:pic>
      <p:pic>
        <p:nvPicPr>
          <p:cNvPr id="53" name="Рисунок 52"/>
          <p:cNvPicPr>
            <a:picLocks noChangeAspect="1"/>
          </p:cNvPicPr>
          <p:nvPr/>
        </p:nvPicPr>
        <p:blipFill>
          <a:blip r:embed="rId4"/>
          <a:stretch>
            <a:fillRect/>
          </a:stretch>
        </p:blipFill>
        <p:spPr>
          <a:xfrm>
            <a:off x="7298536" y="472941"/>
            <a:ext cx="3172172" cy="2311023"/>
          </a:xfrm>
          <a:prstGeom prst="rect">
            <a:avLst/>
          </a:prstGeom>
          <a:solidFill>
            <a:schemeClr val="accent1">
              <a:lumMod val="50000"/>
            </a:schemeClr>
          </a:solidFill>
        </p:spPr>
      </p:pic>
      <p:pic>
        <p:nvPicPr>
          <p:cNvPr id="57" name="Рисунок 56"/>
          <p:cNvPicPr>
            <a:picLocks noChangeAspect="1"/>
          </p:cNvPicPr>
          <p:nvPr/>
        </p:nvPicPr>
        <p:blipFill>
          <a:blip r:embed="rId5"/>
          <a:stretch>
            <a:fillRect/>
          </a:stretch>
        </p:blipFill>
        <p:spPr>
          <a:xfrm>
            <a:off x="2373152" y="3537559"/>
            <a:ext cx="3042168" cy="1707028"/>
          </a:xfrm>
          <a:prstGeom prst="rect">
            <a:avLst/>
          </a:prstGeom>
          <a:solidFill>
            <a:schemeClr val="accent5">
              <a:lumMod val="40000"/>
              <a:lumOff val="60000"/>
            </a:schemeClr>
          </a:solidFill>
        </p:spPr>
      </p:pic>
      <p:pic>
        <p:nvPicPr>
          <p:cNvPr id="5" name="Рисунок 4"/>
          <p:cNvPicPr>
            <a:picLocks noChangeAspect="1"/>
          </p:cNvPicPr>
          <p:nvPr/>
        </p:nvPicPr>
        <p:blipFill>
          <a:blip r:embed="rId6"/>
          <a:stretch>
            <a:fillRect/>
          </a:stretch>
        </p:blipFill>
        <p:spPr>
          <a:xfrm>
            <a:off x="25988" y="69938"/>
            <a:ext cx="7736495" cy="621865"/>
          </a:xfrm>
          <a:prstGeom prst="rect">
            <a:avLst/>
          </a:prstGeom>
        </p:spPr>
      </p:pic>
      <p:sp>
        <p:nvSpPr>
          <p:cNvPr id="58" name="Прямоугольник 57"/>
          <p:cNvSpPr/>
          <p:nvPr/>
        </p:nvSpPr>
        <p:spPr>
          <a:xfrm>
            <a:off x="2373152" y="193428"/>
            <a:ext cx="3188693" cy="338554"/>
          </a:xfrm>
          <a:prstGeom prst="rect">
            <a:avLst/>
          </a:prstGeom>
        </p:spPr>
        <p:txBody>
          <a:bodyPr wrap="none">
            <a:spAutoFit/>
          </a:bodyPr>
          <a:lstStyle/>
          <a:p>
            <a:r>
              <a:rPr lang="ro-MD" sz="1600" b="1" dirty="0" smtClean="0">
                <a:latin typeface="Times New Roman" panose="02020603050405020304" pitchFamily="18" charset="0"/>
                <a:cs typeface="Times New Roman" panose="02020603050405020304" pitchFamily="18" charset="0"/>
              </a:rPr>
              <a:t>Intervenție umanitară pragmatică</a:t>
            </a:r>
            <a:endParaRPr lang="ro-MD" sz="1600" b="1" dirty="0">
              <a:latin typeface="Times New Roman" panose="02020603050405020304" pitchFamily="18" charset="0"/>
              <a:cs typeface="Times New Roman" panose="02020603050405020304" pitchFamily="18" charset="0"/>
            </a:endParaRPr>
          </a:p>
        </p:txBody>
      </p:sp>
      <p:pic>
        <p:nvPicPr>
          <p:cNvPr id="54" name="Рисунок 53"/>
          <p:cNvPicPr>
            <a:picLocks noChangeAspect="1"/>
          </p:cNvPicPr>
          <p:nvPr/>
        </p:nvPicPr>
        <p:blipFill>
          <a:blip r:embed="rId7"/>
          <a:stretch>
            <a:fillRect/>
          </a:stretch>
        </p:blipFill>
        <p:spPr>
          <a:xfrm>
            <a:off x="2498172" y="3031236"/>
            <a:ext cx="2456901" cy="506012"/>
          </a:xfrm>
          <a:prstGeom prst="rect">
            <a:avLst/>
          </a:prstGeom>
        </p:spPr>
      </p:pic>
      <p:pic>
        <p:nvPicPr>
          <p:cNvPr id="55" name="Рисунок 54"/>
          <p:cNvPicPr>
            <a:picLocks noChangeAspect="1"/>
          </p:cNvPicPr>
          <p:nvPr/>
        </p:nvPicPr>
        <p:blipFill>
          <a:blip r:embed="rId6"/>
          <a:stretch>
            <a:fillRect/>
          </a:stretch>
        </p:blipFill>
        <p:spPr>
          <a:xfrm>
            <a:off x="-12403" y="5118141"/>
            <a:ext cx="7736495" cy="719390"/>
          </a:xfrm>
          <a:prstGeom prst="rect">
            <a:avLst/>
          </a:prstGeom>
        </p:spPr>
      </p:pic>
      <p:sp>
        <p:nvSpPr>
          <p:cNvPr id="59" name="Прямоугольник 58"/>
          <p:cNvSpPr/>
          <p:nvPr/>
        </p:nvSpPr>
        <p:spPr>
          <a:xfrm>
            <a:off x="2631710" y="5313497"/>
            <a:ext cx="2525050" cy="369332"/>
          </a:xfrm>
          <a:prstGeom prst="rect">
            <a:avLst/>
          </a:prstGeom>
        </p:spPr>
        <p:txBody>
          <a:bodyPr wrap="none">
            <a:spAutoFit/>
          </a:bodyPr>
          <a:lstStyle/>
          <a:p>
            <a:r>
              <a:rPr lang="ro-MD" b="1" dirty="0" smtClean="0">
                <a:latin typeface="Times New Roman" panose="02020603050405020304" pitchFamily="18" charset="0"/>
                <a:cs typeface="Times New Roman" panose="02020603050405020304" pitchFamily="18" charset="0"/>
              </a:rPr>
              <a:t>Intervenții neautorizate</a:t>
            </a:r>
            <a:endParaRPr lang="ro-MD" b="1" dirty="0">
              <a:latin typeface="Times New Roman" panose="02020603050405020304" pitchFamily="18" charset="0"/>
              <a:cs typeface="Times New Roman" panose="02020603050405020304" pitchFamily="18" charset="0"/>
            </a:endParaRPr>
          </a:p>
        </p:txBody>
      </p:sp>
      <p:sp>
        <p:nvSpPr>
          <p:cNvPr id="60" name="Прямоугольник 59"/>
          <p:cNvSpPr/>
          <p:nvPr/>
        </p:nvSpPr>
        <p:spPr>
          <a:xfrm>
            <a:off x="689711" y="5780782"/>
            <a:ext cx="8441227" cy="1077218"/>
          </a:xfrm>
          <a:prstGeom prst="rect">
            <a:avLst/>
          </a:prstGeom>
          <a:solidFill>
            <a:schemeClr val="accent2">
              <a:lumMod val="40000"/>
              <a:lumOff val="60000"/>
            </a:schemeClr>
          </a:solidFill>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În mai multe cazuri, state grupuri de state au intervenit cu forță și fără autorizarea sau prealabilă a Consiliului de Securitate al ONU, cel puțin parțial ca răspuns la presupusele încălcări extreme ale drepturilor fundamentale ale omului. Exemple destul de recente includ intervenția de după Războiul din Golf pentru a-i proteja pe kurzi din nordul Irakului, precum și intervenția NATO în Kosovo.</a:t>
            </a:r>
            <a:endParaRPr lang="ro-M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28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319861" y="6650299"/>
            <a:ext cx="9571550" cy="36579"/>
          </a:xfrm>
          <a:prstGeom prst="rect">
            <a:avLst/>
          </a:prstGeom>
        </p:spPr>
      </p:pic>
      <p:pic>
        <p:nvPicPr>
          <p:cNvPr id="10" name="Рисунок 9"/>
          <p:cNvPicPr>
            <a:picLocks noChangeAspect="1"/>
          </p:cNvPicPr>
          <p:nvPr/>
        </p:nvPicPr>
        <p:blipFill>
          <a:blip r:embed="rId3"/>
          <a:stretch>
            <a:fillRect/>
          </a:stretch>
        </p:blipFill>
        <p:spPr>
          <a:xfrm>
            <a:off x="10132750" y="6105433"/>
            <a:ext cx="1528027" cy="563155"/>
          </a:xfrm>
          <a:prstGeom prst="rect">
            <a:avLst/>
          </a:prstGeom>
        </p:spPr>
      </p:pic>
      <p:sp>
        <p:nvSpPr>
          <p:cNvPr id="12" name="Прямоугольник 11"/>
          <p:cNvSpPr/>
          <p:nvPr/>
        </p:nvSpPr>
        <p:spPr>
          <a:xfrm>
            <a:off x="772706" y="275396"/>
            <a:ext cx="6812459" cy="584775"/>
          </a:xfrm>
          <a:prstGeom prst="rect">
            <a:avLst/>
          </a:prstGeom>
        </p:spPr>
        <p:txBody>
          <a:bodyPr wrap="square">
            <a:spAutoFit/>
          </a:bodyPr>
          <a:lstStyle/>
          <a:p>
            <a:r>
              <a:rPr lang="ro-MD" sz="1600" b="1" dirty="0" smtClean="0">
                <a:latin typeface="Times New Roman" panose="02020603050405020304" pitchFamily="18" charset="0"/>
                <a:cs typeface="Times New Roman" panose="02020603050405020304" pitchFamily="18" charset="0"/>
              </a:rPr>
              <a:t>Coșmarul crizelor umanitare și răspunsul comunității</a:t>
            </a:r>
            <a:r>
              <a:rPr lang="en-US" sz="1600" b="1" dirty="0" smtClean="0">
                <a:latin typeface="Times New Roman" panose="02020603050405020304" pitchFamily="18" charset="0"/>
                <a:cs typeface="Times New Roman" panose="02020603050405020304" pitchFamily="18" charset="0"/>
              </a:rPr>
              <a:t> </a:t>
            </a:r>
            <a:r>
              <a:rPr lang="ro-MD" sz="1600" b="1" dirty="0" smtClean="0">
                <a:latin typeface="Times New Roman" panose="02020603050405020304" pitchFamily="18" charset="0"/>
                <a:cs typeface="Times New Roman" panose="02020603050405020304" pitchFamily="18" charset="0"/>
              </a:rPr>
              <a:t>internaționale</a:t>
            </a:r>
            <a:br>
              <a:rPr lang="ro-MD" sz="1600" b="1" dirty="0" smtClean="0">
                <a:latin typeface="Times New Roman" panose="02020603050405020304" pitchFamily="18" charset="0"/>
                <a:cs typeface="Times New Roman" panose="02020603050405020304" pitchFamily="18" charset="0"/>
              </a:rPr>
            </a:br>
            <a:endParaRPr lang="ro-MD" sz="1600" b="1" dirty="0">
              <a:latin typeface="Times New Roman" panose="02020603050405020304" pitchFamily="18" charset="0"/>
              <a:cs typeface="Times New Roman" panose="02020603050405020304" pitchFamily="18" charset="0"/>
            </a:endParaRPr>
          </a:p>
        </p:txBody>
      </p:sp>
      <p:sp>
        <p:nvSpPr>
          <p:cNvPr id="13" name="5-конечная звезда 12"/>
          <p:cNvSpPr/>
          <p:nvPr/>
        </p:nvSpPr>
        <p:spPr>
          <a:xfrm>
            <a:off x="389529" y="254274"/>
            <a:ext cx="383177" cy="313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Рисунок 13"/>
          <p:cNvPicPr>
            <a:picLocks noChangeAspect="1"/>
          </p:cNvPicPr>
          <p:nvPr/>
        </p:nvPicPr>
        <p:blipFill>
          <a:blip r:embed="rId4"/>
          <a:stretch>
            <a:fillRect/>
          </a:stretch>
        </p:blipFill>
        <p:spPr>
          <a:xfrm rot="541451">
            <a:off x="-188412" y="1368503"/>
            <a:ext cx="5601968" cy="4920997"/>
          </a:xfrm>
          <a:prstGeom prst="rect">
            <a:avLst/>
          </a:prstGeom>
        </p:spPr>
      </p:pic>
      <p:sp>
        <p:nvSpPr>
          <p:cNvPr id="15" name="Прямоугольник 14"/>
          <p:cNvSpPr/>
          <p:nvPr/>
        </p:nvSpPr>
        <p:spPr>
          <a:xfrm>
            <a:off x="2612572" y="751540"/>
            <a:ext cx="9248502" cy="1169551"/>
          </a:xfrm>
          <a:prstGeom prst="rect">
            <a:avLst/>
          </a:prstGeom>
          <a:solidFill>
            <a:srgbClr val="33CCFF"/>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Dacă e să vorbim despre crize atunci, În timpul sesiunii anuale a Adunării Generale a Organizației Națiunilor Unite din 1999, fostul Secretar General al ONU, Kofi Annan, a subliniat necesitatea schimbării de atitudine a comunității internaționale fară de crizele umanitare. Eșecul comunității internaționale de a răspunde în mod adecvat la dezastrele umanitare, în mod special după 1990, l-au determinat pe Kofi Annan să țină un discurs în care a subliniat importanța evitării apariției unor noi crize umanitare.</a:t>
            </a:r>
            <a:br>
              <a:rPr lang="ro-MD" sz="1400" dirty="0" smtClean="0">
                <a:latin typeface="Times New Roman" panose="02020603050405020304" pitchFamily="18" charset="0"/>
                <a:cs typeface="Times New Roman" panose="02020603050405020304" pitchFamily="18" charset="0"/>
              </a:rPr>
            </a:br>
            <a:endParaRPr lang="ro-MD" sz="14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930436" y="1982088"/>
            <a:ext cx="8791302" cy="1600438"/>
          </a:xfrm>
          <a:prstGeom prst="rect">
            <a:avLst/>
          </a:prstGeom>
          <a:solidFill>
            <a:schemeClr val="tx2">
              <a:lumMod val="60000"/>
              <a:lumOff val="40000"/>
            </a:schemeClr>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În 1990, Consiliul de Securitate al  ONU nu a reușit să răspundă în timp util și în mod decisiv la mai multe încălcări grave ale drepturilor omului - genocidul din Rwanda (1994) sau purificarea etnică din Kosovo - în mare parte datorită principiului neintervenției în treburile interne ale altui stat, ulterior comunitatea internațională fiind acuzată că face ,,prea puțin, prea târziu,,. Prin exemplele folosite în discursul său - Kosovo, Timorul de Est - Annan a subliniat importanța și necesitatea intervenției în asemenea situații, după un model care să satisfacă exigențele secolului XXI.</a:t>
            </a:r>
            <a:br>
              <a:rPr lang="ro-MD" sz="1400" dirty="0" smtClean="0">
                <a:latin typeface="Times New Roman" panose="02020603050405020304" pitchFamily="18" charset="0"/>
                <a:cs typeface="Times New Roman" panose="02020603050405020304" pitchFamily="18" charset="0"/>
              </a:rPr>
            </a:br>
            <a:r>
              <a:rPr lang="ro-MD" sz="1400" dirty="0" smtClean="0">
                <a:latin typeface="Times New Roman" panose="02020603050405020304" pitchFamily="18" charset="0"/>
                <a:cs typeface="Times New Roman" panose="02020603050405020304" pitchFamily="18" charset="0"/>
              </a:rPr>
              <a:t/>
            </a:r>
            <a:br>
              <a:rPr lang="ro-MD" sz="1400" dirty="0" smtClean="0">
                <a:latin typeface="Times New Roman" panose="02020603050405020304" pitchFamily="18" charset="0"/>
                <a:cs typeface="Times New Roman" panose="02020603050405020304" pitchFamily="18" charset="0"/>
              </a:rPr>
            </a:br>
            <a:endParaRPr lang="ro-MD" sz="14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629990" y="3620979"/>
            <a:ext cx="9579428" cy="1600438"/>
          </a:xfrm>
          <a:prstGeom prst="rect">
            <a:avLst/>
          </a:prstGeom>
          <a:solidFill>
            <a:srgbClr val="FFC000"/>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Acel ,,never again,, (niciodată din nou), devenit atât de celebru la sfârșitul celui de-al doilea Război Mondial, a intrat iar în vocabularul actorilor internaționali. După genocidul din Cambodgia din 1970, apoi după masacrul din Rwanda în anul 1994 sau cel din Srebrenița, un an mai târziu, sau după crimele în masă din Darfur, în 2003 - primul genocid al secolului XXI -comunitatea internațională a fost obligată să găsească o soluție pentru stoparea acestor atrocități, iar vocea lui Kofi Annan, care a declarat că ,,trebuie să adaptăm sistemul nostru internațional unei lumi cu noi actori și noi posibilități pentru pace și progres,, ,  devenea din ce în ce mai auzită.</a:t>
            </a:r>
            <a:br>
              <a:rPr lang="ro-MD" sz="1400" dirty="0" smtClean="0">
                <a:latin typeface="Times New Roman" panose="02020603050405020304" pitchFamily="18" charset="0"/>
                <a:cs typeface="Times New Roman" panose="02020603050405020304" pitchFamily="18" charset="0"/>
              </a:rPr>
            </a:br>
            <a:endParaRPr lang="ro-MD" sz="1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3518264" y="5244217"/>
            <a:ext cx="6932022" cy="954107"/>
          </a:xfrm>
          <a:prstGeom prst="rect">
            <a:avLst/>
          </a:prstGeom>
          <a:solidFill>
            <a:srgbClr val="FF3300"/>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Canada, în semn de răspuns la semnalul de alarmă tras de Kofi Annan, a anunțat la scurt timp după discursul acestuia, înființarea Comisiei Internaționale pentru Intervenție și Suveranitate Statală, care a elaborat și publicat în anul 2001 un raport, dând naștere unui nou concept </a:t>
            </a:r>
            <a:r>
              <a:rPr lang="ro-MD" sz="1400" i="1" dirty="0" smtClean="0">
                <a:latin typeface="Times New Roman" panose="02020603050405020304" pitchFamily="18" charset="0"/>
                <a:cs typeface="Times New Roman" panose="02020603050405020304" pitchFamily="18" charset="0"/>
              </a:rPr>
              <a:t>Responsabilitatea de a Proteja.</a:t>
            </a:r>
            <a:endParaRPr lang="ro-MD"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368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644435" y="222459"/>
            <a:ext cx="3162084" cy="369332"/>
          </a:xfrm>
          <a:prstGeom prst="rect">
            <a:avLst/>
          </a:prstGeom>
        </p:spPr>
        <p:txBody>
          <a:bodyPr wrap="none">
            <a:spAutoFit/>
          </a:bodyPr>
          <a:lstStyle/>
          <a:p>
            <a:r>
              <a:rPr lang="ro-MD" b="1" dirty="0" smtClean="0">
                <a:solidFill>
                  <a:schemeClr val="bg1"/>
                </a:solidFill>
                <a:latin typeface="Times New Roman" panose="02020603050405020304" pitchFamily="18" charset="0"/>
                <a:cs typeface="Times New Roman" panose="02020603050405020304" pitchFamily="18" charset="0"/>
              </a:rPr>
              <a:t>Responsabilitatea de a proteja</a:t>
            </a:r>
            <a:endParaRPr lang="ro-MD" b="1"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443807" y="768787"/>
            <a:ext cx="4773582" cy="1786283"/>
          </a:xfrm>
          <a:prstGeom prst="rect">
            <a:avLst/>
          </a:prstGeom>
        </p:spPr>
      </p:pic>
      <p:pic>
        <p:nvPicPr>
          <p:cNvPr id="6" name="Рисунок 5"/>
          <p:cNvPicPr>
            <a:picLocks noChangeAspect="1"/>
          </p:cNvPicPr>
          <p:nvPr/>
        </p:nvPicPr>
        <p:blipFill>
          <a:blip r:embed="rId4"/>
          <a:stretch>
            <a:fillRect/>
          </a:stretch>
        </p:blipFill>
        <p:spPr>
          <a:xfrm>
            <a:off x="2794802" y="2595040"/>
            <a:ext cx="5023989" cy="1818826"/>
          </a:xfrm>
          <a:prstGeom prst="rect">
            <a:avLst/>
          </a:prstGeom>
        </p:spPr>
      </p:pic>
      <p:pic>
        <p:nvPicPr>
          <p:cNvPr id="7" name="Рисунок 6"/>
          <p:cNvPicPr>
            <a:picLocks noChangeAspect="1"/>
          </p:cNvPicPr>
          <p:nvPr/>
        </p:nvPicPr>
        <p:blipFill>
          <a:blip r:embed="rId5"/>
          <a:stretch>
            <a:fillRect/>
          </a:stretch>
        </p:blipFill>
        <p:spPr>
          <a:xfrm>
            <a:off x="-582648" y="4567203"/>
            <a:ext cx="6431837" cy="1871634"/>
          </a:xfrm>
          <a:prstGeom prst="rect">
            <a:avLst/>
          </a:prstGeom>
        </p:spPr>
      </p:pic>
      <p:pic>
        <p:nvPicPr>
          <p:cNvPr id="8" name="Рисунок 7"/>
          <p:cNvPicPr>
            <a:picLocks noChangeAspect="1"/>
          </p:cNvPicPr>
          <p:nvPr/>
        </p:nvPicPr>
        <p:blipFill>
          <a:blip r:embed="rId6"/>
          <a:stretch>
            <a:fillRect/>
          </a:stretch>
        </p:blipFill>
        <p:spPr>
          <a:xfrm>
            <a:off x="5849189" y="222459"/>
            <a:ext cx="6096528" cy="1749704"/>
          </a:xfrm>
          <a:prstGeom prst="rect">
            <a:avLst/>
          </a:prstGeom>
        </p:spPr>
      </p:pic>
      <p:pic>
        <p:nvPicPr>
          <p:cNvPr id="9" name="Рисунок 8"/>
          <p:cNvPicPr>
            <a:picLocks noChangeAspect="1"/>
          </p:cNvPicPr>
          <p:nvPr/>
        </p:nvPicPr>
        <p:blipFill>
          <a:blip r:embed="rId7"/>
          <a:stretch>
            <a:fillRect/>
          </a:stretch>
        </p:blipFill>
        <p:spPr>
          <a:xfrm>
            <a:off x="6213369" y="4035770"/>
            <a:ext cx="6114818" cy="1932599"/>
          </a:xfrm>
          <a:prstGeom prst="rect">
            <a:avLst/>
          </a:prstGeom>
        </p:spPr>
      </p:pic>
      <p:sp>
        <p:nvSpPr>
          <p:cNvPr id="10" name="5-конечная звезда 9"/>
          <p:cNvSpPr/>
          <p:nvPr/>
        </p:nvSpPr>
        <p:spPr>
          <a:xfrm>
            <a:off x="217715" y="210313"/>
            <a:ext cx="426720" cy="3570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7001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4435700" y="462369"/>
            <a:ext cx="3561424" cy="461665"/>
          </a:xfrm>
          <a:prstGeom prst="rect">
            <a:avLst/>
          </a:prstGeom>
        </p:spPr>
        <p:txBody>
          <a:bodyPr wrap="none">
            <a:spAutoFit/>
          </a:bodyPr>
          <a:lstStyle/>
          <a:p>
            <a:r>
              <a:rPr lang="ro-MD" sz="2400" b="1" dirty="0" smtClean="0">
                <a:solidFill>
                  <a:schemeClr val="bg1"/>
                </a:solidFill>
                <a:latin typeface="Times New Roman" panose="02020603050405020304" pitchFamily="18" charset="0"/>
                <a:cs typeface="Times New Roman" panose="02020603050405020304" pitchFamily="18" charset="0"/>
              </a:rPr>
              <a:t>4.Operațiuni antiteroriste</a:t>
            </a:r>
            <a:endParaRPr lang="ro-MD" sz="2400" b="1" dirty="0">
              <a:solidFill>
                <a:schemeClr val="bg1"/>
              </a:solidFill>
              <a:latin typeface="Times New Roman" panose="02020603050405020304" pitchFamily="18" charset="0"/>
              <a:cs typeface="Times New Roman" panose="02020603050405020304" pitchFamily="18" charset="0"/>
            </a:endParaRPr>
          </a:p>
        </p:txBody>
      </p:sp>
      <p:grpSp>
        <p:nvGrpSpPr>
          <p:cNvPr id="10" name="Группа 9"/>
          <p:cNvGrpSpPr/>
          <p:nvPr/>
        </p:nvGrpSpPr>
        <p:grpSpPr>
          <a:xfrm>
            <a:off x="0" y="1471748"/>
            <a:ext cx="11991702" cy="5016137"/>
            <a:chOff x="121919" y="1445622"/>
            <a:chExt cx="11991702" cy="5016137"/>
          </a:xfrm>
        </p:grpSpPr>
        <p:sp>
          <p:nvSpPr>
            <p:cNvPr id="11" name="Стрелка вправо 10"/>
            <p:cNvSpPr/>
            <p:nvPr/>
          </p:nvSpPr>
          <p:spPr>
            <a:xfrm>
              <a:off x="1021296" y="1445622"/>
              <a:ext cx="10192947" cy="501613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Полилиния 11"/>
            <p:cNvSpPr/>
            <p:nvPr/>
          </p:nvSpPr>
          <p:spPr>
            <a:xfrm>
              <a:off x="121919" y="2950463"/>
              <a:ext cx="3597510" cy="2006454"/>
            </a:xfrm>
            <a:custGeom>
              <a:avLst/>
              <a:gdLst>
                <a:gd name="connsiteX0" fmla="*/ 0 w 3597510"/>
                <a:gd name="connsiteY0" fmla="*/ 334416 h 2006454"/>
                <a:gd name="connsiteX1" fmla="*/ 334416 w 3597510"/>
                <a:gd name="connsiteY1" fmla="*/ 0 h 2006454"/>
                <a:gd name="connsiteX2" fmla="*/ 3263094 w 3597510"/>
                <a:gd name="connsiteY2" fmla="*/ 0 h 2006454"/>
                <a:gd name="connsiteX3" fmla="*/ 3597510 w 3597510"/>
                <a:gd name="connsiteY3" fmla="*/ 334416 h 2006454"/>
                <a:gd name="connsiteX4" fmla="*/ 3597510 w 3597510"/>
                <a:gd name="connsiteY4" fmla="*/ 1672038 h 2006454"/>
                <a:gd name="connsiteX5" fmla="*/ 3263094 w 3597510"/>
                <a:gd name="connsiteY5" fmla="*/ 2006454 h 2006454"/>
                <a:gd name="connsiteX6" fmla="*/ 334416 w 3597510"/>
                <a:gd name="connsiteY6" fmla="*/ 2006454 h 2006454"/>
                <a:gd name="connsiteX7" fmla="*/ 0 w 3597510"/>
                <a:gd name="connsiteY7" fmla="*/ 1672038 h 2006454"/>
                <a:gd name="connsiteX8" fmla="*/ 0 w 3597510"/>
                <a:gd name="connsiteY8" fmla="*/ 334416 h 20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7510" h="2006454">
                  <a:moveTo>
                    <a:pt x="0" y="334416"/>
                  </a:moveTo>
                  <a:cubicBezTo>
                    <a:pt x="0" y="149723"/>
                    <a:pt x="149723" y="0"/>
                    <a:pt x="334416" y="0"/>
                  </a:cubicBezTo>
                  <a:lnTo>
                    <a:pt x="3263094" y="0"/>
                  </a:lnTo>
                  <a:cubicBezTo>
                    <a:pt x="3447787" y="0"/>
                    <a:pt x="3597510" y="149723"/>
                    <a:pt x="3597510" y="334416"/>
                  </a:cubicBezTo>
                  <a:lnTo>
                    <a:pt x="3597510" y="1672038"/>
                  </a:lnTo>
                  <a:cubicBezTo>
                    <a:pt x="3597510" y="1856731"/>
                    <a:pt x="3447787" y="2006454"/>
                    <a:pt x="3263094" y="2006454"/>
                  </a:cubicBezTo>
                  <a:lnTo>
                    <a:pt x="334416" y="2006454"/>
                  </a:lnTo>
                  <a:cubicBezTo>
                    <a:pt x="149723" y="2006454"/>
                    <a:pt x="0" y="1856731"/>
                    <a:pt x="0" y="1672038"/>
                  </a:cubicBezTo>
                  <a:lnTo>
                    <a:pt x="0" y="334416"/>
                  </a:lnTo>
                  <a:close/>
                </a:path>
              </a:pathLst>
            </a:custGeom>
            <a:solidFill>
              <a:srgbClr val="8E050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5597" tIns="345597" rIns="345597" bIns="345597" numCol="1" spcCol="1270" anchor="ctr" anchorCtr="0">
              <a:noAutofit/>
            </a:bodyPr>
            <a:lstStyle/>
            <a:p>
              <a:pPr lvl="0" algn="ctr" defTabSz="2889250">
                <a:lnSpc>
                  <a:spcPct val="90000"/>
                </a:lnSpc>
                <a:spcBef>
                  <a:spcPct val="0"/>
                </a:spcBef>
                <a:spcAft>
                  <a:spcPct val="35000"/>
                </a:spcAft>
              </a:pPr>
              <a:endParaRPr lang="ru-RU" sz="6500" kern="1200"/>
            </a:p>
          </p:txBody>
        </p:sp>
        <p:sp>
          <p:nvSpPr>
            <p:cNvPr id="13" name="Полилиния 12"/>
            <p:cNvSpPr/>
            <p:nvPr/>
          </p:nvSpPr>
          <p:spPr>
            <a:xfrm>
              <a:off x="4319015" y="2950463"/>
              <a:ext cx="3597510" cy="2006454"/>
            </a:xfrm>
            <a:custGeom>
              <a:avLst/>
              <a:gdLst>
                <a:gd name="connsiteX0" fmla="*/ 0 w 3597510"/>
                <a:gd name="connsiteY0" fmla="*/ 334416 h 2006454"/>
                <a:gd name="connsiteX1" fmla="*/ 334416 w 3597510"/>
                <a:gd name="connsiteY1" fmla="*/ 0 h 2006454"/>
                <a:gd name="connsiteX2" fmla="*/ 3263094 w 3597510"/>
                <a:gd name="connsiteY2" fmla="*/ 0 h 2006454"/>
                <a:gd name="connsiteX3" fmla="*/ 3597510 w 3597510"/>
                <a:gd name="connsiteY3" fmla="*/ 334416 h 2006454"/>
                <a:gd name="connsiteX4" fmla="*/ 3597510 w 3597510"/>
                <a:gd name="connsiteY4" fmla="*/ 1672038 h 2006454"/>
                <a:gd name="connsiteX5" fmla="*/ 3263094 w 3597510"/>
                <a:gd name="connsiteY5" fmla="*/ 2006454 h 2006454"/>
                <a:gd name="connsiteX6" fmla="*/ 334416 w 3597510"/>
                <a:gd name="connsiteY6" fmla="*/ 2006454 h 2006454"/>
                <a:gd name="connsiteX7" fmla="*/ 0 w 3597510"/>
                <a:gd name="connsiteY7" fmla="*/ 1672038 h 2006454"/>
                <a:gd name="connsiteX8" fmla="*/ 0 w 3597510"/>
                <a:gd name="connsiteY8" fmla="*/ 334416 h 20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7510" h="2006454">
                  <a:moveTo>
                    <a:pt x="0" y="334416"/>
                  </a:moveTo>
                  <a:cubicBezTo>
                    <a:pt x="0" y="149723"/>
                    <a:pt x="149723" y="0"/>
                    <a:pt x="334416" y="0"/>
                  </a:cubicBezTo>
                  <a:lnTo>
                    <a:pt x="3263094" y="0"/>
                  </a:lnTo>
                  <a:cubicBezTo>
                    <a:pt x="3447787" y="0"/>
                    <a:pt x="3597510" y="149723"/>
                    <a:pt x="3597510" y="334416"/>
                  </a:cubicBezTo>
                  <a:lnTo>
                    <a:pt x="3597510" y="1672038"/>
                  </a:lnTo>
                  <a:cubicBezTo>
                    <a:pt x="3597510" y="1856731"/>
                    <a:pt x="3447787" y="2006454"/>
                    <a:pt x="3263094" y="2006454"/>
                  </a:cubicBezTo>
                  <a:lnTo>
                    <a:pt x="334416" y="2006454"/>
                  </a:lnTo>
                  <a:cubicBezTo>
                    <a:pt x="149723" y="2006454"/>
                    <a:pt x="0" y="1856731"/>
                    <a:pt x="0" y="1672038"/>
                  </a:cubicBezTo>
                  <a:lnTo>
                    <a:pt x="0" y="334416"/>
                  </a:ln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5597" tIns="345597" rIns="345597" bIns="345597" numCol="1" spcCol="1270" anchor="ctr" anchorCtr="0">
              <a:noAutofit/>
            </a:bodyPr>
            <a:lstStyle/>
            <a:p>
              <a:pPr lvl="0" algn="ctr" defTabSz="2889250">
                <a:lnSpc>
                  <a:spcPct val="90000"/>
                </a:lnSpc>
                <a:spcBef>
                  <a:spcPct val="0"/>
                </a:spcBef>
                <a:spcAft>
                  <a:spcPct val="35000"/>
                </a:spcAft>
              </a:pPr>
              <a:endParaRPr lang="ru-RU" sz="6500" kern="1200"/>
            </a:p>
          </p:txBody>
        </p:sp>
        <p:sp>
          <p:nvSpPr>
            <p:cNvPr id="14" name="Полилиния 13"/>
            <p:cNvSpPr/>
            <p:nvPr/>
          </p:nvSpPr>
          <p:spPr>
            <a:xfrm>
              <a:off x="8247016" y="2950463"/>
              <a:ext cx="3866605" cy="2006454"/>
            </a:xfrm>
            <a:custGeom>
              <a:avLst/>
              <a:gdLst>
                <a:gd name="connsiteX0" fmla="*/ 0 w 3597510"/>
                <a:gd name="connsiteY0" fmla="*/ 334416 h 2006454"/>
                <a:gd name="connsiteX1" fmla="*/ 334416 w 3597510"/>
                <a:gd name="connsiteY1" fmla="*/ 0 h 2006454"/>
                <a:gd name="connsiteX2" fmla="*/ 3263094 w 3597510"/>
                <a:gd name="connsiteY2" fmla="*/ 0 h 2006454"/>
                <a:gd name="connsiteX3" fmla="*/ 3597510 w 3597510"/>
                <a:gd name="connsiteY3" fmla="*/ 334416 h 2006454"/>
                <a:gd name="connsiteX4" fmla="*/ 3597510 w 3597510"/>
                <a:gd name="connsiteY4" fmla="*/ 1672038 h 2006454"/>
                <a:gd name="connsiteX5" fmla="*/ 3263094 w 3597510"/>
                <a:gd name="connsiteY5" fmla="*/ 2006454 h 2006454"/>
                <a:gd name="connsiteX6" fmla="*/ 334416 w 3597510"/>
                <a:gd name="connsiteY6" fmla="*/ 2006454 h 2006454"/>
                <a:gd name="connsiteX7" fmla="*/ 0 w 3597510"/>
                <a:gd name="connsiteY7" fmla="*/ 1672038 h 2006454"/>
                <a:gd name="connsiteX8" fmla="*/ 0 w 3597510"/>
                <a:gd name="connsiteY8" fmla="*/ 334416 h 20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7510" h="2006454">
                  <a:moveTo>
                    <a:pt x="0" y="334416"/>
                  </a:moveTo>
                  <a:cubicBezTo>
                    <a:pt x="0" y="149723"/>
                    <a:pt x="149723" y="0"/>
                    <a:pt x="334416" y="0"/>
                  </a:cubicBezTo>
                  <a:lnTo>
                    <a:pt x="3263094" y="0"/>
                  </a:lnTo>
                  <a:cubicBezTo>
                    <a:pt x="3447787" y="0"/>
                    <a:pt x="3597510" y="149723"/>
                    <a:pt x="3597510" y="334416"/>
                  </a:cubicBezTo>
                  <a:lnTo>
                    <a:pt x="3597510" y="1672038"/>
                  </a:lnTo>
                  <a:cubicBezTo>
                    <a:pt x="3597510" y="1856731"/>
                    <a:pt x="3447787" y="2006454"/>
                    <a:pt x="3263094" y="2006454"/>
                  </a:cubicBezTo>
                  <a:lnTo>
                    <a:pt x="334416" y="2006454"/>
                  </a:lnTo>
                  <a:cubicBezTo>
                    <a:pt x="149723" y="2006454"/>
                    <a:pt x="0" y="1856731"/>
                    <a:pt x="0" y="1672038"/>
                  </a:cubicBezTo>
                  <a:lnTo>
                    <a:pt x="0" y="334416"/>
                  </a:lnTo>
                  <a:close/>
                </a:path>
              </a:pathLst>
            </a:custGeom>
            <a:solidFill>
              <a:srgbClr val="CC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5597" tIns="345597" rIns="345597" bIns="345597" numCol="1" spcCol="1270" anchor="ctr" anchorCtr="0">
              <a:noAutofit/>
            </a:bodyPr>
            <a:lstStyle/>
            <a:p>
              <a:pPr lvl="0" algn="ctr" defTabSz="2889250">
                <a:lnSpc>
                  <a:spcPct val="90000"/>
                </a:lnSpc>
                <a:spcBef>
                  <a:spcPct val="0"/>
                </a:spcBef>
                <a:spcAft>
                  <a:spcPct val="35000"/>
                </a:spcAft>
              </a:pPr>
              <a:endParaRPr lang="ru-RU" sz="6500" kern="1200"/>
            </a:p>
          </p:txBody>
        </p:sp>
      </p:grpSp>
      <p:sp>
        <p:nvSpPr>
          <p:cNvPr id="15" name="Прямоугольник 14"/>
          <p:cNvSpPr/>
          <p:nvPr/>
        </p:nvSpPr>
        <p:spPr>
          <a:xfrm>
            <a:off x="157189" y="3179597"/>
            <a:ext cx="3283131" cy="1600438"/>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Contraterorismul, cunoscut și ca anti-terorism, încorporează practica, tacticile militare, tehnicile și strategia pe care agențiile guvernamentale, militare, de aplicare a legii, de afaceri și de informații le folosesc pentru a combate sau a preveni terorismul.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302469" y="3071875"/>
            <a:ext cx="3492137" cy="1815882"/>
          </a:xfrm>
          <a:prstGeom prst="rect">
            <a:avLst/>
          </a:prstGeom>
        </p:spPr>
        <p:txBody>
          <a:bodyPr wrap="square">
            <a:spAutoFit/>
          </a:bodyPr>
          <a:lstStyle/>
          <a:p>
            <a:r>
              <a:rPr lang="ro-MD" sz="1400" dirty="0" smtClean="0">
                <a:solidFill>
                  <a:schemeClr val="bg1"/>
                </a:solidFill>
                <a:latin typeface="Times New Roman" panose="02020603050405020304" pitchFamily="18" charset="0"/>
                <a:cs typeface="Times New Roman" panose="02020603050405020304" pitchFamily="18" charset="0"/>
              </a:rPr>
              <a:t>Strategia de combatere a terorismului este planul unui guvern de a utiliza instrumentele puterii naționale pentru a neutraliza teroriștii, organizațiile lor și rețelele lor, pentru a-i face incapabili să folosească violența pentru a insufla frică și pentru a constrânge guvernul sau cetățenii săi să reacționeze în conformitate cu scopurile teroriştilor.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8125098" y="3071875"/>
            <a:ext cx="3936274" cy="1815882"/>
          </a:xfrm>
          <a:prstGeom prst="rect">
            <a:avLst/>
          </a:prstGeom>
        </p:spPr>
        <p:txBody>
          <a:bodyPr wrap="square">
            <a:spAutoFit/>
          </a:bodyPr>
          <a:lstStyle/>
          <a:p>
            <a:r>
              <a:rPr lang="ro-MD" sz="1400" dirty="0" smtClean="0">
                <a:latin typeface="Times New Roman" panose="02020603050405020304" pitchFamily="18" charset="0"/>
                <a:cs typeface="Times New Roman" panose="02020603050405020304" pitchFamily="18" charset="0"/>
              </a:rPr>
              <a:t>Dacă terorismul face parte dintr-o insurgență mai largă, combaterea terorismului poate folosi măsuri de contra insurgență. Forțele armate ale Statelor Unite folosesc termenul de apărare internă străină pentru programele care sprijină alte țări în încercările de a suprima insurgența, ilegalitatea sau subversia sau de a reduce condițiile în care se pot dezvolta aceste amenințări la adresa securității.</a:t>
            </a:r>
            <a:endParaRPr lang="ro-MD" sz="1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2965767" y="5318333"/>
            <a:ext cx="5599111" cy="1169551"/>
          </a:xfrm>
          <a:prstGeom prst="rect">
            <a:avLst/>
          </a:prstGeom>
          <a:solidFill>
            <a:srgbClr val="FFFFCC"/>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Forțele de combatere a terorismului s-au extins odată cu amenințarea în creștere percepută a terorismului la sfârșitul secolului al XX-lea. Mai exact, după atacurile din 11 septembrie, guvernele occidentale au făcut eforturile de combatere a terorismului o prioritate, inclusiv mai multă cooperare externă, tactici de schimbare care implică echipe roșii și măsuri preventive. </a:t>
            </a:r>
            <a:endParaRPr lang="ro-M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22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a:stretch>
            <a:fillRect/>
          </a:stretch>
        </p:blipFill>
        <p:spPr>
          <a:xfrm>
            <a:off x="1680755" y="2006675"/>
            <a:ext cx="9144000" cy="4333875"/>
          </a:xfrm>
          <a:prstGeom prst="rect">
            <a:avLst/>
          </a:prstGeom>
        </p:spPr>
      </p:pic>
      <p:grpSp>
        <p:nvGrpSpPr>
          <p:cNvPr id="10" name="Группа 9"/>
          <p:cNvGrpSpPr/>
          <p:nvPr/>
        </p:nvGrpSpPr>
        <p:grpSpPr>
          <a:xfrm>
            <a:off x="1140824" y="783771"/>
            <a:ext cx="10319656" cy="5351915"/>
            <a:chOff x="3253978" y="722311"/>
            <a:chExt cx="5684043" cy="5413375"/>
          </a:xfrm>
        </p:grpSpPr>
        <p:sp>
          <p:nvSpPr>
            <p:cNvPr id="11" name="Полилиния 10"/>
            <p:cNvSpPr/>
            <p:nvPr/>
          </p:nvSpPr>
          <p:spPr>
            <a:xfrm>
              <a:off x="3253978" y="722311"/>
              <a:ext cx="2706687" cy="1624012"/>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endParaRPr lang="ru-RU" sz="5800" kern="1200"/>
            </a:p>
          </p:txBody>
        </p:sp>
        <p:sp>
          <p:nvSpPr>
            <p:cNvPr id="12" name="Полилиния 11"/>
            <p:cNvSpPr/>
            <p:nvPr/>
          </p:nvSpPr>
          <p:spPr>
            <a:xfrm>
              <a:off x="6231334" y="722311"/>
              <a:ext cx="2706687" cy="1624012"/>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endParaRPr lang="ru-RU" sz="5800" kern="1200"/>
            </a:p>
          </p:txBody>
        </p:sp>
        <p:sp>
          <p:nvSpPr>
            <p:cNvPr id="13" name="Полилиния 12"/>
            <p:cNvSpPr/>
            <p:nvPr/>
          </p:nvSpPr>
          <p:spPr>
            <a:xfrm>
              <a:off x="3253978" y="2616993"/>
              <a:ext cx="2706687" cy="1624012"/>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rgbClr val="FFCC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endParaRPr lang="ru-RU" sz="5800" kern="1200"/>
            </a:p>
          </p:txBody>
        </p:sp>
        <p:sp>
          <p:nvSpPr>
            <p:cNvPr id="14" name="Полилиния 13"/>
            <p:cNvSpPr/>
            <p:nvPr/>
          </p:nvSpPr>
          <p:spPr>
            <a:xfrm>
              <a:off x="6231334" y="2616993"/>
              <a:ext cx="2706687" cy="1624012"/>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endParaRPr lang="ru-RU" sz="5800" kern="1200"/>
            </a:p>
          </p:txBody>
        </p:sp>
        <p:sp>
          <p:nvSpPr>
            <p:cNvPr id="15" name="Полилиния 14"/>
            <p:cNvSpPr/>
            <p:nvPr/>
          </p:nvSpPr>
          <p:spPr>
            <a:xfrm>
              <a:off x="4251683" y="4511674"/>
              <a:ext cx="3774972" cy="1624012"/>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endParaRPr lang="ru-RU" sz="5800" kern="1200"/>
            </a:p>
          </p:txBody>
        </p:sp>
      </p:grpSp>
      <p:sp>
        <p:nvSpPr>
          <p:cNvPr id="16" name="Прямоугольник 15"/>
          <p:cNvSpPr/>
          <p:nvPr/>
        </p:nvSpPr>
        <p:spPr>
          <a:xfrm>
            <a:off x="1254034" y="894060"/>
            <a:ext cx="4667795" cy="1169551"/>
          </a:xfrm>
          <a:prstGeom prst="rect">
            <a:avLst/>
          </a:prstGeom>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Astăzi, multe țări au unități speciale desemnate pentru a face față amenințărilor teroriste. Pe lângă diverse agenții de securitate, există unități tactice de elită, cunoscute și sub denumirea de unități de misiune specială, al căror rol este de a angaja direct teroriștii și de a preveni atacurile teroriste. </a:t>
            </a:r>
            <a:endParaRPr lang="ro-MD" sz="1400" dirty="0">
              <a:latin typeface="Times New Roman" panose="02020603050405020304" pitchFamily="18" charset="0"/>
              <a:cs typeface="Times New Roman" panose="02020603050405020304" pitchFamily="18" charset="0"/>
            </a:endParaRPr>
          </a:p>
        </p:txBody>
      </p:sp>
      <p:cxnSp>
        <p:nvCxnSpPr>
          <p:cNvPr id="18" name="Прямая соединительная линия 17"/>
          <p:cNvCxnSpPr/>
          <p:nvPr/>
        </p:nvCxnSpPr>
        <p:spPr>
          <a:xfrm flipV="1">
            <a:off x="6168156" y="2133600"/>
            <a:ext cx="245085" cy="1"/>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6546357" y="894060"/>
            <a:ext cx="4800911" cy="1169551"/>
          </a:xfrm>
          <a:prstGeom prst="rect">
            <a:avLst/>
          </a:prstGeom>
        </p:spPr>
        <p:txBody>
          <a:bodyPr wrap="square">
            <a:spAutoFit/>
          </a:bodyPr>
          <a:lstStyle/>
          <a:p>
            <a:r>
              <a:rPr lang="ro-MD" sz="1400" dirty="0" smtClean="0">
                <a:latin typeface="Times New Roman" panose="02020603050405020304" pitchFamily="18" charset="0"/>
                <a:cs typeface="Times New Roman" panose="02020603050405020304" pitchFamily="18" charset="0"/>
              </a:rPr>
              <a:t>Astfel de unități efectuează atât acțiuni preventive, salvarea ostaticilor, cât și răspuns la atacurile în curs. Țările de toate dimensiunile pot avea echipe de combatere a terorismului foarte bine pregătite. Tacticile, tehnicile și procedurile de vânătoare de oameni sunt în continuă dezvoltare.</a:t>
            </a:r>
            <a:endParaRPr lang="ro-MD" sz="1400"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1254034" y="2767231"/>
            <a:ext cx="4800912" cy="1169551"/>
          </a:xfrm>
          <a:prstGeom prst="rect">
            <a:avLst/>
          </a:prstGeom>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Majoritatea acestor măsuri se referă la atacuri teroriste care afectează o zonă sau amenință să facă acest lucru. Este mult mai greu să faci față asasinatului, sau chiar represaliilor asupra persoanelor, din cauza timpului scurt (dacă există) de avertizare și a exfiltrării rapide a asasinilor.</a:t>
            </a:r>
            <a:endParaRPr lang="ro-MD" sz="1400"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6621623" y="2840946"/>
            <a:ext cx="4838857" cy="1169551"/>
          </a:xfrm>
          <a:prstGeom prst="rect">
            <a:avLst/>
          </a:prstGeom>
        </p:spPr>
        <p:txBody>
          <a:bodyPr wrap="square">
            <a:spAutoFit/>
          </a:bodyPr>
          <a:lstStyle/>
          <a:p>
            <a:r>
              <a:rPr lang="ro-MD" sz="1400" dirty="0" smtClean="0">
                <a:latin typeface="Times New Roman" panose="02020603050405020304" pitchFamily="18" charset="0"/>
                <a:cs typeface="Times New Roman" panose="02020603050405020304" pitchFamily="18" charset="0"/>
              </a:rPr>
              <a:t>Aceste unități sunt special instruite în tactică și sunt foarte bine echipate pentru CQB, cu accent pe stealth și îndeplinirea misiunii cu pierderi minime. Unitățile includ forță de preluare (echipe de asalt), lunetişti, experți EOD, îngrijitori de câini și ofițeri de informații. </a:t>
            </a:r>
            <a:endParaRPr lang="ro-MD" sz="14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3242697" y="4640401"/>
            <a:ext cx="6563153" cy="1169551"/>
          </a:xfrm>
          <a:prstGeom prst="rect">
            <a:avLst/>
          </a:prstGeom>
        </p:spPr>
        <p:txBody>
          <a:bodyPr wrap="square">
            <a:spAutoFit/>
          </a:bodyPr>
          <a:lstStyle/>
          <a:p>
            <a:r>
              <a:rPr lang="ro-MD" sz="1400" dirty="0" smtClean="0">
                <a:solidFill>
                  <a:schemeClr val="bg1"/>
                </a:solidFill>
                <a:latin typeface="Times New Roman" panose="02020603050405020304" pitchFamily="18" charset="0"/>
                <a:cs typeface="Times New Roman" panose="02020603050405020304" pitchFamily="18" charset="0"/>
              </a:rPr>
              <a:t>Majoritatea operațiunilor de combatere a terorismului la nivel tactic sunt conduse de agenții de aplicare a legii de stat, federale și naționale sau de agenții de informații. În unele țări, armata poate fi chemată în ultimă instanță. Evident, pentru țările a căror armată are permisiunea legală de a conduce operațiuni de poliție, aceasta nu este o problemă, iar astfel de operațiuni de combatere a terorismului sunt conduse de armata lor.</a:t>
            </a:r>
            <a:endParaRPr lang="ro-MD"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63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1718224" y="3419686"/>
            <a:ext cx="8336441" cy="3438314"/>
          </a:xfrm>
          <a:prstGeom prst="rect">
            <a:avLst/>
          </a:prstGeom>
        </p:spPr>
      </p:pic>
      <p:sp>
        <p:nvSpPr>
          <p:cNvPr id="9" name="Прямоугольник 8"/>
          <p:cNvSpPr/>
          <p:nvPr/>
        </p:nvSpPr>
        <p:spPr>
          <a:xfrm>
            <a:off x="3227361" y="1819845"/>
            <a:ext cx="6192196" cy="1569660"/>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O</a:t>
            </a:r>
            <a:r>
              <a:rPr lang="ro-MD" sz="1600" dirty="0" smtClean="0">
                <a:latin typeface="Times New Roman" panose="02020603050405020304" pitchFamily="18" charset="0"/>
                <a:cs typeface="Times New Roman" panose="02020603050405020304" pitchFamily="18" charset="0"/>
              </a:rPr>
              <a:t>perațiune antiteroristă - un set de măsuri speciale cu utilizarea forței fizice, a câinilor de serviciu, a echipamentelor militare și a altor echipamente, a armelor și a mijloacelor speciale pentru prevenirea, suprimarea unui act de terorism, neutralizarea teroriștilor, dispozitivele explozive, asigurarea siguranței persoanelor și organizațiilor, precum și pentru a minimiza și (sau ) eliminarea consecințelor unui act de terorism.</a:t>
            </a:r>
            <a:endParaRPr lang="ro-MD" sz="16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0256" y="3737804"/>
            <a:ext cx="4989782" cy="1815882"/>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R</a:t>
            </a:r>
            <a:r>
              <a:rPr lang="ro-MD" sz="1600" dirty="0" smtClean="0">
                <a:latin typeface="Times New Roman" panose="02020603050405020304" pitchFamily="18" charset="0"/>
                <a:cs typeface="Times New Roman" panose="02020603050405020304" pitchFamily="18" charset="0"/>
              </a:rPr>
              <a:t>egimul juridic al unei operațiuni antiteroriste - regim special de funcționare a organelor de stat de combatere a terorismului, în care este permisă stabilirea unor măsuri, restricții temporare ale drepturilor și libertăților cetățenilor, străinilor și apatrizilor, precum și a drepturilor. a persoanelor juridice pe perioada operațiunii antiteroriste în zona operațiunii antiteroriste</a:t>
            </a:r>
            <a:r>
              <a:rPr lang="en-US" sz="1600" dirty="0" smtClean="0">
                <a:latin typeface="Times New Roman" panose="02020603050405020304" pitchFamily="18" charset="0"/>
                <a:cs typeface="Times New Roman" panose="02020603050405020304" pitchFamily="18" charset="0"/>
              </a:rPr>
              <a:t>.</a:t>
            </a:r>
            <a:endParaRPr lang="ro-MD" sz="16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281851" y="3737804"/>
            <a:ext cx="3910149" cy="1569660"/>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Z</a:t>
            </a:r>
            <a:r>
              <a:rPr lang="ro-MD" sz="1600" dirty="0" smtClean="0">
                <a:latin typeface="Times New Roman" panose="02020603050405020304" pitchFamily="18" charset="0"/>
                <a:cs typeface="Times New Roman" panose="02020603050405020304" pitchFamily="18" charset="0"/>
              </a:rPr>
              <a:t>ona operațiunii antiteroriste - anumite zone ale terenului sau a zonei de apă, spațiu aerian, vehicul, clădire, structură, spații și teritorii adiacente, determinate de șeful operațiunii antiteroriste, în cadrul cărora este specificat se efectuează operațiunea;</a:t>
            </a:r>
            <a:endParaRPr lang="ro-MD" sz="1600"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a:stretch>
            <a:fillRect/>
          </a:stretch>
        </p:blipFill>
        <p:spPr>
          <a:xfrm>
            <a:off x="9713533" y="1609059"/>
            <a:ext cx="2314522" cy="1658437"/>
          </a:xfrm>
          <a:prstGeom prst="rect">
            <a:avLst/>
          </a:prstGeom>
        </p:spPr>
      </p:pic>
      <p:pic>
        <p:nvPicPr>
          <p:cNvPr id="14" name="Рисунок 13"/>
          <p:cNvPicPr>
            <a:picLocks noChangeAspect="1"/>
          </p:cNvPicPr>
          <p:nvPr/>
        </p:nvPicPr>
        <p:blipFill>
          <a:blip r:embed="rId4"/>
          <a:stretch>
            <a:fillRect/>
          </a:stretch>
        </p:blipFill>
        <p:spPr>
          <a:xfrm>
            <a:off x="323536" y="1413396"/>
            <a:ext cx="2609850" cy="1752600"/>
          </a:xfrm>
          <a:prstGeom prst="rect">
            <a:avLst/>
          </a:prstGeom>
        </p:spPr>
      </p:pic>
    </p:spTree>
    <p:extLst>
      <p:ext uri="{BB962C8B-B14F-4D97-AF65-F5344CB8AC3E}">
        <p14:creationId xmlns:p14="http://schemas.microsoft.com/office/powerpoint/2010/main" val="52221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5449" y="212564"/>
            <a:ext cx="6191673" cy="830997"/>
          </a:xfrm>
          <a:prstGeom prst="rect">
            <a:avLst/>
          </a:prstGeom>
          <a:noFill/>
        </p:spPr>
        <p:txBody>
          <a:bodyPr wrap="square" rtlCol="0" anchor="ctr">
            <a:spAutoFit/>
          </a:bodyPr>
          <a:lstStyle/>
          <a:p>
            <a:r>
              <a:rPr lang="ro-MD" altLang="ko-KR" sz="4800" dirty="0" smtClean="0">
                <a:solidFill>
                  <a:schemeClr val="bg1"/>
                </a:solidFill>
                <a:cs typeface="Arial" pitchFamily="34" charset="0"/>
              </a:rPr>
              <a:t>Cuprins</a:t>
            </a:r>
            <a:endParaRPr lang="ro-MD" altLang="ko-KR" sz="4800" dirty="0">
              <a:solidFill>
                <a:schemeClr val="bg1"/>
              </a:solidFill>
              <a:cs typeface="Arial" pitchFamily="34" charset="0"/>
            </a:endParaRPr>
          </a:p>
        </p:txBody>
      </p:sp>
      <p:sp>
        <p:nvSpPr>
          <p:cNvPr id="7" name="TextBox 6"/>
          <p:cNvSpPr txBox="1"/>
          <p:nvPr/>
        </p:nvSpPr>
        <p:spPr>
          <a:xfrm>
            <a:off x="5124169" y="1750821"/>
            <a:ext cx="958096" cy="769441"/>
          </a:xfrm>
          <a:prstGeom prst="rect">
            <a:avLst/>
          </a:prstGeom>
          <a:noFill/>
        </p:spPr>
        <p:txBody>
          <a:bodyPr wrap="square" lIns="108000" rIns="108000" rtlCol="0">
            <a:spAutoFit/>
          </a:bodyPr>
          <a:lstStyle/>
          <a:p>
            <a:pPr algn="ctr"/>
            <a:r>
              <a:rPr lang="en-US" altLang="ko-KR" sz="4400" b="1" dirty="0">
                <a:solidFill>
                  <a:schemeClr val="bg1"/>
                </a:solidFill>
                <a:latin typeface="Times New Roman" panose="02020603050405020304" pitchFamily="18" charset="0"/>
                <a:cs typeface="Times New Roman" panose="02020603050405020304" pitchFamily="18" charset="0"/>
              </a:rPr>
              <a:t>01</a:t>
            </a:r>
            <a:endParaRPr lang="ko-KR" altLang="en-US" sz="4400" b="1"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1B4CF3E-FDB5-443A-8198-6B5061BD72F0}"/>
              </a:ext>
            </a:extLst>
          </p:cNvPr>
          <p:cNvSpPr txBox="1"/>
          <p:nvPr/>
        </p:nvSpPr>
        <p:spPr>
          <a:xfrm>
            <a:off x="5109735" y="2320820"/>
            <a:ext cx="958096" cy="769441"/>
          </a:xfrm>
          <a:prstGeom prst="rect">
            <a:avLst/>
          </a:prstGeom>
          <a:noFill/>
        </p:spPr>
        <p:txBody>
          <a:bodyPr wrap="square" lIns="108000" rIns="108000" rtlCol="0">
            <a:spAutoFit/>
          </a:bodyPr>
          <a:lstStyle/>
          <a:p>
            <a:pPr algn="ctr"/>
            <a:r>
              <a:rPr lang="en-US" altLang="ko-KR" sz="4400" b="1" dirty="0">
                <a:solidFill>
                  <a:schemeClr val="bg1"/>
                </a:solidFill>
                <a:latin typeface="Times New Roman" panose="02020603050405020304" pitchFamily="18" charset="0"/>
                <a:cs typeface="Times New Roman" panose="02020603050405020304" pitchFamily="18" charset="0"/>
              </a:rPr>
              <a:t>02</a:t>
            </a:r>
            <a:endParaRPr lang="ko-KR" altLang="en-US" sz="4400" b="1"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F321954D-CFD8-422B-B473-286A25301711}"/>
              </a:ext>
            </a:extLst>
          </p:cNvPr>
          <p:cNvSpPr txBox="1"/>
          <p:nvPr/>
        </p:nvSpPr>
        <p:spPr>
          <a:xfrm>
            <a:off x="5124169" y="2917946"/>
            <a:ext cx="958096" cy="769441"/>
          </a:xfrm>
          <a:prstGeom prst="rect">
            <a:avLst/>
          </a:prstGeom>
          <a:noFill/>
        </p:spPr>
        <p:txBody>
          <a:bodyPr wrap="square" lIns="108000" rIns="108000" rtlCol="0">
            <a:spAutoFit/>
          </a:bodyPr>
          <a:lstStyle/>
          <a:p>
            <a:pPr algn="ctr"/>
            <a:r>
              <a:rPr lang="en-US" altLang="ko-KR" sz="4400" b="1" dirty="0" smtClean="0">
                <a:solidFill>
                  <a:schemeClr val="bg1"/>
                </a:solidFill>
                <a:latin typeface="Times New Roman" panose="02020603050405020304" pitchFamily="18" charset="0"/>
                <a:cs typeface="Times New Roman" panose="02020603050405020304" pitchFamily="18" charset="0"/>
              </a:rPr>
              <a:t>03</a:t>
            </a:r>
            <a:endParaRPr lang="ko-KR" altLang="en-US" sz="4400" b="1"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89F5E42-4992-4D49-8724-CFB6E4A0BE0A}"/>
              </a:ext>
            </a:extLst>
          </p:cNvPr>
          <p:cNvSpPr txBox="1"/>
          <p:nvPr/>
        </p:nvSpPr>
        <p:spPr>
          <a:xfrm>
            <a:off x="5124169" y="3523974"/>
            <a:ext cx="958096" cy="769441"/>
          </a:xfrm>
          <a:prstGeom prst="rect">
            <a:avLst/>
          </a:prstGeom>
          <a:noFill/>
        </p:spPr>
        <p:txBody>
          <a:bodyPr wrap="square" lIns="108000" rIns="108000" rtlCol="0">
            <a:spAutoFit/>
          </a:bodyPr>
          <a:lstStyle/>
          <a:p>
            <a:pPr algn="ctr"/>
            <a:r>
              <a:rPr lang="en-US" altLang="ko-KR" sz="4400" b="1" dirty="0" smtClean="0">
                <a:solidFill>
                  <a:schemeClr val="bg1"/>
                </a:solidFill>
                <a:latin typeface="Times New Roman" panose="02020603050405020304" pitchFamily="18" charset="0"/>
                <a:cs typeface="Times New Roman" panose="02020603050405020304" pitchFamily="18" charset="0"/>
              </a:rPr>
              <a:t>04</a:t>
            </a:r>
            <a:endParaRPr lang="ko-KR" altLang="en-US" sz="44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993651" y="1923136"/>
            <a:ext cx="4798108" cy="461665"/>
          </a:xfrm>
          <a:prstGeom prst="rect">
            <a:avLst/>
          </a:prstGeom>
        </p:spPr>
        <p:txBody>
          <a:bodyPr wrap="none">
            <a:spAutoFit/>
          </a:bodyPr>
          <a:lstStyle/>
          <a:p>
            <a:r>
              <a:rPr lang="ro-MD" sz="2400" dirty="0" smtClean="0">
                <a:solidFill>
                  <a:schemeClr val="bg1"/>
                </a:solidFill>
                <a:latin typeface="Times New Roman" panose="02020603050405020304" pitchFamily="18" charset="0"/>
                <a:cs typeface="Times New Roman" panose="02020603050405020304" pitchFamily="18" charset="0"/>
              </a:rPr>
              <a:t>Definirea conflictelor militare interne</a:t>
            </a:r>
            <a:endParaRPr lang="ro-MD" sz="24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993651" y="2431670"/>
            <a:ext cx="6096000" cy="461665"/>
          </a:xfrm>
          <a:prstGeom prst="rect">
            <a:avLst/>
          </a:prstGeom>
        </p:spPr>
        <p:txBody>
          <a:bodyPr>
            <a:spAutoFit/>
          </a:bodyPr>
          <a:lstStyle/>
          <a:p>
            <a:r>
              <a:rPr lang="ro-MD" sz="2400" dirty="0" smtClean="0">
                <a:solidFill>
                  <a:schemeClr val="bg1"/>
                </a:solidFill>
                <a:latin typeface="Times New Roman" panose="02020603050405020304" pitchFamily="18" charset="0"/>
                <a:cs typeface="Times New Roman" panose="02020603050405020304" pitchFamily="18" charset="0"/>
              </a:rPr>
              <a:t>Statele ONU şi amestecul militar internaţional</a:t>
            </a:r>
            <a:endParaRPr lang="ro-MD" sz="2400" dirty="0">
              <a:solidFill>
                <a:schemeClr val="bg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5993651" y="3014103"/>
            <a:ext cx="2904962" cy="461665"/>
          </a:xfrm>
          <a:prstGeom prst="rect">
            <a:avLst/>
          </a:prstGeom>
        </p:spPr>
        <p:txBody>
          <a:bodyPr wrap="none">
            <a:spAutoFit/>
          </a:bodyPr>
          <a:lstStyle/>
          <a:p>
            <a:r>
              <a:rPr lang="ro-MD" sz="2400" dirty="0" smtClean="0">
                <a:solidFill>
                  <a:schemeClr val="bg1"/>
                </a:solidFill>
                <a:latin typeface="Times New Roman" panose="02020603050405020304" pitchFamily="18" charset="0"/>
                <a:cs typeface="Times New Roman" panose="02020603050405020304" pitchFamily="18" charset="0"/>
              </a:rPr>
              <a:t>Intervenţia umanitară</a:t>
            </a:r>
            <a:endParaRPr lang="ro-MD" sz="24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993651" y="3668336"/>
            <a:ext cx="3340979" cy="461665"/>
          </a:xfrm>
          <a:prstGeom prst="rect">
            <a:avLst/>
          </a:prstGeom>
        </p:spPr>
        <p:txBody>
          <a:bodyPr wrap="none">
            <a:spAutoFit/>
          </a:bodyPr>
          <a:lstStyle/>
          <a:p>
            <a:r>
              <a:rPr lang="ro-MD" sz="2400" dirty="0" smtClean="0">
                <a:solidFill>
                  <a:schemeClr val="bg1"/>
                </a:solidFill>
                <a:latin typeface="Times New Roman" panose="02020603050405020304" pitchFamily="18" charset="0"/>
                <a:cs typeface="Times New Roman" panose="02020603050405020304" pitchFamily="18" charset="0"/>
              </a:rPr>
              <a:t>Operaţiunile antiteroriste</a:t>
            </a:r>
            <a:endParaRPr lang="ro-MD" sz="2400" dirty="0">
              <a:solidFill>
                <a:schemeClr val="bg1"/>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5237294" y="1309308"/>
            <a:ext cx="1601721" cy="461665"/>
          </a:xfrm>
          <a:prstGeom prst="rect">
            <a:avLst/>
          </a:prstGeom>
        </p:spPr>
        <p:txBody>
          <a:bodyPr wrap="none">
            <a:spAutoFit/>
          </a:bodyPr>
          <a:lstStyle/>
          <a:p>
            <a:r>
              <a:rPr lang="ro-MD" sz="2400" dirty="0" smtClean="0">
                <a:solidFill>
                  <a:schemeClr val="bg1"/>
                </a:solidFill>
                <a:latin typeface="Times New Roman" panose="02020603050405020304" pitchFamily="18" charset="0"/>
                <a:cs typeface="Times New Roman" panose="02020603050405020304" pitchFamily="18" charset="0"/>
              </a:rPr>
              <a:t>Introducere</a:t>
            </a:r>
            <a:endParaRPr lang="ro-MD" sz="2400" dirty="0">
              <a:solidFill>
                <a:schemeClr val="bg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5237294" y="4205810"/>
            <a:ext cx="1430200" cy="461665"/>
          </a:xfrm>
          <a:prstGeom prst="rect">
            <a:avLst/>
          </a:prstGeom>
        </p:spPr>
        <p:txBody>
          <a:bodyPr wrap="none">
            <a:spAutoFit/>
          </a:bodyPr>
          <a:lstStyle/>
          <a:p>
            <a:r>
              <a:rPr lang="ro-MD" sz="2400" dirty="0" smtClean="0">
                <a:solidFill>
                  <a:schemeClr val="bg1"/>
                </a:solidFill>
                <a:latin typeface="Times New Roman" panose="02020603050405020304" pitchFamily="18" charset="0"/>
                <a:cs typeface="Times New Roman" panose="02020603050405020304" pitchFamily="18" charset="0"/>
              </a:rPr>
              <a:t>Concluzie</a:t>
            </a:r>
            <a:endParaRPr lang="ro-MD" sz="2400" dirty="0">
              <a:solidFill>
                <a:schemeClr val="bg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233307" y="4649739"/>
            <a:ext cx="1669047" cy="461665"/>
          </a:xfrm>
          <a:prstGeom prst="rect">
            <a:avLst/>
          </a:prstGeom>
        </p:spPr>
        <p:txBody>
          <a:bodyPr wrap="none">
            <a:spAutoFit/>
          </a:bodyPr>
          <a:lstStyle/>
          <a:p>
            <a:r>
              <a:rPr lang="ro-MD" sz="2400" dirty="0" smtClean="0">
                <a:solidFill>
                  <a:schemeClr val="bg1"/>
                </a:solidFill>
                <a:latin typeface="Times New Roman" panose="02020603050405020304" pitchFamily="18" charset="0"/>
                <a:cs typeface="Times New Roman" panose="02020603050405020304" pitchFamily="18" charset="0"/>
              </a:rPr>
              <a:t>Bibliografie</a:t>
            </a:r>
            <a:endParaRPr lang="ro-MD" sz="2400" dirty="0">
              <a:solidFill>
                <a:schemeClr val="bg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362786" y="6137256"/>
            <a:ext cx="11726865" cy="369332"/>
          </a:xfrm>
          <a:prstGeom prst="rect">
            <a:avLst/>
          </a:prstGeom>
        </p:spPr>
        <p:txBody>
          <a:bodyPr wrap="square">
            <a:spAutoFit/>
          </a:bodyPr>
          <a:lstStyle/>
          <a:p>
            <a:r>
              <a:rPr lang="ro-MD" dirty="0" smtClean="0">
                <a:solidFill>
                  <a:schemeClr val="bg1"/>
                </a:solidFill>
                <a:latin typeface="Times New Roman" panose="02020603050405020304" pitchFamily="18" charset="0"/>
                <a:cs typeface="Times New Roman" panose="02020603050405020304" pitchFamily="18" charset="0"/>
              </a:rPr>
              <a:t>Termeni-cheie: conflicte militare, ONU, amestecul militar internațional, intervenții militare, operațiuni antiteroriste.</a:t>
            </a:r>
            <a:endParaRPr lang="ro-MD"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ABFF971F-E41F-4E95-97A9-17A34C514FEA}"/>
              </a:ext>
            </a:extLst>
          </p:cNvPr>
          <p:cNvGrpSpPr/>
          <p:nvPr/>
        </p:nvGrpSpPr>
        <p:grpSpPr>
          <a:xfrm>
            <a:off x="1097606" y="1280001"/>
            <a:ext cx="10391683" cy="5451725"/>
            <a:chOff x="202250" y="1864074"/>
            <a:chExt cx="10328930" cy="4031858"/>
          </a:xfrm>
        </p:grpSpPr>
        <p:sp>
          <p:nvSpPr>
            <p:cNvPr id="4" name="Rectangle 7">
              <a:extLst>
                <a:ext uri="{FF2B5EF4-FFF2-40B4-BE49-F238E27FC236}">
                  <a16:creationId xmlns:a16="http://schemas.microsoft.com/office/drawing/2014/main" id="{EEC164DD-0F8A-4B4A-9297-F2CF57C4AA79}"/>
                </a:ext>
              </a:extLst>
            </p:cNvPr>
            <p:cNvSpPr/>
            <p:nvPr/>
          </p:nvSpPr>
          <p:spPr>
            <a:xfrm rot="20880804">
              <a:off x="1418151" y="3371310"/>
              <a:ext cx="7898183" cy="1014434"/>
            </a:xfrm>
            <a:custGeom>
              <a:avLst/>
              <a:gdLst>
                <a:gd name="connsiteX0" fmla="*/ 0 w 7241094"/>
                <a:gd name="connsiteY0" fmla="*/ 0 h 599678"/>
                <a:gd name="connsiteX1" fmla="*/ 7241094 w 7241094"/>
                <a:gd name="connsiteY1" fmla="*/ 0 h 599678"/>
                <a:gd name="connsiteX2" fmla="*/ 7241094 w 7241094"/>
                <a:gd name="connsiteY2" fmla="*/ 599678 h 599678"/>
                <a:gd name="connsiteX3" fmla="*/ 0 w 7241094"/>
                <a:gd name="connsiteY3" fmla="*/ 599678 h 599678"/>
                <a:gd name="connsiteX4" fmla="*/ 0 w 7241094"/>
                <a:gd name="connsiteY4" fmla="*/ 0 h 599678"/>
                <a:gd name="connsiteX0" fmla="*/ 627128 w 7241094"/>
                <a:gd name="connsiteY0" fmla="*/ 0 h 709964"/>
                <a:gd name="connsiteX1" fmla="*/ 7241094 w 7241094"/>
                <a:gd name="connsiteY1" fmla="*/ 110286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91569 w 7241094"/>
                <a:gd name="connsiteY1" fmla="*/ 209592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77464 w 7241094"/>
                <a:gd name="connsiteY1" fmla="*/ 138436 h 709964"/>
                <a:gd name="connsiteX2" fmla="*/ 7241094 w 7241094"/>
                <a:gd name="connsiteY2" fmla="*/ 709964 h 709964"/>
                <a:gd name="connsiteX3" fmla="*/ 0 w 7241094"/>
                <a:gd name="connsiteY3" fmla="*/ 709964 h 709964"/>
                <a:gd name="connsiteX4" fmla="*/ 627128 w 7241094"/>
                <a:gd name="connsiteY4" fmla="*/ 0 h 709964"/>
                <a:gd name="connsiteX0" fmla="*/ 627128 w 6777464"/>
                <a:gd name="connsiteY0" fmla="*/ 0 h 709964"/>
                <a:gd name="connsiteX1" fmla="*/ 6777464 w 6777464"/>
                <a:gd name="connsiteY1" fmla="*/ 138436 h 709964"/>
                <a:gd name="connsiteX2" fmla="*/ 6010892 w 6777464"/>
                <a:gd name="connsiteY2" fmla="*/ 633786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52956 w 6777464"/>
                <a:gd name="connsiteY2" fmla="*/ 682468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37705 w 6777464"/>
                <a:gd name="connsiteY2" fmla="*/ 708442 h 709964"/>
                <a:gd name="connsiteX3" fmla="*/ 0 w 6777464"/>
                <a:gd name="connsiteY3" fmla="*/ 709964 h 709964"/>
                <a:gd name="connsiteX4" fmla="*/ 627128 w 6777464"/>
                <a:gd name="connsiteY4" fmla="*/ 0 h 709964"/>
                <a:gd name="connsiteX0" fmla="*/ 0 w 6150336"/>
                <a:gd name="connsiteY0" fmla="*/ 0 h 742997"/>
                <a:gd name="connsiteX1" fmla="*/ 6150336 w 6150336"/>
                <a:gd name="connsiteY1" fmla="*/ 138436 h 742997"/>
                <a:gd name="connsiteX2" fmla="*/ 6010577 w 6150336"/>
                <a:gd name="connsiteY2" fmla="*/ 708442 h 742997"/>
                <a:gd name="connsiteX3" fmla="*/ 904354 w 6150336"/>
                <a:gd name="connsiteY3" fmla="*/ 742997 h 742997"/>
                <a:gd name="connsiteX4" fmla="*/ 0 w 6150336"/>
                <a:gd name="connsiteY4" fmla="*/ 0 h 742997"/>
                <a:gd name="connsiteX0" fmla="*/ 136376 w 6286712"/>
                <a:gd name="connsiteY0" fmla="*/ 0 h 708442"/>
                <a:gd name="connsiteX1" fmla="*/ 6286712 w 6286712"/>
                <a:gd name="connsiteY1" fmla="*/ 138436 h 708442"/>
                <a:gd name="connsiteX2" fmla="*/ 6146953 w 6286712"/>
                <a:gd name="connsiteY2" fmla="*/ 708442 h 708442"/>
                <a:gd name="connsiteX3" fmla="*/ 0 w 6286712"/>
                <a:gd name="connsiteY3" fmla="*/ 599936 h 708442"/>
                <a:gd name="connsiteX4" fmla="*/ 136376 w 6286712"/>
                <a:gd name="connsiteY4" fmla="*/ 0 h 708442"/>
                <a:gd name="connsiteX0" fmla="*/ 136376 w 7876744"/>
                <a:gd name="connsiteY0" fmla="*/ 0 h 708442"/>
                <a:gd name="connsiteX1" fmla="*/ 7876744 w 7876744"/>
                <a:gd name="connsiteY1" fmla="*/ 504279 h 708442"/>
                <a:gd name="connsiteX2" fmla="*/ 6146953 w 7876744"/>
                <a:gd name="connsiteY2" fmla="*/ 708442 h 708442"/>
                <a:gd name="connsiteX3" fmla="*/ 0 w 7876744"/>
                <a:gd name="connsiteY3" fmla="*/ 599936 h 708442"/>
                <a:gd name="connsiteX4" fmla="*/ 136376 w 7876744"/>
                <a:gd name="connsiteY4" fmla="*/ 0 h 708442"/>
                <a:gd name="connsiteX0" fmla="*/ 136376 w 7876744"/>
                <a:gd name="connsiteY0" fmla="*/ 0 h 1040846"/>
                <a:gd name="connsiteX1" fmla="*/ 7876744 w 7876744"/>
                <a:gd name="connsiteY1" fmla="*/ 504279 h 1040846"/>
                <a:gd name="connsiteX2" fmla="*/ 7744042 w 7876744"/>
                <a:gd name="connsiteY2" fmla="*/ 1040846 h 1040846"/>
                <a:gd name="connsiteX3" fmla="*/ 0 w 7876744"/>
                <a:gd name="connsiteY3" fmla="*/ 599936 h 1040846"/>
                <a:gd name="connsiteX4" fmla="*/ 136376 w 7876744"/>
                <a:gd name="connsiteY4" fmla="*/ 0 h 1040846"/>
                <a:gd name="connsiteX0" fmla="*/ 136376 w 7851258"/>
                <a:gd name="connsiteY0" fmla="*/ 0 h 1040846"/>
                <a:gd name="connsiteX1" fmla="*/ 7851258 w 7851258"/>
                <a:gd name="connsiteY1" fmla="*/ 476803 h 1040846"/>
                <a:gd name="connsiteX2" fmla="*/ 7744042 w 7851258"/>
                <a:gd name="connsiteY2" fmla="*/ 1040846 h 1040846"/>
                <a:gd name="connsiteX3" fmla="*/ 0 w 7851258"/>
                <a:gd name="connsiteY3" fmla="*/ 599936 h 1040846"/>
                <a:gd name="connsiteX4" fmla="*/ 136376 w 7851258"/>
                <a:gd name="connsiteY4" fmla="*/ 0 h 1040846"/>
                <a:gd name="connsiteX0" fmla="*/ 136376 w 7851258"/>
                <a:gd name="connsiteY0" fmla="*/ 0 h 1061288"/>
                <a:gd name="connsiteX1" fmla="*/ 7851258 w 7851258"/>
                <a:gd name="connsiteY1" fmla="*/ 476803 h 1061288"/>
                <a:gd name="connsiteX2" fmla="*/ 7736601 w 7851258"/>
                <a:gd name="connsiteY2" fmla="*/ 1061288 h 1061288"/>
                <a:gd name="connsiteX3" fmla="*/ 0 w 7851258"/>
                <a:gd name="connsiteY3" fmla="*/ 599936 h 1061288"/>
                <a:gd name="connsiteX4" fmla="*/ 136376 w 7851258"/>
                <a:gd name="connsiteY4" fmla="*/ 0 h 1061288"/>
                <a:gd name="connsiteX0" fmla="*/ 136376 w 7856608"/>
                <a:gd name="connsiteY0" fmla="*/ 0 h 1061288"/>
                <a:gd name="connsiteX1" fmla="*/ 7856608 w 7856608"/>
                <a:gd name="connsiteY1" fmla="*/ 481094 h 1061288"/>
                <a:gd name="connsiteX2" fmla="*/ 7736601 w 7856608"/>
                <a:gd name="connsiteY2" fmla="*/ 1061288 h 1061288"/>
                <a:gd name="connsiteX3" fmla="*/ 0 w 7856608"/>
                <a:gd name="connsiteY3" fmla="*/ 599936 h 1061288"/>
                <a:gd name="connsiteX4" fmla="*/ 136376 w 7856608"/>
                <a:gd name="connsiteY4" fmla="*/ 0 h 1061288"/>
                <a:gd name="connsiteX0" fmla="*/ 136376 w 7856608"/>
                <a:gd name="connsiteY0" fmla="*/ 0 h 1060009"/>
                <a:gd name="connsiteX1" fmla="*/ 7856608 w 7856608"/>
                <a:gd name="connsiteY1" fmla="*/ 481094 h 1060009"/>
                <a:gd name="connsiteX2" fmla="*/ 7730615 w 7856608"/>
                <a:gd name="connsiteY2" fmla="*/ 1060009 h 1060009"/>
                <a:gd name="connsiteX3" fmla="*/ 0 w 7856608"/>
                <a:gd name="connsiteY3" fmla="*/ 599936 h 1060009"/>
                <a:gd name="connsiteX4" fmla="*/ 136376 w 7856608"/>
                <a:gd name="connsiteY4" fmla="*/ 0 h 1060009"/>
                <a:gd name="connsiteX0" fmla="*/ 108800 w 7856608"/>
                <a:gd name="connsiteY0" fmla="*/ 0 h 1062752"/>
                <a:gd name="connsiteX1" fmla="*/ 7856608 w 7856608"/>
                <a:gd name="connsiteY1" fmla="*/ 483837 h 1062752"/>
                <a:gd name="connsiteX2" fmla="*/ 7730615 w 7856608"/>
                <a:gd name="connsiteY2" fmla="*/ 1062752 h 1062752"/>
                <a:gd name="connsiteX3" fmla="*/ 0 w 7856608"/>
                <a:gd name="connsiteY3" fmla="*/ 602679 h 1062752"/>
                <a:gd name="connsiteX4" fmla="*/ 108800 w 7856608"/>
                <a:gd name="connsiteY4" fmla="*/ 0 h 1062752"/>
                <a:gd name="connsiteX0" fmla="*/ 131291 w 7879099"/>
                <a:gd name="connsiteY0" fmla="*/ 0 h 1062752"/>
                <a:gd name="connsiteX1" fmla="*/ 7879099 w 7879099"/>
                <a:gd name="connsiteY1" fmla="*/ 483837 h 1062752"/>
                <a:gd name="connsiteX2" fmla="*/ 7753106 w 7879099"/>
                <a:gd name="connsiteY2" fmla="*/ 1062752 h 1062752"/>
                <a:gd name="connsiteX3" fmla="*/ 0 w 7879099"/>
                <a:gd name="connsiteY3" fmla="*/ 575842 h 1062752"/>
                <a:gd name="connsiteX4" fmla="*/ 131291 w 7879099"/>
                <a:gd name="connsiteY4" fmla="*/ 0 h 1062752"/>
                <a:gd name="connsiteX0" fmla="*/ 122310 w 7879099"/>
                <a:gd name="connsiteY0" fmla="*/ 0 h 1064670"/>
                <a:gd name="connsiteX1" fmla="*/ 7879099 w 7879099"/>
                <a:gd name="connsiteY1" fmla="*/ 485755 h 1064670"/>
                <a:gd name="connsiteX2" fmla="*/ 7753106 w 7879099"/>
                <a:gd name="connsiteY2" fmla="*/ 1064670 h 1064670"/>
                <a:gd name="connsiteX3" fmla="*/ 0 w 7879099"/>
                <a:gd name="connsiteY3" fmla="*/ 577760 h 1064670"/>
                <a:gd name="connsiteX4" fmla="*/ 122310 w 7879099"/>
                <a:gd name="connsiteY4" fmla="*/ 0 h 1064670"/>
                <a:gd name="connsiteX0" fmla="*/ 111283 w 7879099"/>
                <a:gd name="connsiteY0" fmla="*/ 0 h 1014434"/>
                <a:gd name="connsiteX1" fmla="*/ 7879099 w 7879099"/>
                <a:gd name="connsiteY1" fmla="*/ 435519 h 1014434"/>
                <a:gd name="connsiteX2" fmla="*/ 7753106 w 7879099"/>
                <a:gd name="connsiteY2" fmla="*/ 1014434 h 1014434"/>
                <a:gd name="connsiteX3" fmla="*/ 0 w 7879099"/>
                <a:gd name="connsiteY3" fmla="*/ 527524 h 1014434"/>
                <a:gd name="connsiteX4" fmla="*/ 111283 w 7879099"/>
                <a:gd name="connsiteY4" fmla="*/ 0 h 1014434"/>
                <a:gd name="connsiteX0" fmla="*/ 130366 w 7898182"/>
                <a:gd name="connsiteY0" fmla="*/ 0 h 1014434"/>
                <a:gd name="connsiteX1" fmla="*/ 7898182 w 7898182"/>
                <a:gd name="connsiteY1" fmla="*/ 435519 h 1014434"/>
                <a:gd name="connsiteX2" fmla="*/ 7772189 w 7898182"/>
                <a:gd name="connsiteY2" fmla="*/ 1014434 h 1014434"/>
                <a:gd name="connsiteX3" fmla="*/ 0 w 7898182"/>
                <a:gd name="connsiteY3" fmla="*/ 585371 h 1014434"/>
                <a:gd name="connsiteX4" fmla="*/ 130366 w 7898182"/>
                <a:gd name="connsiteY4" fmla="*/ 0 h 101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182" h="1014434">
                  <a:moveTo>
                    <a:pt x="130366" y="0"/>
                  </a:moveTo>
                  <a:lnTo>
                    <a:pt x="7898182" y="435519"/>
                  </a:lnTo>
                  <a:lnTo>
                    <a:pt x="7772189" y="1014434"/>
                  </a:lnTo>
                  <a:lnTo>
                    <a:pt x="0" y="585371"/>
                  </a:lnTo>
                  <a:lnTo>
                    <a:pt x="130366"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7">
              <a:extLst>
                <a:ext uri="{FF2B5EF4-FFF2-40B4-BE49-F238E27FC236}">
                  <a16:creationId xmlns:a16="http://schemas.microsoft.com/office/drawing/2014/main" id="{5E18E3DD-3850-4EC8-9C32-F428A14F28A2}"/>
                </a:ext>
              </a:extLst>
            </p:cNvPr>
            <p:cNvSpPr/>
            <p:nvPr/>
          </p:nvSpPr>
          <p:spPr>
            <a:xfrm rot="20880804">
              <a:off x="1421962" y="4521784"/>
              <a:ext cx="7893184" cy="1008525"/>
            </a:xfrm>
            <a:custGeom>
              <a:avLst/>
              <a:gdLst>
                <a:gd name="connsiteX0" fmla="*/ 0 w 7241094"/>
                <a:gd name="connsiteY0" fmla="*/ 0 h 599678"/>
                <a:gd name="connsiteX1" fmla="*/ 7241094 w 7241094"/>
                <a:gd name="connsiteY1" fmla="*/ 0 h 599678"/>
                <a:gd name="connsiteX2" fmla="*/ 7241094 w 7241094"/>
                <a:gd name="connsiteY2" fmla="*/ 599678 h 599678"/>
                <a:gd name="connsiteX3" fmla="*/ 0 w 7241094"/>
                <a:gd name="connsiteY3" fmla="*/ 599678 h 599678"/>
                <a:gd name="connsiteX4" fmla="*/ 0 w 7241094"/>
                <a:gd name="connsiteY4" fmla="*/ 0 h 599678"/>
                <a:gd name="connsiteX0" fmla="*/ 627128 w 7241094"/>
                <a:gd name="connsiteY0" fmla="*/ 0 h 709964"/>
                <a:gd name="connsiteX1" fmla="*/ 7241094 w 7241094"/>
                <a:gd name="connsiteY1" fmla="*/ 110286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91569 w 7241094"/>
                <a:gd name="connsiteY1" fmla="*/ 209592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77464 w 7241094"/>
                <a:gd name="connsiteY1" fmla="*/ 138436 h 709964"/>
                <a:gd name="connsiteX2" fmla="*/ 7241094 w 7241094"/>
                <a:gd name="connsiteY2" fmla="*/ 709964 h 709964"/>
                <a:gd name="connsiteX3" fmla="*/ 0 w 7241094"/>
                <a:gd name="connsiteY3" fmla="*/ 709964 h 709964"/>
                <a:gd name="connsiteX4" fmla="*/ 627128 w 7241094"/>
                <a:gd name="connsiteY4" fmla="*/ 0 h 709964"/>
                <a:gd name="connsiteX0" fmla="*/ 627128 w 6777464"/>
                <a:gd name="connsiteY0" fmla="*/ 0 h 709964"/>
                <a:gd name="connsiteX1" fmla="*/ 6777464 w 6777464"/>
                <a:gd name="connsiteY1" fmla="*/ 138436 h 709964"/>
                <a:gd name="connsiteX2" fmla="*/ 6010892 w 6777464"/>
                <a:gd name="connsiteY2" fmla="*/ 633786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52956 w 6777464"/>
                <a:gd name="connsiteY2" fmla="*/ 682468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37705 w 6777464"/>
                <a:gd name="connsiteY2" fmla="*/ 708442 h 709964"/>
                <a:gd name="connsiteX3" fmla="*/ 0 w 6777464"/>
                <a:gd name="connsiteY3" fmla="*/ 709964 h 709964"/>
                <a:gd name="connsiteX4" fmla="*/ 627128 w 6777464"/>
                <a:gd name="connsiteY4" fmla="*/ 0 h 709964"/>
                <a:gd name="connsiteX0" fmla="*/ 0 w 6150336"/>
                <a:gd name="connsiteY0" fmla="*/ 0 h 742997"/>
                <a:gd name="connsiteX1" fmla="*/ 6150336 w 6150336"/>
                <a:gd name="connsiteY1" fmla="*/ 138436 h 742997"/>
                <a:gd name="connsiteX2" fmla="*/ 6010577 w 6150336"/>
                <a:gd name="connsiteY2" fmla="*/ 708442 h 742997"/>
                <a:gd name="connsiteX3" fmla="*/ 904354 w 6150336"/>
                <a:gd name="connsiteY3" fmla="*/ 742997 h 742997"/>
                <a:gd name="connsiteX4" fmla="*/ 0 w 6150336"/>
                <a:gd name="connsiteY4" fmla="*/ 0 h 742997"/>
                <a:gd name="connsiteX0" fmla="*/ 136376 w 6286712"/>
                <a:gd name="connsiteY0" fmla="*/ 0 h 708442"/>
                <a:gd name="connsiteX1" fmla="*/ 6286712 w 6286712"/>
                <a:gd name="connsiteY1" fmla="*/ 138436 h 708442"/>
                <a:gd name="connsiteX2" fmla="*/ 6146953 w 6286712"/>
                <a:gd name="connsiteY2" fmla="*/ 708442 h 708442"/>
                <a:gd name="connsiteX3" fmla="*/ 0 w 6286712"/>
                <a:gd name="connsiteY3" fmla="*/ 599936 h 708442"/>
                <a:gd name="connsiteX4" fmla="*/ 136376 w 6286712"/>
                <a:gd name="connsiteY4" fmla="*/ 0 h 708442"/>
                <a:gd name="connsiteX0" fmla="*/ 136376 w 7876744"/>
                <a:gd name="connsiteY0" fmla="*/ 0 h 708442"/>
                <a:gd name="connsiteX1" fmla="*/ 7876744 w 7876744"/>
                <a:gd name="connsiteY1" fmla="*/ 504279 h 708442"/>
                <a:gd name="connsiteX2" fmla="*/ 6146953 w 7876744"/>
                <a:gd name="connsiteY2" fmla="*/ 708442 h 708442"/>
                <a:gd name="connsiteX3" fmla="*/ 0 w 7876744"/>
                <a:gd name="connsiteY3" fmla="*/ 599936 h 708442"/>
                <a:gd name="connsiteX4" fmla="*/ 136376 w 7876744"/>
                <a:gd name="connsiteY4" fmla="*/ 0 h 708442"/>
                <a:gd name="connsiteX0" fmla="*/ 136376 w 7876744"/>
                <a:gd name="connsiteY0" fmla="*/ 0 h 1040846"/>
                <a:gd name="connsiteX1" fmla="*/ 7876744 w 7876744"/>
                <a:gd name="connsiteY1" fmla="*/ 504279 h 1040846"/>
                <a:gd name="connsiteX2" fmla="*/ 7744042 w 7876744"/>
                <a:gd name="connsiteY2" fmla="*/ 1040846 h 1040846"/>
                <a:gd name="connsiteX3" fmla="*/ 0 w 7876744"/>
                <a:gd name="connsiteY3" fmla="*/ 599936 h 1040846"/>
                <a:gd name="connsiteX4" fmla="*/ 136376 w 7876744"/>
                <a:gd name="connsiteY4" fmla="*/ 0 h 1040846"/>
                <a:gd name="connsiteX0" fmla="*/ 136376 w 7851258"/>
                <a:gd name="connsiteY0" fmla="*/ 0 h 1040846"/>
                <a:gd name="connsiteX1" fmla="*/ 7851258 w 7851258"/>
                <a:gd name="connsiteY1" fmla="*/ 476803 h 1040846"/>
                <a:gd name="connsiteX2" fmla="*/ 7744042 w 7851258"/>
                <a:gd name="connsiteY2" fmla="*/ 1040846 h 1040846"/>
                <a:gd name="connsiteX3" fmla="*/ 0 w 7851258"/>
                <a:gd name="connsiteY3" fmla="*/ 599936 h 1040846"/>
                <a:gd name="connsiteX4" fmla="*/ 136376 w 7851258"/>
                <a:gd name="connsiteY4" fmla="*/ 0 h 1040846"/>
                <a:gd name="connsiteX0" fmla="*/ 136376 w 7851258"/>
                <a:gd name="connsiteY0" fmla="*/ 0 h 1061288"/>
                <a:gd name="connsiteX1" fmla="*/ 7851258 w 7851258"/>
                <a:gd name="connsiteY1" fmla="*/ 476803 h 1061288"/>
                <a:gd name="connsiteX2" fmla="*/ 7736601 w 7851258"/>
                <a:gd name="connsiteY2" fmla="*/ 1061288 h 1061288"/>
                <a:gd name="connsiteX3" fmla="*/ 0 w 7851258"/>
                <a:gd name="connsiteY3" fmla="*/ 599936 h 1061288"/>
                <a:gd name="connsiteX4" fmla="*/ 136376 w 7851258"/>
                <a:gd name="connsiteY4" fmla="*/ 0 h 1061288"/>
                <a:gd name="connsiteX0" fmla="*/ 136376 w 7856608"/>
                <a:gd name="connsiteY0" fmla="*/ 0 h 1061288"/>
                <a:gd name="connsiteX1" fmla="*/ 7856608 w 7856608"/>
                <a:gd name="connsiteY1" fmla="*/ 481094 h 1061288"/>
                <a:gd name="connsiteX2" fmla="*/ 7736601 w 7856608"/>
                <a:gd name="connsiteY2" fmla="*/ 1061288 h 1061288"/>
                <a:gd name="connsiteX3" fmla="*/ 0 w 7856608"/>
                <a:gd name="connsiteY3" fmla="*/ 599936 h 1061288"/>
                <a:gd name="connsiteX4" fmla="*/ 136376 w 7856608"/>
                <a:gd name="connsiteY4" fmla="*/ 0 h 1061288"/>
                <a:gd name="connsiteX0" fmla="*/ 136376 w 7856608"/>
                <a:gd name="connsiteY0" fmla="*/ 0 h 1060009"/>
                <a:gd name="connsiteX1" fmla="*/ 7856608 w 7856608"/>
                <a:gd name="connsiteY1" fmla="*/ 481094 h 1060009"/>
                <a:gd name="connsiteX2" fmla="*/ 7730615 w 7856608"/>
                <a:gd name="connsiteY2" fmla="*/ 1060009 h 1060009"/>
                <a:gd name="connsiteX3" fmla="*/ 0 w 7856608"/>
                <a:gd name="connsiteY3" fmla="*/ 599936 h 1060009"/>
                <a:gd name="connsiteX4" fmla="*/ 136376 w 7856608"/>
                <a:gd name="connsiteY4" fmla="*/ 0 h 1060009"/>
                <a:gd name="connsiteX0" fmla="*/ 108800 w 7856608"/>
                <a:gd name="connsiteY0" fmla="*/ 0 h 1062752"/>
                <a:gd name="connsiteX1" fmla="*/ 7856608 w 7856608"/>
                <a:gd name="connsiteY1" fmla="*/ 483837 h 1062752"/>
                <a:gd name="connsiteX2" fmla="*/ 7730615 w 7856608"/>
                <a:gd name="connsiteY2" fmla="*/ 1062752 h 1062752"/>
                <a:gd name="connsiteX3" fmla="*/ 0 w 7856608"/>
                <a:gd name="connsiteY3" fmla="*/ 602679 h 1062752"/>
                <a:gd name="connsiteX4" fmla="*/ 108800 w 7856608"/>
                <a:gd name="connsiteY4" fmla="*/ 0 h 1062752"/>
                <a:gd name="connsiteX0" fmla="*/ 131291 w 7879099"/>
                <a:gd name="connsiteY0" fmla="*/ 0 h 1062752"/>
                <a:gd name="connsiteX1" fmla="*/ 7879099 w 7879099"/>
                <a:gd name="connsiteY1" fmla="*/ 483837 h 1062752"/>
                <a:gd name="connsiteX2" fmla="*/ 7753106 w 7879099"/>
                <a:gd name="connsiteY2" fmla="*/ 1062752 h 1062752"/>
                <a:gd name="connsiteX3" fmla="*/ 0 w 7879099"/>
                <a:gd name="connsiteY3" fmla="*/ 575842 h 1062752"/>
                <a:gd name="connsiteX4" fmla="*/ 131291 w 7879099"/>
                <a:gd name="connsiteY4" fmla="*/ 0 h 1062752"/>
                <a:gd name="connsiteX0" fmla="*/ 122310 w 7879099"/>
                <a:gd name="connsiteY0" fmla="*/ 0 h 1064670"/>
                <a:gd name="connsiteX1" fmla="*/ 7879099 w 7879099"/>
                <a:gd name="connsiteY1" fmla="*/ 485755 h 1064670"/>
                <a:gd name="connsiteX2" fmla="*/ 7753106 w 7879099"/>
                <a:gd name="connsiteY2" fmla="*/ 1064670 h 1064670"/>
                <a:gd name="connsiteX3" fmla="*/ 0 w 7879099"/>
                <a:gd name="connsiteY3" fmla="*/ 577760 h 1064670"/>
                <a:gd name="connsiteX4" fmla="*/ 122310 w 7879099"/>
                <a:gd name="connsiteY4" fmla="*/ 0 h 1064670"/>
                <a:gd name="connsiteX0" fmla="*/ 109985 w 7879099"/>
                <a:gd name="connsiteY0" fmla="*/ 0 h 1008525"/>
                <a:gd name="connsiteX1" fmla="*/ 7879099 w 7879099"/>
                <a:gd name="connsiteY1" fmla="*/ 429610 h 1008525"/>
                <a:gd name="connsiteX2" fmla="*/ 7753106 w 7879099"/>
                <a:gd name="connsiteY2" fmla="*/ 1008525 h 1008525"/>
                <a:gd name="connsiteX3" fmla="*/ 0 w 7879099"/>
                <a:gd name="connsiteY3" fmla="*/ 521615 h 1008525"/>
                <a:gd name="connsiteX4" fmla="*/ 109985 w 7879099"/>
                <a:gd name="connsiteY4" fmla="*/ 0 h 1008525"/>
                <a:gd name="connsiteX0" fmla="*/ 124069 w 7893183"/>
                <a:gd name="connsiteY0" fmla="*/ 0 h 1008525"/>
                <a:gd name="connsiteX1" fmla="*/ 7893183 w 7893183"/>
                <a:gd name="connsiteY1" fmla="*/ 429610 h 1008525"/>
                <a:gd name="connsiteX2" fmla="*/ 7767190 w 7893183"/>
                <a:gd name="connsiteY2" fmla="*/ 1008525 h 1008525"/>
                <a:gd name="connsiteX3" fmla="*/ 0 w 7893183"/>
                <a:gd name="connsiteY3" fmla="*/ 571224 h 1008525"/>
                <a:gd name="connsiteX4" fmla="*/ 124069 w 7893183"/>
                <a:gd name="connsiteY4" fmla="*/ 0 h 100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183" h="1008525">
                  <a:moveTo>
                    <a:pt x="124069" y="0"/>
                  </a:moveTo>
                  <a:lnTo>
                    <a:pt x="7893183" y="429610"/>
                  </a:lnTo>
                  <a:lnTo>
                    <a:pt x="7767190" y="1008525"/>
                  </a:lnTo>
                  <a:lnTo>
                    <a:pt x="0" y="571224"/>
                  </a:lnTo>
                  <a:lnTo>
                    <a:pt x="12406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7">
              <a:extLst>
                <a:ext uri="{FF2B5EF4-FFF2-40B4-BE49-F238E27FC236}">
                  <a16:creationId xmlns:a16="http://schemas.microsoft.com/office/drawing/2014/main" id="{D0F16A57-8441-4E83-B072-7F095EB80F4F}"/>
                </a:ext>
              </a:extLst>
            </p:cNvPr>
            <p:cNvSpPr/>
            <p:nvPr/>
          </p:nvSpPr>
          <p:spPr>
            <a:xfrm rot="20880804">
              <a:off x="1418977" y="2229010"/>
              <a:ext cx="7893182" cy="1007270"/>
            </a:xfrm>
            <a:custGeom>
              <a:avLst/>
              <a:gdLst>
                <a:gd name="connsiteX0" fmla="*/ 0 w 7241094"/>
                <a:gd name="connsiteY0" fmla="*/ 0 h 599678"/>
                <a:gd name="connsiteX1" fmla="*/ 7241094 w 7241094"/>
                <a:gd name="connsiteY1" fmla="*/ 0 h 599678"/>
                <a:gd name="connsiteX2" fmla="*/ 7241094 w 7241094"/>
                <a:gd name="connsiteY2" fmla="*/ 599678 h 599678"/>
                <a:gd name="connsiteX3" fmla="*/ 0 w 7241094"/>
                <a:gd name="connsiteY3" fmla="*/ 599678 h 599678"/>
                <a:gd name="connsiteX4" fmla="*/ 0 w 7241094"/>
                <a:gd name="connsiteY4" fmla="*/ 0 h 599678"/>
                <a:gd name="connsiteX0" fmla="*/ 627128 w 7241094"/>
                <a:gd name="connsiteY0" fmla="*/ 0 h 709964"/>
                <a:gd name="connsiteX1" fmla="*/ 7241094 w 7241094"/>
                <a:gd name="connsiteY1" fmla="*/ 110286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91569 w 7241094"/>
                <a:gd name="connsiteY1" fmla="*/ 209592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77464 w 7241094"/>
                <a:gd name="connsiteY1" fmla="*/ 138436 h 709964"/>
                <a:gd name="connsiteX2" fmla="*/ 7241094 w 7241094"/>
                <a:gd name="connsiteY2" fmla="*/ 709964 h 709964"/>
                <a:gd name="connsiteX3" fmla="*/ 0 w 7241094"/>
                <a:gd name="connsiteY3" fmla="*/ 709964 h 709964"/>
                <a:gd name="connsiteX4" fmla="*/ 627128 w 7241094"/>
                <a:gd name="connsiteY4" fmla="*/ 0 h 709964"/>
                <a:gd name="connsiteX0" fmla="*/ 627128 w 6777464"/>
                <a:gd name="connsiteY0" fmla="*/ 0 h 709964"/>
                <a:gd name="connsiteX1" fmla="*/ 6777464 w 6777464"/>
                <a:gd name="connsiteY1" fmla="*/ 138436 h 709964"/>
                <a:gd name="connsiteX2" fmla="*/ 6010892 w 6777464"/>
                <a:gd name="connsiteY2" fmla="*/ 633786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52956 w 6777464"/>
                <a:gd name="connsiteY2" fmla="*/ 682468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37705 w 6777464"/>
                <a:gd name="connsiteY2" fmla="*/ 708442 h 709964"/>
                <a:gd name="connsiteX3" fmla="*/ 0 w 6777464"/>
                <a:gd name="connsiteY3" fmla="*/ 709964 h 709964"/>
                <a:gd name="connsiteX4" fmla="*/ 627128 w 6777464"/>
                <a:gd name="connsiteY4" fmla="*/ 0 h 709964"/>
                <a:gd name="connsiteX0" fmla="*/ 0 w 6150336"/>
                <a:gd name="connsiteY0" fmla="*/ 0 h 742997"/>
                <a:gd name="connsiteX1" fmla="*/ 6150336 w 6150336"/>
                <a:gd name="connsiteY1" fmla="*/ 138436 h 742997"/>
                <a:gd name="connsiteX2" fmla="*/ 6010577 w 6150336"/>
                <a:gd name="connsiteY2" fmla="*/ 708442 h 742997"/>
                <a:gd name="connsiteX3" fmla="*/ 904354 w 6150336"/>
                <a:gd name="connsiteY3" fmla="*/ 742997 h 742997"/>
                <a:gd name="connsiteX4" fmla="*/ 0 w 6150336"/>
                <a:gd name="connsiteY4" fmla="*/ 0 h 742997"/>
                <a:gd name="connsiteX0" fmla="*/ 136376 w 6286712"/>
                <a:gd name="connsiteY0" fmla="*/ 0 h 708442"/>
                <a:gd name="connsiteX1" fmla="*/ 6286712 w 6286712"/>
                <a:gd name="connsiteY1" fmla="*/ 138436 h 708442"/>
                <a:gd name="connsiteX2" fmla="*/ 6146953 w 6286712"/>
                <a:gd name="connsiteY2" fmla="*/ 708442 h 708442"/>
                <a:gd name="connsiteX3" fmla="*/ 0 w 6286712"/>
                <a:gd name="connsiteY3" fmla="*/ 599936 h 708442"/>
                <a:gd name="connsiteX4" fmla="*/ 136376 w 6286712"/>
                <a:gd name="connsiteY4" fmla="*/ 0 h 708442"/>
                <a:gd name="connsiteX0" fmla="*/ 136376 w 7876744"/>
                <a:gd name="connsiteY0" fmla="*/ 0 h 708442"/>
                <a:gd name="connsiteX1" fmla="*/ 7876744 w 7876744"/>
                <a:gd name="connsiteY1" fmla="*/ 504279 h 708442"/>
                <a:gd name="connsiteX2" fmla="*/ 6146953 w 7876744"/>
                <a:gd name="connsiteY2" fmla="*/ 708442 h 708442"/>
                <a:gd name="connsiteX3" fmla="*/ 0 w 7876744"/>
                <a:gd name="connsiteY3" fmla="*/ 599936 h 708442"/>
                <a:gd name="connsiteX4" fmla="*/ 136376 w 7876744"/>
                <a:gd name="connsiteY4" fmla="*/ 0 h 708442"/>
                <a:gd name="connsiteX0" fmla="*/ 136376 w 7876744"/>
                <a:gd name="connsiteY0" fmla="*/ 0 h 1040846"/>
                <a:gd name="connsiteX1" fmla="*/ 7876744 w 7876744"/>
                <a:gd name="connsiteY1" fmla="*/ 504279 h 1040846"/>
                <a:gd name="connsiteX2" fmla="*/ 7744042 w 7876744"/>
                <a:gd name="connsiteY2" fmla="*/ 1040846 h 1040846"/>
                <a:gd name="connsiteX3" fmla="*/ 0 w 7876744"/>
                <a:gd name="connsiteY3" fmla="*/ 599936 h 1040846"/>
                <a:gd name="connsiteX4" fmla="*/ 136376 w 7876744"/>
                <a:gd name="connsiteY4" fmla="*/ 0 h 1040846"/>
                <a:gd name="connsiteX0" fmla="*/ 136376 w 7851258"/>
                <a:gd name="connsiteY0" fmla="*/ 0 h 1040846"/>
                <a:gd name="connsiteX1" fmla="*/ 7851258 w 7851258"/>
                <a:gd name="connsiteY1" fmla="*/ 476803 h 1040846"/>
                <a:gd name="connsiteX2" fmla="*/ 7744042 w 7851258"/>
                <a:gd name="connsiteY2" fmla="*/ 1040846 h 1040846"/>
                <a:gd name="connsiteX3" fmla="*/ 0 w 7851258"/>
                <a:gd name="connsiteY3" fmla="*/ 599936 h 1040846"/>
                <a:gd name="connsiteX4" fmla="*/ 136376 w 7851258"/>
                <a:gd name="connsiteY4" fmla="*/ 0 h 1040846"/>
                <a:gd name="connsiteX0" fmla="*/ 136376 w 7851258"/>
                <a:gd name="connsiteY0" fmla="*/ 0 h 1061288"/>
                <a:gd name="connsiteX1" fmla="*/ 7851258 w 7851258"/>
                <a:gd name="connsiteY1" fmla="*/ 476803 h 1061288"/>
                <a:gd name="connsiteX2" fmla="*/ 7736601 w 7851258"/>
                <a:gd name="connsiteY2" fmla="*/ 1061288 h 1061288"/>
                <a:gd name="connsiteX3" fmla="*/ 0 w 7851258"/>
                <a:gd name="connsiteY3" fmla="*/ 599936 h 1061288"/>
                <a:gd name="connsiteX4" fmla="*/ 136376 w 7851258"/>
                <a:gd name="connsiteY4" fmla="*/ 0 h 1061288"/>
                <a:gd name="connsiteX0" fmla="*/ 136376 w 7856608"/>
                <a:gd name="connsiteY0" fmla="*/ 0 h 1061288"/>
                <a:gd name="connsiteX1" fmla="*/ 7856608 w 7856608"/>
                <a:gd name="connsiteY1" fmla="*/ 481094 h 1061288"/>
                <a:gd name="connsiteX2" fmla="*/ 7736601 w 7856608"/>
                <a:gd name="connsiteY2" fmla="*/ 1061288 h 1061288"/>
                <a:gd name="connsiteX3" fmla="*/ 0 w 7856608"/>
                <a:gd name="connsiteY3" fmla="*/ 599936 h 1061288"/>
                <a:gd name="connsiteX4" fmla="*/ 136376 w 7856608"/>
                <a:gd name="connsiteY4" fmla="*/ 0 h 1061288"/>
                <a:gd name="connsiteX0" fmla="*/ 136376 w 7856608"/>
                <a:gd name="connsiteY0" fmla="*/ 0 h 1060009"/>
                <a:gd name="connsiteX1" fmla="*/ 7856608 w 7856608"/>
                <a:gd name="connsiteY1" fmla="*/ 481094 h 1060009"/>
                <a:gd name="connsiteX2" fmla="*/ 7730615 w 7856608"/>
                <a:gd name="connsiteY2" fmla="*/ 1060009 h 1060009"/>
                <a:gd name="connsiteX3" fmla="*/ 0 w 7856608"/>
                <a:gd name="connsiteY3" fmla="*/ 599936 h 1060009"/>
                <a:gd name="connsiteX4" fmla="*/ 136376 w 7856608"/>
                <a:gd name="connsiteY4" fmla="*/ 0 h 1060009"/>
                <a:gd name="connsiteX0" fmla="*/ 108800 w 7856608"/>
                <a:gd name="connsiteY0" fmla="*/ 0 h 1062752"/>
                <a:gd name="connsiteX1" fmla="*/ 7856608 w 7856608"/>
                <a:gd name="connsiteY1" fmla="*/ 483837 h 1062752"/>
                <a:gd name="connsiteX2" fmla="*/ 7730615 w 7856608"/>
                <a:gd name="connsiteY2" fmla="*/ 1062752 h 1062752"/>
                <a:gd name="connsiteX3" fmla="*/ 0 w 7856608"/>
                <a:gd name="connsiteY3" fmla="*/ 602679 h 1062752"/>
                <a:gd name="connsiteX4" fmla="*/ 108800 w 7856608"/>
                <a:gd name="connsiteY4" fmla="*/ 0 h 1062752"/>
                <a:gd name="connsiteX0" fmla="*/ 131291 w 7879099"/>
                <a:gd name="connsiteY0" fmla="*/ 0 h 1062752"/>
                <a:gd name="connsiteX1" fmla="*/ 7879099 w 7879099"/>
                <a:gd name="connsiteY1" fmla="*/ 483837 h 1062752"/>
                <a:gd name="connsiteX2" fmla="*/ 7753106 w 7879099"/>
                <a:gd name="connsiteY2" fmla="*/ 1062752 h 1062752"/>
                <a:gd name="connsiteX3" fmla="*/ 0 w 7879099"/>
                <a:gd name="connsiteY3" fmla="*/ 575842 h 1062752"/>
                <a:gd name="connsiteX4" fmla="*/ 131291 w 7879099"/>
                <a:gd name="connsiteY4" fmla="*/ 0 h 1062752"/>
                <a:gd name="connsiteX0" fmla="*/ 122310 w 7879099"/>
                <a:gd name="connsiteY0" fmla="*/ 0 h 1064670"/>
                <a:gd name="connsiteX1" fmla="*/ 7879099 w 7879099"/>
                <a:gd name="connsiteY1" fmla="*/ 485755 h 1064670"/>
                <a:gd name="connsiteX2" fmla="*/ 7753106 w 7879099"/>
                <a:gd name="connsiteY2" fmla="*/ 1064670 h 1064670"/>
                <a:gd name="connsiteX3" fmla="*/ 0 w 7879099"/>
                <a:gd name="connsiteY3" fmla="*/ 577760 h 1064670"/>
                <a:gd name="connsiteX4" fmla="*/ 122310 w 7879099"/>
                <a:gd name="connsiteY4" fmla="*/ 0 h 1064670"/>
                <a:gd name="connsiteX0" fmla="*/ 116096 w 7879099"/>
                <a:gd name="connsiteY0" fmla="*/ 0 h 1007270"/>
                <a:gd name="connsiteX1" fmla="*/ 7879099 w 7879099"/>
                <a:gd name="connsiteY1" fmla="*/ 428355 h 1007270"/>
                <a:gd name="connsiteX2" fmla="*/ 7753106 w 7879099"/>
                <a:gd name="connsiteY2" fmla="*/ 1007270 h 1007270"/>
                <a:gd name="connsiteX3" fmla="*/ 0 w 7879099"/>
                <a:gd name="connsiteY3" fmla="*/ 520360 h 1007270"/>
                <a:gd name="connsiteX4" fmla="*/ 116096 w 7879099"/>
                <a:gd name="connsiteY4" fmla="*/ 0 h 1007270"/>
                <a:gd name="connsiteX0" fmla="*/ 130178 w 7893181"/>
                <a:gd name="connsiteY0" fmla="*/ 0 h 1007270"/>
                <a:gd name="connsiteX1" fmla="*/ 7893181 w 7893181"/>
                <a:gd name="connsiteY1" fmla="*/ 428355 h 1007270"/>
                <a:gd name="connsiteX2" fmla="*/ 7767188 w 7893181"/>
                <a:gd name="connsiteY2" fmla="*/ 1007270 h 1007270"/>
                <a:gd name="connsiteX3" fmla="*/ 0 w 7893181"/>
                <a:gd name="connsiteY3" fmla="*/ 569969 h 1007270"/>
                <a:gd name="connsiteX4" fmla="*/ 130178 w 7893181"/>
                <a:gd name="connsiteY4" fmla="*/ 0 h 100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181" h="1007270">
                  <a:moveTo>
                    <a:pt x="130178" y="0"/>
                  </a:moveTo>
                  <a:lnTo>
                    <a:pt x="7893181" y="428355"/>
                  </a:lnTo>
                  <a:lnTo>
                    <a:pt x="7767188" y="1007270"/>
                  </a:lnTo>
                  <a:lnTo>
                    <a:pt x="0" y="569969"/>
                  </a:lnTo>
                  <a:lnTo>
                    <a:pt x="130178"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300909C7-8601-4543-9BAB-F6B719B49DEE}"/>
                </a:ext>
              </a:extLst>
            </p:cNvPr>
            <p:cNvSpPr/>
            <p:nvPr/>
          </p:nvSpPr>
          <p:spPr>
            <a:xfrm>
              <a:off x="1519746" y="1864074"/>
              <a:ext cx="7693260" cy="599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a16="http://schemas.microsoft.com/office/drawing/2014/main" id="{DBEAFB63-70F4-4381-A8A6-9896C77DA197}"/>
                </a:ext>
              </a:extLst>
            </p:cNvPr>
            <p:cNvSpPr/>
            <p:nvPr/>
          </p:nvSpPr>
          <p:spPr>
            <a:xfrm>
              <a:off x="1519746" y="3008134"/>
              <a:ext cx="7693260" cy="5996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8">
              <a:extLst>
                <a:ext uri="{FF2B5EF4-FFF2-40B4-BE49-F238E27FC236}">
                  <a16:creationId xmlns:a16="http://schemas.microsoft.com/office/drawing/2014/main" id="{48C6F7A7-C6F2-484C-9B8C-2DFD801DE70C}"/>
                </a:ext>
              </a:extLst>
            </p:cNvPr>
            <p:cNvSpPr/>
            <p:nvPr/>
          </p:nvSpPr>
          <p:spPr>
            <a:xfrm>
              <a:off x="1519746" y="4152194"/>
              <a:ext cx="7693260" cy="59967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3231BA37-0CAE-4122-9850-FC17FCF69F15}"/>
                </a:ext>
              </a:extLst>
            </p:cNvPr>
            <p:cNvSpPr/>
            <p:nvPr/>
          </p:nvSpPr>
          <p:spPr>
            <a:xfrm>
              <a:off x="202250" y="1864074"/>
              <a:ext cx="1332000" cy="5996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10">
              <a:extLst>
                <a:ext uri="{FF2B5EF4-FFF2-40B4-BE49-F238E27FC236}">
                  <a16:creationId xmlns:a16="http://schemas.microsoft.com/office/drawing/2014/main" id="{28E757A0-5D11-4222-A898-EBDF5AEA654C}"/>
                </a:ext>
              </a:extLst>
            </p:cNvPr>
            <p:cNvSpPr/>
            <p:nvPr/>
          </p:nvSpPr>
          <p:spPr>
            <a:xfrm>
              <a:off x="1519746" y="1864074"/>
              <a:ext cx="242267" cy="599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id="{F68B4BAC-76B2-427D-80FB-EA0FFE05F928}"/>
                </a:ext>
              </a:extLst>
            </p:cNvPr>
            <p:cNvSpPr/>
            <p:nvPr/>
          </p:nvSpPr>
          <p:spPr>
            <a:xfrm>
              <a:off x="8970738" y="1864074"/>
              <a:ext cx="242267" cy="599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id="{CDD4ED93-86F0-40CA-A794-220EB2BE2056}"/>
                </a:ext>
              </a:extLst>
            </p:cNvPr>
            <p:cNvSpPr/>
            <p:nvPr/>
          </p:nvSpPr>
          <p:spPr>
            <a:xfrm>
              <a:off x="1519746" y="3008134"/>
              <a:ext cx="242267" cy="5996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a16="http://schemas.microsoft.com/office/drawing/2014/main" id="{BB4E7BC3-739C-499B-8CCE-23644C464CE5}"/>
                </a:ext>
              </a:extLst>
            </p:cNvPr>
            <p:cNvSpPr/>
            <p:nvPr/>
          </p:nvSpPr>
          <p:spPr>
            <a:xfrm>
              <a:off x="8970738" y="3008134"/>
              <a:ext cx="242267" cy="5996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14">
              <a:extLst>
                <a:ext uri="{FF2B5EF4-FFF2-40B4-BE49-F238E27FC236}">
                  <a16:creationId xmlns:a16="http://schemas.microsoft.com/office/drawing/2014/main" id="{E26AFD17-3004-448E-B129-8DF79D94E3E6}"/>
                </a:ext>
              </a:extLst>
            </p:cNvPr>
            <p:cNvSpPr/>
            <p:nvPr/>
          </p:nvSpPr>
          <p:spPr>
            <a:xfrm>
              <a:off x="1519746" y="4152194"/>
              <a:ext cx="242267" cy="5996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15">
              <a:extLst>
                <a:ext uri="{FF2B5EF4-FFF2-40B4-BE49-F238E27FC236}">
                  <a16:creationId xmlns:a16="http://schemas.microsoft.com/office/drawing/2014/main" id="{92CA5EF3-1260-452D-8F2C-A32CC050DD63}"/>
                </a:ext>
              </a:extLst>
            </p:cNvPr>
            <p:cNvSpPr/>
            <p:nvPr/>
          </p:nvSpPr>
          <p:spPr>
            <a:xfrm>
              <a:off x="8970738" y="4152194"/>
              <a:ext cx="242267" cy="5996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ectangle 6">
              <a:extLst>
                <a:ext uri="{FF2B5EF4-FFF2-40B4-BE49-F238E27FC236}">
                  <a16:creationId xmlns:a16="http://schemas.microsoft.com/office/drawing/2014/main" id="{B349F5DE-9A41-41F1-B98C-112DED0D2CF6}"/>
                </a:ext>
              </a:extLst>
            </p:cNvPr>
            <p:cNvSpPr/>
            <p:nvPr/>
          </p:nvSpPr>
          <p:spPr>
            <a:xfrm>
              <a:off x="1519746" y="5296254"/>
              <a:ext cx="7693260" cy="5996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Rectangle 12">
              <a:extLst>
                <a:ext uri="{FF2B5EF4-FFF2-40B4-BE49-F238E27FC236}">
                  <a16:creationId xmlns:a16="http://schemas.microsoft.com/office/drawing/2014/main" id="{2BDEE461-901A-4F1F-A58E-8C4B261687AE}"/>
                </a:ext>
              </a:extLst>
            </p:cNvPr>
            <p:cNvSpPr/>
            <p:nvPr/>
          </p:nvSpPr>
          <p:spPr>
            <a:xfrm>
              <a:off x="9213007" y="5296254"/>
              <a:ext cx="876602" cy="5996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7">
              <a:extLst>
                <a:ext uri="{FF2B5EF4-FFF2-40B4-BE49-F238E27FC236}">
                  <a16:creationId xmlns:a16="http://schemas.microsoft.com/office/drawing/2014/main" id="{AA2CACE1-0984-4705-BFBA-F83907F627FA}"/>
                </a:ext>
              </a:extLst>
            </p:cNvPr>
            <p:cNvSpPr/>
            <p:nvPr/>
          </p:nvSpPr>
          <p:spPr>
            <a:xfrm>
              <a:off x="1519746" y="5296254"/>
              <a:ext cx="242267" cy="5996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ectangle 18">
              <a:extLst>
                <a:ext uri="{FF2B5EF4-FFF2-40B4-BE49-F238E27FC236}">
                  <a16:creationId xmlns:a16="http://schemas.microsoft.com/office/drawing/2014/main" id="{BCB57FF4-9161-4A1B-A9B5-14D7FA9D757B}"/>
                </a:ext>
              </a:extLst>
            </p:cNvPr>
            <p:cNvSpPr/>
            <p:nvPr/>
          </p:nvSpPr>
          <p:spPr>
            <a:xfrm>
              <a:off x="8970738" y="5296254"/>
              <a:ext cx="242267" cy="5996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Isosceles Triangle 19">
              <a:extLst>
                <a:ext uri="{FF2B5EF4-FFF2-40B4-BE49-F238E27FC236}">
                  <a16:creationId xmlns:a16="http://schemas.microsoft.com/office/drawing/2014/main" id="{1E1E47F4-1734-404F-AA43-D40A4CFBAD38}"/>
                </a:ext>
              </a:extLst>
            </p:cNvPr>
            <p:cNvSpPr/>
            <p:nvPr/>
          </p:nvSpPr>
          <p:spPr>
            <a:xfrm rot="5400000">
              <a:off x="10009706" y="5374458"/>
              <a:ext cx="599678" cy="4432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2" name="TextBox 21">
            <a:extLst>
              <a:ext uri="{FF2B5EF4-FFF2-40B4-BE49-F238E27FC236}">
                <a16:creationId xmlns:a16="http://schemas.microsoft.com/office/drawing/2014/main" id="{3E6F5C67-7712-4EB6-9D14-90DB38A92936}"/>
              </a:ext>
            </a:extLst>
          </p:cNvPr>
          <p:cNvSpPr txBox="1"/>
          <p:nvPr/>
        </p:nvSpPr>
        <p:spPr>
          <a:xfrm>
            <a:off x="2606597" y="1360979"/>
            <a:ext cx="715889" cy="646331"/>
          </a:xfrm>
          <a:prstGeom prst="rect">
            <a:avLst/>
          </a:prstGeom>
          <a:noFill/>
        </p:spPr>
        <p:txBody>
          <a:bodyPr wrap="square" rtlCol="0">
            <a:spAutoFit/>
          </a:bodyPr>
          <a:lstStyle/>
          <a:p>
            <a:pPr algn="ctr"/>
            <a:r>
              <a:rPr lang="en-US" altLang="ko-KR" sz="3600" b="1" dirty="0">
                <a:solidFill>
                  <a:schemeClr val="accent1"/>
                </a:solidFill>
                <a:cs typeface="Calibri" pitchFamily="34" charset="0"/>
              </a:rPr>
              <a:t>01</a:t>
            </a:r>
            <a:endParaRPr lang="ko-KR" altLang="en-US" sz="3600" b="1" dirty="0">
              <a:solidFill>
                <a:schemeClr val="accent1"/>
              </a:solidFill>
              <a:cs typeface="Calibri" pitchFamily="34" charset="0"/>
            </a:endParaRPr>
          </a:p>
        </p:txBody>
      </p:sp>
      <p:sp>
        <p:nvSpPr>
          <p:cNvPr id="24" name="TextBox 23">
            <a:extLst>
              <a:ext uri="{FF2B5EF4-FFF2-40B4-BE49-F238E27FC236}">
                <a16:creationId xmlns:a16="http://schemas.microsoft.com/office/drawing/2014/main" id="{81773C15-4770-4169-80E8-4D8EE2F3AEEF}"/>
              </a:ext>
            </a:extLst>
          </p:cNvPr>
          <p:cNvSpPr txBox="1"/>
          <p:nvPr/>
        </p:nvSpPr>
        <p:spPr>
          <a:xfrm>
            <a:off x="2662081" y="3026260"/>
            <a:ext cx="715889" cy="646331"/>
          </a:xfrm>
          <a:prstGeom prst="rect">
            <a:avLst/>
          </a:prstGeom>
          <a:noFill/>
        </p:spPr>
        <p:txBody>
          <a:bodyPr wrap="square" rtlCol="0">
            <a:spAutoFit/>
          </a:bodyPr>
          <a:lstStyle/>
          <a:p>
            <a:pPr algn="ctr"/>
            <a:r>
              <a:rPr lang="en-US" altLang="ko-KR" sz="3600" b="1" dirty="0">
                <a:solidFill>
                  <a:schemeClr val="accent2"/>
                </a:solidFill>
                <a:cs typeface="Calibri" pitchFamily="34" charset="0"/>
              </a:rPr>
              <a:t>02</a:t>
            </a:r>
            <a:endParaRPr lang="ko-KR" altLang="en-US" sz="3600" b="1" dirty="0">
              <a:solidFill>
                <a:schemeClr val="accent2"/>
              </a:solidFill>
              <a:cs typeface="Calibri" pitchFamily="34" charset="0"/>
            </a:endParaRPr>
          </a:p>
        </p:txBody>
      </p:sp>
      <p:sp>
        <p:nvSpPr>
          <p:cNvPr id="26" name="TextBox 25">
            <a:extLst>
              <a:ext uri="{FF2B5EF4-FFF2-40B4-BE49-F238E27FC236}">
                <a16:creationId xmlns:a16="http://schemas.microsoft.com/office/drawing/2014/main" id="{E3BD296E-AFDD-4325-8243-1EBC94182A60}"/>
              </a:ext>
            </a:extLst>
          </p:cNvPr>
          <p:cNvSpPr txBox="1"/>
          <p:nvPr/>
        </p:nvSpPr>
        <p:spPr>
          <a:xfrm>
            <a:off x="2662080" y="4422501"/>
            <a:ext cx="715889" cy="646331"/>
          </a:xfrm>
          <a:prstGeom prst="rect">
            <a:avLst/>
          </a:prstGeom>
          <a:noFill/>
        </p:spPr>
        <p:txBody>
          <a:bodyPr wrap="square" rtlCol="0">
            <a:spAutoFit/>
          </a:bodyPr>
          <a:lstStyle/>
          <a:p>
            <a:pPr algn="ctr"/>
            <a:r>
              <a:rPr lang="en-US" altLang="ko-KR" sz="3600" b="1" dirty="0">
                <a:solidFill>
                  <a:schemeClr val="accent3"/>
                </a:solidFill>
                <a:cs typeface="Calibri" pitchFamily="34" charset="0"/>
              </a:rPr>
              <a:t>03</a:t>
            </a:r>
            <a:endParaRPr lang="ko-KR" altLang="en-US" sz="3600" b="1" dirty="0">
              <a:solidFill>
                <a:schemeClr val="accent3"/>
              </a:solidFill>
              <a:cs typeface="Calibri" pitchFamily="34" charset="0"/>
            </a:endParaRPr>
          </a:p>
        </p:txBody>
      </p:sp>
      <p:sp>
        <p:nvSpPr>
          <p:cNvPr id="28" name="TextBox 27">
            <a:extLst>
              <a:ext uri="{FF2B5EF4-FFF2-40B4-BE49-F238E27FC236}">
                <a16:creationId xmlns:a16="http://schemas.microsoft.com/office/drawing/2014/main" id="{700DFBDF-24D4-4A6D-9FE9-0B09A17ACD19}"/>
              </a:ext>
            </a:extLst>
          </p:cNvPr>
          <p:cNvSpPr txBox="1"/>
          <p:nvPr/>
        </p:nvSpPr>
        <p:spPr>
          <a:xfrm>
            <a:off x="2588518" y="5922453"/>
            <a:ext cx="715889" cy="646331"/>
          </a:xfrm>
          <a:prstGeom prst="rect">
            <a:avLst/>
          </a:prstGeom>
          <a:noFill/>
        </p:spPr>
        <p:txBody>
          <a:bodyPr wrap="square" rtlCol="0">
            <a:spAutoFit/>
          </a:bodyPr>
          <a:lstStyle/>
          <a:p>
            <a:pPr algn="ctr"/>
            <a:r>
              <a:rPr lang="en-US" altLang="ko-KR" sz="3600" b="1" dirty="0">
                <a:solidFill>
                  <a:schemeClr val="accent4"/>
                </a:solidFill>
                <a:cs typeface="Calibri" pitchFamily="34" charset="0"/>
              </a:rPr>
              <a:t>04</a:t>
            </a:r>
            <a:endParaRPr lang="ko-KR" altLang="en-US" sz="3600" b="1" dirty="0">
              <a:solidFill>
                <a:schemeClr val="accent4"/>
              </a:solidFill>
              <a:cs typeface="Calibri" pitchFamily="34" charset="0"/>
            </a:endParaRPr>
          </a:p>
        </p:txBody>
      </p:sp>
      <p:sp>
        <p:nvSpPr>
          <p:cNvPr id="30" name="Прямоугольник 29"/>
          <p:cNvSpPr/>
          <p:nvPr/>
        </p:nvSpPr>
        <p:spPr>
          <a:xfrm>
            <a:off x="2970203" y="254660"/>
            <a:ext cx="6992606" cy="369332"/>
          </a:xfrm>
          <a:prstGeom prst="rect">
            <a:avLst/>
          </a:prstGeom>
          <a:solidFill>
            <a:srgbClr val="FFCC00"/>
          </a:solidFill>
        </p:spPr>
        <p:txBody>
          <a:bodyPr wrap="square">
            <a:spAutoFit/>
          </a:bodyPr>
          <a:lstStyle/>
          <a:p>
            <a:r>
              <a:rPr lang="it-IT" dirty="0"/>
              <a:t>Măsuri și termene aplicate pentru perioada operațiunii antiteroriste</a:t>
            </a:r>
            <a:endParaRPr lang="en-US" dirty="0"/>
          </a:p>
        </p:txBody>
      </p:sp>
      <p:sp>
        <p:nvSpPr>
          <p:cNvPr id="31" name="Прямоугольник 30"/>
          <p:cNvSpPr/>
          <p:nvPr/>
        </p:nvSpPr>
        <p:spPr>
          <a:xfrm>
            <a:off x="1819903" y="941447"/>
            <a:ext cx="8691357" cy="338554"/>
          </a:xfrm>
          <a:prstGeom prst="rect">
            <a:avLst/>
          </a:prstGeom>
        </p:spPr>
        <p:txBody>
          <a:bodyPr wrap="square">
            <a:spAutoFit/>
          </a:bodyPr>
          <a:lstStyle/>
          <a:p>
            <a:r>
              <a:rPr lang="ro-MD" sz="1600" dirty="0" smtClean="0">
                <a:latin typeface="Times New Roman" panose="02020603050405020304" pitchFamily="18" charset="0"/>
                <a:cs typeface="Times New Roman" panose="02020603050405020304" pitchFamily="18" charset="0"/>
              </a:rPr>
              <a:t>În domeniul operațiunii antiteroriste, persoanele care participă la operațiunea antiteroristă au dreptul la:</a:t>
            </a:r>
            <a:endParaRPr lang="ro-MD" sz="1600" dirty="0">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3245106" y="1319327"/>
            <a:ext cx="6096000" cy="738664"/>
          </a:xfrm>
          <a:prstGeom prst="rect">
            <a:avLst/>
          </a:prstGeom>
        </p:spPr>
        <p:txBody>
          <a:bodyPr>
            <a:spAutoFit/>
          </a:bodyPr>
          <a:lstStyle/>
          <a:p>
            <a:pPr algn="ctr"/>
            <a:r>
              <a:rPr lang="ro-MD" sz="1400" dirty="0" smtClean="0">
                <a:latin typeface="Times New Roman" panose="02020603050405020304" pitchFamily="18" charset="0"/>
                <a:cs typeface="Times New Roman" panose="02020603050405020304" pitchFamily="18" charset="0"/>
              </a:rPr>
              <a:t>Verificarea </a:t>
            </a:r>
            <a:r>
              <a:rPr lang="en-US" sz="1400" dirty="0" smtClean="0">
                <a:latin typeface="Times New Roman" panose="02020603050405020304" pitchFamily="18" charset="0"/>
                <a:cs typeface="Times New Roman" panose="02020603050405020304" pitchFamily="18" charset="0"/>
              </a:rPr>
              <a:t>actel</a:t>
            </a:r>
            <a:r>
              <a:rPr lang="ro-MD" sz="1400" dirty="0" smtClean="0">
                <a:latin typeface="Times New Roman" panose="02020603050405020304" pitchFamily="18" charset="0"/>
                <a:cs typeface="Times New Roman" panose="02020603050405020304" pitchFamily="18" charset="0"/>
              </a:rPr>
              <a:t>or</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 identitate și, în lipsa acestora, </a:t>
            </a:r>
            <a:r>
              <a:rPr lang="ro-MD" sz="1400" dirty="0" smtClean="0">
                <a:latin typeface="Times New Roman" panose="02020603050405020304" pitchFamily="18" charset="0"/>
                <a:cs typeface="Times New Roman" panose="02020603050405020304" pitchFamily="18" charset="0"/>
              </a:rPr>
              <a:t>efectuarea </a:t>
            </a:r>
            <a:r>
              <a:rPr lang="en-US" sz="1400" dirty="0" smtClean="0">
                <a:latin typeface="Times New Roman" panose="02020603050405020304" pitchFamily="18" charset="0"/>
                <a:cs typeface="Times New Roman" panose="02020603050405020304" pitchFamily="18" charset="0"/>
              </a:rPr>
              <a:t>în </a:t>
            </a:r>
            <a:r>
              <a:rPr lang="en-US" sz="1400" dirty="0">
                <a:latin typeface="Times New Roman" panose="02020603050405020304" pitchFamily="18" charset="0"/>
                <a:cs typeface="Times New Roman" panose="02020603050405020304" pitchFamily="18" charset="0"/>
              </a:rPr>
              <a:t>conformitate cu legislația </a:t>
            </a:r>
            <a:r>
              <a:rPr lang="en-US" sz="1400" dirty="0" smtClean="0">
                <a:latin typeface="Times New Roman" panose="02020603050405020304" pitchFamily="18" charset="0"/>
                <a:cs typeface="Times New Roman" panose="02020603050405020304" pitchFamily="18" charset="0"/>
              </a:rPr>
              <a:t>procedura </a:t>
            </a:r>
            <a:r>
              <a:rPr lang="en-US" sz="1400" dirty="0">
                <a:latin typeface="Times New Roman" panose="02020603050405020304" pitchFamily="18" charset="0"/>
                <a:cs typeface="Times New Roman" panose="02020603050405020304" pitchFamily="18" charset="0"/>
              </a:rPr>
              <a:t>de reținere a persoanelor și transmiterea acestora către organele de afaceri interne sau alte organe de stat pentru identificare;</a:t>
            </a:r>
          </a:p>
        </p:txBody>
      </p:sp>
      <p:sp>
        <p:nvSpPr>
          <p:cNvPr id="33" name="Прямоугольник 32"/>
          <p:cNvSpPr/>
          <p:nvPr/>
        </p:nvSpPr>
        <p:spPr>
          <a:xfrm>
            <a:off x="3377969" y="2847159"/>
            <a:ext cx="6096000" cy="738664"/>
          </a:xfrm>
          <a:prstGeom prst="rect">
            <a:avLst/>
          </a:prstGeom>
        </p:spPr>
        <p:txBody>
          <a:bodyPr>
            <a:spAutoFit/>
          </a:bodyPr>
          <a:lstStyle/>
          <a:p>
            <a:pPr algn="ctr"/>
            <a:r>
              <a:rPr lang="ro-MD" sz="1400" dirty="0" smtClean="0">
                <a:latin typeface="Times New Roman" panose="02020603050405020304" pitchFamily="18" charset="0"/>
                <a:cs typeface="Times New Roman" panose="02020603050405020304" pitchFamily="18" charset="0"/>
              </a:rPr>
              <a:t>îndepărtarea persoanelor de pe obiecte individuale, zone de teren și spațiu de apă, restricționează sau interzice temporar circulația vehiculelor, inclusiv remorcarea acestora, inclusiv vehiculele misiunilor diplomatice și consulare;</a:t>
            </a:r>
            <a:endParaRPr lang="ro-MD" sz="1400" dirty="0">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3377969" y="4393977"/>
            <a:ext cx="6096000" cy="738664"/>
          </a:xfrm>
          <a:prstGeom prst="rect">
            <a:avLst/>
          </a:prstGeom>
        </p:spPr>
        <p:txBody>
          <a:bodyPr>
            <a:spAutoFit/>
          </a:bodyPr>
          <a:lstStyle/>
          <a:p>
            <a:pPr algn="ctr"/>
            <a:r>
              <a:rPr lang="ro-MD" sz="1400" dirty="0" smtClean="0">
                <a:latin typeface="Times New Roman" panose="02020603050405020304" pitchFamily="18" charset="0"/>
                <a:cs typeface="Times New Roman" panose="02020603050405020304" pitchFamily="18" charset="0"/>
              </a:rPr>
              <a:t>să utilizeze mijloacele de comunicare în scopuri oficiale, inclusiv cele speciale, pentru monitorizare, controlul convorbirilor telefonice și a altor informații transmise prin canalele sistemelor de telecomunicații, și în trimiterile poștale;</a:t>
            </a:r>
            <a:endParaRPr lang="ro-MD" sz="1400" dirty="0">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3109213" y="5855388"/>
            <a:ext cx="6932023" cy="954107"/>
          </a:xfrm>
          <a:prstGeom prst="rect">
            <a:avLst/>
          </a:prstGeom>
        </p:spPr>
        <p:txBody>
          <a:bodyPr wrap="square">
            <a:spAutoFit/>
          </a:bodyPr>
          <a:lstStyle/>
          <a:p>
            <a:pPr algn="ctr"/>
            <a:r>
              <a:rPr lang="ro-MD" sz="1400" dirty="0" smtClean="0">
                <a:latin typeface="Times New Roman" panose="02020603050405020304" pitchFamily="18" charset="0"/>
                <a:cs typeface="Times New Roman" panose="02020603050405020304" pitchFamily="18" charset="0"/>
              </a:rPr>
              <a:t>să pătrundă liber în spațiile rezidențiale și în alte spații deținute și utilizate de persoane fizice și juridice, precum și în terenurile care le aparțin pe baza drepturilor de proprietate privată sau a drepturilor de folosință a terenului, dacă întârzierea poate crea o amenințare reală la adresa vieții și sănătății oameni.</a:t>
            </a:r>
            <a:endParaRPr lang="ro-M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68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ro-MD" sz="2800" b="1" dirty="0" smtClean="0">
                <a:latin typeface="Times New Roman" panose="02020603050405020304" pitchFamily="18" charset="0"/>
                <a:cs typeface="Times New Roman" panose="02020603050405020304" pitchFamily="18" charset="0"/>
              </a:rPr>
              <a:t>Concluzie</a:t>
            </a:r>
            <a:endParaRPr lang="en-US" sz="28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D17BEEE9-F8CE-40C3-ADC2-6E02D54A305C}"/>
              </a:ext>
            </a:extLst>
          </p:cNvPr>
          <p:cNvGrpSpPr/>
          <p:nvPr/>
        </p:nvGrpSpPr>
        <p:grpSpPr>
          <a:xfrm>
            <a:off x="117725" y="1770519"/>
            <a:ext cx="1318256" cy="4120668"/>
            <a:chOff x="3801178" y="1689661"/>
            <a:chExt cx="1360082" cy="4251409"/>
          </a:xfrm>
        </p:grpSpPr>
        <p:grpSp>
          <p:nvGrpSpPr>
            <p:cNvPr id="4" name="Group 3">
              <a:extLst>
                <a:ext uri="{FF2B5EF4-FFF2-40B4-BE49-F238E27FC236}">
                  <a16:creationId xmlns:a16="http://schemas.microsoft.com/office/drawing/2014/main" id="{97919DBF-1BB7-43B5-8618-9C087353F86C}"/>
                </a:ext>
              </a:extLst>
            </p:cNvPr>
            <p:cNvGrpSpPr/>
            <p:nvPr/>
          </p:nvGrpSpPr>
          <p:grpSpPr>
            <a:xfrm>
              <a:off x="3801178" y="1689661"/>
              <a:ext cx="955907" cy="1130155"/>
              <a:chOff x="4716016" y="2750481"/>
              <a:chExt cx="1432176" cy="1693242"/>
            </a:xfrm>
          </p:grpSpPr>
          <p:grpSp>
            <p:nvGrpSpPr>
              <p:cNvPr id="26" name="Group 25">
                <a:extLst>
                  <a:ext uri="{FF2B5EF4-FFF2-40B4-BE49-F238E27FC236}">
                    <a16:creationId xmlns:a16="http://schemas.microsoft.com/office/drawing/2014/main" id="{1962DFFA-214C-453C-BECD-D9AC0FE30B75}"/>
                  </a:ext>
                </a:extLst>
              </p:cNvPr>
              <p:cNvGrpSpPr/>
              <p:nvPr/>
            </p:nvGrpSpPr>
            <p:grpSpPr>
              <a:xfrm>
                <a:off x="4716016" y="2750481"/>
                <a:ext cx="1216152" cy="1497360"/>
                <a:chOff x="4716016" y="2750481"/>
                <a:chExt cx="1216152" cy="1497360"/>
              </a:xfrm>
            </p:grpSpPr>
            <p:sp>
              <p:nvSpPr>
                <p:cNvPr id="30" name="Parallelogram 29">
                  <a:extLst>
                    <a:ext uri="{FF2B5EF4-FFF2-40B4-BE49-F238E27FC236}">
                      <a16:creationId xmlns:a16="http://schemas.microsoft.com/office/drawing/2014/main" id="{B3C9C8A0-E84C-4C0A-B951-2A3A7B74D950}"/>
                    </a:ext>
                  </a:extLst>
                </p:cNvPr>
                <p:cNvSpPr/>
                <p:nvPr/>
              </p:nvSpPr>
              <p:spPr>
                <a:xfrm>
                  <a:off x="4716016" y="2750481"/>
                  <a:ext cx="1216152" cy="748680"/>
                </a:xfrm>
                <a:prstGeom prst="parallelogram">
                  <a:avLst>
                    <a:gd name="adj" fmla="val 8363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Parallelogram 30">
                  <a:extLst>
                    <a:ext uri="{FF2B5EF4-FFF2-40B4-BE49-F238E27FC236}">
                      <a16:creationId xmlns:a16="http://schemas.microsoft.com/office/drawing/2014/main" id="{18965689-D367-43F9-B84F-53A836760398}"/>
                    </a:ext>
                  </a:extLst>
                </p:cNvPr>
                <p:cNvSpPr/>
                <p:nvPr/>
              </p:nvSpPr>
              <p:spPr>
                <a:xfrm flipH="1">
                  <a:off x="4716016" y="3499161"/>
                  <a:ext cx="1216152" cy="748680"/>
                </a:xfrm>
                <a:prstGeom prst="parallelogram">
                  <a:avLst>
                    <a:gd name="adj" fmla="val 836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7" name="Group 26">
                <a:extLst>
                  <a:ext uri="{FF2B5EF4-FFF2-40B4-BE49-F238E27FC236}">
                    <a16:creationId xmlns:a16="http://schemas.microsoft.com/office/drawing/2014/main" id="{B8BFE96B-FDC4-4F07-8FC3-ED029702C288}"/>
                  </a:ext>
                </a:extLst>
              </p:cNvPr>
              <p:cNvGrpSpPr/>
              <p:nvPr/>
            </p:nvGrpSpPr>
            <p:grpSpPr>
              <a:xfrm rot="10800000">
                <a:off x="4932040" y="2946363"/>
                <a:ext cx="1216152" cy="1497360"/>
                <a:chOff x="4716016" y="2750481"/>
                <a:chExt cx="1216152" cy="1497360"/>
              </a:xfrm>
            </p:grpSpPr>
            <p:sp>
              <p:nvSpPr>
                <p:cNvPr id="28" name="Parallelogram 27">
                  <a:extLst>
                    <a:ext uri="{FF2B5EF4-FFF2-40B4-BE49-F238E27FC236}">
                      <a16:creationId xmlns:a16="http://schemas.microsoft.com/office/drawing/2014/main" id="{46981922-AF7D-4593-8F2D-003F397ADFFE}"/>
                    </a:ext>
                  </a:extLst>
                </p:cNvPr>
                <p:cNvSpPr/>
                <p:nvPr/>
              </p:nvSpPr>
              <p:spPr>
                <a:xfrm>
                  <a:off x="4716016" y="2750481"/>
                  <a:ext cx="1216152" cy="748680"/>
                </a:xfrm>
                <a:prstGeom prst="parallelogram">
                  <a:avLst>
                    <a:gd name="adj" fmla="val 8363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Parallelogram 28">
                  <a:extLst>
                    <a:ext uri="{FF2B5EF4-FFF2-40B4-BE49-F238E27FC236}">
                      <a16:creationId xmlns:a16="http://schemas.microsoft.com/office/drawing/2014/main" id="{CED3E2AC-E1C0-4322-8088-96F9E81F346D}"/>
                    </a:ext>
                  </a:extLst>
                </p:cNvPr>
                <p:cNvSpPr/>
                <p:nvPr/>
              </p:nvSpPr>
              <p:spPr>
                <a:xfrm flipH="1">
                  <a:off x="4716016" y="3499161"/>
                  <a:ext cx="1216152" cy="748680"/>
                </a:xfrm>
                <a:prstGeom prst="parallelogram">
                  <a:avLst>
                    <a:gd name="adj" fmla="val 836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grpSp>
          <p:nvGrpSpPr>
            <p:cNvPr id="5" name="Group 4">
              <a:extLst>
                <a:ext uri="{FF2B5EF4-FFF2-40B4-BE49-F238E27FC236}">
                  <a16:creationId xmlns:a16="http://schemas.microsoft.com/office/drawing/2014/main" id="{66285DE5-97CB-49E9-922D-4ABCABBF3387}"/>
                </a:ext>
              </a:extLst>
            </p:cNvPr>
            <p:cNvGrpSpPr/>
            <p:nvPr/>
          </p:nvGrpSpPr>
          <p:grpSpPr>
            <a:xfrm>
              <a:off x="4205353" y="2679886"/>
              <a:ext cx="955907" cy="1130155"/>
              <a:chOff x="4716016" y="2750481"/>
              <a:chExt cx="1432176" cy="1693242"/>
            </a:xfrm>
          </p:grpSpPr>
          <p:grpSp>
            <p:nvGrpSpPr>
              <p:cNvPr id="20" name="Group 19">
                <a:extLst>
                  <a:ext uri="{FF2B5EF4-FFF2-40B4-BE49-F238E27FC236}">
                    <a16:creationId xmlns:a16="http://schemas.microsoft.com/office/drawing/2014/main" id="{E81A571F-FDB9-4AC1-8DB9-AAF7861193B5}"/>
                  </a:ext>
                </a:extLst>
              </p:cNvPr>
              <p:cNvGrpSpPr/>
              <p:nvPr/>
            </p:nvGrpSpPr>
            <p:grpSpPr>
              <a:xfrm>
                <a:off x="4716016" y="2750481"/>
                <a:ext cx="1216152" cy="1497360"/>
                <a:chOff x="4716016" y="2750481"/>
                <a:chExt cx="1216152" cy="1497360"/>
              </a:xfrm>
            </p:grpSpPr>
            <p:sp>
              <p:nvSpPr>
                <p:cNvPr id="24" name="Parallelogram 23">
                  <a:extLst>
                    <a:ext uri="{FF2B5EF4-FFF2-40B4-BE49-F238E27FC236}">
                      <a16:creationId xmlns:a16="http://schemas.microsoft.com/office/drawing/2014/main" id="{BDE3EE5B-7A32-4F96-A721-0516AA4A2C54}"/>
                    </a:ext>
                  </a:extLst>
                </p:cNvPr>
                <p:cNvSpPr/>
                <p:nvPr/>
              </p:nvSpPr>
              <p:spPr>
                <a:xfrm>
                  <a:off x="4716016" y="2750481"/>
                  <a:ext cx="1216152" cy="748680"/>
                </a:xfrm>
                <a:prstGeom prst="parallelogram">
                  <a:avLst>
                    <a:gd name="adj" fmla="val 8363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Parallelogram 24">
                  <a:extLst>
                    <a:ext uri="{FF2B5EF4-FFF2-40B4-BE49-F238E27FC236}">
                      <a16:creationId xmlns:a16="http://schemas.microsoft.com/office/drawing/2014/main" id="{78523B28-F94A-484D-B440-01C7CAD6C260}"/>
                    </a:ext>
                  </a:extLst>
                </p:cNvPr>
                <p:cNvSpPr/>
                <p:nvPr/>
              </p:nvSpPr>
              <p:spPr>
                <a:xfrm flipH="1">
                  <a:off x="4716016" y="3499161"/>
                  <a:ext cx="1216152" cy="748680"/>
                </a:xfrm>
                <a:prstGeom prst="parallelogram">
                  <a:avLst>
                    <a:gd name="adj" fmla="val 836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1" name="Group 20">
                <a:extLst>
                  <a:ext uri="{FF2B5EF4-FFF2-40B4-BE49-F238E27FC236}">
                    <a16:creationId xmlns:a16="http://schemas.microsoft.com/office/drawing/2014/main" id="{FFE08A2E-405A-4B82-8A39-28F1879DC98F}"/>
                  </a:ext>
                </a:extLst>
              </p:cNvPr>
              <p:cNvGrpSpPr/>
              <p:nvPr/>
            </p:nvGrpSpPr>
            <p:grpSpPr>
              <a:xfrm rot="10800000">
                <a:off x="4932040" y="2946363"/>
                <a:ext cx="1216152" cy="1497360"/>
                <a:chOff x="4716016" y="2750481"/>
                <a:chExt cx="1216152" cy="1497360"/>
              </a:xfrm>
            </p:grpSpPr>
            <p:sp>
              <p:nvSpPr>
                <p:cNvPr id="22" name="Parallelogram 21">
                  <a:extLst>
                    <a:ext uri="{FF2B5EF4-FFF2-40B4-BE49-F238E27FC236}">
                      <a16:creationId xmlns:a16="http://schemas.microsoft.com/office/drawing/2014/main" id="{E31228FC-768B-4343-94DA-3B50BAC316B1}"/>
                    </a:ext>
                  </a:extLst>
                </p:cNvPr>
                <p:cNvSpPr/>
                <p:nvPr/>
              </p:nvSpPr>
              <p:spPr>
                <a:xfrm>
                  <a:off x="4716016" y="2750481"/>
                  <a:ext cx="1216152" cy="748680"/>
                </a:xfrm>
                <a:prstGeom prst="parallelogram">
                  <a:avLst>
                    <a:gd name="adj" fmla="val 8363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Parallelogram 22">
                  <a:extLst>
                    <a:ext uri="{FF2B5EF4-FFF2-40B4-BE49-F238E27FC236}">
                      <a16:creationId xmlns:a16="http://schemas.microsoft.com/office/drawing/2014/main" id="{FAA3023C-DAE7-484D-98FA-ED97E9C770DE}"/>
                    </a:ext>
                  </a:extLst>
                </p:cNvPr>
                <p:cNvSpPr/>
                <p:nvPr/>
              </p:nvSpPr>
              <p:spPr>
                <a:xfrm flipH="1">
                  <a:off x="4716016" y="3499161"/>
                  <a:ext cx="1216152" cy="748680"/>
                </a:xfrm>
                <a:prstGeom prst="parallelogram">
                  <a:avLst>
                    <a:gd name="adj" fmla="val 836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grpSp>
          <p:nvGrpSpPr>
            <p:cNvPr id="6" name="Group 5">
              <a:extLst>
                <a:ext uri="{FF2B5EF4-FFF2-40B4-BE49-F238E27FC236}">
                  <a16:creationId xmlns:a16="http://schemas.microsoft.com/office/drawing/2014/main" id="{CDB0AFC6-17CB-4733-BE4C-4C19E77D1CF0}"/>
                </a:ext>
              </a:extLst>
            </p:cNvPr>
            <p:cNvGrpSpPr/>
            <p:nvPr/>
          </p:nvGrpSpPr>
          <p:grpSpPr>
            <a:xfrm>
              <a:off x="3801178" y="3811501"/>
              <a:ext cx="955907" cy="1130155"/>
              <a:chOff x="4716016" y="2750481"/>
              <a:chExt cx="1432176" cy="1693242"/>
            </a:xfrm>
          </p:grpSpPr>
          <p:grpSp>
            <p:nvGrpSpPr>
              <p:cNvPr id="14" name="Group 13">
                <a:extLst>
                  <a:ext uri="{FF2B5EF4-FFF2-40B4-BE49-F238E27FC236}">
                    <a16:creationId xmlns:a16="http://schemas.microsoft.com/office/drawing/2014/main" id="{F9C6B474-4BDB-4D88-A576-5EBEF89C17E1}"/>
                  </a:ext>
                </a:extLst>
              </p:cNvPr>
              <p:cNvGrpSpPr/>
              <p:nvPr/>
            </p:nvGrpSpPr>
            <p:grpSpPr>
              <a:xfrm>
                <a:off x="4716016" y="2750481"/>
                <a:ext cx="1216152" cy="1483771"/>
                <a:chOff x="4716016" y="2750481"/>
                <a:chExt cx="1216152" cy="1483771"/>
              </a:xfrm>
            </p:grpSpPr>
            <p:sp>
              <p:nvSpPr>
                <p:cNvPr id="18" name="Parallelogram 17">
                  <a:extLst>
                    <a:ext uri="{FF2B5EF4-FFF2-40B4-BE49-F238E27FC236}">
                      <a16:creationId xmlns:a16="http://schemas.microsoft.com/office/drawing/2014/main" id="{E701EBF4-16E6-4946-A28A-4D01707BF51B}"/>
                    </a:ext>
                  </a:extLst>
                </p:cNvPr>
                <p:cNvSpPr/>
                <p:nvPr/>
              </p:nvSpPr>
              <p:spPr>
                <a:xfrm>
                  <a:off x="4716016" y="2750481"/>
                  <a:ext cx="1216152" cy="748680"/>
                </a:xfrm>
                <a:prstGeom prst="parallelogram">
                  <a:avLst>
                    <a:gd name="adj" fmla="val 8363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Parallelogram 18">
                  <a:extLst>
                    <a:ext uri="{FF2B5EF4-FFF2-40B4-BE49-F238E27FC236}">
                      <a16:creationId xmlns:a16="http://schemas.microsoft.com/office/drawing/2014/main" id="{B65E651A-EE46-40B2-BA65-43982F99FE62}"/>
                    </a:ext>
                  </a:extLst>
                </p:cNvPr>
                <p:cNvSpPr/>
                <p:nvPr/>
              </p:nvSpPr>
              <p:spPr>
                <a:xfrm flipH="1">
                  <a:off x="4716016" y="3485571"/>
                  <a:ext cx="1216152" cy="748681"/>
                </a:xfrm>
                <a:prstGeom prst="parallelogram">
                  <a:avLst>
                    <a:gd name="adj" fmla="val 83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5" name="Group 14">
                <a:extLst>
                  <a:ext uri="{FF2B5EF4-FFF2-40B4-BE49-F238E27FC236}">
                    <a16:creationId xmlns:a16="http://schemas.microsoft.com/office/drawing/2014/main" id="{38B719A3-5CE6-4768-A079-7C0A0C72C2AB}"/>
                  </a:ext>
                </a:extLst>
              </p:cNvPr>
              <p:cNvGrpSpPr/>
              <p:nvPr/>
            </p:nvGrpSpPr>
            <p:grpSpPr>
              <a:xfrm rot="10800000">
                <a:off x="4932040" y="2946363"/>
                <a:ext cx="1216152" cy="1497360"/>
                <a:chOff x="4716016" y="2750481"/>
                <a:chExt cx="1216152" cy="1497360"/>
              </a:xfrm>
            </p:grpSpPr>
            <p:sp>
              <p:nvSpPr>
                <p:cNvPr id="16" name="Parallelogram 15">
                  <a:extLst>
                    <a:ext uri="{FF2B5EF4-FFF2-40B4-BE49-F238E27FC236}">
                      <a16:creationId xmlns:a16="http://schemas.microsoft.com/office/drawing/2014/main" id="{D5722129-A429-4509-B647-9C8A6FA34D64}"/>
                    </a:ext>
                  </a:extLst>
                </p:cNvPr>
                <p:cNvSpPr/>
                <p:nvPr/>
              </p:nvSpPr>
              <p:spPr>
                <a:xfrm>
                  <a:off x="4716016" y="2750481"/>
                  <a:ext cx="1216152" cy="748680"/>
                </a:xfrm>
                <a:prstGeom prst="parallelogram">
                  <a:avLst>
                    <a:gd name="adj" fmla="val 8363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Parallelogram 16">
                  <a:extLst>
                    <a:ext uri="{FF2B5EF4-FFF2-40B4-BE49-F238E27FC236}">
                      <a16:creationId xmlns:a16="http://schemas.microsoft.com/office/drawing/2014/main" id="{42F8A217-8FC1-4617-B6FB-1C31EF81AB08}"/>
                    </a:ext>
                  </a:extLst>
                </p:cNvPr>
                <p:cNvSpPr/>
                <p:nvPr/>
              </p:nvSpPr>
              <p:spPr>
                <a:xfrm flipH="1">
                  <a:off x="4716016" y="3499161"/>
                  <a:ext cx="1216152" cy="748680"/>
                </a:xfrm>
                <a:prstGeom prst="parallelogram">
                  <a:avLst>
                    <a:gd name="adj" fmla="val 836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grpSp>
          <p:nvGrpSpPr>
            <p:cNvPr id="7" name="Group 6">
              <a:extLst>
                <a:ext uri="{FF2B5EF4-FFF2-40B4-BE49-F238E27FC236}">
                  <a16:creationId xmlns:a16="http://schemas.microsoft.com/office/drawing/2014/main" id="{9A01C008-55C2-445E-8FC6-499274941600}"/>
                </a:ext>
              </a:extLst>
            </p:cNvPr>
            <p:cNvGrpSpPr/>
            <p:nvPr/>
          </p:nvGrpSpPr>
          <p:grpSpPr>
            <a:xfrm>
              <a:off x="4205353" y="4810915"/>
              <a:ext cx="955907" cy="1130155"/>
              <a:chOff x="4716016" y="2750481"/>
              <a:chExt cx="1432176" cy="1693242"/>
            </a:xfrm>
          </p:grpSpPr>
          <p:grpSp>
            <p:nvGrpSpPr>
              <p:cNvPr id="8" name="Group 7">
                <a:extLst>
                  <a:ext uri="{FF2B5EF4-FFF2-40B4-BE49-F238E27FC236}">
                    <a16:creationId xmlns:a16="http://schemas.microsoft.com/office/drawing/2014/main" id="{54C78582-2648-461D-87F9-7FA82B1C85A8}"/>
                  </a:ext>
                </a:extLst>
              </p:cNvPr>
              <p:cNvGrpSpPr/>
              <p:nvPr/>
            </p:nvGrpSpPr>
            <p:grpSpPr>
              <a:xfrm>
                <a:off x="4716016" y="2750481"/>
                <a:ext cx="1216152" cy="1497360"/>
                <a:chOff x="4716016" y="2750481"/>
                <a:chExt cx="1216152" cy="1497360"/>
              </a:xfrm>
            </p:grpSpPr>
            <p:sp>
              <p:nvSpPr>
                <p:cNvPr id="12" name="Parallelogram 11">
                  <a:extLst>
                    <a:ext uri="{FF2B5EF4-FFF2-40B4-BE49-F238E27FC236}">
                      <a16:creationId xmlns:a16="http://schemas.microsoft.com/office/drawing/2014/main" id="{E1F25349-25B8-4A89-8F87-36F35CF5E2C3}"/>
                    </a:ext>
                  </a:extLst>
                </p:cNvPr>
                <p:cNvSpPr/>
                <p:nvPr/>
              </p:nvSpPr>
              <p:spPr>
                <a:xfrm>
                  <a:off x="4716016" y="2750481"/>
                  <a:ext cx="1216152" cy="748680"/>
                </a:xfrm>
                <a:prstGeom prst="parallelogram">
                  <a:avLst>
                    <a:gd name="adj" fmla="val 8363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Parallelogram 12">
                  <a:extLst>
                    <a:ext uri="{FF2B5EF4-FFF2-40B4-BE49-F238E27FC236}">
                      <a16:creationId xmlns:a16="http://schemas.microsoft.com/office/drawing/2014/main" id="{9970F9A5-0578-436B-97E7-0E4267F7BF78}"/>
                    </a:ext>
                  </a:extLst>
                </p:cNvPr>
                <p:cNvSpPr/>
                <p:nvPr/>
              </p:nvSpPr>
              <p:spPr>
                <a:xfrm flipH="1">
                  <a:off x="4716016" y="3499161"/>
                  <a:ext cx="1216152" cy="748680"/>
                </a:xfrm>
                <a:prstGeom prst="parallelogram">
                  <a:avLst>
                    <a:gd name="adj" fmla="val 836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9" name="Group 8">
                <a:extLst>
                  <a:ext uri="{FF2B5EF4-FFF2-40B4-BE49-F238E27FC236}">
                    <a16:creationId xmlns:a16="http://schemas.microsoft.com/office/drawing/2014/main" id="{3E0F0A56-8259-4873-8D4E-28EF1A9DC76B}"/>
                  </a:ext>
                </a:extLst>
              </p:cNvPr>
              <p:cNvGrpSpPr/>
              <p:nvPr/>
            </p:nvGrpSpPr>
            <p:grpSpPr>
              <a:xfrm rot="10800000">
                <a:off x="4932040" y="2946363"/>
                <a:ext cx="1216152" cy="1497360"/>
                <a:chOff x="4716016" y="2750481"/>
                <a:chExt cx="1216152" cy="1497360"/>
              </a:xfrm>
            </p:grpSpPr>
            <p:sp>
              <p:nvSpPr>
                <p:cNvPr id="10" name="Parallelogram 9">
                  <a:extLst>
                    <a:ext uri="{FF2B5EF4-FFF2-40B4-BE49-F238E27FC236}">
                      <a16:creationId xmlns:a16="http://schemas.microsoft.com/office/drawing/2014/main" id="{CC462374-E2C1-4CC1-B2DC-FE989246A01E}"/>
                    </a:ext>
                  </a:extLst>
                </p:cNvPr>
                <p:cNvSpPr/>
                <p:nvPr/>
              </p:nvSpPr>
              <p:spPr>
                <a:xfrm>
                  <a:off x="4716016" y="2750481"/>
                  <a:ext cx="1216152" cy="748680"/>
                </a:xfrm>
                <a:prstGeom prst="parallelogram">
                  <a:avLst>
                    <a:gd name="adj" fmla="val 8363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Parallelogram 10">
                  <a:extLst>
                    <a:ext uri="{FF2B5EF4-FFF2-40B4-BE49-F238E27FC236}">
                      <a16:creationId xmlns:a16="http://schemas.microsoft.com/office/drawing/2014/main" id="{3459CBFB-7B2D-43FB-8228-10FCB73C1AF2}"/>
                    </a:ext>
                  </a:extLst>
                </p:cNvPr>
                <p:cNvSpPr/>
                <p:nvPr/>
              </p:nvSpPr>
              <p:spPr>
                <a:xfrm flipH="1">
                  <a:off x="4716016" y="3499161"/>
                  <a:ext cx="1216152" cy="748680"/>
                </a:xfrm>
                <a:prstGeom prst="parallelogram">
                  <a:avLst>
                    <a:gd name="adj" fmla="val 836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grpSp>
      <p:sp>
        <p:nvSpPr>
          <p:cNvPr id="44" name="Прямоугольник 43"/>
          <p:cNvSpPr/>
          <p:nvPr/>
        </p:nvSpPr>
        <p:spPr>
          <a:xfrm>
            <a:off x="1514358" y="1518703"/>
            <a:ext cx="10050625" cy="5416868"/>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Deci,</a:t>
            </a:r>
            <a:r>
              <a:rPr lang="en-US" sz="1600" dirty="0" smtClean="0">
                <a:latin typeface="Times New Roman" panose="02020603050405020304" pitchFamily="18" charset="0"/>
                <a:cs typeface="Times New Roman" panose="02020603050405020304" pitchFamily="18" charset="0"/>
              </a:rPr>
              <a:t>orice </a:t>
            </a:r>
            <a:r>
              <a:rPr lang="en-US" sz="1600" dirty="0">
                <a:latin typeface="Times New Roman" panose="02020603050405020304" pitchFamily="18" charset="0"/>
                <a:cs typeface="Times New Roman" panose="02020603050405020304" pitchFamily="18" charset="0"/>
              </a:rPr>
              <a:t>conflict militar este etapa cea mai acută a unui anumit conflict politic (interstatal) care îl precede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De aici rezultă că conflictele militare nu apar în mod spontan, ci sunt o manifestare excepțională a tensiunii sociale care ia naștere din cauza diverselor contradicții: economice, sociale, politice, spirituale </a:t>
            </a:r>
            <a:r>
              <a:rPr lang="en-US" sz="1600" dirty="0" smtClean="0">
                <a:latin typeface="Times New Roman" panose="02020603050405020304" pitchFamily="18" charset="0"/>
                <a:cs typeface="Times New Roman" panose="02020603050405020304" pitchFamily="18" charset="0"/>
              </a:rPr>
              <a:t>.</a:t>
            </a:r>
            <a:endParaRPr lang="ro-MD" sz="1600" dirty="0" smtClean="0">
              <a:latin typeface="Times New Roman" panose="02020603050405020304" pitchFamily="18" charset="0"/>
              <a:cs typeface="Times New Roman" panose="02020603050405020304" pitchFamily="18" charset="0"/>
            </a:endParaRPr>
          </a:p>
          <a:p>
            <a:pPr algn="just"/>
            <a:r>
              <a:rPr lang="ro-MD" sz="1600" dirty="0" smtClean="0">
                <a:latin typeface="Times New Roman" panose="02020603050405020304" pitchFamily="18" charset="0"/>
                <a:cs typeface="Times New Roman" panose="02020603050405020304" pitchFamily="18" charset="0"/>
              </a:rPr>
              <a:t>Deasemenea,</a:t>
            </a:r>
            <a:r>
              <a:rPr lang="ro-MD" sz="1600" dirty="0">
                <a:latin typeface="Times New Roman" panose="02020603050405020304" pitchFamily="18" charset="0"/>
                <a:cs typeface="Times New Roman" panose="02020603050405020304" pitchFamily="18" charset="0"/>
              </a:rPr>
              <a:t>u</a:t>
            </a:r>
            <a:r>
              <a:rPr lang="en-US" sz="1600" dirty="0" smtClean="0">
                <a:latin typeface="Times New Roman" panose="02020603050405020304" pitchFamily="18" charset="0"/>
                <a:cs typeface="Times New Roman" panose="02020603050405020304" pitchFamily="18" charset="0"/>
              </a:rPr>
              <a:t>nele </a:t>
            </a:r>
            <a:r>
              <a:rPr lang="en-US" sz="1600" dirty="0">
                <a:latin typeface="Times New Roman" panose="02020603050405020304" pitchFamily="18" charset="0"/>
                <a:cs typeface="Times New Roman" panose="02020603050405020304" pitchFamily="18" charset="0"/>
              </a:rPr>
              <a:t>dintre primele reflecții teoretice asupra </a:t>
            </a:r>
            <a:r>
              <a:rPr lang="en-US" sz="1600" dirty="0" smtClean="0">
                <a:latin typeface="Times New Roman" panose="02020603050405020304" pitchFamily="18" charset="0"/>
                <a:cs typeface="Times New Roman" panose="02020603050405020304" pitchFamily="18" charset="0"/>
              </a:rPr>
              <a:t>intervenției </a:t>
            </a:r>
            <a:r>
              <a:rPr lang="en-US" sz="1600" dirty="0">
                <a:latin typeface="Times New Roman" panose="02020603050405020304" pitchFamily="18" charset="0"/>
                <a:cs typeface="Times New Roman" panose="02020603050405020304" pitchFamily="18" charset="0"/>
              </a:rPr>
              <a:t>umanitare, aparțin lui John Stuart Mill, el susține că războiul în caruia se află ambițiile teritoriale, scopuri imperialiste sau câștiguri economice este ilegal, imoral și condamnabil din toate puntele de vedere. </a:t>
            </a:r>
          </a:p>
          <a:p>
            <a:pPr algn="just"/>
            <a:r>
              <a:rPr lang="en-US" sz="1600" dirty="0">
                <a:latin typeface="Times New Roman" panose="02020603050405020304" pitchFamily="18" charset="0"/>
                <a:cs typeface="Times New Roman" panose="02020603050405020304" pitchFamily="18" charset="0"/>
              </a:rPr>
              <a:t>În accepțiunea lui Mill, moralitatea presupune a nu rămâne impasibil când altul suferă, presupune o obligație față de umanitate  în general, de a face tot ce este posibil pentru a împiedica producerea unor suferințe majore unui mare număr de oameni.</a:t>
            </a:r>
          </a:p>
          <a:p>
            <a:pPr algn="just"/>
            <a:r>
              <a:rPr lang="en-US" sz="1600" dirty="0">
                <a:latin typeface="Times New Roman" panose="02020603050405020304" pitchFamily="18" charset="0"/>
                <a:cs typeface="Times New Roman" panose="02020603050405020304" pitchFamily="18" charset="0"/>
              </a:rPr>
              <a:t>Cea  mai puternică justificare a intervenției, în ciuda caracterului său ilegal , este aceea că intervenția este moralmente permisibilă – ori chiar moralmente obligatorie. Principiul moralei la care această justificare face apel se situeaza pe lângă cel mai fundamental principiu – necesitatea protejării drepturilor fundamentale ale omului</a:t>
            </a:r>
            <a:r>
              <a:rPr lang="en-US" sz="1600" dirty="0" smtClean="0">
                <a:latin typeface="Times New Roman" panose="02020603050405020304" pitchFamily="18" charset="0"/>
                <a:cs typeface="Times New Roman" panose="02020603050405020304" pitchFamily="18" charset="0"/>
              </a:rPr>
              <a:t>.</a:t>
            </a:r>
            <a:endParaRPr lang="ro-MD" sz="1600" dirty="0" smtClean="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Însă în final se rezumă faptul că Responsabilitatea de a proteja are potențialul să înlocuiască treptat în secolul XXI intervenția umanitară, dar, cu toate acestea, anumite ajustări, compromisuri, o interpretare mai restrânsă, definiri mai clare și un sprijin mai consistent din partea actorilor internaționali vor fi necesare pentru ca norma să promoveze la un principiu de organizare al societății internaționale.</a:t>
            </a:r>
          </a:p>
          <a:p>
            <a:pPr algn="just"/>
            <a:r>
              <a:rPr lang="ro-MD" sz="1600" dirty="0">
                <a:latin typeface="Times New Roman" panose="02020603050405020304" pitchFamily="18" charset="0"/>
                <a:cs typeface="Times New Roman" panose="02020603050405020304" pitchFamily="18" charset="0"/>
              </a:rPr>
              <a:t>În </a:t>
            </a:r>
            <a:r>
              <a:rPr lang="ro-MD" sz="1600" dirty="0" smtClean="0">
                <a:latin typeface="Times New Roman" panose="02020603050405020304" pitchFamily="18" charset="0"/>
                <a:cs typeface="Times New Roman" panose="02020603050405020304" pitchFamily="18" charset="0"/>
              </a:rPr>
              <a:t>cele </a:t>
            </a:r>
            <a:r>
              <a:rPr lang="ro-MD" sz="1600" dirty="0">
                <a:latin typeface="Times New Roman" panose="02020603050405020304" pitchFamily="18" charset="0"/>
                <a:cs typeface="Times New Roman" panose="02020603050405020304" pitchFamily="18" charset="0"/>
              </a:rPr>
              <a:t>din urmă, </a:t>
            </a:r>
            <a:r>
              <a:rPr lang="ro-MD" sz="1600" dirty="0" smtClean="0">
                <a:latin typeface="Times New Roman" panose="02020603050405020304" pitchFamily="18" charset="0"/>
                <a:cs typeface="Times New Roman" panose="02020603050405020304" pitchFamily="18" charset="0"/>
              </a:rPr>
              <a:t>conflictele </a:t>
            </a:r>
            <a:r>
              <a:rPr lang="ro-MD" sz="1600" dirty="0">
                <a:latin typeface="Times New Roman" panose="02020603050405020304" pitchFamily="18" charset="0"/>
                <a:cs typeface="Times New Roman" panose="02020603050405020304" pitchFamily="18" charset="0"/>
              </a:rPr>
              <a:t>duc la schimbări negative dure a mediului național și </a:t>
            </a:r>
            <a:r>
              <a:rPr lang="ro-MD" sz="1600" dirty="0" smtClean="0">
                <a:latin typeface="Times New Roman" panose="02020603050405020304" pitchFamily="18" charset="0"/>
                <a:cs typeface="Times New Roman" panose="02020603050405020304" pitchFamily="18" charset="0"/>
              </a:rPr>
              <a:t>internațional</a:t>
            </a:r>
            <a:r>
              <a:rPr lang="ro-MD" sz="1600" dirty="0">
                <a:latin typeface="Times New Roman" panose="02020603050405020304" pitchFamily="18" charset="0"/>
                <a:cs typeface="Times New Roman" panose="02020603050405020304" pitchFamily="18" charset="0"/>
              </a:rPr>
              <a:t>,</a:t>
            </a:r>
            <a:endParaRPr lang="ro-MD" sz="1600" dirty="0" smtClean="0">
              <a:latin typeface="Times New Roman" panose="02020603050405020304" pitchFamily="18" charset="0"/>
              <a:cs typeface="Times New Roman" panose="02020603050405020304" pitchFamily="18" charset="0"/>
            </a:endParaRPr>
          </a:p>
          <a:p>
            <a:pPr algn="just"/>
            <a:r>
              <a:rPr lang="ro-MD" sz="1600" dirty="0">
                <a:latin typeface="Times New Roman" panose="02020603050405020304" pitchFamily="18" charset="0"/>
                <a:cs typeface="Times New Roman" panose="02020603050405020304" pitchFamily="18" charset="0"/>
              </a:rPr>
              <a:t>p</a:t>
            </a:r>
            <a:r>
              <a:rPr lang="ro-MD" sz="1600" dirty="0" smtClean="0">
                <a:latin typeface="Times New Roman" panose="02020603050405020304" pitchFamily="18" charset="0"/>
                <a:cs typeface="Times New Roman" panose="02020603050405020304" pitchFamily="18" charset="0"/>
              </a:rPr>
              <a:t>rin </a:t>
            </a:r>
            <a:r>
              <a:rPr lang="en-US" sz="1600" dirty="0" smtClean="0">
                <a:latin typeface="Times New Roman" panose="02020603050405020304" pitchFamily="18" charset="0"/>
                <a:cs typeface="Times New Roman" panose="02020603050405020304" pitchFamily="18" charset="0"/>
              </a:rPr>
              <a:t>evenimente </a:t>
            </a:r>
            <a:r>
              <a:rPr lang="en-US" sz="1600" dirty="0">
                <a:latin typeface="Times New Roman" panose="02020603050405020304" pitchFamily="18" charset="0"/>
                <a:cs typeface="Times New Roman" panose="02020603050405020304" pitchFamily="18" charset="0"/>
              </a:rPr>
              <a:t>care au afectat și continuă să afecteze, în mod direct sau indirect, mediul de securitate, deteriorându-l progresiv și generând disensiuni între diferiți actori. </a:t>
            </a:r>
          </a:p>
          <a:p>
            <a:endParaRPr lang="en-US" dirty="0"/>
          </a:p>
          <a:p>
            <a:endParaRPr lang="en-US" dirty="0"/>
          </a:p>
        </p:txBody>
      </p:sp>
    </p:spTree>
    <p:extLst>
      <p:ext uri="{BB962C8B-B14F-4D97-AF65-F5344CB8AC3E}">
        <p14:creationId xmlns:p14="http://schemas.microsoft.com/office/powerpoint/2010/main" val="3098685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39509"/>
            <a:ext cx="11573197" cy="992255"/>
          </a:xfrm>
          <a:solidFill>
            <a:schemeClr val="accent4">
              <a:lumMod val="60000"/>
              <a:lumOff val="40000"/>
            </a:schemeClr>
          </a:solidFill>
        </p:spPr>
        <p:txBody>
          <a:bodyPr>
            <a:normAutofit/>
          </a:bodyPr>
          <a:lstStyle/>
          <a:p>
            <a:r>
              <a:rPr lang="ro-MD" sz="2800" b="1" dirty="0" smtClean="0">
                <a:latin typeface="Times New Roman" panose="02020603050405020304" pitchFamily="18" charset="0"/>
                <a:cs typeface="Times New Roman" panose="02020603050405020304" pitchFamily="18" charset="0"/>
              </a:rPr>
              <a:t>Bibliografie</a:t>
            </a:r>
            <a:endParaRPr lang="en-US" sz="2800" b="1" dirty="0">
              <a:latin typeface="Times New Roman" panose="02020603050405020304" pitchFamily="18" charset="0"/>
              <a:cs typeface="Times New Roman" panose="02020603050405020304" pitchFamily="18" charset="0"/>
            </a:endParaRPr>
          </a:p>
        </p:txBody>
      </p:sp>
      <p:grpSp>
        <p:nvGrpSpPr>
          <p:cNvPr id="3" name="Group 10">
            <a:extLst>
              <a:ext uri="{FF2B5EF4-FFF2-40B4-BE49-F238E27FC236}">
                <a16:creationId xmlns:a16="http://schemas.microsoft.com/office/drawing/2014/main" id="{FB2F0E05-CC26-44CD-AEE2-91EBCBE8E6DB}"/>
              </a:ext>
            </a:extLst>
          </p:cNvPr>
          <p:cNvGrpSpPr/>
          <p:nvPr/>
        </p:nvGrpSpPr>
        <p:grpSpPr>
          <a:xfrm>
            <a:off x="-349398" y="2281646"/>
            <a:ext cx="3806701" cy="3829424"/>
            <a:chOff x="57821" y="1441240"/>
            <a:chExt cx="4262520" cy="4262520"/>
          </a:xfrm>
        </p:grpSpPr>
        <p:grpSp>
          <p:nvGrpSpPr>
            <p:cNvPr id="4" name="Group 16">
              <a:extLst>
                <a:ext uri="{FF2B5EF4-FFF2-40B4-BE49-F238E27FC236}">
                  <a16:creationId xmlns:a16="http://schemas.microsoft.com/office/drawing/2014/main" id="{2CEA9FD1-7C33-4C56-985A-5A28402BC0E4}"/>
                </a:ext>
              </a:extLst>
            </p:cNvPr>
            <p:cNvGrpSpPr/>
            <p:nvPr userDrawn="1"/>
          </p:nvGrpSpPr>
          <p:grpSpPr>
            <a:xfrm>
              <a:off x="57821" y="1441240"/>
              <a:ext cx="4262520" cy="4262520"/>
              <a:chOff x="634127" y="2000307"/>
              <a:chExt cx="4262520" cy="4262520"/>
            </a:xfrm>
          </p:grpSpPr>
          <p:sp>
            <p:nvSpPr>
              <p:cNvPr id="13" name="Block Arc 49">
                <a:extLst>
                  <a:ext uri="{FF2B5EF4-FFF2-40B4-BE49-F238E27FC236}">
                    <a16:creationId xmlns:a16="http://schemas.microsoft.com/office/drawing/2014/main" id="{FBEE748F-1DE8-4462-B77E-FA5104F8EDB7}"/>
                  </a:ext>
                </a:extLst>
              </p:cNvPr>
              <p:cNvSpPr/>
              <p:nvPr userDrawn="1"/>
            </p:nvSpPr>
            <p:spPr>
              <a:xfrm rot="7200000">
                <a:off x="634127" y="2000307"/>
                <a:ext cx="4262520" cy="4262520"/>
              </a:xfrm>
              <a:prstGeom prst="blockArc">
                <a:avLst>
                  <a:gd name="adj1" fmla="val 10800000"/>
                  <a:gd name="adj2" fmla="val 14451417"/>
                  <a:gd name="adj3" fmla="val 4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Block Arc 50">
                <a:extLst>
                  <a:ext uri="{FF2B5EF4-FFF2-40B4-BE49-F238E27FC236}">
                    <a16:creationId xmlns:a16="http://schemas.microsoft.com/office/drawing/2014/main" id="{AB1F4E6B-B754-4F34-91B7-201E26842A30}"/>
                  </a:ext>
                </a:extLst>
              </p:cNvPr>
              <p:cNvSpPr/>
              <p:nvPr userDrawn="1"/>
            </p:nvSpPr>
            <p:spPr>
              <a:xfrm rot="14400000">
                <a:off x="634127" y="2000307"/>
                <a:ext cx="4262520" cy="4262520"/>
              </a:xfrm>
              <a:prstGeom prst="blockArc">
                <a:avLst>
                  <a:gd name="adj1" fmla="val 10800000"/>
                  <a:gd name="adj2" fmla="val 14451417"/>
                  <a:gd name="adj3" fmla="val 46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Block Arc 51">
                <a:extLst>
                  <a:ext uri="{FF2B5EF4-FFF2-40B4-BE49-F238E27FC236}">
                    <a16:creationId xmlns:a16="http://schemas.microsoft.com/office/drawing/2014/main" id="{7B2C35BF-402E-4BFD-B70E-86A765533964}"/>
                  </a:ext>
                </a:extLst>
              </p:cNvPr>
              <p:cNvSpPr/>
              <p:nvPr userDrawn="1"/>
            </p:nvSpPr>
            <p:spPr>
              <a:xfrm rot="10800000">
                <a:off x="634127" y="2000307"/>
                <a:ext cx="4262520" cy="4262520"/>
              </a:xfrm>
              <a:prstGeom prst="blockArc">
                <a:avLst>
                  <a:gd name="adj1" fmla="val 10800000"/>
                  <a:gd name="adj2" fmla="val 14451417"/>
                  <a:gd name="adj3" fmla="val 46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Block Arc 52">
                <a:extLst>
                  <a:ext uri="{FF2B5EF4-FFF2-40B4-BE49-F238E27FC236}">
                    <a16:creationId xmlns:a16="http://schemas.microsoft.com/office/drawing/2014/main" id="{CB368CCC-5225-4581-AB0B-D0C981A248DE}"/>
                  </a:ext>
                </a:extLst>
              </p:cNvPr>
              <p:cNvSpPr/>
              <p:nvPr userDrawn="1"/>
            </p:nvSpPr>
            <p:spPr>
              <a:xfrm rot="3600000">
                <a:off x="634127" y="2000307"/>
                <a:ext cx="4262520" cy="4262520"/>
              </a:xfrm>
              <a:prstGeom prst="blockArc">
                <a:avLst>
                  <a:gd name="adj1" fmla="val 10800000"/>
                  <a:gd name="adj2" fmla="val 14451417"/>
                  <a:gd name="adj3" fmla="val 46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5" name="Group 7">
              <a:extLst>
                <a:ext uri="{FF2B5EF4-FFF2-40B4-BE49-F238E27FC236}">
                  <a16:creationId xmlns:a16="http://schemas.microsoft.com/office/drawing/2014/main" id="{F15DF7BF-66EF-4978-97D8-A41463CD56E0}"/>
                </a:ext>
              </a:extLst>
            </p:cNvPr>
            <p:cNvGrpSpPr/>
            <p:nvPr userDrawn="1"/>
          </p:nvGrpSpPr>
          <p:grpSpPr>
            <a:xfrm>
              <a:off x="460726" y="1836011"/>
              <a:ext cx="3456547" cy="3464681"/>
              <a:chOff x="1317278" y="2115941"/>
              <a:chExt cx="3456547" cy="3464681"/>
            </a:xfrm>
          </p:grpSpPr>
          <p:sp>
            <p:nvSpPr>
              <p:cNvPr id="11" name="Oval 8">
                <a:extLst>
                  <a:ext uri="{FF2B5EF4-FFF2-40B4-BE49-F238E27FC236}">
                    <a16:creationId xmlns:a16="http://schemas.microsoft.com/office/drawing/2014/main" id="{9B309E4D-FE9D-4464-AE18-887029E1F09A}"/>
                  </a:ext>
                </a:extLst>
              </p:cNvPr>
              <p:cNvSpPr/>
              <p:nvPr/>
            </p:nvSpPr>
            <p:spPr>
              <a:xfrm>
                <a:off x="1317441" y="2124238"/>
                <a:ext cx="3456384" cy="3456384"/>
              </a:xfrm>
              <a:prstGeom prst="ellipse">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9">
                <a:extLst>
                  <a:ext uri="{FF2B5EF4-FFF2-40B4-BE49-F238E27FC236}">
                    <a16:creationId xmlns:a16="http://schemas.microsoft.com/office/drawing/2014/main" id="{725A5D16-86A5-4CF2-9356-3E997379BA93}"/>
                  </a:ext>
                </a:extLst>
              </p:cNvPr>
              <p:cNvSpPr/>
              <p:nvPr/>
            </p:nvSpPr>
            <p:spPr>
              <a:xfrm>
                <a:off x="1317278" y="2115941"/>
                <a:ext cx="3456384" cy="3456384"/>
              </a:xfrm>
              <a:prstGeom prst="ellipse">
                <a:avLst/>
              </a:prstGeom>
              <a: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l="-23305" r="-42566" b="55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6" name="Oval 18">
              <a:extLst>
                <a:ext uri="{FF2B5EF4-FFF2-40B4-BE49-F238E27FC236}">
                  <a16:creationId xmlns:a16="http://schemas.microsoft.com/office/drawing/2014/main" id="{E64FAB74-266F-4B0B-A8BD-BAA2514BB7ED}"/>
                </a:ext>
              </a:extLst>
            </p:cNvPr>
            <p:cNvSpPr/>
            <p:nvPr/>
          </p:nvSpPr>
          <p:spPr>
            <a:xfrm rot="210143">
              <a:off x="3140041" y="1731940"/>
              <a:ext cx="190800" cy="19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Oval 19">
              <a:extLst>
                <a:ext uri="{FF2B5EF4-FFF2-40B4-BE49-F238E27FC236}">
                  <a16:creationId xmlns:a16="http://schemas.microsoft.com/office/drawing/2014/main" id="{E91669C3-93A9-4A38-9F66-8764CD4E67A6}"/>
                </a:ext>
              </a:extLst>
            </p:cNvPr>
            <p:cNvSpPr/>
            <p:nvPr/>
          </p:nvSpPr>
          <p:spPr>
            <a:xfrm rot="210143">
              <a:off x="1084975" y="1713528"/>
              <a:ext cx="190800" cy="1908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20">
              <a:extLst>
                <a:ext uri="{FF2B5EF4-FFF2-40B4-BE49-F238E27FC236}">
                  <a16:creationId xmlns:a16="http://schemas.microsoft.com/office/drawing/2014/main" id="{E8271E3F-9529-40A0-A943-A39B4B54B390}"/>
                </a:ext>
              </a:extLst>
            </p:cNvPr>
            <p:cNvSpPr/>
            <p:nvPr/>
          </p:nvSpPr>
          <p:spPr>
            <a:xfrm rot="210143">
              <a:off x="4123728" y="3456224"/>
              <a:ext cx="190800" cy="190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a16="http://schemas.microsoft.com/office/drawing/2014/main" id="{AA2E2A70-1257-4EE2-8A0B-BD692125C061}"/>
                </a:ext>
              </a:extLst>
            </p:cNvPr>
            <p:cNvSpPr/>
            <p:nvPr/>
          </p:nvSpPr>
          <p:spPr>
            <a:xfrm rot="210143">
              <a:off x="3086058" y="5255169"/>
              <a:ext cx="190800" cy="1908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22">
              <a:extLst>
                <a:ext uri="{FF2B5EF4-FFF2-40B4-BE49-F238E27FC236}">
                  <a16:creationId xmlns:a16="http://schemas.microsoft.com/office/drawing/2014/main" id="{182823CC-2D6B-4F92-816F-5468C541D834}"/>
                </a:ext>
              </a:extLst>
            </p:cNvPr>
            <p:cNvSpPr/>
            <p:nvPr/>
          </p:nvSpPr>
          <p:spPr>
            <a:xfrm rot="210143">
              <a:off x="1062045" y="5223805"/>
              <a:ext cx="190800" cy="190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7" name="Прямоугольник 36"/>
          <p:cNvSpPr/>
          <p:nvPr/>
        </p:nvSpPr>
        <p:spPr>
          <a:xfrm>
            <a:off x="3457013" y="2381627"/>
            <a:ext cx="8639193" cy="3293209"/>
          </a:xfrm>
          <a:prstGeom prst="rect">
            <a:avLst/>
          </a:prstGeom>
          <a:solidFill>
            <a:schemeClr val="accent2">
              <a:lumMod val="40000"/>
              <a:lumOff val="60000"/>
            </a:schemeClr>
          </a:solidFill>
        </p:spPr>
        <p:txBody>
          <a:bodyPr wrap="square">
            <a:spAutoFit/>
          </a:bodyPr>
          <a:lstStyle/>
          <a:p>
            <a:r>
              <a:rPr lang="ro-MD" sz="1600" dirty="0" smtClean="0">
                <a:latin typeface="Times New Roman" panose="02020603050405020304" pitchFamily="18" charset="0"/>
                <a:cs typeface="Times New Roman" panose="02020603050405020304" pitchFamily="18" charset="0"/>
              </a:rPr>
              <a:t>1.</a:t>
            </a:r>
            <a:r>
              <a:rPr lang="it-IT" sz="1600" dirty="0" smtClean="0">
                <a:latin typeface="Times New Roman" panose="02020603050405020304" pitchFamily="18" charset="0"/>
                <a:cs typeface="Times New Roman" panose="02020603050405020304" pitchFamily="18" charset="0"/>
              </a:rPr>
              <a:t>Busuncian </a:t>
            </a:r>
            <a:r>
              <a:rPr lang="it-IT" sz="1600" dirty="0">
                <a:latin typeface="Times New Roman" panose="02020603050405020304" pitchFamily="18" charset="0"/>
                <a:cs typeface="Times New Roman" panose="02020603050405020304" pitchFamily="18" charset="0"/>
              </a:rPr>
              <a:t>T. Conflicte militare interne, amestecul militar internațional. https://www.scribd.com/presentation/403038782/Conflictele-Militare-Interne-amestecul-Militar-Intern </a:t>
            </a:r>
            <a:endParaRPr lang="ro-MD" sz="1600" dirty="0" smtClean="0">
              <a:latin typeface="Times New Roman" panose="02020603050405020304" pitchFamily="18" charset="0"/>
              <a:cs typeface="Times New Roman" panose="02020603050405020304" pitchFamily="18" charset="0"/>
            </a:endParaRPr>
          </a:p>
          <a:p>
            <a:r>
              <a:rPr lang="ro-MD" sz="1600" dirty="0" smtClean="0">
                <a:latin typeface="Times New Roman" panose="02020603050405020304" pitchFamily="18" charset="0"/>
                <a:cs typeface="Times New Roman" panose="02020603050405020304" pitchFamily="18" charset="0"/>
              </a:rPr>
              <a:t>2.Cauia A.</a:t>
            </a:r>
            <a:r>
              <a:rPr lang="it-IT" sz="1600" dirty="0" smtClean="0">
                <a:latin typeface="Times New Roman" panose="02020603050405020304" pitchFamily="18" charset="0"/>
                <a:cs typeface="Times New Roman" panose="02020603050405020304" pitchFamily="18" charset="0"/>
              </a:rPr>
              <a:t>Conflictele </a:t>
            </a:r>
            <a:r>
              <a:rPr lang="it-IT" sz="1600" dirty="0">
                <a:latin typeface="Times New Roman" panose="02020603050405020304" pitchFamily="18" charset="0"/>
                <a:cs typeface="Times New Roman" panose="02020603050405020304" pitchFamily="18" charset="0"/>
              </a:rPr>
              <a:t>armate fără caracter internațional. Esența și aplicabilitatea normelor de drept internațional umanitar, Revista militară, nr. 2(8), 2012, p. 18, </a:t>
            </a:r>
          </a:p>
          <a:p>
            <a:r>
              <a:rPr lang="ro-MD" sz="1600" dirty="0" smtClean="0">
                <a:latin typeface="Times New Roman" panose="02020603050405020304" pitchFamily="18" charset="0"/>
                <a:cs typeface="Times New Roman" panose="02020603050405020304" pitchFamily="18" charset="0"/>
              </a:rPr>
              <a:t>3.Văduva </a:t>
            </a:r>
            <a:r>
              <a:rPr lang="ro-MD" sz="1600" dirty="0">
                <a:latin typeface="Times New Roman" panose="02020603050405020304" pitchFamily="18" charset="0"/>
                <a:cs typeface="Times New Roman" panose="02020603050405020304" pitchFamily="18" charset="0"/>
              </a:rPr>
              <a:t>Gh. Războiul bazat pe rețea în fizionomia noilor conflicte militare. Editura Universității Naționale de Apărar. Bucurețti, 2005, p. 6-7</a:t>
            </a:r>
            <a:endParaRPr lang="ro-MD" sz="1600" dirty="0" smtClean="0">
              <a:latin typeface="Times New Roman" panose="02020603050405020304" pitchFamily="18" charset="0"/>
              <a:cs typeface="Times New Roman" panose="02020603050405020304" pitchFamily="18" charset="0"/>
            </a:endParaRPr>
          </a:p>
          <a:p>
            <a:r>
              <a:rPr lang="ro-MD" sz="1600" dirty="0" smtClean="0">
                <a:latin typeface="Times New Roman" panose="02020603050405020304" pitchFamily="18" charset="0"/>
                <a:cs typeface="Times New Roman" panose="02020603050405020304" pitchFamily="18" charset="0"/>
              </a:rPr>
              <a:t>4.</a:t>
            </a:r>
            <a:r>
              <a:rPr lang="ru-MD" sz="1600" dirty="0" smtClean="0">
                <a:latin typeface="Times New Roman" panose="02020603050405020304" pitchFamily="18" charset="0"/>
                <a:cs typeface="Times New Roman" panose="02020603050405020304" pitchFamily="18" charset="0"/>
              </a:rPr>
              <a:t>Владислав </a:t>
            </a:r>
            <a:r>
              <a:rPr lang="ru-MD" sz="1600" dirty="0">
                <a:latin typeface="Times New Roman" panose="02020603050405020304" pitchFamily="18" charset="0"/>
                <a:cs typeface="Times New Roman" panose="02020603050405020304" pitchFamily="18" charset="0"/>
              </a:rPr>
              <a:t>Иноземцев. Гуманитарные интервенции. Понятие, задачи, методы осуществления</a:t>
            </a:r>
          </a:p>
          <a:p>
            <a:r>
              <a:rPr lang="ro-MD" sz="1600" dirty="0" smtClean="0">
                <a:latin typeface="Times New Roman" panose="02020603050405020304" pitchFamily="18" charset="0"/>
                <a:cs typeface="Times New Roman" panose="02020603050405020304" pitchFamily="18" charset="0"/>
              </a:rPr>
              <a:t>5.Pattison</a:t>
            </a:r>
            <a:r>
              <a:rPr lang="ro-MD" sz="1600" dirty="0">
                <a:latin typeface="Times New Roman" panose="02020603050405020304" pitchFamily="18" charset="0"/>
                <a:cs typeface="Times New Roman" panose="02020603050405020304" pitchFamily="18" charset="0"/>
              </a:rPr>
              <a:t>, James "Humanitarian Intervention and the Responsibility to </a:t>
            </a:r>
            <a:r>
              <a:rPr lang="ro-MD" sz="1600" dirty="0" smtClean="0">
                <a:latin typeface="Times New Roman" panose="02020603050405020304" pitchFamily="18" charset="0"/>
                <a:cs typeface="Times New Roman" panose="02020603050405020304" pitchFamily="18" charset="0"/>
              </a:rPr>
              <a:t>Protect</a:t>
            </a:r>
          </a:p>
          <a:p>
            <a:r>
              <a:rPr lang="ro-MD" sz="1600" dirty="0" smtClean="0">
                <a:latin typeface="Times New Roman" panose="02020603050405020304" pitchFamily="18" charset="0"/>
                <a:cs typeface="Times New Roman" panose="02020603050405020304" pitchFamily="18" charset="0"/>
              </a:rPr>
              <a:t>6.http</a:t>
            </a:r>
            <a:r>
              <a:rPr lang="ro-MD" sz="1600" dirty="0">
                <a:latin typeface="Times New Roman" panose="02020603050405020304" pitchFamily="18" charset="0"/>
                <a:cs typeface="Times New Roman" panose="02020603050405020304" pitchFamily="18" charset="0"/>
              </a:rPr>
              <a:t>://www.volsu.ru/upload/medialibrary/178/2_jbqfekwlzmdzxgct.pdf</a:t>
            </a:r>
          </a:p>
          <a:p>
            <a:r>
              <a:rPr lang="ro-MD" sz="1600" dirty="0" smtClean="0">
                <a:latin typeface="Times New Roman" panose="02020603050405020304" pitchFamily="18" charset="0"/>
                <a:cs typeface="Times New Roman" panose="02020603050405020304" pitchFamily="18" charset="0"/>
              </a:rPr>
              <a:t>7.https</a:t>
            </a:r>
            <a:r>
              <a:rPr lang="ro-MD" sz="1600" dirty="0">
                <a:latin typeface="Times New Roman" panose="02020603050405020304" pitchFamily="18" charset="0"/>
                <a:cs typeface="Times New Roman" panose="02020603050405020304" pitchFamily="18" charset="0"/>
              </a:rPr>
              <a:t>://drept.unibuc.ro/dyn_doc/publicatii/revistastiintifica/Iliescu%20Marius-Nicolae.pdf</a:t>
            </a:r>
          </a:p>
          <a:p>
            <a:r>
              <a:rPr lang="ro-MD" sz="1600" dirty="0" smtClean="0">
                <a:latin typeface="Times New Roman" panose="02020603050405020304" pitchFamily="18" charset="0"/>
                <a:cs typeface="Times New Roman" panose="02020603050405020304" pitchFamily="18" charset="0"/>
              </a:rPr>
              <a:t>8.https</a:t>
            </a:r>
            <a:r>
              <a:rPr lang="ro-MD" sz="1600" dirty="0">
                <a:latin typeface="Times New Roman" panose="02020603050405020304" pitchFamily="18" charset="0"/>
                <a:cs typeface="Times New Roman" panose="02020603050405020304" pitchFamily="18" charset="0"/>
              </a:rPr>
              <a:t>://www.academia.edu/28649506/Responsabilitatea_de_a_Proteja</a:t>
            </a:r>
          </a:p>
          <a:p>
            <a:endParaRPr lang="ro-MD" sz="1600" dirty="0">
              <a:latin typeface="Times New Roman" panose="02020603050405020304" pitchFamily="18" charset="0"/>
              <a:cs typeface="Times New Roman" panose="02020603050405020304" pitchFamily="18" charset="0"/>
            </a:endParaRPr>
          </a:p>
          <a:p>
            <a:endParaRPr lang="ro-M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227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6930189" y="2746073"/>
            <a:ext cx="5261810" cy="995209"/>
          </a:xfrm>
          <a:prstGeom prst="rect">
            <a:avLst/>
          </a:prstGeom>
          <a:noFill/>
        </p:spPr>
        <p:txBody>
          <a:bodyPr wrap="square" rtlCol="0" anchor="ctr">
            <a:spAutoFit/>
          </a:bodyPr>
          <a:lstStyle/>
          <a:p>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Tree>
    <p:extLst>
      <p:ext uri="{BB962C8B-B14F-4D97-AF65-F5344CB8AC3E}">
        <p14:creationId xmlns:p14="http://schemas.microsoft.com/office/powerpoint/2010/main" val="2582224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747" y="4095768"/>
            <a:ext cx="8221528" cy="1169551"/>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Conflictele, prin elementele lor definitorii: amploare spaţială, desfăşurarea în timp, forţele şi mijloacele implicate şi numărul de state participante în conflict, nu pot fi considerate în totalitate drept războaie. Statele ce dispun de potenţial economic şi implicit militar net superior optează, de multe ori, pentru controlul direct asupra factorilor politici, militari, economici şi sociali ai altor state, prin utilizarea într-o anumită măsură a forţei armate în cadrul unei intervenţii militare .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97659" y="274711"/>
            <a:ext cx="1485087" cy="400110"/>
          </a:xfrm>
          <a:prstGeom prst="rect">
            <a:avLst/>
          </a:prstGeom>
        </p:spPr>
        <p:txBody>
          <a:bodyPr wrap="none">
            <a:spAutoFit/>
          </a:bodyPr>
          <a:lstStyle/>
          <a:p>
            <a:r>
              <a:rPr lang="ro-MD" sz="2000" b="1" dirty="0" smtClean="0">
                <a:solidFill>
                  <a:schemeClr val="bg1"/>
                </a:solidFill>
                <a:latin typeface="Times New Roman" panose="02020603050405020304" pitchFamily="18" charset="0"/>
                <a:cs typeface="Times New Roman" panose="02020603050405020304" pitchFamily="18" charset="0"/>
              </a:rPr>
              <a:t>Introducere</a:t>
            </a:r>
            <a:endParaRPr lang="ro-MD" sz="20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6746" y="1529757"/>
            <a:ext cx="8308614" cy="2677656"/>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Securitatea  internaţională  cuprinde  sistemul  de relaţii  internaţionale,  bazate  pe  respectul principiilor  şi  normelor  de drept internaţional  dintre  toate  naţiunile,  care  exclude soluţia de  rezolvare a disputelor şi a  diferendelor  dintre  ele prin forţă sau ameninţare. Printre principiile securităţii internaţionale se pot  enumera:  coexistenţa paşnică  ca  un  principiu  universal al relaţiilor  internaţionale; asigurarea  securităţii pentru toate statele; crearea de garanţii  eficiente în domeniul militar, politic, economic şi  umanitar;  prevenirea  cursei înarmărilor  în  spaţiul  cosmic, încetarea tuturor testelor de arme nucleare  şi finalizarea lichidării  acesteia; respectarea  necondiţionată  a  drepturilor  suverane  ale  fiecărui  popor; soluţionarea politică a crizelor internaţionale  şi a conflictelor regionale; consolidarea încrederii între  state;  dezvoltarea  unor  metode  eficiente de  prevenire  a  terorismului  internaţional;  eradicarea  genocidului,  apartheidului,  fascismului etc.;  excluderea din practica  internaţională a tuturor  formelor  de  discriminare,  blocade  economice  şi  a  sancţiunilor (fără  recomandările comunităţii  internaţionale); stabilirea unei noi ordini economice,  care  să  asigure  securitatea economică egală a tuturor statelor.</a:t>
            </a:r>
            <a:endParaRPr lang="ro-MD"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58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CC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3310071" y="684014"/>
            <a:ext cx="5400133" cy="461665"/>
          </a:xfrm>
          <a:prstGeom prst="rect">
            <a:avLst/>
          </a:prstGeom>
        </p:spPr>
        <p:txBody>
          <a:bodyPr wrap="none">
            <a:spAutoFit/>
          </a:bodyPr>
          <a:lstStyle/>
          <a:p>
            <a:r>
              <a:rPr lang="it-IT" sz="2400" b="1" dirty="0">
                <a:solidFill>
                  <a:schemeClr val="bg1"/>
                </a:solidFill>
                <a:latin typeface="Times New Roman" panose="02020603050405020304" pitchFamily="18" charset="0"/>
                <a:cs typeface="Times New Roman" panose="02020603050405020304" pitchFamily="18" charset="0"/>
              </a:rPr>
              <a:t>1. Definirea conflictelor militare interne</a:t>
            </a:r>
          </a:p>
        </p:txBody>
      </p:sp>
      <p:pic>
        <p:nvPicPr>
          <p:cNvPr id="9" name="Рисунок 8"/>
          <p:cNvPicPr>
            <a:picLocks noChangeAspect="1"/>
          </p:cNvPicPr>
          <p:nvPr/>
        </p:nvPicPr>
        <p:blipFill>
          <a:blip r:embed="rId2"/>
          <a:stretch>
            <a:fillRect/>
          </a:stretch>
        </p:blipFill>
        <p:spPr>
          <a:xfrm>
            <a:off x="9143442" y="100959"/>
            <a:ext cx="2822693" cy="1627773"/>
          </a:xfrm>
          <a:prstGeom prst="rect">
            <a:avLst/>
          </a:prstGeom>
        </p:spPr>
      </p:pic>
      <p:pic>
        <p:nvPicPr>
          <p:cNvPr id="10" name="Рисунок 9"/>
          <p:cNvPicPr>
            <a:picLocks noChangeAspect="1"/>
          </p:cNvPicPr>
          <p:nvPr/>
        </p:nvPicPr>
        <p:blipFill>
          <a:blip r:embed="rId3"/>
          <a:stretch>
            <a:fillRect/>
          </a:stretch>
        </p:blipFill>
        <p:spPr>
          <a:xfrm>
            <a:off x="252438" y="73524"/>
            <a:ext cx="2560542" cy="1682642"/>
          </a:xfrm>
          <a:prstGeom prst="rect">
            <a:avLst/>
          </a:prstGeom>
        </p:spPr>
      </p:pic>
      <p:sp>
        <p:nvSpPr>
          <p:cNvPr id="11" name="Прямоугольник 10"/>
          <p:cNvSpPr/>
          <p:nvPr/>
        </p:nvSpPr>
        <p:spPr>
          <a:xfrm>
            <a:off x="4789715" y="3323939"/>
            <a:ext cx="2673532" cy="1219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CONCEPTUL DE CONFLICT MILITAR, CARACTERISTICI</a:t>
            </a:r>
          </a:p>
        </p:txBody>
      </p:sp>
      <p:pic>
        <p:nvPicPr>
          <p:cNvPr id="12" name="Рисунок 11"/>
          <p:cNvPicPr>
            <a:picLocks noChangeAspect="1"/>
          </p:cNvPicPr>
          <p:nvPr/>
        </p:nvPicPr>
        <p:blipFill>
          <a:blip r:embed="rId4"/>
          <a:stretch>
            <a:fillRect/>
          </a:stretch>
        </p:blipFill>
        <p:spPr>
          <a:xfrm rot="13958708">
            <a:off x="3898217" y="4313385"/>
            <a:ext cx="536494" cy="1058228"/>
          </a:xfrm>
          <a:prstGeom prst="rect">
            <a:avLst/>
          </a:prstGeom>
        </p:spPr>
      </p:pic>
      <p:pic>
        <p:nvPicPr>
          <p:cNvPr id="13" name="Рисунок 12"/>
          <p:cNvPicPr>
            <a:picLocks noChangeAspect="1"/>
          </p:cNvPicPr>
          <p:nvPr/>
        </p:nvPicPr>
        <p:blipFill>
          <a:blip r:embed="rId5"/>
          <a:stretch>
            <a:fillRect/>
          </a:stretch>
        </p:blipFill>
        <p:spPr>
          <a:xfrm>
            <a:off x="510433" y="2048816"/>
            <a:ext cx="2850810" cy="2060627"/>
          </a:xfrm>
          <a:prstGeom prst="rect">
            <a:avLst/>
          </a:prstGeom>
          <a:solidFill>
            <a:srgbClr val="FF0505"/>
          </a:solidFill>
        </p:spPr>
      </p:pic>
      <p:pic>
        <p:nvPicPr>
          <p:cNvPr id="14" name="Рисунок 13"/>
          <p:cNvPicPr>
            <a:picLocks noChangeAspect="1"/>
          </p:cNvPicPr>
          <p:nvPr/>
        </p:nvPicPr>
        <p:blipFill>
          <a:blip r:embed="rId6"/>
          <a:stretch>
            <a:fillRect/>
          </a:stretch>
        </p:blipFill>
        <p:spPr>
          <a:xfrm rot="17753919">
            <a:off x="3813966" y="2545683"/>
            <a:ext cx="579170" cy="1066892"/>
          </a:xfrm>
          <a:prstGeom prst="rect">
            <a:avLst/>
          </a:prstGeom>
        </p:spPr>
      </p:pic>
      <p:sp>
        <p:nvSpPr>
          <p:cNvPr id="15" name="Прямоугольник 14"/>
          <p:cNvSpPr/>
          <p:nvPr/>
        </p:nvSpPr>
        <p:spPr>
          <a:xfrm>
            <a:off x="374722" y="4919173"/>
            <a:ext cx="3257117" cy="1384995"/>
          </a:xfrm>
          <a:prstGeom prst="rect">
            <a:avLst/>
          </a:prstGeom>
          <a:solidFill>
            <a:srgbClr val="FFC000"/>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În caz de conflict armat între două sau mai multe state, devine aplicabil dreptul internaţional umanitar, indiferent de faptul că a existat sau nu declaraţie de război sau că starea de beligeranţă a fost recunoscută sau nu de către părţile în conflict. </a:t>
            </a:r>
            <a:endParaRPr lang="ro-MD" sz="1400" dirty="0">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7"/>
          <a:stretch>
            <a:fillRect/>
          </a:stretch>
        </p:blipFill>
        <p:spPr>
          <a:xfrm rot="7618684">
            <a:off x="7853654" y="4308109"/>
            <a:ext cx="658425" cy="1219306"/>
          </a:xfrm>
          <a:prstGeom prst="rect">
            <a:avLst/>
          </a:prstGeom>
        </p:spPr>
      </p:pic>
      <p:sp>
        <p:nvSpPr>
          <p:cNvPr id="18" name="Прямоугольник 17"/>
          <p:cNvSpPr/>
          <p:nvPr/>
        </p:nvSpPr>
        <p:spPr>
          <a:xfrm>
            <a:off x="8881592" y="4543135"/>
            <a:ext cx="2802026" cy="1815882"/>
          </a:xfrm>
          <a:prstGeom prst="rect">
            <a:avLst/>
          </a:prstGeom>
          <a:solidFill>
            <a:srgbClr val="00B0F0"/>
          </a:solidFill>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Același concept de conflict armat apare şi în articolul 3 comun al Convenţiilor de la Geneva care tratează despre conflictele armate neinternaţionale. În acest caz nu este vorba de ostilităţi între două state,ci de confruntări între forţele guvernamentale şi rebeli.</a:t>
            </a:r>
            <a:endParaRPr lang="ro-MD" sz="1400" dirty="0">
              <a:latin typeface="Times New Roman" panose="02020603050405020304" pitchFamily="18" charset="0"/>
              <a:cs typeface="Times New Roman" panose="02020603050405020304" pitchFamily="18" charset="0"/>
            </a:endParaRPr>
          </a:p>
        </p:txBody>
      </p:sp>
      <p:pic>
        <p:nvPicPr>
          <p:cNvPr id="19" name="Рисунок 18"/>
          <p:cNvPicPr>
            <a:picLocks noChangeAspect="1"/>
          </p:cNvPicPr>
          <p:nvPr/>
        </p:nvPicPr>
        <p:blipFill>
          <a:blip r:embed="rId8"/>
          <a:stretch>
            <a:fillRect/>
          </a:stretch>
        </p:blipFill>
        <p:spPr>
          <a:xfrm rot="3677578">
            <a:off x="7879524" y="2584466"/>
            <a:ext cx="606686" cy="1126703"/>
          </a:xfrm>
          <a:prstGeom prst="rect">
            <a:avLst/>
          </a:prstGeom>
        </p:spPr>
      </p:pic>
      <p:sp>
        <p:nvSpPr>
          <p:cNvPr id="20" name="Прямоугольник 19"/>
          <p:cNvSpPr/>
          <p:nvPr/>
        </p:nvSpPr>
        <p:spPr>
          <a:xfrm>
            <a:off x="8755767" y="2048816"/>
            <a:ext cx="3053675" cy="1600438"/>
          </a:xfrm>
          <a:prstGeom prst="rect">
            <a:avLst/>
          </a:prstGeom>
          <a:solidFill>
            <a:schemeClr val="accent5">
              <a:lumMod val="60000"/>
              <a:lumOff val="40000"/>
            </a:schemeClr>
          </a:solidFill>
        </p:spPr>
        <p:txBody>
          <a:bodyPr wrap="square">
            <a:spAutoFit/>
          </a:bodyPr>
          <a:lstStyle/>
          <a:p>
            <a:pPr algn="just"/>
            <a:r>
              <a:rPr lang="ro-MD" sz="1400">
                <a:latin typeface="Times New Roman" panose="02020603050405020304" pitchFamily="18" charset="0"/>
                <a:cs typeface="Times New Roman" panose="02020603050405020304" pitchFamily="18" charset="0"/>
              </a:rPr>
              <a:t>O altă definiție descrie conflictul militar după cum urmează ”un conflict armat militar există, dacă o parte folosește forța militară împotriva altei părți. Utilizarea forței militare de către persoane fizice sau grupuri de persoane nu se califică”.</a:t>
            </a:r>
            <a:endParaRPr lang="ro-MD" sz="14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4605531" y="1980189"/>
            <a:ext cx="3107576" cy="954107"/>
          </a:xfrm>
          <a:prstGeom prst="rect">
            <a:avLst/>
          </a:prstGeom>
          <a:solidFill>
            <a:srgbClr val="F0A970"/>
          </a:solidFill>
        </p:spPr>
        <p:txBody>
          <a:bodyPr wrap="square">
            <a:spAutoFit/>
          </a:bodyPr>
          <a:lstStyle/>
          <a:p>
            <a:pPr algn="ctr"/>
            <a:r>
              <a:rPr lang="ro-MD" sz="1400" dirty="0" smtClean="0">
                <a:latin typeface="Times New Roman" panose="02020603050405020304" pitchFamily="18" charset="0"/>
                <a:cs typeface="Times New Roman" panose="02020603050405020304" pitchFamily="18" charset="0"/>
              </a:rPr>
              <a:t>Conflictele duc la schimbări negative dure a mediului național și internațional. Acestea amenință valorile fundamentale ale statelor și organizațiilor.</a:t>
            </a:r>
            <a:endParaRPr lang="ro-MD" sz="1400"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4629844" y="5087516"/>
            <a:ext cx="3083263" cy="1384995"/>
          </a:xfrm>
          <a:prstGeom prst="rect">
            <a:avLst/>
          </a:prstGeom>
          <a:solidFill>
            <a:srgbClr val="CC6600"/>
          </a:solidFill>
        </p:spPr>
        <p:txBody>
          <a:bodyPr wrap="square">
            <a:spAutoFit/>
          </a:bodyPr>
          <a:lstStyle/>
          <a:p>
            <a:pPr algn="ctr"/>
            <a:r>
              <a:rPr lang="ro-MD" sz="1400" dirty="0" smtClean="0">
                <a:latin typeface="Times New Roman" panose="02020603050405020304" pitchFamily="18" charset="0"/>
                <a:cs typeface="Times New Roman" panose="02020603050405020304" pitchFamily="18" charset="0"/>
              </a:rPr>
              <a:t>Toate conflictele nu duc decât la o probabilitate crescută de apariție a unor acțiuni militare ostile, ce sunt desfășurate pe câmpuri de luptă, uneori impredictibile, cu forțe şi inamici greu de determinat sau de anihilat.</a:t>
            </a:r>
            <a:endParaRPr lang="ro-M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66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A75A9D-7AF1-489A-8D79-865CC3B84FAC}"/>
              </a:ext>
            </a:extLst>
          </p:cNvPr>
          <p:cNvCxnSpPr>
            <a:cxnSpLocks/>
          </p:cNvCxnSpPr>
          <p:nvPr/>
        </p:nvCxnSpPr>
        <p:spPr>
          <a:xfrm flipH="1">
            <a:off x="991174" y="4441245"/>
            <a:ext cx="10454053" cy="0"/>
          </a:xfrm>
          <a:prstGeom prst="line">
            <a:avLst/>
          </a:prstGeom>
          <a:ln w="19050">
            <a:solidFill>
              <a:schemeClr val="bg1"/>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C10638E-1A39-4BE7-8505-D40EF50A2389}"/>
              </a:ext>
            </a:extLst>
          </p:cNvPr>
          <p:cNvCxnSpPr/>
          <p:nvPr/>
        </p:nvCxnSpPr>
        <p:spPr>
          <a:xfrm>
            <a:off x="2455813" y="4426068"/>
            <a:ext cx="8713" cy="807783"/>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29787D-E78D-4413-8FA4-FAF9172C6CBF}"/>
              </a:ext>
            </a:extLst>
          </p:cNvPr>
          <p:cNvCxnSpPr/>
          <p:nvPr/>
        </p:nvCxnSpPr>
        <p:spPr>
          <a:xfrm>
            <a:off x="6125677" y="4445890"/>
            <a:ext cx="0" cy="914400"/>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481C004-1C82-4356-BF2C-377ACBD10716}"/>
              </a:ext>
            </a:extLst>
          </p:cNvPr>
          <p:cNvCxnSpPr/>
          <p:nvPr/>
        </p:nvCxnSpPr>
        <p:spPr>
          <a:xfrm>
            <a:off x="9476473" y="4445890"/>
            <a:ext cx="0" cy="914400"/>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14A4AE-50A4-4E0B-B3BD-2C69039635E1}"/>
              </a:ext>
            </a:extLst>
          </p:cNvPr>
          <p:cNvCxnSpPr/>
          <p:nvPr/>
        </p:nvCxnSpPr>
        <p:spPr>
          <a:xfrm>
            <a:off x="3312804" y="3511668"/>
            <a:ext cx="0" cy="914400"/>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A750AF-6A59-4B72-B56D-0ED5EC872BFB}"/>
              </a:ext>
            </a:extLst>
          </p:cNvPr>
          <p:cNvCxnSpPr/>
          <p:nvPr/>
        </p:nvCxnSpPr>
        <p:spPr>
          <a:xfrm>
            <a:off x="7357310" y="3526845"/>
            <a:ext cx="0" cy="914400"/>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51464E-6E8B-488B-AFAE-FB0B007A4841}"/>
              </a:ext>
            </a:extLst>
          </p:cNvPr>
          <p:cNvCxnSpPr/>
          <p:nvPr/>
        </p:nvCxnSpPr>
        <p:spPr>
          <a:xfrm>
            <a:off x="10102120" y="3511668"/>
            <a:ext cx="0" cy="914400"/>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9256814" y="579511"/>
            <a:ext cx="2108269" cy="369332"/>
          </a:xfrm>
          <a:prstGeom prst="rect">
            <a:avLst/>
          </a:prstGeom>
        </p:spPr>
        <p:txBody>
          <a:bodyPr wrap="none">
            <a:spAutoFit/>
          </a:bodyPr>
          <a:lstStyle/>
          <a:p>
            <a:r>
              <a:rPr lang="en-US" dirty="0"/>
              <a:t>CARACTERISTICI</a:t>
            </a:r>
          </a:p>
        </p:txBody>
      </p:sp>
      <p:sp>
        <p:nvSpPr>
          <p:cNvPr id="36" name="Прямоугольник 35"/>
          <p:cNvSpPr/>
          <p:nvPr/>
        </p:nvSpPr>
        <p:spPr>
          <a:xfrm>
            <a:off x="1295072" y="2319922"/>
            <a:ext cx="3698434" cy="1323439"/>
          </a:xfrm>
          <a:prstGeom prst="rect">
            <a:avLst/>
          </a:prstGeom>
        </p:spPr>
        <p:txBody>
          <a:bodyPr wrap="square">
            <a:spAutoFit/>
          </a:bodyPr>
          <a:lstStyle/>
          <a:p>
            <a:pPr algn="just"/>
            <a:r>
              <a:rPr lang="ro-MD" sz="1600" dirty="0">
                <a:solidFill>
                  <a:schemeClr val="bg1"/>
                </a:solidFill>
                <a:latin typeface="Times New Roman" panose="02020603050405020304" pitchFamily="18" charset="0"/>
                <a:cs typeface="Times New Roman" panose="02020603050405020304" pitchFamily="18" charset="0"/>
              </a:rPr>
              <a:t>C</a:t>
            </a:r>
            <a:r>
              <a:rPr lang="ro-MD" sz="1600" dirty="0" smtClean="0">
                <a:solidFill>
                  <a:schemeClr val="bg1"/>
                </a:solidFill>
                <a:latin typeface="Times New Roman" panose="02020603050405020304" pitchFamily="18" charset="0"/>
                <a:cs typeface="Times New Roman" panose="02020603050405020304" pitchFamily="18" charset="0"/>
              </a:rPr>
              <a:t>auzalitatea complexă, rezultată îndeosebi din existente (şi care se accentuează pe zi ce trece) între incompatibilitățile</a:t>
            </a:r>
            <a:r>
              <a:rPr lang="en-US" sz="1600" dirty="0" smtClean="0">
                <a:solidFill>
                  <a:schemeClr val="bg1"/>
                </a:solidFill>
                <a:latin typeface="Times New Roman" panose="02020603050405020304" pitchFamily="18" charset="0"/>
                <a:cs typeface="Times New Roman" panose="02020603050405020304" pitchFamily="18" charset="0"/>
              </a:rPr>
              <a:t> s</a:t>
            </a:r>
            <a:r>
              <a:rPr lang="ro-MD" sz="1600" dirty="0" smtClean="0">
                <a:solidFill>
                  <a:schemeClr val="bg1"/>
                </a:solidFill>
                <a:latin typeface="Times New Roman" panose="02020603050405020304" pitchFamily="18" charset="0"/>
                <a:cs typeface="Times New Roman" panose="02020603050405020304" pitchFamily="18" charset="0"/>
              </a:rPr>
              <a:t>istemele politice dictatoriale sau autocrate şi cele democratice;</a:t>
            </a:r>
            <a:endParaRPr lang="ro-MD" sz="1600" dirty="0">
              <a:solidFill>
                <a:schemeClr val="bg1"/>
              </a:solidFill>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a:off x="640440" y="5249028"/>
            <a:ext cx="3890022" cy="1169551"/>
          </a:xfrm>
          <a:prstGeom prst="rect">
            <a:avLst/>
          </a:prstGeom>
        </p:spPr>
        <p:txBody>
          <a:bodyPr wrap="square">
            <a:spAutoFit/>
          </a:bodyPr>
          <a:lstStyle/>
          <a:p>
            <a:r>
              <a:rPr lang="ro-MD" sz="1400" dirty="0" smtClean="0">
                <a:solidFill>
                  <a:schemeClr val="bg1"/>
                </a:solidFill>
                <a:latin typeface="Times New Roman" panose="02020603050405020304" pitchFamily="18" charset="0"/>
                <a:cs typeface="Times New Roman" panose="02020603050405020304" pitchFamily="18" charset="0"/>
              </a:rPr>
              <a:t>Amprenta pusă asupra noilor conflicte militare de decalajele imense dintre lumea bogată și lumea săracă, dintre civilizația modernizată și civilizațiile tradiționale, diversificate, pe trepte diferite de dezvoltare, cu tradiții, obiceiuri și valori ancestrale;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5889098" y="1942008"/>
            <a:ext cx="2838994" cy="1569660"/>
          </a:xfrm>
          <a:prstGeom prst="rect">
            <a:avLst/>
          </a:prstGeom>
        </p:spPr>
        <p:txBody>
          <a:bodyPr wrap="square">
            <a:spAutoFit/>
          </a:bodyPr>
          <a:lstStyle/>
          <a:p>
            <a:pPr algn="just"/>
            <a:r>
              <a:rPr lang="ro-MD" sz="1600" dirty="0" smtClean="0">
                <a:solidFill>
                  <a:schemeClr val="bg1"/>
                </a:solidFill>
                <a:latin typeface="Times New Roman" panose="02020603050405020304" pitchFamily="18" charset="0"/>
                <a:cs typeface="Times New Roman" panose="02020603050405020304" pitchFamily="18" charset="0"/>
              </a:rPr>
              <a:t>intensitatea diferită, de la violența extremă a atentatelor teroriste la strategiile de îndiguire, la cele de dominare sau la cele de impunere a unui anumit tip de comportament;</a:t>
            </a:r>
            <a:endParaRPr lang="ro-MD" sz="1600" dirty="0">
              <a:solidFill>
                <a:schemeClr val="bg1"/>
              </a:solidFill>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a:off x="5038933" y="5364934"/>
            <a:ext cx="2173487" cy="830997"/>
          </a:xfrm>
          <a:prstGeom prst="rect">
            <a:avLst/>
          </a:prstGeom>
        </p:spPr>
        <p:txBody>
          <a:bodyPr wrap="square">
            <a:spAutoFit/>
          </a:bodyPr>
          <a:lstStyle/>
          <a:p>
            <a:pPr algn="just"/>
            <a:r>
              <a:rPr lang="ro-MD" sz="1600" dirty="0" smtClean="0">
                <a:solidFill>
                  <a:schemeClr val="bg1"/>
                </a:solidFill>
                <a:latin typeface="Times New Roman" panose="02020603050405020304" pitchFamily="18" charset="0"/>
                <a:cs typeface="Times New Roman" panose="02020603050405020304" pitchFamily="18" charset="0"/>
              </a:rPr>
              <a:t>permanenta amenințare nucleară, chimică, biologică şi radiologică; </a:t>
            </a:r>
            <a:endParaRPr lang="ro-MD" sz="1600" dirty="0">
              <a:solidFill>
                <a:schemeClr val="bg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8946335" y="2659703"/>
            <a:ext cx="2311569" cy="584775"/>
          </a:xfrm>
          <a:prstGeom prst="rect">
            <a:avLst/>
          </a:prstGeom>
        </p:spPr>
        <p:txBody>
          <a:bodyPr wrap="square">
            <a:spAutoFit/>
          </a:bodyPr>
          <a:lstStyle/>
          <a:p>
            <a:r>
              <a:rPr lang="ro-MD" sz="1600" dirty="0" smtClean="0">
                <a:solidFill>
                  <a:schemeClr val="bg1"/>
                </a:solidFill>
                <a:latin typeface="Times New Roman" panose="02020603050405020304" pitchFamily="18" charset="0"/>
                <a:cs typeface="Times New Roman" panose="02020603050405020304" pitchFamily="18" charset="0"/>
              </a:rPr>
              <a:t>predominanța strategiilor de alianță şi de coaliție; </a:t>
            </a:r>
            <a:endParaRPr lang="ro-MD" sz="1600" dirty="0">
              <a:solidFill>
                <a:schemeClr val="bg1"/>
              </a:solidFill>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8283796" y="5418304"/>
            <a:ext cx="2690949" cy="830997"/>
          </a:xfrm>
          <a:prstGeom prst="rect">
            <a:avLst/>
          </a:prstGeom>
        </p:spPr>
        <p:txBody>
          <a:bodyPr wrap="square">
            <a:spAutoFit/>
          </a:bodyPr>
          <a:lstStyle/>
          <a:p>
            <a:r>
              <a:rPr lang="ro-MD" sz="1600" dirty="0" smtClean="0">
                <a:solidFill>
                  <a:schemeClr val="bg1"/>
                </a:solidFill>
                <a:latin typeface="Times New Roman" panose="02020603050405020304" pitchFamily="18" charset="0"/>
                <a:cs typeface="Times New Roman" panose="02020603050405020304" pitchFamily="18" charset="0"/>
              </a:rPr>
              <a:t>flexibilitatea și confuzia, caracterul indirect, extremismul politic și religios. </a:t>
            </a:r>
            <a:endParaRPr lang="ro-MD" sz="1600" dirty="0">
              <a:solidFill>
                <a:schemeClr val="bg1"/>
              </a:solidFill>
              <a:latin typeface="Times New Roman" panose="02020603050405020304" pitchFamily="18" charset="0"/>
              <a:cs typeface="Times New Roman" panose="02020603050405020304" pitchFamily="18" charset="0"/>
            </a:endParaRPr>
          </a:p>
        </p:txBody>
      </p:sp>
      <p:sp>
        <p:nvSpPr>
          <p:cNvPr id="42" name="5-конечная звезда 41"/>
          <p:cNvSpPr/>
          <p:nvPr/>
        </p:nvSpPr>
        <p:spPr>
          <a:xfrm>
            <a:off x="8728092" y="579511"/>
            <a:ext cx="487124" cy="3483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5646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4C536A-8D9E-49D8-A314-1CC5BF43C049}"/>
              </a:ext>
            </a:extLst>
          </p:cNvPr>
          <p:cNvSpPr/>
          <p:nvPr/>
        </p:nvSpPr>
        <p:spPr>
          <a:xfrm>
            <a:off x="4997086" y="2008232"/>
            <a:ext cx="5667445" cy="1850268"/>
          </a:xfrm>
          <a:custGeom>
            <a:avLst/>
            <a:gdLst>
              <a:gd name="connsiteX0" fmla="*/ 0 w 5029530"/>
              <a:gd name="connsiteY0" fmla="*/ 0 h 1188719"/>
              <a:gd name="connsiteX1" fmla="*/ 5029530 w 5029530"/>
              <a:gd name="connsiteY1" fmla="*/ 0 h 1188719"/>
              <a:gd name="connsiteX2" fmla="*/ 5029530 w 5029530"/>
              <a:gd name="connsiteY2" fmla="*/ 1188719 h 1188719"/>
              <a:gd name="connsiteX3" fmla="*/ 0 w 5029530"/>
              <a:gd name="connsiteY3" fmla="*/ 1188719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88719"/>
              <a:gd name="connsiteX1" fmla="*/ 5029530 w 5029530"/>
              <a:gd name="connsiteY1" fmla="*/ 0 h 1188719"/>
              <a:gd name="connsiteX2" fmla="*/ 5029530 w 5029530"/>
              <a:gd name="connsiteY2" fmla="*/ 1188719 h 1188719"/>
              <a:gd name="connsiteX3" fmla="*/ 123093 w 5029530"/>
              <a:gd name="connsiteY3" fmla="*/ 1179926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1">
                <a:moveTo>
                  <a:pt x="0" y="0"/>
                </a:moveTo>
                <a:lnTo>
                  <a:pt x="5029530" y="0"/>
                </a:lnTo>
                <a:lnTo>
                  <a:pt x="5029530" y="1188719"/>
                </a:lnTo>
                <a:lnTo>
                  <a:pt x="131885" y="1197511"/>
                </a:lnTo>
                <a:lnTo>
                  <a:pt x="0" y="0"/>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C69CF4A-4912-4C11-907B-2BEA423BAE49}"/>
              </a:ext>
            </a:extLst>
          </p:cNvPr>
          <p:cNvSpPr/>
          <p:nvPr/>
        </p:nvSpPr>
        <p:spPr>
          <a:xfrm>
            <a:off x="4997086" y="4002678"/>
            <a:ext cx="5635467" cy="2128339"/>
          </a:xfrm>
          <a:custGeom>
            <a:avLst/>
            <a:gdLst>
              <a:gd name="connsiteX0" fmla="*/ 0 w 5029530"/>
              <a:gd name="connsiteY0" fmla="*/ 0 h 1188720"/>
              <a:gd name="connsiteX1" fmla="*/ 5029530 w 5029530"/>
              <a:gd name="connsiteY1" fmla="*/ 0 h 1188720"/>
              <a:gd name="connsiteX2" fmla="*/ 5029530 w 5029530"/>
              <a:gd name="connsiteY2" fmla="*/ 1188720 h 1188720"/>
              <a:gd name="connsiteX3" fmla="*/ 0 w 5029530"/>
              <a:gd name="connsiteY3" fmla="*/ 1188720 h 1188720"/>
              <a:gd name="connsiteX4" fmla="*/ 0 w 5029530"/>
              <a:gd name="connsiteY4" fmla="*/ 0 h 1188720"/>
              <a:gd name="connsiteX0" fmla="*/ 131884 w 5029530"/>
              <a:gd name="connsiteY0" fmla="*/ 0 h 1197513"/>
              <a:gd name="connsiteX1" fmla="*/ 5029530 w 5029530"/>
              <a:gd name="connsiteY1" fmla="*/ 8793 h 1197513"/>
              <a:gd name="connsiteX2" fmla="*/ 5029530 w 5029530"/>
              <a:gd name="connsiteY2" fmla="*/ 1197513 h 1197513"/>
              <a:gd name="connsiteX3" fmla="*/ 0 w 5029530"/>
              <a:gd name="connsiteY3" fmla="*/ 1197513 h 1197513"/>
              <a:gd name="connsiteX4" fmla="*/ 131884 w 5029530"/>
              <a:gd name="connsiteY4" fmla="*/ 0 h 119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3">
                <a:moveTo>
                  <a:pt x="131884" y="0"/>
                </a:moveTo>
                <a:lnTo>
                  <a:pt x="5029530" y="8793"/>
                </a:lnTo>
                <a:lnTo>
                  <a:pt x="5029530" y="1197513"/>
                </a:lnTo>
                <a:lnTo>
                  <a:pt x="0" y="1197513"/>
                </a:lnTo>
                <a:lnTo>
                  <a:pt x="131884" y="0"/>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600" dirty="0" smtClean="0">
                <a:solidFill>
                  <a:schemeClr val="tx1"/>
                </a:solidFill>
                <a:latin typeface="Times New Roman" panose="02020603050405020304" pitchFamily="18" charset="0"/>
                <a:cs typeface="Times New Roman" panose="02020603050405020304" pitchFamily="18" charset="0"/>
              </a:rPr>
              <a:t>INTENSITATEA se referă la ideea că o ostilitate trebuie să atingă un anumit nivel de intensitate, pentru a se califica ca conflict militar. Intensitatea poate fi măsurată după numărul de luptători implicați, cantitatea de armament, durata și extinderea teritorială a luptelor, numărul de victime, daune create, implicarea Consiliului de Securitate și a altor actori în eforturile de încetare a focului.</a:t>
            </a:r>
            <a:endParaRPr lang="ro-MD" sz="1600" dirty="0">
              <a:solidFill>
                <a:schemeClr val="tx1"/>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E473AB59-BABB-46D0-B4AC-124F2DD5E732}"/>
              </a:ext>
            </a:extLst>
          </p:cNvPr>
          <p:cNvGrpSpPr/>
          <p:nvPr/>
        </p:nvGrpSpPr>
        <p:grpSpPr>
          <a:xfrm>
            <a:off x="137872" y="1583914"/>
            <a:ext cx="4859214" cy="4859216"/>
            <a:chOff x="7071794" y="2076295"/>
            <a:chExt cx="3953917" cy="3953917"/>
          </a:xfrm>
        </p:grpSpPr>
        <p:sp>
          <p:nvSpPr>
            <p:cNvPr id="8" name="Block Arc 7">
              <a:extLst>
                <a:ext uri="{FF2B5EF4-FFF2-40B4-BE49-F238E27FC236}">
                  <a16:creationId xmlns:a16="http://schemas.microsoft.com/office/drawing/2014/main" id="{882C9875-FBE9-4A15-A629-81FE57C36987}"/>
                </a:ext>
              </a:extLst>
            </p:cNvPr>
            <p:cNvSpPr/>
            <p:nvPr/>
          </p:nvSpPr>
          <p:spPr>
            <a:xfrm>
              <a:off x="7071794" y="2076295"/>
              <a:ext cx="3953917" cy="3953917"/>
            </a:xfrm>
            <a:prstGeom prst="blockArc">
              <a:avLst>
                <a:gd name="adj1" fmla="val 18257751"/>
                <a:gd name="adj2" fmla="val 20385997"/>
                <a:gd name="adj3" fmla="val 155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 name="Block Arc 8">
              <a:extLst>
                <a:ext uri="{FF2B5EF4-FFF2-40B4-BE49-F238E27FC236}">
                  <a16:creationId xmlns:a16="http://schemas.microsoft.com/office/drawing/2014/main" id="{5A388584-FB04-4C9C-BE78-F6E3363DCCAE}"/>
                </a:ext>
              </a:extLst>
            </p:cNvPr>
            <p:cNvSpPr/>
            <p:nvPr/>
          </p:nvSpPr>
          <p:spPr>
            <a:xfrm>
              <a:off x="7071794" y="2076295"/>
              <a:ext cx="3953917" cy="3953917"/>
            </a:xfrm>
            <a:prstGeom prst="blockArc">
              <a:avLst>
                <a:gd name="adj1" fmla="val 20558746"/>
                <a:gd name="adj2" fmla="val 1045932"/>
                <a:gd name="adj3" fmla="val 1539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Block Arc 9">
              <a:extLst>
                <a:ext uri="{FF2B5EF4-FFF2-40B4-BE49-F238E27FC236}">
                  <a16:creationId xmlns:a16="http://schemas.microsoft.com/office/drawing/2014/main" id="{CEE666A6-76D0-47D5-B679-E9A23D68A013}"/>
                </a:ext>
              </a:extLst>
            </p:cNvPr>
            <p:cNvSpPr/>
            <p:nvPr/>
          </p:nvSpPr>
          <p:spPr>
            <a:xfrm>
              <a:off x="7071794" y="2076295"/>
              <a:ext cx="3953917" cy="3953917"/>
            </a:xfrm>
            <a:prstGeom prst="blockArc">
              <a:avLst>
                <a:gd name="adj1" fmla="val 1222556"/>
                <a:gd name="adj2" fmla="val 3386058"/>
                <a:gd name="adj3" fmla="val 154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2" name="Isosceles Triangle 11">
            <a:extLst>
              <a:ext uri="{FF2B5EF4-FFF2-40B4-BE49-F238E27FC236}">
                <a16:creationId xmlns:a16="http://schemas.microsoft.com/office/drawing/2014/main" id="{A743CE49-85DC-4079-BF3D-7A010F9FED1C}"/>
              </a:ext>
            </a:extLst>
          </p:cNvPr>
          <p:cNvSpPr/>
          <p:nvPr/>
        </p:nvSpPr>
        <p:spPr>
          <a:xfrm rot="13500000">
            <a:off x="2938316" y="2718686"/>
            <a:ext cx="116839" cy="109728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3A95CF98-5A89-4898-99C7-098E0296A3EF}"/>
              </a:ext>
            </a:extLst>
          </p:cNvPr>
          <p:cNvSpPr/>
          <p:nvPr/>
        </p:nvSpPr>
        <p:spPr>
          <a:xfrm rot="16200000">
            <a:off x="3228998" y="3307373"/>
            <a:ext cx="116839" cy="13716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B1514FD5-1201-4DFF-B57B-6CB1C5015EDD}"/>
              </a:ext>
            </a:extLst>
          </p:cNvPr>
          <p:cNvSpPr/>
          <p:nvPr/>
        </p:nvSpPr>
        <p:spPr>
          <a:xfrm rot="18600000">
            <a:off x="3001031" y="4151426"/>
            <a:ext cx="116839" cy="109728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BC4D7C5D-074C-4A73-8F69-0ECA6D92932D}"/>
              </a:ext>
            </a:extLst>
          </p:cNvPr>
          <p:cNvGrpSpPr/>
          <p:nvPr/>
        </p:nvGrpSpPr>
        <p:grpSpPr>
          <a:xfrm>
            <a:off x="303838" y="2918297"/>
            <a:ext cx="2188361" cy="2190451"/>
            <a:chOff x="3860031" y="4628834"/>
            <a:chExt cx="1440000" cy="1454400"/>
          </a:xfrm>
        </p:grpSpPr>
        <p:sp>
          <p:nvSpPr>
            <p:cNvPr id="20" name="Oval 19">
              <a:extLst>
                <a:ext uri="{FF2B5EF4-FFF2-40B4-BE49-F238E27FC236}">
                  <a16:creationId xmlns:a16="http://schemas.microsoft.com/office/drawing/2014/main" id="{8271512B-6714-4717-B5F2-2AFD9C364146}"/>
                </a:ext>
              </a:extLst>
            </p:cNvPr>
            <p:cNvSpPr/>
            <p:nvPr/>
          </p:nvSpPr>
          <p:spPr>
            <a:xfrm>
              <a:off x="3860031" y="4628834"/>
              <a:ext cx="1440000" cy="1454400"/>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Oval 20">
              <a:extLst>
                <a:ext uri="{FF2B5EF4-FFF2-40B4-BE49-F238E27FC236}">
                  <a16:creationId xmlns:a16="http://schemas.microsoft.com/office/drawing/2014/main" id="{1E93E211-B381-44E8-8F2F-82D6E9D1249E}"/>
                </a:ext>
              </a:extLst>
            </p:cNvPr>
            <p:cNvSpPr/>
            <p:nvPr/>
          </p:nvSpPr>
          <p:spPr>
            <a:xfrm>
              <a:off x="3932031" y="4700834"/>
              <a:ext cx="1296000" cy="12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5" name="Прямоугольник 4"/>
          <p:cNvSpPr/>
          <p:nvPr/>
        </p:nvSpPr>
        <p:spPr>
          <a:xfrm>
            <a:off x="17522" y="3524370"/>
            <a:ext cx="2742220" cy="830997"/>
          </a:xfrm>
          <a:prstGeom prst="rect">
            <a:avLst/>
          </a:prstGeom>
        </p:spPr>
        <p:txBody>
          <a:bodyPr wrap="square">
            <a:spAutoFit/>
          </a:bodyPr>
          <a:lstStyle/>
          <a:p>
            <a:pPr algn="ctr"/>
            <a:r>
              <a:rPr lang="it-IT" sz="1600" dirty="0">
                <a:latin typeface="Times New Roman" panose="02020603050405020304" pitchFamily="18" charset="0"/>
                <a:cs typeface="Times New Roman" panose="02020603050405020304" pitchFamily="18" charset="0"/>
              </a:rPr>
              <a:t>Alte două caracteristici reprezentative sunt: Organizarea și Intensitatea</a:t>
            </a:r>
          </a:p>
        </p:txBody>
      </p:sp>
      <p:sp>
        <p:nvSpPr>
          <p:cNvPr id="6" name="Прямоугольник 5"/>
          <p:cNvSpPr/>
          <p:nvPr/>
        </p:nvSpPr>
        <p:spPr>
          <a:xfrm>
            <a:off x="5106504" y="2176350"/>
            <a:ext cx="5737114" cy="1323439"/>
          </a:xfrm>
          <a:prstGeom prst="rect">
            <a:avLst/>
          </a:prstGeom>
        </p:spPr>
        <p:txBody>
          <a:bodyPr wrap="square">
            <a:spAutoFit/>
          </a:bodyPr>
          <a:lstStyle/>
          <a:p>
            <a:r>
              <a:rPr lang="ro-MD" sz="1600" dirty="0" smtClean="0">
                <a:latin typeface="Times New Roman" panose="02020603050405020304" pitchFamily="18" charset="0"/>
                <a:cs typeface="Times New Roman" panose="02020603050405020304" pitchFamily="18" charset="0"/>
              </a:rPr>
              <a:t>ORGANIZAREA se referă la faptul că conflictele militare trebuie să aibă loc între două sau mai multe grupuri armate, organizate, care au o structură, lider, un regulament de funcționare, instruire militară, care achiziționează arme într-un mod organizat, care recrutează noi membri, și deține o infrastructură de comunicare.</a:t>
            </a:r>
            <a:endParaRPr lang="ro-MD" sz="1600"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944091" y="101"/>
            <a:ext cx="11247910" cy="2406436"/>
          </a:xfrm>
          <a:prstGeom prst="rightArrow">
            <a:avLst>
              <a:gd name="adj1" fmla="val 50000"/>
              <a:gd name="adj2" fmla="val 4963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Прямоугольник 2"/>
          <p:cNvSpPr/>
          <p:nvPr/>
        </p:nvSpPr>
        <p:spPr>
          <a:xfrm>
            <a:off x="944090" y="664710"/>
            <a:ext cx="10508648" cy="1077218"/>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Conflictele militare în secolul XXI sunt spontane și nu mai urmează un șablon.</a:t>
            </a:r>
            <a:br>
              <a:rPr lang="ro-MD" sz="1600" dirty="0" smtClean="0">
                <a:latin typeface="Times New Roman" panose="02020603050405020304" pitchFamily="18" charset="0"/>
                <a:cs typeface="Times New Roman" panose="02020603050405020304" pitchFamily="18" charset="0"/>
              </a:rPr>
            </a:br>
            <a:r>
              <a:rPr lang="ro-MD" sz="1600" dirty="0" smtClean="0">
                <a:latin typeface="Times New Roman" panose="02020603050405020304" pitchFamily="18" charset="0"/>
                <a:cs typeface="Times New Roman" panose="02020603050405020304" pitchFamily="18" charset="0"/>
              </a:rPr>
              <a:t>Experiența conflictelor militare, inclusiv cele asociate cu așa-numitele revoluții colorate din Africa de Nord și Orientul Mijlociu, confirmă faptul că un stat prosper în timp de câteva luni sau chiar zile se poate transforma într-o arenă de luptă armată, poate să devină o victimă a intervenției străine, poate să se scufunde în haos, într-un dezastru umanitar și război civil</a:t>
            </a:r>
            <a:endParaRPr lang="ro-M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097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stretch>
            <a:fillRect/>
          </a:stretch>
        </p:blipFill>
        <p:spPr>
          <a:xfrm>
            <a:off x="86601" y="51353"/>
            <a:ext cx="2245844" cy="3469800"/>
          </a:xfrm>
          <a:prstGeom prst="rect">
            <a:avLst/>
          </a:prstGeom>
        </p:spPr>
      </p:pic>
      <p:cxnSp>
        <p:nvCxnSpPr>
          <p:cNvPr id="3" name="Straight Connector 2">
            <a:extLst>
              <a:ext uri="{FF2B5EF4-FFF2-40B4-BE49-F238E27FC236}">
                <a16:creationId xmlns:a16="http://schemas.microsoft.com/office/drawing/2014/main" id="{90B93B65-8E6E-4731-A7A5-51145997D003}"/>
              </a:ext>
            </a:extLst>
          </p:cNvPr>
          <p:cNvCxnSpPr/>
          <p:nvPr/>
        </p:nvCxnSpPr>
        <p:spPr>
          <a:xfrm flipV="1">
            <a:off x="609584" y="4177874"/>
            <a:ext cx="11363" cy="1800000"/>
          </a:xfrm>
          <a:prstGeom prst="line">
            <a:avLst/>
          </a:prstGeom>
          <a:ln w="254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8C04A1-FC8F-40FF-937C-F766DD094BC8}"/>
              </a:ext>
            </a:extLst>
          </p:cNvPr>
          <p:cNvCxnSpPr/>
          <p:nvPr/>
        </p:nvCxnSpPr>
        <p:spPr>
          <a:xfrm flipV="1">
            <a:off x="3805774" y="3022438"/>
            <a:ext cx="11363" cy="180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544C5E8-41CD-4551-8BFB-859475F1C1AC}"/>
              </a:ext>
            </a:extLst>
          </p:cNvPr>
          <p:cNvCxnSpPr/>
          <p:nvPr/>
        </p:nvCxnSpPr>
        <p:spPr>
          <a:xfrm flipV="1">
            <a:off x="6097946" y="2377874"/>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7802EC-2117-4ECC-A7EE-6AD46351C8BD}"/>
              </a:ext>
            </a:extLst>
          </p:cNvPr>
          <p:cNvCxnSpPr/>
          <p:nvPr/>
        </p:nvCxnSpPr>
        <p:spPr>
          <a:xfrm flipV="1">
            <a:off x="9055701" y="189004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7" name="Freeform 57">
            <a:extLst>
              <a:ext uri="{FF2B5EF4-FFF2-40B4-BE49-F238E27FC236}">
                <a16:creationId xmlns:a16="http://schemas.microsoft.com/office/drawing/2014/main" id="{837C4015-B586-4CE6-AB8A-EAE11A0E14EE}"/>
              </a:ext>
            </a:extLst>
          </p:cNvPr>
          <p:cNvSpPr/>
          <p:nvPr/>
        </p:nvSpPr>
        <p:spPr>
          <a:xfrm>
            <a:off x="1462288" y="5160744"/>
            <a:ext cx="10703668" cy="1238793"/>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7">
            <a:extLst>
              <a:ext uri="{FF2B5EF4-FFF2-40B4-BE49-F238E27FC236}">
                <a16:creationId xmlns:a16="http://schemas.microsoft.com/office/drawing/2014/main" id="{5381DD9E-E490-47A9-BA91-527E6EB6237A}"/>
              </a:ext>
            </a:extLst>
          </p:cNvPr>
          <p:cNvSpPr/>
          <p:nvPr/>
        </p:nvSpPr>
        <p:spPr>
          <a:xfrm>
            <a:off x="1976439" y="5836332"/>
            <a:ext cx="1656184" cy="360040"/>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8532CF7A-12AE-46CC-A372-39BD0038E2A9}"/>
              </a:ext>
            </a:extLst>
          </p:cNvPr>
          <p:cNvSpPr/>
          <p:nvPr/>
        </p:nvSpPr>
        <p:spPr>
          <a:xfrm>
            <a:off x="5162263" y="4822212"/>
            <a:ext cx="1656184" cy="360040"/>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4B679C43-038B-4129-A8CF-36EE15A8E1BC}"/>
              </a:ext>
            </a:extLst>
          </p:cNvPr>
          <p:cNvSpPr/>
          <p:nvPr/>
        </p:nvSpPr>
        <p:spPr>
          <a:xfrm>
            <a:off x="7457292" y="4110104"/>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id="{CBDD207C-4F92-4F11-97B0-9C5A6DD35745}"/>
              </a:ext>
            </a:extLst>
          </p:cNvPr>
          <p:cNvSpPr/>
          <p:nvPr/>
        </p:nvSpPr>
        <p:spPr>
          <a:xfrm>
            <a:off x="10422243" y="3510029"/>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Arc 11">
            <a:extLst>
              <a:ext uri="{FF2B5EF4-FFF2-40B4-BE49-F238E27FC236}">
                <a16:creationId xmlns:a16="http://schemas.microsoft.com/office/drawing/2014/main" id="{48B582FF-6E49-46C0-9042-010D202446CC}"/>
              </a:ext>
            </a:extLst>
          </p:cNvPr>
          <p:cNvSpPr/>
          <p:nvPr/>
        </p:nvSpPr>
        <p:spPr>
          <a:xfrm>
            <a:off x="3258766" y="5258619"/>
            <a:ext cx="2551883" cy="802386"/>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8" name="Arc 59">
            <a:extLst>
              <a:ext uri="{FF2B5EF4-FFF2-40B4-BE49-F238E27FC236}">
                <a16:creationId xmlns:a16="http://schemas.microsoft.com/office/drawing/2014/main" id="{4B4A7012-F4B3-48C6-86AD-C91BFF28D3AA}"/>
              </a:ext>
            </a:extLst>
          </p:cNvPr>
          <p:cNvSpPr/>
          <p:nvPr/>
        </p:nvSpPr>
        <p:spPr>
          <a:xfrm>
            <a:off x="5464673" y="4506484"/>
            <a:ext cx="2698899" cy="922592"/>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Arc 59">
            <a:extLst>
              <a:ext uri="{FF2B5EF4-FFF2-40B4-BE49-F238E27FC236}">
                <a16:creationId xmlns:a16="http://schemas.microsoft.com/office/drawing/2014/main" id="{1661546D-79BD-4527-9657-99A6E35C354F}"/>
              </a:ext>
            </a:extLst>
          </p:cNvPr>
          <p:cNvSpPr/>
          <p:nvPr/>
        </p:nvSpPr>
        <p:spPr>
          <a:xfrm>
            <a:off x="7976370" y="3870069"/>
            <a:ext cx="3113162" cy="902882"/>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pic>
        <p:nvPicPr>
          <p:cNvPr id="38" name="Рисунок 37"/>
          <p:cNvPicPr>
            <a:picLocks noChangeAspect="1"/>
          </p:cNvPicPr>
          <p:nvPr/>
        </p:nvPicPr>
        <p:blipFill>
          <a:blip r:embed="rId3"/>
          <a:stretch>
            <a:fillRect/>
          </a:stretch>
        </p:blipFill>
        <p:spPr>
          <a:xfrm>
            <a:off x="814701" y="2279701"/>
            <a:ext cx="1719221" cy="280440"/>
          </a:xfrm>
          <a:prstGeom prst="rect">
            <a:avLst/>
          </a:prstGeom>
        </p:spPr>
      </p:pic>
      <p:sp>
        <p:nvSpPr>
          <p:cNvPr id="39" name="Текст 38"/>
          <p:cNvSpPr>
            <a:spLocks noGrp="1"/>
          </p:cNvSpPr>
          <p:nvPr>
            <p:ph type="body" sz="quarter" idx="10"/>
          </p:nvPr>
        </p:nvSpPr>
        <p:spPr>
          <a:xfrm>
            <a:off x="778261" y="2978070"/>
            <a:ext cx="2574088" cy="1446205"/>
          </a:xfrm>
        </p:spPr>
        <p:txBody>
          <a:bodyPr/>
          <a:lstStyle/>
          <a:p>
            <a:pPr algn="just">
              <a:lnSpc>
                <a:spcPct val="100000"/>
              </a:lnSpc>
            </a:pPr>
            <a:r>
              <a:rPr lang="en-US" sz="1600" dirty="0" smtClean="0">
                <a:latin typeface="Times New Roman" panose="02020603050405020304" pitchFamily="18" charset="0"/>
                <a:cs typeface="Times New Roman" panose="02020603050405020304" pitchFamily="18" charset="0"/>
              </a:rPr>
              <a:t>Conflictele militare sunt reglementate de dreptul </a:t>
            </a:r>
            <a:r>
              <a:rPr lang="ro-MD" sz="1600" dirty="0" smtClean="0">
                <a:latin typeface="Times New Roman" panose="02020603050405020304" pitchFamily="18" charset="0"/>
                <a:cs typeface="Times New Roman" panose="02020603050405020304" pitchFamily="18" charset="0"/>
              </a:rPr>
              <a:t>internațional umanitar, care mai este denumit și ,,dreptul conflictelor armate</a:t>
            </a:r>
            <a:r>
              <a:rPr lang="en-US" sz="1600" dirty="0" smtClean="0">
                <a:latin typeface="Times New Roman" panose="02020603050405020304" pitchFamily="18" charset="0"/>
                <a:cs typeface="Times New Roman" panose="02020603050405020304" pitchFamily="18" charset="0"/>
              </a:rPr>
              <a:t>”</a:t>
            </a:r>
            <a:r>
              <a:rPr lang="ro-MD" sz="1600" dirty="0" smtClean="0">
                <a:latin typeface="Times New Roman" panose="02020603050405020304" pitchFamily="18" charset="0"/>
                <a:cs typeface="Times New Roman" panose="02020603050405020304" pitchFamily="18" charset="0"/>
              </a:rPr>
              <a:t> sau ,,dreptul războiului,</a:t>
            </a:r>
            <a:r>
              <a:rPr lang="en-US" sz="1600" dirty="0" smtClean="0">
                <a:latin typeface="Times New Roman" panose="02020603050405020304" pitchFamily="18" charset="0"/>
                <a:cs typeface="Times New Roman" panose="02020603050405020304" pitchFamily="18" charset="0"/>
              </a:rPr>
              <a:t>”</a:t>
            </a:r>
            <a:r>
              <a:rPr lang="ro-MD"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ro-MD" sz="1600" dirty="0" smtClean="0">
                <a:latin typeface="Times New Roman" panose="02020603050405020304" pitchFamily="18" charset="0"/>
                <a:cs typeface="Times New Roman" panose="02020603050405020304" pitchFamily="18" charset="0"/>
              </a:rPr>
              <a:t>Această reglementează mijloacele și metodele de luptă, în scopul de a reduce impactul conflictelor armate.</a:t>
            </a:r>
            <a:r>
              <a:rPr lang="en-US" sz="1600" dirty="0">
                <a:latin typeface="Times New Roman" panose="02020603050405020304" pitchFamily="18" charset="0"/>
                <a:cs typeface="Times New Roman" panose="02020603050405020304" pitchFamily="18" charset="0"/>
              </a:rPr>
              <a:t> </a:t>
            </a:r>
            <a:r>
              <a:rPr lang="ro-MD" sz="1600" dirty="0" smtClean="0">
                <a:latin typeface="Times New Roman" panose="02020603050405020304" pitchFamily="18" charset="0"/>
                <a:cs typeface="Times New Roman" panose="02020603050405020304" pitchFamily="18" charset="0"/>
              </a:rPr>
              <a:t>Respectarea acestor principii juridice ar trebui să permită protejarea celor care nu (mai) i-au parte la conflicte, în special a civililor și prizonierilor de război</a:t>
            </a:r>
            <a:r>
              <a:rPr lang="en-US" sz="1600" dirty="0" smtClean="0">
                <a:latin typeface="Times New Roman" panose="02020603050405020304" pitchFamily="18" charset="0"/>
                <a:cs typeface="Times New Roman" panose="02020603050405020304" pitchFamily="18" charset="0"/>
              </a:rPr>
              <a:t>.</a:t>
            </a:r>
            <a:endParaRPr lang="ro-MD" sz="1600" dirty="0">
              <a:latin typeface="Times New Roman" panose="02020603050405020304" pitchFamily="18" charset="0"/>
              <a:cs typeface="Times New Roman" panose="02020603050405020304" pitchFamily="18" charset="0"/>
            </a:endParaRPr>
          </a:p>
        </p:txBody>
      </p:sp>
      <p:pic>
        <p:nvPicPr>
          <p:cNvPr id="41" name="Рисунок 40"/>
          <p:cNvPicPr>
            <a:picLocks noChangeAspect="1"/>
          </p:cNvPicPr>
          <p:nvPr/>
        </p:nvPicPr>
        <p:blipFill>
          <a:blip r:embed="rId4"/>
          <a:stretch>
            <a:fillRect/>
          </a:stretch>
        </p:blipFill>
        <p:spPr>
          <a:xfrm>
            <a:off x="9277347" y="943157"/>
            <a:ext cx="2499577" cy="3481118"/>
          </a:xfrm>
          <a:prstGeom prst="rect">
            <a:avLst/>
          </a:prstGeom>
        </p:spPr>
      </p:pic>
      <p:sp>
        <p:nvSpPr>
          <p:cNvPr id="44" name="Прямоугольник 43"/>
          <p:cNvSpPr/>
          <p:nvPr/>
        </p:nvSpPr>
        <p:spPr>
          <a:xfrm>
            <a:off x="3906135" y="2279701"/>
            <a:ext cx="2152974" cy="2554545"/>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Războiul reprezintă un fenomen complex, ce presupune o angajare pe planuri multiple (politic, economic, social, informațional, militar și cultural) a părților aflate în conflict.</a:t>
            </a:r>
            <a:br>
              <a:rPr lang="ro-MD" sz="1600" dirty="0" smtClean="0">
                <a:latin typeface="Times New Roman" panose="02020603050405020304" pitchFamily="18" charset="0"/>
                <a:cs typeface="Times New Roman" panose="02020603050405020304" pitchFamily="18" charset="0"/>
              </a:rPr>
            </a:br>
            <a:endParaRPr lang="ro-MD" sz="1600" dirty="0">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6222980" y="393702"/>
            <a:ext cx="2743723" cy="3785652"/>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Noile conflicte militare vor continua să fie una dintre expresiile violente ale conflictualității politice, economice și sociale . Principala caracteristică a acestora va fi dependența, în sensul că ele vor fi tot mai mult condiționate strict de relațiile și realitățile politice, economice, și sociale, adică de strategiile  politice, economice, informaționale și sociale, globale, regionale și naționale. </a:t>
            </a:r>
            <a:br>
              <a:rPr lang="ro-MD" sz="1600" dirty="0" smtClean="0">
                <a:latin typeface="Times New Roman" panose="02020603050405020304" pitchFamily="18" charset="0"/>
                <a:cs typeface="Times New Roman" panose="02020603050405020304" pitchFamily="18" charset="0"/>
              </a:rPr>
            </a:br>
            <a:endParaRPr lang="ro-MD" sz="1600" dirty="0">
              <a:latin typeface="Times New Roman" panose="02020603050405020304" pitchFamily="18" charset="0"/>
              <a:cs typeface="Times New Roman" panose="02020603050405020304" pitchFamily="18" charset="0"/>
            </a:endParaRPr>
          </a:p>
        </p:txBody>
      </p:sp>
      <p:sp>
        <p:nvSpPr>
          <p:cNvPr id="49" name="Прямоугольник 48"/>
          <p:cNvSpPr/>
          <p:nvPr/>
        </p:nvSpPr>
        <p:spPr>
          <a:xfrm>
            <a:off x="5156351" y="6395697"/>
            <a:ext cx="1651286" cy="369332"/>
          </a:xfrm>
          <a:prstGeom prst="rect">
            <a:avLst/>
          </a:prstGeom>
        </p:spPr>
        <p:txBody>
          <a:bodyPr wrap="none">
            <a:spAutoFit/>
          </a:bodyPr>
          <a:lstStyle/>
          <a:p>
            <a:r>
              <a:rPr lang="pt-BR" dirty="0"/>
              <a:t>M I L I T A R Y</a:t>
            </a:r>
          </a:p>
        </p:txBody>
      </p:sp>
      <p:cxnSp>
        <p:nvCxnSpPr>
          <p:cNvPr id="51" name="Прямая соединительная линия 50"/>
          <p:cNvCxnSpPr>
            <a:endCxn id="49" idx="1"/>
          </p:cNvCxnSpPr>
          <p:nvPr/>
        </p:nvCxnSpPr>
        <p:spPr>
          <a:xfrm>
            <a:off x="86601" y="6580363"/>
            <a:ext cx="5069750" cy="0"/>
          </a:xfrm>
          <a:prstGeom prst="line">
            <a:avLst/>
          </a:prstGeom>
        </p:spPr>
        <p:style>
          <a:lnRef idx="3">
            <a:schemeClr val="dk1"/>
          </a:lnRef>
          <a:fillRef idx="0">
            <a:schemeClr val="dk1"/>
          </a:fillRef>
          <a:effectRef idx="2">
            <a:schemeClr val="dk1"/>
          </a:effectRef>
          <a:fontRef idx="minor">
            <a:schemeClr val="tx1"/>
          </a:fontRef>
        </p:style>
      </p:cxnSp>
      <p:cxnSp>
        <p:nvCxnSpPr>
          <p:cNvPr id="53" name="Прямая соединительная линия 52"/>
          <p:cNvCxnSpPr>
            <a:stCxn id="49" idx="3"/>
          </p:cNvCxnSpPr>
          <p:nvPr/>
        </p:nvCxnSpPr>
        <p:spPr>
          <a:xfrm>
            <a:off x="6807637" y="6580363"/>
            <a:ext cx="527079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7148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941742" y="196334"/>
            <a:ext cx="2413418" cy="400110"/>
          </a:xfrm>
          <a:prstGeom prst="rect">
            <a:avLst/>
          </a:prstGeom>
          <a:solidFill>
            <a:schemeClr val="accent1">
              <a:lumMod val="60000"/>
              <a:lumOff val="40000"/>
            </a:schemeClr>
          </a:solidFill>
        </p:spPr>
        <p:txBody>
          <a:bodyPr wrap="none">
            <a:spAutoFit/>
          </a:bodyPr>
          <a:lstStyle/>
          <a:p>
            <a:r>
              <a:rPr lang="ro-MD" sz="2000" dirty="0" smtClean="0">
                <a:latin typeface="Times New Roman" panose="02020603050405020304" pitchFamily="18" charset="0"/>
                <a:cs typeface="Times New Roman" panose="02020603050405020304" pitchFamily="18" charset="0"/>
              </a:rPr>
              <a:t>Tipologia conflictelor</a:t>
            </a:r>
            <a:endParaRPr lang="ro-MD" sz="2000" dirty="0">
              <a:latin typeface="Times New Roman" panose="02020603050405020304" pitchFamily="18" charset="0"/>
              <a:cs typeface="Times New Roman" panose="02020603050405020304" pitchFamily="18" charset="0"/>
            </a:endParaRPr>
          </a:p>
        </p:txBody>
      </p:sp>
      <p:grpSp>
        <p:nvGrpSpPr>
          <p:cNvPr id="9" name="Группа 8"/>
          <p:cNvGrpSpPr/>
          <p:nvPr/>
        </p:nvGrpSpPr>
        <p:grpSpPr>
          <a:xfrm>
            <a:off x="141133" y="850516"/>
            <a:ext cx="4640934" cy="5406230"/>
            <a:chOff x="3423204" y="720248"/>
            <a:chExt cx="5345590" cy="5417502"/>
          </a:xfrm>
        </p:grpSpPr>
        <p:sp>
          <p:nvSpPr>
            <p:cNvPr id="10" name="Полилиния 9"/>
            <p:cNvSpPr/>
            <p:nvPr/>
          </p:nvSpPr>
          <p:spPr>
            <a:xfrm>
              <a:off x="5818530" y="1393665"/>
              <a:ext cx="520738" cy="91440"/>
            </a:xfrm>
            <a:custGeom>
              <a:avLst/>
              <a:gdLst>
                <a:gd name="connsiteX0" fmla="*/ 0 w 520738"/>
                <a:gd name="connsiteY0" fmla="*/ 45720 h 91440"/>
                <a:gd name="connsiteX1" fmla="*/ 520738 w 520738"/>
                <a:gd name="connsiteY1" fmla="*/ 45720 h 91440"/>
              </a:gdLst>
              <a:ahLst/>
              <a:cxnLst>
                <a:cxn ang="0">
                  <a:pos x="connsiteX0" y="connsiteY0"/>
                </a:cxn>
                <a:cxn ang="0">
                  <a:pos x="connsiteX1" y="connsiteY1"/>
                </a:cxn>
              </a:cxnLst>
              <a:rect l="l" t="t" r="r" b="b"/>
              <a:pathLst>
                <a:path w="520738" h="91440">
                  <a:moveTo>
                    <a:pt x="0" y="45720"/>
                  </a:moveTo>
                  <a:lnTo>
                    <a:pt x="5207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9286" tIns="42964" rIns="259286" bIns="42963" numCol="1" spcCol="1270" anchor="ctr" anchorCtr="0">
              <a:noAutofit/>
            </a:bodyPr>
            <a:lstStyle/>
            <a:p>
              <a:pPr lvl="0" algn="ctr" defTabSz="222250">
                <a:lnSpc>
                  <a:spcPct val="90000"/>
                </a:lnSpc>
                <a:spcBef>
                  <a:spcPct val="0"/>
                </a:spcBef>
                <a:spcAft>
                  <a:spcPct val="35000"/>
                </a:spcAft>
              </a:pPr>
              <a:endParaRPr lang="ru-RU" sz="500" kern="1200" dirty="0"/>
            </a:p>
          </p:txBody>
        </p:sp>
        <p:sp>
          <p:nvSpPr>
            <p:cNvPr id="11" name="Полилиния 10"/>
            <p:cNvSpPr/>
            <p:nvPr/>
          </p:nvSpPr>
          <p:spPr>
            <a:xfrm>
              <a:off x="3423205" y="720248"/>
              <a:ext cx="2512721" cy="1438275"/>
            </a:xfrm>
            <a:custGeom>
              <a:avLst/>
              <a:gdLst>
                <a:gd name="connsiteX0" fmla="*/ 0 w 2397125"/>
                <a:gd name="connsiteY0" fmla="*/ 0 h 1438275"/>
                <a:gd name="connsiteX1" fmla="*/ 2397125 w 2397125"/>
                <a:gd name="connsiteY1" fmla="*/ 0 h 1438275"/>
                <a:gd name="connsiteX2" fmla="*/ 2397125 w 2397125"/>
                <a:gd name="connsiteY2" fmla="*/ 1438275 h 1438275"/>
                <a:gd name="connsiteX3" fmla="*/ 0 w 2397125"/>
                <a:gd name="connsiteY3" fmla="*/ 1438275 h 1438275"/>
                <a:gd name="connsiteX4" fmla="*/ 0 w 2397125"/>
                <a:gd name="connsiteY4" fmla="*/ 0 h 143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125" h="1438275">
                  <a:moveTo>
                    <a:pt x="0" y="0"/>
                  </a:moveTo>
                  <a:lnTo>
                    <a:pt x="2397125" y="0"/>
                  </a:lnTo>
                  <a:lnTo>
                    <a:pt x="2397125" y="1438275"/>
                  </a:lnTo>
                  <a:lnTo>
                    <a:pt x="0" y="1438275"/>
                  </a:lnTo>
                  <a:lnTo>
                    <a:pt x="0" y="0"/>
                  </a:lnTo>
                  <a:close/>
                </a:path>
              </a:pathLst>
            </a:custGeom>
            <a:solidFill>
              <a:srgbClr val="8E050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ru-RU" sz="4500" kern="1200" dirty="0"/>
            </a:p>
          </p:txBody>
        </p:sp>
        <p:sp>
          <p:nvSpPr>
            <p:cNvPr id="12" name="Полилиния 11"/>
            <p:cNvSpPr/>
            <p:nvPr/>
          </p:nvSpPr>
          <p:spPr>
            <a:xfrm>
              <a:off x="4621768" y="2156723"/>
              <a:ext cx="2948463" cy="520738"/>
            </a:xfrm>
            <a:custGeom>
              <a:avLst/>
              <a:gdLst>
                <a:gd name="connsiteX0" fmla="*/ 2948463 w 2948463"/>
                <a:gd name="connsiteY0" fmla="*/ 0 h 520738"/>
                <a:gd name="connsiteX1" fmla="*/ 2948463 w 2948463"/>
                <a:gd name="connsiteY1" fmla="*/ 277469 h 520738"/>
                <a:gd name="connsiteX2" fmla="*/ 0 w 2948463"/>
                <a:gd name="connsiteY2" fmla="*/ 277469 h 520738"/>
                <a:gd name="connsiteX3" fmla="*/ 0 w 2948463"/>
                <a:gd name="connsiteY3" fmla="*/ 520738 h 520738"/>
              </a:gdLst>
              <a:ahLst/>
              <a:cxnLst>
                <a:cxn ang="0">
                  <a:pos x="connsiteX0" y="connsiteY0"/>
                </a:cxn>
                <a:cxn ang="0">
                  <a:pos x="connsiteX1" y="connsiteY1"/>
                </a:cxn>
                <a:cxn ang="0">
                  <a:pos x="connsiteX2" y="connsiteY2"/>
                </a:cxn>
                <a:cxn ang="0">
                  <a:pos x="connsiteX3" y="connsiteY3"/>
                </a:cxn>
              </a:cxnLst>
              <a:rect l="l" t="t" r="r" b="b"/>
              <a:pathLst>
                <a:path w="2948463" h="520738">
                  <a:moveTo>
                    <a:pt x="2948463" y="0"/>
                  </a:moveTo>
                  <a:lnTo>
                    <a:pt x="2948463" y="277469"/>
                  </a:lnTo>
                  <a:lnTo>
                    <a:pt x="0" y="277469"/>
                  </a:lnTo>
                  <a:lnTo>
                    <a:pt x="0" y="520738"/>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11942" tIns="257612" rIns="1411943" bIns="257613" numCol="1" spcCol="1270" anchor="ctr" anchorCtr="0">
              <a:noAutofit/>
            </a:bodyPr>
            <a:lstStyle/>
            <a:p>
              <a:pPr lvl="0" algn="ctr" defTabSz="222250">
                <a:lnSpc>
                  <a:spcPct val="90000"/>
                </a:lnSpc>
                <a:spcBef>
                  <a:spcPct val="0"/>
                </a:spcBef>
                <a:spcAft>
                  <a:spcPct val="35000"/>
                </a:spcAft>
              </a:pPr>
              <a:endParaRPr lang="ru-RU" sz="500" kern="1200" dirty="0"/>
            </a:p>
          </p:txBody>
        </p:sp>
        <p:sp>
          <p:nvSpPr>
            <p:cNvPr id="13" name="Полилиния 12"/>
            <p:cNvSpPr/>
            <p:nvPr/>
          </p:nvSpPr>
          <p:spPr>
            <a:xfrm>
              <a:off x="6371669" y="720248"/>
              <a:ext cx="2397125" cy="1438275"/>
            </a:xfrm>
            <a:custGeom>
              <a:avLst/>
              <a:gdLst>
                <a:gd name="connsiteX0" fmla="*/ 0 w 2397125"/>
                <a:gd name="connsiteY0" fmla="*/ 0 h 1438275"/>
                <a:gd name="connsiteX1" fmla="*/ 2397125 w 2397125"/>
                <a:gd name="connsiteY1" fmla="*/ 0 h 1438275"/>
                <a:gd name="connsiteX2" fmla="*/ 2397125 w 2397125"/>
                <a:gd name="connsiteY2" fmla="*/ 1438275 h 1438275"/>
                <a:gd name="connsiteX3" fmla="*/ 0 w 2397125"/>
                <a:gd name="connsiteY3" fmla="*/ 1438275 h 1438275"/>
                <a:gd name="connsiteX4" fmla="*/ 0 w 2397125"/>
                <a:gd name="connsiteY4" fmla="*/ 0 h 143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125" h="1438275">
                  <a:moveTo>
                    <a:pt x="0" y="0"/>
                  </a:moveTo>
                  <a:lnTo>
                    <a:pt x="2397125" y="0"/>
                  </a:lnTo>
                  <a:lnTo>
                    <a:pt x="2397125" y="1438275"/>
                  </a:lnTo>
                  <a:lnTo>
                    <a:pt x="0" y="1438275"/>
                  </a:lnTo>
                  <a:lnTo>
                    <a:pt x="0" y="0"/>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ru-RU" sz="4500" kern="1200" dirty="0"/>
            </a:p>
          </p:txBody>
        </p:sp>
        <p:sp>
          <p:nvSpPr>
            <p:cNvPr id="14" name="Полилиния 13"/>
            <p:cNvSpPr/>
            <p:nvPr/>
          </p:nvSpPr>
          <p:spPr>
            <a:xfrm>
              <a:off x="5818530" y="3383279"/>
              <a:ext cx="520738" cy="91440"/>
            </a:xfrm>
            <a:custGeom>
              <a:avLst/>
              <a:gdLst>
                <a:gd name="connsiteX0" fmla="*/ 0 w 520738"/>
                <a:gd name="connsiteY0" fmla="*/ 45720 h 91440"/>
                <a:gd name="connsiteX1" fmla="*/ 520738 w 520738"/>
                <a:gd name="connsiteY1" fmla="*/ 45720 h 91440"/>
              </a:gdLst>
              <a:ahLst/>
              <a:cxnLst>
                <a:cxn ang="0">
                  <a:pos x="connsiteX0" y="connsiteY0"/>
                </a:cxn>
                <a:cxn ang="0">
                  <a:pos x="connsiteX1" y="connsiteY1"/>
                </a:cxn>
              </a:cxnLst>
              <a:rect l="l" t="t" r="r" b="b"/>
              <a:pathLst>
                <a:path w="520738" h="91440">
                  <a:moveTo>
                    <a:pt x="0" y="45720"/>
                  </a:moveTo>
                  <a:lnTo>
                    <a:pt x="5207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9286" tIns="42963" rIns="259286" bIns="42964" numCol="1" spcCol="1270" anchor="ctr" anchorCtr="0">
              <a:noAutofit/>
            </a:bodyPr>
            <a:lstStyle/>
            <a:p>
              <a:pPr lvl="0" algn="ctr" defTabSz="222250">
                <a:lnSpc>
                  <a:spcPct val="90000"/>
                </a:lnSpc>
                <a:spcBef>
                  <a:spcPct val="0"/>
                </a:spcBef>
                <a:spcAft>
                  <a:spcPct val="35000"/>
                </a:spcAft>
              </a:pPr>
              <a:endParaRPr lang="ru-RU" sz="500" kern="1200" dirty="0"/>
            </a:p>
          </p:txBody>
        </p:sp>
        <p:sp>
          <p:nvSpPr>
            <p:cNvPr id="15" name="Полилиния 14"/>
            <p:cNvSpPr/>
            <p:nvPr/>
          </p:nvSpPr>
          <p:spPr>
            <a:xfrm>
              <a:off x="3423205" y="2709862"/>
              <a:ext cx="2397125" cy="1438275"/>
            </a:xfrm>
            <a:custGeom>
              <a:avLst/>
              <a:gdLst>
                <a:gd name="connsiteX0" fmla="*/ 0 w 2397125"/>
                <a:gd name="connsiteY0" fmla="*/ 0 h 1438275"/>
                <a:gd name="connsiteX1" fmla="*/ 2397125 w 2397125"/>
                <a:gd name="connsiteY1" fmla="*/ 0 h 1438275"/>
                <a:gd name="connsiteX2" fmla="*/ 2397125 w 2397125"/>
                <a:gd name="connsiteY2" fmla="*/ 1438275 h 1438275"/>
                <a:gd name="connsiteX3" fmla="*/ 0 w 2397125"/>
                <a:gd name="connsiteY3" fmla="*/ 1438275 h 1438275"/>
                <a:gd name="connsiteX4" fmla="*/ 0 w 2397125"/>
                <a:gd name="connsiteY4" fmla="*/ 0 h 143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125" h="1438275">
                  <a:moveTo>
                    <a:pt x="0" y="0"/>
                  </a:moveTo>
                  <a:lnTo>
                    <a:pt x="2397125" y="0"/>
                  </a:lnTo>
                  <a:lnTo>
                    <a:pt x="2397125" y="1438275"/>
                  </a:lnTo>
                  <a:lnTo>
                    <a:pt x="0" y="1438275"/>
                  </a:lnTo>
                  <a:lnTo>
                    <a:pt x="0" y="0"/>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ru-RU" sz="4500" kern="1200" dirty="0"/>
            </a:p>
          </p:txBody>
        </p:sp>
        <p:sp>
          <p:nvSpPr>
            <p:cNvPr id="16" name="Полилиния 15"/>
            <p:cNvSpPr/>
            <p:nvPr/>
          </p:nvSpPr>
          <p:spPr>
            <a:xfrm>
              <a:off x="4621768" y="4146337"/>
              <a:ext cx="2948463" cy="520738"/>
            </a:xfrm>
            <a:custGeom>
              <a:avLst/>
              <a:gdLst>
                <a:gd name="connsiteX0" fmla="*/ 2948463 w 2948463"/>
                <a:gd name="connsiteY0" fmla="*/ 0 h 520738"/>
                <a:gd name="connsiteX1" fmla="*/ 2948463 w 2948463"/>
                <a:gd name="connsiteY1" fmla="*/ 277469 h 520738"/>
                <a:gd name="connsiteX2" fmla="*/ 0 w 2948463"/>
                <a:gd name="connsiteY2" fmla="*/ 277469 h 520738"/>
                <a:gd name="connsiteX3" fmla="*/ 0 w 2948463"/>
                <a:gd name="connsiteY3" fmla="*/ 520738 h 520738"/>
              </a:gdLst>
              <a:ahLst/>
              <a:cxnLst>
                <a:cxn ang="0">
                  <a:pos x="connsiteX0" y="connsiteY0"/>
                </a:cxn>
                <a:cxn ang="0">
                  <a:pos x="connsiteX1" y="connsiteY1"/>
                </a:cxn>
                <a:cxn ang="0">
                  <a:pos x="connsiteX2" y="connsiteY2"/>
                </a:cxn>
                <a:cxn ang="0">
                  <a:pos x="connsiteX3" y="connsiteY3"/>
                </a:cxn>
              </a:cxnLst>
              <a:rect l="l" t="t" r="r" b="b"/>
              <a:pathLst>
                <a:path w="2948463" h="520738">
                  <a:moveTo>
                    <a:pt x="2948463" y="0"/>
                  </a:moveTo>
                  <a:lnTo>
                    <a:pt x="2948463" y="277469"/>
                  </a:lnTo>
                  <a:lnTo>
                    <a:pt x="0" y="277469"/>
                  </a:lnTo>
                  <a:lnTo>
                    <a:pt x="0" y="520738"/>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11942" tIns="257612" rIns="1411943" bIns="257613" numCol="1" spcCol="1270" anchor="ctr" anchorCtr="0">
              <a:noAutofit/>
            </a:bodyPr>
            <a:lstStyle/>
            <a:p>
              <a:pPr lvl="0" algn="ctr" defTabSz="222250">
                <a:lnSpc>
                  <a:spcPct val="90000"/>
                </a:lnSpc>
                <a:spcBef>
                  <a:spcPct val="0"/>
                </a:spcBef>
                <a:spcAft>
                  <a:spcPct val="35000"/>
                </a:spcAft>
              </a:pPr>
              <a:endParaRPr lang="ru-RU" sz="500" kern="1200" dirty="0"/>
            </a:p>
          </p:txBody>
        </p:sp>
        <p:sp>
          <p:nvSpPr>
            <p:cNvPr id="17" name="Полилиния 16"/>
            <p:cNvSpPr/>
            <p:nvPr/>
          </p:nvSpPr>
          <p:spPr>
            <a:xfrm>
              <a:off x="6371669" y="2709862"/>
              <a:ext cx="2397125" cy="1438275"/>
            </a:xfrm>
            <a:custGeom>
              <a:avLst/>
              <a:gdLst>
                <a:gd name="connsiteX0" fmla="*/ 0 w 2397125"/>
                <a:gd name="connsiteY0" fmla="*/ 0 h 1438275"/>
                <a:gd name="connsiteX1" fmla="*/ 2397125 w 2397125"/>
                <a:gd name="connsiteY1" fmla="*/ 0 h 1438275"/>
                <a:gd name="connsiteX2" fmla="*/ 2397125 w 2397125"/>
                <a:gd name="connsiteY2" fmla="*/ 1438275 h 1438275"/>
                <a:gd name="connsiteX3" fmla="*/ 0 w 2397125"/>
                <a:gd name="connsiteY3" fmla="*/ 1438275 h 1438275"/>
                <a:gd name="connsiteX4" fmla="*/ 0 w 2397125"/>
                <a:gd name="connsiteY4" fmla="*/ 0 h 143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125" h="1438275">
                  <a:moveTo>
                    <a:pt x="0" y="0"/>
                  </a:moveTo>
                  <a:lnTo>
                    <a:pt x="2397125" y="0"/>
                  </a:lnTo>
                  <a:lnTo>
                    <a:pt x="2397125" y="1438275"/>
                  </a:lnTo>
                  <a:lnTo>
                    <a:pt x="0" y="1438275"/>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ru-RU" sz="4500" kern="1200" dirty="0"/>
            </a:p>
          </p:txBody>
        </p:sp>
        <p:sp>
          <p:nvSpPr>
            <p:cNvPr id="18" name="Полилиния 17"/>
            <p:cNvSpPr/>
            <p:nvPr/>
          </p:nvSpPr>
          <p:spPr>
            <a:xfrm>
              <a:off x="3423204" y="4699475"/>
              <a:ext cx="2672795" cy="1438275"/>
            </a:xfrm>
            <a:custGeom>
              <a:avLst/>
              <a:gdLst>
                <a:gd name="connsiteX0" fmla="*/ 0 w 2397125"/>
                <a:gd name="connsiteY0" fmla="*/ 0 h 1438275"/>
                <a:gd name="connsiteX1" fmla="*/ 2397125 w 2397125"/>
                <a:gd name="connsiteY1" fmla="*/ 0 h 1438275"/>
                <a:gd name="connsiteX2" fmla="*/ 2397125 w 2397125"/>
                <a:gd name="connsiteY2" fmla="*/ 1438275 h 1438275"/>
                <a:gd name="connsiteX3" fmla="*/ 0 w 2397125"/>
                <a:gd name="connsiteY3" fmla="*/ 1438275 h 1438275"/>
                <a:gd name="connsiteX4" fmla="*/ 0 w 2397125"/>
                <a:gd name="connsiteY4" fmla="*/ 0 h 143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125" h="1438275">
                  <a:moveTo>
                    <a:pt x="0" y="0"/>
                  </a:moveTo>
                  <a:lnTo>
                    <a:pt x="2397125" y="0"/>
                  </a:lnTo>
                  <a:lnTo>
                    <a:pt x="2397125" y="1438275"/>
                  </a:lnTo>
                  <a:lnTo>
                    <a:pt x="0" y="1438275"/>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ru-RU" sz="4500" kern="1200" dirty="0"/>
            </a:p>
          </p:txBody>
        </p:sp>
      </p:grpSp>
      <p:sp>
        <p:nvSpPr>
          <p:cNvPr id="19" name="Прямоугольник 18"/>
          <p:cNvSpPr/>
          <p:nvPr/>
        </p:nvSpPr>
        <p:spPr>
          <a:xfrm>
            <a:off x="256541" y="937675"/>
            <a:ext cx="2031253" cy="830997"/>
          </a:xfrm>
          <a:prstGeom prst="rect">
            <a:avLst/>
          </a:prstGeom>
          <a:solidFill>
            <a:srgbClr val="8E0506"/>
          </a:solidFill>
        </p:spPr>
        <p:txBody>
          <a:bodyPr wrap="square">
            <a:spAutoFit/>
          </a:bodyPr>
          <a:lstStyle/>
          <a:p>
            <a:r>
              <a:rPr lang="it-IT" sz="1600" dirty="0" smtClean="0">
                <a:latin typeface="Times New Roman" panose="02020603050405020304" pitchFamily="18" charset="0"/>
                <a:cs typeface="Times New Roman" panose="02020603050405020304" pitchFamily="18" charset="0"/>
              </a:rPr>
              <a:t>Conflicte </a:t>
            </a:r>
            <a:r>
              <a:rPr lang="it-IT" sz="1600" dirty="0">
                <a:latin typeface="Times New Roman" panose="02020603050405020304" pitchFamily="18" charset="0"/>
                <a:cs typeface="Times New Roman" panose="02020603050405020304" pitchFamily="18" charset="0"/>
              </a:rPr>
              <a:t>militare frontaliere sau teritoriale; </a:t>
            </a:r>
            <a:r>
              <a:rPr lang="it-IT" sz="1600" dirty="0" smtClean="0">
                <a:latin typeface="Times New Roman" panose="02020603050405020304" pitchFamily="18" charset="0"/>
                <a:cs typeface="Times New Roman" panose="02020603050405020304" pitchFamily="18" charset="0"/>
              </a:rPr>
              <a:t>(</a:t>
            </a:r>
            <a:r>
              <a:rPr lang="it-IT" sz="1600" dirty="0">
                <a:latin typeface="Times New Roman" panose="02020603050405020304" pitchFamily="18" charset="0"/>
                <a:cs typeface="Times New Roman" panose="02020603050405020304" pitchFamily="18" charset="0"/>
              </a:rPr>
              <a:t>Ucraina);</a:t>
            </a:r>
          </a:p>
        </p:txBody>
      </p:sp>
      <p:sp>
        <p:nvSpPr>
          <p:cNvPr id="20" name="Прямоугольник 19"/>
          <p:cNvSpPr/>
          <p:nvPr/>
        </p:nvSpPr>
        <p:spPr>
          <a:xfrm>
            <a:off x="2803267" y="994122"/>
            <a:ext cx="1908489" cy="830997"/>
          </a:xfrm>
          <a:prstGeom prst="rect">
            <a:avLst/>
          </a:prstGeom>
          <a:solidFill>
            <a:schemeClr val="bg1">
              <a:lumMod val="65000"/>
            </a:schemeClr>
          </a:solidFill>
        </p:spPr>
        <p:txBody>
          <a:bodyPr wrap="square">
            <a:spAutoFit/>
          </a:bodyPr>
          <a:lstStyle/>
          <a:p>
            <a:r>
              <a:rPr lang="ro-MD" sz="1600" dirty="0" smtClean="0">
                <a:latin typeface="Times New Roman" panose="02020603050405020304" pitchFamily="18" charset="0"/>
                <a:cs typeface="Times New Roman" panose="02020603050405020304" pitchFamily="18" charset="0"/>
              </a:rPr>
              <a:t>conflicte militare pe suport religios; (Israel și Palestina);</a:t>
            </a:r>
            <a:endParaRPr lang="ro-MD" sz="16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306876" y="2902652"/>
            <a:ext cx="1824442" cy="1077218"/>
          </a:xfrm>
          <a:prstGeom prst="rect">
            <a:avLst/>
          </a:prstGeom>
          <a:solidFill>
            <a:srgbClr val="FFFF00"/>
          </a:solidFill>
        </p:spPr>
        <p:txBody>
          <a:bodyPr wrap="square">
            <a:spAutoFit/>
          </a:bodyPr>
          <a:lstStyle/>
          <a:p>
            <a:r>
              <a:rPr lang="ro-MD" sz="1600" dirty="0" smtClean="0">
                <a:latin typeface="Times New Roman" panose="02020603050405020304" pitchFamily="18" charset="0"/>
                <a:cs typeface="Times New Roman" panose="02020603050405020304" pitchFamily="18" charset="0"/>
              </a:rPr>
              <a:t>conflicte militare inter-etnice (atacul asupra romilor din Bulgaria 2011);</a:t>
            </a:r>
            <a:endParaRPr lang="ro-MD" sz="1600"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2836980" y="3083966"/>
            <a:ext cx="1982482" cy="584775"/>
          </a:xfrm>
          <a:prstGeom prst="rect">
            <a:avLst/>
          </a:prstGeom>
        </p:spPr>
        <p:txBody>
          <a:bodyPr wrap="square">
            <a:spAutoFit/>
          </a:bodyPr>
          <a:lstStyle/>
          <a:p>
            <a:r>
              <a:rPr lang="it-IT" sz="1600" dirty="0">
                <a:latin typeface="Times New Roman" panose="02020603050405020304" pitchFamily="18" charset="0"/>
                <a:cs typeface="Times New Roman" panose="02020603050405020304" pitchFamily="18" charset="0"/>
              </a:rPr>
              <a:t>conflicte militare pe suport economic; </a:t>
            </a:r>
          </a:p>
        </p:txBody>
      </p:sp>
      <p:sp>
        <p:nvSpPr>
          <p:cNvPr id="23" name="Прямоугольник 22"/>
          <p:cNvSpPr/>
          <p:nvPr/>
        </p:nvSpPr>
        <p:spPr>
          <a:xfrm>
            <a:off x="178529" y="5053238"/>
            <a:ext cx="2320467" cy="830997"/>
          </a:xfrm>
          <a:prstGeom prst="rect">
            <a:avLst/>
          </a:prstGeom>
          <a:solidFill>
            <a:schemeClr val="accent2">
              <a:lumMod val="60000"/>
              <a:lumOff val="40000"/>
            </a:schemeClr>
          </a:solidFill>
        </p:spPr>
        <p:txBody>
          <a:bodyPr wrap="square">
            <a:spAutoFit/>
          </a:bodyPr>
          <a:lstStyle/>
          <a:p>
            <a:r>
              <a:rPr lang="it-IT" sz="1600" dirty="0">
                <a:latin typeface="Times New Roman" panose="02020603050405020304" pitchFamily="18" charset="0"/>
                <a:cs typeface="Times New Roman" panose="02020603050405020304" pitchFamily="18" charset="0"/>
              </a:rPr>
              <a:t>terorism și acțiuni militare împotriva terorismului. (</a:t>
            </a:r>
            <a:r>
              <a:rPr lang="it-IT" sz="1600" dirty="0" smtClean="0">
                <a:latin typeface="Times New Roman" panose="02020603050405020304" pitchFamily="18" charset="0"/>
                <a:cs typeface="Times New Roman" panose="02020603050405020304" pitchFamily="18" charset="0"/>
              </a:rPr>
              <a:t>al- Qaeda</a:t>
            </a:r>
            <a:r>
              <a:rPr lang="it-IT" sz="1600" dirty="0">
                <a:latin typeface="Times New Roman" panose="02020603050405020304" pitchFamily="18" charset="0"/>
                <a:cs typeface="Times New Roman" panose="02020603050405020304" pitchFamily="18" charset="0"/>
              </a:rPr>
              <a:t>).</a:t>
            </a:r>
          </a:p>
        </p:txBody>
      </p:sp>
      <p:grpSp>
        <p:nvGrpSpPr>
          <p:cNvPr id="35" name="Группа 34"/>
          <p:cNvGrpSpPr/>
          <p:nvPr/>
        </p:nvGrpSpPr>
        <p:grpSpPr>
          <a:xfrm>
            <a:off x="4921140" y="523767"/>
            <a:ext cx="7095685" cy="5120397"/>
            <a:chOff x="5264202" y="348343"/>
            <a:chExt cx="7095685" cy="5120397"/>
          </a:xfrm>
        </p:grpSpPr>
        <p:sp>
          <p:nvSpPr>
            <p:cNvPr id="36" name="Полилиния 35"/>
            <p:cNvSpPr/>
            <p:nvPr/>
          </p:nvSpPr>
          <p:spPr>
            <a:xfrm>
              <a:off x="5388260" y="921156"/>
              <a:ext cx="4264152" cy="4547584"/>
            </a:xfrm>
            <a:custGeom>
              <a:avLst/>
              <a:gdLst>
                <a:gd name="connsiteX0" fmla="*/ 4264152 w 4264152"/>
                <a:gd name="connsiteY0" fmla="*/ 0 h 4547584"/>
                <a:gd name="connsiteX1" fmla="*/ 0 w 4264152"/>
                <a:gd name="connsiteY1" fmla="*/ 4547584 h 4547584"/>
              </a:gdLst>
              <a:ahLst/>
              <a:cxnLst>
                <a:cxn ang="0">
                  <a:pos x="connsiteX0" y="connsiteY0"/>
                </a:cxn>
                <a:cxn ang="0">
                  <a:pos x="connsiteX1" y="connsiteY1"/>
                </a:cxn>
              </a:cxnLst>
              <a:rect l="l" t="t" r="r" b="b"/>
              <a:pathLst>
                <a:path w="4264152" h="4547584">
                  <a:moveTo>
                    <a:pt x="4264152" y="0"/>
                  </a:moveTo>
                  <a:lnTo>
                    <a:pt x="0" y="45475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88924" tIns="2117940" rIns="1988925" bIns="2117941" numCol="1" spcCol="1270" anchor="ctr" anchorCtr="0">
              <a:noAutofit/>
            </a:bodyPr>
            <a:lstStyle/>
            <a:p>
              <a:pPr lvl="0" algn="ctr" defTabSz="1022350">
                <a:lnSpc>
                  <a:spcPct val="90000"/>
                </a:lnSpc>
                <a:spcBef>
                  <a:spcPct val="0"/>
                </a:spcBef>
                <a:spcAft>
                  <a:spcPct val="35000"/>
                </a:spcAft>
              </a:pPr>
              <a:endParaRPr lang="ru-RU" sz="2300" kern="1200" dirty="0"/>
            </a:p>
          </p:txBody>
        </p:sp>
        <p:sp>
          <p:nvSpPr>
            <p:cNvPr id="37" name="Полилиния 36"/>
            <p:cNvSpPr/>
            <p:nvPr/>
          </p:nvSpPr>
          <p:spPr>
            <a:xfrm>
              <a:off x="8131460" y="921156"/>
              <a:ext cx="1520952" cy="3260748"/>
            </a:xfrm>
            <a:custGeom>
              <a:avLst/>
              <a:gdLst>
                <a:gd name="connsiteX0" fmla="*/ 1520952 w 1520952"/>
                <a:gd name="connsiteY0" fmla="*/ 0 h 3260748"/>
                <a:gd name="connsiteX1" fmla="*/ 0 w 1520952"/>
                <a:gd name="connsiteY1" fmla="*/ 3260748 h 3260748"/>
              </a:gdLst>
              <a:ahLst/>
              <a:cxnLst>
                <a:cxn ang="0">
                  <a:pos x="connsiteX0" y="connsiteY0"/>
                </a:cxn>
                <a:cxn ang="0">
                  <a:pos x="connsiteX1" y="connsiteY1"/>
                </a:cxn>
              </a:cxnLst>
              <a:rect l="l" t="t" r="r" b="b"/>
              <a:pathLst>
                <a:path w="1520952" h="3260748">
                  <a:moveTo>
                    <a:pt x="1520952" y="0"/>
                  </a:moveTo>
                  <a:lnTo>
                    <a:pt x="0" y="32607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83225" tIns="1540423" rIns="683226" bIns="1540424" numCol="1" spcCol="1270" anchor="ctr" anchorCtr="0">
              <a:noAutofit/>
            </a:bodyPr>
            <a:lstStyle/>
            <a:p>
              <a:pPr lvl="0" algn="ctr" defTabSz="577850">
                <a:lnSpc>
                  <a:spcPct val="90000"/>
                </a:lnSpc>
                <a:spcBef>
                  <a:spcPct val="0"/>
                </a:spcBef>
                <a:spcAft>
                  <a:spcPct val="35000"/>
                </a:spcAft>
              </a:pPr>
              <a:endParaRPr lang="ru-RU" sz="1300" kern="1200" dirty="0"/>
            </a:p>
          </p:txBody>
        </p:sp>
        <p:sp>
          <p:nvSpPr>
            <p:cNvPr id="38" name="Полилиния 37"/>
            <p:cNvSpPr/>
            <p:nvPr/>
          </p:nvSpPr>
          <p:spPr>
            <a:xfrm>
              <a:off x="6154596" y="921156"/>
              <a:ext cx="3497816" cy="1695273"/>
            </a:xfrm>
            <a:custGeom>
              <a:avLst/>
              <a:gdLst>
                <a:gd name="connsiteX0" fmla="*/ 3497816 w 3497816"/>
                <a:gd name="connsiteY0" fmla="*/ 0 h 1695273"/>
                <a:gd name="connsiteX1" fmla="*/ 0 w 3497816"/>
                <a:gd name="connsiteY1" fmla="*/ 1695273 h 1695273"/>
              </a:gdLst>
              <a:ahLst/>
              <a:cxnLst>
                <a:cxn ang="0">
                  <a:pos x="connsiteX0" y="connsiteY0"/>
                </a:cxn>
                <a:cxn ang="0">
                  <a:pos x="connsiteX1" y="connsiteY1"/>
                </a:cxn>
              </a:cxnLst>
              <a:rect l="l" t="t" r="r" b="b"/>
              <a:pathLst>
                <a:path w="3497816" h="1695273">
                  <a:moveTo>
                    <a:pt x="3497816" y="0"/>
                  </a:moveTo>
                  <a:lnTo>
                    <a:pt x="0" y="16952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64433" tIns="750462" rIns="1664434" bIns="750462" numCol="1" spcCol="1270" anchor="ctr" anchorCtr="0">
              <a:noAutofit/>
            </a:bodyPr>
            <a:lstStyle/>
            <a:p>
              <a:pPr lvl="0" algn="ctr" defTabSz="622300">
                <a:lnSpc>
                  <a:spcPct val="90000"/>
                </a:lnSpc>
                <a:spcBef>
                  <a:spcPct val="0"/>
                </a:spcBef>
                <a:spcAft>
                  <a:spcPct val="35000"/>
                </a:spcAft>
              </a:pPr>
              <a:endParaRPr lang="ru-RU" sz="1400" kern="1200" dirty="0"/>
            </a:p>
          </p:txBody>
        </p:sp>
        <p:sp>
          <p:nvSpPr>
            <p:cNvPr id="39" name="Полилиния 38"/>
            <p:cNvSpPr/>
            <p:nvPr/>
          </p:nvSpPr>
          <p:spPr>
            <a:xfrm>
              <a:off x="6064793" y="348343"/>
              <a:ext cx="6029611" cy="1145626"/>
            </a:xfrm>
            <a:custGeom>
              <a:avLst/>
              <a:gdLst>
                <a:gd name="connsiteX0" fmla="*/ 0 w 6029611"/>
                <a:gd name="connsiteY0" fmla="*/ 0 h 1145626"/>
                <a:gd name="connsiteX1" fmla="*/ 6029611 w 6029611"/>
                <a:gd name="connsiteY1" fmla="*/ 0 h 1145626"/>
                <a:gd name="connsiteX2" fmla="*/ 6029611 w 6029611"/>
                <a:gd name="connsiteY2" fmla="*/ 1145626 h 1145626"/>
                <a:gd name="connsiteX3" fmla="*/ 0 w 6029611"/>
                <a:gd name="connsiteY3" fmla="*/ 1145626 h 1145626"/>
                <a:gd name="connsiteX4" fmla="*/ 0 w 6029611"/>
                <a:gd name="connsiteY4" fmla="*/ 0 h 114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611" h="1145626">
                  <a:moveTo>
                    <a:pt x="0" y="0"/>
                  </a:moveTo>
                  <a:lnTo>
                    <a:pt x="6029611" y="0"/>
                  </a:lnTo>
                  <a:lnTo>
                    <a:pt x="6029611" y="1145626"/>
                  </a:lnTo>
                  <a:lnTo>
                    <a:pt x="0" y="1145626"/>
                  </a:lnTo>
                  <a:lnTo>
                    <a:pt x="0" y="0"/>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dirty="0"/>
            </a:p>
          </p:txBody>
        </p:sp>
        <p:sp>
          <p:nvSpPr>
            <p:cNvPr id="40" name="Полилиния 39"/>
            <p:cNvSpPr/>
            <p:nvPr/>
          </p:nvSpPr>
          <p:spPr>
            <a:xfrm>
              <a:off x="6550000" y="1546597"/>
              <a:ext cx="3630356" cy="1005876"/>
            </a:xfrm>
            <a:custGeom>
              <a:avLst/>
              <a:gdLst>
                <a:gd name="connsiteX0" fmla="*/ 0 w 3757653"/>
                <a:gd name="connsiteY0" fmla="*/ 0 h 1145626"/>
                <a:gd name="connsiteX1" fmla="*/ 3757653 w 3757653"/>
                <a:gd name="connsiteY1" fmla="*/ 0 h 1145626"/>
                <a:gd name="connsiteX2" fmla="*/ 3757653 w 3757653"/>
                <a:gd name="connsiteY2" fmla="*/ 1145626 h 1145626"/>
                <a:gd name="connsiteX3" fmla="*/ 0 w 3757653"/>
                <a:gd name="connsiteY3" fmla="*/ 1145626 h 1145626"/>
                <a:gd name="connsiteX4" fmla="*/ 0 w 3757653"/>
                <a:gd name="connsiteY4" fmla="*/ 0 h 114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53" h="1145626">
                  <a:moveTo>
                    <a:pt x="0" y="0"/>
                  </a:moveTo>
                  <a:lnTo>
                    <a:pt x="3757653" y="0"/>
                  </a:lnTo>
                  <a:lnTo>
                    <a:pt x="3757653" y="1145626"/>
                  </a:lnTo>
                  <a:lnTo>
                    <a:pt x="0" y="1145626"/>
                  </a:lnTo>
                  <a:lnTo>
                    <a:pt x="0" y="0"/>
                  </a:lnTo>
                  <a:close/>
                </a:path>
              </a:pathLst>
            </a:custGeom>
            <a:solidFill>
              <a:srgbClr val="8E050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dirty="0"/>
            </a:p>
          </p:txBody>
        </p:sp>
        <p:sp>
          <p:nvSpPr>
            <p:cNvPr id="41" name="Полилиния 40"/>
            <p:cNvSpPr/>
            <p:nvPr/>
          </p:nvSpPr>
          <p:spPr>
            <a:xfrm>
              <a:off x="8469357" y="2603099"/>
              <a:ext cx="3890530" cy="1145626"/>
            </a:xfrm>
            <a:custGeom>
              <a:avLst/>
              <a:gdLst>
                <a:gd name="connsiteX0" fmla="*/ 0 w 3757653"/>
                <a:gd name="connsiteY0" fmla="*/ 0 h 1145626"/>
                <a:gd name="connsiteX1" fmla="*/ 3757653 w 3757653"/>
                <a:gd name="connsiteY1" fmla="*/ 0 h 1145626"/>
                <a:gd name="connsiteX2" fmla="*/ 3757653 w 3757653"/>
                <a:gd name="connsiteY2" fmla="*/ 1145626 h 1145626"/>
                <a:gd name="connsiteX3" fmla="*/ 0 w 3757653"/>
                <a:gd name="connsiteY3" fmla="*/ 1145626 h 1145626"/>
                <a:gd name="connsiteX4" fmla="*/ 0 w 3757653"/>
                <a:gd name="connsiteY4" fmla="*/ 0 h 114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53" h="1145626">
                  <a:moveTo>
                    <a:pt x="0" y="0"/>
                  </a:moveTo>
                  <a:lnTo>
                    <a:pt x="3757653" y="0"/>
                  </a:lnTo>
                  <a:lnTo>
                    <a:pt x="3757653" y="1145626"/>
                  </a:lnTo>
                  <a:lnTo>
                    <a:pt x="0" y="1145626"/>
                  </a:lnTo>
                  <a:lnTo>
                    <a:pt x="0" y="0"/>
                  </a:lnTo>
                  <a:close/>
                </a:path>
              </a:pathLst>
            </a:custGeom>
            <a:solidFill>
              <a:srgbClr val="8E050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dirty="0"/>
            </a:p>
          </p:txBody>
        </p:sp>
        <p:sp>
          <p:nvSpPr>
            <p:cNvPr id="42" name="Полилиния 41"/>
            <p:cNvSpPr/>
            <p:nvPr/>
          </p:nvSpPr>
          <p:spPr>
            <a:xfrm>
              <a:off x="5264202" y="3748725"/>
              <a:ext cx="3757653" cy="1308381"/>
            </a:xfrm>
            <a:custGeom>
              <a:avLst/>
              <a:gdLst>
                <a:gd name="connsiteX0" fmla="*/ 0 w 3757653"/>
                <a:gd name="connsiteY0" fmla="*/ 0 h 1145626"/>
                <a:gd name="connsiteX1" fmla="*/ 3757653 w 3757653"/>
                <a:gd name="connsiteY1" fmla="*/ 0 h 1145626"/>
                <a:gd name="connsiteX2" fmla="*/ 3757653 w 3757653"/>
                <a:gd name="connsiteY2" fmla="*/ 1145626 h 1145626"/>
                <a:gd name="connsiteX3" fmla="*/ 0 w 3757653"/>
                <a:gd name="connsiteY3" fmla="*/ 1145626 h 1145626"/>
                <a:gd name="connsiteX4" fmla="*/ 0 w 3757653"/>
                <a:gd name="connsiteY4" fmla="*/ 0 h 1145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53" h="1145626">
                  <a:moveTo>
                    <a:pt x="0" y="0"/>
                  </a:moveTo>
                  <a:lnTo>
                    <a:pt x="3757653" y="0"/>
                  </a:lnTo>
                  <a:lnTo>
                    <a:pt x="3757653" y="1145626"/>
                  </a:lnTo>
                  <a:lnTo>
                    <a:pt x="0" y="1145626"/>
                  </a:lnTo>
                  <a:lnTo>
                    <a:pt x="0" y="0"/>
                  </a:lnTo>
                  <a:close/>
                </a:path>
              </a:pathLst>
            </a:custGeom>
            <a:solidFill>
              <a:srgbClr val="8E050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ru-RU" sz="6500" kern="1200" dirty="0"/>
            </a:p>
          </p:txBody>
        </p:sp>
      </p:grpSp>
      <p:sp>
        <p:nvSpPr>
          <p:cNvPr id="43" name="Прямоугольник 42"/>
          <p:cNvSpPr/>
          <p:nvPr/>
        </p:nvSpPr>
        <p:spPr>
          <a:xfrm>
            <a:off x="5960163" y="468214"/>
            <a:ext cx="5822533" cy="738664"/>
          </a:xfrm>
          <a:prstGeom prst="rect">
            <a:avLst/>
          </a:prstGeom>
        </p:spPr>
        <p:txBody>
          <a:bodyPr wrap="square">
            <a:spAutoFit/>
          </a:bodyPr>
          <a:lstStyle/>
          <a:p>
            <a:r>
              <a:rPr lang="ro-MD" sz="1400" dirty="0" smtClean="0">
                <a:solidFill>
                  <a:schemeClr val="bg1"/>
                </a:solidFill>
                <a:latin typeface="Times New Roman" panose="02020603050405020304" pitchFamily="18" charset="0"/>
                <a:cs typeface="Times New Roman" panose="02020603050405020304" pitchFamily="18" charset="0"/>
              </a:rPr>
              <a:t>Participanţi la conflict armat sunt, în primul rând, acele persoane fizice care, potrivit statutului lor, au dreptul şi obligaţia legală de a participa la acţiunile militare, precum și forţele armate constituite într-o anumită structură ierarhică.</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6287700" y="1744920"/>
            <a:ext cx="3575723" cy="954107"/>
          </a:xfrm>
          <a:prstGeom prst="rect">
            <a:avLst/>
          </a:prstGeom>
        </p:spPr>
        <p:txBody>
          <a:bodyPr wrap="square">
            <a:spAutoFit/>
          </a:bodyPr>
          <a:lstStyle/>
          <a:p>
            <a:pPr algn="ctr"/>
            <a:r>
              <a:rPr lang="ro-MD" sz="1400" dirty="0" smtClean="0">
                <a:solidFill>
                  <a:schemeClr val="bg1"/>
                </a:solidFill>
                <a:latin typeface="Times New Roman" panose="02020603050405020304" pitchFamily="18" charset="0"/>
                <a:cs typeface="Times New Roman" panose="02020603050405020304" pitchFamily="18" charset="0"/>
              </a:rPr>
              <a:t>Persoana civilă </a:t>
            </a:r>
          </a:p>
          <a:p>
            <a:pPr algn="just"/>
            <a:r>
              <a:rPr lang="ro-MD" sz="1400" dirty="0" smtClean="0">
                <a:solidFill>
                  <a:schemeClr val="bg1"/>
                </a:solidFill>
                <a:latin typeface="Times New Roman" panose="02020603050405020304" pitchFamily="18" charset="0"/>
                <a:cs typeface="Times New Roman" panose="02020603050405020304" pitchFamily="18" charset="0"/>
              </a:rPr>
              <a:t>este orice persoană care nu aparține forțelor armate și trebuie să fie protejată în timpul conflictului</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8138653" y="2902652"/>
            <a:ext cx="3907899" cy="954107"/>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Combatanții care au dreptul și obligația de a pregăti și desfășura acțiunile armate împotriva obiectivelor militare ale adversarului, dar nu și împotriva persoanelor și bunurilor civile ale acestuia.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46" name="Прямоугольник 45"/>
          <p:cNvSpPr/>
          <p:nvPr/>
        </p:nvSpPr>
        <p:spPr>
          <a:xfrm>
            <a:off x="4921140" y="3902985"/>
            <a:ext cx="3757653" cy="1384995"/>
          </a:xfrm>
          <a:prstGeom prst="rect">
            <a:avLst/>
          </a:prstGeom>
        </p:spPr>
        <p:txBody>
          <a:bodyPr wrap="square">
            <a:spAutoFit/>
          </a:bodyPr>
          <a:lstStyle/>
          <a:p>
            <a:pPr algn="ctr"/>
            <a:r>
              <a:rPr lang="ro-MD" sz="1400" dirty="0" smtClean="0">
                <a:solidFill>
                  <a:schemeClr val="bg1"/>
                </a:solidFill>
                <a:latin typeface="Times New Roman" panose="02020603050405020304" pitchFamily="18" charset="0"/>
                <a:cs typeface="Times New Roman" panose="02020603050405020304" pitchFamily="18" charset="0"/>
              </a:rPr>
              <a:t>Combatanți</a:t>
            </a:r>
          </a:p>
          <a:p>
            <a:pPr algn="just"/>
            <a:r>
              <a:rPr lang="ro-MD" sz="1400" dirty="0" smtClean="0">
                <a:solidFill>
                  <a:schemeClr val="bg1"/>
                </a:solidFill>
                <a:latin typeface="Times New Roman" panose="02020603050405020304" pitchFamily="18" charset="0"/>
                <a:cs typeface="Times New Roman" panose="02020603050405020304" pitchFamily="18" charset="0"/>
              </a:rPr>
              <a:t>membrii forțelor armate ale unei părți la conflict;</a:t>
            </a:r>
          </a:p>
          <a:p>
            <a:pPr algn="just"/>
            <a:r>
              <a:rPr lang="ro-MD" sz="1400" dirty="0" smtClean="0">
                <a:solidFill>
                  <a:schemeClr val="bg1"/>
                </a:solidFill>
                <a:latin typeface="Times New Roman" panose="02020603050405020304" pitchFamily="18" charset="0"/>
                <a:cs typeface="Times New Roman" panose="02020603050405020304" pitchFamily="18" charset="0"/>
              </a:rPr>
              <a:t> membrii miliţiilor și corpurilor de voluntari;</a:t>
            </a:r>
          </a:p>
          <a:p>
            <a:pPr algn="just"/>
            <a:r>
              <a:rPr lang="ro-MD" sz="1400" dirty="0" smtClean="0">
                <a:solidFill>
                  <a:schemeClr val="bg1"/>
                </a:solidFill>
                <a:latin typeface="Times New Roman" panose="02020603050405020304" pitchFamily="18" charset="0"/>
                <a:cs typeface="Times New Roman" panose="02020603050405020304" pitchFamily="18" charset="0"/>
              </a:rPr>
              <a:t>membrii forțelor armate care aparțin unui guvern sau autorități nerecunoscute de puterea deținătoare;</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47" name="Прямоугольник 46"/>
          <p:cNvSpPr/>
          <p:nvPr/>
        </p:nvSpPr>
        <p:spPr>
          <a:xfrm>
            <a:off x="8442600" y="5253694"/>
            <a:ext cx="3652283" cy="640935"/>
          </a:xfrm>
          <a:prstGeom prst="rect">
            <a:avLst/>
          </a:prstGeom>
          <a:solidFill>
            <a:srgbClr val="8E05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MD" sz="1400" dirty="0" smtClean="0">
                <a:latin typeface="Times New Roman" panose="02020603050405020304" pitchFamily="18" charset="0"/>
                <a:cs typeface="Times New Roman" panose="02020603050405020304" pitchFamily="18" charset="0"/>
              </a:rPr>
              <a:t>Combatanți ilegali</a:t>
            </a:r>
            <a:r>
              <a:rPr lang="en-US" sz="14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ro-MD" sz="1400" dirty="0" smtClean="0">
                <a:latin typeface="Times New Roman" panose="02020603050405020304" pitchFamily="18" charset="0"/>
                <a:cs typeface="Times New Roman" panose="02020603050405020304" pitchFamily="18" charset="0"/>
              </a:rPr>
              <a:t>mercenar</a:t>
            </a:r>
            <a:r>
              <a:rPr lang="en-US" sz="1400" dirty="0" smtClean="0">
                <a:latin typeface="Times New Roman" panose="02020603050405020304" pitchFamily="18" charset="0"/>
                <a:cs typeface="Times New Roman" panose="02020603050405020304" pitchFamily="18" charset="0"/>
              </a:rPr>
              <a:t>i, </a:t>
            </a:r>
            <a:r>
              <a:rPr lang="ro-MD" sz="1400" dirty="0" smtClean="0">
                <a:latin typeface="Times New Roman" panose="02020603050405020304" pitchFamily="18" charset="0"/>
                <a:cs typeface="Times New Roman" panose="02020603050405020304" pitchFamily="18" charset="0"/>
              </a:rPr>
              <a:t>spioni</a:t>
            </a:r>
            <a:r>
              <a:rPr lang="en-US" sz="1400" dirty="0" smtClean="0">
                <a:latin typeface="Times New Roman" panose="02020603050405020304" pitchFamily="18" charset="0"/>
                <a:cs typeface="Times New Roman" panose="02020603050405020304" pitchFamily="18" charset="0"/>
              </a:rPr>
              <a:t>, </a:t>
            </a:r>
            <a:r>
              <a:rPr lang="ro-MD" sz="1400" dirty="0" smtClean="0">
                <a:latin typeface="Times New Roman" panose="02020603050405020304" pitchFamily="18" charset="0"/>
                <a:cs typeface="Times New Roman" panose="02020603050405020304" pitchFamily="18" charset="0"/>
              </a:rPr>
              <a:t>cercetași</a:t>
            </a:r>
            <a:endParaRPr lang="ro-MD" sz="1400" dirty="0">
              <a:latin typeface="Times New Roman" panose="02020603050405020304" pitchFamily="18" charset="0"/>
              <a:cs typeface="Times New Roman" panose="02020603050405020304" pitchFamily="18" charset="0"/>
            </a:endParaRPr>
          </a:p>
        </p:txBody>
      </p:sp>
      <p:sp>
        <p:nvSpPr>
          <p:cNvPr id="48" name="Прямоугольник 47"/>
          <p:cNvSpPr/>
          <p:nvPr/>
        </p:nvSpPr>
        <p:spPr>
          <a:xfrm>
            <a:off x="4236358" y="5551549"/>
            <a:ext cx="4206241" cy="1147485"/>
          </a:xfrm>
          <a:prstGeom prst="rect">
            <a:avLst/>
          </a:prstGeom>
          <a:solidFill>
            <a:srgbClr val="8E05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400" dirty="0" smtClean="0">
                <a:latin typeface="Times New Roman" panose="02020603050405020304" pitchFamily="18" charset="0"/>
                <a:cs typeface="Times New Roman" panose="02020603050405020304" pitchFamily="18" charset="0"/>
              </a:rPr>
              <a:t>Necombatanți</a:t>
            </a:r>
          </a:p>
          <a:p>
            <a:r>
              <a:rPr lang="ro-MD" sz="1400" dirty="0" smtClean="0">
                <a:latin typeface="Times New Roman" panose="02020603050405020304" pitchFamily="18" charset="0"/>
                <a:cs typeface="Times New Roman" panose="02020603050405020304" pitchFamily="18" charset="0"/>
              </a:rPr>
              <a:t>sunt membri ai forțelor armate, dar care, în baza reglementărilor naționale, nu îndeplinesc misiuni </a:t>
            </a:r>
          </a:p>
          <a:p>
            <a:r>
              <a:rPr lang="ro-MD" sz="1400" dirty="0" smtClean="0">
                <a:latin typeface="Times New Roman" panose="02020603050405020304" pitchFamily="18" charset="0"/>
                <a:cs typeface="Times New Roman" panose="02020603050405020304" pitchFamily="18" charset="0"/>
              </a:rPr>
              <a:t>de luptă</a:t>
            </a:r>
            <a:r>
              <a:rPr lang="en-US" sz="1400" dirty="0" smtClean="0">
                <a:latin typeface="Times New Roman" panose="02020603050405020304" pitchFamily="18" charset="0"/>
                <a:cs typeface="Times New Roman" panose="02020603050405020304" pitchFamily="18" charset="0"/>
              </a:rPr>
              <a:t>, </a:t>
            </a:r>
            <a:r>
              <a:rPr lang="ro-MD" sz="1400" dirty="0" smtClean="0">
                <a:latin typeface="Times New Roman" panose="02020603050405020304" pitchFamily="18" charset="0"/>
                <a:cs typeface="Times New Roman" panose="02020603050405020304" pitchFamily="18" charset="0"/>
              </a:rPr>
              <a:t>judecătorii, oficialii guvernamentali, </a:t>
            </a:r>
          </a:p>
          <a:p>
            <a:r>
              <a:rPr lang="ro-MD" sz="1400" dirty="0" smtClean="0">
                <a:latin typeface="Times New Roman" panose="02020603050405020304" pitchFamily="18" charset="0"/>
                <a:cs typeface="Times New Roman" panose="02020603050405020304" pitchFamily="18" charset="0"/>
              </a:rPr>
              <a:t>muncitorii,</a:t>
            </a:r>
            <a:r>
              <a:rPr lang="en-US" sz="1400" dirty="0" smtClean="0">
                <a:latin typeface="Times New Roman" panose="02020603050405020304" pitchFamily="18" charset="0"/>
                <a:cs typeface="Times New Roman" panose="02020603050405020304" pitchFamily="18" charset="0"/>
              </a:rPr>
              <a:t> </a:t>
            </a:r>
            <a:r>
              <a:rPr lang="ro-MD" sz="1400" dirty="0" smtClean="0">
                <a:latin typeface="Times New Roman" panose="02020603050405020304" pitchFamily="18" charset="0"/>
                <a:cs typeface="Times New Roman" panose="02020603050405020304" pitchFamily="18" charset="0"/>
              </a:rPr>
              <a:t> personalul serviciului medical și religios</a:t>
            </a:r>
            <a:endParaRPr lang="ro-MD" sz="1400" dirty="0">
              <a:latin typeface="Times New Roman" panose="02020603050405020304" pitchFamily="18" charset="0"/>
              <a:cs typeface="Times New Roman" panose="02020603050405020304" pitchFamily="18" charset="0"/>
            </a:endParaRPr>
          </a:p>
        </p:txBody>
      </p:sp>
      <p:sp>
        <p:nvSpPr>
          <p:cNvPr id="49" name="5-конечная звезда 48"/>
          <p:cNvSpPr/>
          <p:nvPr/>
        </p:nvSpPr>
        <p:spPr>
          <a:xfrm>
            <a:off x="510376" y="196334"/>
            <a:ext cx="357051" cy="327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7079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3432358" y="640471"/>
            <a:ext cx="5490799" cy="400110"/>
          </a:xfrm>
          <a:prstGeom prst="rect">
            <a:avLst/>
          </a:prstGeom>
        </p:spPr>
        <p:txBody>
          <a:bodyPr wrap="none">
            <a:spAutoFit/>
          </a:bodyPr>
          <a:lstStyle/>
          <a:p>
            <a:r>
              <a:rPr lang="ro-MD" sz="2000" b="1" dirty="0" smtClean="0">
                <a:solidFill>
                  <a:schemeClr val="bg1"/>
                </a:solidFill>
                <a:latin typeface="Times New Roman" panose="02020603050405020304" pitchFamily="18" charset="0"/>
                <a:cs typeface="Times New Roman" panose="02020603050405020304" pitchFamily="18" charset="0"/>
              </a:rPr>
              <a:t>2. Statele ONU şi amestecul militar internaţional</a:t>
            </a:r>
            <a:endParaRPr lang="ro-MD" sz="2000" b="1" dirty="0">
              <a:solidFill>
                <a:schemeClr val="bg1"/>
              </a:solidFill>
              <a:latin typeface="Times New Roman" panose="02020603050405020304" pitchFamily="18" charset="0"/>
              <a:cs typeface="Times New Roman" panose="02020603050405020304" pitchFamily="18" charset="0"/>
            </a:endParaRPr>
          </a:p>
        </p:txBody>
      </p:sp>
      <p:grpSp>
        <p:nvGrpSpPr>
          <p:cNvPr id="10" name="Группа 9"/>
          <p:cNvGrpSpPr/>
          <p:nvPr/>
        </p:nvGrpSpPr>
        <p:grpSpPr>
          <a:xfrm>
            <a:off x="104503" y="1889776"/>
            <a:ext cx="11852366" cy="4658916"/>
            <a:chOff x="2036087" y="1099540"/>
            <a:chExt cx="8119824" cy="4658916"/>
          </a:xfrm>
        </p:grpSpPr>
        <p:sp>
          <p:nvSpPr>
            <p:cNvPr id="13" name="Прямоугольник 12"/>
            <p:cNvSpPr/>
            <p:nvPr/>
          </p:nvSpPr>
          <p:spPr>
            <a:xfrm rot="5400000">
              <a:off x="1657672" y="3822155"/>
              <a:ext cx="1654072"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Прямоугольник 10"/>
            <p:cNvSpPr/>
            <p:nvPr/>
          </p:nvSpPr>
          <p:spPr>
            <a:xfrm rot="5400000">
              <a:off x="1657672" y="2158257"/>
              <a:ext cx="1654072"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Полилиния 11"/>
            <p:cNvSpPr/>
            <p:nvPr/>
          </p:nvSpPr>
          <p:spPr>
            <a:xfrm>
              <a:off x="2036087" y="1099541"/>
              <a:ext cx="2218531" cy="2148756"/>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437" tIns="210437" rIns="210437" bIns="210437" numCol="1" spcCol="1270" anchor="ctr" anchorCtr="0">
              <a:noAutofit/>
            </a:bodyPr>
            <a:lstStyle/>
            <a:p>
              <a:pPr lvl="0" algn="ctr" defTabSz="2000250">
                <a:lnSpc>
                  <a:spcPct val="90000"/>
                </a:lnSpc>
                <a:spcBef>
                  <a:spcPct val="0"/>
                </a:spcBef>
                <a:spcAft>
                  <a:spcPct val="35000"/>
                </a:spcAft>
              </a:pPr>
              <a:endParaRPr lang="ru-RU" sz="4500" kern="1200"/>
            </a:p>
          </p:txBody>
        </p:sp>
        <p:sp>
          <p:nvSpPr>
            <p:cNvPr id="15" name="Прямоугольник 14"/>
            <p:cNvSpPr/>
            <p:nvPr/>
          </p:nvSpPr>
          <p:spPr>
            <a:xfrm>
              <a:off x="2489620" y="4654104"/>
              <a:ext cx="2940820"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Полилиния 15"/>
            <p:cNvSpPr/>
            <p:nvPr/>
          </p:nvSpPr>
          <p:spPr>
            <a:xfrm>
              <a:off x="2036087" y="3416639"/>
              <a:ext cx="2218531" cy="2341817"/>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437" tIns="210437" rIns="210437" bIns="210437" numCol="1" spcCol="1270" anchor="ctr" anchorCtr="0">
              <a:noAutofit/>
            </a:bodyPr>
            <a:lstStyle/>
            <a:p>
              <a:pPr lvl="0" algn="ctr" defTabSz="2000250">
                <a:lnSpc>
                  <a:spcPct val="90000"/>
                </a:lnSpc>
                <a:spcBef>
                  <a:spcPct val="0"/>
                </a:spcBef>
                <a:spcAft>
                  <a:spcPct val="35000"/>
                </a:spcAft>
              </a:pPr>
              <a:endParaRPr lang="ru-RU" sz="4500" kern="1200"/>
            </a:p>
          </p:txBody>
        </p:sp>
        <p:sp>
          <p:nvSpPr>
            <p:cNvPr id="17" name="Прямоугольник 16"/>
            <p:cNvSpPr/>
            <p:nvPr/>
          </p:nvSpPr>
          <p:spPr>
            <a:xfrm rot="16200000">
              <a:off x="4608317" y="3822155"/>
              <a:ext cx="1654072"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Полилиния 17"/>
            <p:cNvSpPr/>
            <p:nvPr/>
          </p:nvSpPr>
          <p:spPr>
            <a:xfrm>
              <a:off x="4986734" y="3221139"/>
              <a:ext cx="2218531" cy="2537317"/>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437" tIns="210437" rIns="210437" bIns="210437" numCol="1" spcCol="1270" anchor="ctr" anchorCtr="0">
              <a:noAutofit/>
            </a:bodyPr>
            <a:lstStyle/>
            <a:p>
              <a:pPr lvl="0" algn="ctr" defTabSz="2000250">
                <a:lnSpc>
                  <a:spcPct val="90000"/>
                </a:lnSpc>
                <a:spcBef>
                  <a:spcPct val="0"/>
                </a:spcBef>
                <a:spcAft>
                  <a:spcPct val="35000"/>
                </a:spcAft>
              </a:pPr>
              <a:endParaRPr lang="ru-RU" sz="4500" kern="1200"/>
            </a:p>
          </p:txBody>
        </p:sp>
        <p:sp>
          <p:nvSpPr>
            <p:cNvPr id="19" name="Прямоугольник 18"/>
            <p:cNvSpPr/>
            <p:nvPr/>
          </p:nvSpPr>
          <p:spPr>
            <a:xfrm rot="16200000">
              <a:off x="4608317" y="2158257"/>
              <a:ext cx="1654072"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Прямоугольник 20"/>
            <p:cNvSpPr/>
            <p:nvPr/>
          </p:nvSpPr>
          <p:spPr>
            <a:xfrm>
              <a:off x="5440266" y="1326307"/>
              <a:ext cx="2940820"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Полилиния 21"/>
            <p:cNvSpPr/>
            <p:nvPr/>
          </p:nvSpPr>
          <p:spPr>
            <a:xfrm>
              <a:off x="4986734" y="1099540"/>
              <a:ext cx="2218531" cy="1890663"/>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437" tIns="210437" rIns="210437" bIns="210437" numCol="1" spcCol="1270" anchor="ctr" anchorCtr="0">
              <a:noAutofit/>
            </a:bodyPr>
            <a:lstStyle/>
            <a:p>
              <a:pPr lvl="0" algn="ctr" defTabSz="2000250">
                <a:lnSpc>
                  <a:spcPct val="90000"/>
                </a:lnSpc>
                <a:spcBef>
                  <a:spcPct val="0"/>
                </a:spcBef>
                <a:spcAft>
                  <a:spcPct val="35000"/>
                </a:spcAft>
              </a:pPr>
              <a:endParaRPr lang="ru-RU" sz="4500" kern="1200"/>
            </a:p>
          </p:txBody>
        </p:sp>
        <p:sp>
          <p:nvSpPr>
            <p:cNvPr id="23" name="Прямоугольник 22"/>
            <p:cNvSpPr/>
            <p:nvPr/>
          </p:nvSpPr>
          <p:spPr>
            <a:xfrm rot="5400000">
              <a:off x="7558964" y="2158257"/>
              <a:ext cx="1654072"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Полилиния 23"/>
            <p:cNvSpPr/>
            <p:nvPr/>
          </p:nvSpPr>
          <p:spPr>
            <a:xfrm>
              <a:off x="7937380" y="1099541"/>
              <a:ext cx="2218531" cy="1916752"/>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437" tIns="210437" rIns="210437" bIns="210437" numCol="1" spcCol="1270" anchor="ctr" anchorCtr="0">
              <a:noAutofit/>
            </a:bodyPr>
            <a:lstStyle/>
            <a:p>
              <a:pPr lvl="0" algn="ctr" defTabSz="2000250">
                <a:lnSpc>
                  <a:spcPct val="90000"/>
                </a:lnSpc>
                <a:spcBef>
                  <a:spcPct val="0"/>
                </a:spcBef>
                <a:spcAft>
                  <a:spcPct val="35000"/>
                </a:spcAft>
              </a:pPr>
              <a:endParaRPr lang="ru-RU" sz="4500" kern="1200"/>
            </a:p>
          </p:txBody>
        </p:sp>
        <p:sp>
          <p:nvSpPr>
            <p:cNvPr id="25" name="Прямоугольник 24"/>
            <p:cNvSpPr/>
            <p:nvPr/>
          </p:nvSpPr>
          <p:spPr>
            <a:xfrm rot="5400000">
              <a:off x="7558964" y="3822155"/>
              <a:ext cx="1654072" cy="199667"/>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Полилиния 26"/>
            <p:cNvSpPr/>
            <p:nvPr/>
          </p:nvSpPr>
          <p:spPr>
            <a:xfrm>
              <a:off x="7937380" y="3189581"/>
              <a:ext cx="2218531" cy="2568875"/>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437" tIns="210437" rIns="210437" bIns="210437" numCol="1" spcCol="1270" anchor="ctr" anchorCtr="0">
              <a:noAutofit/>
            </a:bodyPr>
            <a:lstStyle/>
            <a:p>
              <a:pPr lvl="0" algn="ctr" defTabSz="2000250">
                <a:lnSpc>
                  <a:spcPct val="90000"/>
                </a:lnSpc>
                <a:spcBef>
                  <a:spcPct val="0"/>
                </a:spcBef>
                <a:spcAft>
                  <a:spcPct val="35000"/>
                </a:spcAft>
              </a:pPr>
              <a:endParaRPr lang="ru-RU" sz="4500" kern="1200"/>
            </a:p>
          </p:txBody>
        </p:sp>
      </p:grpSp>
      <p:sp>
        <p:nvSpPr>
          <p:cNvPr id="28" name="Прямоугольник 27"/>
          <p:cNvSpPr/>
          <p:nvPr/>
        </p:nvSpPr>
        <p:spPr>
          <a:xfrm>
            <a:off x="139550" y="1889776"/>
            <a:ext cx="3238351" cy="2031325"/>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În ultimii ani, au apărut multe concepte legate de utilizarea forței militare. În special, în literatura științifică modernă, documentele și materialele ONU pentru a califica evenimente dintr-o anumită țară (regiune), sunt utilizate conceptele: război (civil, eliberare națională, local, regional), conflict (armat, militar, interetnic, etno-politice, confesionale)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263016" y="4384822"/>
            <a:ext cx="3011408" cy="2031325"/>
          </a:xfrm>
          <a:prstGeom prst="rect">
            <a:avLst/>
          </a:prstGeom>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Organizația Națiunilor Unite (abreviat: ONU) este cea mai importantă organizație internațională din lume. Fondată pe 24 octombrie 1945, după Al Doilea Război Mondial, are astăzi 193 de state membre. Întemeierea ei a constat din semnarea, de către membrii ei fondatori, a Cartei Organizației Națiunilor Unite. </a:t>
            </a:r>
            <a:endParaRPr lang="ro-MD" sz="14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4397768" y="1941075"/>
            <a:ext cx="3265836" cy="1384995"/>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Potrivit acestui document, ONU are misiunea de a asigura „pacea mondială”, „respectarea drepturilor omului”, „cooperarea internațională” și „respectarea dreptului internațional”. Sediul central al organizației este la New York.</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4498454" y="4094509"/>
            <a:ext cx="2982209" cy="2246769"/>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Consiliul de Securitate al ONU (CSNU) este unul din principalele organe ale Națiunilor Unite, însărcinat cu menținerea păcii și securității internaționale. Rolul său, descris în Carta Națiunilor Unite, include stabilirea de operațiuni de menținere a păcii, instituirea de sancțiuni internaționale, precum și autorizația de acțiuni militare.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8740358" y="1940212"/>
            <a:ext cx="3230880" cy="1815882"/>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Consiliul de Securitate este împuternicit „să investigheze orice dispută sau orice situație care poate duce la tensiuni internaționale sau poate provoca o dispută pentru a determina dacă continuarea acestei dispute sau situații poate amenința menținerea păcii și securității internaționale”. </a:t>
            </a:r>
            <a:endParaRPr lang="ro-MD" sz="1400" dirty="0">
              <a:solidFill>
                <a:schemeClr val="bg1"/>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8751638" y="4094509"/>
            <a:ext cx="3118145" cy="2246769"/>
          </a:xfrm>
          <a:prstGeom prst="rect">
            <a:avLst/>
          </a:prstGeom>
        </p:spPr>
        <p:txBody>
          <a:bodyPr wrap="square">
            <a:spAutoFit/>
          </a:bodyPr>
          <a:lstStyle/>
          <a:p>
            <a:pPr algn="just"/>
            <a:r>
              <a:rPr lang="ro-MD" sz="1400" dirty="0" smtClean="0">
                <a:solidFill>
                  <a:schemeClr val="bg1"/>
                </a:solidFill>
                <a:latin typeface="Times New Roman" panose="02020603050405020304" pitchFamily="18" charset="0"/>
                <a:cs typeface="Times New Roman" panose="02020603050405020304" pitchFamily="18" charset="0"/>
              </a:rPr>
              <a:t>În practică, activitățile Consiliului de Securitate în menținerea păcii și securității constau în stabilirea unor sancțiuni împotriva statelor care încalcă (inclusiv operațiuni militare împotriva acestora); introducerea unităților de menținere a păcii în zonele de conflict; organizarea soluționării post-conflict, inclusiv introducerea unei administrații internaționale în zona de conflict.</a:t>
            </a:r>
            <a:endParaRPr lang="ro-MD"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73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army Soldier">
      <a:dk1>
        <a:sysClr val="windowText" lastClr="000000"/>
      </a:dk1>
      <a:lt1>
        <a:sysClr val="window" lastClr="FFFFFF"/>
      </a:lt1>
      <a:dk2>
        <a:srgbClr val="44546A"/>
      </a:dk2>
      <a:lt2>
        <a:srgbClr val="E7E6E6"/>
      </a:lt2>
      <a:accent1>
        <a:srgbClr val="3F573C"/>
      </a:accent1>
      <a:accent2>
        <a:srgbClr val="537152"/>
      </a:accent2>
      <a:accent3>
        <a:srgbClr val="638564"/>
      </a:accent3>
      <a:accent4>
        <a:srgbClr val="759774"/>
      </a:accent4>
      <a:accent5>
        <a:srgbClr val="564A44"/>
      </a:accent5>
      <a:accent6>
        <a:srgbClr val="9C9493"/>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army Soldier">
      <a:dk1>
        <a:sysClr val="windowText" lastClr="000000"/>
      </a:dk1>
      <a:lt1>
        <a:sysClr val="window" lastClr="FFFFFF"/>
      </a:lt1>
      <a:dk2>
        <a:srgbClr val="44546A"/>
      </a:dk2>
      <a:lt2>
        <a:srgbClr val="E7E6E6"/>
      </a:lt2>
      <a:accent1>
        <a:srgbClr val="3F573C"/>
      </a:accent1>
      <a:accent2>
        <a:srgbClr val="537152"/>
      </a:accent2>
      <a:accent3>
        <a:srgbClr val="638564"/>
      </a:accent3>
      <a:accent4>
        <a:srgbClr val="759774"/>
      </a:accent4>
      <a:accent5>
        <a:srgbClr val="564A44"/>
      </a:accent5>
      <a:accent6>
        <a:srgbClr val="9C9493"/>
      </a:accent6>
      <a:hlink>
        <a:srgbClr val="0C0C0C"/>
      </a:hlink>
      <a:folHlink>
        <a:srgbClr val="0C0C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army Soldier">
      <a:dk1>
        <a:sysClr val="windowText" lastClr="000000"/>
      </a:dk1>
      <a:lt1>
        <a:sysClr val="window" lastClr="FFFFFF"/>
      </a:lt1>
      <a:dk2>
        <a:srgbClr val="44546A"/>
      </a:dk2>
      <a:lt2>
        <a:srgbClr val="E7E6E6"/>
      </a:lt2>
      <a:accent1>
        <a:srgbClr val="3F573C"/>
      </a:accent1>
      <a:accent2>
        <a:srgbClr val="537152"/>
      </a:accent2>
      <a:accent3>
        <a:srgbClr val="638564"/>
      </a:accent3>
      <a:accent4>
        <a:srgbClr val="759774"/>
      </a:accent4>
      <a:accent5>
        <a:srgbClr val="564A44"/>
      </a:accent5>
      <a:accent6>
        <a:srgbClr val="9C9493"/>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4772</TotalTime>
  <Words>4097</Words>
  <Application>Microsoft Office PowerPoint</Application>
  <PresentationFormat>Широкоэкранный</PresentationFormat>
  <Paragraphs>147</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23</vt:i4>
      </vt:variant>
    </vt:vector>
  </HeadingPairs>
  <TitlesOfParts>
    <vt:vector size="30" baseType="lpstr">
      <vt:lpstr>Arial</vt:lpstr>
      <vt:lpstr>Arial Unicode MS</vt:lpstr>
      <vt:lpstr>Calibri</vt:lpstr>
      <vt:lpstr>Times New Roman</vt:lpstr>
      <vt:lpstr>Cover and End Slide Master</vt:lpstr>
      <vt:lpstr>Contents Slide Master</vt:lpstr>
      <vt:lpstr>Section Break Slide 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cp:lastModifiedBy>
  <cp:revision>156</cp:revision>
  <dcterms:created xsi:type="dcterms:W3CDTF">2018-04-24T17:14:44Z</dcterms:created>
  <dcterms:modified xsi:type="dcterms:W3CDTF">2021-12-02T23:22:49Z</dcterms:modified>
</cp:coreProperties>
</file>