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59" r:id="rId6"/>
    <p:sldId id="262" r:id="rId7"/>
    <p:sldId id="261" r:id="rId8"/>
    <p:sldId id="263" r:id="rId9"/>
    <p:sldId id="264" r:id="rId10"/>
    <p:sldId id="265" r:id="rId11"/>
    <p:sldId id="266" r:id="rId12"/>
    <p:sldId id="267" r:id="rId13"/>
  </p:sldIdLst>
  <p:sldSz cx="9144000" cy="6858000" type="screen4x3"/>
  <p:notesSz cx="6858000" cy="9144000"/>
  <p:defaultTextStyle>
    <a:defPPr>
      <a:defRPr lang="ru-M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FAEF0D-0269-40C5-BCC8-09990386F117}" type="doc">
      <dgm:prSet loTypeId="urn:microsoft.com/office/officeart/2005/8/layout/hierarchy2" loCatId="hierarchy" qsTypeId="urn:microsoft.com/office/officeart/2005/8/quickstyle/3d4" qsCatId="3D" csTypeId="urn:microsoft.com/office/officeart/2005/8/colors/accent1_2" csCatId="accent1" phldr="1"/>
      <dgm:spPr/>
      <dgm:t>
        <a:bodyPr/>
        <a:lstStyle/>
        <a:p>
          <a:endParaRPr lang="ro-RO"/>
        </a:p>
      </dgm:t>
    </dgm:pt>
    <dgm:pt modelId="{076F5C07-D742-451B-B5DC-C0AFF65BF62F}">
      <dgm:prSet phldrT="[Текст]" custT="1"/>
      <dgm:spPr/>
      <dgm:t>
        <a:bodyPr/>
        <a:lstStyle/>
        <a:p>
          <a:r>
            <a:rPr lang="ro-RO" sz="2800" b="1" noProof="0" dirty="0" smtClean="0">
              <a:solidFill>
                <a:schemeClr val="tx1"/>
              </a:solidFill>
              <a:effectLst/>
              <a:latin typeface="Times New Roman" panose="02020603050405020304" pitchFamily="18" charset="0"/>
              <a:cs typeface="Times New Roman" panose="02020603050405020304" pitchFamily="18" charset="0"/>
            </a:rPr>
            <a:t>Tipologie</a:t>
          </a:r>
          <a:endParaRPr lang="ro-RO" sz="2800" noProof="0" dirty="0">
            <a:solidFill>
              <a:schemeClr val="tx1"/>
            </a:solidFill>
            <a:effectLst/>
            <a:latin typeface="Times New Roman" panose="02020603050405020304" pitchFamily="18" charset="0"/>
            <a:cs typeface="Times New Roman" panose="02020603050405020304" pitchFamily="18" charset="0"/>
          </a:endParaRPr>
        </a:p>
      </dgm:t>
    </dgm:pt>
    <dgm:pt modelId="{FB528B52-2EDA-409D-90B5-EB95E58A4C5C}" type="parTrans" cxnId="{0E1A6565-2E22-46F0-9ACA-2B41284AD947}">
      <dgm:prSet/>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2F40582F-53EA-44A2-A4A6-AD0F12108615}" type="sibTrans" cxnId="{0E1A6565-2E22-46F0-9ACA-2B41284AD947}">
      <dgm:prSet/>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B336D529-0CF0-4607-A44C-80B0ACBF8DD8}">
      <dgm:prSet phldrT="[Текст]" custT="1"/>
      <dgm:spPr/>
      <dgm:t>
        <a:bodyPr/>
        <a:lstStyle/>
        <a:p>
          <a:pPr>
            <a:buFont typeface="Wingdings" panose="05000000000000000000" pitchFamily="2" charset="2"/>
            <a:buNone/>
          </a:pPr>
          <a:r>
            <a:rPr lang="ro-RO" sz="2000" b="1" noProof="0" dirty="0">
              <a:solidFill>
                <a:schemeClr val="tx1"/>
              </a:solidFill>
              <a:effectLst/>
              <a:latin typeface="Times New Roman" panose="02020603050405020304" pitchFamily="18" charset="0"/>
              <a:cs typeface="Times New Roman" panose="02020603050405020304" pitchFamily="18" charset="0"/>
            </a:rPr>
            <a:t>conflicte militare frontaliere sau teritoriale; (Ucraina);</a:t>
          </a:r>
        </a:p>
      </dgm:t>
    </dgm:pt>
    <dgm:pt modelId="{D34C41BC-6F8B-4F23-AEDF-63B6857620E5}" type="parTrans" cxnId="{DB987D47-AE5D-4C61-AEB0-923F5A95BCC2}">
      <dgm:prSet custT="1"/>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3F95ED3-AF8C-483B-B998-46C0488237B0}" type="sibTrans" cxnId="{DB987D47-AE5D-4C61-AEB0-923F5A95BCC2}">
      <dgm:prSet/>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5427A1F8-F682-4A00-9513-34DA78814974}">
      <dgm:prSet phldrT="[Текст]" custT="1"/>
      <dgm:spPr/>
      <dgm:t>
        <a:bodyPr/>
        <a:lstStyle/>
        <a:p>
          <a:pPr>
            <a:buFont typeface="Wingdings" panose="05000000000000000000" pitchFamily="2" charset="2"/>
            <a:buNone/>
          </a:pPr>
          <a:r>
            <a:rPr lang="ro-RO" sz="2000" b="1" noProof="0" dirty="0">
              <a:solidFill>
                <a:schemeClr val="tx1"/>
              </a:solidFill>
              <a:effectLst/>
              <a:latin typeface="Times New Roman" panose="02020603050405020304" pitchFamily="18" charset="0"/>
              <a:cs typeface="Times New Roman" panose="02020603050405020304" pitchFamily="18" charset="0"/>
            </a:rPr>
            <a:t>conflicte militare pe suport religios; (Israel și Palestina);</a:t>
          </a:r>
        </a:p>
      </dgm:t>
    </dgm:pt>
    <dgm:pt modelId="{E243FC81-8DE2-480E-A5BC-3D57D2DC1113}" type="parTrans" cxnId="{F9AE1598-5E10-4B6D-BD27-0193F60170E0}">
      <dgm:prSet custT="1"/>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1C3437C6-8C15-4DC1-B091-1CCF7318E109}" type="sibTrans" cxnId="{F9AE1598-5E10-4B6D-BD27-0193F60170E0}">
      <dgm:prSet/>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506F482C-539A-4A17-AF79-9F57A18F2F37}">
      <dgm:prSet custT="1"/>
      <dgm:spPr/>
      <dgm:t>
        <a:bodyPr/>
        <a:lstStyle/>
        <a:p>
          <a:pPr>
            <a:buFont typeface="Wingdings" panose="05000000000000000000" pitchFamily="2" charset="2"/>
            <a:buNone/>
          </a:pPr>
          <a:r>
            <a:rPr lang="ro-RO" sz="2000" b="1" noProof="0" dirty="0">
              <a:solidFill>
                <a:schemeClr val="tx1"/>
              </a:solidFill>
              <a:effectLst/>
              <a:latin typeface="Times New Roman" panose="02020603050405020304" pitchFamily="18" charset="0"/>
              <a:cs typeface="Times New Roman" panose="02020603050405020304" pitchFamily="18" charset="0"/>
            </a:rPr>
            <a:t>conflicte militare inter-etnice (atacul asupra romilor din Bulgaria 2011);</a:t>
          </a:r>
        </a:p>
      </dgm:t>
    </dgm:pt>
    <dgm:pt modelId="{D37990C5-FB20-471D-86CD-DD1BDA6BC671}" type="parTrans" cxnId="{D38FD69F-0747-49FB-A50B-C1E583CCD63D}">
      <dgm:prSet custT="1"/>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7771E47C-AEC5-4B5B-8BC3-5FD67547D715}" type="sibTrans" cxnId="{D38FD69F-0747-49FB-A50B-C1E583CCD63D}">
      <dgm:prSet/>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5D016447-A9B7-4471-80A8-03EBA64BCAF8}">
      <dgm:prSet custT="1"/>
      <dgm:spPr/>
      <dgm:t>
        <a:bodyPr/>
        <a:lstStyle/>
        <a:p>
          <a:r>
            <a:rPr lang="ro-RO" sz="2000" b="1" noProof="0" dirty="0">
              <a:solidFill>
                <a:schemeClr val="tx1"/>
              </a:solidFill>
              <a:effectLst/>
              <a:latin typeface="Times New Roman" panose="02020603050405020304" pitchFamily="18" charset="0"/>
              <a:cs typeface="Times New Roman" panose="02020603050405020304" pitchFamily="18" charset="0"/>
            </a:rPr>
            <a:t>conflicte militare pe suport economic; </a:t>
          </a:r>
        </a:p>
      </dgm:t>
    </dgm:pt>
    <dgm:pt modelId="{A374EB95-BFC0-4D31-BE7B-4352CC575A20}" type="parTrans" cxnId="{E9B2CBCE-6A3D-401A-AC1B-752C6F37BC55}">
      <dgm:prSet custT="1"/>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A29C15E6-E978-4FC7-8B49-39BA1E2F0723}" type="sibTrans" cxnId="{E9B2CBCE-6A3D-401A-AC1B-752C6F37BC55}">
      <dgm:prSet/>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309D3808-9424-4252-A89A-2B2F849B0AF1}">
      <dgm:prSet custT="1"/>
      <dgm:spPr/>
      <dgm:t>
        <a:bodyPr/>
        <a:lstStyle/>
        <a:p>
          <a:pPr>
            <a:buFont typeface="Wingdings" panose="05000000000000000000" pitchFamily="2" charset="2"/>
            <a:buNone/>
          </a:pPr>
          <a:r>
            <a:rPr lang="ro-RO" sz="2000" b="1" noProof="0" dirty="0">
              <a:solidFill>
                <a:schemeClr val="tx1"/>
              </a:solidFill>
              <a:effectLst/>
              <a:latin typeface="Times New Roman" panose="02020603050405020304" pitchFamily="18" charset="0"/>
              <a:cs typeface="Times New Roman" panose="02020603050405020304" pitchFamily="18" charset="0"/>
            </a:rPr>
            <a:t>războaie de gherilă; (război al partizanilor din Spania și țările Americii Latine);</a:t>
          </a:r>
        </a:p>
      </dgm:t>
    </dgm:pt>
    <dgm:pt modelId="{D97E3ED0-329B-49A7-8A21-063999BF6EA8}" type="parTrans" cxnId="{253BB4C3-001A-430C-AB7C-ED0F59E19A3A}">
      <dgm:prSet custT="1"/>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CB01688-34A1-4750-A452-FE57801838B3}" type="sibTrans" cxnId="{253BB4C3-001A-430C-AB7C-ED0F59E19A3A}">
      <dgm:prSet/>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0C5EF40-3AB9-4ED8-9733-BD8072C8186E}">
      <dgm:prSet custT="1"/>
      <dgm:spPr/>
      <dgm:t>
        <a:bodyPr/>
        <a:lstStyle/>
        <a:p>
          <a:r>
            <a:rPr lang="ro-RO" sz="2000" b="1" noProof="0" dirty="0">
              <a:solidFill>
                <a:schemeClr val="tx1"/>
              </a:solidFill>
              <a:effectLst/>
              <a:latin typeface="Times New Roman" panose="02020603050405020304" pitchFamily="18" charset="0"/>
              <a:cs typeface="Times New Roman" panose="02020603050405020304" pitchFamily="18" charset="0"/>
            </a:rPr>
            <a:t>terorism și acțiuni militare împotriva terorismului. (al-Qaeda).</a:t>
          </a:r>
        </a:p>
      </dgm:t>
    </dgm:pt>
    <dgm:pt modelId="{A272C3E3-36D8-431B-9F54-F2CF1BE1687D}" type="parTrans" cxnId="{B4018500-1DA1-4FA4-A0CE-6B78C1C1C964}">
      <dgm:prSet custT="1"/>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6D3E6C72-B07F-4175-8745-0B3F317FBAF6}" type="sibTrans" cxnId="{B4018500-1DA1-4FA4-A0CE-6B78C1C1C964}">
      <dgm:prSet/>
      <dgm:spPr/>
      <dgm:t>
        <a:bodyPr/>
        <a:lstStyle/>
        <a:p>
          <a:endParaRPr lang="ro-RO" sz="2000" noProof="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BF082464-1933-4212-A09E-D69B436EB4D9}" type="pres">
      <dgm:prSet presAssocID="{B7FAEF0D-0269-40C5-BCC8-09990386F117}" presName="diagram" presStyleCnt="0">
        <dgm:presLayoutVars>
          <dgm:chPref val="1"/>
          <dgm:dir/>
          <dgm:animOne val="branch"/>
          <dgm:animLvl val="lvl"/>
          <dgm:resizeHandles val="exact"/>
        </dgm:presLayoutVars>
      </dgm:prSet>
      <dgm:spPr/>
      <dgm:t>
        <a:bodyPr/>
        <a:lstStyle/>
        <a:p>
          <a:endParaRPr lang="en-US"/>
        </a:p>
      </dgm:t>
    </dgm:pt>
    <dgm:pt modelId="{D1C5A8A5-7A74-4CE0-9538-6D83C3D49005}" type="pres">
      <dgm:prSet presAssocID="{076F5C07-D742-451B-B5DC-C0AFF65BF62F}" presName="root1" presStyleCnt="0"/>
      <dgm:spPr/>
      <dgm:t>
        <a:bodyPr/>
        <a:lstStyle/>
        <a:p>
          <a:endParaRPr lang="ru-MO"/>
        </a:p>
      </dgm:t>
    </dgm:pt>
    <dgm:pt modelId="{6E4DE7AC-2FE8-41B4-A529-294571B7DCDD}" type="pres">
      <dgm:prSet presAssocID="{076F5C07-D742-451B-B5DC-C0AFF65BF62F}" presName="LevelOneTextNode" presStyleLbl="node0" presStyleIdx="0" presStyleCnt="1" custScaleX="147891" custLinFactNeighborX="-50523" custLinFactNeighborY="-25219">
        <dgm:presLayoutVars>
          <dgm:chPref val="3"/>
        </dgm:presLayoutVars>
      </dgm:prSet>
      <dgm:spPr/>
      <dgm:t>
        <a:bodyPr/>
        <a:lstStyle/>
        <a:p>
          <a:endParaRPr lang="en-US"/>
        </a:p>
      </dgm:t>
    </dgm:pt>
    <dgm:pt modelId="{EEEF854A-67B8-47A1-8519-253EB2816F19}" type="pres">
      <dgm:prSet presAssocID="{076F5C07-D742-451B-B5DC-C0AFF65BF62F}" presName="level2hierChild" presStyleCnt="0"/>
      <dgm:spPr/>
      <dgm:t>
        <a:bodyPr/>
        <a:lstStyle/>
        <a:p>
          <a:endParaRPr lang="ru-MO"/>
        </a:p>
      </dgm:t>
    </dgm:pt>
    <dgm:pt modelId="{584A94D7-C560-4ED4-8A29-F4C7AC111184}" type="pres">
      <dgm:prSet presAssocID="{D34C41BC-6F8B-4F23-AEDF-63B6857620E5}" presName="conn2-1" presStyleLbl="parChTrans1D2" presStyleIdx="0" presStyleCnt="6"/>
      <dgm:spPr/>
      <dgm:t>
        <a:bodyPr/>
        <a:lstStyle/>
        <a:p>
          <a:endParaRPr lang="en-US"/>
        </a:p>
      </dgm:t>
    </dgm:pt>
    <dgm:pt modelId="{F3624FE7-A850-413B-9A3F-13593F05C06F}" type="pres">
      <dgm:prSet presAssocID="{D34C41BC-6F8B-4F23-AEDF-63B6857620E5}" presName="connTx" presStyleLbl="parChTrans1D2" presStyleIdx="0" presStyleCnt="6"/>
      <dgm:spPr/>
      <dgm:t>
        <a:bodyPr/>
        <a:lstStyle/>
        <a:p>
          <a:endParaRPr lang="en-US"/>
        </a:p>
      </dgm:t>
    </dgm:pt>
    <dgm:pt modelId="{3C7D8D07-E1C7-4DA8-9D72-426D9ECE1212}" type="pres">
      <dgm:prSet presAssocID="{B336D529-0CF0-4607-A44C-80B0ACBF8DD8}" presName="root2" presStyleCnt="0"/>
      <dgm:spPr/>
      <dgm:t>
        <a:bodyPr/>
        <a:lstStyle/>
        <a:p>
          <a:endParaRPr lang="ru-MO"/>
        </a:p>
      </dgm:t>
    </dgm:pt>
    <dgm:pt modelId="{D970282E-E7B2-4B75-9937-686D4C00205B}" type="pres">
      <dgm:prSet presAssocID="{B336D529-0CF0-4607-A44C-80B0ACBF8DD8}" presName="LevelTwoTextNode" presStyleLbl="node2" presStyleIdx="0" presStyleCnt="6" custScaleX="295313" custLinFactNeighborX="25078" custLinFactNeighborY="1720">
        <dgm:presLayoutVars>
          <dgm:chPref val="3"/>
        </dgm:presLayoutVars>
      </dgm:prSet>
      <dgm:spPr/>
      <dgm:t>
        <a:bodyPr/>
        <a:lstStyle/>
        <a:p>
          <a:endParaRPr lang="en-US"/>
        </a:p>
      </dgm:t>
    </dgm:pt>
    <dgm:pt modelId="{35134752-E651-49F9-A1A8-83BD0190B633}" type="pres">
      <dgm:prSet presAssocID="{B336D529-0CF0-4607-A44C-80B0ACBF8DD8}" presName="level3hierChild" presStyleCnt="0"/>
      <dgm:spPr/>
      <dgm:t>
        <a:bodyPr/>
        <a:lstStyle/>
        <a:p>
          <a:endParaRPr lang="ru-MO"/>
        </a:p>
      </dgm:t>
    </dgm:pt>
    <dgm:pt modelId="{0F8ADDC6-E05D-4AB0-A812-BD4C89FD744B}" type="pres">
      <dgm:prSet presAssocID="{E243FC81-8DE2-480E-A5BC-3D57D2DC1113}" presName="conn2-1" presStyleLbl="parChTrans1D2" presStyleIdx="1" presStyleCnt="6"/>
      <dgm:spPr/>
      <dgm:t>
        <a:bodyPr/>
        <a:lstStyle/>
        <a:p>
          <a:endParaRPr lang="en-US"/>
        </a:p>
      </dgm:t>
    </dgm:pt>
    <dgm:pt modelId="{445E5790-9C07-4A72-8711-0A1E024CB116}" type="pres">
      <dgm:prSet presAssocID="{E243FC81-8DE2-480E-A5BC-3D57D2DC1113}" presName="connTx" presStyleLbl="parChTrans1D2" presStyleIdx="1" presStyleCnt="6"/>
      <dgm:spPr/>
      <dgm:t>
        <a:bodyPr/>
        <a:lstStyle/>
        <a:p>
          <a:endParaRPr lang="en-US"/>
        </a:p>
      </dgm:t>
    </dgm:pt>
    <dgm:pt modelId="{57045F71-D62A-4A41-A5F6-6843DF751158}" type="pres">
      <dgm:prSet presAssocID="{5427A1F8-F682-4A00-9513-34DA78814974}" presName="root2" presStyleCnt="0"/>
      <dgm:spPr/>
      <dgm:t>
        <a:bodyPr/>
        <a:lstStyle/>
        <a:p>
          <a:endParaRPr lang="ru-MO"/>
        </a:p>
      </dgm:t>
    </dgm:pt>
    <dgm:pt modelId="{098B48A1-A3E6-4DDC-9220-73C351473168}" type="pres">
      <dgm:prSet presAssocID="{5427A1F8-F682-4A00-9513-34DA78814974}" presName="LevelTwoTextNode" presStyleLbl="node2" presStyleIdx="1" presStyleCnt="6" custScaleX="290151" custLinFactNeighborX="25941" custLinFactNeighborY="-1723">
        <dgm:presLayoutVars>
          <dgm:chPref val="3"/>
        </dgm:presLayoutVars>
      </dgm:prSet>
      <dgm:spPr/>
      <dgm:t>
        <a:bodyPr/>
        <a:lstStyle/>
        <a:p>
          <a:endParaRPr lang="en-US"/>
        </a:p>
      </dgm:t>
    </dgm:pt>
    <dgm:pt modelId="{2E050D21-895A-4672-9260-C62ACD0A4D88}" type="pres">
      <dgm:prSet presAssocID="{5427A1F8-F682-4A00-9513-34DA78814974}" presName="level3hierChild" presStyleCnt="0"/>
      <dgm:spPr/>
      <dgm:t>
        <a:bodyPr/>
        <a:lstStyle/>
        <a:p>
          <a:endParaRPr lang="ru-MO"/>
        </a:p>
      </dgm:t>
    </dgm:pt>
    <dgm:pt modelId="{1C1F5CB3-AE3B-4970-8DF8-859056A3CB4D}" type="pres">
      <dgm:prSet presAssocID="{D37990C5-FB20-471D-86CD-DD1BDA6BC671}" presName="conn2-1" presStyleLbl="parChTrans1D2" presStyleIdx="2" presStyleCnt="6"/>
      <dgm:spPr/>
      <dgm:t>
        <a:bodyPr/>
        <a:lstStyle/>
        <a:p>
          <a:endParaRPr lang="en-US"/>
        </a:p>
      </dgm:t>
    </dgm:pt>
    <dgm:pt modelId="{4ECE4152-C8FB-4541-883F-E8A721DD0275}" type="pres">
      <dgm:prSet presAssocID="{D37990C5-FB20-471D-86CD-DD1BDA6BC671}" presName="connTx" presStyleLbl="parChTrans1D2" presStyleIdx="2" presStyleCnt="6"/>
      <dgm:spPr/>
      <dgm:t>
        <a:bodyPr/>
        <a:lstStyle/>
        <a:p>
          <a:endParaRPr lang="en-US"/>
        </a:p>
      </dgm:t>
    </dgm:pt>
    <dgm:pt modelId="{21BC17DF-D7C5-471C-9C5E-D2DA80083313}" type="pres">
      <dgm:prSet presAssocID="{506F482C-539A-4A17-AF79-9F57A18F2F37}" presName="root2" presStyleCnt="0"/>
      <dgm:spPr/>
      <dgm:t>
        <a:bodyPr/>
        <a:lstStyle/>
        <a:p>
          <a:endParaRPr lang="ru-MO"/>
        </a:p>
      </dgm:t>
    </dgm:pt>
    <dgm:pt modelId="{AC6BBA9B-84B3-4A4D-A8BD-606E5297E5A0}" type="pres">
      <dgm:prSet presAssocID="{506F482C-539A-4A17-AF79-9F57A18F2F37}" presName="LevelTwoTextNode" presStyleLbl="node2" presStyleIdx="2" presStyleCnt="6" custScaleX="291876" custLinFactNeighborX="23357" custLinFactNeighborY="-2399">
        <dgm:presLayoutVars>
          <dgm:chPref val="3"/>
        </dgm:presLayoutVars>
      </dgm:prSet>
      <dgm:spPr/>
      <dgm:t>
        <a:bodyPr/>
        <a:lstStyle/>
        <a:p>
          <a:endParaRPr lang="en-US"/>
        </a:p>
      </dgm:t>
    </dgm:pt>
    <dgm:pt modelId="{9AA5692A-44F3-4AC4-B1BD-7F89A91F3ED4}" type="pres">
      <dgm:prSet presAssocID="{506F482C-539A-4A17-AF79-9F57A18F2F37}" presName="level3hierChild" presStyleCnt="0"/>
      <dgm:spPr/>
      <dgm:t>
        <a:bodyPr/>
        <a:lstStyle/>
        <a:p>
          <a:endParaRPr lang="ru-MO"/>
        </a:p>
      </dgm:t>
    </dgm:pt>
    <dgm:pt modelId="{5CC9D8D6-439B-410A-97C7-4EEDC646DA7B}" type="pres">
      <dgm:prSet presAssocID="{A374EB95-BFC0-4D31-BE7B-4352CC575A20}" presName="conn2-1" presStyleLbl="parChTrans1D2" presStyleIdx="3" presStyleCnt="6"/>
      <dgm:spPr/>
      <dgm:t>
        <a:bodyPr/>
        <a:lstStyle/>
        <a:p>
          <a:endParaRPr lang="en-US"/>
        </a:p>
      </dgm:t>
    </dgm:pt>
    <dgm:pt modelId="{930ECB44-AFF6-4133-AD2D-16BA463BA74C}" type="pres">
      <dgm:prSet presAssocID="{A374EB95-BFC0-4D31-BE7B-4352CC575A20}" presName="connTx" presStyleLbl="parChTrans1D2" presStyleIdx="3" presStyleCnt="6"/>
      <dgm:spPr/>
      <dgm:t>
        <a:bodyPr/>
        <a:lstStyle/>
        <a:p>
          <a:endParaRPr lang="en-US"/>
        </a:p>
      </dgm:t>
    </dgm:pt>
    <dgm:pt modelId="{F8090576-BE71-4864-89E3-F8CB905DF882}" type="pres">
      <dgm:prSet presAssocID="{5D016447-A9B7-4471-80A8-03EBA64BCAF8}" presName="root2" presStyleCnt="0"/>
      <dgm:spPr/>
      <dgm:t>
        <a:bodyPr/>
        <a:lstStyle/>
        <a:p>
          <a:endParaRPr lang="ru-MO"/>
        </a:p>
      </dgm:t>
    </dgm:pt>
    <dgm:pt modelId="{9D00458B-1BB4-413B-AE0B-3EDFFF185D4E}" type="pres">
      <dgm:prSet presAssocID="{5D016447-A9B7-4471-80A8-03EBA64BCAF8}" presName="LevelTwoTextNode" presStyleLbl="node2" presStyleIdx="3" presStyleCnt="6" custScaleX="290153" custLinFactNeighborX="22497" custLinFactNeighborY="-3441">
        <dgm:presLayoutVars>
          <dgm:chPref val="3"/>
        </dgm:presLayoutVars>
      </dgm:prSet>
      <dgm:spPr/>
      <dgm:t>
        <a:bodyPr/>
        <a:lstStyle/>
        <a:p>
          <a:endParaRPr lang="en-US"/>
        </a:p>
      </dgm:t>
    </dgm:pt>
    <dgm:pt modelId="{0ACF074B-A217-4141-B5B2-EBE786517842}" type="pres">
      <dgm:prSet presAssocID="{5D016447-A9B7-4471-80A8-03EBA64BCAF8}" presName="level3hierChild" presStyleCnt="0"/>
      <dgm:spPr/>
      <dgm:t>
        <a:bodyPr/>
        <a:lstStyle/>
        <a:p>
          <a:endParaRPr lang="ru-MO"/>
        </a:p>
      </dgm:t>
    </dgm:pt>
    <dgm:pt modelId="{04AF0C14-F2F3-48B4-9962-037A899A2ADD}" type="pres">
      <dgm:prSet presAssocID="{D97E3ED0-329B-49A7-8A21-063999BF6EA8}" presName="conn2-1" presStyleLbl="parChTrans1D2" presStyleIdx="4" presStyleCnt="6"/>
      <dgm:spPr/>
      <dgm:t>
        <a:bodyPr/>
        <a:lstStyle/>
        <a:p>
          <a:endParaRPr lang="en-US"/>
        </a:p>
      </dgm:t>
    </dgm:pt>
    <dgm:pt modelId="{2A2FEBBB-5FAB-4404-8117-E85819B4692B}" type="pres">
      <dgm:prSet presAssocID="{D97E3ED0-329B-49A7-8A21-063999BF6EA8}" presName="connTx" presStyleLbl="parChTrans1D2" presStyleIdx="4" presStyleCnt="6"/>
      <dgm:spPr/>
      <dgm:t>
        <a:bodyPr/>
        <a:lstStyle/>
        <a:p>
          <a:endParaRPr lang="en-US"/>
        </a:p>
      </dgm:t>
    </dgm:pt>
    <dgm:pt modelId="{E39B7C81-5B5A-43C4-BB60-076BE9BE9E93}" type="pres">
      <dgm:prSet presAssocID="{309D3808-9424-4252-A89A-2B2F849B0AF1}" presName="root2" presStyleCnt="0"/>
      <dgm:spPr/>
      <dgm:t>
        <a:bodyPr/>
        <a:lstStyle/>
        <a:p>
          <a:endParaRPr lang="ru-MO"/>
        </a:p>
      </dgm:t>
    </dgm:pt>
    <dgm:pt modelId="{D4EDB216-F087-4095-813A-DCDC44366B07}" type="pres">
      <dgm:prSet presAssocID="{309D3808-9424-4252-A89A-2B2F849B0AF1}" presName="LevelTwoTextNode" presStyleLbl="node2" presStyleIdx="4" presStyleCnt="6" custScaleX="291870" custLinFactNeighborX="21634" custLinFactNeighborY="-5163">
        <dgm:presLayoutVars>
          <dgm:chPref val="3"/>
        </dgm:presLayoutVars>
      </dgm:prSet>
      <dgm:spPr/>
      <dgm:t>
        <a:bodyPr/>
        <a:lstStyle/>
        <a:p>
          <a:endParaRPr lang="en-US"/>
        </a:p>
      </dgm:t>
    </dgm:pt>
    <dgm:pt modelId="{7B8302D0-B121-4904-B85C-3E3F45144AD5}" type="pres">
      <dgm:prSet presAssocID="{309D3808-9424-4252-A89A-2B2F849B0AF1}" presName="level3hierChild" presStyleCnt="0"/>
      <dgm:spPr/>
      <dgm:t>
        <a:bodyPr/>
        <a:lstStyle/>
        <a:p>
          <a:endParaRPr lang="ru-MO"/>
        </a:p>
      </dgm:t>
    </dgm:pt>
    <dgm:pt modelId="{4285522C-3B1D-4BC9-90EF-FC337DD97D32}" type="pres">
      <dgm:prSet presAssocID="{A272C3E3-36D8-431B-9F54-F2CF1BE1687D}" presName="conn2-1" presStyleLbl="parChTrans1D2" presStyleIdx="5" presStyleCnt="6"/>
      <dgm:spPr/>
      <dgm:t>
        <a:bodyPr/>
        <a:lstStyle/>
        <a:p>
          <a:endParaRPr lang="en-US"/>
        </a:p>
      </dgm:t>
    </dgm:pt>
    <dgm:pt modelId="{9D85AF3B-A81A-496E-B50B-C668A68DE3FF}" type="pres">
      <dgm:prSet presAssocID="{A272C3E3-36D8-431B-9F54-F2CF1BE1687D}" presName="connTx" presStyleLbl="parChTrans1D2" presStyleIdx="5" presStyleCnt="6"/>
      <dgm:spPr/>
      <dgm:t>
        <a:bodyPr/>
        <a:lstStyle/>
        <a:p>
          <a:endParaRPr lang="en-US"/>
        </a:p>
      </dgm:t>
    </dgm:pt>
    <dgm:pt modelId="{0D9C575C-2158-4B7E-BED5-A30195D65F90}" type="pres">
      <dgm:prSet presAssocID="{D0C5EF40-3AB9-4ED8-9733-BD8072C8186E}" presName="root2" presStyleCnt="0"/>
      <dgm:spPr/>
      <dgm:t>
        <a:bodyPr/>
        <a:lstStyle/>
        <a:p>
          <a:endParaRPr lang="ru-MO"/>
        </a:p>
      </dgm:t>
    </dgm:pt>
    <dgm:pt modelId="{45F9438C-8BA4-4D05-9B1E-5DA92B309838}" type="pres">
      <dgm:prSet presAssocID="{D0C5EF40-3AB9-4ED8-9733-BD8072C8186E}" presName="LevelTwoTextNode" presStyleLbl="node2" presStyleIdx="5" presStyleCnt="6" custScaleX="297821" custLinFactNeighborX="20774" custLinFactNeighborY="-8596">
        <dgm:presLayoutVars>
          <dgm:chPref val="3"/>
        </dgm:presLayoutVars>
      </dgm:prSet>
      <dgm:spPr/>
      <dgm:t>
        <a:bodyPr/>
        <a:lstStyle/>
        <a:p>
          <a:endParaRPr lang="en-US"/>
        </a:p>
      </dgm:t>
    </dgm:pt>
    <dgm:pt modelId="{BF8ECE1A-2D9A-4307-9E6A-476B471A4DC2}" type="pres">
      <dgm:prSet presAssocID="{D0C5EF40-3AB9-4ED8-9733-BD8072C8186E}" presName="level3hierChild" presStyleCnt="0"/>
      <dgm:spPr/>
      <dgm:t>
        <a:bodyPr/>
        <a:lstStyle/>
        <a:p>
          <a:endParaRPr lang="ru-MO"/>
        </a:p>
      </dgm:t>
    </dgm:pt>
  </dgm:ptLst>
  <dgm:cxnLst>
    <dgm:cxn modelId="{E37D8C74-D596-4F97-A780-5CE09332EFEF}" type="presOf" srcId="{D0C5EF40-3AB9-4ED8-9733-BD8072C8186E}" destId="{45F9438C-8BA4-4D05-9B1E-5DA92B309838}" srcOrd="0" destOrd="0" presId="urn:microsoft.com/office/officeart/2005/8/layout/hierarchy2"/>
    <dgm:cxn modelId="{2436FA82-38C3-4EAE-AF67-B7186BFC1E78}" type="presOf" srcId="{5D016447-A9B7-4471-80A8-03EBA64BCAF8}" destId="{9D00458B-1BB4-413B-AE0B-3EDFFF185D4E}" srcOrd="0" destOrd="0" presId="urn:microsoft.com/office/officeart/2005/8/layout/hierarchy2"/>
    <dgm:cxn modelId="{C2E22370-9359-4AA7-9A0A-07BD0181CB61}" type="presOf" srcId="{B7FAEF0D-0269-40C5-BCC8-09990386F117}" destId="{BF082464-1933-4212-A09E-D69B436EB4D9}" srcOrd="0" destOrd="0" presId="urn:microsoft.com/office/officeart/2005/8/layout/hierarchy2"/>
    <dgm:cxn modelId="{998A0492-8A20-4B44-8EC6-3237CF25FF8B}" type="presOf" srcId="{309D3808-9424-4252-A89A-2B2F849B0AF1}" destId="{D4EDB216-F087-4095-813A-DCDC44366B07}" srcOrd="0" destOrd="0" presId="urn:microsoft.com/office/officeart/2005/8/layout/hierarchy2"/>
    <dgm:cxn modelId="{4A239045-6C1B-4E2F-8EAD-326783E90610}" type="presOf" srcId="{5427A1F8-F682-4A00-9513-34DA78814974}" destId="{098B48A1-A3E6-4DDC-9220-73C351473168}" srcOrd="0" destOrd="0" presId="urn:microsoft.com/office/officeart/2005/8/layout/hierarchy2"/>
    <dgm:cxn modelId="{3FE3E291-0A65-402A-A52E-2CAB0323EE0B}" type="presOf" srcId="{D97E3ED0-329B-49A7-8A21-063999BF6EA8}" destId="{04AF0C14-F2F3-48B4-9962-037A899A2ADD}" srcOrd="0" destOrd="0" presId="urn:microsoft.com/office/officeart/2005/8/layout/hierarchy2"/>
    <dgm:cxn modelId="{60090A45-0D60-467E-86CB-658E1C1B2FC3}" type="presOf" srcId="{076F5C07-D742-451B-B5DC-C0AFF65BF62F}" destId="{6E4DE7AC-2FE8-41B4-A529-294571B7DCDD}" srcOrd="0" destOrd="0" presId="urn:microsoft.com/office/officeart/2005/8/layout/hierarchy2"/>
    <dgm:cxn modelId="{3470D21C-51E1-4FED-8D61-36B370677D42}" type="presOf" srcId="{D34C41BC-6F8B-4F23-AEDF-63B6857620E5}" destId="{F3624FE7-A850-413B-9A3F-13593F05C06F}" srcOrd="1" destOrd="0" presId="urn:microsoft.com/office/officeart/2005/8/layout/hierarchy2"/>
    <dgm:cxn modelId="{AD3445E8-C7C4-46EA-A82A-9A3E1707CB29}" type="presOf" srcId="{D34C41BC-6F8B-4F23-AEDF-63B6857620E5}" destId="{584A94D7-C560-4ED4-8A29-F4C7AC111184}" srcOrd="0" destOrd="0" presId="urn:microsoft.com/office/officeart/2005/8/layout/hierarchy2"/>
    <dgm:cxn modelId="{4302B4E9-8560-4864-B10D-30B7550179B9}" type="presOf" srcId="{A374EB95-BFC0-4D31-BE7B-4352CC575A20}" destId="{5CC9D8D6-439B-410A-97C7-4EEDC646DA7B}" srcOrd="0" destOrd="0" presId="urn:microsoft.com/office/officeart/2005/8/layout/hierarchy2"/>
    <dgm:cxn modelId="{E9B2CBCE-6A3D-401A-AC1B-752C6F37BC55}" srcId="{076F5C07-D742-451B-B5DC-C0AFF65BF62F}" destId="{5D016447-A9B7-4471-80A8-03EBA64BCAF8}" srcOrd="3" destOrd="0" parTransId="{A374EB95-BFC0-4D31-BE7B-4352CC575A20}" sibTransId="{A29C15E6-E978-4FC7-8B49-39BA1E2F0723}"/>
    <dgm:cxn modelId="{D38FD69F-0747-49FB-A50B-C1E583CCD63D}" srcId="{076F5C07-D742-451B-B5DC-C0AFF65BF62F}" destId="{506F482C-539A-4A17-AF79-9F57A18F2F37}" srcOrd="2" destOrd="0" parTransId="{D37990C5-FB20-471D-86CD-DD1BDA6BC671}" sibTransId="{7771E47C-AEC5-4B5B-8BC3-5FD67547D715}"/>
    <dgm:cxn modelId="{F2F8A750-CBD0-4B90-B707-AF24C1E8DE19}" type="presOf" srcId="{D37990C5-FB20-471D-86CD-DD1BDA6BC671}" destId="{4ECE4152-C8FB-4541-883F-E8A721DD0275}" srcOrd="1" destOrd="0" presId="urn:microsoft.com/office/officeart/2005/8/layout/hierarchy2"/>
    <dgm:cxn modelId="{B4018500-1DA1-4FA4-A0CE-6B78C1C1C964}" srcId="{076F5C07-D742-451B-B5DC-C0AFF65BF62F}" destId="{D0C5EF40-3AB9-4ED8-9733-BD8072C8186E}" srcOrd="5" destOrd="0" parTransId="{A272C3E3-36D8-431B-9F54-F2CF1BE1687D}" sibTransId="{6D3E6C72-B07F-4175-8745-0B3F317FBAF6}"/>
    <dgm:cxn modelId="{9D3C7A4C-0797-42FE-8F95-A538E8A8D99D}" type="presOf" srcId="{B336D529-0CF0-4607-A44C-80B0ACBF8DD8}" destId="{D970282E-E7B2-4B75-9937-686D4C00205B}" srcOrd="0" destOrd="0" presId="urn:microsoft.com/office/officeart/2005/8/layout/hierarchy2"/>
    <dgm:cxn modelId="{F21D1199-0B70-452A-9E60-DCD8D9CA2A33}" type="presOf" srcId="{D97E3ED0-329B-49A7-8A21-063999BF6EA8}" destId="{2A2FEBBB-5FAB-4404-8117-E85819B4692B}" srcOrd="1" destOrd="0" presId="urn:microsoft.com/office/officeart/2005/8/layout/hierarchy2"/>
    <dgm:cxn modelId="{FFD569B6-D8B6-4DDD-B1F6-637241486611}" type="presOf" srcId="{E243FC81-8DE2-480E-A5BC-3D57D2DC1113}" destId="{0F8ADDC6-E05D-4AB0-A812-BD4C89FD744B}" srcOrd="0" destOrd="0" presId="urn:microsoft.com/office/officeart/2005/8/layout/hierarchy2"/>
    <dgm:cxn modelId="{B4E3F208-4826-479A-B720-A5D362B4F4F3}" type="presOf" srcId="{A272C3E3-36D8-431B-9F54-F2CF1BE1687D}" destId="{9D85AF3B-A81A-496E-B50B-C668A68DE3FF}" srcOrd="1" destOrd="0" presId="urn:microsoft.com/office/officeart/2005/8/layout/hierarchy2"/>
    <dgm:cxn modelId="{DB987D47-AE5D-4C61-AEB0-923F5A95BCC2}" srcId="{076F5C07-D742-451B-B5DC-C0AFF65BF62F}" destId="{B336D529-0CF0-4607-A44C-80B0ACBF8DD8}" srcOrd="0" destOrd="0" parTransId="{D34C41BC-6F8B-4F23-AEDF-63B6857620E5}" sibTransId="{03F95ED3-AF8C-483B-B998-46C0488237B0}"/>
    <dgm:cxn modelId="{08E589DA-A2FF-4E53-95EA-E6857EF0B6EB}" type="presOf" srcId="{D37990C5-FB20-471D-86CD-DD1BDA6BC671}" destId="{1C1F5CB3-AE3B-4970-8DF8-859056A3CB4D}" srcOrd="0" destOrd="0" presId="urn:microsoft.com/office/officeart/2005/8/layout/hierarchy2"/>
    <dgm:cxn modelId="{43C8ACBA-53E6-4EA8-8D6D-7D7073F03D0F}" type="presOf" srcId="{A272C3E3-36D8-431B-9F54-F2CF1BE1687D}" destId="{4285522C-3B1D-4BC9-90EF-FC337DD97D32}" srcOrd="0" destOrd="0" presId="urn:microsoft.com/office/officeart/2005/8/layout/hierarchy2"/>
    <dgm:cxn modelId="{253BB4C3-001A-430C-AB7C-ED0F59E19A3A}" srcId="{076F5C07-D742-451B-B5DC-C0AFF65BF62F}" destId="{309D3808-9424-4252-A89A-2B2F849B0AF1}" srcOrd="4" destOrd="0" parTransId="{D97E3ED0-329B-49A7-8A21-063999BF6EA8}" sibTransId="{DCB01688-34A1-4750-A452-FE57801838B3}"/>
    <dgm:cxn modelId="{592E9351-2211-423C-8506-A6B6F79945AA}" type="presOf" srcId="{A374EB95-BFC0-4D31-BE7B-4352CC575A20}" destId="{930ECB44-AFF6-4133-AD2D-16BA463BA74C}" srcOrd="1" destOrd="0" presId="urn:microsoft.com/office/officeart/2005/8/layout/hierarchy2"/>
    <dgm:cxn modelId="{BE2BF1F1-C79E-41F8-88B9-7C288018F589}" type="presOf" srcId="{506F482C-539A-4A17-AF79-9F57A18F2F37}" destId="{AC6BBA9B-84B3-4A4D-A8BD-606E5297E5A0}" srcOrd="0" destOrd="0" presId="urn:microsoft.com/office/officeart/2005/8/layout/hierarchy2"/>
    <dgm:cxn modelId="{9A83EEB5-B754-4DFD-B512-1F2B539C5F8E}" type="presOf" srcId="{E243FC81-8DE2-480E-A5BC-3D57D2DC1113}" destId="{445E5790-9C07-4A72-8711-0A1E024CB116}" srcOrd="1" destOrd="0" presId="urn:microsoft.com/office/officeart/2005/8/layout/hierarchy2"/>
    <dgm:cxn modelId="{0E1A6565-2E22-46F0-9ACA-2B41284AD947}" srcId="{B7FAEF0D-0269-40C5-BCC8-09990386F117}" destId="{076F5C07-D742-451B-B5DC-C0AFF65BF62F}" srcOrd="0" destOrd="0" parTransId="{FB528B52-2EDA-409D-90B5-EB95E58A4C5C}" sibTransId="{2F40582F-53EA-44A2-A4A6-AD0F12108615}"/>
    <dgm:cxn modelId="{F9AE1598-5E10-4B6D-BD27-0193F60170E0}" srcId="{076F5C07-D742-451B-B5DC-C0AFF65BF62F}" destId="{5427A1F8-F682-4A00-9513-34DA78814974}" srcOrd="1" destOrd="0" parTransId="{E243FC81-8DE2-480E-A5BC-3D57D2DC1113}" sibTransId="{1C3437C6-8C15-4DC1-B091-1CCF7318E109}"/>
    <dgm:cxn modelId="{681AB55B-0C6D-431E-BA87-90BAF083C958}" type="presParOf" srcId="{BF082464-1933-4212-A09E-D69B436EB4D9}" destId="{D1C5A8A5-7A74-4CE0-9538-6D83C3D49005}" srcOrd="0" destOrd="0" presId="urn:microsoft.com/office/officeart/2005/8/layout/hierarchy2"/>
    <dgm:cxn modelId="{4A8DE125-7F24-4C6D-812E-FC2A626A6E35}" type="presParOf" srcId="{D1C5A8A5-7A74-4CE0-9538-6D83C3D49005}" destId="{6E4DE7AC-2FE8-41B4-A529-294571B7DCDD}" srcOrd="0" destOrd="0" presId="urn:microsoft.com/office/officeart/2005/8/layout/hierarchy2"/>
    <dgm:cxn modelId="{7103EADB-45F2-44C4-8ECF-15ACB6C4A60B}" type="presParOf" srcId="{D1C5A8A5-7A74-4CE0-9538-6D83C3D49005}" destId="{EEEF854A-67B8-47A1-8519-253EB2816F19}" srcOrd="1" destOrd="0" presId="urn:microsoft.com/office/officeart/2005/8/layout/hierarchy2"/>
    <dgm:cxn modelId="{6B3BEB33-CDA4-484E-AA03-4008CCCDF2DE}" type="presParOf" srcId="{EEEF854A-67B8-47A1-8519-253EB2816F19}" destId="{584A94D7-C560-4ED4-8A29-F4C7AC111184}" srcOrd="0" destOrd="0" presId="urn:microsoft.com/office/officeart/2005/8/layout/hierarchy2"/>
    <dgm:cxn modelId="{7DF1082B-F6BA-4C0C-AA9E-1FC1E2BF40ED}" type="presParOf" srcId="{584A94D7-C560-4ED4-8A29-F4C7AC111184}" destId="{F3624FE7-A850-413B-9A3F-13593F05C06F}" srcOrd="0" destOrd="0" presId="urn:microsoft.com/office/officeart/2005/8/layout/hierarchy2"/>
    <dgm:cxn modelId="{55E3F8A3-8C97-4B85-8404-7CACA03C1BAC}" type="presParOf" srcId="{EEEF854A-67B8-47A1-8519-253EB2816F19}" destId="{3C7D8D07-E1C7-4DA8-9D72-426D9ECE1212}" srcOrd="1" destOrd="0" presId="urn:microsoft.com/office/officeart/2005/8/layout/hierarchy2"/>
    <dgm:cxn modelId="{C8F5E217-0CF5-4371-9CBE-69A9BFA64F74}" type="presParOf" srcId="{3C7D8D07-E1C7-4DA8-9D72-426D9ECE1212}" destId="{D970282E-E7B2-4B75-9937-686D4C00205B}" srcOrd="0" destOrd="0" presId="urn:microsoft.com/office/officeart/2005/8/layout/hierarchy2"/>
    <dgm:cxn modelId="{55AFA062-B200-45DD-A0F2-0F615AE8638F}" type="presParOf" srcId="{3C7D8D07-E1C7-4DA8-9D72-426D9ECE1212}" destId="{35134752-E651-49F9-A1A8-83BD0190B633}" srcOrd="1" destOrd="0" presId="urn:microsoft.com/office/officeart/2005/8/layout/hierarchy2"/>
    <dgm:cxn modelId="{BAD701D9-DC0B-4BDF-8935-EA82C0AFD54E}" type="presParOf" srcId="{EEEF854A-67B8-47A1-8519-253EB2816F19}" destId="{0F8ADDC6-E05D-4AB0-A812-BD4C89FD744B}" srcOrd="2" destOrd="0" presId="urn:microsoft.com/office/officeart/2005/8/layout/hierarchy2"/>
    <dgm:cxn modelId="{D721102B-B5F2-40DB-8C5E-CA3A88B73B5D}" type="presParOf" srcId="{0F8ADDC6-E05D-4AB0-A812-BD4C89FD744B}" destId="{445E5790-9C07-4A72-8711-0A1E024CB116}" srcOrd="0" destOrd="0" presId="urn:microsoft.com/office/officeart/2005/8/layout/hierarchy2"/>
    <dgm:cxn modelId="{6BF36E0C-2717-46B2-8842-D6652C276395}" type="presParOf" srcId="{EEEF854A-67B8-47A1-8519-253EB2816F19}" destId="{57045F71-D62A-4A41-A5F6-6843DF751158}" srcOrd="3" destOrd="0" presId="urn:microsoft.com/office/officeart/2005/8/layout/hierarchy2"/>
    <dgm:cxn modelId="{5971BD55-E5D9-43BB-A020-0AC079C85E84}" type="presParOf" srcId="{57045F71-D62A-4A41-A5F6-6843DF751158}" destId="{098B48A1-A3E6-4DDC-9220-73C351473168}" srcOrd="0" destOrd="0" presId="urn:microsoft.com/office/officeart/2005/8/layout/hierarchy2"/>
    <dgm:cxn modelId="{3103FB91-9086-4219-84AC-BE0DAFE1531E}" type="presParOf" srcId="{57045F71-D62A-4A41-A5F6-6843DF751158}" destId="{2E050D21-895A-4672-9260-C62ACD0A4D88}" srcOrd="1" destOrd="0" presId="urn:microsoft.com/office/officeart/2005/8/layout/hierarchy2"/>
    <dgm:cxn modelId="{76D94FE3-6F51-4C0E-9887-A64DFE286E0B}" type="presParOf" srcId="{EEEF854A-67B8-47A1-8519-253EB2816F19}" destId="{1C1F5CB3-AE3B-4970-8DF8-859056A3CB4D}" srcOrd="4" destOrd="0" presId="urn:microsoft.com/office/officeart/2005/8/layout/hierarchy2"/>
    <dgm:cxn modelId="{B03CC682-48C3-400F-8048-95232FBAFE6F}" type="presParOf" srcId="{1C1F5CB3-AE3B-4970-8DF8-859056A3CB4D}" destId="{4ECE4152-C8FB-4541-883F-E8A721DD0275}" srcOrd="0" destOrd="0" presId="urn:microsoft.com/office/officeart/2005/8/layout/hierarchy2"/>
    <dgm:cxn modelId="{FC233A43-59F3-487F-9A78-28B78C438CAF}" type="presParOf" srcId="{EEEF854A-67B8-47A1-8519-253EB2816F19}" destId="{21BC17DF-D7C5-471C-9C5E-D2DA80083313}" srcOrd="5" destOrd="0" presId="urn:microsoft.com/office/officeart/2005/8/layout/hierarchy2"/>
    <dgm:cxn modelId="{EC23791A-9425-43D5-81B5-01FD2EAEDA15}" type="presParOf" srcId="{21BC17DF-D7C5-471C-9C5E-D2DA80083313}" destId="{AC6BBA9B-84B3-4A4D-A8BD-606E5297E5A0}" srcOrd="0" destOrd="0" presId="urn:microsoft.com/office/officeart/2005/8/layout/hierarchy2"/>
    <dgm:cxn modelId="{90EC44E4-9198-44E4-8C9C-89CF129D2E1A}" type="presParOf" srcId="{21BC17DF-D7C5-471C-9C5E-D2DA80083313}" destId="{9AA5692A-44F3-4AC4-B1BD-7F89A91F3ED4}" srcOrd="1" destOrd="0" presId="urn:microsoft.com/office/officeart/2005/8/layout/hierarchy2"/>
    <dgm:cxn modelId="{4A5C9AB6-2509-44FA-98CF-268DA5C828BE}" type="presParOf" srcId="{EEEF854A-67B8-47A1-8519-253EB2816F19}" destId="{5CC9D8D6-439B-410A-97C7-4EEDC646DA7B}" srcOrd="6" destOrd="0" presId="urn:microsoft.com/office/officeart/2005/8/layout/hierarchy2"/>
    <dgm:cxn modelId="{7070729B-32EE-4B2D-8B84-08A2AA254DDF}" type="presParOf" srcId="{5CC9D8D6-439B-410A-97C7-4EEDC646DA7B}" destId="{930ECB44-AFF6-4133-AD2D-16BA463BA74C}" srcOrd="0" destOrd="0" presId="urn:microsoft.com/office/officeart/2005/8/layout/hierarchy2"/>
    <dgm:cxn modelId="{5F43E4B4-4E86-4D4F-AA6A-4EACFF5DB664}" type="presParOf" srcId="{EEEF854A-67B8-47A1-8519-253EB2816F19}" destId="{F8090576-BE71-4864-89E3-F8CB905DF882}" srcOrd="7" destOrd="0" presId="urn:microsoft.com/office/officeart/2005/8/layout/hierarchy2"/>
    <dgm:cxn modelId="{34B77AB2-8F92-44BC-A6DD-CB8B24CF75A9}" type="presParOf" srcId="{F8090576-BE71-4864-89E3-F8CB905DF882}" destId="{9D00458B-1BB4-413B-AE0B-3EDFFF185D4E}" srcOrd="0" destOrd="0" presId="urn:microsoft.com/office/officeart/2005/8/layout/hierarchy2"/>
    <dgm:cxn modelId="{5B85B2AB-9B31-4371-B18C-46009E6320BA}" type="presParOf" srcId="{F8090576-BE71-4864-89E3-F8CB905DF882}" destId="{0ACF074B-A217-4141-B5B2-EBE786517842}" srcOrd="1" destOrd="0" presId="urn:microsoft.com/office/officeart/2005/8/layout/hierarchy2"/>
    <dgm:cxn modelId="{42AC15A8-A9B7-4A1F-9A3F-0EB7774C8389}" type="presParOf" srcId="{EEEF854A-67B8-47A1-8519-253EB2816F19}" destId="{04AF0C14-F2F3-48B4-9962-037A899A2ADD}" srcOrd="8" destOrd="0" presId="urn:microsoft.com/office/officeart/2005/8/layout/hierarchy2"/>
    <dgm:cxn modelId="{1A656D41-CD2A-47AC-B401-AF39AD355E30}" type="presParOf" srcId="{04AF0C14-F2F3-48B4-9962-037A899A2ADD}" destId="{2A2FEBBB-5FAB-4404-8117-E85819B4692B}" srcOrd="0" destOrd="0" presId="urn:microsoft.com/office/officeart/2005/8/layout/hierarchy2"/>
    <dgm:cxn modelId="{2D692E0D-49E9-4F85-A954-10D161C10F81}" type="presParOf" srcId="{EEEF854A-67B8-47A1-8519-253EB2816F19}" destId="{E39B7C81-5B5A-43C4-BB60-076BE9BE9E93}" srcOrd="9" destOrd="0" presId="urn:microsoft.com/office/officeart/2005/8/layout/hierarchy2"/>
    <dgm:cxn modelId="{2342F382-4BCB-4C8F-8D46-F02B0FFD6A96}" type="presParOf" srcId="{E39B7C81-5B5A-43C4-BB60-076BE9BE9E93}" destId="{D4EDB216-F087-4095-813A-DCDC44366B07}" srcOrd="0" destOrd="0" presId="urn:microsoft.com/office/officeart/2005/8/layout/hierarchy2"/>
    <dgm:cxn modelId="{AA08B5AA-C195-4888-9E11-7C62408671B1}" type="presParOf" srcId="{E39B7C81-5B5A-43C4-BB60-076BE9BE9E93}" destId="{7B8302D0-B121-4904-B85C-3E3F45144AD5}" srcOrd="1" destOrd="0" presId="urn:microsoft.com/office/officeart/2005/8/layout/hierarchy2"/>
    <dgm:cxn modelId="{3BE20484-AFB6-4812-98CB-1B15F2C8050B}" type="presParOf" srcId="{EEEF854A-67B8-47A1-8519-253EB2816F19}" destId="{4285522C-3B1D-4BC9-90EF-FC337DD97D32}" srcOrd="10" destOrd="0" presId="urn:microsoft.com/office/officeart/2005/8/layout/hierarchy2"/>
    <dgm:cxn modelId="{0A9525E5-6F4D-4E09-8B80-D352D0FB1C8A}" type="presParOf" srcId="{4285522C-3B1D-4BC9-90EF-FC337DD97D32}" destId="{9D85AF3B-A81A-496E-B50B-C668A68DE3FF}" srcOrd="0" destOrd="0" presId="urn:microsoft.com/office/officeart/2005/8/layout/hierarchy2"/>
    <dgm:cxn modelId="{89101580-0EB6-4EF2-B6E2-37A31313BBBF}" type="presParOf" srcId="{EEEF854A-67B8-47A1-8519-253EB2816F19}" destId="{0D9C575C-2158-4B7E-BED5-A30195D65F90}" srcOrd="11" destOrd="0" presId="urn:microsoft.com/office/officeart/2005/8/layout/hierarchy2"/>
    <dgm:cxn modelId="{82264DE0-A7CE-45D5-BEDF-600BBF75C0EB}" type="presParOf" srcId="{0D9C575C-2158-4B7E-BED5-A30195D65F90}" destId="{45F9438C-8BA4-4D05-9B1E-5DA92B309838}" srcOrd="0" destOrd="0" presId="urn:microsoft.com/office/officeart/2005/8/layout/hierarchy2"/>
    <dgm:cxn modelId="{780BBEE6-DF2C-48DD-A005-83C73474CA49}" type="presParOf" srcId="{0D9C575C-2158-4B7E-BED5-A30195D65F90}" destId="{BF8ECE1A-2D9A-4307-9E6A-476B471A4DC2}"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ru-RU" smtClean="0"/>
              <a:t>Образец заголовка</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A04F2715-75DF-46FC-9D90-627275E2C4FF}" type="datetimeFigureOut">
              <a:rPr lang="ru-MO" smtClean="0"/>
              <a:t>13.11.2021</a:t>
            </a:fld>
            <a:endParaRPr lang="ru-MO"/>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ru-MO"/>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F50D2DE6-3E35-483A-B5C8-8FCABBBE6F8E}" type="slidenum">
              <a:rPr lang="ru-MO" smtClean="0"/>
              <a:t>‹#›</a:t>
            </a:fld>
            <a:endParaRPr lang="ru-MO"/>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04F2715-75DF-46FC-9D90-627275E2C4FF}" type="datetimeFigureOut">
              <a:rPr lang="ru-MO" smtClean="0"/>
              <a:t>13.11.2021</a:t>
            </a:fld>
            <a:endParaRPr lang="ru-MO"/>
          </a:p>
        </p:txBody>
      </p:sp>
      <p:sp>
        <p:nvSpPr>
          <p:cNvPr id="5" name="Footer Placeholder 4"/>
          <p:cNvSpPr>
            <a:spLocks noGrp="1"/>
          </p:cNvSpPr>
          <p:nvPr>
            <p:ph type="ftr" sz="quarter" idx="11"/>
          </p:nvPr>
        </p:nvSpPr>
        <p:spPr/>
        <p:txBody>
          <a:bodyPr/>
          <a:lstStyle/>
          <a:p>
            <a:endParaRPr lang="ru-MO"/>
          </a:p>
        </p:txBody>
      </p:sp>
      <p:sp>
        <p:nvSpPr>
          <p:cNvPr id="6" name="Slide Number Placeholder 5"/>
          <p:cNvSpPr>
            <a:spLocks noGrp="1"/>
          </p:cNvSpPr>
          <p:nvPr>
            <p:ph type="sldNum" sz="quarter" idx="12"/>
          </p:nvPr>
        </p:nvSpPr>
        <p:spPr/>
        <p:txBody>
          <a:bodyPr/>
          <a:lstStyle/>
          <a:p>
            <a:fld id="{F50D2DE6-3E35-483A-B5C8-8FCABBBE6F8E}" type="slidenum">
              <a:rPr lang="ru-MO" smtClean="0"/>
              <a:t>‹#›</a:t>
            </a:fld>
            <a:endParaRPr lang="ru-M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04F2715-75DF-46FC-9D90-627275E2C4FF}" type="datetimeFigureOut">
              <a:rPr lang="ru-MO" smtClean="0"/>
              <a:t>13.11.2021</a:t>
            </a:fld>
            <a:endParaRPr lang="ru-MO"/>
          </a:p>
        </p:txBody>
      </p:sp>
      <p:sp>
        <p:nvSpPr>
          <p:cNvPr id="5" name="Footer Placeholder 4"/>
          <p:cNvSpPr>
            <a:spLocks noGrp="1"/>
          </p:cNvSpPr>
          <p:nvPr>
            <p:ph type="ftr" sz="quarter" idx="11"/>
          </p:nvPr>
        </p:nvSpPr>
        <p:spPr/>
        <p:txBody>
          <a:bodyPr/>
          <a:lstStyle/>
          <a:p>
            <a:endParaRPr lang="ru-MO"/>
          </a:p>
        </p:txBody>
      </p:sp>
      <p:sp>
        <p:nvSpPr>
          <p:cNvPr id="6" name="Slide Number Placeholder 5"/>
          <p:cNvSpPr>
            <a:spLocks noGrp="1"/>
          </p:cNvSpPr>
          <p:nvPr>
            <p:ph type="sldNum" sz="quarter" idx="12"/>
          </p:nvPr>
        </p:nvSpPr>
        <p:spPr/>
        <p:txBody>
          <a:bodyPr/>
          <a:lstStyle/>
          <a:p>
            <a:fld id="{F50D2DE6-3E35-483A-B5C8-8FCABBBE6F8E}" type="slidenum">
              <a:rPr lang="ru-MO" smtClean="0"/>
              <a:t>‹#›</a:t>
            </a:fld>
            <a:endParaRPr lang="ru-M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A04F2715-75DF-46FC-9D90-627275E2C4FF}" type="datetimeFigureOut">
              <a:rPr lang="ru-MO" smtClean="0"/>
              <a:t>13.11.2021</a:t>
            </a:fld>
            <a:endParaRPr lang="ru-MO"/>
          </a:p>
        </p:txBody>
      </p:sp>
      <p:sp>
        <p:nvSpPr>
          <p:cNvPr id="6" name="Footer Placeholder 5"/>
          <p:cNvSpPr>
            <a:spLocks noGrp="1"/>
          </p:cNvSpPr>
          <p:nvPr>
            <p:ph type="ftr" sz="quarter" idx="11"/>
          </p:nvPr>
        </p:nvSpPr>
        <p:spPr/>
        <p:txBody>
          <a:bodyPr/>
          <a:lstStyle/>
          <a:p>
            <a:endParaRPr lang="ru-MO"/>
          </a:p>
        </p:txBody>
      </p:sp>
      <p:sp>
        <p:nvSpPr>
          <p:cNvPr id="7" name="Slide Number Placeholder 6"/>
          <p:cNvSpPr>
            <a:spLocks noGrp="1"/>
          </p:cNvSpPr>
          <p:nvPr>
            <p:ph type="sldNum" sz="quarter" idx="12"/>
          </p:nvPr>
        </p:nvSpPr>
        <p:spPr/>
        <p:txBody>
          <a:bodyPr/>
          <a:lstStyle/>
          <a:p>
            <a:fld id="{F50D2DE6-3E35-483A-B5C8-8FCABBBE6F8E}" type="slidenum">
              <a:rPr lang="ru-MO" smtClean="0"/>
              <a:t>‹#›</a:t>
            </a:fld>
            <a:endParaRPr lang="ru-MO"/>
          </a:p>
        </p:txBody>
      </p:sp>
      <p:sp>
        <p:nvSpPr>
          <p:cNvPr id="9" name="Content Placeholder 8"/>
          <p:cNvSpPr>
            <a:spLocks noGrp="1"/>
          </p:cNvSpPr>
          <p:nvPr>
            <p:ph sz="quarter" idx="13"/>
          </p:nvPr>
        </p:nvSpPr>
        <p:spPr>
          <a:xfrm>
            <a:off x="1042416" y="2313432"/>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A04F2715-75DF-46FC-9D90-627275E2C4FF}" type="datetimeFigureOut">
              <a:rPr lang="ru-MO" smtClean="0"/>
              <a:t>13.11.2021</a:t>
            </a:fld>
            <a:endParaRPr lang="ru-MO"/>
          </a:p>
        </p:txBody>
      </p:sp>
      <p:sp>
        <p:nvSpPr>
          <p:cNvPr id="8" name="Footer Placeholder 7"/>
          <p:cNvSpPr>
            <a:spLocks noGrp="1"/>
          </p:cNvSpPr>
          <p:nvPr>
            <p:ph type="ftr" sz="quarter" idx="11"/>
          </p:nvPr>
        </p:nvSpPr>
        <p:spPr/>
        <p:txBody>
          <a:bodyPr/>
          <a:lstStyle/>
          <a:p>
            <a:endParaRPr lang="ru-MO"/>
          </a:p>
        </p:txBody>
      </p:sp>
      <p:sp>
        <p:nvSpPr>
          <p:cNvPr id="9" name="Slide Number Placeholder 8"/>
          <p:cNvSpPr>
            <a:spLocks noGrp="1"/>
          </p:cNvSpPr>
          <p:nvPr>
            <p:ph type="sldNum" sz="quarter" idx="12"/>
          </p:nvPr>
        </p:nvSpPr>
        <p:spPr/>
        <p:txBody>
          <a:bodyPr/>
          <a:lstStyle/>
          <a:p>
            <a:fld id="{F50D2DE6-3E35-483A-B5C8-8FCABBBE6F8E}" type="slidenum">
              <a:rPr lang="ru-MO" smtClean="0"/>
              <a:t>‹#›</a:t>
            </a:fld>
            <a:endParaRPr lang="ru-M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A04F2715-75DF-46FC-9D90-627275E2C4FF}" type="datetimeFigureOut">
              <a:rPr lang="ru-MO" smtClean="0"/>
              <a:t>13.11.2021</a:t>
            </a:fld>
            <a:endParaRPr lang="ru-MO"/>
          </a:p>
        </p:txBody>
      </p:sp>
      <p:sp>
        <p:nvSpPr>
          <p:cNvPr id="4" name="Footer Placeholder 3"/>
          <p:cNvSpPr>
            <a:spLocks noGrp="1"/>
          </p:cNvSpPr>
          <p:nvPr>
            <p:ph type="ftr" sz="quarter" idx="11"/>
          </p:nvPr>
        </p:nvSpPr>
        <p:spPr/>
        <p:txBody>
          <a:bodyPr/>
          <a:lstStyle/>
          <a:p>
            <a:endParaRPr lang="ru-MO"/>
          </a:p>
        </p:txBody>
      </p:sp>
      <p:sp>
        <p:nvSpPr>
          <p:cNvPr id="5" name="Slide Number Placeholder 4"/>
          <p:cNvSpPr>
            <a:spLocks noGrp="1"/>
          </p:cNvSpPr>
          <p:nvPr>
            <p:ph type="sldNum" sz="quarter" idx="12"/>
          </p:nvPr>
        </p:nvSpPr>
        <p:spPr/>
        <p:txBody>
          <a:bodyPr/>
          <a:lstStyle/>
          <a:p>
            <a:fld id="{F50D2DE6-3E35-483A-B5C8-8FCABBBE6F8E}" type="slidenum">
              <a:rPr lang="ru-MO" smtClean="0"/>
              <a:t>‹#›</a:t>
            </a:fld>
            <a:endParaRPr lang="ru-M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4F2715-75DF-46FC-9D90-627275E2C4FF}" type="datetimeFigureOut">
              <a:rPr lang="ru-MO" smtClean="0"/>
              <a:t>13.11.2021</a:t>
            </a:fld>
            <a:endParaRPr lang="ru-MO"/>
          </a:p>
        </p:txBody>
      </p:sp>
      <p:sp>
        <p:nvSpPr>
          <p:cNvPr id="3" name="Footer Placeholder 2"/>
          <p:cNvSpPr>
            <a:spLocks noGrp="1"/>
          </p:cNvSpPr>
          <p:nvPr>
            <p:ph type="ftr" sz="quarter" idx="11"/>
          </p:nvPr>
        </p:nvSpPr>
        <p:spPr/>
        <p:txBody>
          <a:bodyPr/>
          <a:lstStyle/>
          <a:p>
            <a:endParaRPr lang="ru-MO"/>
          </a:p>
        </p:txBody>
      </p:sp>
      <p:sp>
        <p:nvSpPr>
          <p:cNvPr id="4" name="Slide Number Placeholder 3"/>
          <p:cNvSpPr>
            <a:spLocks noGrp="1"/>
          </p:cNvSpPr>
          <p:nvPr>
            <p:ph type="sldNum" sz="quarter" idx="12"/>
          </p:nvPr>
        </p:nvSpPr>
        <p:spPr/>
        <p:txBody>
          <a:bodyPr/>
          <a:lstStyle/>
          <a:p>
            <a:fld id="{F50D2DE6-3E35-483A-B5C8-8FCABBBE6F8E}" type="slidenum">
              <a:rPr lang="ru-MO" smtClean="0"/>
              <a:t>‹#›</a:t>
            </a:fld>
            <a:endParaRPr lang="ru-M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A04F2715-75DF-46FC-9D90-627275E2C4FF}" type="datetimeFigureOut">
              <a:rPr lang="ru-MO" smtClean="0"/>
              <a:t>13.11.2021</a:t>
            </a:fld>
            <a:endParaRPr lang="ru-MO"/>
          </a:p>
        </p:txBody>
      </p:sp>
      <p:sp>
        <p:nvSpPr>
          <p:cNvPr id="7" name="Slide Number Placeholder 6"/>
          <p:cNvSpPr>
            <a:spLocks noGrp="1"/>
          </p:cNvSpPr>
          <p:nvPr>
            <p:ph type="sldNum" sz="quarter" idx="12"/>
          </p:nvPr>
        </p:nvSpPr>
        <p:spPr/>
        <p:txBody>
          <a:bodyPr/>
          <a:lstStyle/>
          <a:p>
            <a:fld id="{F50D2DE6-3E35-483A-B5C8-8FCABBBE6F8E}" type="slidenum">
              <a:rPr lang="ru-MO" smtClean="0"/>
              <a:t>‹#›</a:t>
            </a:fld>
            <a:endParaRPr lang="ru-MO"/>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MO"/>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ru-RU" smtClean="0"/>
              <a:t>Образец заголовка</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ru-RU" smtClean="0"/>
              <a:t>Образец заголовка</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04F2715-75DF-46FC-9D90-627275E2C4FF}" type="datetimeFigureOut">
              <a:rPr lang="ru-MO" smtClean="0"/>
              <a:t>13.11.2021</a:t>
            </a:fld>
            <a:endParaRPr lang="ru-MO"/>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MO"/>
          </a:p>
        </p:txBody>
      </p:sp>
      <p:sp>
        <p:nvSpPr>
          <p:cNvPr id="7" name="Slide Number Placeholder 6"/>
          <p:cNvSpPr>
            <a:spLocks noGrp="1"/>
          </p:cNvSpPr>
          <p:nvPr>
            <p:ph type="sldNum" sz="quarter" idx="12"/>
          </p:nvPr>
        </p:nvSpPr>
        <p:spPr/>
        <p:txBody>
          <a:bodyPr/>
          <a:lstStyle/>
          <a:p>
            <a:fld id="{F50D2DE6-3E35-483A-B5C8-8FCABBBE6F8E}" type="slidenum">
              <a:rPr lang="ru-MO" smtClean="0"/>
              <a:t>‹#›</a:t>
            </a:fld>
            <a:endParaRPr lang="ru-M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A04F2715-75DF-46FC-9D90-627275E2C4FF}" type="datetimeFigureOut">
              <a:rPr lang="ru-MO" smtClean="0"/>
              <a:t>13.11.2021</a:t>
            </a:fld>
            <a:endParaRPr lang="ru-MO"/>
          </a:p>
        </p:txBody>
      </p:sp>
      <p:sp>
        <p:nvSpPr>
          <p:cNvPr id="5" name="Footer Placeholder 4"/>
          <p:cNvSpPr>
            <a:spLocks noGrp="1"/>
          </p:cNvSpPr>
          <p:nvPr>
            <p:ph type="ftr" sz="quarter" idx="11"/>
          </p:nvPr>
        </p:nvSpPr>
        <p:spPr/>
        <p:txBody>
          <a:bodyPr/>
          <a:lstStyle/>
          <a:p>
            <a:endParaRPr lang="ru-MO"/>
          </a:p>
        </p:txBody>
      </p:sp>
      <p:sp>
        <p:nvSpPr>
          <p:cNvPr id="6" name="Slide Number Placeholder 5"/>
          <p:cNvSpPr>
            <a:spLocks noGrp="1"/>
          </p:cNvSpPr>
          <p:nvPr>
            <p:ph type="sldNum" sz="quarter" idx="12"/>
          </p:nvPr>
        </p:nvSpPr>
        <p:spPr/>
        <p:txBody>
          <a:bodyPr/>
          <a:lstStyle/>
          <a:p>
            <a:fld id="{F50D2DE6-3E35-483A-B5C8-8FCABBBE6F8E}" type="slidenum">
              <a:rPr lang="ru-MO" smtClean="0"/>
              <a:t>‹#›</a:t>
            </a:fld>
            <a:endParaRPr lang="ru-M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ru-RU" smtClean="0"/>
              <a:t>Образец заголовка</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A04F2715-75DF-46FC-9D90-627275E2C4FF}" type="datetimeFigureOut">
              <a:rPr lang="ru-MO" smtClean="0"/>
              <a:t>13.11.2021</a:t>
            </a:fld>
            <a:endParaRPr lang="ru-MO"/>
          </a:p>
        </p:txBody>
      </p:sp>
      <p:sp>
        <p:nvSpPr>
          <p:cNvPr id="5" name="Footer Placeholder 4"/>
          <p:cNvSpPr>
            <a:spLocks noGrp="1"/>
          </p:cNvSpPr>
          <p:nvPr>
            <p:ph type="ftr" sz="quarter" idx="11"/>
          </p:nvPr>
        </p:nvSpPr>
        <p:spPr/>
        <p:txBody>
          <a:bodyPr/>
          <a:lstStyle/>
          <a:p>
            <a:endParaRPr lang="ru-MO"/>
          </a:p>
        </p:txBody>
      </p:sp>
      <p:sp>
        <p:nvSpPr>
          <p:cNvPr id="6" name="Slide Number Placeholder 5"/>
          <p:cNvSpPr>
            <a:spLocks noGrp="1"/>
          </p:cNvSpPr>
          <p:nvPr>
            <p:ph type="sldNum" sz="quarter" idx="12"/>
          </p:nvPr>
        </p:nvSpPr>
        <p:spPr/>
        <p:txBody>
          <a:bodyPr/>
          <a:lstStyle/>
          <a:p>
            <a:fld id="{F50D2DE6-3E35-483A-B5C8-8FCABBBE6F8E}" type="slidenum">
              <a:rPr lang="ru-MO" smtClean="0"/>
              <a:t>‹#›</a:t>
            </a:fld>
            <a:endParaRPr lang="ru-M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A04F2715-75DF-46FC-9D90-627275E2C4FF}" type="datetimeFigureOut">
              <a:rPr lang="ru-MO" smtClean="0"/>
              <a:t>13.11.2021</a:t>
            </a:fld>
            <a:endParaRPr lang="ru-MO"/>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ru-MO"/>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F50D2DE6-3E35-483A-B5C8-8FCABBBE6F8E}" type="slidenum">
              <a:rPr lang="ru-MO" smtClean="0"/>
              <a:t>‹#›</a:t>
            </a:fld>
            <a:endParaRPr lang="ru-MO"/>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Layout" Target="../diagrams/layout1.xml"/><Relationship Id="rId7" Type="http://schemas.openxmlformats.org/officeDocument/2006/relationships/image" Target="../media/image1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timpul.md/articol/pericolele-care-ameninta-lumea-principalele-conflicte-armate-care-se-deruleaza-in-prezent-pe-glob" TargetMode="External"/><Relationship Id="rId2" Type="http://schemas.openxmlformats.org/officeDocument/2006/relationships/hyperlink" Target="https://cssas.unap.ro/ro/pdf_studii/rbr_in_fizionomia_noilor_conflicte_militare.pdf" TargetMode="External"/><Relationship Id="rId1" Type="http://schemas.openxmlformats.org/officeDocument/2006/relationships/slideLayout" Target="../slideLayouts/slideLayout2.xml"/><Relationship Id="rId4" Type="http://schemas.openxmlformats.org/officeDocument/2006/relationships/hyperlink" Target="https://www.academia.edu/7683899/CONFLICTUL_RUSIA-UCRAIN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427984" y="2780928"/>
            <a:ext cx="3862647" cy="1702160"/>
          </a:xfrm>
        </p:spPr>
        <p:txBody>
          <a:bodyPr>
            <a:noAutofit/>
          </a:bodyPr>
          <a:lstStyle/>
          <a:p>
            <a:pPr algn="ctr"/>
            <a:r>
              <a:rPr lang="en-GB" b="1" dirty="0" err="1" smtClean="0">
                <a:solidFill>
                  <a:schemeClr val="accent1">
                    <a:lumMod val="50000"/>
                  </a:schemeClr>
                </a:solidFill>
              </a:rPr>
              <a:t>Definirea</a:t>
            </a:r>
            <a:r>
              <a:rPr lang="en-GB" b="1" dirty="0" smtClean="0">
                <a:solidFill>
                  <a:schemeClr val="accent1">
                    <a:lumMod val="50000"/>
                  </a:schemeClr>
                </a:solidFill>
              </a:rPr>
              <a:t> </a:t>
            </a:r>
            <a:r>
              <a:rPr lang="en-GB" b="1" dirty="0" err="1" smtClean="0">
                <a:solidFill>
                  <a:schemeClr val="accent1">
                    <a:lumMod val="50000"/>
                  </a:schemeClr>
                </a:solidFill>
              </a:rPr>
              <a:t>conflictelor</a:t>
            </a:r>
            <a:r>
              <a:rPr lang="en-GB" b="1" dirty="0" smtClean="0">
                <a:solidFill>
                  <a:schemeClr val="accent1">
                    <a:lumMod val="50000"/>
                  </a:schemeClr>
                </a:solidFill>
              </a:rPr>
              <a:t> </a:t>
            </a:r>
            <a:r>
              <a:rPr lang="en-GB" b="1" dirty="0" err="1" smtClean="0">
                <a:solidFill>
                  <a:schemeClr val="accent1">
                    <a:lumMod val="50000"/>
                  </a:schemeClr>
                </a:solidFill>
              </a:rPr>
              <a:t>militare</a:t>
            </a:r>
            <a:r>
              <a:rPr lang="en-GB" b="1" dirty="0" smtClean="0">
                <a:solidFill>
                  <a:schemeClr val="accent1">
                    <a:lumMod val="50000"/>
                  </a:schemeClr>
                </a:solidFill>
              </a:rPr>
              <a:t> interne</a:t>
            </a:r>
            <a:endParaRPr lang="ru-MO" b="1" dirty="0">
              <a:solidFill>
                <a:schemeClr val="accent1">
                  <a:lumMod val="50000"/>
                </a:schemeClr>
              </a:solidFill>
            </a:endParaRPr>
          </a:p>
        </p:txBody>
      </p:sp>
      <p:sp>
        <p:nvSpPr>
          <p:cNvPr id="3" name="Подзаголовок 2"/>
          <p:cNvSpPr>
            <a:spLocks noGrp="1"/>
          </p:cNvSpPr>
          <p:nvPr>
            <p:ph type="subTitle" idx="1"/>
          </p:nvPr>
        </p:nvSpPr>
        <p:spPr>
          <a:xfrm>
            <a:off x="4788024" y="5445224"/>
            <a:ext cx="3183136" cy="648072"/>
          </a:xfrm>
        </p:spPr>
        <p:txBody>
          <a:bodyPr>
            <a:normAutofit/>
          </a:bodyPr>
          <a:lstStyle/>
          <a:p>
            <a:r>
              <a:rPr lang="ro-MO" sz="1400" dirty="0" smtClean="0"/>
              <a:t>Realizat: Chiosa Elena;</a:t>
            </a:r>
          </a:p>
          <a:p>
            <a:r>
              <a:rPr lang="ro-MO" sz="1400" dirty="0" smtClean="0"/>
              <a:t>Coordonator: Ilasciuc A.,</a:t>
            </a:r>
            <a:r>
              <a:rPr lang="ro-MO" sz="1200" dirty="0" smtClean="0"/>
              <a:t>lector</a:t>
            </a:r>
            <a:r>
              <a:rPr lang="ro-MO" sz="1400" dirty="0" smtClean="0"/>
              <a:t>.</a:t>
            </a:r>
            <a:endParaRPr lang="ru-MO" sz="1400" dirty="0"/>
          </a:p>
        </p:txBody>
      </p:sp>
      <p:pic>
        <p:nvPicPr>
          <p:cNvPr id="1026" name="Picture 2" descr="Listă de conflicte militare în desfășurare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2080" y="68100"/>
            <a:ext cx="4286250" cy="24193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ARTA mondiala a tuturor conflictelor din 2012. Cele mai fierbinti locuri  de pe Glob, gata sa erupa - Stirileprotv.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204864"/>
            <a:ext cx="4212080"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783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16016" y="692696"/>
            <a:ext cx="3300984" cy="1463040"/>
          </a:xfrm>
        </p:spPr>
        <p:txBody>
          <a:bodyPr>
            <a:normAutofit fontScale="90000"/>
          </a:bodyPr>
          <a:lstStyle/>
          <a:p>
            <a:pPr algn="ctr"/>
            <a:r>
              <a:rPr lang="ro-MO" dirty="0" smtClean="0"/>
              <a:t>Cuvinte-cheie:</a:t>
            </a:r>
            <a:br>
              <a:rPr lang="ro-MO" dirty="0" smtClean="0"/>
            </a:br>
            <a:r>
              <a:rPr lang="ro-MO" dirty="0" smtClean="0"/>
              <a:t>conflict, militar, armat,state,participanți.</a:t>
            </a:r>
            <a:endParaRPr lang="ru-MO" dirty="0"/>
          </a:p>
        </p:txBody>
      </p:sp>
      <p:sp>
        <p:nvSpPr>
          <p:cNvPr id="5" name="Прямоугольник 4"/>
          <p:cNvSpPr/>
          <p:nvPr/>
        </p:nvSpPr>
        <p:spPr>
          <a:xfrm>
            <a:off x="1016255" y="332656"/>
            <a:ext cx="3384376" cy="5816977"/>
          </a:xfrm>
          <a:prstGeom prst="rect">
            <a:avLst/>
          </a:prstGeom>
        </p:spPr>
        <p:txBody>
          <a:bodyPr wrap="square">
            <a:spAutoFit/>
          </a:bodyPr>
          <a:lstStyle/>
          <a:p>
            <a:pPr algn="ctr">
              <a:lnSpc>
                <a:spcPct val="200000"/>
              </a:lnSpc>
            </a:pPr>
            <a:r>
              <a:rPr lang="ro-RO" sz="2400" b="1" i="1" dirty="0" smtClean="0">
                <a:latin typeface="Times New Roman" panose="02020603050405020304" pitchFamily="18" charset="0"/>
                <a:cs typeface="Times New Roman" panose="02020603050405020304" pitchFamily="18" charset="0"/>
              </a:rPr>
              <a:t>Cuprins:</a:t>
            </a:r>
          </a:p>
          <a:p>
            <a:pPr>
              <a:lnSpc>
                <a:spcPct val="200000"/>
              </a:lnSpc>
            </a:pPr>
            <a:r>
              <a:rPr lang="ro-RO" i="1" dirty="0" smtClean="0">
                <a:latin typeface="Times New Roman" panose="02020603050405020304" pitchFamily="18" charset="0"/>
                <a:cs typeface="Times New Roman" panose="02020603050405020304" pitchFamily="18" charset="0"/>
              </a:rPr>
              <a:t>Introducere</a:t>
            </a:r>
          </a:p>
          <a:p>
            <a:pPr marL="285750" indent="-285750">
              <a:lnSpc>
                <a:spcPct val="200000"/>
              </a:lnSpc>
              <a:buFont typeface="Wingdings" panose="05000000000000000000" pitchFamily="2" charset="2"/>
              <a:buChar char="Ø"/>
            </a:pPr>
            <a:r>
              <a:rPr lang="ro-RO" b="1" i="1" dirty="0" smtClean="0">
                <a:latin typeface="Times New Roman" panose="02020603050405020304" pitchFamily="18" charset="0"/>
                <a:cs typeface="Times New Roman" panose="02020603050405020304" pitchFamily="18" charset="0"/>
              </a:rPr>
              <a:t>Conceptul de conflict militar, </a:t>
            </a:r>
          </a:p>
          <a:p>
            <a:pPr marL="285750" indent="-285750">
              <a:lnSpc>
                <a:spcPct val="200000"/>
              </a:lnSpc>
              <a:buFont typeface="Wingdings" panose="05000000000000000000" pitchFamily="2" charset="2"/>
              <a:buChar char="Ø"/>
            </a:pPr>
            <a:r>
              <a:rPr lang="ro-RO" b="1" i="1" dirty="0" smtClean="0">
                <a:latin typeface="Times New Roman" panose="02020603050405020304" pitchFamily="18" charset="0"/>
                <a:cs typeface="Times New Roman" panose="02020603050405020304" pitchFamily="18" charset="0"/>
              </a:rPr>
              <a:t>Caracteristicile conflictelor militare</a:t>
            </a:r>
          </a:p>
          <a:p>
            <a:pPr marL="285750" indent="-285750">
              <a:lnSpc>
                <a:spcPct val="200000"/>
              </a:lnSpc>
              <a:buFont typeface="Wingdings" panose="05000000000000000000" pitchFamily="2" charset="2"/>
              <a:buChar char="Ø"/>
            </a:pPr>
            <a:r>
              <a:rPr lang="ro-RO" b="1" i="1" dirty="0" smtClean="0">
                <a:latin typeface="Times New Roman" panose="02020603050405020304" pitchFamily="18" charset="0"/>
                <a:cs typeface="Times New Roman" panose="02020603050405020304" pitchFamily="18" charset="0"/>
              </a:rPr>
              <a:t>Tipologia conflictelor</a:t>
            </a:r>
          </a:p>
          <a:p>
            <a:pPr marL="285750" indent="-285750">
              <a:lnSpc>
                <a:spcPct val="200000"/>
              </a:lnSpc>
              <a:buFont typeface="Wingdings" panose="05000000000000000000" pitchFamily="2" charset="2"/>
              <a:buChar char="Ø"/>
            </a:pPr>
            <a:r>
              <a:rPr lang="ro-RO" b="1" i="1" dirty="0" smtClean="0">
                <a:latin typeface="Times New Roman" panose="02020603050405020304" pitchFamily="18" charset="0"/>
                <a:cs typeface="Times New Roman" panose="02020603050405020304" pitchFamily="18" charset="0"/>
              </a:rPr>
              <a:t>Participanți la conflictul armat </a:t>
            </a:r>
          </a:p>
          <a:p>
            <a:pPr>
              <a:lnSpc>
                <a:spcPct val="200000"/>
              </a:lnSpc>
            </a:pPr>
            <a:r>
              <a:rPr lang="ro-RO" i="1" dirty="0" smtClean="0">
                <a:latin typeface="Times New Roman" panose="02020603050405020304" pitchFamily="18" charset="0"/>
                <a:cs typeface="Times New Roman" panose="02020603050405020304" pitchFamily="18" charset="0"/>
              </a:rPr>
              <a:t>Concluzie</a:t>
            </a:r>
          </a:p>
          <a:p>
            <a:pPr>
              <a:lnSpc>
                <a:spcPct val="200000"/>
              </a:lnSpc>
            </a:pPr>
            <a:r>
              <a:rPr lang="ro-RO" i="1" dirty="0" smtClean="0">
                <a:latin typeface="Times New Roman" panose="02020603050405020304" pitchFamily="18" charset="0"/>
                <a:cs typeface="Times New Roman" panose="02020603050405020304" pitchFamily="18" charset="0"/>
              </a:rPr>
              <a:t>Bibliografie</a:t>
            </a:r>
            <a:endParaRPr lang="ru-MO" i="1" dirty="0"/>
          </a:p>
        </p:txBody>
      </p:sp>
      <p:pic>
        <p:nvPicPr>
          <p:cNvPr id="2050" name="Picture 2" descr="Rolul armelor hipersonice în conflictele militare viitoare | PUBLIKA .MD -  AICI SUNT ȘTIRI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241144"/>
            <a:ext cx="3593270"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652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35895" y="692696"/>
            <a:ext cx="7776864" cy="4247317"/>
          </a:xfrm>
          <a:prstGeom prst="rect">
            <a:avLst/>
          </a:prstGeom>
        </p:spPr>
        <p:txBody>
          <a:bodyPr wrap="square">
            <a:spAutoFit/>
          </a:bodyPr>
          <a:lstStyle/>
          <a:p>
            <a:pPr algn="ctr">
              <a:lnSpc>
                <a:spcPct val="150000"/>
              </a:lnSpc>
            </a:pPr>
            <a:r>
              <a:rPr lang="vi-VN" dirty="0" smtClean="0"/>
              <a:t>Conflictele armate, prin elementele lor definitorii: amploare spaţială, desfăşurarea în timp, forţele şi mijloacele implicate şi numărul de state participante în conflict, nu pot fi considerate în totalitate drept războaie. Statele ce dispun de potenţial economic şi implicit militar net superior optează, de multe ori, pentru controlul direct asupra factorilor politici, militari, economici şi sociali ai altor state, prin utilizarea într-o anumită măsură a forţei armate în cadrul unei intervenţii militare . </a:t>
            </a:r>
            <a:endParaRPr lang="ro-MO" dirty="0" smtClean="0"/>
          </a:p>
          <a:p>
            <a:pPr algn="ctr">
              <a:lnSpc>
                <a:spcPct val="150000"/>
              </a:lnSpc>
            </a:pPr>
            <a:r>
              <a:rPr lang="vi-VN" dirty="0" smtClean="0"/>
              <a:t>Conflictul armat se manifestă în două planuri distincte şi anume: intrastatal şi interstatal</a:t>
            </a:r>
            <a:endParaRPr lang="ru-MO" dirty="0"/>
          </a:p>
        </p:txBody>
      </p:sp>
    </p:spTree>
    <p:extLst>
      <p:ext uri="{BB962C8B-B14F-4D97-AF65-F5344CB8AC3E}">
        <p14:creationId xmlns:p14="http://schemas.microsoft.com/office/powerpoint/2010/main" val="1712096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95316" y="548680"/>
            <a:ext cx="8424936" cy="1446550"/>
          </a:xfrm>
          <a:prstGeom prst="rect">
            <a:avLst/>
          </a:prstGeom>
        </p:spPr>
        <p:txBody>
          <a:bodyPr wrap="square">
            <a:spAutoFit/>
          </a:bodyPr>
          <a:lstStyle/>
          <a:p>
            <a:r>
              <a:rPr lang="ro-RO" sz="2200" dirty="0">
                <a:latin typeface="Times New Roman" panose="02020603050405020304" pitchFamily="18" charset="0"/>
                <a:cs typeface="Times New Roman" panose="02020603050405020304" pitchFamily="18" charset="0"/>
              </a:rPr>
              <a:t> </a:t>
            </a:r>
            <a:endParaRPr lang="ro-RO" sz="2200" b="1" dirty="0">
              <a:latin typeface="Times New Roman" panose="02020603050405020304" pitchFamily="18" charset="0"/>
              <a:cs typeface="Times New Roman" panose="02020603050405020304" pitchFamily="18" charset="0"/>
            </a:endParaRPr>
          </a:p>
          <a:p>
            <a:pPr algn="just"/>
            <a:r>
              <a:rPr lang="ro-RO" sz="2200" b="1" dirty="0">
                <a:latin typeface="Times New Roman" panose="02020603050405020304" pitchFamily="18" charset="0"/>
                <a:cs typeface="Times New Roman" panose="02020603050405020304" pitchFamily="18" charset="0"/>
              </a:rPr>
              <a:t>Conflictul militar </a:t>
            </a:r>
            <a:r>
              <a:rPr lang="ro-RO" sz="2200" dirty="0">
                <a:latin typeface="Times New Roman" panose="02020603050405020304" pitchFamily="18" charset="0"/>
                <a:cs typeface="Times New Roman" panose="02020603050405020304" pitchFamily="18" charset="0"/>
              </a:rPr>
              <a:t>este o </a:t>
            </a:r>
            <a:r>
              <a:rPr lang="ro-RO" sz="2200" b="1" dirty="0">
                <a:latin typeface="Times New Roman" panose="02020603050405020304" pitchFamily="18" charset="0"/>
                <a:cs typeface="Times New Roman" panose="02020603050405020304" pitchFamily="18" charset="0"/>
              </a:rPr>
              <a:t>stare de neînțelegere, dezacord sau ciocniri de interese antagonice între </a:t>
            </a:r>
            <a:r>
              <a:rPr lang="ro-RO" sz="2200" b="1" dirty="0" smtClean="0">
                <a:latin typeface="Times New Roman" panose="02020603050405020304" pitchFamily="18" charset="0"/>
                <a:cs typeface="Times New Roman" panose="02020603050405020304" pitchFamily="18" charset="0"/>
              </a:rPr>
              <a:t>părți </a:t>
            </a:r>
            <a:r>
              <a:rPr lang="ro-RO" sz="2200" b="1" dirty="0">
                <a:latin typeface="Times New Roman" panose="02020603050405020304" pitchFamily="18" charset="0"/>
                <a:cs typeface="Times New Roman" panose="02020603050405020304" pitchFamily="18" charset="0"/>
              </a:rPr>
              <a:t>adverse, care a degenerat, ca urmare a anumitor condiţii, în acțiuni violente sau război</a:t>
            </a:r>
            <a:r>
              <a:rPr lang="ro-RO" sz="2200" b="1" dirty="0" smtClean="0">
                <a:latin typeface="Times New Roman" panose="02020603050405020304" pitchFamily="18" charset="0"/>
                <a:cs typeface="Times New Roman" panose="02020603050405020304" pitchFamily="18" charset="0"/>
              </a:rPr>
              <a:t>.</a:t>
            </a:r>
            <a:endParaRPr lang="ro-RO" sz="22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707784" y="0"/>
            <a:ext cx="4104456" cy="646331"/>
          </a:xfrm>
          <a:prstGeom prst="rect">
            <a:avLst/>
          </a:prstGeom>
        </p:spPr>
        <p:txBody>
          <a:bodyPr wrap="square">
            <a:spAutoFit/>
          </a:bodyPr>
          <a:lstStyle/>
          <a:p>
            <a:r>
              <a:rPr lang="ro-RO" b="1" dirty="0" smtClean="0">
                <a:solidFill>
                  <a:schemeClr val="bg1"/>
                </a:solidFill>
                <a:latin typeface="Times New Roman" panose="02020603050405020304" pitchFamily="18" charset="0"/>
                <a:cs typeface="Times New Roman" panose="02020603050405020304" pitchFamily="18" charset="0"/>
              </a:rPr>
              <a:t>CONCEPTUL DE CONFLICT MILITAR, CARACTERISTICI</a:t>
            </a:r>
            <a:endParaRPr lang="ru-MO" dirty="0">
              <a:solidFill>
                <a:schemeClr val="bg1"/>
              </a:solidFill>
            </a:endParaRPr>
          </a:p>
        </p:txBody>
      </p:sp>
      <p:sp>
        <p:nvSpPr>
          <p:cNvPr id="4" name="Прямоугольник 3"/>
          <p:cNvSpPr/>
          <p:nvPr/>
        </p:nvSpPr>
        <p:spPr>
          <a:xfrm>
            <a:off x="1403648" y="4509120"/>
            <a:ext cx="6102424" cy="1754326"/>
          </a:xfrm>
          <a:prstGeom prst="rect">
            <a:avLst/>
          </a:prstGeom>
        </p:spPr>
        <p:txBody>
          <a:bodyPr wrap="square">
            <a:spAutoFit/>
          </a:bodyPr>
          <a:lstStyle/>
          <a:p>
            <a:pPr algn="ctr"/>
            <a:r>
              <a:rPr lang="ro-RO" dirty="0" smtClean="0">
                <a:latin typeface="Times New Roman" panose="02020603050405020304" pitchFamily="18" charset="0"/>
                <a:cs typeface="Times New Roman" panose="02020603050405020304" pitchFamily="18" charset="0"/>
              </a:rPr>
              <a:t>Articolul 2, comun celor patru Convenții de la Geneva, stipulează că  </a:t>
            </a:r>
          </a:p>
          <a:p>
            <a:pPr algn="ctr"/>
            <a:r>
              <a:rPr lang="ro-RO" b="1" dirty="0" smtClean="0">
                <a:latin typeface="Times New Roman" panose="02020603050405020304" pitchFamily="18" charset="0"/>
                <a:cs typeface="Times New Roman" panose="02020603050405020304" pitchFamily="18" charset="0"/>
              </a:rPr>
              <a:t>„Prezenta Convenție se va aplica în caz de război declarat sau în orice alt conflict militar care survine între două sau mai multe înalte Părți Contractante, chiar dacă starea de război nu este recunoscută de către una din ele”.</a:t>
            </a:r>
            <a:endParaRPr lang="ro-RO" b="1" dirty="0">
              <a:latin typeface="Times New Roman" panose="02020603050405020304" pitchFamily="18" charset="0"/>
              <a:cs typeface="Times New Roman" panose="02020603050405020304" pitchFamily="18" charset="0"/>
            </a:endParaRPr>
          </a:p>
        </p:txBody>
      </p:sp>
      <p:sp>
        <p:nvSpPr>
          <p:cNvPr id="5" name="Тройная стрелка влево/вправо/вверх 4"/>
          <p:cNvSpPr/>
          <p:nvPr/>
        </p:nvSpPr>
        <p:spPr>
          <a:xfrm rot="10800000">
            <a:off x="3621598" y="2432882"/>
            <a:ext cx="2133364" cy="1272155"/>
          </a:xfrm>
          <a:prstGeom prst="leftRightUpArrow">
            <a:avLst>
              <a:gd name="adj1" fmla="val 14109"/>
              <a:gd name="adj2" fmla="val 29356"/>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pic>
        <p:nvPicPr>
          <p:cNvPr id="3074" name="Picture 2" descr="Pericolele care ameninţă lumea: Principalele conflicte armate care se  derulează în prezent pe glob | Internaț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33837" y="2432882"/>
            <a:ext cx="2857474" cy="150017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ombatanţi din Siria şi Libia, în conflictul din Nagorno-Karabah (Moscova)  – TV8.m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0355" y="2432881"/>
            <a:ext cx="2997427" cy="1686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3811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Coreea De Sud şi Coreea De Nord, Un Conflict Fără Sfârşit | Libertat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32" y="3485789"/>
            <a:ext cx="5083603" cy="22050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Стрелка вправо 4"/>
          <p:cNvSpPr/>
          <p:nvPr/>
        </p:nvSpPr>
        <p:spPr>
          <a:xfrm rot="10800000">
            <a:off x="2681535" y="3015268"/>
            <a:ext cx="5436096" cy="3573016"/>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sp>
        <p:nvSpPr>
          <p:cNvPr id="4" name="Стрелка вниз 3"/>
          <p:cNvSpPr/>
          <p:nvPr/>
        </p:nvSpPr>
        <p:spPr>
          <a:xfrm rot="16200000">
            <a:off x="1691680" y="-864096"/>
            <a:ext cx="4032448" cy="5760640"/>
          </a:xfrm>
          <a:prstGeom prst="down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sp>
        <p:nvSpPr>
          <p:cNvPr id="2" name="Прямоугольник 1"/>
          <p:cNvSpPr/>
          <p:nvPr/>
        </p:nvSpPr>
        <p:spPr>
          <a:xfrm>
            <a:off x="827583" y="1139060"/>
            <a:ext cx="4572000" cy="1754326"/>
          </a:xfrm>
          <a:prstGeom prst="rect">
            <a:avLst/>
          </a:prstGeom>
        </p:spPr>
        <p:txBody>
          <a:bodyPr>
            <a:spAutoFit/>
          </a:bodyPr>
          <a:lstStyle/>
          <a:p>
            <a:pPr algn="ctr"/>
            <a:r>
              <a:rPr lang="ro-RO" dirty="0" smtClean="0">
                <a:latin typeface="Times New Roman" panose="02020603050405020304" pitchFamily="18" charset="0"/>
                <a:cs typeface="Times New Roman" panose="02020603050405020304" pitchFamily="18" charset="0"/>
              </a:rPr>
              <a:t>În caz de conflict armat între două sau mai multe state, devine aplicabil dreptul internaţional umanitar, indiferent de faptul că a existat sau nu declaraţie de război sau că starea de beligeranţă a fost recunoscută sau nu de către părţile în conflict. </a:t>
            </a:r>
          </a:p>
        </p:txBody>
      </p:sp>
      <p:sp>
        <p:nvSpPr>
          <p:cNvPr id="3" name="Прямоугольник 2"/>
          <p:cNvSpPr/>
          <p:nvPr/>
        </p:nvSpPr>
        <p:spPr>
          <a:xfrm>
            <a:off x="3544918" y="3924613"/>
            <a:ext cx="4572000" cy="1754326"/>
          </a:xfrm>
          <a:prstGeom prst="rect">
            <a:avLst/>
          </a:prstGeom>
        </p:spPr>
        <p:txBody>
          <a:bodyPr>
            <a:spAutoFit/>
          </a:bodyPr>
          <a:lstStyle/>
          <a:p>
            <a:pPr algn="ctr"/>
            <a:r>
              <a:rPr lang="ro-RO" dirty="0" smtClean="0">
                <a:latin typeface="Times New Roman" panose="02020603050405020304" pitchFamily="18" charset="0"/>
                <a:cs typeface="Times New Roman" panose="02020603050405020304" pitchFamily="18" charset="0"/>
              </a:rPr>
              <a:t>Același concept de conflict armat apare şi în articolul 3 comun al Convenţiilor de la Geneva care tratează despre conflictele armate neinternaţionale. În acest caz nu este vorba de ostilităţi între două state,ci de confruntări între forţele guvernamentale şi rebeli.</a:t>
            </a:r>
            <a:endParaRPr lang="ro-RO" dirty="0">
              <a:latin typeface="Times New Roman" panose="02020603050405020304" pitchFamily="18" charset="0"/>
              <a:cs typeface="Times New Roman" panose="02020603050405020304" pitchFamily="18" charset="0"/>
            </a:endParaRPr>
          </a:p>
        </p:txBody>
      </p:sp>
      <p:pic>
        <p:nvPicPr>
          <p:cNvPr id="4098" name="Picture 2" descr="Pericolele care ameninţă lumea: Ce zone de pe glob se află în prezent în  conflict - FOT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1294894"/>
            <a:ext cx="2126627" cy="1598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832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rot="10800000" flipV="1">
            <a:off x="1547663" y="3758325"/>
            <a:ext cx="3312368" cy="2546569"/>
          </a:xfrm>
          <a:prstGeom prst="round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dirty="0" smtClean="0">
                <a:solidFill>
                  <a:schemeClr val="tx1"/>
                </a:solidFill>
                <a:latin typeface="Times New Roman" panose="02020603050405020304" pitchFamily="18" charset="0"/>
                <a:cs typeface="Times New Roman" panose="02020603050405020304" pitchFamily="18" charset="0"/>
              </a:rPr>
              <a:t>intensitatea diferită, de la violenţa extremă a atentatelor teroriste la strategiile de îndiguire, la cele de dominare sau la cele de impunere a unui anumit tip de comportament;</a:t>
            </a:r>
            <a:endParaRPr lang="ro-RO"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с двумя скругленными противолежащими углами 5"/>
          <p:cNvSpPr/>
          <p:nvPr/>
        </p:nvSpPr>
        <p:spPr>
          <a:xfrm rot="10800000" flipV="1">
            <a:off x="5148064" y="2023138"/>
            <a:ext cx="3312368" cy="2546569"/>
          </a:xfrm>
          <a:prstGeom prst="round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dirty="0" smtClean="0">
                <a:solidFill>
                  <a:schemeClr val="tx1"/>
                </a:solidFill>
                <a:latin typeface="Times New Roman" panose="02020603050405020304" pitchFamily="18" charset="0"/>
                <a:cs typeface="Times New Roman" panose="02020603050405020304" pitchFamily="18" charset="0"/>
              </a:rPr>
              <a:t>amprenta pusă asupra noilor conflicte militare de decalajele imense dintre lumea bogată şi lumea săracă, dintre civilizaţia modernizată şi civilizaţiile tradiţionale, diversificate, pe trepte diferite de dezvoltare, cu tradiţii, obiceiuri şi valori ancestrale; </a:t>
            </a:r>
          </a:p>
        </p:txBody>
      </p:sp>
      <p:sp>
        <p:nvSpPr>
          <p:cNvPr id="5" name="Прямоугольник с двумя скругленными противолежащими углами 4"/>
          <p:cNvSpPr/>
          <p:nvPr/>
        </p:nvSpPr>
        <p:spPr>
          <a:xfrm>
            <a:off x="1295725" y="799002"/>
            <a:ext cx="3218656" cy="2448272"/>
          </a:xfrm>
          <a:prstGeom prst="round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dirty="0" smtClean="0">
                <a:solidFill>
                  <a:schemeClr val="tx1"/>
                </a:solidFill>
                <a:latin typeface="Times New Roman" panose="02020603050405020304" pitchFamily="18" charset="0"/>
                <a:cs typeface="Times New Roman" panose="02020603050405020304" pitchFamily="18" charset="0"/>
              </a:rPr>
              <a:t>cauzalitatea complexă, rezultată îndeosebi din incompatibilităţile existente (şi care se accentuează pe zi ce trece) între sistemele politice dictatoriale sau autocrate şi cele democratice; </a:t>
            </a:r>
          </a:p>
        </p:txBody>
      </p:sp>
      <p:sp>
        <p:nvSpPr>
          <p:cNvPr id="2" name="Заголовок 1"/>
          <p:cNvSpPr>
            <a:spLocks noGrp="1"/>
          </p:cNvSpPr>
          <p:nvPr>
            <p:ph type="title"/>
          </p:nvPr>
        </p:nvSpPr>
        <p:spPr>
          <a:xfrm>
            <a:off x="4710230" y="-171400"/>
            <a:ext cx="4433770" cy="798225"/>
          </a:xfrm>
        </p:spPr>
        <p:txBody>
          <a:bodyPr>
            <a:normAutofit/>
          </a:bodyPr>
          <a:lstStyle/>
          <a:p>
            <a:r>
              <a:rPr lang="ro-RO" sz="2400" b="1" dirty="0" smtClean="0">
                <a:solidFill>
                  <a:schemeClr val="bg1"/>
                </a:solidFill>
                <a:latin typeface="Times New Roman" panose="02020603050405020304" pitchFamily="18" charset="0"/>
                <a:cs typeface="Times New Roman" panose="02020603050405020304" pitchFamily="18" charset="0"/>
              </a:rPr>
              <a:t>CARACTERISTICI</a:t>
            </a:r>
            <a:endParaRPr lang="ru-RU" sz="2400" b="1" dirty="0">
              <a:solidFill>
                <a:schemeClr val="bg1"/>
              </a:solidFill>
              <a:latin typeface="Times New Roman" panose="02020603050405020304" pitchFamily="18" charset="0"/>
              <a:cs typeface="Times New Roman" panose="02020603050405020304" pitchFamily="18" charset="0"/>
            </a:endParaRPr>
          </a:p>
        </p:txBody>
      </p:sp>
      <p:sp>
        <p:nvSpPr>
          <p:cNvPr id="8" name="Тройная стрелка влево/вправо/вверх 7"/>
          <p:cNvSpPr/>
          <p:nvPr/>
        </p:nvSpPr>
        <p:spPr>
          <a:xfrm rot="19876736">
            <a:off x="4171714" y="2792366"/>
            <a:ext cx="1080119" cy="1008112"/>
          </a:xfrm>
          <a:prstGeom prst="leftRightUp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sp>
        <p:nvSpPr>
          <p:cNvPr id="11" name="Пятно 1 10"/>
          <p:cNvSpPr/>
          <p:nvPr/>
        </p:nvSpPr>
        <p:spPr>
          <a:xfrm>
            <a:off x="1474432" y="961015"/>
            <a:ext cx="360038" cy="39775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sp>
        <p:nvSpPr>
          <p:cNvPr id="12" name="Пятно 1 11"/>
          <p:cNvSpPr/>
          <p:nvPr/>
        </p:nvSpPr>
        <p:spPr>
          <a:xfrm>
            <a:off x="1581131" y="3997988"/>
            <a:ext cx="360038" cy="39775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sp>
        <p:nvSpPr>
          <p:cNvPr id="13" name="Пятно 1 12"/>
          <p:cNvSpPr/>
          <p:nvPr/>
        </p:nvSpPr>
        <p:spPr>
          <a:xfrm>
            <a:off x="5067574" y="2019246"/>
            <a:ext cx="360038" cy="39775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pic>
        <p:nvPicPr>
          <p:cNvPr id="5122" name="Picture 2" descr="Puncte fierbinți pe mapamond. Ce crize și conflicte ar putea exploda în  2021 | Digi2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63428" y="4797152"/>
            <a:ext cx="3081639" cy="1617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0337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e este conflictul în literatură?"/>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760" y="2264474"/>
            <a:ext cx="4593734" cy="3062489"/>
          </a:xfrm>
          <a:prstGeom prst="rect">
            <a:avLst/>
          </a:prstGeom>
          <a:noFill/>
          <a:extLst>
            <a:ext uri="{909E8E84-426E-40DD-AFC4-6F175D3DCCD1}">
              <a14:hiddenFill xmlns:a14="http://schemas.microsoft.com/office/drawing/2010/main">
                <a:solidFill>
                  <a:srgbClr val="FFFFFF"/>
                </a:solidFill>
              </a14:hiddenFill>
            </a:ext>
          </a:extLst>
        </p:spPr>
      </p:pic>
      <p:sp>
        <p:nvSpPr>
          <p:cNvPr id="3" name="Блок-схема: узел 2"/>
          <p:cNvSpPr/>
          <p:nvPr/>
        </p:nvSpPr>
        <p:spPr>
          <a:xfrm>
            <a:off x="1611466" y="836712"/>
            <a:ext cx="2232248" cy="2122691"/>
          </a:xfrm>
          <a:prstGeom prst="flowChartConnector">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dirty="0" smtClean="0">
                <a:solidFill>
                  <a:schemeClr val="tx1"/>
                </a:solidFill>
                <a:latin typeface="Times New Roman" panose="02020603050405020304" pitchFamily="18" charset="0"/>
                <a:cs typeface="Times New Roman" panose="02020603050405020304" pitchFamily="18" charset="0"/>
              </a:rPr>
              <a:t>permanenta ameninţare nucleară, chimică, biologică şi radiologică; </a:t>
            </a:r>
          </a:p>
        </p:txBody>
      </p:sp>
      <p:sp>
        <p:nvSpPr>
          <p:cNvPr id="4" name="Блок-схема: узел 3"/>
          <p:cNvSpPr/>
          <p:nvPr/>
        </p:nvSpPr>
        <p:spPr>
          <a:xfrm>
            <a:off x="5302308" y="817937"/>
            <a:ext cx="2304256" cy="2160240"/>
          </a:xfrm>
          <a:prstGeom prst="flowChartConnector">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dirty="0" smtClean="0">
                <a:solidFill>
                  <a:schemeClr val="tx1"/>
                </a:solidFill>
                <a:latin typeface="Times New Roman" panose="02020603050405020304" pitchFamily="18" charset="0"/>
                <a:cs typeface="Times New Roman" panose="02020603050405020304" pitchFamily="18" charset="0"/>
              </a:rPr>
              <a:t>predominanţa strategiilor de alianţă şi de coaliţie</a:t>
            </a:r>
            <a:endParaRPr lang="ru-MO" dirty="0">
              <a:solidFill>
                <a:schemeClr val="tx1"/>
              </a:solidFill>
            </a:endParaRPr>
          </a:p>
        </p:txBody>
      </p:sp>
      <p:sp>
        <p:nvSpPr>
          <p:cNvPr id="5" name="Блок-схема: узел 4"/>
          <p:cNvSpPr/>
          <p:nvPr/>
        </p:nvSpPr>
        <p:spPr>
          <a:xfrm>
            <a:off x="5292080" y="4077072"/>
            <a:ext cx="2304256" cy="2160240"/>
          </a:xfrm>
          <a:prstGeom prst="flowChartConnector">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dirty="0" smtClean="0">
                <a:solidFill>
                  <a:schemeClr val="tx1"/>
                </a:solidFill>
                <a:latin typeface="Times New Roman" panose="02020603050405020304" pitchFamily="18" charset="0"/>
                <a:cs typeface="Times New Roman" panose="02020603050405020304" pitchFamily="18" charset="0"/>
              </a:rPr>
              <a:t>flexibilitatea şi confuzia, caracterul indirect, extremismul politic şi religios</a:t>
            </a:r>
            <a:endParaRPr lang="ru-MO" dirty="0">
              <a:solidFill>
                <a:schemeClr val="tx1"/>
              </a:solidFill>
            </a:endParaRPr>
          </a:p>
        </p:txBody>
      </p:sp>
      <p:sp>
        <p:nvSpPr>
          <p:cNvPr id="6" name="Блок-схема: узел 5"/>
          <p:cNvSpPr/>
          <p:nvPr/>
        </p:nvSpPr>
        <p:spPr>
          <a:xfrm>
            <a:off x="1611466" y="3933056"/>
            <a:ext cx="2304256" cy="2160240"/>
          </a:xfrm>
          <a:prstGeom prst="flowChartConnector">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dirty="0" smtClean="0">
                <a:solidFill>
                  <a:schemeClr val="tx1"/>
                </a:solidFill>
                <a:latin typeface="Times New Roman" panose="02020603050405020304" pitchFamily="18" charset="0"/>
                <a:cs typeface="Times New Roman" panose="02020603050405020304" pitchFamily="18" charset="0"/>
              </a:rPr>
              <a:t>implicarea unui nou tip de binom terorism-contraterorism</a:t>
            </a:r>
            <a:endParaRPr lang="ru-MO" dirty="0">
              <a:solidFill>
                <a:schemeClr val="tx1"/>
              </a:solidFill>
            </a:endParaRPr>
          </a:p>
        </p:txBody>
      </p:sp>
      <p:sp>
        <p:nvSpPr>
          <p:cNvPr id="7" name="Счетверенная стрелка 6"/>
          <p:cNvSpPr/>
          <p:nvPr/>
        </p:nvSpPr>
        <p:spPr>
          <a:xfrm rot="2655559">
            <a:off x="3321805" y="2187723"/>
            <a:ext cx="2597226" cy="2450872"/>
          </a:xfrm>
          <a:prstGeom prst="quadArrow">
            <a:avLst>
              <a:gd name="adj1" fmla="val 12181"/>
              <a:gd name="adj2" fmla="val 13676"/>
              <a:gd name="adj3" fmla="val 2250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sp>
        <p:nvSpPr>
          <p:cNvPr id="8" name="Прямоугольник 7"/>
          <p:cNvSpPr/>
          <p:nvPr/>
        </p:nvSpPr>
        <p:spPr>
          <a:xfrm>
            <a:off x="5220072" y="188640"/>
            <a:ext cx="2441694" cy="400110"/>
          </a:xfrm>
          <a:prstGeom prst="rect">
            <a:avLst/>
          </a:prstGeom>
        </p:spPr>
        <p:txBody>
          <a:bodyPr wrap="none">
            <a:spAutoFit/>
          </a:bodyPr>
          <a:lstStyle/>
          <a:p>
            <a:r>
              <a:rPr lang="ro-RO" sz="2000" b="1" dirty="0" smtClean="0">
                <a:solidFill>
                  <a:schemeClr val="bg1"/>
                </a:solidFill>
                <a:latin typeface="Times New Roman" panose="02020603050405020304" pitchFamily="18" charset="0"/>
                <a:cs typeface="Times New Roman" panose="02020603050405020304" pitchFamily="18" charset="0"/>
              </a:rPr>
              <a:t>CARACTERISTICI</a:t>
            </a:r>
            <a:endParaRPr lang="ru-MO" sz="2000" dirty="0"/>
          </a:p>
        </p:txBody>
      </p:sp>
    </p:spTree>
    <p:extLst>
      <p:ext uri="{BB962C8B-B14F-4D97-AF65-F5344CB8AC3E}">
        <p14:creationId xmlns:p14="http://schemas.microsoft.com/office/powerpoint/2010/main" val="3644631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a:extLst>
              <a:ext uri="{FF2B5EF4-FFF2-40B4-BE49-F238E27FC236}">
                <a16:creationId xmlns:a16="http://schemas.microsoft.com/office/drawing/2014/main" xmlns="" id="{7095729D-9C92-4C35-981C-6ACE648472F7}"/>
              </a:ext>
            </a:extLst>
          </p:cNvPr>
          <p:cNvGraphicFramePr/>
          <p:nvPr>
            <p:extLst>
              <p:ext uri="{D42A27DB-BD31-4B8C-83A1-F6EECF244321}">
                <p14:modId xmlns:p14="http://schemas.microsoft.com/office/powerpoint/2010/main" val="2843091465"/>
              </p:ext>
            </p:extLst>
          </p:nvPr>
        </p:nvGraphicFramePr>
        <p:xfrm>
          <a:off x="611560" y="569626"/>
          <a:ext cx="7752952" cy="58911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4620295" y="-315416"/>
            <a:ext cx="3369320" cy="822789"/>
          </a:xfrm>
          <a:prstGeom prst="rect">
            <a:avLst/>
          </a:prstGeom>
        </p:spPr>
        <p:txBody>
          <a:bodyPr wrap="none">
            <a:spAutoFit/>
          </a:bodyPr>
          <a:lstStyle/>
          <a:p>
            <a:pPr>
              <a:lnSpc>
                <a:spcPct val="200000"/>
              </a:lnSpc>
            </a:pPr>
            <a:r>
              <a:rPr lang="ro-RO" sz="2800" b="1" i="1" dirty="0" smtClean="0">
                <a:solidFill>
                  <a:schemeClr val="bg1"/>
                </a:solidFill>
                <a:latin typeface="Times New Roman" panose="02020603050405020304" pitchFamily="18" charset="0"/>
                <a:cs typeface="Times New Roman" panose="02020603050405020304" pitchFamily="18" charset="0"/>
              </a:rPr>
              <a:t>Tipologia conflictelor</a:t>
            </a:r>
          </a:p>
        </p:txBody>
      </p:sp>
      <p:pic>
        <p:nvPicPr>
          <p:cNvPr id="7170" name="Picture 2" descr="Peste 50 de conflicte armate se desfășoară, în prezent, în întreaga lume -  caleaeuropeana.r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7584" y="692696"/>
            <a:ext cx="2400267" cy="18002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omân reţinut pentru acte de terorism. S-a convertit la islam și plănuia  atacuri cu bombă – Radio România Oltenia Craiova"/>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6697" y="4437112"/>
            <a:ext cx="2782039" cy="1566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67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1409" y="764704"/>
            <a:ext cx="7543297" cy="1200329"/>
          </a:xfrm>
          <a:prstGeom prst="rect">
            <a:avLst/>
          </a:prstGeom>
          <a:solidFill>
            <a:schemeClr val="accent1">
              <a:lumMod val="40000"/>
              <a:lumOff val="60000"/>
            </a:schemeClr>
          </a:solidFill>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o-RO" b="1" dirty="0" smtClean="0">
                <a:latin typeface="Times New Roman" panose="02020603050405020304" pitchFamily="18" charset="0"/>
                <a:cs typeface="Times New Roman" panose="02020603050405020304" pitchFamily="18" charset="0"/>
              </a:rPr>
              <a:t>Participanţi la conflict armat sunt, în primul rând, acele persoane fizice care, potrivit statutului lor, au dreptul şi obligaţia legală de a participa la acţiunile militare, precum și forţele armate constituite într-o anumită structură ierarhică.</a:t>
            </a:r>
            <a:endParaRPr lang="ro-RO" dirty="0">
              <a:latin typeface="Times New Roman" panose="02020603050405020304" pitchFamily="18" charset="0"/>
              <a:cs typeface="Times New Roman" panose="02020603050405020304" pitchFamily="18" charset="0"/>
            </a:endParaRPr>
          </a:p>
        </p:txBody>
      </p:sp>
      <p:sp>
        <p:nvSpPr>
          <p:cNvPr id="4" name="Выноска со стрелкой вниз 3"/>
          <p:cNvSpPr/>
          <p:nvPr/>
        </p:nvSpPr>
        <p:spPr>
          <a:xfrm>
            <a:off x="755576" y="2420888"/>
            <a:ext cx="3456384" cy="3240360"/>
          </a:xfrm>
          <a:prstGeom prst="downArrowCallou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o-RO" sz="2400" b="1" noProof="0" dirty="0" smtClean="0">
                <a:solidFill>
                  <a:schemeClr val="tx1"/>
                </a:solidFill>
                <a:latin typeface="Times New Roman" panose="02020603050405020304" pitchFamily="18" charset="0"/>
                <a:cs typeface="Times New Roman" panose="02020603050405020304" pitchFamily="18" charset="0"/>
              </a:rPr>
              <a:t>Persoana civilă </a:t>
            </a:r>
          </a:p>
          <a:p>
            <a:pPr lvl="0" algn="ctr"/>
            <a:r>
              <a:rPr lang="ro-RO" sz="2400" noProof="0" dirty="0" smtClean="0">
                <a:solidFill>
                  <a:schemeClr val="tx1"/>
                </a:solidFill>
                <a:latin typeface="Times New Roman" panose="02020603050405020304" pitchFamily="18" charset="0"/>
                <a:cs typeface="Times New Roman" panose="02020603050405020304" pitchFamily="18" charset="0"/>
              </a:rPr>
              <a:t>este orice persoană care nu aparține forțelor armate și trebuie să fie protejată în timpul conflictului</a:t>
            </a:r>
            <a:endParaRPr lang="ru-MO" sz="2400" dirty="0">
              <a:solidFill>
                <a:schemeClr val="tx1"/>
              </a:solidFill>
            </a:endParaRPr>
          </a:p>
        </p:txBody>
      </p:sp>
      <p:sp>
        <p:nvSpPr>
          <p:cNvPr id="5" name="Выноска со стрелкой вниз 4"/>
          <p:cNvSpPr/>
          <p:nvPr/>
        </p:nvSpPr>
        <p:spPr>
          <a:xfrm>
            <a:off x="4331358" y="2204864"/>
            <a:ext cx="4345097" cy="4104456"/>
          </a:xfrm>
          <a:prstGeom prst="downArrowCallou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2000" b="1" i="0" noProof="0" dirty="0" smtClean="0">
                <a:solidFill>
                  <a:schemeClr val="tx1"/>
                </a:solidFill>
                <a:effectLst/>
                <a:latin typeface="Times New Roman" panose="02020603050405020304" pitchFamily="18" charset="0"/>
                <a:cs typeface="Times New Roman" panose="02020603050405020304" pitchFamily="18" charset="0"/>
              </a:rPr>
              <a:t>Combatanții </a:t>
            </a:r>
            <a:r>
              <a:rPr lang="ro-RO" sz="2000" b="0" i="0" noProof="0" dirty="0" smtClean="0">
                <a:solidFill>
                  <a:schemeClr val="tx1"/>
                </a:solidFill>
                <a:effectLst/>
                <a:latin typeface="Times New Roman" panose="02020603050405020304" pitchFamily="18" charset="0"/>
                <a:cs typeface="Times New Roman" panose="02020603050405020304" pitchFamily="18" charset="0"/>
              </a:rPr>
              <a:t>care au dreptul și obligația de a pregăti și desfășura acțiunile armate împotriva obiectivelor militare ale adversarului, dar nu și împotriva persoanelor și bunurilor civile ale acestuia. Beneficiază de statut de prizonier de război, în caz de capturare.</a:t>
            </a:r>
            <a:endParaRPr lang="ro-RO" sz="2000" noProof="0" dirty="0" smtClean="0">
              <a:solidFill>
                <a:schemeClr val="tx1"/>
              </a:solidFill>
              <a:effectLst/>
              <a:latin typeface="Times New Roman" panose="02020603050405020304" pitchFamily="18" charset="0"/>
              <a:cs typeface="Times New Roman" panose="02020603050405020304" pitchFamily="18" charset="0"/>
            </a:endParaRPr>
          </a:p>
          <a:p>
            <a:pPr lvl="0" algn="ctr"/>
            <a:endParaRPr lang="ru-MO" sz="2400" dirty="0">
              <a:solidFill>
                <a:schemeClr val="tx1"/>
              </a:solidFill>
            </a:endParaRPr>
          </a:p>
        </p:txBody>
      </p:sp>
    </p:spTree>
    <p:extLst>
      <p:ext uri="{BB962C8B-B14F-4D97-AF65-F5344CB8AC3E}">
        <p14:creationId xmlns:p14="http://schemas.microsoft.com/office/powerpoint/2010/main" val="2026320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erorism in secolul XXI – ioanaispas.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3899" y="4005064"/>
            <a:ext cx="4200022" cy="2478014"/>
          </a:xfrm>
          <a:prstGeom prst="rect">
            <a:avLst/>
          </a:prstGeom>
          <a:noFill/>
          <a:extLst>
            <a:ext uri="{909E8E84-426E-40DD-AFC4-6F175D3DCCD1}">
              <a14:hiddenFill xmlns:a14="http://schemas.microsoft.com/office/drawing/2010/main">
                <a:solidFill>
                  <a:srgbClr val="FFFFFF"/>
                </a:solidFill>
              </a14:hiddenFill>
            </a:ext>
          </a:extLst>
        </p:spPr>
      </p:pic>
      <p:sp>
        <p:nvSpPr>
          <p:cNvPr id="3" name="Пятиугольник 2"/>
          <p:cNvSpPr/>
          <p:nvPr/>
        </p:nvSpPr>
        <p:spPr>
          <a:xfrm rot="5400000">
            <a:off x="-1244742" y="2019936"/>
            <a:ext cx="5832648" cy="284012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sp>
        <p:nvSpPr>
          <p:cNvPr id="2" name="Прямоугольник 1"/>
          <p:cNvSpPr/>
          <p:nvPr/>
        </p:nvSpPr>
        <p:spPr>
          <a:xfrm>
            <a:off x="307622" y="980728"/>
            <a:ext cx="2727920" cy="3970318"/>
          </a:xfrm>
          <a:prstGeom prst="rect">
            <a:avLst/>
          </a:prstGeom>
        </p:spPr>
        <p:txBody>
          <a:bodyPr wrap="square">
            <a:spAutoFit/>
          </a:bodyPr>
          <a:lstStyle/>
          <a:p>
            <a:pPr lvl="0" algn="ctr"/>
            <a:r>
              <a:rPr lang="ro-RO" i="1" noProof="0" dirty="0" smtClean="0">
                <a:latin typeface="Times New Roman" panose="02020603050405020304" pitchFamily="18" charset="0"/>
                <a:cs typeface="Times New Roman" panose="02020603050405020304" pitchFamily="18" charset="0"/>
              </a:rPr>
              <a:t>Combatanți</a:t>
            </a:r>
          </a:p>
          <a:p>
            <a:pPr lvl="0" algn="ctr"/>
            <a:r>
              <a:rPr lang="ro-RO" sz="1600" b="0" i="0" noProof="0" dirty="0" smtClean="0">
                <a:latin typeface="Times New Roman" panose="02020603050405020304" pitchFamily="18" charset="0"/>
                <a:cs typeface="Times New Roman" panose="02020603050405020304" pitchFamily="18" charset="0"/>
              </a:rPr>
              <a:t>membrii forțelor armate </a:t>
            </a:r>
            <a:r>
              <a:rPr lang="ro-RO" b="0" i="0" noProof="0" dirty="0" smtClean="0">
                <a:latin typeface="Times New Roman" panose="02020603050405020304" pitchFamily="18" charset="0"/>
                <a:cs typeface="Times New Roman" panose="02020603050405020304" pitchFamily="18" charset="0"/>
              </a:rPr>
              <a:t>ale unei părți la conflict;</a:t>
            </a:r>
          </a:p>
          <a:p>
            <a:pPr lvl="0" algn="ctr"/>
            <a:r>
              <a:rPr lang="ro-RO" b="0" i="0" noProof="0" dirty="0" smtClean="0">
                <a:latin typeface="Times New Roman" panose="02020603050405020304" pitchFamily="18" charset="0"/>
                <a:cs typeface="Times New Roman" panose="02020603050405020304" pitchFamily="18" charset="0"/>
              </a:rPr>
              <a:t> membrii miliţiilor și corpurilor de voluntari;</a:t>
            </a:r>
          </a:p>
          <a:p>
            <a:pPr lvl="0" algn="ctr"/>
            <a:r>
              <a:rPr lang="ro-RO" b="0" i="0" noProof="0" dirty="0" smtClean="0">
                <a:latin typeface="Times New Roman" panose="02020603050405020304" pitchFamily="18" charset="0"/>
                <a:cs typeface="Times New Roman" panose="02020603050405020304" pitchFamily="18" charset="0"/>
              </a:rPr>
              <a:t>membrii forțelor armate care aparțin unui guvern sau autorități nerecunoscute de puterea deținătoare;</a:t>
            </a:r>
          </a:p>
          <a:p>
            <a:pPr lvl="0" algn="ctr"/>
            <a:r>
              <a:rPr lang="ro-RO" b="0" i="0" noProof="0" dirty="0" smtClean="0">
                <a:latin typeface="Times New Roman" panose="02020603050405020304" pitchFamily="18" charset="0"/>
                <a:cs typeface="Times New Roman" panose="02020603050405020304" pitchFamily="18" charset="0"/>
              </a:rPr>
              <a:t>membrii mișcărilor de rezistență organizată;</a:t>
            </a:r>
            <a:endParaRPr lang="ro-RO" i="1" noProof="0" dirty="0" smtClean="0">
              <a:latin typeface="Times New Roman" panose="02020603050405020304" pitchFamily="18" charset="0"/>
              <a:cs typeface="Times New Roman" panose="02020603050405020304" pitchFamily="18" charset="0"/>
            </a:endParaRPr>
          </a:p>
          <a:p>
            <a:pPr lvl="0" algn="ctr"/>
            <a:r>
              <a:rPr lang="ro-RO" b="0" i="0" noProof="0" dirty="0" smtClean="0">
                <a:latin typeface="Times New Roman" panose="02020603050405020304" pitchFamily="18" charset="0"/>
                <a:cs typeface="Times New Roman" panose="02020603050405020304" pitchFamily="18" charset="0"/>
              </a:rPr>
              <a:t>populația civilă în cazul unei „</a:t>
            </a:r>
            <a:r>
              <a:rPr lang="ro-RO" b="1" i="0" noProof="0" dirty="0" smtClean="0">
                <a:latin typeface="Times New Roman" panose="02020603050405020304" pitchFamily="18" charset="0"/>
                <a:cs typeface="Times New Roman" panose="02020603050405020304" pitchFamily="18" charset="0"/>
              </a:rPr>
              <a:t>ridicări în masă</a:t>
            </a:r>
            <a:r>
              <a:rPr lang="ro-RO" b="0" i="0" noProof="0" dirty="0" smtClean="0">
                <a:latin typeface="Times New Roman" panose="02020603050405020304" pitchFamily="18" charset="0"/>
                <a:cs typeface="Times New Roman" panose="02020603050405020304" pitchFamily="18" charset="0"/>
              </a:rPr>
              <a:t>”.</a:t>
            </a:r>
            <a:endParaRPr lang="ro-RO" b="0" i="0" noProof="0" dirty="0">
              <a:latin typeface="Times New Roman" panose="02020603050405020304" pitchFamily="18" charset="0"/>
              <a:cs typeface="Times New Roman" panose="02020603050405020304" pitchFamily="18" charset="0"/>
            </a:endParaRPr>
          </a:p>
        </p:txBody>
      </p:sp>
      <p:sp>
        <p:nvSpPr>
          <p:cNvPr id="4" name="Пятиугольник 3"/>
          <p:cNvSpPr/>
          <p:nvPr/>
        </p:nvSpPr>
        <p:spPr>
          <a:xfrm rot="5400000">
            <a:off x="3498957" y="1720906"/>
            <a:ext cx="2304256" cy="284012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sp>
        <p:nvSpPr>
          <p:cNvPr id="5" name="Пятиугольник 4"/>
          <p:cNvSpPr/>
          <p:nvPr/>
        </p:nvSpPr>
        <p:spPr>
          <a:xfrm rot="5400000">
            <a:off x="4659914" y="2060788"/>
            <a:ext cx="5832648" cy="284012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MO"/>
          </a:p>
        </p:txBody>
      </p:sp>
      <p:sp>
        <p:nvSpPr>
          <p:cNvPr id="6" name="Прямоугольник 5"/>
          <p:cNvSpPr/>
          <p:nvPr/>
        </p:nvSpPr>
        <p:spPr>
          <a:xfrm>
            <a:off x="3372898" y="2242612"/>
            <a:ext cx="2502024" cy="1446550"/>
          </a:xfrm>
          <a:prstGeom prst="rect">
            <a:avLst/>
          </a:prstGeom>
        </p:spPr>
        <p:txBody>
          <a:bodyPr wrap="square">
            <a:spAutoFit/>
          </a:bodyPr>
          <a:lstStyle/>
          <a:p>
            <a:pPr lvl="0" algn="ctr"/>
            <a:r>
              <a:rPr lang="ro-RO" i="1" noProof="0" dirty="0" smtClean="0">
                <a:latin typeface="Times New Roman" panose="02020603050405020304" pitchFamily="18" charset="0"/>
                <a:cs typeface="Times New Roman" panose="02020603050405020304" pitchFamily="18" charset="0"/>
              </a:rPr>
              <a:t>Combatanți ilegali</a:t>
            </a:r>
          </a:p>
          <a:p>
            <a:pPr lvl="0" algn="ctr"/>
            <a:endParaRPr lang="ro-RO" sz="1600" i="1" noProof="0" dirty="0" smtClean="0">
              <a:latin typeface="Times New Roman" panose="02020603050405020304" pitchFamily="18" charset="0"/>
              <a:cs typeface="Times New Roman" panose="02020603050405020304" pitchFamily="18" charset="0"/>
            </a:endParaRPr>
          </a:p>
          <a:p>
            <a:pPr lvl="0" algn="ctr"/>
            <a:r>
              <a:rPr lang="ro-RO" b="0" i="0" noProof="0" dirty="0" smtClean="0">
                <a:latin typeface="Times New Roman" panose="02020603050405020304" pitchFamily="18" charset="0"/>
                <a:cs typeface="Times New Roman" panose="02020603050405020304" pitchFamily="18" charset="0"/>
              </a:rPr>
              <a:t>mercenari</a:t>
            </a:r>
          </a:p>
          <a:p>
            <a:pPr lvl="0" algn="ctr"/>
            <a:r>
              <a:rPr lang="ro-RO" b="0" i="0" noProof="0" dirty="0" smtClean="0">
                <a:latin typeface="Times New Roman" panose="02020603050405020304" pitchFamily="18" charset="0"/>
                <a:cs typeface="Times New Roman" panose="02020603050405020304" pitchFamily="18" charset="0"/>
              </a:rPr>
              <a:t>spioni</a:t>
            </a:r>
          </a:p>
          <a:p>
            <a:pPr lvl="0" algn="ctr"/>
            <a:r>
              <a:rPr lang="ro-RO" b="0" i="0" noProof="0" dirty="0" smtClean="0">
                <a:latin typeface="Times New Roman" panose="02020603050405020304" pitchFamily="18" charset="0"/>
                <a:cs typeface="Times New Roman" panose="02020603050405020304" pitchFamily="18" charset="0"/>
              </a:rPr>
              <a:t>cercetaș</a:t>
            </a:r>
            <a:r>
              <a:rPr lang="ro-RO" i="0" noProof="0" dirty="0" smtClean="0">
                <a:latin typeface="Times New Roman" panose="02020603050405020304" pitchFamily="18" charset="0"/>
                <a:cs typeface="Times New Roman" panose="02020603050405020304" pitchFamily="18" charset="0"/>
              </a:rPr>
              <a:t>i</a:t>
            </a:r>
            <a:endParaRPr lang="ru-MO" dirty="0"/>
          </a:p>
        </p:txBody>
      </p:sp>
      <p:sp>
        <p:nvSpPr>
          <p:cNvPr id="7" name="Прямоугольник 6"/>
          <p:cNvSpPr/>
          <p:nvPr/>
        </p:nvSpPr>
        <p:spPr>
          <a:xfrm>
            <a:off x="6156176" y="1142665"/>
            <a:ext cx="2736304" cy="3139321"/>
          </a:xfrm>
          <a:prstGeom prst="rect">
            <a:avLst/>
          </a:prstGeom>
        </p:spPr>
        <p:txBody>
          <a:bodyPr wrap="square">
            <a:spAutoFit/>
          </a:bodyPr>
          <a:lstStyle/>
          <a:p>
            <a:pPr lvl="0" algn="ctr">
              <a:lnSpc>
                <a:spcPct val="100000"/>
              </a:lnSpc>
              <a:spcAft>
                <a:spcPts val="0"/>
              </a:spcAft>
            </a:pPr>
            <a:r>
              <a:rPr lang="ro-RO" i="1" noProof="0" dirty="0" smtClean="0">
                <a:latin typeface="Times New Roman" panose="02020603050405020304" pitchFamily="18" charset="0"/>
                <a:cs typeface="Times New Roman" panose="02020603050405020304" pitchFamily="18" charset="0"/>
              </a:rPr>
              <a:t>Necombatanți</a:t>
            </a:r>
          </a:p>
          <a:p>
            <a:pPr lvl="0" algn="ctr">
              <a:lnSpc>
                <a:spcPct val="100000"/>
              </a:lnSpc>
              <a:spcAft>
                <a:spcPts val="0"/>
              </a:spcAft>
            </a:pPr>
            <a:r>
              <a:rPr lang="ro-RO" b="0" i="0" noProof="0" dirty="0" smtClean="0">
                <a:latin typeface="Times New Roman" panose="02020603050405020304" pitchFamily="18" charset="0"/>
                <a:cs typeface="Times New Roman" panose="02020603050405020304" pitchFamily="18" charset="0"/>
              </a:rPr>
              <a:t>sunt membri ai forțelor armate, dar care, în baza reglementărilor naționale, nu îndeplinesc misiuni </a:t>
            </a:r>
          </a:p>
          <a:p>
            <a:pPr lvl="0" algn="ctr">
              <a:lnSpc>
                <a:spcPct val="100000"/>
              </a:lnSpc>
              <a:spcAft>
                <a:spcPts val="0"/>
              </a:spcAft>
            </a:pPr>
            <a:r>
              <a:rPr lang="ro-RO" b="0" i="0" noProof="0" dirty="0" smtClean="0">
                <a:latin typeface="Times New Roman" panose="02020603050405020304" pitchFamily="18" charset="0"/>
                <a:cs typeface="Times New Roman" panose="02020603050405020304" pitchFamily="18" charset="0"/>
              </a:rPr>
              <a:t>de luptă</a:t>
            </a:r>
          </a:p>
          <a:p>
            <a:pPr lvl="0" algn="ctr">
              <a:lnSpc>
                <a:spcPct val="100000"/>
              </a:lnSpc>
              <a:spcAft>
                <a:spcPts val="0"/>
              </a:spcAft>
            </a:pPr>
            <a:r>
              <a:rPr lang="ro-RO" b="0" i="0" noProof="0" dirty="0" smtClean="0">
                <a:latin typeface="Times New Roman" panose="02020603050405020304" pitchFamily="18" charset="0"/>
                <a:cs typeface="Times New Roman" panose="02020603050405020304" pitchFamily="18" charset="0"/>
              </a:rPr>
              <a:t>judecătorii, </a:t>
            </a:r>
          </a:p>
          <a:p>
            <a:pPr lvl="0" algn="ctr">
              <a:lnSpc>
                <a:spcPct val="100000"/>
              </a:lnSpc>
              <a:spcAft>
                <a:spcPts val="0"/>
              </a:spcAft>
            </a:pPr>
            <a:r>
              <a:rPr lang="ro-RO" b="0" i="0" noProof="0" dirty="0" smtClean="0">
                <a:latin typeface="Times New Roman" panose="02020603050405020304" pitchFamily="18" charset="0"/>
                <a:cs typeface="Times New Roman" panose="02020603050405020304" pitchFamily="18" charset="0"/>
              </a:rPr>
              <a:t>oficialii guvernamentali, </a:t>
            </a:r>
          </a:p>
          <a:p>
            <a:pPr lvl="0" algn="ctr">
              <a:lnSpc>
                <a:spcPct val="100000"/>
              </a:lnSpc>
              <a:spcAft>
                <a:spcPts val="0"/>
              </a:spcAft>
            </a:pPr>
            <a:r>
              <a:rPr lang="ro-RO" b="0" i="0" noProof="0" dirty="0" smtClean="0">
                <a:latin typeface="Times New Roman" panose="02020603050405020304" pitchFamily="18" charset="0"/>
                <a:cs typeface="Times New Roman" panose="02020603050405020304" pitchFamily="18" charset="0"/>
              </a:rPr>
              <a:t>muncitorii,</a:t>
            </a:r>
          </a:p>
          <a:p>
            <a:pPr lvl="0" algn="ctr">
              <a:lnSpc>
                <a:spcPct val="100000"/>
              </a:lnSpc>
              <a:spcAft>
                <a:spcPts val="0"/>
              </a:spcAft>
            </a:pPr>
            <a:r>
              <a:rPr lang="ro-RO" b="0" i="0" noProof="0" dirty="0" smtClean="0">
                <a:latin typeface="Times New Roman" panose="02020603050405020304" pitchFamily="18" charset="0"/>
                <a:cs typeface="Times New Roman" panose="02020603050405020304" pitchFamily="18" charset="0"/>
              </a:rPr>
              <a:t> personalul serviciului medical și religios</a:t>
            </a:r>
            <a:endParaRPr lang="ro-RO" i="1" noProof="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8216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79912" y="239160"/>
            <a:ext cx="1872629" cy="927177"/>
          </a:xfrm>
          <a:prstGeom prst="rect">
            <a:avLst/>
          </a:prstGeom>
        </p:spPr>
        <p:txBody>
          <a:bodyPr wrap="none">
            <a:spAutoFit/>
          </a:bodyPr>
          <a:lstStyle/>
          <a:p>
            <a:pPr>
              <a:lnSpc>
                <a:spcPct val="200000"/>
              </a:lnSpc>
            </a:pPr>
            <a:r>
              <a:rPr lang="ro-RO" sz="3200" b="1" i="1" dirty="0" smtClean="0">
                <a:latin typeface="Times New Roman" panose="02020603050405020304" pitchFamily="18" charset="0"/>
                <a:cs typeface="Times New Roman" panose="02020603050405020304" pitchFamily="18" charset="0"/>
              </a:rPr>
              <a:t>Concluzie</a:t>
            </a:r>
          </a:p>
        </p:txBody>
      </p:sp>
      <p:sp>
        <p:nvSpPr>
          <p:cNvPr id="3" name="Прямоугольник 2"/>
          <p:cNvSpPr/>
          <p:nvPr/>
        </p:nvSpPr>
        <p:spPr>
          <a:xfrm>
            <a:off x="265375" y="1256962"/>
            <a:ext cx="4572000" cy="2308324"/>
          </a:xfrm>
          <a:prstGeom prst="rect">
            <a:avLst/>
          </a:prstGeom>
        </p:spPr>
        <p:txBody>
          <a:bodyPr>
            <a:spAutoFit/>
          </a:bodyPr>
          <a:lstStyle/>
          <a:p>
            <a:pPr marL="285750" indent="-285750" algn="ctr">
              <a:buFont typeface="Arial" panose="020B0604020202020204" pitchFamily="34" charset="0"/>
              <a:buChar char="•"/>
            </a:pPr>
            <a:r>
              <a:rPr lang="vi-VN" dirty="0" smtClean="0"/>
              <a:t>La ora actuală, conflictul armat comportă patru tipuri, respectiv: conflictul armat internaţional, conflictul armat intern/neinternaţional, conflictul armat destructurat/de identitate și conflictul armat intern devenit internaţional/internaţionalizat</a:t>
            </a:r>
            <a:endParaRPr lang="ru-MO" dirty="0"/>
          </a:p>
        </p:txBody>
      </p:sp>
      <p:sp>
        <p:nvSpPr>
          <p:cNvPr id="4" name="Прямоугольник 3"/>
          <p:cNvSpPr/>
          <p:nvPr/>
        </p:nvSpPr>
        <p:spPr>
          <a:xfrm>
            <a:off x="4716226" y="1772816"/>
            <a:ext cx="3851710" cy="4801314"/>
          </a:xfrm>
          <a:prstGeom prst="rect">
            <a:avLst/>
          </a:prstGeom>
        </p:spPr>
        <p:txBody>
          <a:bodyPr wrap="square">
            <a:spAutoFit/>
          </a:bodyPr>
          <a:lstStyle/>
          <a:p>
            <a:pPr marL="285750" indent="-285750" algn="ctr">
              <a:buFont typeface="Arial" panose="020B0604020202020204" pitchFamily="34" charset="0"/>
              <a:buChar char="•"/>
            </a:pPr>
            <a:r>
              <a:rPr lang="vi-VN" dirty="0" smtClean="0"/>
              <a:t>Cu toate că metoda de desfășurare a conflictelor armate a suferit mutații importante, de la un caracter simetric al mijloacelor trecându-se, într-o perioadă relativ scurtă de timp, la o asimetrie bulversantă prin complexitatea și noutatea sa, chiar și pentru structurile abilitate, cele patru tipuri de conflicte armate, existente la nivel internațional, şi-au păstrat individualitatea, producând, și în prezent, efecte ireversibile în plan internațional.</a:t>
            </a:r>
            <a:endParaRPr lang="ru-MO" dirty="0"/>
          </a:p>
        </p:txBody>
      </p:sp>
      <p:pic>
        <p:nvPicPr>
          <p:cNvPr id="9220" name="Picture 4" descr="Anul XII nr. 1/20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628003"/>
            <a:ext cx="4369831" cy="3202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6415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50975" y="385996"/>
            <a:ext cx="3242051" cy="1008089"/>
          </a:xfrm>
        </p:spPr>
        <p:txBody>
          <a:bodyPr>
            <a:normAutofit/>
          </a:bodyPr>
          <a:lstStyle/>
          <a:p>
            <a:r>
              <a:rPr lang="ro-RO" sz="3600" b="1" dirty="0">
                <a:latin typeface="Times New Roman" panose="02020603050405020304" pitchFamily="18" charset="0"/>
                <a:cs typeface="Times New Roman" panose="02020603050405020304" pitchFamily="18" charset="0"/>
              </a:rPr>
              <a:t>Bibliografie</a:t>
            </a:r>
            <a:r>
              <a:rPr lang="en-US" sz="3600" b="1" dirty="0">
                <a:latin typeface="Times New Roman" panose="02020603050405020304" pitchFamily="18" charset="0"/>
                <a:cs typeface="Times New Roman" panose="02020603050405020304" pitchFamily="18" charset="0"/>
              </a:rPr>
              <a:t>:</a:t>
            </a: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113233" y="1827551"/>
            <a:ext cx="7514035" cy="3124201"/>
          </a:xfrm>
        </p:spPr>
        <p:txBody>
          <a:bodyPr>
            <a:normAutofit/>
          </a:bodyPr>
          <a:lstStyle/>
          <a:p>
            <a:r>
              <a:rPr lang="en-US" sz="2000" dirty="0">
                <a:latin typeface="Times New Roman" panose="02020603050405020304" pitchFamily="18" charset="0"/>
                <a:cs typeface="Times New Roman" panose="02020603050405020304" pitchFamily="18" charset="0"/>
              </a:rPr>
              <a:t>1. </a:t>
            </a:r>
            <a:r>
              <a:rPr lang="ro-RO" sz="2000" dirty="0">
                <a:latin typeface="Times New Roman" panose="02020603050405020304" pitchFamily="18" charset="0"/>
                <a:cs typeface="Times New Roman" panose="02020603050405020304" pitchFamily="18" charset="0"/>
              </a:rPr>
              <a:t>Văduva Gh. RĂZBOIUL BAZAT PE REŢEA ÎN FIZIONOMIA NOILOR CONFLICTE MILITARE, Bucureşti, 2005. </a:t>
            </a:r>
            <a:r>
              <a:rPr lang="ro-RO" sz="2000" dirty="0">
                <a:solidFill>
                  <a:srgbClr val="19557D"/>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xmlns="" val="tx"/>
                    </a:ext>
                  </a:extLst>
                </a:hlinkClick>
              </a:rPr>
              <a:t>https://cssas.unap.ro/ro/pdf_studii/rbr_in_fizionomia_noilor_conflicte_militare.pdf</a:t>
            </a:r>
            <a:endParaRPr lang="ro-RO" sz="2000" dirty="0">
              <a:solidFill>
                <a:srgbClr val="19557D"/>
              </a:solidFill>
              <a:latin typeface="Times New Roman" panose="02020603050405020304" pitchFamily="18" charset="0"/>
              <a:cs typeface="Times New Roman" panose="02020603050405020304" pitchFamily="18" charset="0"/>
            </a:endParaRPr>
          </a:p>
          <a:p>
            <a:r>
              <a:rPr lang="ro-RO" sz="2000" dirty="0">
                <a:latin typeface="Times New Roman" panose="02020603050405020304" pitchFamily="18" charset="0"/>
                <a:cs typeface="Times New Roman" panose="02020603050405020304" pitchFamily="18" charset="0"/>
              </a:rPr>
              <a:t>2. </a:t>
            </a:r>
            <a:r>
              <a:rPr lang="ro-RO" sz="2000" dirty="0">
                <a:solidFill>
                  <a:srgbClr val="19557D"/>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https://www.timpul.md/articol/pericolele-care-ameninta-lumea-principalele-conflicte-armate-care-se-deruleaza-in-prezent-pe-glob</a:t>
            </a:r>
            <a:endParaRPr lang="ro-RO" sz="2000" dirty="0">
              <a:solidFill>
                <a:srgbClr val="19557D"/>
              </a:solidFill>
              <a:latin typeface="Times New Roman" panose="02020603050405020304" pitchFamily="18" charset="0"/>
              <a:cs typeface="Times New Roman" panose="02020603050405020304" pitchFamily="18" charset="0"/>
            </a:endParaRPr>
          </a:p>
          <a:p>
            <a:r>
              <a:rPr lang="ro-RO" sz="2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a:t>
            </a:r>
            <a:r>
              <a:rPr lang="ro-RO" sz="2000" dirty="0">
                <a:solidFill>
                  <a:srgbClr val="19557D"/>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xmlns="" val="tx"/>
                    </a:ext>
                  </a:extLst>
                </a:hlinkClick>
              </a:rPr>
              <a:t>https://www.academia.edu/7683899/CONFLICTUL_RUSIA-UCRAINA</a:t>
            </a:r>
            <a:endParaRPr lang="ro-RO" sz="2000" dirty="0">
              <a:solidFill>
                <a:srgbClr val="19557D"/>
              </a:solidFill>
              <a:latin typeface="Times New Roman" panose="02020603050405020304" pitchFamily="18" charset="0"/>
              <a:cs typeface="Times New Roman" panose="02020603050405020304" pitchFamily="18" charset="0"/>
            </a:endParaRPr>
          </a:p>
          <a:p>
            <a:pPr marL="0" indent="0">
              <a:buNone/>
            </a:pPr>
            <a:endParaRPr lang="ro-RO"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48059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стин">
  <a:themeElements>
    <a:clrScheme name="Остин">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Остин">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Остин">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1549</TotalTime>
  <Words>782</Words>
  <Application>Microsoft Office PowerPoint</Application>
  <PresentationFormat>Экран (4:3)</PresentationFormat>
  <Paragraphs>67</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Остин</vt:lpstr>
      <vt:lpstr>Definirea conflictelor militare interne</vt:lpstr>
      <vt:lpstr>Cuvinte-cheie: conflict, militar, armat,state,participanți.</vt:lpstr>
      <vt:lpstr>Презентация PowerPoint</vt:lpstr>
      <vt:lpstr>Презентация PowerPoint</vt:lpstr>
      <vt:lpstr>Презентация PowerPoint</vt:lpstr>
      <vt:lpstr>CARACTERISTICI</vt:lpstr>
      <vt:lpstr>Презентация PowerPoint</vt:lpstr>
      <vt:lpstr>Презентация PowerPoint</vt:lpstr>
      <vt:lpstr>Презентация PowerPoint</vt:lpstr>
      <vt:lpstr>Презентация PowerPoint</vt:lpstr>
      <vt:lpstr>Презентация PowerPoint</vt:lpstr>
      <vt:lpstr>Bibliografie: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Definirea conflictelor militare interne</dc:title>
  <dc:creator>Admin</dc:creator>
  <cp:lastModifiedBy>Admin</cp:lastModifiedBy>
  <cp:revision>12</cp:revision>
  <dcterms:created xsi:type="dcterms:W3CDTF">2021-11-12T10:38:26Z</dcterms:created>
  <dcterms:modified xsi:type="dcterms:W3CDTF">2021-11-13T12:36:34Z</dcterms:modified>
</cp:coreProperties>
</file>