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7" r:id="rId6"/>
    <p:sldId id="260" r:id="rId7"/>
    <p:sldId id="289" r:id="rId8"/>
    <p:sldId id="269" r:id="rId9"/>
    <p:sldId id="291" r:id="rId10"/>
    <p:sldId id="292" r:id="rId11"/>
    <p:sldId id="262" r:id="rId12"/>
    <p:sldId id="275" r:id="rId13"/>
    <p:sldId id="263" r:id="rId14"/>
    <p:sldId id="271" r:id="rId15"/>
    <p:sldId id="264" r:id="rId16"/>
    <p:sldId id="272" r:id="rId17"/>
    <p:sldId id="268" r:id="rId18"/>
    <p:sldId id="273" r:id="rId19"/>
    <p:sldId id="266" r:id="rId20"/>
    <p:sldId id="2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699"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263CC-C3D7-4D3B-B53C-D68B16D53441}"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n-US"/>
        </a:p>
      </dgm:t>
    </dgm:pt>
    <dgm:pt modelId="{B4B1FB17-3F35-45E3-92A8-9D08CC31D510}">
      <dgm:prSet phldrT="[Текст]" custT="1"/>
      <dgm:spPr/>
      <dgm:t>
        <a:bodyPr/>
        <a:lstStyle/>
        <a:p>
          <a:r>
            <a:rPr lang="ro-RO" sz="1200" i="1" dirty="0">
              <a:effectLst/>
              <a:latin typeface="Times New Roman" panose="02020603050405020304" pitchFamily="18" charset="0"/>
              <a:ea typeface="Calibri" panose="020F0502020204030204" pitchFamily="34" charset="0"/>
              <a:cs typeface="Times New Roman" panose="02020603050405020304" pitchFamily="18" charset="0"/>
            </a:rPr>
            <a:t>Summit-ul</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şefilor de state/guverne, care se convoacă periodic;</a:t>
          </a:r>
        </a:p>
        <a:p>
          <a:endParaRPr lang="ro-RO" sz="1200" dirty="0">
            <a:effectLst/>
            <a:latin typeface="Times New Roman" panose="02020603050405020304" pitchFamily="18" charset="0"/>
            <a:cs typeface="Times New Roman" panose="02020603050405020304" pitchFamily="18" charset="0"/>
          </a:endParaRPr>
        </a:p>
        <a:p>
          <a:r>
            <a:rPr lang="ro-RO" sz="1200" i="1" dirty="0">
              <a:effectLst/>
              <a:latin typeface="Times New Roman" panose="02020603050405020304" pitchFamily="18" charset="0"/>
              <a:ea typeface="Calibri" panose="020F0502020204030204" pitchFamily="34" charset="0"/>
              <a:cs typeface="Times New Roman" panose="02020603050405020304" pitchFamily="18" charset="0"/>
            </a:rPr>
            <a:t>Reuniunile miniştrilor de externe </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au loc cel puţin odată pe an;</a:t>
          </a:r>
        </a:p>
        <a:p>
          <a:endParaRPr lang="ro-RO" sz="1200" dirty="0">
            <a:effectLst/>
            <a:latin typeface="Times New Roman" panose="02020603050405020304" pitchFamily="18" charset="0"/>
            <a:cs typeface="Times New Roman" panose="02020603050405020304" pitchFamily="18" charset="0"/>
          </a:endParaRPr>
        </a:p>
        <a:p>
          <a:r>
            <a:rPr lang="ro-RO" sz="1200" i="1" dirty="0">
              <a:effectLst/>
              <a:latin typeface="Times New Roman" panose="02020603050405020304" pitchFamily="18" charset="0"/>
              <a:ea typeface="Calibri" panose="020F0502020204030204" pitchFamily="34" charset="0"/>
              <a:cs typeface="Times New Roman" panose="02020603050405020304" pitchFamily="18" charset="0"/>
            </a:rPr>
            <a:t>Consiliul Permanent</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este forul pentru consultări politice şi de adoptare a deciziilor curente. Membrii ei se întâlnesc săptămânal la Centrul de Conferinţe Hofburg;</a:t>
          </a:r>
          <a:endParaRPr lang="en-US" sz="1200" dirty="0"/>
        </a:p>
      </dgm:t>
    </dgm:pt>
    <dgm:pt modelId="{8826CC6B-4F8E-4F99-9B64-508FB509B092}" type="parTrans" cxnId="{87B81061-AC83-4F25-80DD-0A9D4ACFDC64}">
      <dgm:prSet/>
      <dgm:spPr/>
      <dgm:t>
        <a:bodyPr/>
        <a:lstStyle/>
        <a:p>
          <a:endParaRPr lang="en-US" sz="2400"/>
        </a:p>
      </dgm:t>
    </dgm:pt>
    <dgm:pt modelId="{C48B72B1-872C-4CBF-BE4F-D87245D03C99}" type="sibTrans" cxnId="{87B81061-AC83-4F25-80DD-0A9D4ACFDC64}">
      <dgm:prSet/>
      <dgm:spPr/>
      <dgm:t>
        <a:bodyPr/>
        <a:lstStyle/>
        <a:p>
          <a:endParaRPr lang="en-US" sz="2400"/>
        </a:p>
      </dgm:t>
    </dgm:pt>
    <dgm:pt modelId="{FB26D5A7-75E9-4FCB-A518-D7ED19EA4C4F}">
      <dgm:prSet custT="1"/>
      <dgm:spPr/>
      <dgm:t>
        <a:bodyPr/>
        <a:lstStyle/>
        <a:p>
          <a:r>
            <a:rPr lang="ro-RO" sz="1200" i="1" dirty="0">
              <a:effectLst/>
              <a:latin typeface="Times New Roman" panose="02020603050405020304" pitchFamily="18" charset="0"/>
              <a:ea typeface="Calibri" panose="020F0502020204030204" pitchFamily="34" charset="0"/>
              <a:cs typeface="Times New Roman" panose="02020603050405020304" pitchFamily="18" charset="0"/>
            </a:rPr>
            <a:t>Preşedintele în exerciţiu</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al OSCE realizează activităţi executive. </a:t>
          </a:r>
        </a:p>
        <a:p>
          <a:r>
            <a:rPr lang="ro-RO" sz="1200" dirty="0">
              <a:effectLst/>
              <a:latin typeface="Times New Roman" panose="02020603050405020304" pitchFamily="18" charset="0"/>
              <a:ea typeface="Calibri" panose="020F0502020204030204" pitchFamily="34" charset="0"/>
              <a:cs typeface="Times New Roman" panose="02020603050405020304" pitchFamily="18" charset="0"/>
            </a:rPr>
            <a:t>Preşedinţia este asigurată prin rotaţie anuală de statele participante. </a:t>
          </a:r>
        </a:p>
        <a:p>
          <a:r>
            <a:rPr lang="ro-RO" sz="1200" dirty="0">
              <a:effectLst/>
              <a:latin typeface="Times New Roman" panose="02020603050405020304" pitchFamily="18" charset="0"/>
              <a:ea typeface="Calibri" panose="020F0502020204030204" pitchFamily="34" charset="0"/>
              <a:cs typeface="Times New Roman" panose="02020603050405020304" pitchFamily="18" charset="0"/>
            </a:rPr>
            <a:t>Preşedintele în exerciţiu, ministrul de externe al ţării respective, este asistat în activitatea sa de precedentul şi viitorul preşedinte, împreună constituind </a:t>
          </a:r>
          <a:r>
            <a:rPr lang="ro-RO" sz="1200" i="1" dirty="0">
              <a:effectLst/>
              <a:latin typeface="Times New Roman" panose="02020603050405020304" pitchFamily="18" charset="0"/>
              <a:ea typeface="Calibri" panose="020F0502020204030204" pitchFamily="34" charset="0"/>
              <a:cs typeface="Times New Roman" panose="02020603050405020304" pitchFamily="18" charset="0"/>
            </a:rPr>
            <a:t>Troica</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Preşedintele în exerciţiu poate numi reprezentanţi personali pentru anumite probleme sau situaţii.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6176B800-C50A-4C1B-9ACC-A02904A5CE9A}" type="parTrans" cxnId="{F577DAF3-F1D8-4B32-8AD0-1B2CAAEFAE4C}">
      <dgm:prSet/>
      <dgm:spPr/>
      <dgm:t>
        <a:bodyPr/>
        <a:lstStyle/>
        <a:p>
          <a:endParaRPr lang="en-US" sz="2400"/>
        </a:p>
      </dgm:t>
    </dgm:pt>
    <dgm:pt modelId="{4D1472B4-3F6D-4BC7-AC93-371AB59650AC}" type="sibTrans" cxnId="{F577DAF3-F1D8-4B32-8AD0-1B2CAAEFAE4C}">
      <dgm:prSet/>
      <dgm:spPr/>
      <dgm:t>
        <a:bodyPr/>
        <a:lstStyle/>
        <a:p>
          <a:endParaRPr lang="en-US" sz="2400"/>
        </a:p>
      </dgm:t>
    </dgm:pt>
    <dgm:pt modelId="{D45A4B32-0015-4E8F-A9B6-100FC26BEDA5}">
      <dgm:prSet custT="1"/>
      <dgm:spPr/>
      <dgm:t>
        <a:bodyPr/>
        <a:lstStyle/>
        <a:p>
          <a:r>
            <a:rPr lang="ro-RO" sz="1050" i="1" dirty="0">
              <a:effectLst/>
              <a:latin typeface="Times New Roman" panose="02020603050405020304" pitchFamily="18" charset="0"/>
              <a:ea typeface="Calibri" panose="020F0502020204030204" pitchFamily="34" charset="0"/>
              <a:cs typeface="Times New Roman" panose="02020603050405020304" pitchFamily="18" charset="0"/>
            </a:rPr>
            <a:t>Secretarul general al OSCE </a:t>
          </a:r>
          <a:r>
            <a:rPr lang="ro-RO" sz="1050" dirty="0">
              <a:effectLst/>
              <a:latin typeface="Times New Roman" panose="02020603050405020304" pitchFamily="18" charset="0"/>
              <a:ea typeface="Calibri" panose="020F0502020204030204" pitchFamily="34" charset="0"/>
              <a:cs typeface="Times New Roman" panose="02020603050405020304" pitchFamily="18" charset="0"/>
            </a:rPr>
            <a:t>sprijină activităţile preşedintelui în exerciţiu, și gestionează structurile şi activităţile operaţionale ale OSCE. </a:t>
          </a:r>
        </a:p>
        <a:p>
          <a:r>
            <a:rPr lang="ro-RO" sz="1050" dirty="0">
              <a:effectLst/>
              <a:latin typeface="Times New Roman" panose="02020603050405020304" pitchFamily="18" charset="0"/>
              <a:ea typeface="Calibri" panose="020F0502020204030204" pitchFamily="34" charset="0"/>
              <a:cs typeface="Times New Roman" panose="02020603050405020304" pitchFamily="18" charset="0"/>
            </a:rPr>
            <a:t>Alte structuri ale OSCE mai includ: </a:t>
          </a:r>
        </a:p>
        <a:p>
          <a:r>
            <a:rPr lang="ro-RO" sz="1050" dirty="0">
              <a:effectLst/>
              <a:latin typeface="Times New Roman" panose="02020603050405020304" pitchFamily="18" charset="0"/>
              <a:ea typeface="Calibri" panose="020F0502020204030204" pitchFamily="34" charset="0"/>
              <a:cs typeface="Times New Roman" panose="02020603050405020304" pitchFamily="18" charset="0"/>
            </a:rPr>
            <a:t>- Secretariatul general; </a:t>
          </a:r>
        </a:p>
        <a:p>
          <a:r>
            <a:rPr lang="ro-RO" sz="1050" dirty="0">
              <a:effectLst/>
              <a:latin typeface="Times New Roman" panose="02020603050405020304" pitchFamily="18" charset="0"/>
              <a:ea typeface="Calibri" panose="020F0502020204030204" pitchFamily="34" charset="0"/>
              <a:cs typeface="Times New Roman" panose="02020603050405020304" pitchFamily="18" charset="0"/>
            </a:rPr>
            <a:t>- Centru de Prevenire a Conflictelor (Viena); </a:t>
          </a:r>
        </a:p>
        <a:p>
          <a:r>
            <a:rPr lang="ro-RO" sz="1050" dirty="0">
              <a:effectLst/>
              <a:latin typeface="Times New Roman" panose="02020603050405020304" pitchFamily="18" charset="0"/>
              <a:ea typeface="Calibri" panose="020F0502020204030204" pitchFamily="34" charset="0"/>
              <a:cs typeface="Times New Roman" panose="02020603050405020304" pitchFamily="18" charset="0"/>
            </a:rPr>
            <a:t>- Oficiul pentru Instituţii Democratice şi Drepturile Omului (ODIHR) (Varşovia); </a:t>
          </a:r>
        </a:p>
        <a:p>
          <a:r>
            <a:rPr lang="ro-RO" sz="1050" dirty="0">
              <a:effectLst/>
              <a:latin typeface="Times New Roman" panose="02020603050405020304" pitchFamily="18" charset="0"/>
              <a:ea typeface="Calibri" panose="020F0502020204030204" pitchFamily="34" charset="0"/>
              <a:cs typeface="Times New Roman" panose="02020603050405020304" pitchFamily="18" charset="0"/>
            </a:rPr>
            <a:t>- Înaltul Comisar pentru Minorităţi Naţionale (Haga, Olanda); </a:t>
          </a:r>
        </a:p>
        <a:p>
          <a:r>
            <a:rPr lang="ro-RO" sz="1050" dirty="0">
              <a:effectLst/>
              <a:latin typeface="Times New Roman" panose="02020603050405020304" pitchFamily="18" charset="0"/>
              <a:ea typeface="Calibri" panose="020F0502020204030204" pitchFamily="34" charset="0"/>
              <a:cs typeface="Times New Roman" panose="02020603050405020304" pitchFamily="18" charset="0"/>
            </a:rPr>
            <a:t>- Reprezentantul OSCE pentru libertatea presei.</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1A44EBA4-1A06-4142-9491-9E55BA65028E}" type="parTrans" cxnId="{A1CEB1F5-E5AE-4FAF-B2DC-8A9E252B8D97}">
      <dgm:prSet/>
      <dgm:spPr/>
      <dgm:t>
        <a:bodyPr/>
        <a:lstStyle/>
        <a:p>
          <a:endParaRPr lang="en-US" sz="2400"/>
        </a:p>
      </dgm:t>
    </dgm:pt>
    <dgm:pt modelId="{784D6CE1-EB51-4EB7-992E-5ADA71B0806A}" type="sibTrans" cxnId="{A1CEB1F5-E5AE-4FAF-B2DC-8A9E252B8D97}">
      <dgm:prSet/>
      <dgm:spPr/>
      <dgm:t>
        <a:bodyPr/>
        <a:lstStyle/>
        <a:p>
          <a:endParaRPr lang="en-US" sz="2400"/>
        </a:p>
      </dgm:t>
    </dgm:pt>
    <dgm:pt modelId="{C64ED715-F544-4AFF-8933-DDD8CF98FBB1}">
      <dgm:prSet custT="1"/>
      <dgm:spPr/>
      <dgm:t>
        <a:bodyPr/>
        <a:lstStyle/>
        <a:p>
          <a:r>
            <a:rPr lang="ro-RO" sz="1200" i="1" dirty="0">
              <a:effectLst/>
              <a:latin typeface="Times New Roman" panose="02020603050405020304" pitchFamily="18" charset="0"/>
              <a:ea typeface="Calibri" panose="020F0502020204030204" pitchFamily="34" charset="0"/>
              <a:cs typeface="Times New Roman" panose="02020603050405020304" pitchFamily="18" charset="0"/>
            </a:rPr>
            <a:t>Adunarea Parlamentară a OSCE e</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compusă din peste 300 de membri, reprezentanţi ai parlamentelor din toate statele participante, se întruneşte în sesiuni anuale în iulie şi pentru diferite alte reuniuni şi seminarii pe parcursul anului. Adunarea examinează şi adoptă rezoluţii şi recomandări asupra problemelor relevante pentru aria de activitate a OSCE. De asemenea, are un rol important în monitorizarea alegerilor. Secretariatul AP OSCE se află la Copenhaga (Danemarca).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2EBD098E-52B0-4427-8BD5-D2EF0D6DDA0A}" type="parTrans" cxnId="{35F94E42-4BDD-4303-BDF7-E52FEBE0C82C}">
      <dgm:prSet/>
      <dgm:spPr/>
      <dgm:t>
        <a:bodyPr/>
        <a:lstStyle/>
        <a:p>
          <a:endParaRPr lang="en-US" sz="2400"/>
        </a:p>
      </dgm:t>
    </dgm:pt>
    <dgm:pt modelId="{1D927914-A16F-4845-84A3-0E8E8249A7C9}" type="sibTrans" cxnId="{35F94E42-4BDD-4303-BDF7-E52FEBE0C82C}">
      <dgm:prSet/>
      <dgm:spPr/>
      <dgm:t>
        <a:bodyPr/>
        <a:lstStyle/>
        <a:p>
          <a:endParaRPr lang="en-US" sz="2400"/>
        </a:p>
      </dgm:t>
    </dgm:pt>
    <dgm:pt modelId="{02E03F38-D531-4A7E-AF6B-71AE7B193335}">
      <dgm:prSet custT="1"/>
      <dgm:spPr/>
      <dgm:t>
        <a:bodyPr/>
        <a:lstStyle/>
        <a:p>
          <a:r>
            <a:rPr lang="ro-RO" sz="900" i="1" dirty="0">
              <a:effectLst/>
              <a:latin typeface="Times New Roman" panose="02020603050405020304" pitchFamily="18" charset="0"/>
              <a:ea typeface="Calibri" panose="020F0502020204030204" pitchFamily="34" charset="0"/>
              <a:cs typeface="Times New Roman" panose="02020603050405020304" pitchFamily="18" charset="0"/>
            </a:rPr>
            <a:t>Misiunile OSCE în ţările membre</a:t>
          </a:r>
          <a:r>
            <a:rPr lang="ro-RO" sz="9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ro-RO" sz="900" dirty="0">
              <a:effectLst/>
              <a:latin typeface="Times New Roman" panose="02020603050405020304" pitchFamily="18" charset="0"/>
              <a:ea typeface="Calibri" panose="020F0502020204030204" pitchFamily="34" charset="0"/>
              <a:cs typeface="Times New Roman" panose="02020603050405020304" pitchFamily="18" charset="0"/>
            </a:rPr>
            <a:t>Prin intermediul misiunilor se asigură prezenţa OSCE în ţările care au nevoie de ajutor, ele constituind un mecanism pentru implementarea deciziilor politice în practică. </a:t>
          </a:r>
        </a:p>
        <a:p>
          <a:r>
            <a:rPr lang="ro-RO" sz="900" dirty="0">
              <a:effectLst/>
              <a:latin typeface="Times New Roman" panose="02020603050405020304" pitchFamily="18" charset="0"/>
              <a:ea typeface="Calibri" panose="020F0502020204030204" pitchFamily="34" charset="0"/>
              <a:cs typeface="Times New Roman" panose="02020603050405020304" pitchFamily="18" charset="0"/>
            </a:rPr>
            <a:t>Activitatea misiunilor cuprinde toate stadiile  de dezvoltare a conflictului. </a:t>
          </a:r>
        </a:p>
        <a:p>
          <a:r>
            <a:rPr lang="ro-RO" sz="900" dirty="0">
              <a:effectLst/>
              <a:latin typeface="Times New Roman" panose="02020603050405020304" pitchFamily="18" charset="0"/>
              <a:ea typeface="Calibri" panose="020F0502020204030204" pitchFamily="34" charset="0"/>
              <a:cs typeface="Times New Roman" panose="02020603050405020304" pitchFamily="18" charset="0"/>
            </a:rPr>
            <a:t>Misiunile au două sarcini: de a contribui la demararea proceselor politice care au ca obiectiv preîntâmpinarea ori reglementarea conflictelor, precum şi de a informa comunitatea OSCE  despre evenimentele care au loc în ţara de amplasare a misiunii. </a:t>
          </a:r>
        </a:p>
        <a:p>
          <a:r>
            <a:rPr lang="ro-RO" sz="900" dirty="0">
              <a:effectLst/>
              <a:latin typeface="Times New Roman" panose="02020603050405020304" pitchFamily="18" charset="0"/>
              <a:ea typeface="Calibri" panose="020F0502020204030204" pitchFamily="34" charset="0"/>
              <a:cs typeface="Times New Roman" panose="02020603050405020304" pitchFamily="18" charset="0"/>
            </a:rPr>
            <a:t>Misiunile OSCE au început a fi utilizate de la începutul anilor ’90. În prezent sunt circa 25 de misiuni şi oficii: Bosnia şi Herţegovina, Serbia, Macedonia, Albania, Georgia, Ucraina, Republica Moldova, Azerbaidjan, Armenia, Ţările Baltice, Kosovo etc.</a:t>
          </a:r>
        </a:p>
      </dgm:t>
    </dgm:pt>
    <dgm:pt modelId="{5A8CF411-D8F1-4209-8650-5F51AF76613A}" type="parTrans" cxnId="{E455F6A2-140B-490D-BD6C-D08AFBC8C044}">
      <dgm:prSet/>
      <dgm:spPr/>
      <dgm:t>
        <a:bodyPr/>
        <a:lstStyle/>
        <a:p>
          <a:endParaRPr lang="en-US" sz="2400"/>
        </a:p>
      </dgm:t>
    </dgm:pt>
    <dgm:pt modelId="{3DD53D79-611F-4C5E-B00B-CE988AD14AF1}" type="sibTrans" cxnId="{E455F6A2-140B-490D-BD6C-D08AFBC8C044}">
      <dgm:prSet/>
      <dgm:spPr/>
      <dgm:t>
        <a:bodyPr/>
        <a:lstStyle/>
        <a:p>
          <a:endParaRPr lang="en-US" sz="2400"/>
        </a:p>
      </dgm:t>
    </dgm:pt>
    <dgm:pt modelId="{B12E5753-BEC5-4926-868C-DA8C19B778E3}" type="pres">
      <dgm:prSet presAssocID="{992263CC-C3D7-4D3B-B53C-D68B16D53441}" presName="Name0" presStyleCnt="0">
        <dgm:presLayoutVars>
          <dgm:dir/>
          <dgm:resizeHandles val="exact"/>
        </dgm:presLayoutVars>
      </dgm:prSet>
      <dgm:spPr/>
    </dgm:pt>
    <dgm:pt modelId="{DFB9C2C0-E516-4FB7-B333-D6466D85D6F0}" type="pres">
      <dgm:prSet presAssocID="{B4B1FB17-3F35-45E3-92A8-9D08CC31D510}" presName="node" presStyleLbl="node1" presStyleIdx="0" presStyleCnt="5">
        <dgm:presLayoutVars>
          <dgm:bulletEnabled val="1"/>
        </dgm:presLayoutVars>
      </dgm:prSet>
      <dgm:spPr/>
    </dgm:pt>
    <dgm:pt modelId="{AF21BB2A-356D-41CD-B3D5-FC64CD5FE862}" type="pres">
      <dgm:prSet presAssocID="{C48B72B1-872C-4CBF-BE4F-D87245D03C99}" presName="sibTrans" presStyleCnt="0"/>
      <dgm:spPr/>
    </dgm:pt>
    <dgm:pt modelId="{9181A08D-3AE7-442C-BEB7-7BD6F87F4C29}" type="pres">
      <dgm:prSet presAssocID="{FB26D5A7-75E9-4FCB-A518-D7ED19EA4C4F}" presName="node" presStyleLbl="node1" presStyleIdx="1" presStyleCnt="5">
        <dgm:presLayoutVars>
          <dgm:bulletEnabled val="1"/>
        </dgm:presLayoutVars>
      </dgm:prSet>
      <dgm:spPr/>
    </dgm:pt>
    <dgm:pt modelId="{20CE0871-9BCD-4AE6-B0C3-B2697CAC05D0}" type="pres">
      <dgm:prSet presAssocID="{4D1472B4-3F6D-4BC7-AC93-371AB59650AC}" presName="sibTrans" presStyleCnt="0"/>
      <dgm:spPr/>
    </dgm:pt>
    <dgm:pt modelId="{A8C6CFAD-1128-4FC6-9CC5-3190B1B1EE77}" type="pres">
      <dgm:prSet presAssocID="{D45A4B32-0015-4E8F-A9B6-100FC26BEDA5}" presName="node" presStyleLbl="node1" presStyleIdx="2" presStyleCnt="5">
        <dgm:presLayoutVars>
          <dgm:bulletEnabled val="1"/>
        </dgm:presLayoutVars>
      </dgm:prSet>
      <dgm:spPr/>
    </dgm:pt>
    <dgm:pt modelId="{241A0369-8E96-4D8F-802D-08118837B837}" type="pres">
      <dgm:prSet presAssocID="{784D6CE1-EB51-4EB7-992E-5ADA71B0806A}" presName="sibTrans" presStyleCnt="0"/>
      <dgm:spPr/>
    </dgm:pt>
    <dgm:pt modelId="{39B9A5AA-BDED-4CC3-AA92-0E09700652EF}" type="pres">
      <dgm:prSet presAssocID="{C64ED715-F544-4AFF-8933-DDD8CF98FBB1}" presName="node" presStyleLbl="node1" presStyleIdx="3" presStyleCnt="5">
        <dgm:presLayoutVars>
          <dgm:bulletEnabled val="1"/>
        </dgm:presLayoutVars>
      </dgm:prSet>
      <dgm:spPr/>
    </dgm:pt>
    <dgm:pt modelId="{47016303-CA26-4F68-962D-DDA29BC7A4C8}" type="pres">
      <dgm:prSet presAssocID="{1D927914-A16F-4845-84A3-0E8E8249A7C9}" presName="sibTrans" presStyleCnt="0"/>
      <dgm:spPr/>
    </dgm:pt>
    <dgm:pt modelId="{FFC2E8E2-2FB4-4D23-ACC9-68CF044940DE}" type="pres">
      <dgm:prSet presAssocID="{02E03F38-D531-4A7E-AF6B-71AE7B193335}" presName="node" presStyleLbl="node1" presStyleIdx="4" presStyleCnt="5">
        <dgm:presLayoutVars>
          <dgm:bulletEnabled val="1"/>
        </dgm:presLayoutVars>
      </dgm:prSet>
      <dgm:spPr/>
    </dgm:pt>
  </dgm:ptLst>
  <dgm:cxnLst>
    <dgm:cxn modelId="{08B15909-2E48-4161-ACDC-CECC2E9D5D62}" type="presOf" srcId="{992263CC-C3D7-4D3B-B53C-D68B16D53441}" destId="{B12E5753-BEC5-4926-868C-DA8C19B778E3}" srcOrd="0" destOrd="0" presId="urn:microsoft.com/office/officeart/2005/8/layout/hList6"/>
    <dgm:cxn modelId="{6CC4500A-6FE8-42E0-80FD-3F13402C5698}" type="presOf" srcId="{B4B1FB17-3F35-45E3-92A8-9D08CC31D510}" destId="{DFB9C2C0-E516-4FB7-B333-D6466D85D6F0}" srcOrd="0" destOrd="0" presId="urn:microsoft.com/office/officeart/2005/8/layout/hList6"/>
    <dgm:cxn modelId="{95ADFE32-EE3D-4A06-9024-3F8DDAB8EF53}" type="presOf" srcId="{C64ED715-F544-4AFF-8933-DDD8CF98FBB1}" destId="{39B9A5AA-BDED-4CC3-AA92-0E09700652EF}" srcOrd="0" destOrd="0" presId="urn:microsoft.com/office/officeart/2005/8/layout/hList6"/>
    <dgm:cxn modelId="{87B81061-AC83-4F25-80DD-0A9D4ACFDC64}" srcId="{992263CC-C3D7-4D3B-B53C-D68B16D53441}" destId="{B4B1FB17-3F35-45E3-92A8-9D08CC31D510}" srcOrd="0" destOrd="0" parTransId="{8826CC6B-4F8E-4F99-9B64-508FB509B092}" sibTransId="{C48B72B1-872C-4CBF-BE4F-D87245D03C99}"/>
    <dgm:cxn modelId="{35F94E42-4BDD-4303-BDF7-E52FEBE0C82C}" srcId="{992263CC-C3D7-4D3B-B53C-D68B16D53441}" destId="{C64ED715-F544-4AFF-8933-DDD8CF98FBB1}" srcOrd="3" destOrd="0" parTransId="{2EBD098E-52B0-4427-8BD5-D2EF0D6DDA0A}" sibTransId="{1D927914-A16F-4845-84A3-0E8E8249A7C9}"/>
    <dgm:cxn modelId="{D2297E4A-5BAE-4E57-A762-DB56E58985C4}" type="presOf" srcId="{D45A4B32-0015-4E8F-A9B6-100FC26BEDA5}" destId="{A8C6CFAD-1128-4FC6-9CC5-3190B1B1EE77}" srcOrd="0" destOrd="0" presId="urn:microsoft.com/office/officeart/2005/8/layout/hList6"/>
    <dgm:cxn modelId="{BB3B1476-9009-4636-9AC9-67F59EBDA03C}" type="presOf" srcId="{FB26D5A7-75E9-4FCB-A518-D7ED19EA4C4F}" destId="{9181A08D-3AE7-442C-BEB7-7BD6F87F4C29}" srcOrd="0" destOrd="0" presId="urn:microsoft.com/office/officeart/2005/8/layout/hList6"/>
    <dgm:cxn modelId="{E455F6A2-140B-490D-BD6C-D08AFBC8C044}" srcId="{992263CC-C3D7-4D3B-B53C-D68B16D53441}" destId="{02E03F38-D531-4A7E-AF6B-71AE7B193335}" srcOrd="4" destOrd="0" parTransId="{5A8CF411-D8F1-4209-8650-5F51AF76613A}" sibTransId="{3DD53D79-611F-4C5E-B00B-CE988AD14AF1}"/>
    <dgm:cxn modelId="{F577DAF3-F1D8-4B32-8AD0-1B2CAAEFAE4C}" srcId="{992263CC-C3D7-4D3B-B53C-D68B16D53441}" destId="{FB26D5A7-75E9-4FCB-A518-D7ED19EA4C4F}" srcOrd="1" destOrd="0" parTransId="{6176B800-C50A-4C1B-9ACC-A02904A5CE9A}" sibTransId="{4D1472B4-3F6D-4BC7-AC93-371AB59650AC}"/>
    <dgm:cxn modelId="{A1CEB1F5-E5AE-4FAF-B2DC-8A9E252B8D97}" srcId="{992263CC-C3D7-4D3B-B53C-D68B16D53441}" destId="{D45A4B32-0015-4E8F-A9B6-100FC26BEDA5}" srcOrd="2" destOrd="0" parTransId="{1A44EBA4-1A06-4142-9491-9E55BA65028E}" sibTransId="{784D6CE1-EB51-4EB7-992E-5ADA71B0806A}"/>
    <dgm:cxn modelId="{DBD2A8FC-1602-4A0F-B3F6-B3596E2ABFB6}" type="presOf" srcId="{02E03F38-D531-4A7E-AF6B-71AE7B193335}" destId="{FFC2E8E2-2FB4-4D23-ACC9-68CF044940DE}" srcOrd="0" destOrd="0" presId="urn:microsoft.com/office/officeart/2005/8/layout/hList6"/>
    <dgm:cxn modelId="{FBA84DE6-CA99-4AD9-94F5-9BFC7C7EF436}" type="presParOf" srcId="{B12E5753-BEC5-4926-868C-DA8C19B778E3}" destId="{DFB9C2C0-E516-4FB7-B333-D6466D85D6F0}" srcOrd="0" destOrd="0" presId="urn:microsoft.com/office/officeart/2005/8/layout/hList6"/>
    <dgm:cxn modelId="{06129C4C-34BF-4105-80BD-0ED93CF95939}" type="presParOf" srcId="{B12E5753-BEC5-4926-868C-DA8C19B778E3}" destId="{AF21BB2A-356D-41CD-B3D5-FC64CD5FE862}" srcOrd="1" destOrd="0" presId="urn:microsoft.com/office/officeart/2005/8/layout/hList6"/>
    <dgm:cxn modelId="{5C95B034-555C-4993-9F1D-67350230A6F5}" type="presParOf" srcId="{B12E5753-BEC5-4926-868C-DA8C19B778E3}" destId="{9181A08D-3AE7-442C-BEB7-7BD6F87F4C29}" srcOrd="2" destOrd="0" presId="urn:microsoft.com/office/officeart/2005/8/layout/hList6"/>
    <dgm:cxn modelId="{7D55DD61-C624-4B2F-9B02-036C1EEE4242}" type="presParOf" srcId="{B12E5753-BEC5-4926-868C-DA8C19B778E3}" destId="{20CE0871-9BCD-4AE6-B0C3-B2697CAC05D0}" srcOrd="3" destOrd="0" presId="urn:microsoft.com/office/officeart/2005/8/layout/hList6"/>
    <dgm:cxn modelId="{2D8F5C48-4A1C-444A-9A5C-3398AEE339C7}" type="presParOf" srcId="{B12E5753-BEC5-4926-868C-DA8C19B778E3}" destId="{A8C6CFAD-1128-4FC6-9CC5-3190B1B1EE77}" srcOrd="4" destOrd="0" presId="urn:microsoft.com/office/officeart/2005/8/layout/hList6"/>
    <dgm:cxn modelId="{15E5FA96-8401-442B-BE8F-BBB81D87EB56}" type="presParOf" srcId="{B12E5753-BEC5-4926-868C-DA8C19B778E3}" destId="{241A0369-8E96-4D8F-802D-08118837B837}" srcOrd="5" destOrd="0" presId="urn:microsoft.com/office/officeart/2005/8/layout/hList6"/>
    <dgm:cxn modelId="{492C5465-5304-466C-A30A-A0D2F03A7635}" type="presParOf" srcId="{B12E5753-BEC5-4926-868C-DA8C19B778E3}" destId="{39B9A5AA-BDED-4CC3-AA92-0E09700652EF}" srcOrd="6" destOrd="0" presId="urn:microsoft.com/office/officeart/2005/8/layout/hList6"/>
    <dgm:cxn modelId="{0B9B3575-4B3E-4B4F-B104-18597AC1040C}" type="presParOf" srcId="{B12E5753-BEC5-4926-868C-DA8C19B778E3}" destId="{47016303-CA26-4F68-962D-DDA29BC7A4C8}" srcOrd="7" destOrd="0" presId="urn:microsoft.com/office/officeart/2005/8/layout/hList6"/>
    <dgm:cxn modelId="{2926CD1E-DB0A-4F88-A2D4-A42657475490}" type="presParOf" srcId="{B12E5753-BEC5-4926-868C-DA8C19B778E3}" destId="{FFC2E8E2-2FB4-4D23-ACC9-68CF044940DE}"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4D436D-83B5-4960-AC19-A232C2B1D615}" type="doc">
      <dgm:prSet loTypeId="urn:microsoft.com/office/officeart/2005/8/layout/gear1" loCatId="process" qsTypeId="urn:microsoft.com/office/officeart/2005/8/quickstyle/simple1" qsCatId="simple" csTypeId="urn:microsoft.com/office/officeart/2005/8/colors/colorful1" csCatId="colorful" phldr="1"/>
      <dgm:spPr/>
    </dgm:pt>
    <dgm:pt modelId="{7ABB6B4F-3CC4-46B8-9124-6BD4B19A5CED}">
      <dgm:prSet phldrT="[Текст]" custT="1"/>
      <dgm:spPr/>
      <dgm:t>
        <a:bodyPr/>
        <a:lstStyle/>
        <a:p>
          <a:r>
            <a:rPr lang="ro-MD" sz="1200" dirty="0">
              <a:latin typeface="Times New Roman" panose="02020603050405020304" pitchFamily="18" charset="0"/>
              <a:cs typeface="Times New Roman" panose="02020603050405020304" pitchFamily="18" charset="0"/>
            </a:rPr>
            <a:t>Cooperarea în domeniul economic, tehnico-științific și al mediului înconjurător</a:t>
          </a:r>
          <a:endParaRPr lang="en-US" sz="1200" dirty="0">
            <a:latin typeface="Times New Roman" panose="02020603050405020304" pitchFamily="18" charset="0"/>
            <a:cs typeface="Times New Roman" panose="02020603050405020304" pitchFamily="18" charset="0"/>
          </a:endParaRPr>
        </a:p>
      </dgm:t>
    </dgm:pt>
    <dgm:pt modelId="{A04445F5-7D11-4668-B277-25794943D6C1}" type="parTrans" cxnId="{F11454D2-5F13-4B17-BFC8-73C85EA584C1}">
      <dgm:prSet/>
      <dgm:spPr/>
      <dgm:t>
        <a:bodyPr/>
        <a:lstStyle/>
        <a:p>
          <a:endParaRPr lang="en-US" sz="2800">
            <a:latin typeface="Times New Roman" panose="02020603050405020304" pitchFamily="18" charset="0"/>
            <a:cs typeface="Times New Roman" panose="02020603050405020304" pitchFamily="18" charset="0"/>
          </a:endParaRPr>
        </a:p>
      </dgm:t>
    </dgm:pt>
    <dgm:pt modelId="{F2BAD0BE-5F7E-4604-9471-EF088218029D}" type="sibTrans" cxnId="{F11454D2-5F13-4B17-BFC8-73C85EA584C1}">
      <dgm:prSet/>
      <dgm:spPr/>
      <dgm:t>
        <a:bodyPr/>
        <a:lstStyle/>
        <a:p>
          <a:endParaRPr lang="en-US" sz="2800">
            <a:latin typeface="Times New Roman" panose="02020603050405020304" pitchFamily="18" charset="0"/>
            <a:cs typeface="Times New Roman" panose="02020603050405020304" pitchFamily="18" charset="0"/>
          </a:endParaRPr>
        </a:p>
      </dgm:t>
    </dgm:pt>
    <dgm:pt modelId="{C9F6E84A-EE73-4CBB-8104-5FF0734DE76B}">
      <dgm:prSet phldrT="[Текст]" custT="1"/>
      <dgm:spPr/>
      <dgm:t>
        <a:bodyPr/>
        <a:lstStyle/>
        <a:p>
          <a:r>
            <a:rPr lang="ro-MD" sz="1100" dirty="0">
              <a:latin typeface="Times New Roman" panose="02020603050405020304" pitchFamily="18" charset="0"/>
              <a:cs typeface="Times New Roman" panose="02020603050405020304" pitchFamily="18" charset="0"/>
            </a:rPr>
            <a:t>Cooperarea în domeniul umanitar și alte domenii </a:t>
          </a:r>
          <a:endParaRPr lang="en-US" sz="1100" dirty="0">
            <a:latin typeface="Times New Roman" panose="02020603050405020304" pitchFamily="18" charset="0"/>
            <a:cs typeface="Times New Roman" panose="02020603050405020304" pitchFamily="18" charset="0"/>
          </a:endParaRPr>
        </a:p>
      </dgm:t>
    </dgm:pt>
    <dgm:pt modelId="{6DAD691C-3CAE-466C-91ED-86E594FC7CD1}" type="parTrans" cxnId="{EFF54FAD-380F-45D9-A53F-CAA7FD8069E5}">
      <dgm:prSet/>
      <dgm:spPr/>
      <dgm:t>
        <a:bodyPr/>
        <a:lstStyle/>
        <a:p>
          <a:endParaRPr lang="en-US" sz="2800">
            <a:latin typeface="Times New Roman" panose="02020603050405020304" pitchFamily="18" charset="0"/>
            <a:cs typeface="Times New Roman" panose="02020603050405020304" pitchFamily="18" charset="0"/>
          </a:endParaRPr>
        </a:p>
      </dgm:t>
    </dgm:pt>
    <dgm:pt modelId="{58A4E26B-0CCB-4CA9-BF3F-6205F896A185}" type="sibTrans" cxnId="{EFF54FAD-380F-45D9-A53F-CAA7FD8069E5}">
      <dgm:prSet/>
      <dgm:spPr/>
      <dgm:t>
        <a:bodyPr/>
        <a:lstStyle/>
        <a:p>
          <a:endParaRPr lang="en-US" sz="2800">
            <a:latin typeface="Times New Roman" panose="02020603050405020304" pitchFamily="18" charset="0"/>
            <a:cs typeface="Times New Roman" panose="02020603050405020304" pitchFamily="18" charset="0"/>
          </a:endParaRPr>
        </a:p>
      </dgm:t>
    </dgm:pt>
    <dgm:pt modelId="{9CD55A33-BCB9-4A0A-8662-CAFD36358A0B}">
      <dgm:prSet phldrT="[Текст]" custT="1"/>
      <dgm:spPr/>
      <dgm:t>
        <a:bodyPr/>
        <a:lstStyle/>
        <a:p>
          <a:r>
            <a:rPr lang="ro-MD" sz="1100" dirty="0">
              <a:latin typeface="Times New Roman" panose="02020603050405020304" pitchFamily="18" charset="0"/>
              <a:cs typeface="Times New Roman" panose="02020603050405020304" pitchFamily="18" charset="0"/>
            </a:rPr>
            <a:t>Probleme privind securitatea în Europa</a:t>
          </a:r>
          <a:endParaRPr lang="en-US" sz="1100" dirty="0">
            <a:latin typeface="Times New Roman" panose="02020603050405020304" pitchFamily="18" charset="0"/>
            <a:cs typeface="Times New Roman" panose="02020603050405020304" pitchFamily="18" charset="0"/>
          </a:endParaRPr>
        </a:p>
      </dgm:t>
    </dgm:pt>
    <dgm:pt modelId="{215A8701-5F7B-496B-BAEC-87D66FC28094}" type="parTrans" cxnId="{BA6567C2-B3EC-4E32-9F73-FD225FEF1B0B}">
      <dgm:prSet/>
      <dgm:spPr/>
      <dgm:t>
        <a:bodyPr/>
        <a:lstStyle/>
        <a:p>
          <a:endParaRPr lang="en-US" sz="2800">
            <a:latin typeface="Times New Roman" panose="02020603050405020304" pitchFamily="18" charset="0"/>
            <a:cs typeface="Times New Roman" panose="02020603050405020304" pitchFamily="18" charset="0"/>
          </a:endParaRPr>
        </a:p>
      </dgm:t>
    </dgm:pt>
    <dgm:pt modelId="{D32A3E4B-39FA-402C-A09F-8DBC694E448F}" type="sibTrans" cxnId="{BA6567C2-B3EC-4E32-9F73-FD225FEF1B0B}">
      <dgm:prSet/>
      <dgm:spPr/>
      <dgm:t>
        <a:bodyPr/>
        <a:lstStyle/>
        <a:p>
          <a:endParaRPr lang="en-US" sz="2800">
            <a:latin typeface="Times New Roman" panose="02020603050405020304" pitchFamily="18" charset="0"/>
            <a:cs typeface="Times New Roman" panose="02020603050405020304" pitchFamily="18" charset="0"/>
          </a:endParaRPr>
        </a:p>
      </dgm:t>
    </dgm:pt>
    <dgm:pt modelId="{0D4B33D6-FC82-47B1-8EC2-6D1F832D4A6A}" type="pres">
      <dgm:prSet presAssocID="{874D436D-83B5-4960-AC19-A232C2B1D615}" presName="composite" presStyleCnt="0">
        <dgm:presLayoutVars>
          <dgm:chMax val="3"/>
          <dgm:animLvl val="lvl"/>
          <dgm:resizeHandles val="exact"/>
        </dgm:presLayoutVars>
      </dgm:prSet>
      <dgm:spPr/>
    </dgm:pt>
    <dgm:pt modelId="{5DF33C30-4075-4067-9811-0DB73E34BD93}" type="pres">
      <dgm:prSet presAssocID="{7ABB6B4F-3CC4-46B8-9124-6BD4B19A5CED}" presName="gear1" presStyleLbl="node1" presStyleIdx="0" presStyleCnt="3">
        <dgm:presLayoutVars>
          <dgm:chMax val="1"/>
          <dgm:bulletEnabled val="1"/>
        </dgm:presLayoutVars>
      </dgm:prSet>
      <dgm:spPr/>
    </dgm:pt>
    <dgm:pt modelId="{E5925FD1-10BD-4DFE-B3F0-22A13C24DE84}" type="pres">
      <dgm:prSet presAssocID="{7ABB6B4F-3CC4-46B8-9124-6BD4B19A5CED}" presName="gear1srcNode" presStyleLbl="node1" presStyleIdx="0" presStyleCnt="3"/>
      <dgm:spPr/>
    </dgm:pt>
    <dgm:pt modelId="{1B726D61-0340-42EE-8534-C7D735B320F6}" type="pres">
      <dgm:prSet presAssocID="{7ABB6B4F-3CC4-46B8-9124-6BD4B19A5CED}" presName="gear1dstNode" presStyleLbl="node1" presStyleIdx="0" presStyleCnt="3"/>
      <dgm:spPr/>
    </dgm:pt>
    <dgm:pt modelId="{FD64359C-FE64-4E87-8A23-3F424389BCAB}" type="pres">
      <dgm:prSet presAssocID="{C9F6E84A-EE73-4CBB-8104-5FF0734DE76B}" presName="gear2" presStyleLbl="node1" presStyleIdx="1" presStyleCnt="3">
        <dgm:presLayoutVars>
          <dgm:chMax val="1"/>
          <dgm:bulletEnabled val="1"/>
        </dgm:presLayoutVars>
      </dgm:prSet>
      <dgm:spPr/>
    </dgm:pt>
    <dgm:pt modelId="{A910715B-AB82-432C-9F1B-7C4AB185CB5A}" type="pres">
      <dgm:prSet presAssocID="{C9F6E84A-EE73-4CBB-8104-5FF0734DE76B}" presName="gear2srcNode" presStyleLbl="node1" presStyleIdx="1" presStyleCnt="3"/>
      <dgm:spPr/>
    </dgm:pt>
    <dgm:pt modelId="{6F6AB825-64AE-4E47-B592-CB63CDDACDA0}" type="pres">
      <dgm:prSet presAssocID="{C9F6E84A-EE73-4CBB-8104-5FF0734DE76B}" presName="gear2dstNode" presStyleLbl="node1" presStyleIdx="1" presStyleCnt="3"/>
      <dgm:spPr/>
    </dgm:pt>
    <dgm:pt modelId="{E72CB084-D6E7-4414-8BB7-4D542C32E45F}" type="pres">
      <dgm:prSet presAssocID="{9CD55A33-BCB9-4A0A-8662-CAFD36358A0B}" presName="gear3" presStyleLbl="node1" presStyleIdx="2" presStyleCnt="3"/>
      <dgm:spPr/>
    </dgm:pt>
    <dgm:pt modelId="{BC4F3594-A5E0-400A-A576-660A862727F4}" type="pres">
      <dgm:prSet presAssocID="{9CD55A33-BCB9-4A0A-8662-CAFD36358A0B}" presName="gear3tx" presStyleLbl="node1" presStyleIdx="2" presStyleCnt="3">
        <dgm:presLayoutVars>
          <dgm:chMax val="1"/>
          <dgm:bulletEnabled val="1"/>
        </dgm:presLayoutVars>
      </dgm:prSet>
      <dgm:spPr/>
    </dgm:pt>
    <dgm:pt modelId="{73250861-1CBB-4D16-9D2D-1363FC35BE7B}" type="pres">
      <dgm:prSet presAssocID="{9CD55A33-BCB9-4A0A-8662-CAFD36358A0B}" presName="gear3srcNode" presStyleLbl="node1" presStyleIdx="2" presStyleCnt="3"/>
      <dgm:spPr/>
    </dgm:pt>
    <dgm:pt modelId="{DD30D04F-B1F4-4705-A350-974C83986629}" type="pres">
      <dgm:prSet presAssocID="{9CD55A33-BCB9-4A0A-8662-CAFD36358A0B}" presName="gear3dstNode" presStyleLbl="node1" presStyleIdx="2" presStyleCnt="3"/>
      <dgm:spPr/>
    </dgm:pt>
    <dgm:pt modelId="{374DD003-8B32-459B-96DB-EF18264E06C8}" type="pres">
      <dgm:prSet presAssocID="{F2BAD0BE-5F7E-4604-9471-EF088218029D}" presName="connector1" presStyleLbl="sibTrans2D1" presStyleIdx="0" presStyleCnt="3"/>
      <dgm:spPr/>
    </dgm:pt>
    <dgm:pt modelId="{8D2C1DB7-00A9-425B-AE00-CC8C4F4C70CD}" type="pres">
      <dgm:prSet presAssocID="{58A4E26B-0CCB-4CA9-BF3F-6205F896A185}" presName="connector2" presStyleLbl="sibTrans2D1" presStyleIdx="1" presStyleCnt="3"/>
      <dgm:spPr/>
    </dgm:pt>
    <dgm:pt modelId="{28BBF188-8AC0-4B2B-93FD-7A723C6018D6}" type="pres">
      <dgm:prSet presAssocID="{D32A3E4B-39FA-402C-A09F-8DBC694E448F}" presName="connector3" presStyleLbl="sibTrans2D1" presStyleIdx="2" presStyleCnt="3"/>
      <dgm:spPr/>
    </dgm:pt>
  </dgm:ptLst>
  <dgm:cxnLst>
    <dgm:cxn modelId="{295A870E-8E9C-4F8C-BF64-CE56678F0B28}" type="presOf" srcId="{874D436D-83B5-4960-AC19-A232C2B1D615}" destId="{0D4B33D6-FC82-47B1-8EC2-6D1F832D4A6A}" srcOrd="0" destOrd="0" presId="urn:microsoft.com/office/officeart/2005/8/layout/gear1"/>
    <dgm:cxn modelId="{CEFB7912-CFA4-43D8-94E2-C86BCA75DDDE}" type="presOf" srcId="{C9F6E84A-EE73-4CBB-8104-5FF0734DE76B}" destId="{FD64359C-FE64-4E87-8A23-3F424389BCAB}" srcOrd="0" destOrd="0" presId="urn:microsoft.com/office/officeart/2005/8/layout/gear1"/>
    <dgm:cxn modelId="{169C7E1D-0046-4320-BA49-D58623B938E0}" type="presOf" srcId="{7ABB6B4F-3CC4-46B8-9124-6BD4B19A5CED}" destId="{1B726D61-0340-42EE-8534-C7D735B320F6}" srcOrd="2" destOrd="0" presId="urn:microsoft.com/office/officeart/2005/8/layout/gear1"/>
    <dgm:cxn modelId="{C1219D1F-089C-4C1E-9C4E-A9D9A147A4D6}" type="presOf" srcId="{9CD55A33-BCB9-4A0A-8662-CAFD36358A0B}" destId="{73250861-1CBB-4D16-9D2D-1363FC35BE7B}" srcOrd="2" destOrd="0" presId="urn:microsoft.com/office/officeart/2005/8/layout/gear1"/>
    <dgm:cxn modelId="{19FDE63D-634A-44F0-9D8D-CD8E25EB8B69}" type="presOf" srcId="{C9F6E84A-EE73-4CBB-8104-5FF0734DE76B}" destId="{6F6AB825-64AE-4E47-B592-CB63CDDACDA0}" srcOrd="2" destOrd="0" presId="urn:microsoft.com/office/officeart/2005/8/layout/gear1"/>
    <dgm:cxn modelId="{46E41547-8891-4201-8A26-9837EAEB14D1}" type="presOf" srcId="{F2BAD0BE-5F7E-4604-9471-EF088218029D}" destId="{374DD003-8B32-459B-96DB-EF18264E06C8}" srcOrd="0" destOrd="0" presId="urn:microsoft.com/office/officeart/2005/8/layout/gear1"/>
    <dgm:cxn modelId="{53086F4A-1FEB-49DE-806A-1EDAA5A131BC}" type="presOf" srcId="{D32A3E4B-39FA-402C-A09F-8DBC694E448F}" destId="{28BBF188-8AC0-4B2B-93FD-7A723C6018D6}" srcOrd="0" destOrd="0" presId="urn:microsoft.com/office/officeart/2005/8/layout/gear1"/>
    <dgm:cxn modelId="{59093453-AC7C-4E23-A65D-1C42F3CB17D9}" type="presOf" srcId="{58A4E26B-0CCB-4CA9-BF3F-6205F896A185}" destId="{8D2C1DB7-00A9-425B-AE00-CC8C4F4C70CD}" srcOrd="0" destOrd="0" presId="urn:microsoft.com/office/officeart/2005/8/layout/gear1"/>
    <dgm:cxn modelId="{680DE875-BC98-4A56-8B74-EE98C508A858}" type="presOf" srcId="{C9F6E84A-EE73-4CBB-8104-5FF0734DE76B}" destId="{A910715B-AB82-432C-9F1B-7C4AB185CB5A}" srcOrd="1" destOrd="0" presId="urn:microsoft.com/office/officeart/2005/8/layout/gear1"/>
    <dgm:cxn modelId="{BF33C77D-6979-4096-9FA9-FDEAA7A45041}" type="presOf" srcId="{9CD55A33-BCB9-4A0A-8662-CAFD36358A0B}" destId="{BC4F3594-A5E0-400A-A576-660A862727F4}" srcOrd="1" destOrd="0" presId="urn:microsoft.com/office/officeart/2005/8/layout/gear1"/>
    <dgm:cxn modelId="{8D640490-19BD-442B-861D-27B18CC72448}" type="presOf" srcId="{7ABB6B4F-3CC4-46B8-9124-6BD4B19A5CED}" destId="{5DF33C30-4075-4067-9811-0DB73E34BD93}" srcOrd="0" destOrd="0" presId="urn:microsoft.com/office/officeart/2005/8/layout/gear1"/>
    <dgm:cxn modelId="{50189191-DDB7-44A1-BC3B-DBA93A5CAD7D}" type="presOf" srcId="{7ABB6B4F-3CC4-46B8-9124-6BD4B19A5CED}" destId="{E5925FD1-10BD-4DFE-B3F0-22A13C24DE84}" srcOrd="1" destOrd="0" presId="urn:microsoft.com/office/officeart/2005/8/layout/gear1"/>
    <dgm:cxn modelId="{52CC3BAD-25EC-40D1-92DE-3DBDE0CAEA82}" type="presOf" srcId="{9CD55A33-BCB9-4A0A-8662-CAFD36358A0B}" destId="{DD30D04F-B1F4-4705-A350-974C83986629}" srcOrd="3" destOrd="0" presId="urn:microsoft.com/office/officeart/2005/8/layout/gear1"/>
    <dgm:cxn modelId="{EFF54FAD-380F-45D9-A53F-CAA7FD8069E5}" srcId="{874D436D-83B5-4960-AC19-A232C2B1D615}" destId="{C9F6E84A-EE73-4CBB-8104-5FF0734DE76B}" srcOrd="1" destOrd="0" parTransId="{6DAD691C-3CAE-466C-91ED-86E594FC7CD1}" sibTransId="{58A4E26B-0CCB-4CA9-BF3F-6205F896A185}"/>
    <dgm:cxn modelId="{BA6567C2-B3EC-4E32-9F73-FD225FEF1B0B}" srcId="{874D436D-83B5-4960-AC19-A232C2B1D615}" destId="{9CD55A33-BCB9-4A0A-8662-CAFD36358A0B}" srcOrd="2" destOrd="0" parTransId="{215A8701-5F7B-496B-BAEC-87D66FC28094}" sibTransId="{D32A3E4B-39FA-402C-A09F-8DBC694E448F}"/>
    <dgm:cxn modelId="{F11454D2-5F13-4B17-BFC8-73C85EA584C1}" srcId="{874D436D-83B5-4960-AC19-A232C2B1D615}" destId="{7ABB6B4F-3CC4-46B8-9124-6BD4B19A5CED}" srcOrd="0" destOrd="0" parTransId="{A04445F5-7D11-4668-B277-25794943D6C1}" sibTransId="{F2BAD0BE-5F7E-4604-9471-EF088218029D}"/>
    <dgm:cxn modelId="{D103E6ED-9DB3-4BA3-8357-57B0F9F5413C}" type="presOf" srcId="{9CD55A33-BCB9-4A0A-8662-CAFD36358A0B}" destId="{E72CB084-D6E7-4414-8BB7-4D542C32E45F}" srcOrd="0" destOrd="0" presId="urn:microsoft.com/office/officeart/2005/8/layout/gear1"/>
    <dgm:cxn modelId="{CE78A819-CB00-4C2E-B5B4-57CB7147AFC3}" type="presParOf" srcId="{0D4B33D6-FC82-47B1-8EC2-6D1F832D4A6A}" destId="{5DF33C30-4075-4067-9811-0DB73E34BD93}" srcOrd="0" destOrd="0" presId="urn:microsoft.com/office/officeart/2005/8/layout/gear1"/>
    <dgm:cxn modelId="{B682A803-C96D-4526-B207-6B18F8318AAF}" type="presParOf" srcId="{0D4B33D6-FC82-47B1-8EC2-6D1F832D4A6A}" destId="{E5925FD1-10BD-4DFE-B3F0-22A13C24DE84}" srcOrd="1" destOrd="0" presId="urn:microsoft.com/office/officeart/2005/8/layout/gear1"/>
    <dgm:cxn modelId="{DBA576FE-5AFD-4FF1-9D26-92CBE476349F}" type="presParOf" srcId="{0D4B33D6-FC82-47B1-8EC2-6D1F832D4A6A}" destId="{1B726D61-0340-42EE-8534-C7D735B320F6}" srcOrd="2" destOrd="0" presId="urn:microsoft.com/office/officeart/2005/8/layout/gear1"/>
    <dgm:cxn modelId="{E2C0FFFC-2BBB-488E-A0C2-E7C76DC6B0D2}" type="presParOf" srcId="{0D4B33D6-FC82-47B1-8EC2-6D1F832D4A6A}" destId="{FD64359C-FE64-4E87-8A23-3F424389BCAB}" srcOrd="3" destOrd="0" presId="urn:microsoft.com/office/officeart/2005/8/layout/gear1"/>
    <dgm:cxn modelId="{5BF39061-9518-4D22-AE0B-C0A42C170F13}" type="presParOf" srcId="{0D4B33D6-FC82-47B1-8EC2-6D1F832D4A6A}" destId="{A910715B-AB82-432C-9F1B-7C4AB185CB5A}" srcOrd="4" destOrd="0" presId="urn:microsoft.com/office/officeart/2005/8/layout/gear1"/>
    <dgm:cxn modelId="{F2459C4A-3E64-45BA-AD90-C0BB2FA309A4}" type="presParOf" srcId="{0D4B33D6-FC82-47B1-8EC2-6D1F832D4A6A}" destId="{6F6AB825-64AE-4E47-B592-CB63CDDACDA0}" srcOrd="5" destOrd="0" presId="urn:microsoft.com/office/officeart/2005/8/layout/gear1"/>
    <dgm:cxn modelId="{DC226713-260A-4D68-BD31-D736632EE3B2}" type="presParOf" srcId="{0D4B33D6-FC82-47B1-8EC2-6D1F832D4A6A}" destId="{E72CB084-D6E7-4414-8BB7-4D542C32E45F}" srcOrd="6" destOrd="0" presId="urn:microsoft.com/office/officeart/2005/8/layout/gear1"/>
    <dgm:cxn modelId="{889621A5-915F-41B4-9427-487C6FA3640C}" type="presParOf" srcId="{0D4B33D6-FC82-47B1-8EC2-6D1F832D4A6A}" destId="{BC4F3594-A5E0-400A-A576-660A862727F4}" srcOrd="7" destOrd="0" presId="urn:microsoft.com/office/officeart/2005/8/layout/gear1"/>
    <dgm:cxn modelId="{DB5C6F91-EBD0-4F2A-8799-C7B80C46BFD0}" type="presParOf" srcId="{0D4B33D6-FC82-47B1-8EC2-6D1F832D4A6A}" destId="{73250861-1CBB-4D16-9D2D-1363FC35BE7B}" srcOrd="8" destOrd="0" presId="urn:microsoft.com/office/officeart/2005/8/layout/gear1"/>
    <dgm:cxn modelId="{09B38B23-0046-4653-BC27-98FD0AFA242B}" type="presParOf" srcId="{0D4B33D6-FC82-47B1-8EC2-6D1F832D4A6A}" destId="{DD30D04F-B1F4-4705-A350-974C83986629}" srcOrd="9" destOrd="0" presId="urn:microsoft.com/office/officeart/2005/8/layout/gear1"/>
    <dgm:cxn modelId="{7EA705EC-58F1-43D1-8BA9-B87BAE2CA92A}" type="presParOf" srcId="{0D4B33D6-FC82-47B1-8EC2-6D1F832D4A6A}" destId="{374DD003-8B32-459B-96DB-EF18264E06C8}" srcOrd="10" destOrd="0" presId="urn:microsoft.com/office/officeart/2005/8/layout/gear1"/>
    <dgm:cxn modelId="{D01A84A9-8B72-4CC0-8DC9-0DD9F9AC526D}" type="presParOf" srcId="{0D4B33D6-FC82-47B1-8EC2-6D1F832D4A6A}" destId="{8D2C1DB7-00A9-425B-AE00-CC8C4F4C70CD}" srcOrd="11" destOrd="0" presId="urn:microsoft.com/office/officeart/2005/8/layout/gear1"/>
    <dgm:cxn modelId="{7A2A971C-2652-47A2-9183-E01F9642905E}" type="presParOf" srcId="{0D4B33D6-FC82-47B1-8EC2-6D1F832D4A6A}" destId="{28BBF188-8AC0-4B2B-93FD-7A723C6018D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BA7018-A18B-4D92-977D-89C98D625E36}"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7E660C84-0885-4CC5-8080-80A5E7C5427C}">
      <dgm:prSet phldrT="[Текст]" custT="1"/>
      <dgm:spPr/>
      <dgm:t>
        <a:bodyPr/>
        <a:lstStyle/>
        <a:p>
          <a:pPr algn="ctr"/>
          <a:r>
            <a:rPr lang="ro-MD" sz="1200" b="1" dirty="0">
              <a:solidFill>
                <a:schemeClr val="tx1"/>
              </a:solidFill>
              <a:latin typeface="Times New Roman" panose="02020603050405020304" pitchFamily="18" charset="0"/>
              <a:cs typeface="Times New Roman" panose="02020603050405020304" pitchFamily="18" charset="0"/>
            </a:rPr>
            <a:t>Probleme privind securitatea în Europa</a:t>
          </a:r>
          <a:endParaRPr lang="en-US" sz="1200" b="1" dirty="0">
            <a:solidFill>
              <a:schemeClr val="tx1"/>
            </a:solidFill>
            <a:latin typeface="Times New Roman" panose="02020603050405020304" pitchFamily="18" charset="0"/>
            <a:cs typeface="Times New Roman" panose="02020603050405020304" pitchFamily="18" charset="0"/>
          </a:endParaRPr>
        </a:p>
      </dgm:t>
    </dgm:pt>
    <dgm:pt modelId="{C83855C2-972B-40B5-8DCA-7511B5FE8CBC}" type="parTrans" cxnId="{9D0023C6-A2F1-402B-A819-B4349261A621}">
      <dgm:prSet/>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04593AD1-47D9-4741-AE29-E5314A8F6914}" type="sibTrans" cxnId="{9D0023C6-A2F1-402B-A819-B4349261A621}">
      <dgm:prSet/>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582C9EDE-3C6A-46C1-A0F5-D0EC4DCE4348}">
      <dgm:prSet phldrT="[Текст]" custT="1"/>
      <dgm:spPr/>
      <dgm:t>
        <a:bodyPr/>
        <a:lstStyle/>
        <a:p>
          <a:pPr algn="l">
            <a:buFont typeface="Symbol" panose="05050102010706020507" pitchFamily="18" charset="2"/>
            <a:buChar char=""/>
          </a:pPr>
          <a:r>
            <a:rPr lang="ro-R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egalitatea suverană, respectarea drepturilor inerente suveranităţii;</a:t>
          </a:r>
          <a:endParaRPr lang="en-US" sz="1200" dirty="0">
            <a:solidFill>
              <a:schemeClr val="tx1"/>
            </a:solidFill>
            <a:latin typeface="Times New Roman" panose="02020603050405020304" pitchFamily="18" charset="0"/>
            <a:cs typeface="Times New Roman" panose="02020603050405020304" pitchFamily="18" charset="0"/>
          </a:endParaRPr>
        </a:p>
      </dgm:t>
    </dgm:pt>
    <dgm:pt modelId="{9E867BCB-212D-49F7-9BB9-A648AA996FC0}" type="parTrans" cxnId="{0E5BF2AE-3F68-4DD9-83AF-633447CB8D2C}">
      <dgm:prSet custT="1"/>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2CCB87B9-4D24-4411-8915-60E275AA87C5}" type="sibTrans" cxnId="{0E5BF2AE-3F68-4DD9-83AF-633447CB8D2C}">
      <dgm:prSet/>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C24AC03F-97BF-4F87-AA15-59F2EAB333BB}">
      <dgm:prSet phldrT="[Текст]" custT="1"/>
      <dgm:spPr/>
      <dgm:t>
        <a:bodyPr/>
        <a:lstStyle/>
        <a:p>
          <a:pPr algn="l">
            <a:buFont typeface="Symbol" panose="05050102010706020507" pitchFamily="18" charset="2"/>
            <a:buChar char=""/>
          </a:pPr>
          <a:r>
            <a:rPr lang="ro-R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nerecurgerea la forţă sau la ameninţarea cu forţa;</a:t>
          </a:r>
          <a:endParaRPr lang="en-US" sz="1200" dirty="0">
            <a:solidFill>
              <a:schemeClr val="tx1"/>
            </a:solidFill>
            <a:latin typeface="Times New Roman" panose="02020603050405020304" pitchFamily="18" charset="0"/>
            <a:cs typeface="Times New Roman" panose="02020603050405020304" pitchFamily="18" charset="0"/>
          </a:endParaRPr>
        </a:p>
      </dgm:t>
    </dgm:pt>
    <dgm:pt modelId="{F6838ACD-33D6-438F-9AD3-667546022160}" type="parTrans" cxnId="{8117E249-1E75-4D86-80BB-061DE93447CB}">
      <dgm:prSet custT="1"/>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1A83C160-154C-4CE8-AC6E-BF1EE31DDE8C}" type="sibTrans" cxnId="{8117E249-1E75-4D86-80BB-061DE93447CB}">
      <dgm:prSet/>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31E6EC29-3662-4041-AAE8-069384CA8AB4}">
      <dgm:prSet phldrT="[Текст]" custT="1"/>
      <dgm:spPr/>
      <dgm:t>
        <a:bodyPr/>
        <a:lstStyle/>
        <a:p>
          <a:pPr algn="l">
            <a:buFont typeface="Symbol" panose="05050102010706020507" pitchFamily="18" charset="2"/>
            <a:buChar char=""/>
          </a:pPr>
          <a:r>
            <a:rPr lang="ro-R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inviolabilitatea frontierelor;</a:t>
          </a:r>
          <a:endParaRPr lang="en-US" sz="1200" dirty="0">
            <a:solidFill>
              <a:schemeClr val="tx1"/>
            </a:solidFill>
            <a:latin typeface="Times New Roman" panose="02020603050405020304" pitchFamily="18" charset="0"/>
            <a:cs typeface="Times New Roman" panose="02020603050405020304" pitchFamily="18" charset="0"/>
          </a:endParaRPr>
        </a:p>
      </dgm:t>
    </dgm:pt>
    <dgm:pt modelId="{7FFA51A6-EF8C-45DC-9570-FD667667569D}" type="parTrans" cxnId="{FA327A34-5C56-4962-AE24-832C8E5A0415}">
      <dgm:prSet custT="1"/>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17C85782-A85D-4BD5-8EE0-CFBDECCE85A6}" type="sibTrans" cxnId="{FA327A34-5C56-4962-AE24-832C8E5A0415}">
      <dgm:prSet/>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2A5555FC-52A9-4B0B-B044-2C74DB5E1E65}">
      <dgm:prSet custT="1"/>
      <dgm:spPr/>
      <dgm:t>
        <a:bodyPr/>
        <a:lstStyle/>
        <a:p>
          <a:pPr algn="l">
            <a:buFont typeface="Symbol" panose="05050102010706020507" pitchFamily="18" charset="2"/>
            <a:buChar char=""/>
          </a:pPr>
          <a:r>
            <a:rPr lang="ro-R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integritatea teritorială a statelor;</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gm:t>
    </dgm:pt>
    <dgm:pt modelId="{42EA7DE0-D50D-4656-93F8-B1E49D7FF016}" type="parTrans" cxnId="{7C4A7A5F-E792-4D23-AF31-3110CA787481}">
      <dgm:prSet custT="1"/>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40DC1B24-6A00-471B-B284-D1C810B6179F}" type="sibTrans" cxnId="{7C4A7A5F-E792-4D23-AF31-3110CA787481}">
      <dgm:prSet/>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CE7555C9-FFF2-432C-92B2-3019EBC68867}">
      <dgm:prSet custT="1"/>
      <dgm:spPr/>
      <dgm:t>
        <a:bodyPr/>
        <a:lstStyle/>
        <a:p>
          <a:pPr algn="l">
            <a:buFont typeface="Symbol" panose="05050102010706020507" pitchFamily="18" charset="2"/>
            <a:buChar char=""/>
          </a:pPr>
          <a:r>
            <a:rPr lang="ro-R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reglementarea paşnică a diferendelor;</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gm:t>
    </dgm:pt>
    <dgm:pt modelId="{AE69AFAF-2422-4D6E-9BCA-5591551360B4}" type="parTrans" cxnId="{9E7EFFBE-C5AB-43BE-93C5-85D78FE6CE5C}">
      <dgm:prSet custT="1"/>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FB2BEAEA-A695-4039-861D-42112D6353D1}" type="sibTrans" cxnId="{9E7EFFBE-C5AB-43BE-93C5-85D78FE6CE5C}">
      <dgm:prSet/>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50832F20-EB7F-4BAB-98FB-DECFE92888D4}">
      <dgm:prSet custT="1"/>
      <dgm:spPr/>
      <dgm:t>
        <a:bodyPr/>
        <a:lstStyle/>
        <a:p>
          <a:pPr algn="l">
            <a:buFont typeface="Symbol" panose="05050102010706020507" pitchFamily="18" charset="2"/>
            <a:buChar char=""/>
          </a:pPr>
          <a:r>
            <a:rPr lang="ro-R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neamestecul în treburile interne;</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gm:t>
    </dgm:pt>
    <dgm:pt modelId="{E368F8AF-F6E8-4B2A-B944-6591362AAB64}" type="parTrans" cxnId="{8330204D-792C-4849-89E9-E68F1D81C563}">
      <dgm:prSet custT="1"/>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1F5AA93B-34B6-4EFD-A886-331B30B34390}" type="sibTrans" cxnId="{8330204D-792C-4849-89E9-E68F1D81C563}">
      <dgm:prSet/>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B1926F5B-4399-4C3F-8B9A-7F2D92233028}">
      <dgm:prSet custT="1"/>
      <dgm:spPr/>
      <dgm:t>
        <a:bodyPr/>
        <a:lstStyle/>
        <a:p>
          <a:pPr algn="l">
            <a:buFont typeface="Symbol" panose="05050102010706020507" pitchFamily="18" charset="2"/>
            <a:buChar char=""/>
          </a:pPr>
          <a:r>
            <a:rPr lang="ro-R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respectarea drepturilor omului şi a libertăţilor fundamentale, inclusiv a libertăţii de gândire, conştiinţă, religie sau convingere;</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gm:t>
    </dgm:pt>
    <dgm:pt modelId="{78C5EBA1-CC26-413B-8EAE-F04288543BC7}" type="parTrans" cxnId="{07C9FC37-B3CF-4293-AAA8-B35D213A0E96}">
      <dgm:prSet custT="1"/>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F92ABC0D-1968-49EE-A0B4-689B97200ADD}" type="sibTrans" cxnId="{07C9FC37-B3CF-4293-AAA8-B35D213A0E96}">
      <dgm:prSet/>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60EF281C-6BDC-49A7-9DE8-CCDA94DB9471}">
      <dgm:prSet custT="1"/>
      <dgm:spPr/>
      <dgm:t>
        <a:bodyPr/>
        <a:lstStyle/>
        <a:p>
          <a:pPr algn="l">
            <a:buFont typeface="Symbol" panose="05050102010706020507" pitchFamily="18" charset="2"/>
            <a:buChar char=""/>
          </a:pPr>
          <a:r>
            <a:rPr lang="ro-R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egalitatea în drepturi a popoarelor şi dreptul popoarelor de a dispune de ele însele;</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gm:t>
    </dgm:pt>
    <dgm:pt modelId="{D1D191D3-DB69-488A-B0FD-0D20403DCB9D}" type="parTrans" cxnId="{1DFB636F-C1C8-465E-A283-412D21DDCD5D}">
      <dgm:prSet custT="1"/>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D039ACF0-DE34-405E-85EB-AFFB0674FB9E}" type="sibTrans" cxnId="{1DFB636F-C1C8-465E-A283-412D21DDCD5D}">
      <dgm:prSet/>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D149D704-DEF7-4B81-B2BC-8677202EFABF}">
      <dgm:prSet custT="1"/>
      <dgm:spPr/>
      <dgm:t>
        <a:bodyPr/>
        <a:lstStyle/>
        <a:p>
          <a:pPr algn="l">
            <a:buFont typeface="Symbol" panose="05050102010706020507" pitchFamily="18" charset="2"/>
            <a:buChar char=""/>
          </a:pPr>
          <a:r>
            <a:rPr lang="ro-R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cooperarea între state;</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gm:t>
    </dgm:pt>
    <dgm:pt modelId="{EB3E36E6-0448-4677-8E2E-2A4D6524FA1F}" type="parTrans" cxnId="{7BD6C58A-F011-4157-B479-FD394F4DA934}">
      <dgm:prSet custT="1"/>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33FDBBCD-F3CB-4DBF-B43B-0AB61194D70A}" type="sibTrans" cxnId="{7BD6C58A-F011-4157-B479-FD394F4DA934}">
      <dgm:prSet/>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30530B66-A7F0-4753-BB60-34C4AB42205F}">
      <dgm:prSet custT="1"/>
      <dgm:spPr/>
      <dgm:t>
        <a:bodyPr/>
        <a:lstStyle/>
        <a:p>
          <a:pPr algn="l">
            <a:buFont typeface="Symbol" panose="05050102010706020507" pitchFamily="18" charset="2"/>
            <a:buChar char=""/>
          </a:pPr>
          <a:r>
            <a:rPr lang="ro-R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îndeplinirea cu bună-credinţă a obligaţiilor asumate conform dreptului internaţional</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gm:t>
    </dgm:pt>
    <dgm:pt modelId="{57603A43-6A94-4DF1-B4EE-3B535F0A3553}" type="parTrans" cxnId="{C1C782D5-3881-4999-8AB1-7B47B4602088}">
      <dgm:prSet custT="1"/>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C4DFB523-CC69-4B97-A4D7-499D2BB56C4D}" type="sibTrans" cxnId="{C1C782D5-3881-4999-8AB1-7B47B4602088}">
      <dgm:prSet/>
      <dgm:spPr/>
      <dgm:t>
        <a:bodyPr/>
        <a:lstStyle/>
        <a:p>
          <a:pPr algn="l"/>
          <a:endParaRPr lang="en-US" sz="1200">
            <a:solidFill>
              <a:schemeClr val="tx1"/>
            </a:solidFill>
            <a:latin typeface="Times New Roman" panose="02020603050405020304" pitchFamily="18" charset="0"/>
            <a:cs typeface="Times New Roman" panose="02020603050405020304" pitchFamily="18" charset="0"/>
          </a:endParaRPr>
        </a:p>
      </dgm:t>
    </dgm:pt>
    <dgm:pt modelId="{CD1FFA58-84D4-45E2-9BF3-E03A2206A76A}" type="pres">
      <dgm:prSet presAssocID="{7BBA7018-A18B-4D92-977D-89C98D625E36}" presName="Name0" presStyleCnt="0">
        <dgm:presLayoutVars>
          <dgm:chPref val="1"/>
          <dgm:dir/>
          <dgm:animOne val="branch"/>
          <dgm:animLvl val="lvl"/>
          <dgm:resizeHandles val="exact"/>
        </dgm:presLayoutVars>
      </dgm:prSet>
      <dgm:spPr/>
    </dgm:pt>
    <dgm:pt modelId="{6B09610A-784E-44A8-AF9D-AA6A5FE269C3}" type="pres">
      <dgm:prSet presAssocID="{7E660C84-0885-4CC5-8080-80A5E7C5427C}" presName="root1" presStyleCnt="0"/>
      <dgm:spPr/>
    </dgm:pt>
    <dgm:pt modelId="{80AC0E7F-D8C7-4FC8-B419-8EF8C8F98343}" type="pres">
      <dgm:prSet presAssocID="{7E660C84-0885-4CC5-8080-80A5E7C5427C}" presName="LevelOneTextNode" presStyleLbl="node0" presStyleIdx="0" presStyleCnt="1" custScaleY="188855">
        <dgm:presLayoutVars>
          <dgm:chPref val="3"/>
        </dgm:presLayoutVars>
      </dgm:prSet>
      <dgm:spPr/>
    </dgm:pt>
    <dgm:pt modelId="{784C2DF3-E9EB-4C7D-9966-CD2A1B00EC55}" type="pres">
      <dgm:prSet presAssocID="{7E660C84-0885-4CC5-8080-80A5E7C5427C}" presName="level2hierChild" presStyleCnt="0"/>
      <dgm:spPr/>
    </dgm:pt>
    <dgm:pt modelId="{97F80331-3E6D-4784-9732-D2BB01DD680E}" type="pres">
      <dgm:prSet presAssocID="{9E867BCB-212D-49F7-9BB9-A648AA996FC0}" presName="conn2-1" presStyleLbl="parChTrans1D2" presStyleIdx="0" presStyleCnt="10"/>
      <dgm:spPr/>
    </dgm:pt>
    <dgm:pt modelId="{15AF610C-BBE0-42BF-880F-7792EAAF1503}" type="pres">
      <dgm:prSet presAssocID="{9E867BCB-212D-49F7-9BB9-A648AA996FC0}" presName="connTx" presStyleLbl="parChTrans1D2" presStyleIdx="0" presStyleCnt="10"/>
      <dgm:spPr/>
    </dgm:pt>
    <dgm:pt modelId="{936E54AB-62C0-4E3A-8B20-5BDBD0462820}" type="pres">
      <dgm:prSet presAssocID="{582C9EDE-3C6A-46C1-A0F5-D0EC4DCE4348}" presName="root2" presStyleCnt="0"/>
      <dgm:spPr/>
    </dgm:pt>
    <dgm:pt modelId="{DE6D44E1-C6CB-457D-8EFF-9EAF8DCD1FB5}" type="pres">
      <dgm:prSet presAssocID="{582C9EDE-3C6A-46C1-A0F5-D0EC4DCE4348}" presName="LevelTwoTextNode" presStyleLbl="node2" presStyleIdx="0" presStyleCnt="10" custScaleX="330468" custScaleY="116631">
        <dgm:presLayoutVars>
          <dgm:chPref val="3"/>
        </dgm:presLayoutVars>
      </dgm:prSet>
      <dgm:spPr/>
    </dgm:pt>
    <dgm:pt modelId="{2A209DE6-F4EF-4F43-9387-1559510DD267}" type="pres">
      <dgm:prSet presAssocID="{582C9EDE-3C6A-46C1-A0F5-D0EC4DCE4348}" presName="level3hierChild" presStyleCnt="0"/>
      <dgm:spPr/>
    </dgm:pt>
    <dgm:pt modelId="{9CC94D10-4C00-4B7E-9637-4DEBC97AC349}" type="pres">
      <dgm:prSet presAssocID="{F6838ACD-33D6-438F-9AD3-667546022160}" presName="conn2-1" presStyleLbl="parChTrans1D2" presStyleIdx="1" presStyleCnt="10"/>
      <dgm:spPr/>
    </dgm:pt>
    <dgm:pt modelId="{F073510C-752F-43B3-8265-7085077E65DA}" type="pres">
      <dgm:prSet presAssocID="{F6838ACD-33D6-438F-9AD3-667546022160}" presName="connTx" presStyleLbl="parChTrans1D2" presStyleIdx="1" presStyleCnt="10"/>
      <dgm:spPr/>
    </dgm:pt>
    <dgm:pt modelId="{C41876B9-AF6F-45EE-8122-76F1278E076F}" type="pres">
      <dgm:prSet presAssocID="{C24AC03F-97BF-4F87-AA15-59F2EAB333BB}" presName="root2" presStyleCnt="0"/>
      <dgm:spPr/>
    </dgm:pt>
    <dgm:pt modelId="{34908980-0681-4C70-9846-84797C052ED9}" type="pres">
      <dgm:prSet presAssocID="{C24AC03F-97BF-4F87-AA15-59F2EAB333BB}" presName="LevelTwoTextNode" presStyleLbl="node2" presStyleIdx="1" presStyleCnt="10" custScaleX="280219" custScaleY="126939">
        <dgm:presLayoutVars>
          <dgm:chPref val="3"/>
        </dgm:presLayoutVars>
      </dgm:prSet>
      <dgm:spPr/>
    </dgm:pt>
    <dgm:pt modelId="{46260A82-D465-4804-BEF3-06EFFEF1BC97}" type="pres">
      <dgm:prSet presAssocID="{C24AC03F-97BF-4F87-AA15-59F2EAB333BB}" presName="level3hierChild" presStyleCnt="0"/>
      <dgm:spPr/>
    </dgm:pt>
    <dgm:pt modelId="{59F58813-B591-4389-B81A-195E05CA872E}" type="pres">
      <dgm:prSet presAssocID="{7FFA51A6-EF8C-45DC-9570-FD667667569D}" presName="conn2-1" presStyleLbl="parChTrans1D2" presStyleIdx="2" presStyleCnt="10"/>
      <dgm:spPr/>
    </dgm:pt>
    <dgm:pt modelId="{417AD576-22E2-4CB0-AE2B-EC7C47003D9B}" type="pres">
      <dgm:prSet presAssocID="{7FFA51A6-EF8C-45DC-9570-FD667667569D}" presName="connTx" presStyleLbl="parChTrans1D2" presStyleIdx="2" presStyleCnt="10"/>
      <dgm:spPr/>
    </dgm:pt>
    <dgm:pt modelId="{53B067BE-86CC-42C2-BC51-FEB4B7F7DE8D}" type="pres">
      <dgm:prSet presAssocID="{31E6EC29-3662-4041-AAE8-069384CA8AB4}" presName="root2" presStyleCnt="0"/>
      <dgm:spPr/>
    </dgm:pt>
    <dgm:pt modelId="{76622145-2E1C-460B-A94C-6EB8DC0B4CBD}" type="pres">
      <dgm:prSet presAssocID="{31E6EC29-3662-4041-AAE8-069384CA8AB4}" presName="LevelTwoTextNode" presStyleLbl="node2" presStyleIdx="2" presStyleCnt="10" custScaleX="171935" custScaleY="86948">
        <dgm:presLayoutVars>
          <dgm:chPref val="3"/>
        </dgm:presLayoutVars>
      </dgm:prSet>
      <dgm:spPr/>
    </dgm:pt>
    <dgm:pt modelId="{F9D3B4B9-BD7A-484B-9FC8-1CAB96CD7DE9}" type="pres">
      <dgm:prSet presAssocID="{31E6EC29-3662-4041-AAE8-069384CA8AB4}" presName="level3hierChild" presStyleCnt="0"/>
      <dgm:spPr/>
    </dgm:pt>
    <dgm:pt modelId="{338E786E-44CD-4962-B93D-E85D575B1B2C}" type="pres">
      <dgm:prSet presAssocID="{42EA7DE0-D50D-4656-93F8-B1E49D7FF016}" presName="conn2-1" presStyleLbl="parChTrans1D2" presStyleIdx="3" presStyleCnt="10"/>
      <dgm:spPr/>
    </dgm:pt>
    <dgm:pt modelId="{4E39D780-B640-418C-B445-5D9D8A4C022E}" type="pres">
      <dgm:prSet presAssocID="{42EA7DE0-D50D-4656-93F8-B1E49D7FF016}" presName="connTx" presStyleLbl="parChTrans1D2" presStyleIdx="3" presStyleCnt="10"/>
      <dgm:spPr/>
    </dgm:pt>
    <dgm:pt modelId="{94893BCD-B649-410D-BD7E-87D394684025}" type="pres">
      <dgm:prSet presAssocID="{2A5555FC-52A9-4B0B-B044-2C74DB5E1E65}" presName="root2" presStyleCnt="0"/>
      <dgm:spPr/>
    </dgm:pt>
    <dgm:pt modelId="{CAA83DBD-E0D0-4273-BA41-A2949DC21082}" type="pres">
      <dgm:prSet presAssocID="{2A5555FC-52A9-4B0B-B044-2C74DB5E1E65}" presName="LevelTwoTextNode" presStyleLbl="node2" presStyleIdx="3" presStyleCnt="10" custScaleX="212842" custScaleY="86336">
        <dgm:presLayoutVars>
          <dgm:chPref val="3"/>
        </dgm:presLayoutVars>
      </dgm:prSet>
      <dgm:spPr/>
    </dgm:pt>
    <dgm:pt modelId="{5C5D62D8-6FC4-44AB-A1A0-BFFED765BD41}" type="pres">
      <dgm:prSet presAssocID="{2A5555FC-52A9-4B0B-B044-2C74DB5E1E65}" presName="level3hierChild" presStyleCnt="0"/>
      <dgm:spPr/>
    </dgm:pt>
    <dgm:pt modelId="{4D067D6F-4737-4BA3-9825-D2D6C8EBAEBA}" type="pres">
      <dgm:prSet presAssocID="{AE69AFAF-2422-4D6E-9BCA-5591551360B4}" presName="conn2-1" presStyleLbl="parChTrans1D2" presStyleIdx="4" presStyleCnt="10"/>
      <dgm:spPr/>
    </dgm:pt>
    <dgm:pt modelId="{7BE36AC6-B241-4B12-ABF1-A5063BA165AC}" type="pres">
      <dgm:prSet presAssocID="{AE69AFAF-2422-4D6E-9BCA-5591551360B4}" presName="connTx" presStyleLbl="parChTrans1D2" presStyleIdx="4" presStyleCnt="10"/>
      <dgm:spPr/>
    </dgm:pt>
    <dgm:pt modelId="{2CE0F420-B15E-4437-B6BE-B91771731893}" type="pres">
      <dgm:prSet presAssocID="{CE7555C9-FFF2-432C-92B2-3019EBC68867}" presName="root2" presStyleCnt="0"/>
      <dgm:spPr/>
    </dgm:pt>
    <dgm:pt modelId="{6386A0E3-2F58-4162-9979-8ADEC6AD6199}" type="pres">
      <dgm:prSet presAssocID="{CE7555C9-FFF2-432C-92B2-3019EBC68867}" presName="LevelTwoTextNode" presStyleLbl="node2" presStyleIdx="4" presStyleCnt="10" custScaleX="265933" custScaleY="69989">
        <dgm:presLayoutVars>
          <dgm:chPref val="3"/>
        </dgm:presLayoutVars>
      </dgm:prSet>
      <dgm:spPr/>
    </dgm:pt>
    <dgm:pt modelId="{401F4DEF-9B95-4872-8FC1-A054AB0D685E}" type="pres">
      <dgm:prSet presAssocID="{CE7555C9-FFF2-432C-92B2-3019EBC68867}" presName="level3hierChild" presStyleCnt="0"/>
      <dgm:spPr/>
    </dgm:pt>
    <dgm:pt modelId="{2B710FAA-4C0A-4184-8B0E-8F65902117D6}" type="pres">
      <dgm:prSet presAssocID="{E368F8AF-F6E8-4B2A-B944-6591362AAB64}" presName="conn2-1" presStyleLbl="parChTrans1D2" presStyleIdx="5" presStyleCnt="10"/>
      <dgm:spPr/>
    </dgm:pt>
    <dgm:pt modelId="{51FD083C-D3AE-4D87-9E30-D378661D6F95}" type="pres">
      <dgm:prSet presAssocID="{E368F8AF-F6E8-4B2A-B944-6591362AAB64}" presName="connTx" presStyleLbl="parChTrans1D2" presStyleIdx="5" presStyleCnt="10"/>
      <dgm:spPr/>
    </dgm:pt>
    <dgm:pt modelId="{2F0CF2F3-04DE-4315-A60C-EEBA7B27B5F8}" type="pres">
      <dgm:prSet presAssocID="{50832F20-EB7F-4BAB-98FB-DECFE92888D4}" presName="root2" presStyleCnt="0"/>
      <dgm:spPr/>
    </dgm:pt>
    <dgm:pt modelId="{71527895-4CDC-4004-A15E-46A5D36275CE}" type="pres">
      <dgm:prSet presAssocID="{50832F20-EB7F-4BAB-98FB-DECFE92888D4}" presName="LevelTwoTextNode" presStyleLbl="node2" presStyleIdx="5" presStyleCnt="10" custScaleX="206664" custScaleY="100709" custLinFactNeighborX="-2957" custLinFactNeighborY="184">
        <dgm:presLayoutVars>
          <dgm:chPref val="3"/>
        </dgm:presLayoutVars>
      </dgm:prSet>
      <dgm:spPr/>
    </dgm:pt>
    <dgm:pt modelId="{477A88AA-6310-4630-ACC6-752E088DEA0A}" type="pres">
      <dgm:prSet presAssocID="{50832F20-EB7F-4BAB-98FB-DECFE92888D4}" presName="level3hierChild" presStyleCnt="0"/>
      <dgm:spPr/>
    </dgm:pt>
    <dgm:pt modelId="{1FF8071F-BAC0-4BB6-9B85-6A09DD55B3C2}" type="pres">
      <dgm:prSet presAssocID="{78C5EBA1-CC26-413B-8EAE-F04288543BC7}" presName="conn2-1" presStyleLbl="parChTrans1D2" presStyleIdx="6" presStyleCnt="10"/>
      <dgm:spPr/>
    </dgm:pt>
    <dgm:pt modelId="{79D3841D-089B-4864-A8DF-3D966E4F0CB8}" type="pres">
      <dgm:prSet presAssocID="{78C5EBA1-CC26-413B-8EAE-F04288543BC7}" presName="connTx" presStyleLbl="parChTrans1D2" presStyleIdx="6" presStyleCnt="10"/>
      <dgm:spPr/>
    </dgm:pt>
    <dgm:pt modelId="{FE2D50FE-DB72-4FC9-8632-262251712427}" type="pres">
      <dgm:prSet presAssocID="{B1926F5B-4399-4C3F-8B9A-7F2D92233028}" presName="root2" presStyleCnt="0"/>
      <dgm:spPr/>
    </dgm:pt>
    <dgm:pt modelId="{88047918-61AB-4EE6-A8CE-68FE60F8FE98}" type="pres">
      <dgm:prSet presAssocID="{B1926F5B-4399-4C3F-8B9A-7F2D92233028}" presName="LevelTwoTextNode" presStyleLbl="node2" presStyleIdx="6" presStyleCnt="10" custScaleX="511946" custScaleY="100114">
        <dgm:presLayoutVars>
          <dgm:chPref val="3"/>
        </dgm:presLayoutVars>
      </dgm:prSet>
      <dgm:spPr/>
    </dgm:pt>
    <dgm:pt modelId="{3B136169-206A-4539-8C4C-1709BBC82B1C}" type="pres">
      <dgm:prSet presAssocID="{B1926F5B-4399-4C3F-8B9A-7F2D92233028}" presName="level3hierChild" presStyleCnt="0"/>
      <dgm:spPr/>
    </dgm:pt>
    <dgm:pt modelId="{DE372E7C-F2B7-47AD-8BF0-AFDEAF7BA78C}" type="pres">
      <dgm:prSet presAssocID="{D1D191D3-DB69-488A-B0FD-0D20403DCB9D}" presName="conn2-1" presStyleLbl="parChTrans1D2" presStyleIdx="7" presStyleCnt="10"/>
      <dgm:spPr/>
    </dgm:pt>
    <dgm:pt modelId="{73AD2315-D418-449A-8AE5-5AF22D760C4C}" type="pres">
      <dgm:prSet presAssocID="{D1D191D3-DB69-488A-B0FD-0D20403DCB9D}" presName="connTx" presStyleLbl="parChTrans1D2" presStyleIdx="7" presStyleCnt="10"/>
      <dgm:spPr/>
    </dgm:pt>
    <dgm:pt modelId="{63F87830-2F41-4D06-B958-18F6CFA7C8AB}" type="pres">
      <dgm:prSet presAssocID="{60EF281C-6BDC-49A7-9DE8-CCDA94DB9471}" presName="root2" presStyleCnt="0"/>
      <dgm:spPr/>
    </dgm:pt>
    <dgm:pt modelId="{72A2F50C-394A-4257-B7E9-913B5AB18636}" type="pres">
      <dgm:prSet presAssocID="{60EF281C-6BDC-49A7-9DE8-CCDA94DB9471}" presName="LevelTwoTextNode" presStyleLbl="node2" presStyleIdx="7" presStyleCnt="10" custScaleX="537485">
        <dgm:presLayoutVars>
          <dgm:chPref val="3"/>
        </dgm:presLayoutVars>
      </dgm:prSet>
      <dgm:spPr/>
    </dgm:pt>
    <dgm:pt modelId="{66A46DB7-2F2C-42C2-B3A1-FFBD087B93BF}" type="pres">
      <dgm:prSet presAssocID="{60EF281C-6BDC-49A7-9DE8-CCDA94DB9471}" presName="level3hierChild" presStyleCnt="0"/>
      <dgm:spPr/>
    </dgm:pt>
    <dgm:pt modelId="{2467911C-0009-4115-BC07-29457BEDE5E6}" type="pres">
      <dgm:prSet presAssocID="{EB3E36E6-0448-4677-8E2E-2A4D6524FA1F}" presName="conn2-1" presStyleLbl="parChTrans1D2" presStyleIdx="8" presStyleCnt="10"/>
      <dgm:spPr/>
    </dgm:pt>
    <dgm:pt modelId="{E6A97716-C739-47D1-98BF-E3912A99EF33}" type="pres">
      <dgm:prSet presAssocID="{EB3E36E6-0448-4677-8E2E-2A4D6524FA1F}" presName="connTx" presStyleLbl="parChTrans1D2" presStyleIdx="8" presStyleCnt="10"/>
      <dgm:spPr/>
    </dgm:pt>
    <dgm:pt modelId="{8F62F338-B3A6-49B3-945D-7901CB09B042}" type="pres">
      <dgm:prSet presAssocID="{D149D704-DEF7-4B81-B2BC-8677202EFABF}" presName="root2" presStyleCnt="0"/>
      <dgm:spPr/>
    </dgm:pt>
    <dgm:pt modelId="{0BF55DE1-8612-466A-948C-26AC63598931}" type="pres">
      <dgm:prSet presAssocID="{D149D704-DEF7-4B81-B2BC-8677202EFABF}" presName="LevelTwoTextNode" presStyleLbl="node2" presStyleIdx="8" presStyleCnt="10" custScaleX="256118">
        <dgm:presLayoutVars>
          <dgm:chPref val="3"/>
        </dgm:presLayoutVars>
      </dgm:prSet>
      <dgm:spPr/>
    </dgm:pt>
    <dgm:pt modelId="{F88C38F8-6812-416B-9DC4-F2170A7BD8F5}" type="pres">
      <dgm:prSet presAssocID="{D149D704-DEF7-4B81-B2BC-8677202EFABF}" presName="level3hierChild" presStyleCnt="0"/>
      <dgm:spPr/>
    </dgm:pt>
    <dgm:pt modelId="{79E0AB3D-08F0-4FB5-A1C0-F031E2417CC5}" type="pres">
      <dgm:prSet presAssocID="{57603A43-6A94-4DF1-B4EE-3B535F0A3553}" presName="conn2-1" presStyleLbl="parChTrans1D2" presStyleIdx="9" presStyleCnt="10"/>
      <dgm:spPr/>
    </dgm:pt>
    <dgm:pt modelId="{7B0B78BF-57FA-4593-A125-DCC1A8F4E9D2}" type="pres">
      <dgm:prSet presAssocID="{57603A43-6A94-4DF1-B4EE-3B535F0A3553}" presName="connTx" presStyleLbl="parChTrans1D2" presStyleIdx="9" presStyleCnt="10"/>
      <dgm:spPr/>
    </dgm:pt>
    <dgm:pt modelId="{8C0C392F-99F2-4DD1-8B0E-2228799216F4}" type="pres">
      <dgm:prSet presAssocID="{30530B66-A7F0-4753-BB60-34C4AB42205F}" presName="root2" presStyleCnt="0"/>
      <dgm:spPr/>
    </dgm:pt>
    <dgm:pt modelId="{59525CF4-FAC5-4D67-B236-B0CE361538DC}" type="pres">
      <dgm:prSet presAssocID="{30530B66-A7F0-4753-BB60-34C4AB42205F}" presName="LevelTwoTextNode" presStyleLbl="node2" presStyleIdx="9" presStyleCnt="10" custScaleX="511018">
        <dgm:presLayoutVars>
          <dgm:chPref val="3"/>
        </dgm:presLayoutVars>
      </dgm:prSet>
      <dgm:spPr/>
    </dgm:pt>
    <dgm:pt modelId="{D9EA7A45-D2CF-4323-BA5F-41180E5E6BE5}" type="pres">
      <dgm:prSet presAssocID="{30530B66-A7F0-4753-BB60-34C4AB42205F}" presName="level3hierChild" presStyleCnt="0"/>
      <dgm:spPr/>
    </dgm:pt>
  </dgm:ptLst>
  <dgm:cxnLst>
    <dgm:cxn modelId="{74140A07-268B-4AEF-8982-F71D2C78B069}" type="presOf" srcId="{9E867BCB-212D-49F7-9BB9-A648AA996FC0}" destId="{97F80331-3E6D-4784-9732-D2BB01DD680E}" srcOrd="0" destOrd="0" presId="urn:microsoft.com/office/officeart/2008/layout/HorizontalMultiLevelHierarchy"/>
    <dgm:cxn modelId="{40F2B90A-52DE-4AB2-98FD-6E4E8FBCB17C}" type="presOf" srcId="{57603A43-6A94-4DF1-B4EE-3B535F0A3553}" destId="{7B0B78BF-57FA-4593-A125-DCC1A8F4E9D2}" srcOrd="1" destOrd="0" presId="urn:microsoft.com/office/officeart/2008/layout/HorizontalMultiLevelHierarchy"/>
    <dgm:cxn modelId="{2A800918-EB4E-4F68-9828-75AA498B4EDE}" type="presOf" srcId="{AE69AFAF-2422-4D6E-9BCA-5591551360B4}" destId="{4D067D6F-4737-4BA3-9825-D2D6C8EBAEBA}" srcOrd="0" destOrd="0" presId="urn:microsoft.com/office/officeart/2008/layout/HorizontalMultiLevelHierarchy"/>
    <dgm:cxn modelId="{EB7D8523-6127-4B90-B348-DCDCAED8053F}" type="presOf" srcId="{7BBA7018-A18B-4D92-977D-89C98D625E36}" destId="{CD1FFA58-84D4-45E2-9BF3-E03A2206A76A}" srcOrd="0" destOrd="0" presId="urn:microsoft.com/office/officeart/2008/layout/HorizontalMultiLevelHierarchy"/>
    <dgm:cxn modelId="{070A2B2A-2D3C-4399-9B48-FE3623C690FC}" type="presOf" srcId="{42EA7DE0-D50D-4656-93F8-B1E49D7FF016}" destId="{338E786E-44CD-4962-B93D-E85D575B1B2C}" srcOrd="0" destOrd="0" presId="urn:microsoft.com/office/officeart/2008/layout/HorizontalMultiLevelHierarchy"/>
    <dgm:cxn modelId="{6FAAC031-F9D0-485F-A702-206313B18D28}" type="presOf" srcId="{7FFA51A6-EF8C-45DC-9570-FD667667569D}" destId="{417AD576-22E2-4CB0-AE2B-EC7C47003D9B}" srcOrd="1" destOrd="0" presId="urn:microsoft.com/office/officeart/2008/layout/HorizontalMultiLevelHierarchy"/>
    <dgm:cxn modelId="{FA327A34-5C56-4962-AE24-832C8E5A0415}" srcId="{7E660C84-0885-4CC5-8080-80A5E7C5427C}" destId="{31E6EC29-3662-4041-AAE8-069384CA8AB4}" srcOrd="2" destOrd="0" parTransId="{7FFA51A6-EF8C-45DC-9570-FD667667569D}" sibTransId="{17C85782-A85D-4BD5-8EE0-CFBDECCE85A6}"/>
    <dgm:cxn modelId="{24059C34-B9EA-43E4-896D-E1D7000B7703}" type="presOf" srcId="{D1D191D3-DB69-488A-B0FD-0D20403DCB9D}" destId="{DE372E7C-F2B7-47AD-8BF0-AFDEAF7BA78C}" srcOrd="0" destOrd="0" presId="urn:microsoft.com/office/officeart/2008/layout/HorizontalMultiLevelHierarchy"/>
    <dgm:cxn modelId="{E3BCDE34-65BA-425B-909A-AC4B21EFC7AC}" type="presOf" srcId="{E368F8AF-F6E8-4B2A-B944-6591362AAB64}" destId="{2B710FAA-4C0A-4184-8B0E-8F65902117D6}" srcOrd="0" destOrd="0" presId="urn:microsoft.com/office/officeart/2008/layout/HorizontalMultiLevelHierarchy"/>
    <dgm:cxn modelId="{07C9FC37-B3CF-4293-AAA8-B35D213A0E96}" srcId="{7E660C84-0885-4CC5-8080-80A5E7C5427C}" destId="{B1926F5B-4399-4C3F-8B9A-7F2D92233028}" srcOrd="6" destOrd="0" parTransId="{78C5EBA1-CC26-413B-8EAE-F04288543BC7}" sibTransId="{F92ABC0D-1968-49EE-A0B4-689B97200ADD}"/>
    <dgm:cxn modelId="{BFA3105B-C420-4421-A946-8BC0BFA9F1A2}" type="presOf" srcId="{9E867BCB-212D-49F7-9BB9-A648AA996FC0}" destId="{15AF610C-BBE0-42BF-880F-7792EAAF1503}" srcOrd="1" destOrd="0" presId="urn:microsoft.com/office/officeart/2008/layout/HorizontalMultiLevelHierarchy"/>
    <dgm:cxn modelId="{D76DC35E-55D2-4692-A0BE-C36E353C535F}" type="presOf" srcId="{50832F20-EB7F-4BAB-98FB-DECFE92888D4}" destId="{71527895-4CDC-4004-A15E-46A5D36275CE}" srcOrd="0" destOrd="0" presId="urn:microsoft.com/office/officeart/2008/layout/HorizontalMultiLevelHierarchy"/>
    <dgm:cxn modelId="{7C4A7A5F-E792-4D23-AF31-3110CA787481}" srcId="{7E660C84-0885-4CC5-8080-80A5E7C5427C}" destId="{2A5555FC-52A9-4B0B-B044-2C74DB5E1E65}" srcOrd="3" destOrd="0" parTransId="{42EA7DE0-D50D-4656-93F8-B1E49D7FF016}" sibTransId="{40DC1B24-6A00-471B-B284-D1C810B6179F}"/>
    <dgm:cxn modelId="{7B9F1467-2F3B-40A5-A6E5-B4CF58957387}" type="presOf" srcId="{7FFA51A6-EF8C-45DC-9570-FD667667569D}" destId="{59F58813-B591-4389-B81A-195E05CA872E}" srcOrd="0" destOrd="0" presId="urn:microsoft.com/office/officeart/2008/layout/HorizontalMultiLevelHierarchy"/>
    <dgm:cxn modelId="{C3AAA267-A683-4F63-B179-1400281938A7}" type="presOf" srcId="{CE7555C9-FFF2-432C-92B2-3019EBC68867}" destId="{6386A0E3-2F58-4162-9979-8ADEC6AD6199}" srcOrd="0" destOrd="0" presId="urn:microsoft.com/office/officeart/2008/layout/HorizontalMultiLevelHierarchy"/>
    <dgm:cxn modelId="{8117E249-1E75-4D86-80BB-061DE93447CB}" srcId="{7E660C84-0885-4CC5-8080-80A5E7C5427C}" destId="{C24AC03F-97BF-4F87-AA15-59F2EAB333BB}" srcOrd="1" destOrd="0" parTransId="{F6838ACD-33D6-438F-9AD3-667546022160}" sibTransId="{1A83C160-154C-4CE8-AC6E-BF1EE31DDE8C}"/>
    <dgm:cxn modelId="{A41E454B-EC17-4932-A4C4-E20128C28EEF}" type="presOf" srcId="{7E660C84-0885-4CC5-8080-80A5E7C5427C}" destId="{80AC0E7F-D8C7-4FC8-B419-8EF8C8F98343}" srcOrd="0" destOrd="0" presId="urn:microsoft.com/office/officeart/2008/layout/HorizontalMultiLevelHierarchy"/>
    <dgm:cxn modelId="{8330204D-792C-4849-89E9-E68F1D81C563}" srcId="{7E660C84-0885-4CC5-8080-80A5E7C5427C}" destId="{50832F20-EB7F-4BAB-98FB-DECFE92888D4}" srcOrd="5" destOrd="0" parTransId="{E368F8AF-F6E8-4B2A-B944-6591362AAB64}" sibTransId="{1F5AA93B-34B6-4EFD-A886-331B30B34390}"/>
    <dgm:cxn modelId="{1DFB636F-C1C8-465E-A283-412D21DDCD5D}" srcId="{7E660C84-0885-4CC5-8080-80A5E7C5427C}" destId="{60EF281C-6BDC-49A7-9DE8-CCDA94DB9471}" srcOrd="7" destOrd="0" parTransId="{D1D191D3-DB69-488A-B0FD-0D20403DCB9D}" sibTransId="{D039ACF0-DE34-405E-85EB-AFFB0674FB9E}"/>
    <dgm:cxn modelId="{04436C70-777C-4BED-A815-C370CCE05289}" type="presOf" srcId="{582C9EDE-3C6A-46C1-A0F5-D0EC4DCE4348}" destId="{DE6D44E1-C6CB-457D-8EFF-9EAF8DCD1FB5}" srcOrd="0" destOrd="0" presId="urn:microsoft.com/office/officeart/2008/layout/HorizontalMultiLevelHierarchy"/>
    <dgm:cxn modelId="{67A0E856-B602-465F-915B-3DB52D8B195C}" type="presOf" srcId="{60EF281C-6BDC-49A7-9DE8-CCDA94DB9471}" destId="{72A2F50C-394A-4257-B7E9-913B5AB18636}" srcOrd="0" destOrd="0" presId="urn:microsoft.com/office/officeart/2008/layout/HorizontalMultiLevelHierarchy"/>
    <dgm:cxn modelId="{E862F55A-BA5C-475D-8943-993E05DF4FF6}" type="presOf" srcId="{F6838ACD-33D6-438F-9AD3-667546022160}" destId="{9CC94D10-4C00-4B7E-9637-4DEBC97AC349}" srcOrd="0" destOrd="0" presId="urn:microsoft.com/office/officeart/2008/layout/HorizontalMultiLevelHierarchy"/>
    <dgm:cxn modelId="{65A6ED7B-4530-4D28-8BAB-CD7A4AC47A8B}" type="presOf" srcId="{D1D191D3-DB69-488A-B0FD-0D20403DCB9D}" destId="{73AD2315-D418-449A-8AE5-5AF22D760C4C}" srcOrd="1" destOrd="0" presId="urn:microsoft.com/office/officeart/2008/layout/HorizontalMultiLevelHierarchy"/>
    <dgm:cxn modelId="{774F197F-4CF2-4584-BCDD-E373D22E04AD}" type="presOf" srcId="{30530B66-A7F0-4753-BB60-34C4AB42205F}" destId="{59525CF4-FAC5-4D67-B236-B0CE361538DC}" srcOrd="0" destOrd="0" presId="urn:microsoft.com/office/officeart/2008/layout/HorizontalMultiLevelHierarchy"/>
    <dgm:cxn modelId="{1B54337F-624C-4382-9793-66066AB7DB0B}" type="presOf" srcId="{EB3E36E6-0448-4677-8E2E-2A4D6524FA1F}" destId="{2467911C-0009-4115-BC07-29457BEDE5E6}" srcOrd="0" destOrd="0" presId="urn:microsoft.com/office/officeart/2008/layout/HorizontalMultiLevelHierarchy"/>
    <dgm:cxn modelId="{7BD6C58A-F011-4157-B479-FD394F4DA934}" srcId="{7E660C84-0885-4CC5-8080-80A5E7C5427C}" destId="{D149D704-DEF7-4B81-B2BC-8677202EFABF}" srcOrd="8" destOrd="0" parTransId="{EB3E36E6-0448-4677-8E2E-2A4D6524FA1F}" sibTransId="{33FDBBCD-F3CB-4DBF-B43B-0AB61194D70A}"/>
    <dgm:cxn modelId="{D8956E8B-E745-4768-B836-F33BDC72E138}" type="presOf" srcId="{E368F8AF-F6E8-4B2A-B944-6591362AAB64}" destId="{51FD083C-D3AE-4D87-9E30-D378661D6F95}" srcOrd="1" destOrd="0" presId="urn:microsoft.com/office/officeart/2008/layout/HorizontalMultiLevelHierarchy"/>
    <dgm:cxn modelId="{B402DB8C-FF4A-467F-BBCC-18B282991BCA}" type="presOf" srcId="{31E6EC29-3662-4041-AAE8-069384CA8AB4}" destId="{76622145-2E1C-460B-A94C-6EB8DC0B4CBD}" srcOrd="0" destOrd="0" presId="urn:microsoft.com/office/officeart/2008/layout/HorizontalMultiLevelHierarchy"/>
    <dgm:cxn modelId="{F801A78F-A63E-4388-99AB-B2D61417C21B}" type="presOf" srcId="{B1926F5B-4399-4C3F-8B9A-7F2D92233028}" destId="{88047918-61AB-4EE6-A8CE-68FE60F8FE98}" srcOrd="0" destOrd="0" presId="urn:microsoft.com/office/officeart/2008/layout/HorizontalMultiLevelHierarchy"/>
    <dgm:cxn modelId="{FB19909D-A15A-4CF0-8D20-85607F39149E}" type="presOf" srcId="{78C5EBA1-CC26-413B-8EAE-F04288543BC7}" destId="{1FF8071F-BAC0-4BB6-9B85-6A09DD55B3C2}" srcOrd="0" destOrd="0" presId="urn:microsoft.com/office/officeart/2008/layout/HorizontalMultiLevelHierarchy"/>
    <dgm:cxn modelId="{333E9B9F-3A8C-4532-BF4F-45895F46E9C8}" type="presOf" srcId="{42EA7DE0-D50D-4656-93F8-B1E49D7FF016}" destId="{4E39D780-B640-418C-B445-5D9D8A4C022E}" srcOrd="1" destOrd="0" presId="urn:microsoft.com/office/officeart/2008/layout/HorizontalMultiLevelHierarchy"/>
    <dgm:cxn modelId="{9345ADAD-5DC6-4605-BF97-9A63B915C2A4}" type="presOf" srcId="{F6838ACD-33D6-438F-9AD3-667546022160}" destId="{F073510C-752F-43B3-8265-7085077E65DA}" srcOrd="1" destOrd="0" presId="urn:microsoft.com/office/officeart/2008/layout/HorizontalMultiLevelHierarchy"/>
    <dgm:cxn modelId="{0E5BF2AE-3F68-4DD9-83AF-633447CB8D2C}" srcId="{7E660C84-0885-4CC5-8080-80A5E7C5427C}" destId="{582C9EDE-3C6A-46C1-A0F5-D0EC4DCE4348}" srcOrd="0" destOrd="0" parTransId="{9E867BCB-212D-49F7-9BB9-A648AA996FC0}" sibTransId="{2CCB87B9-4D24-4411-8915-60E275AA87C5}"/>
    <dgm:cxn modelId="{9E7EFFBE-C5AB-43BE-93C5-85D78FE6CE5C}" srcId="{7E660C84-0885-4CC5-8080-80A5E7C5427C}" destId="{CE7555C9-FFF2-432C-92B2-3019EBC68867}" srcOrd="4" destOrd="0" parTransId="{AE69AFAF-2422-4D6E-9BCA-5591551360B4}" sibTransId="{FB2BEAEA-A695-4039-861D-42112D6353D1}"/>
    <dgm:cxn modelId="{9D0023C6-A2F1-402B-A819-B4349261A621}" srcId="{7BBA7018-A18B-4D92-977D-89C98D625E36}" destId="{7E660C84-0885-4CC5-8080-80A5E7C5427C}" srcOrd="0" destOrd="0" parTransId="{C83855C2-972B-40B5-8DCA-7511B5FE8CBC}" sibTransId="{04593AD1-47D9-4741-AE29-E5314A8F6914}"/>
    <dgm:cxn modelId="{F80497CD-9DDD-4273-8727-6B7B0E2B1192}" type="presOf" srcId="{D149D704-DEF7-4B81-B2BC-8677202EFABF}" destId="{0BF55DE1-8612-466A-948C-26AC63598931}" srcOrd="0" destOrd="0" presId="urn:microsoft.com/office/officeart/2008/layout/HorizontalMultiLevelHierarchy"/>
    <dgm:cxn modelId="{47C3D1CE-F0A0-4E06-96F9-A29094F12F94}" type="presOf" srcId="{78C5EBA1-CC26-413B-8EAE-F04288543BC7}" destId="{79D3841D-089B-4864-A8DF-3D966E4F0CB8}" srcOrd="1" destOrd="0" presId="urn:microsoft.com/office/officeart/2008/layout/HorizontalMultiLevelHierarchy"/>
    <dgm:cxn modelId="{C1C782D5-3881-4999-8AB1-7B47B4602088}" srcId="{7E660C84-0885-4CC5-8080-80A5E7C5427C}" destId="{30530B66-A7F0-4753-BB60-34C4AB42205F}" srcOrd="9" destOrd="0" parTransId="{57603A43-6A94-4DF1-B4EE-3B535F0A3553}" sibTransId="{C4DFB523-CC69-4B97-A4D7-499D2BB56C4D}"/>
    <dgm:cxn modelId="{BEFFAFD8-7B7D-4802-8FB9-1B8B32AA5E96}" type="presOf" srcId="{2A5555FC-52A9-4B0B-B044-2C74DB5E1E65}" destId="{CAA83DBD-E0D0-4273-BA41-A2949DC21082}" srcOrd="0" destOrd="0" presId="urn:microsoft.com/office/officeart/2008/layout/HorizontalMultiLevelHierarchy"/>
    <dgm:cxn modelId="{EA2D59E1-8130-4281-9A60-A687FDA5752F}" type="presOf" srcId="{57603A43-6A94-4DF1-B4EE-3B535F0A3553}" destId="{79E0AB3D-08F0-4FB5-A1C0-F031E2417CC5}" srcOrd="0" destOrd="0" presId="urn:microsoft.com/office/officeart/2008/layout/HorizontalMultiLevelHierarchy"/>
    <dgm:cxn modelId="{DCE36BE6-237C-422C-87CA-87F570D8B8F7}" type="presOf" srcId="{AE69AFAF-2422-4D6E-9BCA-5591551360B4}" destId="{7BE36AC6-B241-4B12-ABF1-A5063BA165AC}" srcOrd="1" destOrd="0" presId="urn:microsoft.com/office/officeart/2008/layout/HorizontalMultiLevelHierarchy"/>
    <dgm:cxn modelId="{A6EC88EA-223A-4C13-A178-7AD61DDF860F}" type="presOf" srcId="{C24AC03F-97BF-4F87-AA15-59F2EAB333BB}" destId="{34908980-0681-4C70-9846-84797C052ED9}" srcOrd="0" destOrd="0" presId="urn:microsoft.com/office/officeart/2008/layout/HorizontalMultiLevelHierarchy"/>
    <dgm:cxn modelId="{F211E3F7-2BD8-42D0-9CEF-96331CE34D64}" type="presOf" srcId="{EB3E36E6-0448-4677-8E2E-2A4D6524FA1F}" destId="{E6A97716-C739-47D1-98BF-E3912A99EF33}" srcOrd="1" destOrd="0" presId="urn:microsoft.com/office/officeart/2008/layout/HorizontalMultiLevelHierarchy"/>
    <dgm:cxn modelId="{D56B187F-A448-4BA8-9CCC-E091ED06BAFA}" type="presParOf" srcId="{CD1FFA58-84D4-45E2-9BF3-E03A2206A76A}" destId="{6B09610A-784E-44A8-AF9D-AA6A5FE269C3}" srcOrd="0" destOrd="0" presId="urn:microsoft.com/office/officeart/2008/layout/HorizontalMultiLevelHierarchy"/>
    <dgm:cxn modelId="{C6FF7DF1-C9A3-436B-988A-0E36527D9939}" type="presParOf" srcId="{6B09610A-784E-44A8-AF9D-AA6A5FE269C3}" destId="{80AC0E7F-D8C7-4FC8-B419-8EF8C8F98343}" srcOrd="0" destOrd="0" presId="urn:microsoft.com/office/officeart/2008/layout/HorizontalMultiLevelHierarchy"/>
    <dgm:cxn modelId="{00F51C72-49B9-4FDC-9AFD-1789E4ADE083}" type="presParOf" srcId="{6B09610A-784E-44A8-AF9D-AA6A5FE269C3}" destId="{784C2DF3-E9EB-4C7D-9966-CD2A1B00EC55}" srcOrd="1" destOrd="0" presId="urn:microsoft.com/office/officeart/2008/layout/HorizontalMultiLevelHierarchy"/>
    <dgm:cxn modelId="{35758491-6A4A-4525-A6D1-33C930127CEB}" type="presParOf" srcId="{784C2DF3-E9EB-4C7D-9966-CD2A1B00EC55}" destId="{97F80331-3E6D-4784-9732-D2BB01DD680E}" srcOrd="0" destOrd="0" presId="urn:microsoft.com/office/officeart/2008/layout/HorizontalMultiLevelHierarchy"/>
    <dgm:cxn modelId="{AF74E923-08F2-4EDE-8F42-16EFBCAF3A82}" type="presParOf" srcId="{97F80331-3E6D-4784-9732-D2BB01DD680E}" destId="{15AF610C-BBE0-42BF-880F-7792EAAF1503}" srcOrd="0" destOrd="0" presId="urn:microsoft.com/office/officeart/2008/layout/HorizontalMultiLevelHierarchy"/>
    <dgm:cxn modelId="{77CD5329-8207-4191-B03F-6D75F31F8370}" type="presParOf" srcId="{784C2DF3-E9EB-4C7D-9966-CD2A1B00EC55}" destId="{936E54AB-62C0-4E3A-8B20-5BDBD0462820}" srcOrd="1" destOrd="0" presId="urn:microsoft.com/office/officeart/2008/layout/HorizontalMultiLevelHierarchy"/>
    <dgm:cxn modelId="{E221AB60-1B84-4ADA-8585-CAC50D7D70B5}" type="presParOf" srcId="{936E54AB-62C0-4E3A-8B20-5BDBD0462820}" destId="{DE6D44E1-C6CB-457D-8EFF-9EAF8DCD1FB5}" srcOrd="0" destOrd="0" presId="urn:microsoft.com/office/officeart/2008/layout/HorizontalMultiLevelHierarchy"/>
    <dgm:cxn modelId="{3B83EA78-36B5-4DCF-AE64-1B09FC53D18D}" type="presParOf" srcId="{936E54AB-62C0-4E3A-8B20-5BDBD0462820}" destId="{2A209DE6-F4EF-4F43-9387-1559510DD267}" srcOrd="1" destOrd="0" presId="urn:microsoft.com/office/officeart/2008/layout/HorizontalMultiLevelHierarchy"/>
    <dgm:cxn modelId="{04E5539E-AE4C-40FB-A5A7-7D90373F1263}" type="presParOf" srcId="{784C2DF3-E9EB-4C7D-9966-CD2A1B00EC55}" destId="{9CC94D10-4C00-4B7E-9637-4DEBC97AC349}" srcOrd="2" destOrd="0" presId="urn:microsoft.com/office/officeart/2008/layout/HorizontalMultiLevelHierarchy"/>
    <dgm:cxn modelId="{3FAAA9B9-77BA-4705-BD63-FE93257799AB}" type="presParOf" srcId="{9CC94D10-4C00-4B7E-9637-4DEBC97AC349}" destId="{F073510C-752F-43B3-8265-7085077E65DA}" srcOrd="0" destOrd="0" presId="urn:microsoft.com/office/officeart/2008/layout/HorizontalMultiLevelHierarchy"/>
    <dgm:cxn modelId="{3B13048F-E914-45AA-A90A-9DA9949C7347}" type="presParOf" srcId="{784C2DF3-E9EB-4C7D-9966-CD2A1B00EC55}" destId="{C41876B9-AF6F-45EE-8122-76F1278E076F}" srcOrd="3" destOrd="0" presId="urn:microsoft.com/office/officeart/2008/layout/HorizontalMultiLevelHierarchy"/>
    <dgm:cxn modelId="{66ACBEAE-25DA-4498-9239-A8746347D011}" type="presParOf" srcId="{C41876B9-AF6F-45EE-8122-76F1278E076F}" destId="{34908980-0681-4C70-9846-84797C052ED9}" srcOrd="0" destOrd="0" presId="urn:microsoft.com/office/officeart/2008/layout/HorizontalMultiLevelHierarchy"/>
    <dgm:cxn modelId="{425EF8B8-AC5C-4B66-9D6D-0A2B674C3771}" type="presParOf" srcId="{C41876B9-AF6F-45EE-8122-76F1278E076F}" destId="{46260A82-D465-4804-BEF3-06EFFEF1BC97}" srcOrd="1" destOrd="0" presId="urn:microsoft.com/office/officeart/2008/layout/HorizontalMultiLevelHierarchy"/>
    <dgm:cxn modelId="{45A3AA6F-1016-4355-A0C4-9A8F82AF7A9F}" type="presParOf" srcId="{784C2DF3-E9EB-4C7D-9966-CD2A1B00EC55}" destId="{59F58813-B591-4389-B81A-195E05CA872E}" srcOrd="4" destOrd="0" presId="urn:microsoft.com/office/officeart/2008/layout/HorizontalMultiLevelHierarchy"/>
    <dgm:cxn modelId="{112C8496-DA99-47C8-BBA8-CFDA0C91228D}" type="presParOf" srcId="{59F58813-B591-4389-B81A-195E05CA872E}" destId="{417AD576-22E2-4CB0-AE2B-EC7C47003D9B}" srcOrd="0" destOrd="0" presId="urn:microsoft.com/office/officeart/2008/layout/HorizontalMultiLevelHierarchy"/>
    <dgm:cxn modelId="{0C24C56B-7134-4BED-B78C-1BB3823A4FF7}" type="presParOf" srcId="{784C2DF3-E9EB-4C7D-9966-CD2A1B00EC55}" destId="{53B067BE-86CC-42C2-BC51-FEB4B7F7DE8D}" srcOrd="5" destOrd="0" presId="urn:microsoft.com/office/officeart/2008/layout/HorizontalMultiLevelHierarchy"/>
    <dgm:cxn modelId="{AD9C238D-68FB-4F7C-B1D0-84F6EDC52DA5}" type="presParOf" srcId="{53B067BE-86CC-42C2-BC51-FEB4B7F7DE8D}" destId="{76622145-2E1C-460B-A94C-6EB8DC0B4CBD}" srcOrd="0" destOrd="0" presId="urn:microsoft.com/office/officeart/2008/layout/HorizontalMultiLevelHierarchy"/>
    <dgm:cxn modelId="{FF1951FB-D263-4F1E-BE6E-F4CC0AD964B7}" type="presParOf" srcId="{53B067BE-86CC-42C2-BC51-FEB4B7F7DE8D}" destId="{F9D3B4B9-BD7A-484B-9FC8-1CAB96CD7DE9}" srcOrd="1" destOrd="0" presId="urn:microsoft.com/office/officeart/2008/layout/HorizontalMultiLevelHierarchy"/>
    <dgm:cxn modelId="{282B5E39-57A3-46B1-B622-80A15D4B657F}" type="presParOf" srcId="{784C2DF3-E9EB-4C7D-9966-CD2A1B00EC55}" destId="{338E786E-44CD-4962-B93D-E85D575B1B2C}" srcOrd="6" destOrd="0" presId="urn:microsoft.com/office/officeart/2008/layout/HorizontalMultiLevelHierarchy"/>
    <dgm:cxn modelId="{077546EA-28D1-4E75-BA0E-3B7A1EB1E8C1}" type="presParOf" srcId="{338E786E-44CD-4962-B93D-E85D575B1B2C}" destId="{4E39D780-B640-418C-B445-5D9D8A4C022E}" srcOrd="0" destOrd="0" presId="urn:microsoft.com/office/officeart/2008/layout/HorizontalMultiLevelHierarchy"/>
    <dgm:cxn modelId="{41FEDBEA-3E42-412A-95B7-F471801FC6A1}" type="presParOf" srcId="{784C2DF3-E9EB-4C7D-9966-CD2A1B00EC55}" destId="{94893BCD-B649-410D-BD7E-87D394684025}" srcOrd="7" destOrd="0" presId="urn:microsoft.com/office/officeart/2008/layout/HorizontalMultiLevelHierarchy"/>
    <dgm:cxn modelId="{38F82DE0-63E3-4067-B527-A3C44E12E570}" type="presParOf" srcId="{94893BCD-B649-410D-BD7E-87D394684025}" destId="{CAA83DBD-E0D0-4273-BA41-A2949DC21082}" srcOrd="0" destOrd="0" presId="urn:microsoft.com/office/officeart/2008/layout/HorizontalMultiLevelHierarchy"/>
    <dgm:cxn modelId="{91A815D1-F8C6-4867-9008-5D468F43C278}" type="presParOf" srcId="{94893BCD-B649-410D-BD7E-87D394684025}" destId="{5C5D62D8-6FC4-44AB-A1A0-BFFED765BD41}" srcOrd="1" destOrd="0" presId="urn:microsoft.com/office/officeart/2008/layout/HorizontalMultiLevelHierarchy"/>
    <dgm:cxn modelId="{74D374EF-C463-45BA-8EBF-39F15FA482D6}" type="presParOf" srcId="{784C2DF3-E9EB-4C7D-9966-CD2A1B00EC55}" destId="{4D067D6F-4737-4BA3-9825-D2D6C8EBAEBA}" srcOrd="8" destOrd="0" presId="urn:microsoft.com/office/officeart/2008/layout/HorizontalMultiLevelHierarchy"/>
    <dgm:cxn modelId="{023F8C11-DD98-437C-82CA-DE3A6EE29304}" type="presParOf" srcId="{4D067D6F-4737-4BA3-9825-D2D6C8EBAEBA}" destId="{7BE36AC6-B241-4B12-ABF1-A5063BA165AC}" srcOrd="0" destOrd="0" presId="urn:microsoft.com/office/officeart/2008/layout/HorizontalMultiLevelHierarchy"/>
    <dgm:cxn modelId="{31B41D6F-2525-4848-8DA0-27C780C886A3}" type="presParOf" srcId="{784C2DF3-E9EB-4C7D-9966-CD2A1B00EC55}" destId="{2CE0F420-B15E-4437-B6BE-B91771731893}" srcOrd="9" destOrd="0" presId="urn:microsoft.com/office/officeart/2008/layout/HorizontalMultiLevelHierarchy"/>
    <dgm:cxn modelId="{340E0955-C4F4-48CF-982D-6787305AA555}" type="presParOf" srcId="{2CE0F420-B15E-4437-B6BE-B91771731893}" destId="{6386A0E3-2F58-4162-9979-8ADEC6AD6199}" srcOrd="0" destOrd="0" presId="urn:microsoft.com/office/officeart/2008/layout/HorizontalMultiLevelHierarchy"/>
    <dgm:cxn modelId="{23E0FBBB-DDB0-453B-9FF4-8FB7539D7F4D}" type="presParOf" srcId="{2CE0F420-B15E-4437-B6BE-B91771731893}" destId="{401F4DEF-9B95-4872-8FC1-A054AB0D685E}" srcOrd="1" destOrd="0" presId="urn:microsoft.com/office/officeart/2008/layout/HorizontalMultiLevelHierarchy"/>
    <dgm:cxn modelId="{6F5D8B19-23C3-4C83-80D8-4DB6B7195FCA}" type="presParOf" srcId="{784C2DF3-E9EB-4C7D-9966-CD2A1B00EC55}" destId="{2B710FAA-4C0A-4184-8B0E-8F65902117D6}" srcOrd="10" destOrd="0" presId="urn:microsoft.com/office/officeart/2008/layout/HorizontalMultiLevelHierarchy"/>
    <dgm:cxn modelId="{EB703982-A744-4655-AAC8-447DFE16A781}" type="presParOf" srcId="{2B710FAA-4C0A-4184-8B0E-8F65902117D6}" destId="{51FD083C-D3AE-4D87-9E30-D378661D6F95}" srcOrd="0" destOrd="0" presId="urn:microsoft.com/office/officeart/2008/layout/HorizontalMultiLevelHierarchy"/>
    <dgm:cxn modelId="{06A7DE30-041C-4E47-A9C6-326D20279106}" type="presParOf" srcId="{784C2DF3-E9EB-4C7D-9966-CD2A1B00EC55}" destId="{2F0CF2F3-04DE-4315-A60C-EEBA7B27B5F8}" srcOrd="11" destOrd="0" presId="urn:microsoft.com/office/officeart/2008/layout/HorizontalMultiLevelHierarchy"/>
    <dgm:cxn modelId="{F2E34D0A-A541-4FDC-A22C-21CE48B69292}" type="presParOf" srcId="{2F0CF2F3-04DE-4315-A60C-EEBA7B27B5F8}" destId="{71527895-4CDC-4004-A15E-46A5D36275CE}" srcOrd="0" destOrd="0" presId="urn:microsoft.com/office/officeart/2008/layout/HorizontalMultiLevelHierarchy"/>
    <dgm:cxn modelId="{3114A0C6-9367-41D3-89A0-D5EF5F29AB2B}" type="presParOf" srcId="{2F0CF2F3-04DE-4315-A60C-EEBA7B27B5F8}" destId="{477A88AA-6310-4630-ACC6-752E088DEA0A}" srcOrd="1" destOrd="0" presId="urn:microsoft.com/office/officeart/2008/layout/HorizontalMultiLevelHierarchy"/>
    <dgm:cxn modelId="{19B01103-841D-4378-92D0-18A6DC2E7F4F}" type="presParOf" srcId="{784C2DF3-E9EB-4C7D-9966-CD2A1B00EC55}" destId="{1FF8071F-BAC0-4BB6-9B85-6A09DD55B3C2}" srcOrd="12" destOrd="0" presId="urn:microsoft.com/office/officeart/2008/layout/HorizontalMultiLevelHierarchy"/>
    <dgm:cxn modelId="{382AAA60-6B31-4031-BA15-219F537A59A3}" type="presParOf" srcId="{1FF8071F-BAC0-4BB6-9B85-6A09DD55B3C2}" destId="{79D3841D-089B-4864-A8DF-3D966E4F0CB8}" srcOrd="0" destOrd="0" presId="urn:microsoft.com/office/officeart/2008/layout/HorizontalMultiLevelHierarchy"/>
    <dgm:cxn modelId="{C50AE5EE-26F5-49DD-A422-BA38253B25CF}" type="presParOf" srcId="{784C2DF3-E9EB-4C7D-9966-CD2A1B00EC55}" destId="{FE2D50FE-DB72-4FC9-8632-262251712427}" srcOrd="13" destOrd="0" presId="urn:microsoft.com/office/officeart/2008/layout/HorizontalMultiLevelHierarchy"/>
    <dgm:cxn modelId="{A5FEA498-E5EE-494A-8D58-0A003215B653}" type="presParOf" srcId="{FE2D50FE-DB72-4FC9-8632-262251712427}" destId="{88047918-61AB-4EE6-A8CE-68FE60F8FE98}" srcOrd="0" destOrd="0" presId="urn:microsoft.com/office/officeart/2008/layout/HorizontalMultiLevelHierarchy"/>
    <dgm:cxn modelId="{E43F6AF5-5367-4375-9265-8A25F41030EE}" type="presParOf" srcId="{FE2D50FE-DB72-4FC9-8632-262251712427}" destId="{3B136169-206A-4539-8C4C-1709BBC82B1C}" srcOrd="1" destOrd="0" presId="urn:microsoft.com/office/officeart/2008/layout/HorizontalMultiLevelHierarchy"/>
    <dgm:cxn modelId="{509B1E30-BCF8-4C02-9735-37B329F7FD6C}" type="presParOf" srcId="{784C2DF3-E9EB-4C7D-9966-CD2A1B00EC55}" destId="{DE372E7C-F2B7-47AD-8BF0-AFDEAF7BA78C}" srcOrd="14" destOrd="0" presId="urn:microsoft.com/office/officeart/2008/layout/HorizontalMultiLevelHierarchy"/>
    <dgm:cxn modelId="{B143F056-9237-4FA8-846A-43D0E226F96A}" type="presParOf" srcId="{DE372E7C-F2B7-47AD-8BF0-AFDEAF7BA78C}" destId="{73AD2315-D418-449A-8AE5-5AF22D760C4C}" srcOrd="0" destOrd="0" presId="urn:microsoft.com/office/officeart/2008/layout/HorizontalMultiLevelHierarchy"/>
    <dgm:cxn modelId="{A07DD592-3BAB-457E-98E6-27BE3FAA44E3}" type="presParOf" srcId="{784C2DF3-E9EB-4C7D-9966-CD2A1B00EC55}" destId="{63F87830-2F41-4D06-B958-18F6CFA7C8AB}" srcOrd="15" destOrd="0" presId="urn:microsoft.com/office/officeart/2008/layout/HorizontalMultiLevelHierarchy"/>
    <dgm:cxn modelId="{6EFFAE2C-C347-41AF-9906-D46231564876}" type="presParOf" srcId="{63F87830-2F41-4D06-B958-18F6CFA7C8AB}" destId="{72A2F50C-394A-4257-B7E9-913B5AB18636}" srcOrd="0" destOrd="0" presId="urn:microsoft.com/office/officeart/2008/layout/HorizontalMultiLevelHierarchy"/>
    <dgm:cxn modelId="{B061A62E-67BC-49A6-8100-BF71ABFD4A93}" type="presParOf" srcId="{63F87830-2F41-4D06-B958-18F6CFA7C8AB}" destId="{66A46DB7-2F2C-42C2-B3A1-FFBD087B93BF}" srcOrd="1" destOrd="0" presId="urn:microsoft.com/office/officeart/2008/layout/HorizontalMultiLevelHierarchy"/>
    <dgm:cxn modelId="{56D3C3EA-0049-4FC1-9910-E971442B17BF}" type="presParOf" srcId="{784C2DF3-E9EB-4C7D-9966-CD2A1B00EC55}" destId="{2467911C-0009-4115-BC07-29457BEDE5E6}" srcOrd="16" destOrd="0" presId="urn:microsoft.com/office/officeart/2008/layout/HorizontalMultiLevelHierarchy"/>
    <dgm:cxn modelId="{1C8CCCEF-ED3C-4FD2-B974-F0BB53A45E00}" type="presParOf" srcId="{2467911C-0009-4115-BC07-29457BEDE5E6}" destId="{E6A97716-C739-47D1-98BF-E3912A99EF33}" srcOrd="0" destOrd="0" presId="urn:microsoft.com/office/officeart/2008/layout/HorizontalMultiLevelHierarchy"/>
    <dgm:cxn modelId="{1F840F4B-82F2-4770-9A41-0F5C647ECAC3}" type="presParOf" srcId="{784C2DF3-E9EB-4C7D-9966-CD2A1B00EC55}" destId="{8F62F338-B3A6-49B3-945D-7901CB09B042}" srcOrd="17" destOrd="0" presId="urn:microsoft.com/office/officeart/2008/layout/HorizontalMultiLevelHierarchy"/>
    <dgm:cxn modelId="{9C34CC31-282F-415F-85C9-826AB587F9E3}" type="presParOf" srcId="{8F62F338-B3A6-49B3-945D-7901CB09B042}" destId="{0BF55DE1-8612-466A-948C-26AC63598931}" srcOrd="0" destOrd="0" presId="urn:microsoft.com/office/officeart/2008/layout/HorizontalMultiLevelHierarchy"/>
    <dgm:cxn modelId="{2EEB6C53-A0EE-4E42-AA69-5714360AF38F}" type="presParOf" srcId="{8F62F338-B3A6-49B3-945D-7901CB09B042}" destId="{F88C38F8-6812-416B-9DC4-F2170A7BD8F5}" srcOrd="1" destOrd="0" presId="urn:microsoft.com/office/officeart/2008/layout/HorizontalMultiLevelHierarchy"/>
    <dgm:cxn modelId="{81D64F00-6A03-4E16-B803-4BFC3B193CF5}" type="presParOf" srcId="{784C2DF3-E9EB-4C7D-9966-CD2A1B00EC55}" destId="{79E0AB3D-08F0-4FB5-A1C0-F031E2417CC5}" srcOrd="18" destOrd="0" presId="urn:microsoft.com/office/officeart/2008/layout/HorizontalMultiLevelHierarchy"/>
    <dgm:cxn modelId="{0A5E4BB0-F8FD-4B5C-8191-2BC98597D04D}" type="presParOf" srcId="{79E0AB3D-08F0-4FB5-A1C0-F031E2417CC5}" destId="{7B0B78BF-57FA-4593-A125-DCC1A8F4E9D2}" srcOrd="0" destOrd="0" presId="urn:microsoft.com/office/officeart/2008/layout/HorizontalMultiLevelHierarchy"/>
    <dgm:cxn modelId="{5F89F9C8-E4FB-4495-84B1-9C5F659E1D39}" type="presParOf" srcId="{784C2DF3-E9EB-4C7D-9966-CD2A1B00EC55}" destId="{8C0C392F-99F2-4DD1-8B0E-2228799216F4}" srcOrd="19" destOrd="0" presId="urn:microsoft.com/office/officeart/2008/layout/HorizontalMultiLevelHierarchy"/>
    <dgm:cxn modelId="{A95E536E-1B3D-4FA3-91C7-11832E627893}" type="presParOf" srcId="{8C0C392F-99F2-4DD1-8B0E-2228799216F4}" destId="{59525CF4-FAC5-4D67-B236-B0CE361538DC}" srcOrd="0" destOrd="0" presId="urn:microsoft.com/office/officeart/2008/layout/HorizontalMultiLevelHierarchy"/>
    <dgm:cxn modelId="{FAD73147-9FBD-4832-9F05-7CEA5EEC7E72}" type="presParOf" srcId="{8C0C392F-99F2-4DD1-8B0E-2228799216F4}" destId="{D9EA7A45-D2CF-4323-BA5F-41180E5E6BE5}"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D77469-C6EF-4968-B7ED-74E7F4797557}"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65C9A70A-6D85-4641-9F74-BA907D128863}">
      <dgm:prSet phldrT="[Текст]" custT="1"/>
      <dgm:spPr/>
      <dgm:t>
        <a:bodyPr/>
        <a:lstStyle/>
        <a:p>
          <a:r>
            <a:rPr lang="ro-RO" sz="1100" dirty="0">
              <a:effectLst/>
              <a:latin typeface="Times New Roman" panose="02020603050405020304" pitchFamily="18" charset="0"/>
              <a:ea typeface="Calibri" panose="020F0502020204030204" pitchFamily="34" charset="0"/>
              <a:cs typeface="Times New Roman" panose="02020603050405020304" pitchFamily="18" charset="0"/>
            </a:rPr>
            <a:t>instituirea valorilor comune a ţărilor membre şi acordarea  sprijinului în  edificarea   unor societăţi democratice, axate pe supremaţia legii;</a:t>
          </a:r>
          <a:endParaRPr lang="en-US" sz="1100" dirty="0"/>
        </a:p>
      </dgm:t>
    </dgm:pt>
    <dgm:pt modelId="{84EBBBA7-C7C4-42BA-8F62-C235C1E85CB4}" type="parTrans" cxnId="{3B78E05F-84F0-4994-B377-365029B03270}">
      <dgm:prSet/>
      <dgm:spPr/>
      <dgm:t>
        <a:bodyPr/>
        <a:lstStyle/>
        <a:p>
          <a:endParaRPr lang="en-US" sz="2000"/>
        </a:p>
      </dgm:t>
    </dgm:pt>
    <dgm:pt modelId="{0C793743-CF41-44CE-ACD1-51A7850BC1EF}" type="sibTrans" cxnId="{3B78E05F-84F0-4994-B377-365029B03270}">
      <dgm:prSet/>
      <dgm:spPr/>
      <dgm:t>
        <a:bodyPr/>
        <a:lstStyle/>
        <a:p>
          <a:endParaRPr lang="en-US" sz="2000"/>
        </a:p>
      </dgm:t>
    </dgm:pt>
    <dgm:pt modelId="{49FF6597-1C36-42E9-9316-DCA6FB359822}">
      <dgm:prSet phldrT="[Текст]" custT="1"/>
      <dgm:spPr/>
      <dgm:t>
        <a:bodyPr/>
        <a:lstStyle/>
        <a:p>
          <a:r>
            <a:rPr lang="ro-RO" sz="1200" dirty="0">
              <a:effectLst/>
              <a:latin typeface="Times New Roman" panose="02020603050405020304" pitchFamily="18" charset="0"/>
              <a:ea typeface="Calibri" panose="020F0502020204030204" pitchFamily="34" charset="0"/>
              <a:cs typeface="Times New Roman" panose="02020603050405020304" pitchFamily="18" charset="0"/>
            </a:rPr>
            <a:t>preîntâmpinarea conflictelor, restabilirea păcii şi a stabilităţii în regiunile afectate de conflicte;</a:t>
          </a:r>
          <a:endParaRPr lang="en-US" sz="1200" dirty="0"/>
        </a:p>
      </dgm:t>
    </dgm:pt>
    <dgm:pt modelId="{4A485927-FA56-4DAF-8C96-589AE266AAB5}" type="parTrans" cxnId="{86CA883E-03FC-41C2-ABB8-17C8771CA876}">
      <dgm:prSet/>
      <dgm:spPr/>
      <dgm:t>
        <a:bodyPr/>
        <a:lstStyle/>
        <a:p>
          <a:endParaRPr lang="en-US" sz="2000"/>
        </a:p>
      </dgm:t>
    </dgm:pt>
    <dgm:pt modelId="{1D889431-8BEA-42D6-9753-92FA37A78930}" type="sibTrans" cxnId="{86CA883E-03FC-41C2-ABB8-17C8771CA876}">
      <dgm:prSet/>
      <dgm:spPr/>
      <dgm:t>
        <a:bodyPr/>
        <a:lstStyle/>
        <a:p>
          <a:endParaRPr lang="en-US" sz="2000"/>
        </a:p>
      </dgm:t>
    </dgm:pt>
    <dgm:pt modelId="{BFCEA378-4F08-4CF8-A3EE-1ACFAF3EEFF5}">
      <dgm:prSet phldrT="[Текст]" custT="1"/>
      <dgm:spPr/>
      <dgm:t>
        <a:bodyPr/>
        <a:lstStyle/>
        <a:p>
          <a:r>
            <a:rPr lang="ro-RO" sz="1400" dirty="0">
              <a:effectLst/>
              <a:latin typeface="Times New Roman" panose="02020603050405020304" pitchFamily="18" charset="0"/>
              <a:ea typeface="Calibri" panose="020F0502020204030204" pitchFamily="34" charset="0"/>
              <a:cs typeface="Times New Roman" panose="02020603050405020304" pitchFamily="18" charset="0"/>
            </a:rPr>
            <a:t>constituirea unui sistem de securitate bazat pe cooperare </a:t>
          </a:r>
          <a:endParaRPr lang="en-US" sz="1400" dirty="0"/>
        </a:p>
      </dgm:t>
    </dgm:pt>
    <dgm:pt modelId="{0350990F-E4E6-4EAA-B4D6-81FC5C656D15}" type="parTrans" cxnId="{0B477DEB-0EB0-4AC2-B681-51ABD46A0B4E}">
      <dgm:prSet/>
      <dgm:spPr/>
      <dgm:t>
        <a:bodyPr/>
        <a:lstStyle/>
        <a:p>
          <a:endParaRPr lang="en-US" sz="2000"/>
        </a:p>
      </dgm:t>
    </dgm:pt>
    <dgm:pt modelId="{4CB9A0DE-A21E-4C3F-BB60-4CFBF2F5044F}" type="sibTrans" cxnId="{0B477DEB-0EB0-4AC2-B681-51ABD46A0B4E}">
      <dgm:prSet/>
      <dgm:spPr/>
      <dgm:t>
        <a:bodyPr/>
        <a:lstStyle/>
        <a:p>
          <a:endParaRPr lang="en-US" sz="2000"/>
        </a:p>
      </dgm:t>
    </dgm:pt>
    <dgm:pt modelId="{141C2E5C-94A0-41DB-93CE-2BD7E2AB2209}" type="pres">
      <dgm:prSet presAssocID="{2BD77469-C6EF-4968-B7ED-74E7F4797557}" presName="Name0" presStyleCnt="0">
        <dgm:presLayoutVars>
          <dgm:chMax val="7"/>
          <dgm:chPref val="7"/>
          <dgm:dir/>
          <dgm:animLvl val="lvl"/>
        </dgm:presLayoutVars>
      </dgm:prSet>
      <dgm:spPr/>
    </dgm:pt>
    <dgm:pt modelId="{8F4BD908-243B-4306-9F1F-13AEE556EA3C}" type="pres">
      <dgm:prSet presAssocID="{65C9A70A-6D85-4641-9F74-BA907D128863}" presName="Accent1" presStyleCnt="0"/>
      <dgm:spPr/>
    </dgm:pt>
    <dgm:pt modelId="{068DAB73-A735-45EE-BB73-523958054C30}" type="pres">
      <dgm:prSet presAssocID="{65C9A70A-6D85-4641-9F74-BA907D128863}" presName="Accent" presStyleLbl="node1" presStyleIdx="0" presStyleCnt="3" custScaleX="142087" custScaleY="138545" custLinFactNeighborY="-31807"/>
      <dgm:spPr/>
    </dgm:pt>
    <dgm:pt modelId="{495CDC9E-E173-44CE-A583-8BF434CE5120}" type="pres">
      <dgm:prSet presAssocID="{65C9A70A-6D85-4641-9F74-BA907D128863}" presName="Parent1" presStyleLbl="revTx" presStyleIdx="0" presStyleCnt="3" custScaleX="124289" custScaleY="197175" custLinFactY="-31704" custLinFactNeighborX="3364" custLinFactNeighborY="-100000">
        <dgm:presLayoutVars>
          <dgm:chMax val="1"/>
          <dgm:chPref val="1"/>
          <dgm:bulletEnabled val="1"/>
        </dgm:presLayoutVars>
      </dgm:prSet>
      <dgm:spPr/>
    </dgm:pt>
    <dgm:pt modelId="{0412395E-F728-4EF7-BCFA-991D8F299AB0}" type="pres">
      <dgm:prSet presAssocID="{49FF6597-1C36-42E9-9316-DCA6FB359822}" presName="Accent2" presStyleCnt="0"/>
      <dgm:spPr/>
    </dgm:pt>
    <dgm:pt modelId="{198467DC-812A-4A41-9437-C65877850B73}" type="pres">
      <dgm:prSet presAssocID="{49FF6597-1C36-42E9-9316-DCA6FB359822}" presName="Accent" presStyleLbl="node1" presStyleIdx="1" presStyleCnt="3" custScaleX="125479" custScaleY="132099" custLinFactNeighborX="-6370" custLinFactNeighborY="-18268"/>
      <dgm:spPr/>
    </dgm:pt>
    <dgm:pt modelId="{A145DFBD-4EB9-4044-BA55-6C00F766D2EB}" type="pres">
      <dgm:prSet presAssocID="{49FF6597-1C36-42E9-9316-DCA6FB359822}" presName="Parent2" presStyleLbl="revTx" presStyleIdx="1" presStyleCnt="3" custScaleX="130736" custScaleY="167234" custLinFactNeighborX="-16496" custLinFactNeighborY="-87520">
        <dgm:presLayoutVars>
          <dgm:chMax val="1"/>
          <dgm:chPref val="1"/>
          <dgm:bulletEnabled val="1"/>
        </dgm:presLayoutVars>
      </dgm:prSet>
      <dgm:spPr/>
    </dgm:pt>
    <dgm:pt modelId="{3A84BFD8-8EA1-4F2D-9E11-9F133DFA5A66}" type="pres">
      <dgm:prSet presAssocID="{BFCEA378-4F08-4CF8-A3EE-1ACFAF3EEFF5}" presName="Accent3" presStyleCnt="0"/>
      <dgm:spPr/>
    </dgm:pt>
    <dgm:pt modelId="{28DC66E8-631E-4288-9CC2-1741A5E50A15}" type="pres">
      <dgm:prSet presAssocID="{BFCEA378-4F08-4CF8-A3EE-1ACFAF3EEFF5}" presName="Accent" presStyleLbl="node1" presStyleIdx="2" presStyleCnt="3" custScaleX="127744" custScaleY="117937" custLinFactNeighborX="-1855" custLinFactNeighborY="-8974"/>
      <dgm:spPr/>
    </dgm:pt>
    <dgm:pt modelId="{03AF18BC-81E2-40FC-9B78-1B35FC339DCB}" type="pres">
      <dgm:prSet presAssocID="{BFCEA378-4F08-4CF8-A3EE-1ACFAF3EEFF5}" presName="Parent3" presStyleLbl="revTx" presStyleIdx="2" presStyleCnt="3" custLinFactNeighborY="-41460">
        <dgm:presLayoutVars>
          <dgm:chMax val="1"/>
          <dgm:chPref val="1"/>
          <dgm:bulletEnabled val="1"/>
        </dgm:presLayoutVars>
      </dgm:prSet>
      <dgm:spPr/>
    </dgm:pt>
  </dgm:ptLst>
  <dgm:cxnLst>
    <dgm:cxn modelId="{41440F1E-A8A4-4E76-82F6-B2F8D4B9C0C0}" type="presOf" srcId="{BFCEA378-4F08-4CF8-A3EE-1ACFAF3EEFF5}" destId="{03AF18BC-81E2-40FC-9B78-1B35FC339DCB}" srcOrd="0" destOrd="0" presId="urn:microsoft.com/office/officeart/2009/layout/CircleArrowProcess"/>
    <dgm:cxn modelId="{86CA883E-03FC-41C2-ABB8-17C8771CA876}" srcId="{2BD77469-C6EF-4968-B7ED-74E7F4797557}" destId="{49FF6597-1C36-42E9-9316-DCA6FB359822}" srcOrd="1" destOrd="0" parTransId="{4A485927-FA56-4DAF-8C96-589AE266AAB5}" sibTransId="{1D889431-8BEA-42D6-9753-92FA37A78930}"/>
    <dgm:cxn modelId="{3B78E05F-84F0-4994-B377-365029B03270}" srcId="{2BD77469-C6EF-4968-B7ED-74E7F4797557}" destId="{65C9A70A-6D85-4641-9F74-BA907D128863}" srcOrd="0" destOrd="0" parTransId="{84EBBBA7-C7C4-42BA-8F62-C235C1E85CB4}" sibTransId="{0C793743-CF41-44CE-ACD1-51A7850BC1EF}"/>
    <dgm:cxn modelId="{8D776871-3AF1-45FA-867A-C1FB74A4AC87}" type="presOf" srcId="{49FF6597-1C36-42E9-9316-DCA6FB359822}" destId="{A145DFBD-4EB9-4044-BA55-6C00F766D2EB}" srcOrd="0" destOrd="0" presId="urn:microsoft.com/office/officeart/2009/layout/CircleArrowProcess"/>
    <dgm:cxn modelId="{5059B393-A1CD-41B9-90B3-82DB4AC56EF1}" type="presOf" srcId="{65C9A70A-6D85-4641-9F74-BA907D128863}" destId="{495CDC9E-E173-44CE-A583-8BF434CE5120}" srcOrd="0" destOrd="0" presId="urn:microsoft.com/office/officeart/2009/layout/CircleArrowProcess"/>
    <dgm:cxn modelId="{9A8962A7-9213-422F-8BEE-E1B5940EFD0D}" type="presOf" srcId="{2BD77469-C6EF-4968-B7ED-74E7F4797557}" destId="{141C2E5C-94A0-41DB-93CE-2BD7E2AB2209}" srcOrd="0" destOrd="0" presId="urn:microsoft.com/office/officeart/2009/layout/CircleArrowProcess"/>
    <dgm:cxn modelId="{0B477DEB-0EB0-4AC2-B681-51ABD46A0B4E}" srcId="{2BD77469-C6EF-4968-B7ED-74E7F4797557}" destId="{BFCEA378-4F08-4CF8-A3EE-1ACFAF3EEFF5}" srcOrd="2" destOrd="0" parTransId="{0350990F-E4E6-4EAA-B4D6-81FC5C656D15}" sibTransId="{4CB9A0DE-A21E-4C3F-BB60-4CFBF2F5044F}"/>
    <dgm:cxn modelId="{1D0FAC31-5F8C-48C2-87E0-6ED380AF969C}" type="presParOf" srcId="{141C2E5C-94A0-41DB-93CE-2BD7E2AB2209}" destId="{8F4BD908-243B-4306-9F1F-13AEE556EA3C}" srcOrd="0" destOrd="0" presId="urn:microsoft.com/office/officeart/2009/layout/CircleArrowProcess"/>
    <dgm:cxn modelId="{AF5A490E-3324-420B-AE44-6A43FE35B757}" type="presParOf" srcId="{8F4BD908-243B-4306-9F1F-13AEE556EA3C}" destId="{068DAB73-A735-45EE-BB73-523958054C30}" srcOrd="0" destOrd="0" presId="urn:microsoft.com/office/officeart/2009/layout/CircleArrowProcess"/>
    <dgm:cxn modelId="{FB3EAEE1-0789-47C1-A11C-F8FB08622006}" type="presParOf" srcId="{141C2E5C-94A0-41DB-93CE-2BD7E2AB2209}" destId="{495CDC9E-E173-44CE-A583-8BF434CE5120}" srcOrd="1" destOrd="0" presId="urn:microsoft.com/office/officeart/2009/layout/CircleArrowProcess"/>
    <dgm:cxn modelId="{0A91E348-F0C1-418C-9C63-E95116F715E1}" type="presParOf" srcId="{141C2E5C-94A0-41DB-93CE-2BD7E2AB2209}" destId="{0412395E-F728-4EF7-BCFA-991D8F299AB0}" srcOrd="2" destOrd="0" presId="urn:microsoft.com/office/officeart/2009/layout/CircleArrowProcess"/>
    <dgm:cxn modelId="{43263AB2-5067-4A46-893C-355C2B3745E0}" type="presParOf" srcId="{0412395E-F728-4EF7-BCFA-991D8F299AB0}" destId="{198467DC-812A-4A41-9437-C65877850B73}" srcOrd="0" destOrd="0" presId="urn:microsoft.com/office/officeart/2009/layout/CircleArrowProcess"/>
    <dgm:cxn modelId="{8566D64F-1932-48A1-B5AC-D48498D3DAF5}" type="presParOf" srcId="{141C2E5C-94A0-41DB-93CE-2BD7E2AB2209}" destId="{A145DFBD-4EB9-4044-BA55-6C00F766D2EB}" srcOrd="3" destOrd="0" presId="urn:microsoft.com/office/officeart/2009/layout/CircleArrowProcess"/>
    <dgm:cxn modelId="{094AFBA0-4514-42C7-9163-0DD3A5508FFA}" type="presParOf" srcId="{141C2E5C-94A0-41DB-93CE-2BD7E2AB2209}" destId="{3A84BFD8-8EA1-4F2D-9E11-9F133DFA5A66}" srcOrd="4" destOrd="0" presId="urn:microsoft.com/office/officeart/2009/layout/CircleArrowProcess"/>
    <dgm:cxn modelId="{E0A0F672-3B5E-43EA-BBD7-F83DF515A86C}" type="presParOf" srcId="{3A84BFD8-8EA1-4F2D-9E11-9F133DFA5A66}" destId="{28DC66E8-631E-4288-9CC2-1741A5E50A15}" srcOrd="0" destOrd="0" presId="urn:microsoft.com/office/officeart/2009/layout/CircleArrowProcess"/>
    <dgm:cxn modelId="{61669271-077F-4881-8D90-056C7091F030}" type="presParOf" srcId="{141C2E5C-94A0-41DB-93CE-2BD7E2AB2209}" destId="{03AF18BC-81E2-40FC-9B78-1B35FC339DC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86F1CE-1E13-49FA-B9E5-1686A8B47423}" type="doc">
      <dgm:prSet loTypeId="urn:microsoft.com/office/officeart/2005/8/layout/process2" loCatId="process" qsTypeId="urn:microsoft.com/office/officeart/2005/8/quickstyle/simple3" qsCatId="simple" csTypeId="urn:microsoft.com/office/officeart/2005/8/colors/colorful5" csCatId="colorful" phldr="1"/>
      <dgm:spPr/>
      <dgm:t>
        <a:bodyPr/>
        <a:lstStyle/>
        <a:p>
          <a:endParaRPr lang="en-US"/>
        </a:p>
      </dgm:t>
    </dgm:pt>
    <dgm:pt modelId="{5A430214-D3C3-450C-918C-06C51F5D459F}">
      <dgm:prSet phldrT="[Текст]" custT="1"/>
      <dgm:spPr/>
      <dgm:t>
        <a:bodyPr/>
        <a:lstStyle/>
        <a:p>
          <a:r>
            <a:rPr lang="vi-VN" sz="1400" dirty="0">
              <a:latin typeface="Times New Roman" pitchFamily="18" charset="0"/>
              <a:cs typeface="Times New Roman" pitchFamily="18" charset="0"/>
            </a:rPr>
            <a:t>OSCE, deţin</a:t>
          </a:r>
          <a:r>
            <a:rPr lang="ro-RO" sz="1400" dirty="0">
              <a:latin typeface="Times New Roman" pitchFamily="18" charset="0"/>
              <a:cs typeface="Times New Roman" pitchFamily="18" charset="0"/>
            </a:rPr>
            <a:t>â</a:t>
          </a:r>
          <a:r>
            <a:rPr lang="vi-VN" sz="1400" dirty="0">
              <a:latin typeface="Times New Roman" pitchFamily="18" charset="0"/>
              <a:cs typeface="Times New Roman" pitchFamily="18" charset="0"/>
            </a:rPr>
            <a:t>nd rolul de mediator, contribuie esenţial la reglementarea conflictului transnistrean, inclusiv prin organizarea procesului de negocieri, elaborarea proiectelor de documente la subiectele politice, militare ş.a.</a:t>
          </a:r>
          <a:endParaRPr lang="en-US" sz="1400" dirty="0"/>
        </a:p>
      </dgm:t>
    </dgm:pt>
    <dgm:pt modelId="{DEBC1B07-3EBA-4A6B-8847-15CCB093F01F}" type="parTrans" cxnId="{A053F8A3-D5ED-4633-A02F-7ECCD77E809B}">
      <dgm:prSet/>
      <dgm:spPr/>
      <dgm:t>
        <a:bodyPr/>
        <a:lstStyle/>
        <a:p>
          <a:endParaRPr lang="en-US" sz="2000"/>
        </a:p>
      </dgm:t>
    </dgm:pt>
    <dgm:pt modelId="{231F45B7-3F02-486D-93D3-2B4685644615}" type="sibTrans" cxnId="{A053F8A3-D5ED-4633-A02F-7ECCD77E809B}">
      <dgm:prSet custT="1"/>
      <dgm:spPr/>
      <dgm:t>
        <a:bodyPr/>
        <a:lstStyle/>
        <a:p>
          <a:endParaRPr lang="en-US" sz="1200"/>
        </a:p>
      </dgm:t>
    </dgm:pt>
    <dgm:pt modelId="{9407F923-D4EA-4938-8BDF-5ABDEFB253D8}">
      <dgm:prSet phldrT="[Текст]" custT="1"/>
      <dgm:spPr/>
      <dgm:t>
        <a:bodyPr/>
        <a:lstStyle/>
        <a:p>
          <a:r>
            <a:rPr lang="vi-VN" sz="1400" dirty="0">
              <a:latin typeface="Times New Roman" pitchFamily="18" charset="0"/>
              <a:cs typeface="Times New Roman" pitchFamily="18" charset="0"/>
            </a:rPr>
            <a:t>OSCE informează comunitatea internaţională despre evoluţiile în procesul de reglementare a conflictului transnistrean</a:t>
          </a:r>
          <a:endParaRPr lang="en-US" sz="1400" dirty="0"/>
        </a:p>
      </dgm:t>
    </dgm:pt>
    <dgm:pt modelId="{8D6E4490-5F70-4D23-A6FC-20898ADFAD29}" type="parTrans" cxnId="{12B7C46A-A5B6-4B21-A563-A7A40254F83A}">
      <dgm:prSet/>
      <dgm:spPr/>
      <dgm:t>
        <a:bodyPr/>
        <a:lstStyle/>
        <a:p>
          <a:endParaRPr lang="en-US" sz="2000"/>
        </a:p>
      </dgm:t>
    </dgm:pt>
    <dgm:pt modelId="{4FA25083-6F47-4EE6-9A48-973F112C8BFE}" type="sibTrans" cxnId="{12B7C46A-A5B6-4B21-A563-A7A40254F83A}">
      <dgm:prSet custT="1"/>
      <dgm:spPr/>
      <dgm:t>
        <a:bodyPr/>
        <a:lstStyle/>
        <a:p>
          <a:endParaRPr lang="en-US" sz="1200"/>
        </a:p>
      </dgm:t>
    </dgm:pt>
    <dgm:pt modelId="{52FEFF48-0477-446F-A661-FCA0F7A1B4CC}">
      <dgm:prSet custT="1"/>
      <dgm:spPr/>
      <dgm:t>
        <a:bodyPr/>
        <a:lstStyle/>
        <a:p>
          <a:r>
            <a:rPr lang="vi-VN" sz="1400" dirty="0">
              <a:latin typeface="Times New Roman" pitchFamily="18" charset="0"/>
              <a:cs typeface="Times New Roman" pitchFamily="18" charset="0"/>
            </a:rPr>
            <a:t>OSCE asistă la democratizarea societăţii civile moldoveneşti şi dezvoltarea celei din regiunea transnistreană.</a:t>
          </a:r>
        </a:p>
      </dgm:t>
    </dgm:pt>
    <dgm:pt modelId="{F31D9CA2-9DCA-45E2-B3A6-04067F1DE4AC}" type="parTrans" cxnId="{55ED21D3-FEC1-4D5B-B780-D68A52DF344B}">
      <dgm:prSet/>
      <dgm:spPr/>
      <dgm:t>
        <a:bodyPr/>
        <a:lstStyle/>
        <a:p>
          <a:endParaRPr lang="en-US" sz="2000"/>
        </a:p>
      </dgm:t>
    </dgm:pt>
    <dgm:pt modelId="{0A34943F-659A-44F3-BDEF-E3BD3D4A2473}" type="sibTrans" cxnId="{55ED21D3-FEC1-4D5B-B780-D68A52DF344B}">
      <dgm:prSet/>
      <dgm:spPr/>
      <dgm:t>
        <a:bodyPr/>
        <a:lstStyle/>
        <a:p>
          <a:endParaRPr lang="en-US" sz="2000"/>
        </a:p>
      </dgm:t>
    </dgm:pt>
    <dgm:pt modelId="{81214A3F-D988-4740-8085-1A762D55733B}" type="pres">
      <dgm:prSet presAssocID="{A686F1CE-1E13-49FA-B9E5-1686A8B47423}" presName="linearFlow" presStyleCnt="0">
        <dgm:presLayoutVars>
          <dgm:resizeHandles val="exact"/>
        </dgm:presLayoutVars>
      </dgm:prSet>
      <dgm:spPr/>
    </dgm:pt>
    <dgm:pt modelId="{FCB2CF9B-16CA-44EB-89EA-6BEF0D0E13A9}" type="pres">
      <dgm:prSet presAssocID="{5A430214-D3C3-450C-918C-06C51F5D459F}" presName="node" presStyleLbl="node1" presStyleIdx="0" presStyleCnt="3" custScaleY="131137">
        <dgm:presLayoutVars>
          <dgm:bulletEnabled val="1"/>
        </dgm:presLayoutVars>
      </dgm:prSet>
      <dgm:spPr/>
    </dgm:pt>
    <dgm:pt modelId="{2AC565EA-DB10-4B9F-9642-3FAF2ECFBC5B}" type="pres">
      <dgm:prSet presAssocID="{231F45B7-3F02-486D-93D3-2B4685644615}" presName="sibTrans" presStyleLbl="sibTrans2D1" presStyleIdx="0" presStyleCnt="2"/>
      <dgm:spPr/>
    </dgm:pt>
    <dgm:pt modelId="{BD201DEA-0AFE-4DCC-B3B4-859DD73A7095}" type="pres">
      <dgm:prSet presAssocID="{231F45B7-3F02-486D-93D3-2B4685644615}" presName="connectorText" presStyleLbl="sibTrans2D1" presStyleIdx="0" presStyleCnt="2"/>
      <dgm:spPr/>
    </dgm:pt>
    <dgm:pt modelId="{C08150B9-1E50-4B1A-8F16-6612A294CA81}" type="pres">
      <dgm:prSet presAssocID="{9407F923-D4EA-4938-8BDF-5ABDEFB253D8}" presName="node" presStyleLbl="node1" presStyleIdx="1" presStyleCnt="3">
        <dgm:presLayoutVars>
          <dgm:bulletEnabled val="1"/>
        </dgm:presLayoutVars>
      </dgm:prSet>
      <dgm:spPr/>
    </dgm:pt>
    <dgm:pt modelId="{015B89F7-14F0-40D7-AEC6-F0FEE3805CC7}" type="pres">
      <dgm:prSet presAssocID="{4FA25083-6F47-4EE6-9A48-973F112C8BFE}" presName="sibTrans" presStyleLbl="sibTrans2D1" presStyleIdx="1" presStyleCnt="2"/>
      <dgm:spPr/>
    </dgm:pt>
    <dgm:pt modelId="{29FDD4C0-A7AB-413E-B647-2B87A645A052}" type="pres">
      <dgm:prSet presAssocID="{4FA25083-6F47-4EE6-9A48-973F112C8BFE}" presName="connectorText" presStyleLbl="sibTrans2D1" presStyleIdx="1" presStyleCnt="2"/>
      <dgm:spPr/>
    </dgm:pt>
    <dgm:pt modelId="{01AB84BB-7BF4-4A8F-B930-126135B6D17B}" type="pres">
      <dgm:prSet presAssocID="{52FEFF48-0477-446F-A661-FCA0F7A1B4CC}" presName="node" presStyleLbl="node1" presStyleIdx="2" presStyleCnt="3">
        <dgm:presLayoutVars>
          <dgm:bulletEnabled val="1"/>
        </dgm:presLayoutVars>
      </dgm:prSet>
      <dgm:spPr/>
    </dgm:pt>
  </dgm:ptLst>
  <dgm:cxnLst>
    <dgm:cxn modelId="{5D5FB523-5850-4217-89EA-75C339C37EE3}" type="presOf" srcId="{4FA25083-6F47-4EE6-9A48-973F112C8BFE}" destId="{29FDD4C0-A7AB-413E-B647-2B87A645A052}" srcOrd="1" destOrd="0" presId="urn:microsoft.com/office/officeart/2005/8/layout/process2"/>
    <dgm:cxn modelId="{69A3A030-C011-4DD0-A6A8-6A6D23E4F9E7}" type="presOf" srcId="{A686F1CE-1E13-49FA-B9E5-1686A8B47423}" destId="{81214A3F-D988-4740-8085-1A762D55733B}" srcOrd="0" destOrd="0" presId="urn:microsoft.com/office/officeart/2005/8/layout/process2"/>
    <dgm:cxn modelId="{9083AF5F-F5BB-465A-80F9-ABFB2D9CD82D}" type="presOf" srcId="{231F45B7-3F02-486D-93D3-2B4685644615}" destId="{2AC565EA-DB10-4B9F-9642-3FAF2ECFBC5B}" srcOrd="0" destOrd="0" presId="urn:microsoft.com/office/officeart/2005/8/layout/process2"/>
    <dgm:cxn modelId="{057D5963-CD6F-4EF9-82FA-56E37BA2AFCC}" type="presOf" srcId="{9407F923-D4EA-4938-8BDF-5ABDEFB253D8}" destId="{C08150B9-1E50-4B1A-8F16-6612A294CA81}" srcOrd="0" destOrd="0" presId="urn:microsoft.com/office/officeart/2005/8/layout/process2"/>
    <dgm:cxn modelId="{12B7C46A-A5B6-4B21-A563-A7A40254F83A}" srcId="{A686F1CE-1E13-49FA-B9E5-1686A8B47423}" destId="{9407F923-D4EA-4938-8BDF-5ABDEFB253D8}" srcOrd="1" destOrd="0" parTransId="{8D6E4490-5F70-4D23-A6FC-20898ADFAD29}" sibTransId="{4FA25083-6F47-4EE6-9A48-973F112C8BFE}"/>
    <dgm:cxn modelId="{3378D350-3812-4BCE-8BCC-96153803DEED}" type="presOf" srcId="{231F45B7-3F02-486D-93D3-2B4685644615}" destId="{BD201DEA-0AFE-4DCC-B3B4-859DD73A7095}" srcOrd="1" destOrd="0" presId="urn:microsoft.com/office/officeart/2005/8/layout/process2"/>
    <dgm:cxn modelId="{A053F8A3-D5ED-4633-A02F-7ECCD77E809B}" srcId="{A686F1CE-1E13-49FA-B9E5-1686A8B47423}" destId="{5A430214-D3C3-450C-918C-06C51F5D459F}" srcOrd="0" destOrd="0" parTransId="{DEBC1B07-3EBA-4A6B-8847-15CCB093F01F}" sibTransId="{231F45B7-3F02-486D-93D3-2B4685644615}"/>
    <dgm:cxn modelId="{0512CDAC-1EE7-4CED-85D9-75DB6F444D5C}" type="presOf" srcId="{52FEFF48-0477-446F-A661-FCA0F7A1B4CC}" destId="{01AB84BB-7BF4-4A8F-B930-126135B6D17B}" srcOrd="0" destOrd="0" presId="urn:microsoft.com/office/officeart/2005/8/layout/process2"/>
    <dgm:cxn modelId="{B1D00DAD-1030-4B89-BCB1-0F39B388B932}" type="presOf" srcId="{5A430214-D3C3-450C-918C-06C51F5D459F}" destId="{FCB2CF9B-16CA-44EB-89EA-6BEF0D0E13A9}" srcOrd="0" destOrd="0" presId="urn:microsoft.com/office/officeart/2005/8/layout/process2"/>
    <dgm:cxn modelId="{55ED21D3-FEC1-4D5B-B780-D68A52DF344B}" srcId="{A686F1CE-1E13-49FA-B9E5-1686A8B47423}" destId="{52FEFF48-0477-446F-A661-FCA0F7A1B4CC}" srcOrd="2" destOrd="0" parTransId="{F31D9CA2-9DCA-45E2-B3A6-04067F1DE4AC}" sibTransId="{0A34943F-659A-44F3-BDEF-E3BD3D4A2473}"/>
    <dgm:cxn modelId="{019518F9-4AF5-4C9D-9BF4-8EA5A44124C2}" type="presOf" srcId="{4FA25083-6F47-4EE6-9A48-973F112C8BFE}" destId="{015B89F7-14F0-40D7-AEC6-F0FEE3805CC7}" srcOrd="0" destOrd="0" presId="urn:microsoft.com/office/officeart/2005/8/layout/process2"/>
    <dgm:cxn modelId="{222F6087-DF4A-4991-91AB-38BA373ADDDB}" type="presParOf" srcId="{81214A3F-D988-4740-8085-1A762D55733B}" destId="{FCB2CF9B-16CA-44EB-89EA-6BEF0D0E13A9}" srcOrd="0" destOrd="0" presId="urn:microsoft.com/office/officeart/2005/8/layout/process2"/>
    <dgm:cxn modelId="{5FAA38B0-800F-4AE1-A4FC-4BB796B79FAE}" type="presParOf" srcId="{81214A3F-D988-4740-8085-1A762D55733B}" destId="{2AC565EA-DB10-4B9F-9642-3FAF2ECFBC5B}" srcOrd="1" destOrd="0" presId="urn:microsoft.com/office/officeart/2005/8/layout/process2"/>
    <dgm:cxn modelId="{0A09C12D-0B7B-4E47-A68E-4B16DC60A273}" type="presParOf" srcId="{2AC565EA-DB10-4B9F-9642-3FAF2ECFBC5B}" destId="{BD201DEA-0AFE-4DCC-B3B4-859DD73A7095}" srcOrd="0" destOrd="0" presId="urn:microsoft.com/office/officeart/2005/8/layout/process2"/>
    <dgm:cxn modelId="{BF4EB711-9409-436F-B3F4-F24CF1AA8994}" type="presParOf" srcId="{81214A3F-D988-4740-8085-1A762D55733B}" destId="{C08150B9-1E50-4B1A-8F16-6612A294CA81}" srcOrd="2" destOrd="0" presId="urn:microsoft.com/office/officeart/2005/8/layout/process2"/>
    <dgm:cxn modelId="{35B8F858-6048-4B31-8FC0-3B220CFE2949}" type="presParOf" srcId="{81214A3F-D988-4740-8085-1A762D55733B}" destId="{015B89F7-14F0-40D7-AEC6-F0FEE3805CC7}" srcOrd="3" destOrd="0" presId="urn:microsoft.com/office/officeart/2005/8/layout/process2"/>
    <dgm:cxn modelId="{C37DE5B0-6D75-47A4-B4C1-7CA01BBD24E7}" type="presParOf" srcId="{015B89F7-14F0-40D7-AEC6-F0FEE3805CC7}" destId="{29FDD4C0-A7AB-413E-B647-2B87A645A052}" srcOrd="0" destOrd="0" presId="urn:microsoft.com/office/officeart/2005/8/layout/process2"/>
    <dgm:cxn modelId="{96FD8652-DCDB-4422-A8DF-CED02454E06B}" type="presParOf" srcId="{81214A3F-D988-4740-8085-1A762D55733B}" destId="{01AB84BB-7BF4-4A8F-B930-126135B6D17B}"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242B1B-616C-4A85-A33D-FBD49A4EBB30}"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275F5EE0-365A-48AD-BB11-2B60C70B2D15}">
      <dgm:prSet phldrT="[Текст]" custT="1"/>
      <dgm:spPr/>
      <dgm:t>
        <a:bodyPr/>
        <a:lstStyle/>
        <a:p>
          <a:pPr>
            <a:buNone/>
          </a:pPr>
          <a:r>
            <a:rPr lang="vi-VN" sz="1400">
              <a:latin typeface="Times New Roman" pitchFamily="18" charset="0"/>
              <a:cs typeface="Times New Roman" pitchFamily="18" charset="0"/>
            </a:rPr>
            <a:t>Facilitarea stabilirii unui cadru politic global pentru dialog şi negocieri în vederea reglementării politice definitive a conflictului</a:t>
          </a:r>
          <a:endParaRPr lang="en-US" sz="1400" dirty="0"/>
        </a:p>
      </dgm:t>
    </dgm:pt>
    <dgm:pt modelId="{78BFA040-17AC-4537-8963-8CA64A51E2DD}" type="parTrans" cxnId="{C784E2A3-D37D-4951-9E11-0961185539F1}">
      <dgm:prSet/>
      <dgm:spPr/>
      <dgm:t>
        <a:bodyPr/>
        <a:lstStyle/>
        <a:p>
          <a:endParaRPr lang="en-US" sz="1800"/>
        </a:p>
      </dgm:t>
    </dgm:pt>
    <dgm:pt modelId="{A7976895-E88D-4FA0-97DB-BE7E76CD36DA}" type="sibTrans" cxnId="{C784E2A3-D37D-4951-9E11-0961185539F1}">
      <dgm:prSet/>
      <dgm:spPr/>
      <dgm:t>
        <a:bodyPr/>
        <a:lstStyle/>
        <a:p>
          <a:endParaRPr lang="en-US" sz="1800"/>
        </a:p>
      </dgm:t>
    </dgm:pt>
    <dgm:pt modelId="{AFAB869B-36CE-4B61-B333-FA067E4626CC}">
      <dgm:prSet phldrT="[Текст]" custT="1"/>
      <dgm:spPr/>
      <dgm:t>
        <a:bodyPr/>
        <a:lstStyle/>
        <a:p>
          <a:pPr>
            <a:buNone/>
          </a:pPr>
          <a:r>
            <a:rPr lang="vi-VN" sz="1400" dirty="0">
              <a:latin typeface="Times New Roman" pitchFamily="18" charset="0"/>
              <a:cs typeface="Times New Roman" pitchFamily="18" charset="0"/>
            </a:rPr>
            <a:t>Colectarea informaţiei cu privire la situaţie, incluzând cea militară, investigarea incidentelor specifice şi evaluarea consecinţelor lor politice</a:t>
          </a:r>
          <a:endParaRPr lang="en-US" sz="1400" dirty="0"/>
        </a:p>
      </dgm:t>
    </dgm:pt>
    <dgm:pt modelId="{61587D8F-5381-4F9D-BDAE-8206133C6590}" type="parTrans" cxnId="{AED6DC99-E5D1-4E9B-B220-EA67FE09C1D6}">
      <dgm:prSet/>
      <dgm:spPr/>
      <dgm:t>
        <a:bodyPr/>
        <a:lstStyle/>
        <a:p>
          <a:endParaRPr lang="en-US" sz="1800"/>
        </a:p>
      </dgm:t>
    </dgm:pt>
    <dgm:pt modelId="{94B166C3-F07C-4511-8946-0139DEBA7A5D}" type="sibTrans" cxnId="{AED6DC99-E5D1-4E9B-B220-EA67FE09C1D6}">
      <dgm:prSet/>
      <dgm:spPr/>
      <dgm:t>
        <a:bodyPr/>
        <a:lstStyle/>
        <a:p>
          <a:endParaRPr lang="en-US" sz="1800"/>
        </a:p>
      </dgm:t>
    </dgm:pt>
    <dgm:pt modelId="{DB146C89-C7EA-42BB-AEB1-AA75AE7BB121}">
      <dgm:prSet phldrT="[Текст]" custT="1"/>
      <dgm:spPr/>
      <dgm:t>
        <a:bodyPr/>
        <a:lstStyle/>
        <a:p>
          <a:pPr>
            <a:buNone/>
          </a:pPr>
          <a:r>
            <a:rPr lang="vi-VN" sz="1400">
              <a:latin typeface="Times New Roman" pitchFamily="18" charset="0"/>
              <a:cs typeface="Times New Roman" pitchFamily="18" charset="0"/>
            </a:rPr>
            <a:t>Încurajarea negocierilor cu privire la statutul şi retragerea trupelor străine</a:t>
          </a:r>
          <a:endParaRPr lang="en-US" sz="1400" dirty="0"/>
        </a:p>
      </dgm:t>
    </dgm:pt>
    <dgm:pt modelId="{51E00FC1-314D-42ED-B18F-082AF9E9E7BC}" type="parTrans" cxnId="{2CD24F83-8E9E-444D-829B-4BF959CF48AF}">
      <dgm:prSet/>
      <dgm:spPr/>
      <dgm:t>
        <a:bodyPr/>
        <a:lstStyle/>
        <a:p>
          <a:endParaRPr lang="en-US" sz="1800"/>
        </a:p>
      </dgm:t>
    </dgm:pt>
    <dgm:pt modelId="{6EE4E7B5-9496-4E44-9C5D-26FDD412607B}" type="sibTrans" cxnId="{2CD24F83-8E9E-444D-829B-4BF959CF48AF}">
      <dgm:prSet/>
      <dgm:spPr/>
      <dgm:t>
        <a:bodyPr/>
        <a:lstStyle/>
        <a:p>
          <a:endParaRPr lang="en-US" sz="1800"/>
        </a:p>
      </dgm:t>
    </dgm:pt>
    <dgm:pt modelId="{489C9F92-350B-4931-B80A-858DA271F620}">
      <dgm:prSet custT="1"/>
      <dgm:spPr/>
      <dgm:t>
        <a:bodyPr/>
        <a:lstStyle/>
        <a:p>
          <a:pPr>
            <a:buNone/>
          </a:pPr>
          <a:r>
            <a:rPr lang="vi-VN" sz="1400" dirty="0">
              <a:latin typeface="Times New Roman" pitchFamily="18" charset="0"/>
              <a:cs typeface="Times New Roman" pitchFamily="18" charset="0"/>
            </a:rPr>
            <a:t>Oferirea consultărilor juridice şi expertizelor în domeniul drepturilor omului şi minorităţilor, repatrierea refugiaţilor, democratizarea societăţii şi definitivarea unui statut special pentru regiunea transnistreană</a:t>
          </a:r>
        </a:p>
      </dgm:t>
    </dgm:pt>
    <dgm:pt modelId="{15F1E00D-A2D9-46EA-B036-F5C7C63F77E5}" type="parTrans" cxnId="{2185808E-EBA4-4C93-A1CB-1CF94D931708}">
      <dgm:prSet/>
      <dgm:spPr/>
      <dgm:t>
        <a:bodyPr/>
        <a:lstStyle/>
        <a:p>
          <a:endParaRPr lang="en-US" sz="1800"/>
        </a:p>
      </dgm:t>
    </dgm:pt>
    <dgm:pt modelId="{CF6971A5-625C-4FF4-831C-21EBF07D8E6C}" type="sibTrans" cxnId="{2185808E-EBA4-4C93-A1CB-1CF94D931708}">
      <dgm:prSet/>
      <dgm:spPr/>
      <dgm:t>
        <a:bodyPr/>
        <a:lstStyle/>
        <a:p>
          <a:endParaRPr lang="en-US" sz="1800"/>
        </a:p>
      </dgm:t>
    </dgm:pt>
    <dgm:pt modelId="{73B6D5CF-787B-49A9-8EC9-F2CD2178624E}">
      <dgm:prSet custT="1"/>
      <dgm:spPr/>
      <dgm:t>
        <a:bodyPr/>
        <a:lstStyle/>
        <a:p>
          <a:pPr>
            <a:buNone/>
          </a:pPr>
          <a:r>
            <a:rPr lang="vi-VN" sz="1400" dirty="0">
              <a:latin typeface="Times New Roman" pitchFamily="18" charset="0"/>
              <a:cs typeface="Times New Roman" pitchFamily="18" charset="0"/>
            </a:rPr>
            <a:t>Menţinerea unei prezenţe vizibile a OSCE în regiune şi stabilirea contactelor cu toate părţile implicate în conflict.</a:t>
          </a:r>
          <a:endParaRPr lang="ro-RO" sz="1400" dirty="0">
            <a:latin typeface="Times New Roman" pitchFamily="18" charset="0"/>
            <a:cs typeface="Times New Roman" pitchFamily="18" charset="0"/>
          </a:endParaRPr>
        </a:p>
      </dgm:t>
    </dgm:pt>
    <dgm:pt modelId="{3ABC26BE-9376-4CB2-B42B-43AA4FA922D5}" type="parTrans" cxnId="{322EC3F8-E716-42AD-B103-DD84F5CB3E92}">
      <dgm:prSet/>
      <dgm:spPr/>
      <dgm:t>
        <a:bodyPr/>
        <a:lstStyle/>
        <a:p>
          <a:endParaRPr lang="en-US" sz="1800"/>
        </a:p>
      </dgm:t>
    </dgm:pt>
    <dgm:pt modelId="{97F7C39B-D7AF-4885-BB4D-3D992B281D8E}" type="sibTrans" cxnId="{322EC3F8-E716-42AD-B103-DD84F5CB3E92}">
      <dgm:prSet/>
      <dgm:spPr/>
      <dgm:t>
        <a:bodyPr/>
        <a:lstStyle/>
        <a:p>
          <a:endParaRPr lang="en-US" sz="1800"/>
        </a:p>
      </dgm:t>
    </dgm:pt>
    <dgm:pt modelId="{C68D3082-8DF8-4B6C-B105-A793BE478298}" type="pres">
      <dgm:prSet presAssocID="{9D242B1B-616C-4A85-A33D-FBD49A4EBB30}" presName="Name0" presStyleCnt="0">
        <dgm:presLayoutVars>
          <dgm:chMax val="7"/>
          <dgm:chPref val="7"/>
          <dgm:dir/>
        </dgm:presLayoutVars>
      </dgm:prSet>
      <dgm:spPr/>
    </dgm:pt>
    <dgm:pt modelId="{647616DA-6E75-4D3B-A611-39721936754B}" type="pres">
      <dgm:prSet presAssocID="{9D242B1B-616C-4A85-A33D-FBD49A4EBB30}" presName="Name1" presStyleCnt="0"/>
      <dgm:spPr/>
    </dgm:pt>
    <dgm:pt modelId="{3425AB31-FB80-42F6-AA92-8CA5E50EE665}" type="pres">
      <dgm:prSet presAssocID="{9D242B1B-616C-4A85-A33D-FBD49A4EBB30}" presName="cycle" presStyleCnt="0"/>
      <dgm:spPr/>
    </dgm:pt>
    <dgm:pt modelId="{124C1C60-BDAB-4EBF-A738-D92E68B84FAD}" type="pres">
      <dgm:prSet presAssocID="{9D242B1B-616C-4A85-A33D-FBD49A4EBB30}" presName="srcNode" presStyleLbl="node1" presStyleIdx="0" presStyleCnt="5"/>
      <dgm:spPr/>
    </dgm:pt>
    <dgm:pt modelId="{E3B6FDC0-3375-40AC-A799-491408B7E902}" type="pres">
      <dgm:prSet presAssocID="{9D242B1B-616C-4A85-A33D-FBD49A4EBB30}" presName="conn" presStyleLbl="parChTrans1D2" presStyleIdx="0" presStyleCnt="1"/>
      <dgm:spPr/>
    </dgm:pt>
    <dgm:pt modelId="{924D43BE-604E-4E66-BABA-35CF423B8529}" type="pres">
      <dgm:prSet presAssocID="{9D242B1B-616C-4A85-A33D-FBD49A4EBB30}" presName="extraNode" presStyleLbl="node1" presStyleIdx="0" presStyleCnt="5"/>
      <dgm:spPr/>
    </dgm:pt>
    <dgm:pt modelId="{8DAB8AB5-6605-457A-9AE1-32FC2CA15BB2}" type="pres">
      <dgm:prSet presAssocID="{9D242B1B-616C-4A85-A33D-FBD49A4EBB30}" presName="dstNode" presStyleLbl="node1" presStyleIdx="0" presStyleCnt="5"/>
      <dgm:spPr/>
    </dgm:pt>
    <dgm:pt modelId="{1E2B2BC6-856B-4F6C-8BBB-BCE82B910F32}" type="pres">
      <dgm:prSet presAssocID="{275F5EE0-365A-48AD-BB11-2B60C70B2D15}" presName="text_1" presStyleLbl="node1" presStyleIdx="0" presStyleCnt="5">
        <dgm:presLayoutVars>
          <dgm:bulletEnabled val="1"/>
        </dgm:presLayoutVars>
      </dgm:prSet>
      <dgm:spPr/>
    </dgm:pt>
    <dgm:pt modelId="{C6237BDB-095D-4A88-B92A-F911047AACFD}" type="pres">
      <dgm:prSet presAssocID="{275F5EE0-365A-48AD-BB11-2B60C70B2D15}" presName="accent_1" presStyleCnt="0"/>
      <dgm:spPr/>
    </dgm:pt>
    <dgm:pt modelId="{DC5EEEDD-2836-412F-A096-28C363410FE5}" type="pres">
      <dgm:prSet presAssocID="{275F5EE0-365A-48AD-BB11-2B60C70B2D15}" presName="accentRepeatNode" presStyleLbl="solidFgAcc1" presStyleIdx="0" presStyleCnt="5"/>
      <dgm:spPr/>
    </dgm:pt>
    <dgm:pt modelId="{D3B512F3-F06F-4751-91C2-CF76A50AE3D6}" type="pres">
      <dgm:prSet presAssocID="{AFAB869B-36CE-4B61-B333-FA067E4626CC}" presName="text_2" presStyleLbl="node1" presStyleIdx="1" presStyleCnt="5">
        <dgm:presLayoutVars>
          <dgm:bulletEnabled val="1"/>
        </dgm:presLayoutVars>
      </dgm:prSet>
      <dgm:spPr/>
    </dgm:pt>
    <dgm:pt modelId="{5B88B3F8-9043-4787-9A29-046E800C4D31}" type="pres">
      <dgm:prSet presAssocID="{AFAB869B-36CE-4B61-B333-FA067E4626CC}" presName="accent_2" presStyleCnt="0"/>
      <dgm:spPr/>
    </dgm:pt>
    <dgm:pt modelId="{0FCEC010-9D42-4FC7-9D25-45487F80984C}" type="pres">
      <dgm:prSet presAssocID="{AFAB869B-36CE-4B61-B333-FA067E4626CC}" presName="accentRepeatNode" presStyleLbl="solidFgAcc1" presStyleIdx="1" presStyleCnt="5"/>
      <dgm:spPr/>
    </dgm:pt>
    <dgm:pt modelId="{83FCF81A-8D02-482D-A9F4-7F42F8FF99A1}" type="pres">
      <dgm:prSet presAssocID="{DB146C89-C7EA-42BB-AEB1-AA75AE7BB121}" presName="text_3" presStyleLbl="node1" presStyleIdx="2" presStyleCnt="5">
        <dgm:presLayoutVars>
          <dgm:bulletEnabled val="1"/>
        </dgm:presLayoutVars>
      </dgm:prSet>
      <dgm:spPr/>
    </dgm:pt>
    <dgm:pt modelId="{7CEB46E3-5EF1-4ABF-8C34-BB33FE52E913}" type="pres">
      <dgm:prSet presAssocID="{DB146C89-C7EA-42BB-AEB1-AA75AE7BB121}" presName="accent_3" presStyleCnt="0"/>
      <dgm:spPr/>
    </dgm:pt>
    <dgm:pt modelId="{A39D998A-D379-49F2-8CAC-B78C57BF511D}" type="pres">
      <dgm:prSet presAssocID="{DB146C89-C7EA-42BB-AEB1-AA75AE7BB121}" presName="accentRepeatNode" presStyleLbl="solidFgAcc1" presStyleIdx="2" presStyleCnt="5"/>
      <dgm:spPr/>
    </dgm:pt>
    <dgm:pt modelId="{DFA0C3E8-2315-4F8F-9A74-DCB89BDFA4E1}" type="pres">
      <dgm:prSet presAssocID="{489C9F92-350B-4931-B80A-858DA271F620}" presName="text_4" presStyleLbl="node1" presStyleIdx="3" presStyleCnt="5">
        <dgm:presLayoutVars>
          <dgm:bulletEnabled val="1"/>
        </dgm:presLayoutVars>
      </dgm:prSet>
      <dgm:spPr/>
    </dgm:pt>
    <dgm:pt modelId="{D013CDDC-6969-40AF-BE1B-6D3135866C42}" type="pres">
      <dgm:prSet presAssocID="{489C9F92-350B-4931-B80A-858DA271F620}" presName="accent_4" presStyleCnt="0"/>
      <dgm:spPr/>
    </dgm:pt>
    <dgm:pt modelId="{A9166B54-28E7-4B9F-8C13-50BA17A3F9FC}" type="pres">
      <dgm:prSet presAssocID="{489C9F92-350B-4931-B80A-858DA271F620}" presName="accentRepeatNode" presStyleLbl="solidFgAcc1" presStyleIdx="3" presStyleCnt="5"/>
      <dgm:spPr/>
    </dgm:pt>
    <dgm:pt modelId="{4FC33B98-C1F5-4549-B373-130090E848BA}" type="pres">
      <dgm:prSet presAssocID="{73B6D5CF-787B-49A9-8EC9-F2CD2178624E}" presName="text_5" presStyleLbl="node1" presStyleIdx="4" presStyleCnt="5">
        <dgm:presLayoutVars>
          <dgm:bulletEnabled val="1"/>
        </dgm:presLayoutVars>
      </dgm:prSet>
      <dgm:spPr/>
    </dgm:pt>
    <dgm:pt modelId="{5942DA3D-8D33-427D-9C9F-FE25E4B3FF2E}" type="pres">
      <dgm:prSet presAssocID="{73B6D5CF-787B-49A9-8EC9-F2CD2178624E}" presName="accent_5" presStyleCnt="0"/>
      <dgm:spPr/>
    </dgm:pt>
    <dgm:pt modelId="{83F4F233-BAE0-4ABB-A394-7DC55677D664}" type="pres">
      <dgm:prSet presAssocID="{73B6D5CF-787B-49A9-8EC9-F2CD2178624E}" presName="accentRepeatNode" presStyleLbl="solidFgAcc1" presStyleIdx="4" presStyleCnt="5"/>
      <dgm:spPr/>
    </dgm:pt>
  </dgm:ptLst>
  <dgm:cxnLst>
    <dgm:cxn modelId="{DA47E421-25DC-4C3F-BE7C-95F76D7ABEE1}" type="presOf" srcId="{DB146C89-C7EA-42BB-AEB1-AA75AE7BB121}" destId="{83FCF81A-8D02-482D-A9F4-7F42F8FF99A1}" srcOrd="0" destOrd="0" presId="urn:microsoft.com/office/officeart/2008/layout/VerticalCurvedList"/>
    <dgm:cxn modelId="{D68BEA40-2A2A-4940-BBA7-C4986EC3FE61}" type="presOf" srcId="{489C9F92-350B-4931-B80A-858DA271F620}" destId="{DFA0C3E8-2315-4F8F-9A74-DCB89BDFA4E1}" srcOrd="0" destOrd="0" presId="urn:microsoft.com/office/officeart/2008/layout/VerticalCurvedList"/>
    <dgm:cxn modelId="{443C595D-F340-4B9F-ABCE-056C5566F333}" type="presOf" srcId="{AFAB869B-36CE-4B61-B333-FA067E4626CC}" destId="{D3B512F3-F06F-4751-91C2-CF76A50AE3D6}" srcOrd="0" destOrd="0" presId="urn:microsoft.com/office/officeart/2008/layout/VerticalCurvedList"/>
    <dgm:cxn modelId="{BE83F75F-20EA-48A0-8D77-9DEE07595CE4}" type="presOf" srcId="{9D242B1B-616C-4A85-A33D-FBD49A4EBB30}" destId="{C68D3082-8DF8-4B6C-B105-A793BE478298}" srcOrd="0" destOrd="0" presId="urn:microsoft.com/office/officeart/2008/layout/VerticalCurvedList"/>
    <dgm:cxn modelId="{BE46836C-B081-4427-98C1-81ED9421EBE1}" type="presOf" srcId="{A7976895-E88D-4FA0-97DB-BE7E76CD36DA}" destId="{E3B6FDC0-3375-40AC-A799-491408B7E902}" srcOrd="0" destOrd="0" presId="urn:microsoft.com/office/officeart/2008/layout/VerticalCurvedList"/>
    <dgm:cxn modelId="{D35F1750-7956-4D24-B32B-0F1D16BCBB46}" type="presOf" srcId="{73B6D5CF-787B-49A9-8EC9-F2CD2178624E}" destId="{4FC33B98-C1F5-4549-B373-130090E848BA}" srcOrd="0" destOrd="0" presId="urn:microsoft.com/office/officeart/2008/layout/VerticalCurvedList"/>
    <dgm:cxn modelId="{2CD24F83-8E9E-444D-829B-4BF959CF48AF}" srcId="{9D242B1B-616C-4A85-A33D-FBD49A4EBB30}" destId="{DB146C89-C7EA-42BB-AEB1-AA75AE7BB121}" srcOrd="2" destOrd="0" parTransId="{51E00FC1-314D-42ED-B18F-082AF9E9E7BC}" sibTransId="{6EE4E7B5-9496-4E44-9C5D-26FDD412607B}"/>
    <dgm:cxn modelId="{2185808E-EBA4-4C93-A1CB-1CF94D931708}" srcId="{9D242B1B-616C-4A85-A33D-FBD49A4EBB30}" destId="{489C9F92-350B-4931-B80A-858DA271F620}" srcOrd="3" destOrd="0" parTransId="{15F1E00D-A2D9-46EA-B036-F5C7C63F77E5}" sibTransId="{CF6971A5-625C-4FF4-831C-21EBF07D8E6C}"/>
    <dgm:cxn modelId="{AED6DC99-E5D1-4E9B-B220-EA67FE09C1D6}" srcId="{9D242B1B-616C-4A85-A33D-FBD49A4EBB30}" destId="{AFAB869B-36CE-4B61-B333-FA067E4626CC}" srcOrd="1" destOrd="0" parTransId="{61587D8F-5381-4F9D-BDAE-8206133C6590}" sibTransId="{94B166C3-F07C-4511-8946-0139DEBA7A5D}"/>
    <dgm:cxn modelId="{C784E2A3-D37D-4951-9E11-0961185539F1}" srcId="{9D242B1B-616C-4A85-A33D-FBD49A4EBB30}" destId="{275F5EE0-365A-48AD-BB11-2B60C70B2D15}" srcOrd="0" destOrd="0" parTransId="{78BFA040-17AC-4537-8963-8CA64A51E2DD}" sibTransId="{A7976895-E88D-4FA0-97DB-BE7E76CD36DA}"/>
    <dgm:cxn modelId="{B829BDA4-7833-4E23-B14A-78B9A82A750C}" type="presOf" srcId="{275F5EE0-365A-48AD-BB11-2B60C70B2D15}" destId="{1E2B2BC6-856B-4F6C-8BBB-BCE82B910F32}" srcOrd="0" destOrd="0" presId="urn:microsoft.com/office/officeart/2008/layout/VerticalCurvedList"/>
    <dgm:cxn modelId="{322EC3F8-E716-42AD-B103-DD84F5CB3E92}" srcId="{9D242B1B-616C-4A85-A33D-FBD49A4EBB30}" destId="{73B6D5CF-787B-49A9-8EC9-F2CD2178624E}" srcOrd="4" destOrd="0" parTransId="{3ABC26BE-9376-4CB2-B42B-43AA4FA922D5}" sibTransId="{97F7C39B-D7AF-4885-BB4D-3D992B281D8E}"/>
    <dgm:cxn modelId="{F4A22D1A-97C7-4EAB-B793-E39CF48B3585}" type="presParOf" srcId="{C68D3082-8DF8-4B6C-B105-A793BE478298}" destId="{647616DA-6E75-4D3B-A611-39721936754B}" srcOrd="0" destOrd="0" presId="urn:microsoft.com/office/officeart/2008/layout/VerticalCurvedList"/>
    <dgm:cxn modelId="{DD3CDDE6-4AD9-47E9-8D9B-225135D30768}" type="presParOf" srcId="{647616DA-6E75-4D3B-A611-39721936754B}" destId="{3425AB31-FB80-42F6-AA92-8CA5E50EE665}" srcOrd="0" destOrd="0" presId="urn:microsoft.com/office/officeart/2008/layout/VerticalCurvedList"/>
    <dgm:cxn modelId="{C5E30A54-2671-4B16-B229-365A32BAF3B2}" type="presParOf" srcId="{3425AB31-FB80-42F6-AA92-8CA5E50EE665}" destId="{124C1C60-BDAB-4EBF-A738-D92E68B84FAD}" srcOrd="0" destOrd="0" presId="urn:microsoft.com/office/officeart/2008/layout/VerticalCurvedList"/>
    <dgm:cxn modelId="{2A5A74B0-73E1-4F1A-9F6A-061DDC8AFFDF}" type="presParOf" srcId="{3425AB31-FB80-42F6-AA92-8CA5E50EE665}" destId="{E3B6FDC0-3375-40AC-A799-491408B7E902}" srcOrd="1" destOrd="0" presId="urn:microsoft.com/office/officeart/2008/layout/VerticalCurvedList"/>
    <dgm:cxn modelId="{CDF8D4B0-6295-46CD-9475-41DCCA36CBF3}" type="presParOf" srcId="{3425AB31-FB80-42F6-AA92-8CA5E50EE665}" destId="{924D43BE-604E-4E66-BABA-35CF423B8529}" srcOrd="2" destOrd="0" presId="urn:microsoft.com/office/officeart/2008/layout/VerticalCurvedList"/>
    <dgm:cxn modelId="{3B99A74D-7C47-46F4-8BA6-53103DF7978A}" type="presParOf" srcId="{3425AB31-FB80-42F6-AA92-8CA5E50EE665}" destId="{8DAB8AB5-6605-457A-9AE1-32FC2CA15BB2}" srcOrd="3" destOrd="0" presId="urn:microsoft.com/office/officeart/2008/layout/VerticalCurvedList"/>
    <dgm:cxn modelId="{68989346-621E-434C-9AD5-733B8E336CFC}" type="presParOf" srcId="{647616DA-6E75-4D3B-A611-39721936754B}" destId="{1E2B2BC6-856B-4F6C-8BBB-BCE82B910F32}" srcOrd="1" destOrd="0" presId="urn:microsoft.com/office/officeart/2008/layout/VerticalCurvedList"/>
    <dgm:cxn modelId="{898293C3-B29F-4E47-9A4E-5E19CF0E5419}" type="presParOf" srcId="{647616DA-6E75-4D3B-A611-39721936754B}" destId="{C6237BDB-095D-4A88-B92A-F911047AACFD}" srcOrd="2" destOrd="0" presId="urn:microsoft.com/office/officeart/2008/layout/VerticalCurvedList"/>
    <dgm:cxn modelId="{A65D53DF-E662-401D-9A26-B230D439AED6}" type="presParOf" srcId="{C6237BDB-095D-4A88-B92A-F911047AACFD}" destId="{DC5EEEDD-2836-412F-A096-28C363410FE5}" srcOrd="0" destOrd="0" presId="urn:microsoft.com/office/officeart/2008/layout/VerticalCurvedList"/>
    <dgm:cxn modelId="{A0C05EB3-181D-4945-A06E-5CECFB84F571}" type="presParOf" srcId="{647616DA-6E75-4D3B-A611-39721936754B}" destId="{D3B512F3-F06F-4751-91C2-CF76A50AE3D6}" srcOrd="3" destOrd="0" presId="urn:microsoft.com/office/officeart/2008/layout/VerticalCurvedList"/>
    <dgm:cxn modelId="{B44E1988-2EDC-454C-902E-967DDB93F08A}" type="presParOf" srcId="{647616DA-6E75-4D3B-A611-39721936754B}" destId="{5B88B3F8-9043-4787-9A29-046E800C4D31}" srcOrd="4" destOrd="0" presId="urn:microsoft.com/office/officeart/2008/layout/VerticalCurvedList"/>
    <dgm:cxn modelId="{A7D832A3-D190-4EEC-BEC8-19EB192E1493}" type="presParOf" srcId="{5B88B3F8-9043-4787-9A29-046E800C4D31}" destId="{0FCEC010-9D42-4FC7-9D25-45487F80984C}" srcOrd="0" destOrd="0" presId="urn:microsoft.com/office/officeart/2008/layout/VerticalCurvedList"/>
    <dgm:cxn modelId="{076F4D7E-8501-418E-B919-7D8099A9A120}" type="presParOf" srcId="{647616DA-6E75-4D3B-A611-39721936754B}" destId="{83FCF81A-8D02-482D-A9F4-7F42F8FF99A1}" srcOrd="5" destOrd="0" presId="urn:microsoft.com/office/officeart/2008/layout/VerticalCurvedList"/>
    <dgm:cxn modelId="{0A88AABB-976D-47D6-92A1-EA341DAF3BC0}" type="presParOf" srcId="{647616DA-6E75-4D3B-A611-39721936754B}" destId="{7CEB46E3-5EF1-4ABF-8C34-BB33FE52E913}" srcOrd="6" destOrd="0" presId="urn:microsoft.com/office/officeart/2008/layout/VerticalCurvedList"/>
    <dgm:cxn modelId="{75FAAB80-3C9C-424B-8F7D-54E563618557}" type="presParOf" srcId="{7CEB46E3-5EF1-4ABF-8C34-BB33FE52E913}" destId="{A39D998A-D379-49F2-8CAC-B78C57BF511D}" srcOrd="0" destOrd="0" presId="urn:microsoft.com/office/officeart/2008/layout/VerticalCurvedList"/>
    <dgm:cxn modelId="{4D59E759-4BF2-441F-BF1C-87D3E7E5E045}" type="presParOf" srcId="{647616DA-6E75-4D3B-A611-39721936754B}" destId="{DFA0C3E8-2315-4F8F-9A74-DCB89BDFA4E1}" srcOrd="7" destOrd="0" presId="urn:microsoft.com/office/officeart/2008/layout/VerticalCurvedList"/>
    <dgm:cxn modelId="{1ED24BB9-F4E3-411D-BAAC-0C117948C8ED}" type="presParOf" srcId="{647616DA-6E75-4D3B-A611-39721936754B}" destId="{D013CDDC-6969-40AF-BE1B-6D3135866C42}" srcOrd="8" destOrd="0" presId="urn:microsoft.com/office/officeart/2008/layout/VerticalCurvedList"/>
    <dgm:cxn modelId="{5921BDBE-4E23-4305-80D0-82A625811C31}" type="presParOf" srcId="{D013CDDC-6969-40AF-BE1B-6D3135866C42}" destId="{A9166B54-28E7-4B9F-8C13-50BA17A3F9FC}" srcOrd="0" destOrd="0" presId="urn:microsoft.com/office/officeart/2008/layout/VerticalCurvedList"/>
    <dgm:cxn modelId="{557833E7-4AF0-4DD7-A709-286820B28B34}" type="presParOf" srcId="{647616DA-6E75-4D3B-A611-39721936754B}" destId="{4FC33B98-C1F5-4549-B373-130090E848BA}" srcOrd="9" destOrd="0" presId="urn:microsoft.com/office/officeart/2008/layout/VerticalCurvedList"/>
    <dgm:cxn modelId="{8595E3F0-5115-4449-9DF6-54F62A47FD55}" type="presParOf" srcId="{647616DA-6E75-4D3B-A611-39721936754B}" destId="{5942DA3D-8D33-427D-9C9F-FE25E4B3FF2E}" srcOrd="10" destOrd="0" presId="urn:microsoft.com/office/officeart/2008/layout/VerticalCurvedList"/>
    <dgm:cxn modelId="{D6A7993E-2F56-4640-A409-BF941EE7E5F9}" type="presParOf" srcId="{5942DA3D-8D33-427D-9C9F-FE25E4B3FF2E}" destId="{83F4F233-BAE0-4ABB-A394-7DC55677D66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9C2C0-E516-4FB7-B333-D6466D85D6F0}">
      <dsp:nvSpPr>
        <dsp:cNvPr id="0" name=""/>
        <dsp:cNvSpPr/>
      </dsp:nvSpPr>
      <dsp:spPr>
        <a:xfrm rot="16200000">
          <a:off x="-2191013" y="2195736"/>
          <a:ext cx="6048672" cy="1657199"/>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ro-RO" sz="1200" i="1" kern="1200" dirty="0">
              <a:effectLst/>
              <a:latin typeface="Times New Roman" panose="02020603050405020304" pitchFamily="18" charset="0"/>
              <a:ea typeface="Calibri" panose="020F0502020204030204" pitchFamily="34" charset="0"/>
              <a:cs typeface="Times New Roman" panose="02020603050405020304" pitchFamily="18" charset="0"/>
            </a:rPr>
            <a:t>Summit-ul</a:t>
          </a:r>
          <a:r>
            <a:rPr lang="ro-RO" sz="1200" kern="1200" dirty="0">
              <a:effectLst/>
              <a:latin typeface="Times New Roman" panose="02020603050405020304" pitchFamily="18" charset="0"/>
              <a:ea typeface="Calibri" panose="020F0502020204030204" pitchFamily="34" charset="0"/>
              <a:cs typeface="Times New Roman" panose="02020603050405020304" pitchFamily="18" charset="0"/>
            </a:rPr>
            <a:t> şefilor de state/guverne, care se convoacă periodic;</a:t>
          </a:r>
        </a:p>
        <a:p>
          <a:pPr marL="0" lvl="0" indent="0" algn="ctr" defTabSz="533400">
            <a:lnSpc>
              <a:spcPct val="90000"/>
            </a:lnSpc>
            <a:spcBef>
              <a:spcPct val="0"/>
            </a:spcBef>
            <a:spcAft>
              <a:spcPct val="35000"/>
            </a:spcAft>
            <a:buNone/>
          </a:pPr>
          <a:endParaRPr lang="ro-RO" sz="1200" kern="1200" dirty="0">
            <a:effectLst/>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ro-RO" sz="1200" i="1" kern="1200" dirty="0">
              <a:effectLst/>
              <a:latin typeface="Times New Roman" panose="02020603050405020304" pitchFamily="18" charset="0"/>
              <a:ea typeface="Calibri" panose="020F0502020204030204" pitchFamily="34" charset="0"/>
              <a:cs typeface="Times New Roman" panose="02020603050405020304" pitchFamily="18" charset="0"/>
            </a:rPr>
            <a:t>Reuniunile miniştrilor de externe </a:t>
          </a:r>
          <a:r>
            <a:rPr lang="ro-RO" sz="1200" kern="1200" dirty="0">
              <a:effectLst/>
              <a:latin typeface="Times New Roman" panose="02020603050405020304" pitchFamily="18" charset="0"/>
              <a:ea typeface="Calibri" panose="020F0502020204030204" pitchFamily="34" charset="0"/>
              <a:cs typeface="Times New Roman" panose="02020603050405020304" pitchFamily="18" charset="0"/>
            </a:rPr>
            <a:t>au loc cel puţin odată pe an;</a:t>
          </a:r>
        </a:p>
        <a:p>
          <a:pPr marL="0" lvl="0" indent="0" algn="ctr" defTabSz="533400">
            <a:lnSpc>
              <a:spcPct val="90000"/>
            </a:lnSpc>
            <a:spcBef>
              <a:spcPct val="0"/>
            </a:spcBef>
            <a:spcAft>
              <a:spcPct val="35000"/>
            </a:spcAft>
            <a:buNone/>
          </a:pPr>
          <a:endParaRPr lang="ro-RO" sz="1200" kern="1200" dirty="0">
            <a:effectLst/>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ro-RO" sz="1200" i="1" kern="1200" dirty="0">
              <a:effectLst/>
              <a:latin typeface="Times New Roman" panose="02020603050405020304" pitchFamily="18" charset="0"/>
              <a:ea typeface="Calibri" panose="020F0502020204030204" pitchFamily="34" charset="0"/>
              <a:cs typeface="Times New Roman" panose="02020603050405020304" pitchFamily="18" charset="0"/>
            </a:rPr>
            <a:t>Consiliul Permanent</a:t>
          </a:r>
          <a:r>
            <a:rPr lang="ro-RO" sz="1200" kern="1200" dirty="0">
              <a:effectLst/>
              <a:latin typeface="Times New Roman" panose="02020603050405020304" pitchFamily="18" charset="0"/>
              <a:ea typeface="Calibri" panose="020F0502020204030204" pitchFamily="34" charset="0"/>
              <a:cs typeface="Times New Roman" panose="02020603050405020304" pitchFamily="18" charset="0"/>
            </a:rPr>
            <a:t> este forul pentru consultări politice şi de adoptare a deciziilor curente. Membrii ei se întâlnesc săptămânal la Centrul de Conferinţe Hofburg;</a:t>
          </a:r>
          <a:endParaRPr lang="en-US" sz="1200" kern="1200" dirty="0"/>
        </a:p>
      </dsp:txBody>
      <dsp:txXfrm rot="5400000">
        <a:off x="4723" y="1209734"/>
        <a:ext cx="1657199" cy="3629204"/>
      </dsp:txXfrm>
    </dsp:sp>
    <dsp:sp modelId="{9181A08D-3AE7-442C-BEB7-7BD6F87F4C29}">
      <dsp:nvSpPr>
        <dsp:cNvPr id="0" name=""/>
        <dsp:cNvSpPr/>
      </dsp:nvSpPr>
      <dsp:spPr>
        <a:xfrm rot="16200000">
          <a:off x="-409524" y="2195736"/>
          <a:ext cx="6048672" cy="1657199"/>
        </a:xfrm>
        <a:prstGeom prst="flowChartManualOperation">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ro-RO" sz="1200" i="1" kern="1200" dirty="0">
              <a:effectLst/>
              <a:latin typeface="Times New Roman" panose="02020603050405020304" pitchFamily="18" charset="0"/>
              <a:ea typeface="Calibri" panose="020F0502020204030204" pitchFamily="34" charset="0"/>
              <a:cs typeface="Times New Roman" panose="02020603050405020304" pitchFamily="18" charset="0"/>
            </a:rPr>
            <a:t>Preşedintele în exerciţiu</a:t>
          </a:r>
          <a:r>
            <a:rPr lang="ro-RO" sz="1200" kern="1200" dirty="0">
              <a:effectLst/>
              <a:latin typeface="Times New Roman" panose="02020603050405020304" pitchFamily="18" charset="0"/>
              <a:ea typeface="Calibri" panose="020F0502020204030204" pitchFamily="34" charset="0"/>
              <a:cs typeface="Times New Roman" panose="02020603050405020304" pitchFamily="18" charset="0"/>
            </a:rPr>
            <a:t> al OSCE realizează activităţi executive. </a:t>
          </a:r>
        </a:p>
        <a:p>
          <a:pPr marL="0" lvl="0" indent="0" algn="ctr" defTabSz="533400">
            <a:lnSpc>
              <a:spcPct val="90000"/>
            </a:lnSpc>
            <a:spcBef>
              <a:spcPct val="0"/>
            </a:spcBef>
            <a:spcAft>
              <a:spcPct val="35000"/>
            </a:spcAft>
            <a:buNone/>
          </a:pPr>
          <a:r>
            <a:rPr lang="ro-RO" sz="1200" kern="1200" dirty="0">
              <a:effectLst/>
              <a:latin typeface="Times New Roman" panose="02020603050405020304" pitchFamily="18" charset="0"/>
              <a:ea typeface="Calibri" panose="020F0502020204030204" pitchFamily="34" charset="0"/>
              <a:cs typeface="Times New Roman" panose="02020603050405020304" pitchFamily="18" charset="0"/>
            </a:rPr>
            <a:t>Preşedinţia este asigurată prin rotaţie anuală de statele participante. </a:t>
          </a:r>
        </a:p>
        <a:p>
          <a:pPr marL="0" lvl="0" indent="0" algn="ctr" defTabSz="533400">
            <a:lnSpc>
              <a:spcPct val="90000"/>
            </a:lnSpc>
            <a:spcBef>
              <a:spcPct val="0"/>
            </a:spcBef>
            <a:spcAft>
              <a:spcPct val="35000"/>
            </a:spcAft>
            <a:buNone/>
          </a:pPr>
          <a:r>
            <a:rPr lang="ro-RO" sz="1200" kern="1200" dirty="0">
              <a:effectLst/>
              <a:latin typeface="Times New Roman" panose="02020603050405020304" pitchFamily="18" charset="0"/>
              <a:ea typeface="Calibri" panose="020F0502020204030204" pitchFamily="34" charset="0"/>
              <a:cs typeface="Times New Roman" panose="02020603050405020304" pitchFamily="18" charset="0"/>
            </a:rPr>
            <a:t>Preşedintele în exerciţiu, ministrul de externe al ţării respective, este asistat în activitatea sa de precedentul şi viitorul preşedinte, împreună constituind </a:t>
          </a:r>
          <a:r>
            <a:rPr lang="ro-RO" sz="1200" i="1" kern="1200" dirty="0">
              <a:effectLst/>
              <a:latin typeface="Times New Roman" panose="02020603050405020304" pitchFamily="18" charset="0"/>
              <a:ea typeface="Calibri" panose="020F0502020204030204" pitchFamily="34" charset="0"/>
              <a:cs typeface="Times New Roman" panose="02020603050405020304" pitchFamily="18" charset="0"/>
            </a:rPr>
            <a:t>Troica</a:t>
          </a:r>
          <a:r>
            <a:rPr lang="ro-RO" sz="1200" kern="1200" dirty="0">
              <a:effectLst/>
              <a:latin typeface="Times New Roman" panose="02020603050405020304" pitchFamily="18" charset="0"/>
              <a:ea typeface="Calibri" panose="020F0502020204030204" pitchFamily="34" charset="0"/>
              <a:cs typeface="Times New Roman" panose="02020603050405020304" pitchFamily="18" charset="0"/>
            </a:rPr>
            <a:t>. Preşedintele în exerciţiu poate numi reprezentanţi personali pentru anumite probleme sau situaţii. </a:t>
          </a:r>
          <a:endParaRPr lang="en-US" sz="12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rot="5400000">
        <a:off x="1786212" y="1209734"/>
        <a:ext cx="1657199" cy="3629204"/>
      </dsp:txXfrm>
    </dsp:sp>
    <dsp:sp modelId="{A8C6CFAD-1128-4FC6-9CC5-3190B1B1EE77}">
      <dsp:nvSpPr>
        <dsp:cNvPr id="0" name=""/>
        <dsp:cNvSpPr/>
      </dsp:nvSpPr>
      <dsp:spPr>
        <a:xfrm rot="16200000">
          <a:off x="1371964" y="2195736"/>
          <a:ext cx="6048672" cy="1657199"/>
        </a:xfrm>
        <a:prstGeom prst="flowChartManualOperation">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ro-RO" sz="1050" i="1" kern="1200" dirty="0">
              <a:effectLst/>
              <a:latin typeface="Times New Roman" panose="02020603050405020304" pitchFamily="18" charset="0"/>
              <a:ea typeface="Calibri" panose="020F0502020204030204" pitchFamily="34" charset="0"/>
              <a:cs typeface="Times New Roman" panose="02020603050405020304" pitchFamily="18" charset="0"/>
            </a:rPr>
            <a:t>Secretarul general al OSCE </a:t>
          </a:r>
          <a:r>
            <a:rPr lang="ro-RO" sz="1050" kern="1200" dirty="0">
              <a:effectLst/>
              <a:latin typeface="Times New Roman" panose="02020603050405020304" pitchFamily="18" charset="0"/>
              <a:ea typeface="Calibri" panose="020F0502020204030204" pitchFamily="34" charset="0"/>
              <a:cs typeface="Times New Roman" panose="02020603050405020304" pitchFamily="18" charset="0"/>
            </a:rPr>
            <a:t>sprijină activităţile preşedintelui în exerciţiu, și gestionează structurile şi activităţile operaţionale ale OSCE. </a:t>
          </a:r>
        </a:p>
        <a:p>
          <a:pPr marL="0" lvl="0" indent="0" algn="ctr" defTabSz="466725">
            <a:lnSpc>
              <a:spcPct val="90000"/>
            </a:lnSpc>
            <a:spcBef>
              <a:spcPct val="0"/>
            </a:spcBef>
            <a:spcAft>
              <a:spcPct val="35000"/>
            </a:spcAft>
            <a:buNone/>
          </a:pPr>
          <a:r>
            <a:rPr lang="ro-RO" sz="1050" kern="1200" dirty="0">
              <a:effectLst/>
              <a:latin typeface="Times New Roman" panose="02020603050405020304" pitchFamily="18" charset="0"/>
              <a:ea typeface="Calibri" panose="020F0502020204030204" pitchFamily="34" charset="0"/>
              <a:cs typeface="Times New Roman" panose="02020603050405020304" pitchFamily="18" charset="0"/>
            </a:rPr>
            <a:t>Alte structuri ale OSCE mai includ: </a:t>
          </a:r>
        </a:p>
        <a:p>
          <a:pPr marL="0" lvl="0" indent="0" algn="ctr" defTabSz="466725">
            <a:lnSpc>
              <a:spcPct val="90000"/>
            </a:lnSpc>
            <a:spcBef>
              <a:spcPct val="0"/>
            </a:spcBef>
            <a:spcAft>
              <a:spcPct val="35000"/>
            </a:spcAft>
            <a:buNone/>
          </a:pPr>
          <a:r>
            <a:rPr lang="ro-RO" sz="1050" kern="1200" dirty="0">
              <a:effectLst/>
              <a:latin typeface="Times New Roman" panose="02020603050405020304" pitchFamily="18" charset="0"/>
              <a:ea typeface="Calibri" panose="020F0502020204030204" pitchFamily="34" charset="0"/>
              <a:cs typeface="Times New Roman" panose="02020603050405020304" pitchFamily="18" charset="0"/>
            </a:rPr>
            <a:t>- Secretariatul general; </a:t>
          </a:r>
        </a:p>
        <a:p>
          <a:pPr marL="0" lvl="0" indent="0" algn="ctr" defTabSz="466725">
            <a:lnSpc>
              <a:spcPct val="90000"/>
            </a:lnSpc>
            <a:spcBef>
              <a:spcPct val="0"/>
            </a:spcBef>
            <a:spcAft>
              <a:spcPct val="35000"/>
            </a:spcAft>
            <a:buNone/>
          </a:pPr>
          <a:r>
            <a:rPr lang="ro-RO" sz="1050" kern="1200" dirty="0">
              <a:effectLst/>
              <a:latin typeface="Times New Roman" panose="02020603050405020304" pitchFamily="18" charset="0"/>
              <a:ea typeface="Calibri" panose="020F0502020204030204" pitchFamily="34" charset="0"/>
              <a:cs typeface="Times New Roman" panose="02020603050405020304" pitchFamily="18" charset="0"/>
            </a:rPr>
            <a:t>- Centru de Prevenire a Conflictelor (Viena); </a:t>
          </a:r>
        </a:p>
        <a:p>
          <a:pPr marL="0" lvl="0" indent="0" algn="ctr" defTabSz="466725">
            <a:lnSpc>
              <a:spcPct val="90000"/>
            </a:lnSpc>
            <a:spcBef>
              <a:spcPct val="0"/>
            </a:spcBef>
            <a:spcAft>
              <a:spcPct val="35000"/>
            </a:spcAft>
            <a:buNone/>
          </a:pPr>
          <a:r>
            <a:rPr lang="ro-RO" sz="1050" kern="1200" dirty="0">
              <a:effectLst/>
              <a:latin typeface="Times New Roman" panose="02020603050405020304" pitchFamily="18" charset="0"/>
              <a:ea typeface="Calibri" panose="020F0502020204030204" pitchFamily="34" charset="0"/>
              <a:cs typeface="Times New Roman" panose="02020603050405020304" pitchFamily="18" charset="0"/>
            </a:rPr>
            <a:t>- Oficiul pentru Instituţii Democratice şi Drepturile Omului (ODIHR) (Varşovia); </a:t>
          </a:r>
        </a:p>
        <a:p>
          <a:pPr marL="0" lvl="0" indent="0" algn="ctr" defTabSz="466725">
            <a:lnSpc>
              <a:spcPct val="90000"/>
            </a:lnSpc>
            <a:spcBef>
              <a:spcPct val="0"/>
            </a:spcBef>
            <a:spcAft>
              <a:spcPct val="35000"/>
            </a:spcAft>
            <a:buNone/>
          </a:pPr>
          <a:r>
            <a:rPr lang="ro-RO" sz="1050" kern="1200" dirty="0">
              <a:effectLst/>
              <a:latin typeface="Times New Roman" panose="02020603050405020304" pitchFamily="18" charset="0"/>
              <a:ea typeface="Calibri" panose="020F0502020204030204" pitchFamily="34" charset="0"/>
              <a:cs typeface="Times New Roman" panose="02020603050405020304" pitchFamily="18" charset="0"/>
            </a:rPr>
            <a:t>- Înaltul Comisar pentru Minorităţi Naţionale (Haga, Olanda); </a:t>
          </a:r>
        </a:p>
        <a:p>
          <a:pPr marL="0" lvl="0" indent="0" algn="ctr" defTabSz="466725">
            <a:lnSpc>
              <a:spcPct val="90000"/>
            </a:lnSpc>
            <a:spcBef>
              <a:spcPct val="0"/>
            </a:spcBef>
            <a:spcAft>
              <a:spcPct val="35000"/>
            </a:spcAft>
            <a:buNone/>
          </a:pPr>
          <a:r>
            <a:rPr lang="ro-RO" sz="1050" kern="1200" dirty="0">
              <a:effectLst/>
              <a:latin typeface="Times New Roman" panose="02020603050405020304" pitchFamily="18" charset="0"/>
              <a:ea typeface="Calibri" panose="020F0502020204030204" pitchFamily="34" charset="0"/>
              <a:cs typeface="Times New Roman" panose="02020603050405020304" pitchFamily="18" charset="0"/>
            </a:rPr>
            <a:t>- Reprezentantul OSCE pentru libertatea presei.</a:t>
          </a:r>
          <a:endParaRPr lang="en-US" sz="105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rot="5400000">
        <a:off x="3567700" y="1209734"/>
        <a:ext cx="1657199" cy="3629204"/>
      </dsp:txXfrm>
    </dsp:sp>
    <dsp:sp modelId="{39B9A5AA-BDED-4CC3-AA92-0E09700652EF}">
      <dsp:nvSpPr>
        <dsp:cNvPr id="0" name=""/>
        <dsp:cNvSpPr/>
      </dsp:nvSpPr>
      <dsp:spPr>
        <a:xfrm rot="16200000">
          <a:off x="3153452" y="2195736"/>
          <a:ext cx="6048672" cy="1657199"/>
        </a:xfrm>
        <a:prstGeom prst="flowChartManualOperation">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ro-RO" sz="1200" i="1" kern="1200" dirty="0">
              <a:effectLst/>
              <a:latin typeface="Times New Roman" panose="02020603050405020304" pitchFamily="18" charset="0"/>
              <a:ea typeface="Calibri" panose="020F0502020204030204" pitchFamily="34" charset="0"/>
              <a:cs typeface="Times New Roman" panose="02020603050405020304" pitchFamily="18" charset="0"/>
            </a:rPr>
            <a:t>Adunarea Parlamentară a OSCE e</a:t>
          </a:r>
          <a:r>
            <a:rPr lang="ro-RO" sz="1200" kern="1200" dirty="0">
              <a:effectLst/>
              <a:latin typeface="Times New Roman" panose="02020603050405020304" pitchFamily="18" charset="0"/>
              <a:ea typeface="Calibri" panose="020F0502020204030204" pitchFamily="34" charset="0"/>
              <a:cs typeface="Times New Roman" panose="02020603050405020304" pitchFamily="18" charset="0"/>
            </a:rPr>
            <a:t> compusă din peste 300 de membri, reprezentanţi ai parlamentelor din toate statele participante, se întruneşte în sesiuni anuale în iulie şi pentru diferite alte reuniuni şi seminarii pe parcursul anului. Adunarea examinează şi adoptă rezoluţii şi recomandări asupra problemelor relevante pentru aria de activitate a OSCE. De asemenea, are un rol important în monitorizarea alegerilor. Secretariatul AP OSCE se află la Copenhaga (Danemarca).</a:t>
          </a:r>
          <a:endParaRPr lang="en-US" sz="12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rot="5400000">
        <a:off x="5349188" y="1209734"/>
        <a:ext cx="1657199" cy="3629204"/>
      </dsp:txXfrm>
    </dsp:sp>
    <dsp:sp modelId="{FFC2E8E2-2FB4-4D23-ACC9-68CF044940DE}">
      <dsp:nvSpPr>
        <dsp:cNvPr id="0" name=""/>
        <dsp:cNvSpPr/>
      </dsp:nvSpPr>
      <dsp:spPr>
        <a:xfrm rot="16200000">
          <a:off x="4934941" y="2195736"/>
          <a:ext cx="6048672" cy="1657199"/>
        </a:xfrm>
        <a:prstGeom prst="flowChartManualOperation">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0" rIns="57150" bIns="0" numCol="1" spcCol="1270" anchor="ctr" anchorCtr="0">
          <a:noAutofit/>
        </a:bodyPr>
        <a:lstStyle/>
        <a:p>
          <a:pPr marL="0" lvl="0" indent="0" algn="ctr" defTabSz="400050">
            <a:lnSpc>
              <a:spcPct val="90000"/>
            </a:lnSpc>
            <a:spcBef>
              <a:spcPct val="0"/>
            </a:spcBef>
            <a:spcAft>
              <a:spcPct val="35000"/>
            </a:spcAft>
            <a:buNone/>
          </a:pPr>
          <a:r>
            <a:rPr lang="ro-RO" sz="900" i="1" kern="1200" dirty="0">
              <a:effectLst/>
              <a:latin typeface="Times New Roman" panose="02020603050405020304" pitchFamily="18" charset="0"/>
              <a:ea typeface="Calibri" panose="020F0502020204030204" pitchFamily="34" charset="0"/>
              <a:cs typeface="Times New Roman" panose="02020603050405020304" pitchFamily="18" charset="0"/>
            </a:rPr>
            <a:t>Misiunile OSCE în ţările membre</a:t>
          </a:r>
          <a:r>
            <a:rPr lang="ro-RO" sz="900" kern="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gn="ctr" defTabSz="400050">
            <a:lnSpc>
              <a:spcPct val="90000"/>
            </a:lnSpc>
            <a:spcBef>
              <a:spcPct val="0"/>
            </a:spcBef>
            <a:spcAft>
              <a:spcPct val="35000"/>
            </a:spcAft>
            <a:buNone/>
          </a:pPr>
          <a:r>
            <a:rPr lang="ro-RO" sz="900" kern="1200" dirty="0">
              <a:effectLst/>
              <a:latin typeface="Times New Roman" panose="02020603050405020304" pitchFamily="18" charset="0"/>
              <a:ea typeface="Calibri" panose="020F0502020204030204" pitchFamily="34" charset="0"/>
              <a:cs typeface="Times New Roman" panose="02020603050405020304" pitchFamily="18" charset="0"/>
            </a:rPr>
            <a:t>Prin intermediul misiunilor se asigură prezenţa OSCE în ţările care au nevoie de ajutor, ele constituind un mecanism pentru implementarea deciziilor politice în practică. </a:t>
          </a:r>
        </a:p>
        <a:p>
          <a:pPr marL="0" lvl="0" indent="0" algn="ctr" defTabSz="400050">
            <a:lnSpc>
              <a:spcPct val="90000"/>
            </a:lnSpc>
            <a:spcBef>
              <a:spcPct val="0"/>
            </a:spcBef>
            <a:spcAft>
              <a:spcPct val="35000"/>
            </a:spcAft>
            <a:buNone/>
          </a:pPr>
          <a:r>
            <a:rPr lang="ro-RO" sz="900" kern="1200" dirty="0">
              <a:effectLst/>
              <a:latin typeface="Times New Roman" panose="02020603050405020304" pitchFamily="18" charset="0"/>
              <a:ea typeface="Calibri" panose="020F0502020204030204" pitchFamily="34" charset="0"/>
              <a:cs typeface="Times New Roman" panose="02020603050405020304" pitchFamily="18" charset="0"/>
            </a:rPr>
            <a:t>Activitatea misiunilor cuprinde toate stadiile  de dezvoltare a conflictului. </a:t>
          </a:r>
        </a:p>
        <a:p>
          <a:pPr marL="0" lvl="0" indent="0" algn="ctr" defTabSz="400050">
            <a:lnSpc>
              <a:spcPct val="90000"/>
            </a:lnSpc>
            <a:spcBef>
              <a:spcPct val="0"/>
            </a:spcBef>
            <a:spcAft>
              <a:spcPct val="35000"/>
            </a:spcAft>
            <a:buNone/>
          </a:pPr>
          <a:r>
            <a:rPr lang="ro-RO" sz="900" kern="1200" dirty="0">
              <a:effectLst/>
              <a:latin typeface="Times New Roman" panose="02020603050405020304" pitchFamily="18" charset="0"/>
              <a:ea typeface="Calibri" panose="020F0502020204030204" pitchFamily="34" charset="0"/>
              <a:cs typeface="Times New Roman" panose="02020603050405020304" pitchFamily="18" charset="0"/>
            </a:rPr>
            <a:t>Misiunile au două sarcini: de a contribui la demararea proceselor politice care au ca obiectiv preîntâmpinarea ori reglementarea conflictelor, precum şi de a informa comunitatea OSCE  despre evenimentele care au loc în ţara de amplasare a misiunii. </a:t>
          </a:r>
        </a:p>
        <a:p>
          <a:pPr marL="0" lvl="0" indent="0" algn="ctr" defTabSz="400050">
            <a:lnSpc>
              <a:spcPct val="90000"/>
            </a:lnSpc>
            <a:spcBef>
              <a:spcPct val="0"/>
            </a:spcBef>
            <a:spcAft>
              <a:spcPct val="35000"/>
            </a:spcAft>
            <a:buNone/>
          </a:pPr>
          <a:r>
            <a:rPr lang="ro-RO" sz="900" kern="1200" dirty="0">
              <a:effectLst/>
              <a:latin typeface="Times New Roman" panose="02020603050405020304" pitchFamily="18" charset="0"/>
              <a:ea typeface="Calibri" panose="020F0502020204030204" pitchFamily="34" charset="0"/>
              <a:cs typeface="Times New Roman" panose="02020603050405020304" pitchFamily="18" charset="0"/>
            </a:rPr>
            <a:t>Misiunile OSCE au început a fi utilizate de la începutul anilor ’90. În prezent sunt circa 25 de misiuni şi oficii: Bosnia şi Herţegovina, Serbia, Macedonia, Albania, Georgia, Ucraina, Republica Moldova, Azerbaidjan, Armenia, Ţările Baltice, Kosovo etc.</a:t>
          </a:r>
        </a:p>
      </dsp:txBody>
      <dsp:txXfrm rot="5400000">
        <a:off x="7130677" y="1209734"/>
        <a:ext cx="1657199" cy="3629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33C30-4075-4067-9811-0DB73E34BD93}">
      <dsp:nvSpPr>
        <dsp:cNvPr id="0" name=""/>
        <dsp:cNvSpPr/>
      </dsp:nvSpPr>
      <dsp:spPr>
        <a:xfrm>
          <a:off x="1928275" y="1652583"/>
          <a:ext cx="2019824" cy="2019824"/>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o-MD" sz="1200" kern="1200" dirty="0">
              <a:latin typeface="Times New Roman" panose="02020603050405020304" pitchFamily="18" charset="0"/>
              <a:cs typeface="Times New Roman" panose="02020603050405020304" pitchFamily="18" charset="0"/>
            </a:rPr>
            <a:t>Cooperarea în domeniul economic, tehnico-științific și al mediului înconjurător</a:t>
          </a:r>
          <a:endParaRPr lang="en-US" sz="1200" kern="1200" dirty="0">
            <a:latin typeface="Times New Roman" panose="02020603050405020304" pitchFamily="18" charset="0"/>
            <a:cs typeface="Times New Roman" panose="02020603050405020304" pitchFamily="18" charset="0"/>
          </a:endParaRPr>
        </a:p>
      </dsp:txBody>
      <dsp:txXfrm>
        <a:off x="2334349" y="2125717"/>
        <a:ext cx="1207676" cy="1038231"/>
      </dsp:txXfrm>
    </dsp:sp>
    <dsp:sp modelId="{FD64359C-FE64-4E87-8A23-3F424389BCAB}">
      <dsp:nvSpPr>
        <dsp:cNvPr id="0" name=""/>
        <dsp:cNvSpPr/>
      </dsp:nvSpPr>
      <dsp:spPr>
        <a:xfrm>
          <a:off x="753105" y="1175170"/>
          <a:ext cx="1468963" cy="1468963"/>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o-MD" sz="1100" kern="1200" dirty="0">
              <a:latin typeface="Times New Roman" panose="02020603050405020304" pitchFamily="18" charset="0"/>
              <a:cs typeface="Times New Roman" panose="02020603050405020304" pitchFamily="18" charset="0"/>
            </a:rPr>
            <a:t>Cooperarea în domeniul umanitar și alte domenii </a:t>
          </a:r>
          <a:endParaRPr lang="en-US" sz="1100" kern="1200" dirty="0">
            <a:latin typeface="Times New Roman" panose="02020603050405020304" pitchFamily="18" charset="0"/>
            <a:cs typeface="Times New Roman" panose="02020603050405020304" pitchFamily="18" charset="0"/>
          </a:endParaRPr>
        </a:p>
      </dsp:txBody>
      <dsp:txXfrm>
        <a:off x="1122921" y="1547221"/>
        <a:ext cx="729331" cy="724861"/>
      </dsp:txXfrm>
    </dsp:sp>
    <dsp:sp modelId="{E72CB084-D6E7-4414-8BB7-4D542C32E45F}">
      <dsp:nvSpPr>
        <dsp:cNvPr id="0" name=""/>
        <dsp:cNvSpPr/>
      </dsp:nvSpPr>
      <dsp:spPr>
        <a:xfrm rot="20700000">
          <a:off x="1575874" y="161735"/>
          <a:ext cx="1439284" cy="1439284"/>
        </a:xfrm>
        <a:prstGeom prst="gear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o-MD" sz="1100" kern="1200" dirty="0">
              <a:latin typeface="Times New Roman" panose="02020603050405020304" pitchFamily="18" charset="0"/>
              <a:cs typeface="Times New Roman" panose="02020603050405020304" pitchFamily="18" charset="0"/>
            </a:rPr>
            <a:t>Probleme privind securitatea în Europa</a:t>
          </a:r>
          <a:endParaRPr lang="en-US" sz="1100" kern="1200" dirty="0">
            <a:latin typeface="Times New Roman" panose="02020603050405020304" pitchFamily="18" charset="0"/>
            <a:cs typeface="Times New Roman" panose="02020603050405020304" pitchFamily="18" charset="0"/>
          </a:endParaRPr>
        </a:p>
      </dsp:txBody>
      <dsp:txXfrm rot="-20700000">
        <a:off x="1891551" y="477413"/>
        <a:ext cx="807929" cy="807929"/>
      </dsp:txXfrm>
    </dsp:sp>
    <dsp:sp modelId="{374DD003-8B32-459B-96DB-EF18264E06C8}">
      <dsp:nvSpPr>
        <dsp:cNvPr id="0" name=""/>
        <dsp:cNvSpPr/>
      </dsp:nvSpPr>
      <dsp:spPr>
        <a:xfrm>
          <a:off x="1767320" y="1350992"/>
          <a:ext cx="2585375" cy="2585375"/>
        </a:xfrm>
        <a:prstGeom prst="circularArrow">
          <a:avLst>
            <a:gd name="adj1" fmla="val 4687"/>
            <a:gd name="adj2" fmla="val 299029"/>
            <a:gd name="adj3" fmla="val 2502423"/>
            <a:gd name="adj4" fmla="val 15891204"/>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2C1DB7-00A9-425B-AE00-CC8C4F4C70CD}">
      <dsp:nvSpPr>
        <dsp:cNvPr id="0" name=""/>
        <dsp:cNvSpPr/>
      </dsp:nvSpPr>
      <dsp:spPr>
        <a:xfrm>
          <a:off x="492954" y="852384"/>
          <a:ext cx="1878436" cy="1878436"/>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BBF188-8AC0-4B2B-93FD-7A723C6018D6}">
      <dsp:nvSpPr>
        <dsp:cNvPr id="0" name=""/>
        <dsp:cNvSpPr/>
      </dsp:nvSpPr>
      <dsp:spPr>
        <a:xfrm>
          <a:off x="1242953" y="-151281"/>
          <a:ext cx="2025333" cy="2025333"/>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0AB3D-08F0-4FB5-A1C0-F031E2417CC5}">
      <dsp:nvSpPr>
        <dsp:cNvPr id="0" name=""/>
        <dsp:cNvSpPr/>
      </dsp:nvSpPr>
      <dsp:spPr>
        <a:xfrm>
          <a:off x="452830" y="2237795"/>
          <a:ext cx="241638" cy="2049262"/>
        </a:xfrm>
        <a:custGeom>
          <a:avLst/>
          <a:gdLst/>
          <a:ahLst/>
          <a:cxnLst/>
          <a:rect l="0" t="0" r="0" b="0"/>
          <a:pathLst>
            <a:path>
              <a:moveTo>
                <a:pt x="0" y="0"/>
              </a:moveTo>
              <a:lnTo>
                <a:pt x="120819" y="0"/>
              </a:lnTo>
              <a:lnTo>
                <a:pt x="120819" y="2049262"/>
              </a:lnTo>
              <a:lnTo>
                <a:pt x="241638" y="204926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en-US" sz="1200" kern="1200">
            <a:solidFill>
              <a:schemeClr val="tx1"/>
            </a:solidFill>
            <a:latin typeface="Times New Roman" panose="02020603050405020304" pitchFamily="18" charset="0"/>
            <a:cs typeface="Times New Roman" panose="02020603050405020304" pitchFamily="18" charset="0"/>
          </a:endParaRPr>
        </a:p>
      </dsp:txBody>
      <dsp:txXfrm>
        <a:off x="522063" y="3210840"/>
        <a:ext cx="103172" cy="103172"/>
      </dsp:txXfrm>
    </dsp:sp>
    <dsp:sp modelId="{2467911C-0009-4115-BC07-29457BEDE5E6}">
      <dsp:nvSpPr>
        <dsp:cNvPr id="0" name=""/>
        <dsp:cNvSpPr/>
      </dsp:nvSpPr>
      <dsp:spPr>
        <a:xfrm>
          <a:off x="452830" y="2237795"/>
          <a:ext cx="241638" cy="1588822"/>
        </a:xfrm>
        <a:custGeom>
          <a:avLst/>
          <a:gdLst/>
          <a:ahLst/>
          <a:cxnLst/>
          <a:rect l="0" t="0" r="0" b="0"/>
          <a:pathLst>
            <a:path>
              <a:moveTo>
                <a:pt x="0" y="0"/>
              </a:moveTo>
              <a:lnTo>
                <a:pt x="120819" y="0"/>
              </a:lnTo>
              <a:lnTo>
                <a:pt x="120819" y="1588822"/>
              </a:lnTo>
              <a:lnTo>
                <a:pt x="241638" y="158882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en-US" sz="1200" kern="1200">
            <a:solidFill>
              <a:schemeClr val="tx1"/>
            </a:solidFill>
            <a:latin typeface="Times New Roman" panose="02020603050405020304" pitchFamily="18" charset="0"/>
            <a:cs typeface="Times New Roman" panose="02020603050405020304" pitchFamily="18" charset="0"/>
          </a:endParaRPr>
        </a:p>
      </dsp:txBody>
      <dsp:txXfrm>
        <a:off x="533472" y="2992029"/>
        <a:ext cx="80354" cy="80354"/>
      </dsp:txXfrm>
    </dsp:sp>
    <dsp:sp modelId="{DE372E7C-F2B7-47AD-8BF0-AFDEAF7BA78C}">
      <dsp:nvSpPr>
        <dsp:cNvPr id="0" name=""/>
        <dsp:cNvSpPr/>
      </dsp:nvSpPr>
      <dsp:spPr>
        <a:xfrm>
          <a:off x="452830" y="2237795"/>
          <a:ext cx="241638" cy="1128382"/>
        </a:xfrm>
        <a:custGeom>
          <a:avLst/>
          <a:gdLst/>
          <a:ahLst/>
          <a:cxnLst/>
          <a:rect l="0" t="0" r="0" b="0"/>
          <a:pathLst>
            <a:path>
              <a:moveTo>
                <a:pt x="0" y="0"/>
              </a:moveTo>
              <a:lnTo>
                <a:pt x="120819" y="0"/>
              </a:lnTo>
              <a:lnTo>
                <a:pt x="120819" y="1128382"/>
              </a:lnTo>
              <a:lnTo>
                <a:pt x="241638" y="112838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en-US" sz="1200" kern="1200">
            <a:solidFill>
              <a:schemeClr val="tx1"/>
            </a:solidFill>
            <a:latin typeface="Times New Roman" panose="02020603050405020304" pitchFamily="18" charset="0"/>
            <a:cs typeface="Times New Roman" panose="02020603050405020304" pitchFamily="18" charset="0"/>
          </a:endParaRPr>
        </a:p>
      </dsp:txBody>
      <dsp:txXfrm>
        <a:off x="544801" y="2773137"/>
        <a:ext cx="57698" cy="57698"/>
      </dsp:txXfrm>
    </dsp:sp>
    <dsp:sp modelId="{1FF8071F-BAC0-4BB6-9B85-6A09DD55B3C2}">
      <dsp:nvSpPr>
        <dsp:cNvPr id="0" name=""/>
        <dsp:cNvSpPr/>
      </dsp:nvSpPr>
      <dsp:spPr>
        <a:xfrm>
          <a:off x="452830" y="2237795"/>
          <a:ext cx="241638" cy="667733"/>
        </a:xfrm>
        <a:custGeom>
          <a:avLst/>
          <a:gdLst/>
          <a:ahLst/>
          <a:cxnLst/>
          <a:rect l="0" t="0" r="0" b="0"/>
          <a:pathLst>
            <a:path>
              <a:moveTo>
                <a:pt x="0" y="0"/>
              </a:moveTo>
              <a:lnTo>
                <a:pt x="120819" y="0"/>
              </a:lnTo>
              <a:lnTo>
                <a:pt x="120819" y="667733"/>
              </a:lnTo>
              <a:lnTo>
                <a:pt x="241638" y="66773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en-US" sz="1200" kern="1200">
            <a:solidFill>
              <a:schemeClr val="tx1"/>
            </a:solidFill>
            <a:latin typeface="Times New Roman" panose="02020603050405020304" pitchFamily="18" charset="0"/>
            <a:cs typeface="Times New Roman" panose="02020603050405020304" pitchFamily="18" charset="0"/>
          </a:endParaRPr>
        </a:p>
      </dsp:txBody>
      <dsp:txXfrm>
        <a:off x="555897" y="2553909"/>
        <a:ext cx="35505" cy="35505"/>
      </dsp:txXfrm>
    </dsp:sp>
    <dsp:sp modelId="{2B710FAA-4C0A-4184-8B0E-8F65902117D6}">
      <dsp:nvSpPr>
        <dsp:cNvPr id="0" name=""/>
        <dsp:cNvSpPr/>
      </dsp:nvSpPr>
      <dsp:spPr>
        <a:xfrm>
          <a:off x="452830" y="2237795"/>
          <a:ext cx="205912" cy="206455"/>
        </a:xfrm>
        <a:custGeom>
          <a:avLst/>
          <a:gdLst/>
          <a:ahLst/>
          <a:cxnLst/>
          <a:rect l="0" t="0" r="0" b="0"/>
          <a:pathLst>
            <a:path>
              <a:moveTo>
                <a:pt x="0" y="0"/>
              </a:moveTo>
              <a:lnTo>
                <a:pt x="102956" y="0"/>
              </a:lnTo>
              <a:lnTo>
                <a:pt x="102956" y="206455"/>
              </a:lnTo>
              <a:lnTo>
                <a:pt x="205912" y="20645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en-US" sz="1200" kern="1200">
            <a:solidFill>
              <a:schemeClr val="tx1"/>
            </a:solidFill>
            <a:latin typeface="Times New Roman" panose="02020603050405020304" pitchFamily="18" charset="0"/>
            <a:cs typeface="Times New Roman" panose="02020603050405020304" pitchFamily="18" charset="0"/>
          </a:endParaRPr>
        </a:p>
      </dsp:txBody>
      <dsp:txXfrm>
        <a:off x="548497" y="2333733"/>
        <a:ext cx="14579" cy="14579"/>
      </dsp:txXfrm>
    </dsp:sp>
    <dsp:sp modelId="{4D067D6F-4737-4BA3-9825-D2D6C8EBAEBA}">
      <dsp:nvSpPr>
        <dsp:cNvPr id="0" name=""/>
        <dsp:cNvSpPr/>
      </dsp:nvSpPr>
      <dsp:spPr>
        <a:xfrm>
          <a:off x="452830" y="2037100"/>
          <a:ext cx="241638" cy="200694"/>
        </a:xfrm>
        <a:custGeom>
          <a:avLst/>
          <a:gdLst/>
          <a:ahLst/>
          <a:cxnLst/>
          <a:rect l="0" t="0" r="0" b="0"/>
          <a:pathLst>
            <a:path>
              <a:moveTo>
                <a:pt x="0" y="200694"/>
              </a:moveTo>
              <a:lnTo>
                <a:pt x="120819" y="200694"/>
              </a:lnTo>
              <a:lnTo>
                <a:pt x="120819" y="0"/>
              </a:lnTo>
              <a:lnTo>
                <a:pt x="241638"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en-US" sz="1200" kern="1200">
            <a:solidFill>
              <a:schemeClr val="tx1"/>
            </a:solidFill>
            <a:latin typeface="Times New Roman" panose="02020603050405020304" pitchFamily="18" charset="0"/>
            <a:cs typeface="Times New Roman" panose="02020603050405020304" pitchFamily="18" charset="0"/>
          </a:endParaRPr>
        </a:p>
      </dsp:txBody>
      <dsp:txXfrm>
        <a:off x="565797" y="2129595"/>
        <a:ext cx="15705" cy="15705"/>
      </dsp:txXfrm>
    </dsp:sp>
    <dsp:sp modelId="{338E786E-44CD-4962-B93D-E85D575B1B2C}">
      <dsp:nvSpPr>
        <dsp:cNvPr id="0" name=""/>
        <dsp:cNvSpPr/>
      </dsp:nvSpPr>
      <dsp:spPr>
        <a:xfrm>
          <a:off x="452830" y="1657100"/>
          <a:ext cx="241638" cy="580695"/>
        </a:xfrm>
        <a:custGeom>
          <a:avLst/>
          <a:gdLst/>
          <a:ahLst/>
          <a:cxnLst/>
          <a:rect l="0" t="0" r="0" b="0"/>
          <a:pathLst>
            <a:path>
              <a:moveTo>
                <a:pt x="0" y="580695"/>
              </a:moveTo>
              <a:lnTo>
                <a:pt x="120819" y="580695"/>
              </a:lnTo>
              <a:lnTo>
                <a:pt x="120819" y="0"/>
              </a:lnTo>
              <a:lnTo>
                <a:pt x="241638"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en-US" sz="1200" kern="1200">
            <a:solidFill>
              <a:schemeClr val="tx1"/>
            </a:solidFill>
            <a:latin typeface="Times New Roman" panose="02020603050405020304" pitchFamily="18" charset="0"/>
            <a:cs typeface="Times New Roman" panose="02020603050405020304" pitchFamily="18" charset="0"/>
          </a:endParaRPr>
        </a:p>
      </dsp:txBody>
      <dsp:txXfrm>
        <a:off x="557926" y="1931723"/>
        <a:ext cx="31448" cy="31448"/>
      </dsp:txXfrm>
    </dsp:sp>
    <dsp:sp modelId="{59F58813-B591-4389-B81A-195E05CA872E}">
      <dsp:nvSpPr>
        <dsp:cNvPr id="0" name=""/>
        <dsp:cNvSpPr/>
      </dsp:nvSpPr>
      <dsp:spPr>
        <a:xfrm>
          <a:off x="452830" y="1245864"/>
          <a:ext cx="241638" cy="991930"/>
        </a:xfrm>
        <a:custGeom>
          <a:avLst/>
          <a:gdLst/>
          <a:ahLst/>
          <a:cxnLst/>
          <a:rect l="0" t="0" r="0" b="0"/>
          <a:pathLst>
            <a:path>
              <a:moveTo>
                <a:pt x="0" y="991930"/>
              </a:moveTo>
              <a:lnTo>
                <a:pt x="120819" y="991930"/>
              </a:lnTo>
              <a:lnTo>
                <a:pt x="120819" y="0"/>
              </a:lnTo>
              <a:lnTo>
                <a:pt x="241638"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en-US" sz="1200" kern="1200">
            <a:solidFill>
              <a:schemeClr val="tx1"/>
            </a:solidFill>
            <a:latin typeface="Times New Roman" panose="02020603050405020304" pitchFamily="18" charset="0"/>
            <a:cs typeface="Times New Roman" panose="02020603050405020304" pitchFamily="18" charset="0"/>
          </a:endParaRPr>
        </a:p>
      </dsp:txBody>
      <dsp:txXfrm>
        <a:off x="548126" y="1716306"/>
        <a:ext cx="51046" cy="51046"/>
      </dsp:txXfrm>
    </dsp:sp>
    <dsp:sp modelId="{9CC94D10-4C00-4B7E-9637-4DEBC97AC349}">
      <dsp:nvSpPr>
        <dsp:cNvPr id="0" name=""/>
        <dsp:cNvSpPr/>
      </dsp:nvSpPr>
      <dsp:spPr>
        <a:xfrm>
          <a:off x="452830" y="759848"/>
          <a:ext cx="241638" cy="1477946"/>
        </a:xfrm>
        <a:custGeom>
          <a:avLst/>
          <a:gdLst/>
          <a:ahLst/>
          <a:cxnLst/>
          <a:rect l="0" t="0" r="0" b="0"/>
          <a:pathLst>
            <a:path>
              <a:moveTo>
                <a:pt x="0" y="1477946"/>
              </a:moveTo>
              <a:lnTo>
                <a:pt x="120819" y="1477946"/>
              </a:lnTo>
              <a:lnTo>
                <a:pt x="120819" y="0"/>
              </a:lnTo>
              <a:lnTo>
                <a:pt x="241638"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en-US" sz="1200" kern="1200">
            <a:solidFill>
              <a:schemeClr val="tx1"/>
            </a:solidFill>
            <a:latin typeface="Times New Roman" panose="02020603050405020304" pitchFamily="18" charset="0"/>
            <a:cs typeface="Times New Roman" panose="02020603050405020304" pitchFamily="18" charset="0"/>
          </a:endParaRPr>
        </a:p>
      </dsp:txBody>
      <dsp:txXfrm>
        <a:off x="536210" y="1461382"/>
        <a:ext cx="74878" cy="74878"/>
      </dsp:txXfrm>
    </dsp:sp>
    <dsp:sp modelId="{97F80331-3E6D-4784-9732-D2BB01DD680E}">
      <dsp:nvSpPr>
        <dsp:cNvPr id="0" name=""/>
        <dsp:cNvSpPr/>
      </dsp:nvSpPr>
      <dsp:spPr>
        <a:xfrm>
          <a:off x="452830" y="219163"/>
          <a:ext cx="241638" cy="2018631"/>
        </a:xfrm>
        <a:custGeom>
          <a:avLst/>
          <a:gdLst/>
          <a:ahLst/>
          <a:cxnLst/>
          <a:rect l="0" t="0" r="0" b="0"/>
          <a:pathLst>
            <a:path>
              <a:moveTo>
                <a:pt x="0" y="2018631"/>
              </a:moveTo>
              <a:lnTo>
                <a:pt x="120819" y="2018631"/>
              </a:lnTo>
              <a:lnTo>
                <a:pt x="120819" y="0"/>
              </a:lnTo>
              <a:lnTo>
                <a:pt x="241638"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533400">
            <a:lnSpc>
              <a:spcPct val="90000"/>
            </a:lnSpc>
            <a:spcBef>
              <a:spcPct val="0"/>
            </a:spcBef>
            <a:spcAft>
              <a:spcPct val="35000"/>
            </a:spcAft>
            <a:buNone/>
          </a:pPr>
          <a:endParaRPr lang="en-US" sz="1200" kern="1200">
            <a:solidFill>
              <a:schemeClr val="tx1"/>
            </a:solidFill>
            <a:latin typeface="Times New Roman" panose="02020603050405020304" pitchFamily="18" charset="0"/>
            <a:cs typeface="Times New Roman" panose="02020603050405020304" pitchFamily="18" charset="0"/>
          </a:endParaRPr>
        </a:p>
      </dsp:txBody>
      <dsp:txXfrm>
        <a:off x="522824" y="1177653"/>
        <a:ext cx="101652" cy="101652"/>
      </dsp:txXfrm>
    </dsp:sp>
    <dsp:sp modelId="{80AC0E7F-D8C7-4FC8-B419-8EF8C8F98343}">
      <dsp:nvSpPr>
        <dsp:cNvPr id="0" name=""/>
        <dsp:cNvSpPr/>
      </dsp:nvSpPr>
      <dsp:spPr>
        <a:xfrm rot="16200000">
          <a:off x="-1562004" y="2053619"/>
          <a:ext cx="3661319" cy="36835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MD" sz="1200" b="1" kern="1200" dirty="0">
              <a:solidFill>
                <a:schemeClr val="tx1"/>
              </a:solidFill>
              <a:latin typeface="Times New Roman" panose="02020603050405020304" pitchFamily="18" charset="0"/>
              <a:cs typeface="Times New Roman" panose="02020603050405020304" pitchFamily="18" charset="0"/>
            </a:rPr>
            <a:t>Probleme privind securitatea în Europa</a:t>
          </a:r>
          <a:endParaRPr lang="en-US" sz="1200" b="1" kern="1200" dirty="0">
            <a:solidFill>
              <a:schemeClr val="tx1"/>
            </a:solidFill>
            <a:latin typeface="Times New Roman" panose="02020603050405020304" pitchFamily="18" charset="0"/>
            <a:cs typeface="Times New Roman" panose="02020603050405020304" pitchFamily="18" charset="0"/>
          </a:endParaRPr>
        </a:p>
      </dsp:txBody>
      <dsp:txXfrm>
        <a:off x="-1562004" y="2053619"/>
        <a:ext cx="3661319" cy="368351"/>
      </dsp:txXfrm>
    </dsp:sp>
    <dsp:sp modelId="{DE6D44E1-C6CB-457D-8EFF-9EAF8DCD1FB5}">
      <dsp:nvSpPr>
        <dsp:cNvPr id="0" name=""/>
        <dsp:cNvSpPr/>
      </dsp:nvSpPr>
      <dsp:spPr>
        <a:xfrm>
          <a:off x="694469" y="4357"/>
          <a:ext cx="3992693" cy="42961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ro-RO"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egalitatea suverană, respectarea drepturilor inerente suveranităţii;</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694469" y="4357"/>
        <a:ext cx="3992693" cy="429612"/>
      </dsp:txXfrm>
    </dsp:sp>
    <dsp:sp modelId="{34908980-0681-4C70-9846-84797C052ED9}">
      <dsp:nvSpPr>
        <dsp:cNvPr id="0" name=""/>
        <dsp:cNvSpPr/>
      </dsp:nvSpPr>
      <dsp:spPr>
        <a:xfrm>
          <a:off x="694469" y="526057"/>
          <a:ext cx="3385587" cy="4675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ro-RO"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nerecurgerea la forţă sau la ameninţarea cu forţa;</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694469" y="526057"/>
        <a:ext cx="3385587" cy="467581"/>
      </dsp:txXfrm>
    </dsp:sp>
    <dsp:sp modelId="{76622145-2E1C-460B-A94C-6EB8DC0B4CBD}">
      <dsp:nvSpPr>
        <dsp:cNvPr id="0" name=""/>
        <dsp:cNvSpPr/>
      </dsp:nvSpPr>
      <dsp:spPr>
        <a:xfrm>
          <a:off x="694469" y="1085727"/>
          <a:ext cx="2077307" cy="32027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ro-RO"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inviolabilitatea frontierelor;</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694469" y="1085727"/>
        <a:ext cx="2077307" cy="320274"/>
      </dsp:txXfrm>
    </dsp:sp>
    <dsp:sp modelId="{CAA83DBD-E0D0-4273-BA41-A2949DC21082}">
      <dsp:nvSpPr>
        <dsp:cNvPr id="0" name=""/>
        <dsp:cNvSpPr/>
      </dsp:nvSpPr>
      <dsp:spPr>
        <a:xfrm>
          <a:off x="694469" y="1498090"/>
          <a:ext cx="2571543" cy="3180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ro-RO"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integritatea teritorială a statelor;</a:t>
          </a:r>
          <a:endParaRPr lang="en-US"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sp:txBody>
      <dsp:txXfrm>
        <a:off x="694469" y="1498090"/>
        <a:ext cx="2571543" cy="318020"/>
      </dsp:txXfrm>
    </dsp:sp>
    <dsp:sp modelId="{6386A0E3-2F58-4162-9979-8ADEC6AD6199}">
      <dsp:nvSpPr>
        <dsp:cNvPr id="0" name=""/>
        <dsp:cNvSpPr/>
      </dsp:nvSpPr>
      <dsp:spPr>
        <a:xfrm>
          <a:off x="694469" y="1908198"/>
          <a:ext cx="3212985" cy="2578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ro-RO" sz="1200"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reglementarea paşnică a diferendelor;</a:t>
          </a:r>
          <a:endParaRPr lang="en-US"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sp:txBody>
      <dsp:txXfrm>
        <a:off x="694469" y="1908198"/>
        <a:ext cx="3212985" cy="257805"/>
      </dsp:txXfrm>
    </dsp:sp>
    <dsp:sp modelId="{71527895-4CDC-4004-A15E-46A5D36275CE}">
      <dsp:nvSpPr>
        <dsp:cNvPr id="0" name=""/>
        <dsp:cNvSpPr/>
      </dsp:nvSpPr>
      <dsp:spPr>
        <a:xfrm>
          <a:off x="658743" y="2258769"/>
          <a:ext cx="2496901" cy="3709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ro-RO"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neamestecul în treburile interne;</a:t>
          </a:r>
          <a:endParaRPr lang="en-US"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sp:txBody>
      <dsp:txXfrm>
        <a:off x="658743" y="2258769"/>
        <a:ext cx="2496901" cy="370963"/>
      </dsp:txXfrm>
    </dsp:sp>
    <dsp:sp modelId="{88047918-61AB-4EE6-A8CE-68FE60F8FE98}">
      <dsp:nvSpPr>
        <dsp:cNvPr id="0" name=""/>
        <dsp:cNvSpPr/>
      </dsp:nvSpPr>
      <dsp:spPr>
        <a:xfrm>
          <a:off x="694469" y="2721142"/>
          <a:ext cx="6185298" cy="3687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ro-RO"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respectarea drepturilor omului şi a libertăţilor fundamentale, inclusiv a libertăţii de gândire, conştiinţă, religie sau convingere;</a:t>
          </a:r>
          <a:endParaRPr lang="en-US"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sp:txBody>
      <dsp:txXfrm>
        <a:off x="694469" y="2721142"/>
        <a:ext cx="6185298" cy="368771"/>
      </dsp:txXfrm>
    </dsp:sp>
    <dsp:sp modelId="{72A2F50C-394A-4257-B7E9-913B5AB18636}">
      <dsp:nvSpPr>
        <dsp:cNvPr id="0" name=""/>
        <dsp:cNvSpPr/>
      </dsp:nvSpPr>
      <dsp:spPr>
        <a:xfrm>
          <a:off x="694469" y="3182002"/>
          <a:ext cx="6493859" cy="36835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ro-RO"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egalitatea în drepturi a popoarelor şi dreptul popoarelor de a dispune de ele însele;</a:t>
          </a:r>
          <a:endParaRPr lang="en-US"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sp:txBody>
      <dsp:txXfrm>
        <a:off x="694469" y="3182002"/>
        <a:ext cx="6493859" cy="368351"/>
      </dsp:txXfrm>
    </dsp:sp>
    <dsp:sp modelId="{0BF55DE1-8612-466A-948C-26AC63598931}">
      <dsp:nvSpPr>
        <dsp:cNvPr id="0" name=""/>
        <dsp:cNvSpPr/>
      </dsp:nvSpPr>
      <dsp:spPr>
        <a:xfrm>
          <a:off x="694469" y="3642442"/>
          <a:ext cx="3094401" cy="36835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ro-RO"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cooperarea între state;</a:t>
          </a:r>
          <a:endParaRPr lang="en-US"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sp:txBody>
      <dsp:txXfrm>
        <a:off x="694469" y="3642442"/>
        <a:ext cx="3094401" cy="368351"/>
      </dsp:txXfrm>
    </dsp:sp>
    <dsp:sp modelId="{59525CF4-FAC5-4D67-B236-B0CE361538DC}">
      <dsp:nvSpPr>
        <dsp:cNvPr id="0" name=""/>
        <dsp:cNvSpPr/>
      </dsp:nvSpPr>
      <dsp:spPr>
        <a:xfrm>
          <a:off x="694469" y="4102881"/>
          <a:ext cx="6174086" cy="36835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ro-RO"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îndeplinirea cu bună-credinţă a obligaţiilor asumate conform dreptului internaţional</a:t>
          </a:r>
          <a:endParaRPr lang="en-US"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dsp:txBody>
      <dsp:txXfrm>
        <a:off x="694469" y="4102881"/>
        <a:ext cx="6174086" cy="368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DAB73-A735-45EE-BB73-523958054C30}">
      <dsp:nvSpPr>
        <dsp:cNvPr id="0" name=""/>
        <dsp:cNvSpPr/>
      </dsp:nvSpPr>
      <dsp:spPr>
        <a:xfrm>
          <a:off x="695483" y="-51427"/>
          <a:ext cx="3032330" cy="2957189"/>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CDC9E-E173-44CE-A583-8BF434CE5120}">
      <dsp:nvSpPr>
        <dsp:cNvPr id="0" name=""/>
        <dsp:cNvSpPr/>
      </dsp:nvSpPr>
      <dsp:spPr>
        <a:xfrm>
          <a:off x="1512167" y="740668"/>
          <a:ext cx="1473941" cy="116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o-RO" sz="1100" kern="1200" dirty="0">
              <a:effectLst/>
              <a:latin typeface="Times New Roman" panose="02020603050405020304" pitchFamily="18" charset="0"/>
              <a:ea typeface="Calibri" panose="020F0502020204030204" pitchFamily="34" charset="0"/>
              <a:cs typeface="Times New Roman" panose="02020603050405020304" pitchFamily="18" charset="0"/>
            </a:rPr>
            <a:t>instituirea valorilor comune a ţărilor membre şi acordarea  sprijinului în  edificarea   unor societăţi democratice, axate pe supremaţia legii;</a:t>
          </a:r>
          <a:endParaRPr lang="en-US" sz="1100" kern="1200" dirty="0"/>
        </a:p>
      </dsp:txBody>
      <dsp:txXfrm>
        <a:off x="1512167" y="740668"/>
        <a:ext cx="1473941" cy="1168867"/>
      </dsp:txXfrm>
    </dsp:sp>
    <dsp:sp modelId="{198467DC-812A-4A41-9437-C65877850B73}">
      <dsp:nvSpPr>
        <dsp:cNvPr id="0" name=""/>
        <dsp:cNvSpPr/>
      </dsp:nvSpPr>
      <dsp:spPr>
        <a:xfrm>
          <a:off x="144009" y="1532757"/>
          <a:ext cx="2677893" cy="2819601"/>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5DFBD-4EB9-4044-BA55-6C00F766D2EB}">
      <dsp:nvSpPr>
        <dsp:cNvPr id="0" name=""/>
        <dsp:cNvSpPr/>
      </dsp:nvSpPr>
      <dsp:spPr>
        <a:xfrm>
          <a:off x="648076" y="2324841"/>
          <a:ext cx="1550396" cy="99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o-RO" sz="1200" kern="1200" dirty="0">
              <a:effectLst/>
              <a:latin typeface="Times New Roman" panose="02020603050405020304" pitchFamily="18" charset="0"/>
              <a:ea typeface="Calibri" panose="020F0502020204030204" pitchFamily="34" charset="0"/>
              <a:cs typeface="Times New Roman" panose="02020603050405020304" pitchFamily="18" charset="0"/>
            </a:rPr>
            <a:t>preîntâmpinarea conflictelor, restabilirea păcii şi a stabilităţii în regiunile afectate de conflicte;</a:t>
          </a:r>
          <a:endParaRPr lang="en-US" sz="1200" kern="1200" dirty="0"/>
        </a:p>
      </dsp:txBody>
      <dsp:txXfrm>
        <a:off x="648076" y="2324841"/>
        <a:ext cx="1550396" cy="991375"/>
      </dsp:txXfrm>
    </dsp:sp>
    <dsp:sp modelId="{28DC66E8-631E-4288-9CC2-1741A5E50A15}">
      <dsp:nvSpPr>
        <dsp:cNvPr id="0" name=""/>
        <dsp:cNvSpPr/>
      </dsp:nvSpPr>
      <dsp:spPr>
        <a:xfrm>
          <a:off x="1008112" y="3309300"/>
          <a:ext cx="2342255" cy="2163305"/>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F18BC-81E2-40FC-9B78-1B35FC339DCB}">
      <dsp:nvSpPr>
        <dsp:cNvPr id="0" name=""/>
        <dsp:cNvSpPr/>
      </dsp:nvSpPr>
      <dsp:spPr>
        <a:xfrm>
          <a:off x="1619100" y="4032446"/>
          <a:ext cx="1185898" cy="59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o-RO" sz="1400" kern="1200" dirty="0">
              <a:effectLst/>
              <a:latin typeface="Times New Roman" panose="02020603050405020304" pitchFamily="18" charset="0"/>
              <a:ea typeface="Calibri" panose="020F0502020204030204" pitchFamily="34" charset="0"/>
              <a:cs typeface="Times New Roman" panose="02020603050405020304" pitchFamily="18" charset="0"/>
            </a:rPr>
            <a:t>constituirea unui sistem de securitate bazat pe cooperare </a:t>
          </a:r>
          <a:endParaRPr lang="en-US" sz="1400" kern="1200" dirty="0"/>
        </a:p>
      </dsp:txBody>
      <dsp:txXfrm>
        <a:off x="1619100" y="4032446"/>
        <a:ext cx="1185898" cy="592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2CF9B-16CA-44EB-89EA-6BEF0D0E13A9}">
      <dsp:nvSpPr>
        <dsp:cNvPr id="0" name=""/>
        <dsp:cNvSpPr/>
      </dsp:nvSpPr>
      <dsp:spPr>
        <a:xfrm>
          <a:off x="0" y="2707"/>
          <a:ext cx="2866642" cy="1605317"/>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VN" sz="1400" kern="1200" dirty="0">
              <a:latin typeface="Times New Roman" pitchFamily="18" charset="0"/>
              <a:cs typeface="Times New Roman" pitchFamily="18" charset="0"/>
            </a:rPr>
            <a:t>OSCE, deţin</a:t>
          </a:r>
          <a:r>
            <a:rPr lang="ro-RO" sz="1400" kern="1200" dirty="0">
              <a:latin typeface="Times New Roman" pitchFamily="18" charset="0"/>
              <a:cs typeface="Times New Roman" pitchFamily="18" charset="0"/>
            </a:rPr>
            <a:t>â</a:t>
          </a:r>
          <a:r>
            <a:rPr lang="vi-VN" sz="1400" kern="1200" dirty="0">
              <a:latin typeface="Times New Roman" pitchFamily="18" charset="0"/>
              <a:cs typeface="Times New Roman" pitchFamily="18" charset="0"/>
            </a:rPr>
            <a:t>nd rolul de mediator, contribuie esenţial la reglementarea conflictului transnistrean, inclusiv prin organizarea procesului de negocieri, elaborarea proiectelor de documente la subiectele politice, militare ş.a.</a:t>
          </a:r>
          <a:endParaRPr lang="en-US" sz="1400" kern="1200" dirty="0"/>
        </a:p>
      </dsp:txBody>
      <dsp:txXfrm>
        <a:off x="47018" y="49725"/>
        <a:ext cx="2772606" cy="1511281"/>
      </dsp:txXfrm>
    </dsp:sp>
    <dsp:sp modelId="{2AC565EA-DB10-4B9F-9642-3FAF2ECFBC5B}">
      <dsp:nvSpPr>
        <dsp:cNvPr id="0" name=""/>
        <dsp:cNvSpPr/>
      </dsp:nvSpPr>
      <dsp:spPr>
        <a:xfrm rot="5400000">
          <a:off x="1203792" y="1638629"/>
          <a:ext cx="459057" cy="550868"/>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268061" y="1684535"/>
        <a:ext cx="330520" cy="321340"/>
      </dsp:txXfrm>
    </dsp:sp>
    <dsp:sp modelId="{C08150B9-1E50-4B1A-8F16-6612A294CA81}">
      <dsp:nvSpPr>
        <dsp:cNvPr id="0" name=""/>
        <dsp:cNvSpPr/>
      </dsp:nvSpPr>
      <dsp:spPr>
        <a:xfrm>
          <a:off x="0" y="2220102"/>
          <a:ext cx="2866642" cy="1224153"/>
        </a:xfrm>
        <a:prstGeom prst="roundRect">
          <a:avLst>
            <a:gd name="adj" fmla="val 1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VN" sz="1400" kern="1200" dirty="0">
              <a:latin typeface="Times New Roman" pitchFamily="18" charset="0"/>
              <a:cs typeface="Times New Roman" pitchFamily="18" charset="0"/>
            </a:rPr>
            <a:t>OSCE informează comunitatea internaţională despre evoluţiile în procesul de reglementare a conflictului transnistrean</a:t>
          </a:r>
          <a:endParaRPr lang="en-US" sz="1400" kern="1200" dirty="0"/>
        </a:p>
      </dsp:txBody>
      <dsp:txXfrm>
        <a:off x="35854" y="2255956"/>
        <a:ext cx="2794934" cy="1152445"/>
      </dsp:txXfrm>
    </dsp:sp>
    <dsp:sp modelId="{015B89F7-14F0-40D7-AEC6-F0FEE3805CC7}">
      <dsp:nvSpPr>
        <dsp:cNvPr id="0" name=""/>
        <dsp:cNvSpPr/>
      </dsp:nvSpPr>
      <dsp:spPr>
        <a:xfrm rot="5400000">
          <a:off x="1203792" y="3474859"/>
          <a:ext cx="459057" cy="550868"/>
        </a:xfrm>
        <a:prstGeom prst="rightArrow">
          <a:avLst>
            <a:gd name="adj1" fmla="val 60000"/>
            <a:gd name="adj2" fmla="val 5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268061" y="3520765"/>
        <a:ext cx="330520" cy="321340"/>
      </dsp:txXfrm>
    </dsp:sp>
    <dsp:sp modelId="{01AB84BB-7BF4-4A8F-B930-126135B6D17B}">
      <dsp:nvSpPr>
        <dsp:cNvPr id="0" name=""/>
        <dsp:cNvSpPr/>
      </dsp:nvSpPr>
      <dsp:spPr>
        <a:xfrm>
          <a:off x="0" y="4056332"/>
          <a:ext cx="2866642" cy="1224153"/>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VN" sz="1400" kern="1200" dirty="0">
              <a:latin typeface="Times New Roman" pitchFamily="18" charset="0"/>
              <a:cs typeface="Times New Roman" pitchFamily="18" charset="0"/>
            </a:rPr>
            <a:t>OSCE asistă la democratizarea societăţii civile moldoveneşti şi dezvoltarea celei din regiunea transnistreană.</a:t>
          </a:r>
        </a:p>
      </dsp:txBody>
      <dsp:txXfrm>
        <a:off x="35854" y="4092186"/>
        <a:ext cx="2794934" cy="11524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6FDC0-3375-40AC-A799-491408B7E902}">
      <dsp:nvSpPr>
        <dsp:cNvPr id="0" name=""/>
        <dsp:cNvSpPr/>
      </dsp:nvSpPr>
      <dsp:spPr>
        <a:xfrm>
          <a:off x="-4501890" y="-690353"/>
          <a:ext cx="5362997" cy="5362997"/>
        </a:xfrm>
        <a:prstGeom prst="blockArc">
          <a:avLst>
            <a:gd name="adj1" fmla="val 18900000"/>
            <a:gd name="adj2" fmla="val 2700000"/>
            <a:gd name="adj3" fmla="val 403"/>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2B2BC6-856B-4F6C-8BBB-BCE82B910F32}">
      <dsp:nvSpPr>
        <dsp:cNvPr id="0" name=""/>
        <dsp:cNvSpPr/>
      </dsp:nvSpPr>
      <dsp:spPr>
        <a:xfrm>
          <a:off x="376987" y="248813"/>
          <a:ext cx="8461596" cy="49794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244" tIns="35560" rIns="35560" bIns="35560" numCol="1" spcCol="1270" anchor="ctr" anchorCtr="0">
          <a:noAutofit/>
        </a:bodyPr>
        <a:lstStyle/>
        <a:p>
          <a:pPr marL="0" lvl="0" indent="0" algn="l" defTabSz="622300">
            <a:lnSpc>
              <a:spcPct val="90000"/>
            </a:lnSpc>
            <a:spcBef>
              <a:spcPct val="0"/>
            </a:spcBef>
            <a:spcAft>
              <a:spcPct val="35000"/>
            </a:spcAft>
            <a:buNone/>
          </a:pPr>
          <a:r>
            <a:rPr lang="vi-VN" sz="1400" kern="1200">
              <a:latin typeface="Times New Roman" pitchFamily="18" charset="0"/>
              <a:cs typeface="Times New Roman" pitchFamily="18" charset="0"/>
            </a:rPr>
            <a:t>Facilitarea stabilirii unui cadru politic global pentru dialog şi negocieri în vederea reglementării politice definitive a conflictului</a:t>
          </a:r>
          <a:endParaRPr lang="en-US" sz="1400" kern="1200" dirty="0"/>
        </a:p>
      </dsp:txBody>
      <dsp:txXfrm>
        <a:off x="376987" y="248813"/>
        <a:ext cx="8461596" cy="497945"/>
      </dsp:txXfrm>
    </dsp:sp>
    <dsp:sp modelId="{DC5EEEDD-2836-412F-A096-28C363410FE5}">
      <dsp:nvSpPr>
        <dsp:cNvPr id="0" name=""/>
        <dsp:cNvSpPr/>
      </dsp:nvSpPr>
      <dsp:spPr>
        <a:xfrm>
          <a:off x="65771" y="186570"/>
          <a:ext cx="622431" cy="62243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3B512F3-F06F-4751-91C2-CF76A50AE3D6}">
      <dsp:nvSpPr>
        <dsp:cNvPr id="0" name=""/>
        <dsp:cNvSpPr/>
      </dsp:nvSpPr>
      <dsp:spPr>
        <a:xfrm>
          <a:off x="733800" y="995492"/>
          <a:ext cx="8104783" cy="497945"/>
        </a:xfrm>
        <a:prstGeom prst="rect">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244" tIns="35560" rIns="35560" bIns="35560" numCol="1" spcCol="1270" anchor="ctr" anchorCtr="0">
          <a:noAutofit/>
        </a:bodyPr>
        <a:lstStyle/>
        <a:p>
          <a:pPr marL="0" lvl="0" indent="0" algn="l" defTabSz="622300">
            <a:lnSpc>
              <a:spcPct val="90000"/>
            </a:lnSpc>
            <a:spcBef>
              <a:spcPct val="0"/>
            </a:spcBef>
            <a:spcAft>
              <a:spcPct val="35000"/>
            </a:spcAft>
            <a:buNone/>
          </a:pPr>
          <a:r>
            <a:rPr lang="vi-VN" sz="1400" kern="1200" dirty="0">
              <a:latin typeface="Times New Roman" pitchFamily="18" charset="0"/>
              <a:cs typeface="Times New Roman" pitchFamily="18" charset="0"/>
            </a:rPr>
            <a:t>Colectarea informaţiei cu privire la situaţie, incluzând cea militară, investigarea incidentelor specifice şi evaluarea consecinţelor lor politice</a:t>
          </a:r>
          <a:endParaRPr lang="en-US" sz="1400" kern="1200" dirty="0"/>
        </a:p>
      </dsp:txBody>
      <dsp:txXfrm>
        <a:off x="733800" y="995492"/>
        <a:ext cx="8104783" cy="497945"/>
      </dsp:txXfrm>
    </dsp:sp>
    <dsp:sp modelId="{0FCEC010-9D42-4FC7-9D25-45487F80984C}">
      <dsp:nvSpPr>
        <dsp:cNvPr id="0" name=""/>
        <dsp:cNvSpPr/>
      </dsp:nvSpPr>
      <dsp:spPr>
        <a:xfrm>
          <a:off x="422584" y="933249"/>
          <a:ext cx="622431" cy="62243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2450223"/>
              <a:satOff val="-10194"/>
              <a:lumOff val="2402"/>
              <a:alphaOff val="0"/>
            </a:schemeClr>
          </a:solidFill>
          <a:prstDash val="solid"/>
          <a:miter lim="800000"/>
        </a:ln>
        <a:effectLst/>
      </dsp:spPr>
      <dsp:style>
        <a:lnRef idx="1">
          <a:scrgbClr r="0" g="0" b="0"/>
        </a:lnRef>
        <a:fillRef idx="2">
          <a:scrgbClr r="0" g="0" b="0"/>
        </a:fillRef>
        <a:effectRef idx="0">
          <a:scrgbClr r="0" g="0" b="0"/>
        </a:effectRef>
        <a:fontRef idx="minor"/>
      </dsp:style>
    </dsp:sp>
    <dsp:sp modelId="{83FCF81A-8D02-482D-A9F4-7F42F8FF99A1}">
      <dsp:nvSpPr>
        <dsp:cNvPr id="0" name=""/>
        <dsp:cNvSpPr/>
      </dsp:nvSpPr>
      <dsp:spPr>
        <a:xfrm>
          <a:off x="843313" y="1742172"/>
          <a:ext cx="7995270" cy="497945"/>
        </a:xfrm>
        <a:prstGeom prst="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244" tIns="35560" rIns="35560" bIns="35560" numCol="1" spcCol="1270" anchor="ctr" anchorCtr="0">
          <a:noAutofit/>
        </a:bodyPr>
        <a:lstStyle/>
        <a:p>
          <a:pPr marL="0" lvl="0" indent="0" algn="l" defTabSz="622300">
            <a:lnSpc>
              <a:spcPct val="90000"/>
            </a:lnSpc>
            <a:spcBef>
              <a:spcPct val="0"/>
            </a:spcBef>
            <a:spcAft>
              <a:spcPct val="35000"/>
            </a:spcAft>
            <a:buNone/>
          </a:pPr>
          <a:r>
            <a:rPr lang="vi-VN" sz="1400" kern="1200">
              <a:latin typeface="Times New Roman" pitchFamily="18" charset="0"/>
              <a:cs typeface="Times New Roman" pitchFamily="18" charset="0"/>
            </a:rPr>
            <a:t>Încurajarea negocierilor cu privire la statutul şi retragerea trupelor străine</a:t>
          </a:r>
          <a:endParaRPr lang="en-US" sz="1400" kern="1200" dirty="0"/>
        </a:p>
      </dsp:txBody>
      <dsp:txXfrm>
        <a:off x="843313" y="1742172"/>
        <a:ext cx="7995270" cy="497945"/>
      </dsp:txXfrm>
    </dsp:sp>
    <dsp:sp modelId="{A39D998A-D379-49F2-8CAC-B78C57BF511D}">
      <dsp:nvSpPr>
        <dsp:cNvPr id="0" name=""/>
        <dsp:cNvSpPr/>
      </dsp:nvSpPr>
      <dsp:spPr>
        <a:xfrm>
          <a:off x="532097" y="1679929"/>
          <a:ext cx="622431" cy="62243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2">
          <a:scrgbClr r="0" g="0" b="0"/>
        </a:fillRef>
        <a:effectRef idx="0">
          <a:scrgbClr r="0" g="0" b="0"/>
        </a:effectRef>
        <a:fontRef idx="minor"/>
      </dsp:style>
    </dsp:sp>
    <dsp:sp modelId="{DFA0C3E8-2315-4F8F-9A74-DCB89BDFA4E1}">
      <dsp:nvSpPr>
        <dsp:cNvPr id="0" name=""/>
        <dsp:cNvSpPr/>
      </dsp:nvSpPr>
      <dsp:spPr>
        <a:xfrm>
          <a:off x="733800" y="2488851"/>
          <a:ext cx="8104783" cy="497945"/>
        </a:xfrm>
        <a:prstGeom prst="rect">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244" tIns="35560" rIns="35560" bIns="35560" numCol="1" spcCol="1270" anchor="ctr" anchorCtr="0">
          <a:noAutofit/>
        </a:bodyPr>
        <a:lstStyle/>
        <a:p>
          <a:pPr marL="0" lvl="0" indent="0" algn="l" defTabSz="622300">
            <a:lnSpc>
              <a:spcPct val="90000"/>
            </a:lnSpc>
            <a:spcBef>
              <a:spcPct val="0"/>
            </a:spcBef>
            <a:spcAft>
              <a:spcPct val="35000"/>
            </a:spcAft>
            <a:buNone/>
          </a:pPr>
          <a:r>
            <a:rPr lang="vi-VN" sz="1400" kern="1200" dirty="0">
              <a:latin typeface="Times New Roman" pitchFamily="18" charset="0"/>
              <a:cs typeface="Times New Roman" pitchFamily="18" charset="0"/>
            </a:rPr>
            <a:t>Oferirea consultărilor juridice şi expertizelor în domeniul drepturilor omului şi minorităţilor, repatrierea refugiaţilor, democratizarea societăţii şi definitivarea unui statut special pentru regiunea transnistreană</a:t>
          </a:r>
        </a:p>
      </dsp:txBody>
      <dsp:txXfrm>
        <a:off x="733800" y="2488851"/>
        <a:ext cx="8104783" cy="497945"/>
      </dsp:txXfrm>
    </dsp:sp>
    <dsp:sp modelId="{A9166B54-28E7-4B9F-8C13-50BA17A3F9FC}">
      <dsp:nvSpPr>
        <dsp:cNvPr id="0" name=""/>
        <dsp:cNvSpPr/>
      </dsp:nvSpPr>
      <dsp:spPr>
        <a:xfrm>
          <a:off x="422584" y="2426608"/>
          <a:ext cx="622431" cy="62243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7350668"/>
              <a:satOff val="-30583"/>
              <a:lumOff val="7206"/>
              <a:alphaOff val="0"/>
            </a:schemeClr>
          </a:solidFill>
          <a:prstDash val="solid"/>
          <a:miter lim="800000"/>
        </a:ln>
        <a:effectLst/>
      </dsp:spPr>
      <dsp:style>
        <a:lnRef idx="1">
          <a:scrgbClr r="0" g="0" b="0"/>
        </a:lnRef>
        <a:fillRef idx="2">
          <a:scrgbClr r="0" g="0" b="0"/>
        </a:fillRef>
        <a:effectRef idx="0">
          <a:scrgbClr r="0" g="0" b="0"/>
        </a:effectRef>
        <a:fontRef idx="minor"/>
      </dsp:style>
    </dsp:sp>
    <dsp:sp modelId="{4FC33B98-C1F5-4549-B373-130090E848BA}">
      <dsp:nvSpPr>
        <dsp:cNvPr id="0" name=""/>
        <dsp:cNvSpPr/>
      </dsp:nvSpPr>
      <dsp:spPr>
        <a:xfrm>
          <a:off x="376987" y="3235530"/>
          <a:ext cx="8461596" cy="497945"/>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5244" tIns="35560" rIns="35560" bIns="35560" numCol="1" spcCol="1270" anchor="ctr" anchorCtr="0">
          <a:noAutofit/>
        </a:bodyPr>
        <a:lstStyle/>
        <a:p>
          <a:pPr marL="0" lvl="0" indent="0" algn="l" defTabSz="622300">
            <a:lnSpc>
              <a:spcPct val="90000"/>
            </a:lnSpc>
            <a:spcBef>
              <a:spcPct val="0"/>
            </a:spcBef>
            <a:spcAft>
              <a:spcPct val="35000"/>
            </a:spcAft>
            <a:buNone/>
          </a:pPr>
          <a:r>
            <a:rPr lang="vi-VN" sz="1400" kern="1200" dirty="0">
              <a:latin typeface="Times New Roman" pitchFamily="18" charset="0"/>
              <a:cs typeface="Times New Roman" pitchFamily="18" charset="0"/>
            </a:rPr>
            <a:t>Menţinerea unei prezenţe vizibile a OSCE în regiune şi stabilirea contactelor cu toate părţile implicate în conflict.</a:t>
          </a:r>
          <a:endParaRPr lang="ro-RO" sz="1400" kern="1200" dirty="0">
            <a:latin typeface="Times New Roman" pitchFamily="18" charset="0"/>
            <a:cs typeface="Times New Roman" pitchFamily="18" charset="0"/>
          </a:endParaRPr>
        </a:p>
      </dsp:txBody>
      <dsp:txXfrm>
        <a:off x="376987" y="3235530"/>
        <a:ext cx="8461596" cy="497945"/>
      </dsp:txXfrm>
    </dsp:sp>
    <dsp:sp modelId="{83F4F233-BAE0-4ABB-A394-7DC55677D664}">
      <dsp:nvSpPr>
        <dsp:cNvPr id="0" name=""/>
        <dsp:cNvSpPr/>
      </dsp:nvSpPr>
      <dsp:spPr>
        <a:xfrm>
          <a:off x="65771" y="3173287"/>
          <a:ext cx="622431" cy="62243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E7F98E-3C35-4446-812B-11C780045C40}"/>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F031DFF3-5116-41BE-8742-B353390A647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64C718BC-B41F-4D3E-8B1B-E305A773D6C3}"/>
              </a:ext>
            </a:extLst>
          </p:cNvPr>
          <p:cNvSpPr>
            <a:spLocks noGrp="1"/>
          </p:cNvSpPr>
          <p:nvPr>
            <p:ph type="dt" sz="half" idx="10"/>
          </p:nvPr>
        </p:nvSpPr>
        <p:spPr/>
        <p:txBody>
          <a:bodyPr/>
          <a:lstStyle/>
          <a:p>
            <a:fld id="{EE6FBA59-82FD-4B77-95C1-DCB5DC3025C2}" type="datetimeFigureOut">
              <a:rPr lang="ru-RU" smtClean="0"/>
              <a:pPr/>
              <a:t>12.12.2021</a:t>
            </a:fld>
            <a:endParaRPr lang="ru-RU"/>
          </a:p>
        </p:txBody>
      </p:sp>
      <p:sp>
        <p:nvSpPr>
          <p:cNvPr id="5" name="Нижний колонтитул 4">
            <a:extLst>
              <a:ext uri="{FF2B5EF4-FFF2-40B4-BE49-F238E27FC236}">
                <a16:creationId xmlns:a16="http://schemas.microsoft.com/office/drawing/2014/main" id="{3C2CBB7D-2768-4034-8A76-990465C42C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188B732-C314-4BED-96FA-2814A118BAC9}"/>
              </a:ext>
            </a:extLst>
          </p:cNvPr>
          <p:cNvSpPr>
            <a:spLocks noGrp="1"/>
          </p:cNvSpPr>
          <p:nvPr>
            <p:ph type="sldNum" sz="quarter" idx="12"/>
          </p:nvPr>
        </p:nvSpPr>
        <p:spPr/>
        <p:txBody>
          <a:bodyPr/>
          <a:lstStyle/>
          <a:p>
            <a:fld id="{C9C3785B-CE34-432E-8905-9C5D477396AD}" type="slidenum">
              <a:rPr lang="ru-RU" smtClean="0"/>
              <a:pPr/>
              <a:t>‹#›</a:t>
            </a:fld>
            <a:endParaRPr lang="ru-RU"/>
          </a:p>
        </p:txBody>
      </p:sp>
    </p:spTree>
    <p:extLst>
      <p:ext uri="{BB962C8B-B14F-4D97-AF65-F5344CB8AC3E}">
        <p14:creationId xmlns:p14="http://schemas.microsoft.com/office/powerpoint/2010/main" val="182885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B10A72-0AF7-4F66-9B42-1E19CCA2C808}"/>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30BF183A-353E-4403-9F8A-1F85F2FE86B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81521E98-A151-4734-961D-7489DA6EB925}"/>
              </a:ext>
            </a:extLst>
          </p:cNvPr>
          <p:cNvSpPr>
            <a:spLocks noGrp="1"/>
          </p:cNvSpPr>
          <p:nvPr>
            <p:ph type="dt" sz="half" idx="10"/>
          </p:nvPr>
        </p:nvSpPr>
        <p:spPr/>
        <p:txBody>
          <a:bodyPr/>
          <a:lstStyle/>
          <a:p>
            <a:fld id="{EE6FBA59-82FD-4B77-95C1-DCB5DC3025C2}" type="datetimeFigureOut">
              <a:rPr lang="ru-RU" smtClean="0"/>
              <a:pPr/>
              <a:t>12.12.2021</a:t>
            </a:fld>
            <a:endParaRPr lang="ru-RU"/>
          </a:p>
        </p:txBody>
      </p:sp>
      <p:sp>
        <p:nvSpPr>
          <p:cNvPr id="5" name="Нижний колонтитул 4">
            <a:extLst>
              <a:ext uri="{FF2B5EF4-FFF2-40B4-BE49-F238E27FC236}">
                <a16:creationId xmlns:a16="http://schemas.microsoft.com/office/drawing/2014/main" id="{5B2CC7CB-4B00-4BB7-A80B-B5F5CD5DF37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659FA2-C487-4232-B488-BB37098B0583}"/>
              </a:ext>
            </a:extLst>
          </p:cNvPr>
          <p:cNvSpPr>
            <a:spLocks noGrp="1"/>
          </p:cNvSpPr>
          <p:nvPr>
            <p:ph type="sldNum" sz="quarter" idx="12"/>
          </p:nvPr>
        </p:nvSpPr>
        <p:spPr/>
        <p:txBody>
          <a:bodyPr/>
          <a:lstStyle/>
          <a:p>
            <a:fld id="{C9C3785B-CE34-432E-8905-9C5D477396AD}" type="slidenum">
              <a:rPr lang="ru-RU" smtClean="0"/>
              <a:pPr/>
              <a:t>‹#›</a:t>
            </a:fld>
            <a:endParaRPr lang="ru-RU"/>
          </a:p>
        </p:txBody>
      </p:sp>
    </p:spTree>
    <p:extLst>
      <p:ext uri="{BB962C8B-B14F-4D97-AF65-F5344CB8AC3E}">
        <p14:creationId xmlns:p14="http://schemas.microsoft.com/office/powerpoint/2010/main" val="348236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09764F0-B5A2-4454-84FF-856EA5A59965}"/>
              </a:ext>
            </a:extLst>
          </p:cNvPr>
          <p:cNvSpPr>
            <a:spLocks noGrp="1"/>
          </p:cNvSpPr>
          <p:nvPr>
            <p:ph type="title" orient="vert"/>
          </p:nvPr>
        </p:nvSpPr>
        <p:spPr>
          <a:xfrm>
            <a:off x="6543675" y="365125"/>
            <a:ext cx="1971675"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08F537D9-623C-4C7F-A90C-DA2FEA0DC165}"/>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54A8902B-01EB-4696-88A4-A83B8DFBFF2A}"/>
              </a:ext>
            </a:extLst>
          </p:cNvPr>
          <p:cNvSpPr>
            <a:spLocks noGrp="1"/>
          </p:cNvSpPr>
          <p:nvPr>
            <p:ph type="dt" sz="half" idx="10"/>
          </p:nvPr>
        </p:nvSpPr>
        <p:spPr/>
        <p:txBody>
          <a:bodyPr/>
          <a:lstStyle/>
          <a:p>
            <a:fld id="{EE6FBA59-82FD-4B77-95C1-DCB5DC3025C2}" type="datetimeFigureOut">
              <a:rPr lang="ru-RU" smtClean="0"/>
              <a:pPr/>
              <a:t>12.12.2021</a:t>
            </a:fld>
            <a:endParaRPr lang="ru-RU"/>
          </a:p>
        </p:txBody>
      </p:sp>
      <p:sp>
        <p:nvSpPr>
          <p:cNvPr id="5" name="Нижний колонтитул 4">
            <a:extLst>
              <a:ext uri="{FF2B5EF4-FFF2-40B4-BE49-F238E27FC236}">
                <a16:creationId xmlns:a16="http://schemas.microsoft.com/office/drawing/2014/main" id="{F77B113E-5EE6-4C20-BCF3-D18CD922532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5F6EE9E-C8C9-43F5-A27A-B152E207C65A}"/>
              </a:ext>
            </a:extLst>
          </p:cNvPr>
          <p:cNvSpPr>
            <a:spLocks noGrp="1"/>
          </p:cNvSpPr>
          <p:nvPr>
            <p:ph type="sldNum" sz="quarter" idx="12"/>
          </p:nvPr>
        </p:nvSpPr>
        <p:spPr/>
        <p:txBody>
          <a:bodyPr/>
          <a:lstStyle/>
          <a:p>
            <a:fld id="{C9C3785B-CE34-432E-8905-9C5D477396AD}" type="slidenum">
              <a:rPr lang="ru-RU" smtClean="0"/>
              <a:pPr/>
              <a:t>‹#›</a:t>
            </a:fld>
            <a:endParaRPr lang="ru-RU"/>
          </a:p>
        </p:txBody>
      </p:sp>
    </p:spTree>
    <p:extLst>
      <p:ext uri="{BB962C8B-B14F-4D97-AF65-F5344CB8AC3E}">
        <p14:creationId xmlns:p14="http://schemas.microsoft.com/office/powerpoint/2010/main" val="286892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622882-3EE4-442B-A61D-47CBC52D06E7}"/>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E50EBCA5-C68A-446D-BFB2-44352544C94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F5FA7CD0-BAF1-465D-BE88-ECF1FD62D07D}"/>
              </a:ext>
            </a:extLst>
          </p:cNvPr>
          <p:cNvSpPr>
            <a:spLocks noGrp="1"/>
          </p:cNvSpPr>
          <p:nvPr>
            <p:ph type="dt" sz="half" idx="10"/>
          </p:nvPr>
        </p:nvSpPr>
        <p:spPr/>
        <p:txBody>
          <a:bodyPr/>
          <a:lstStyle/>
          <a:p>
            <a:fld id="{EE6FBA59-82FD-4B77-95C1-DCB5DC3025C2}" type="datetimeFigureOut">
              <a:rPr lang="ru-RU" smtClean="0"/>
              <a:pPr/>
              <a:t>12.12.2021</a:t>
            </a:fld>
            <a:endParaRPr lang="ru-RU"/>
          </a:p>
        </p:txBody>
      </p:sp>
      <p:sp>
        <p:nvSpPr>
          <p:cNvPr id="5" name="Нижний колонтитул 4">
            <a:extLst>
              <a:ext uri="{FF2B5EF4-FFF2-40B4-BE49-F238E27FC236}">
                <a16:creationId xmlns:a16="http://schemas.microsoft.com/office/drawing/2014/main" id="{E6C736FA-340A-4AB9-8C31-26A52ADF643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C34C942-51E6-43C5-BB78-D19B6502CA9C}"/>
              </a:ext>
            </a:extLst>
          </p:cNvPr>
          <p:cNvSpPr>
            <a:spLocks noGrp="1"/>
          </p:cNvSpPr>
          <p:nvPr>
            <p:ph type="sldNum" sz="quarter" idx="12"/>
          </p:nvPr>
        </p:nvSpPr>
        <p:spPr/>
        <p:txBody>
          <a:bodyPr/>
          <a:lstStyle/>
          <a:p>
            <a:fld id="{C9C3785B-CE34-432E-8905-9C5D477396AD}" type="slidenum">
              <a:rPr lang="ru-RU" smtClean="0"/>
              <a:pPr/>
              <a:t>‹#›</a:t>
            </a:fld>
            <a:endParaRPr lang="ru-RU"/>
          </a:p>
        </p:txBody>
      </p:sp>
    </p:spTree>
    <p:extLst>
      <p:ext uri="{BB962C8B-B14F-4D97-AF65-F5344CB8AC3E}">
        <p14:creationId xmlns:p14="http://schemas.microsoft.com/office/powerpoint/2010/main" val="390820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FCDEB1-5EEF-4609-89FE-E763E87E2730}"/>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en-US"/>
          </a:p>
        </p:txBody>
      </p:sp>
      <p:sp>
        <p:nvSpPr>
          <p:cNvPr id="3" name="Текст 2">
            <a:extLst>
              <a:ext uri="{FF2B5EF4-FFF2-40B4-BE49-F238E27FC236}">
                <a16:creationId xmlns:a16="http://schemas.microsoft.com/office/drawing/2014/main" id="{18C4B49A-4735-4AB9-9423-AFC7745980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8097A47-2AE7-45CE-98EF-246FDA0E05BB}"/>
              </a:ext>
            </a:extLst>
          </p:cNvPr>
          <p:cNvSpPr>
            <a:spLocks noGrp="1"/>
          </p:cNvSpPr>
          <p:nvPr>
            <p:ph type="dt" sz="half" idx="10"/>
          </p:nvPr>
        </p:nvSpPr>
        <p:spPr/>
        <p:txBody>
          <a:bodyPr/>
          <a:lstStyle/>
          <a:p>
            <a:fld id="{EE6FBA59-82FD-4B77-95C1-DCB5DC3025C2}" type="datetimeFigureOut">
              <a:rPr lang="ru-RU" smtClean="0"/>
              <a:pPr/>
              <a:t>12.12.2021</a:t>
            </a:fld>
            <a:endParaRPr lang="ru-RU"/>
          </a:p>
        </p:txBody>
      </p:sp>
      <p:sp>
        <p:nvSpPr>
          <p:cNvPr id="5" name="Нижний колонтитул 4">
            <a:extLst>
              <a:ext uri="{FF2B5EF4-FFF2-40B4-BE49-F238E27FC236}">
                <a16:creationId xmlns:a16="http://schemas.microsoft.com/office/drawing/2014/main" id="{B18A30AF-7870-47D0-A623-85D29EE535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402CA38-CEAE-42F4-AE2C-3A78086C5921}"/>
              </a:ext>
            </a:extLst>
          </p:cNvPr>
          <p:cNvSpPr>
            <a:spLocks noGrp="1"/>
          </p:cNvSpPr>
          <p:nvPr>
            <p:ph type="sldNum" sz="quarter" idx="12"/>
          </p:nvPr>
        </p:nvSpPr>
        <p:spPr/>
        <p:txBody>
          <a:bodyPr/>
          <a:lstStyle/>
          <a:p>
            <a:fld id="{C9C3785B-CE34-432E-8905-9C5D477396AD}" type="slidenum">
              <a:rPr lang="ru-RU" smtClean="0"/>
              <a:pPr/>
              <a:t>‹#›</a:t>
            </a:fld>
            <a:endParaRPr lang="ru-RU"/>
          </a:p>
        </p:txBody>
      </p:sp>
    </p:spTree>
    <p:extLst>
      <p:ext uri="{BB962C8B-B14F-4D97-AF65-F5344CB8AC3E}">
        <p14:creationId xmlns:p14="http://schemas.microsoft.com/office/powerpoint/2010/main" val="208695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DD7DB7-B09E-4313-AEEA-B9E0DDEA8368}"/>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C19519D2-9076-4784-A006-A34D3B5E4B01}"/>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B4E4CAA7-DF50-48CE-B9A5-8560EAEA1900}"/>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534587F5-9B48-4C2A-996E-0C3CF495F7A4}"/>
              </a:ext>
            </a:extLst>
          </p:cNvPr>
          <p:cNvSpPr>
            <a:spLocks noGrp="1"/>
          </p:cNvSpPr>
          <p:nvPr>
            <p:ph type="dt" sz="half" idx="10"/>
          </p:nvPr>
        </p:nvSpPr>
        <p:spPr/>
        <p:txBody>
          <a:bodyPr/>
          <a:lstStyle/>
          <a:p>
            <a:fld id="{EE6FBA59-82FD-4B77-95C1-DCB5DC3025C2}" type="datetimeFigureOut">
              <a:rPr lang="ru-RU" smtClean="0"/>
              <a:pPr/>
              <a:t>12.12.2021</a:t>
            </a:fld>
            <a:endParaRPr lang="ru-RU"/>
          </a:p>
        </p:txBody>
      </p:sp>
      <p:sp>
        <p:nvSpPr>
          <p:cNvPr id="6" name="Нижний колонтитул 5">
            <a:extLst>
              <a:ext uri="{FF2B5EF4-FFF2-40B4-BE49-F238E27FC236}">
                <a16:creationId xmlns:a16="http://schemas.microsoft.com/office/drawing/2014/main" id="{94CD141E-6124-4238-A512-9B686D50871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70229F7-C05E-4C22-9B48-C13C53D163B8}"/>
              </a:ext>
            </a:extLst>
          </p:cNvPr>
          <p:cNvSpPr>
            <a:spLocks noGrp="1"/>
          </p:cNvSpPr>
          <p:nvPr>
            <p:ph type="sldNum" sz="quarter" idx="12"/>
          </p:nvPr>
        </p:nvSpPr>
        <p:spPr/>
        <p:txBody>
          <a:bodyPr/>
          <a:lstStyle/>
          <a:p>
            <a:fld id="{C9C3785B-CE34-432E-8905-9C5D477396AD}" type="slidenum">
              <a:rPr lang="ru-RU" smtClean="0"/>
              <a:pPr/>
              <a:t>‹#›</a:t>
            </a:fld>
            <a:endParaRPr lang="ru-RU"/>
          </a:p>
        </p:txBody>
      </p:sp>
    </p:spTree>
    <p:extLst>
      <p:ext uri="{BB962C8B-B14F-4D97-AF65-F5344CB8AC3E}">
        <p14:creationId xmlns:p14="http://schemas.microsoft.com/office/powerpoint/2010/main" val="229641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46EBAE-394C-4FD5-A6F8-F312373EBB1A}"/>
              </a:ext>
            </a:extLst>
          </p:cNvPr>
          <p:cNvSpPr>
            <a:spLocks noGrp="1"/>
          </p:cNvSpPr>
          <p:nvPr>
            <p:ph type="title"/>
          </p:nvPr>
        </p:nvSpPr>
        <p:spPr>
          <a:xfrm>
            <a:off x="629841" y="365126"/>
            <a:ext cx="78867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3C5745DA-EA04-4CEF-86E7-7F1B4027F8D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B319486C-6633-4B81-B7E3-2C30377CAC87}"/>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F99C1431-9B30-42D5-AB4C-C9451ABEB51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31DB24E8-ED31-4B9E-84AC-ED11A06995ED}"/>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E64C8C96-999B-4822-A315-64CEAEA03BFB}"/>
              </a:ext>
            </a:extLst>
          </p:cNvPr>
          <p:cNvSpPr>
            <a:spLocks noGrp="1"/>
          </p:cNvSpPr>
          <p:nvPr>
            <p:ph type="dt" sz="half" idx="10"/>
          </p:nvPr>
        </p:nvSpPr>
        <p:spPr/>
        <p:txBody>
          <a:bodyPr/>
          <a:lstStyle/>
          <a:p>
            <a:fld id="{EE6FBA59-82FD-4B77-95C1-DCB5DC3025C2}" type="datetimeFigureOut">
              <a:rPr lang="ru-RU" smtClean="0"/>
              <a:pPr/>
              <a:t>12.12.2021</a:t>
            </a:fld>
            <a:endParaRPr lang="ru-RU"/>
          </a:p>
        </p:txBody>
      </p:sp>
      <p:sp>
        <p:nvSpPr>
          <p:cNvPr id="8" name="Нижний колонтитул 7">
            <a:extLst>
              <a:ext uri="{FF2B5EF4-FFF2-40B4-BE49-F238E27FC236}">
                <a16:creationId xmlns:a16="http://schemas.microsoft.com/office/drawing/2014/main" id="{FCD84839-67E8-435C-BDCB-7568677CE24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98278AE-59A6-416B-9F60-5255E7337655}"/>
              </a:ext>
            </a:extLst>
          </p:cNvPr>
          <p:cNvSpPr>
            <a:spLocks noGrp="1"/>
          </p:cNvSpPr>
          <p:nvPr>
            <p:ph type="sldNum" sz="quarter" idx="12"/>
          </p:nvPr>
        </p:nvSpPr>
        <p:spPr/>
        <p:txBody>
          <a:bodyPr/>
          <a:lstStyle/>
          <a:p>
            <a:fld id="{C9C3785B-CE34-432E-8905-9C5D477396AD}" type="slidenum">
              <a:rPr lang="ru-RU" smtClean="0"/>
              <a:pPr/>
              <a:t>‹#›</a:t>
            </a:fld>
            <a:endParaRPr lang="ru-RU"/>
          </a:p>
        </p:txBody>
      </p:sp>
    </p:spTree>
    <p:extLst>
      <p:ext uri="{BB962C8B-B14F-4D97-AF65-F5344CB8AC3E}">
        <p14:creationId xmlns:p14="http://schemas.microsoft.com/office/powerpoint/2010/main" val="222817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CC54AA-040A-426C-9707-5AF0A15004CC}"/>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8D54B0ED-E86E-4909-AFD3-C1F56D53A597}"/>
              </a:ext>
            </a:extLst>
          </p:cNvPr>
          <p:cNvSpPr>
            <a:spLocks noGrp="1"/>
          </p:cNvSpPr>
          <p:nvPr>
            <p:ph type="dt" sz="half" idx="10"/>
          </p:nvPr>
        </p:nvSpPr>
        <p:spPr/>
        <p:txBody>
          <a:bodyPr/>
          <a:lstStyle/>
          <a:p>
            <a:fld id="{EE6FBA59-82FD-4B77-95C1-DCB5DC3025C2}" type="datetimeFigureOut">
              <a:rPr lang="ru-RU" smtClean="0"/>
              <a:pPr/>
              <a:t>12.12.2021</a:t>
            </a:fld>
            <a:endParaRPr lang="ru-RU"/>
          </a:p>
        </p:txBody>
      </p:sp>
      <p:sp>
        <p:nvSpPr>
          <p:cNvPr id="4" name="Нижний колонтитул 3">
            <a:extLst>
              <a:ext uri="{FF2B5EF4-FFF2-40B4-BE49-F238E27FC236}">
                <a16:creationId xmlns:a16="http://schemas.microsoft.com/office/drawing/2014/main" id="{14EA1CAC-6459-4BF7-9735-B6270E5F9A8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C233601-7D8E-42B1-A198-8F260FC7C7C1}"/>
              </a:ext>
            </a:extLst>
          </p:cNvPr>
          <p:cNvSpPr>
            <a:spLocks noGrp="1"/>
          </p:cNvSpPr>
          <p:nvPr>
            <p:ph type="sldNum" sz="quarter" idx="12"/>
          </p:nvPr>
        </p:nvSpPr>
        <p:spPr/>
        <p:txBody>
          <a:bodyPr/>
          <a:lstStyle/>
          <a:p>
            <a:fld id="{C9C3785B-CE34-432E-8905-9C5D477396AD}" type="slidenum">
              <a:rPr lang="ru-RU" smtClean="0"/>
              <a:pPr/>
              <a:t>‹#›</a:t>
            </a:fld>
            <a:endParaRPr lang="ru-RU"/>
          </a:p>
        </p:txBody>
      </p:sp>
    </p:spTree>
    <p:extLst>
      <p:ext uri="{BB962C8B-B14F-4D97-AF65-F5344CB8AC3E}">
        <p14:creationId xmlns:p14="http://schemas.microsoft.com/office/powerpoint/2010/main" val="388318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2319031-B159-4C32-998E-EC5810CA874A}"/>
              </a:ext>
            </a:extLst>
          </p:cNvPr>
          <p:cNvSpPr>
            <a:spLocks noGrp="1"/>
          </p:cNvSpPr>
          <p:nvPr>
            <p:ph type="dt" sz="half" idx="10"/>
          </p:nvPr>
        </p:nvSpPr>
        <p:spPr/>
        <p:txBody>
          <a:bodyPr/>
          <a:lstStyle/>
          <a:p>
            <a:fld id="{EE6FBA59-82FD-4B77-95C1-DCB5DC3025C2}" type="datetimeFigureOut">
              <a:rPr lang="ru-RU" smtClean="0"/>
              <a:pPr/>
              <a:t>12.12.2021</a:t>
            </a:fld>
            <a:endParaRPr lang="ru-RU"/>
          </a:p>
        </p:txBody>
      </p:sp>
      <p:sp>
        <p:nvSpPr>
          <p:cNvPr id="3" name="Нижний колонтитул 2">
            <a:extLst>
              <a:ext uri="{FF2B5EF4-FFF2-40B4-BE49-F238E27FC236}">
                <a16:creationId xmlns:a16="http://schemas.microsoft.com/office/drawing/2014/main" id="{C56E96E7-03FE-4BA5-9EB5-57828FFFE34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A070A27-26A9-4C0C-A603-F89775C7A553}"/>
              </a:ext>
            </a:extLst>
          </p:cNvPr>
          <p:cNvSpPr>
            <a:spLocks noGrp="1"/>
          </p:cNvSpPr>
          <p:nvPr>
            <p:ph type="sldNum" sz="quarter" idx="12"/>
          </p:nvPr>
        </p:nvSpPr>
        <p:spPr/>
        <p:txBody>
          <a:bodyPr/>
          <a:lstStyle/>
          <a:p>
            <a:fld id="{C9C3785B-CE34-432E-8905-9C5D477396AD}" type="slidenum">
              <a:rPr lang="ru-RU" smtClean="0"/>
              <a:pPr/>
              <a:t>‹#›</a:t>
            </a:fld>
            <a:endParaRPr lang="ru-RU"/>
          </a:p>
        </p:txBody>
      </p:sp>
    </p:spTree>
    <p:extLst>
      <p:ext uri="{BB962C8B-B14F-4D97-AF65-F5344CB8AC3E}">
        <p14:creationId xmlns:p14="http://schemas.microsoft.com/office/powerpoint/2010/main" val="106962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3533E5-4832-4486-8305-BD6177CD40CA}"/>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en-US"/>
          </a:p>
        </p:txBody>
      </p:sp>
      <p:sp>
        <p:nvSpPr>
          <p:cNvPr id="3" name="Объект 2">
            <a:extLst>
              <a:ext uri="{FF2B5EF4-FFF2-40B4-BE49-F238E27FC236}">
                <a16:creationId xmlns:a16="http://schemas.microsoft.com/office/drawing/2014/main" id="{C96142D6-6452-4FD8-8D2C-B6DB96FD7F0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E10AD6EF-46C3-4ED2-9DC9-D9637410CA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DFFACD2B-5A62-4A11-90FD-9FF208548E03}"/>
              </a:ext>
            </a:extLst>
          </p:cNvPr>
          <p:cNvSpPr>
            <a:spLocks noGrp="1"/>
          </p:cNvSpPr>
          <p:nvPr>
            <p:ph type="dt" sz="half" idx="10"/>
          </p:nvPr>
        </p:nvSpPr>
        <p:spPr/>
        <p:txBody>
          <a:bodyPr/>
          <a:lstStyle/>
          <a:p>
            <a:fld id="{EE6FBA59-82FD-4B77-95C1-DCB5DC3025C2}" type="datetimeFigureOut">
              <a:rPr lang="ru-RU" smtClean="0"/>
              <a:pPr/>
              <a:t>12.12.2021</a:t>
            </a:fld>
            <a:endParaRPr lang="ru-RU"/>
          </a:p>
        </p:txBody>
      </p:sp>
      <p:sp>
        <p:nvSpPr>
          <p:cNvPr id="6" name="Нижний колонтитул 5">
            <a:extLst>
              <a:ext uri="{FF2B5EF4-FFF2-40B4-BE49-F238E27FC236}">
                <a16:creationId xmlns:a16="http://schemas.microsoft.com/office/drawing/2014/main" id="{E38FEA85-AA2E-4CF5-945E-444A829A914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1BE8409-595A-4ABA-BC36-AA976E93031F}"/>
              </a:ext>
            </a:extLst>
          </p:cNvPr>
          <p:cNvSpPr>
            <a:spLocks noGrp="1"/>
          </p:cNvSpPr>
          <p:nvPr>
            <p:ph type="sldNum" sz="quarter" idx="12"/>
          </p:nvPr>
        </p:nvSpPr>
        <p:spPr/>
        <p:txBody>
          <a:bodyPr/>
          <a:lstStyle/>
          <a:p>
            <a:fld id="{C9C3785B-CE34-432E-8905-9C5D477396AD}" type="slidenum">
              <a:rPr lang="ru-RU" smtClean="0"/>
              <a:pPr/>
              <a:t>‹#›</a:t>
            </a:fld>
            <a:endParaRPr lang="ru-RU"/>
          </a:p>
        </p:txBody>
      </p:sp>
    </p:spTree>
    <p:extLst>
      <p:ext uri="{BB962C8B-B14F-4D97-AF65-F5344CB8AC3E}">
        <p14:creationId xmlns:p14="http://schemas.microsoft.com/office/powerpoint/2010/main" val="335356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25A236-3D06-41E6-8CDE-C9CC2FE3C542}"/>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6D43D6C9-C8A4-4A3E-8904-64E397DECF8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Текст 3">
            <a:extLst>
              <a:ext uri="{FF2B5EF4-FFF2-40B4-BE49-F238E27FC236}">
                <a16:creationId xmlns:a16="http://schemas.microsoft.com/office/drawing/2014/main" id="{8B65B1CA-3625-4302-85BD-89BC6FFC67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AA264D8C-2CFC-4108-9044-4A6BCD432908}"/>
              </a:ext>
            </a:extLst>
          </p:cNvPr>
          <p:cNvSpPr>
            <a:spLocks noGrp="1"/>
          </p:cNvSpPr>
          <p:nvPr>
            <p:ph type="dt" sz="half" idx="10"/>
          </p:nvPr>
        </p:nvSpPr>
        <p:spPr/>
        <p:txBody>
          <a:bodyPr/>
          <a:lstStyle/>
          <a:p>
            <a:fld id="{EE6FBA59-82FD-4B77-95C1-DCB5DC3025C2}" type="datetimeFigureOut">
              <a:rPr lang="ru-RU" smtClean="0"/>
              <a:pPr/>
              <a:t>12.12.2021</a:t>
            </a:fld>
            <a:endParaRPr lang="ru-RU"/>
          </a:p>
        </p:txBody>
      </p:sp>
      <p:sp>
        <p:nvSpPr>
          <p:cNvPr id="6" name="Нижний колонтитул 5">
            <a:extLst>
              <a:ext uri="{FF2B5EF4-FFF2-40B4-BE49-F238E27FC236}">
                <a16:creationId xmlns:a16="http://schemas.microsoft.com/office/drawing/2014/main" id="{4DC92E48-7E8A-48B3-A934-18738D55ED9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C98A872-2D5B-45BE-A12F-9022AE8800BA}"/>
              </a:ext>
            </a:extLst>
          </p:cNvPr>
          <p:cNvSpPr>
            <a:spLocks noGrp="1"/>
          </p:cNvSpPr>
          <p:nvPr>
            <p:ph type="sldNum" sz="quarter" idx="12"/>
          </p:nvPr>
        </p:nvSpPr>
        <p:spPr/>
        <p:txBody>
          <a:bodyPr/>
          <a:lstStyle/>
          <a:p>
            <a:fld id="{C9C3785B-CE34-432E-8905-9C5D477396AD}" type="slidenum">
              <a:rPr lang="ru-RU" smtClean="0"/>
              <a:pPr/>
              <a:t>‹#›</a:t>
            </a:fld>
            <a:endParaRPr lang="ru-RU"/>
          </a:p>
        </p:txBody>
      </p:sp>
    </p:spTree>
    <p:extLst>
      <p:ext uri="{BB962C8B-B14F-4D97-AF65-F5344CB8AC3E}">
        <p14:creationId xmlns:p14="http://schemas.microsoft.com/office/powerpoint/2010/main" val="221092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0EA4F8-2A8F-4238-961D-784654DD471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652D21AE-F5F7-43A7-A8A4-1DB50023F7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F445D692-A379-4898-AD89-6F67068DF0B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6FBA59-82FD-4B77-95C1-DCB5DC3025C2}" type="datetimeFigureOut">
              <a:rPr lang="ru-RU" smtClean="0"/>
              <a:pPr/>
              <a:t>12.12.2021</a:t>
            </a:fld>
            <a:endParaRPr lang="ru-RU"/>
          </a:p>
        </p:txBody>
      </p:sp>
      <p:sp>
        <p:nvSpPr>
          <p:cNvPr id="5" name="Нижний колонтитул 4">
            <a:extLst>
              <a:ext uri="{FF2B5EF4-FFF2-40B4-BE49-F238E27FC236}">
                <a16:creationId xmlns:a16="http://schemas.microsoft.com/office/drawing/2014/main" id="{C47F2B30-7559-4D6A-A636-677323FD250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B6323C9-8FEB-4F96-BDF7-88C43B9B335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C3785B-CE34-432E-8905-9C5D477396AD}" type="slidenum">
              <a:rPr lang="ru-RU" smtClean="0"/>
              <a:pPr/>
              <a:t>‹#›</a:t>
            </a:fld>
            <a:endParaRPr lang="ru-RU"/>
          </a:p>
        </p:txBody>
      </p:sp>
    </p:spTree>
    <p:extLst>
      <p:ext uri="{BB962C8B-B14F-4D97-AF65-F5344CB8AC3E}">
        <p14:creationId xmlns:p14="http://schemas.microsoft.com/office/powerpoint/2010/main" val="34191491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sce.org/ro/moldova"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B6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030" name="Straight Connector 74">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4B656A"/>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p:nvPr>
        </p:nvSpPr>
        <p:spPr>
          <a:xfrm>
            <a:off x="832484" y="4110898"/>
            <a:ext cx="7475220" cy="1560320"/>
          </a:xfrm>
        </p:spPr>
        <p:txBody>
          <a:bodyPr>
            <a:normAutofit/>
          </a:bodyPr>
          <a:lstStyle/>
          <a:p>
            <a:r>
              <a:rPr lang="ro-RO" sz="4400" b="1" dirty="0">
                <a:latin typeface="Times New Roman" pitchFamily="18" charset="0"/>
                <a:cs typeface="Times New Roman" pitchFamily="18" charset="0"/>
              </a:rPr>
              <a:t>Organizația pentru Securitate și Cooperare în Europa</a:t>
            </a:r>
            <a:endParaRPr lang="ru-RU" sz="4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282147" y="5799488"/>
            <a:ext cx="6575895" cy="653841"/>
          </a:xfrm>
        </p:spPr>
        <p:txBody>
          <a:bodyPr>
            <a:normAutofit/>
          </a:bodyPr>
          <a:lstStyle/>
          <a:p>
            <a:r>
              <a:rPr lang="en-US" sz="1600" b="1" i="1" dirty="0" err="1">
                <a:latin typeface="Times New Roman" pitchFamily="18" charset="0"/>
                <a:cs typeface="Times New Roman" pitchFamily="18" charset="0"/>
              </a:rPr>
              <a:t>Elaborat</a:t>
            </a:r>
            <a:r>
              <a:rPr lang="en-US" sz="1600" b="1" i="1" dirty="0">
                <a:latin typeface="Times New Roman" pitchFamily="18" charset="0"/>
                <a:cs typeface="Times New Roman" pitchFamily="18" charset="0"/>
              </a:rPr>
              <a:t>: Caraman Iana</a:t>
            </a:r>
          </a:p>
          <a:p>
            <a:r>
              <a:rPr lang="ro-MD" sz="1600" b="1" i="1" dirty="0">
                <a:latin typeface="Times New Roman" pitchFamily="18" charset="0"/>
                <a:cs typeface="Times New Roman" pitchFamily="18" charset="0"/>
              </a:rPr>
              <a:t>Coordonat</a:t>
            </a:r>
            <a:r>
              <a:rPr lang="en-US" sz="1600" b="1" i="1" dirty="0">
                <a:latin typeface="Times New Roman" pitchFamily="18" charset="0"/>
                <a:cs typeface="Times New Roman" pitchFamily="18" charset="0"/>
              </a:rPr>
              <a:t>:</a:t>
            </a:r>
            <a:r>
              <a:rPr lang="ro-MD" sz="1600" b="1" i="1" dirty="0">
                <a:latin typeface="Times New Roman" pitchFamily="18" charset="0"/>
                <a:cs typeface="Times New Roman" pitchFamily="18" charset="0"/>
              </a:rPr>
              <a:t> Ilașciuc Andrei</a:t>
            </a:r>
            <a:endParaRPr lang="ru-RU" sz="1600" b="1" i="1" dirty="0">
              <a:latin typeface="Times New Roman" pitchFamily="18" charset="0"/>
              <a:cs typeface="Times New Roman" pitchFamily="18" charset="0"/>
            </a:endParaRPr>
          </a:p>
        </p:txBody>
      </p:sp>
      <p:pic>
        <p:nvPicPr>
          <p:cNvPr id="1026" name="Picture 2" descr="Internship Programme at the OSCE">
            <a:extLst>
              <a:ext uri="{FF2B5EF4-FFF2-40B4-BE49-F238E27FC236}">
                <a16:creationId xmlns:a16="http://schemas.microsoft.com/office/drawing/2014/main" id="{8DA32F30-4516-4B11-BB61-14C3E5CC8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94" r="2" b="10373"/>
          <a:stretch/>
        </p:blipFill>
        <p:spPr bwMode="auto">
          <a:xfrm>
            <a:off x="182880" y="256540"/>
            <a:ext cx="8778240" cy="3764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60648"/>
            <a:ext cx="4320480" cy="6264696"/>
          </a:xfrm>
        </p:spPr>
        <p:txBody>
          <a:bodyPr>
            <a:normAutofit lnSpcReduction="10000"/>
          </a:bodyPr>
          <a:lstStyle/>
          <a:p>
            <a:pPr marL="114300" marR="0" algn="just">
              <a:lnSpc>
                <a:spcPct val="115000"/>
              </a:lnSpc>
              <a:spcBef>
                <a:spcPts val="0"/>
              </a:spcBef>
              <a:spcAft>
                <a:spcPts val="0"/>
              </a:spcAft>
            </a:pPr>
            <a:r>
              <a:rPr lang="ro-RO" sz="2400" dirty="0">
                <a:effectLst/>
                <a:latin typeface="Times New Roman" panose="02020603050405020304" pitchFamily="18" charset="0"/>
                <a:ea typeface="Calibri" panose="020F0502020204030204" pitchFamily="34" charset="0"/>
                <a:cs typeface="Times New Roman" panose="02020603050405020304" pitchFamily="18" charset="0"/>
              </a:rPr>
              <a:t>Astăzi OSCE ocupă un loc unic printre organizaţiile europene de securitate, fapt datorat cuprinderii unui număr larg de state participante (57), abordării securităţii prin cooperare, instrumentelor sale de prevenire a conflictelor, tradiţiei profund statornice pentru dialog deschis şi construire a consensului, precum şi modalităţilor de cooperare bine stabilite cu alte organizaţii internaţionale. </a:t>
            </a:r>
          </a:p>
          <a:p>
            <a:pPr marL="114300" marR="0" algn="just">
              <a:lnSpc>
                <a:spcPct val="115000"/>
              </a:lnSpc>
              <a:spcBef>
                <a:spcPts val="0"/>
              </a:spcBef>
              <a:spcAft>
                <a:spcPts val="0"/>
              </a:spcAft>
            </a:pPr>
            <a:r>
              <a:rPr lang="ro-RO" sz="2400" i="1" dirty="0">
                <a:effectLst/>
                <a:latin typeface="Times New Roman" panose="02020603050405020304" pitchFamily="18" charset="0"/>
                <a:ea typeface="Calibri" panose="020F0502020204030204" pitchFamily="34" charset="0"/>
                <a:cs typeface="Times New Roman" panose="02020603050405020304" pitchFamily="18" charset="0"/>
              </a:rPr>
              <a:t>Priorităţile</a:t>
            </a:r>
            <a:r>
              <a:rPr lang="ro-RO" sz="2400" dirty="0">
                <a:effectLst/>
                <a:latin typeface="Times New Roman" panose="02020603050405020304" pitchFamily="18" charset="0"/>
                <a:ea typeface="Calibri" panose="020F0502020204030204" pitchFamily="34" charset="0"/>
                <a:cs typeface="Times New Roman" panose="02020603050405020304" pitchFamily="18" charset="0"/>
              </a:rPr>
              <a:t> de bază ale OSCE la etapa actuală sunt următoarele: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1490FC2C-7E4B-4396-89EA-B5DE2B27633C}"/>
              </a:ext>
            </a:extLst>
          </p:cNvPr>
          <p:cNvGraphicFramePr/>
          <p:nvPr/>
        </p:nvGraphicFramePr>
        <p:xfrm>
          <a:off x="4932040" y="260648"/>
          <a:ext cx="400776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descr="C:\Users\user\Desktop\3957.jpg">
            <a:extLst>
              <a:ext uri="{FF2B5EF4-FFF2-40B4-BE49-F238E27FC236}">
                <a16:creationId xmlns:a16="http://schemas.microsoft.com/office/drawing/2014/main" id="{A943B3E6-68DA-4414-8A86-0C12725DC669}"/>
              </a:ext>
            </a:extLst>
          </p:cNvPr>
          <p:cNvPicPr>
            <a:picLocks noChangeAspect="1" noChangeArrowheads="1"/>
          </p:cNvPicPr>
          <p:nvPr/>
        </p:nvPicPr>
        <p:blipFill rotWithShape="1">
          <a:blip r:embed="rId2"/>
          <a:srcRect l="10927" r="17073"/>
          <a:stretch/>
        </p:blipFill>
        <p:spPr bwMode="auto">
          <a:xfrm>
            <a:off x="20" y="10"/>
            <a:ext cx="9143979" cy="6857990"/>
          </a:xfrm>
          <a:prstGeom prst="rect">
            <a:avLst/>
          </a:prstGeom>
          <a:noFill/>
        </p:spPr>
      </p:pic>
      <p:sp>
        <p:nvSpPr>
          <p:cNvPr id="922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Заголовок 1"/>
          <p:cNvSpPr>
            <a:spLocks noGrp="1"/>
          </p:cNvSpPr>
          <p:nvPr>
            <p:ph type="title"/>
          </p:nvPr>
        </p:nvSpPr>
        <p:spPr>
          <a:xfrm>
            <a:off x="532086" y="1913950"/>
            <a:ext cx="3153102" cy="1342754"/>
          </a:xfrm>
        </p:spPr>
        <p:txBody>
          <a:bodyPr>
            <a:normAutofit/>
          </a:bodyPr>
          <a:lstStyle/>
          <a:p>
            <a:pPr marL="514350" indent="-514350" algn="ctr">
              <a:spcBef>
                <a:spcPts val="0"/>
              </a:spcBef>
            </a:pPr>
            <a:r>
              <a:rPr lang="ro-RO" sz="2900" b="1">
                <a:latin typeface="Times New Roman" pitchFamily="18" charset="0"/>
                <a:cs typeface="Times New Roman" pitchFamily="18" charset="0"/>
              </a:rPr>
              <a:t>4. MEMBRII ȘI CALITATEA DE MEMBRU</a:t>
            </a:r>
          </a:p>
        </p:txBody>
      </p:sp>
      <p:cxnSp>
        <p:nvCxnSpPr>
          <p:cNvPr id="9227" name="Straight Connector 7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Содержимое 2"/>
          <p:cNvSpPr>
            <a:spLocks noGrp="1"/>
          </p:cNvSpPr>
          <p:nvPr>
            <p:ph idx="1"/>
          </p:nvPr>
        </p:nvSpPr>
        <p:spPr>
          <a:xfrm>
            <a:off x="394137" y="3417573"/>
            <a:ext cx="3444765" cy="2619839"/>
          </a:xfrm>
        </p:spPr>
        <p:txBody>
          <a:bodyPr anchor="ctr">
            <a:normAutofit/>
          </a:bodyPr>
          <a:lstStyle/>
          <a:p>
            <a:pPr marL="96838" indent="12700" algn="ctr">
              <a:buNone/>
            </a:pPr>
            <a:r>
              <a:rPr lang="ro-RO" sz="2400" dirty="0">
                <a:latin typeface="Times New Roman" pitchFamily="18" charset="0"/>
                <a:cs typeface="Times New Roman" pitchFamily="18" charset="0"/>
              </a:rPr>
              <a:t>OSCE cuprinde 57 de state, care au statut egal, iar regula de bază în adoptarea deciziilor este consensul. </a:t>
            </a:r>
            <a:endParaRPr lang="ru-RU" sz="2400" dirty="0">
              <a:latin typeface="Times New Roman" pitchFamily="18" charset="0"/>
              <a:cs typeface="Times New Roman" pitchFamily="18" charset="0"/>
            </a:endParaRPr>
          </a:p>
        </p:txBody>
      </p:sp>
      <p:sp>
        <p:nvSpPr>
          <p:cNvPr id="9218" name="AutoShape 2" descr="Participating States | O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0" name="AutoShape 4" descr="Participating States | O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2" name="AutoShape 6" descr="Participating States | O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4" name="AutoShape 8" descr="Participating States | O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Organisation für Sicherheit und Zusammenarbeit in Europa">
            <a:extLst>
              <a:ext uri="{FF2B5EF4-FFF2-40B4-BE49-F238E27FC236}">
                <a16:creationId xmlns:a16="http://schemas.microsoft.com/office/drawing/2014/main" id="{17B7EF39-C0E7-457F-824B-004BEE588BCB}"/>
              </a:ext>
            </a:extLst>
          </p:cNvPr>
          <p:cNvPicPr>
            <a:picLocks noGrp="1" noChangeAspect="1" noChangeArrowheads="1"/>
          </p:cNvPicPr>
          <p:nvPr>
            <p:ph idx="1"/>
          </p:nvPr>
        </p:nvPicPr>
        <p:blipFill>
          <a:blip r:embed="rId2"/>
          <a:stretch>
            <a:fillRect/>
          </a:stretch>
        </p:blipFill>
        <p:spPr bwMode="auto">
          <a:xfrm>
            <a:off x="482600" y="1208583"/>
            <a:ext cx="8178799" cy="4440832"/>
          </a:xfrm>
          <a:prstGeom prst="rect">
            <a:avLst/>
          </a:prstGeom>
          <a:noFill/>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descr="C:\Users\user\Desktop\450643.jpg">
            <a:extLst>
              <a:ext uri="{FF2B5EF4-FFF2-40B4-BE49-F238E27FC236}">
                <a16:creationId xmlns:a16="http://schemas.microsoft.com/office/drawing/2014/main" id="{069F9718-3D8B-4EA9-946D-B14F67E5896C}"/>
              </a:ext>
            </a:extLst>
          </p:cNvPr>
          <p:cNvPicPr>
            <a:picLocks noChangeAspect="1" noChangeArrowheads="1"/>
          </p:cNvPicPr>
          <p:nvPr/>
        </p:nvPicPr>
        <p:blipFill rotWithShape="1">
          <a:blip r:embed="rId2"/>
          <a:srcRect l="17101" r="25795"/>
          <a:stretch/>
        </p:blipFill>
        <p:spPr bwMode="auto">
          <a:xfrm>
            <a:off x="20" y="10"/>
            <a:ext cx="7252212" cy="6857990"/>
          </a:xfrm>
          <a:prstGeom prst="rect">
            <a:avLst/>
          </a:prstGeom>
          <a:noFill/>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title"/>
          </p:nvPr>
        </p:nvSpPr>
        <p:spPr>
          <a:xfrm>
            <a:off x="5648706" y="365125"/>
            <a:ext cx="3315781" cy="1899912"/>
          </a:xfrm>
        </p:spPr>
        <p:txBody>
          <a:bodyPr vert="horz" lIns="91440" tIns="45720" rIns="91440" bIns="45720" rtlCol="0" anchor="ctr">
            <a:normAutofit/>
          </a:bodyPr>
          <a:lstStyle/>
          <a:p>
            <a:pPr marL="514350" indent="-514350" defTabSz="914400"/>
            <a:r>
              <a:rPr lang="en-US" sz="2200" b="1" dirty="0">
                <a:latin typeface="Times New Roman" panose="02020603050405020304" pitchFamily="18" charset="0"/>
                <a:cs typeface="Times New Roman" panose="02020603050405020304" pitchFamily="18" charset="0"/>
              </a:rPr>
              <a:t>5. ROLUL OSCE ÎN CONTEXTUL RELAȚIILOR INTERNAȚIONALE</a:t>
            </a:r>
          </a:p>
        </p:txBody>
      </p:sp>
      <p:sp>
        <p:nvSpPr>
          <p:cNvPr id="4" name="Прямоугольник 3"/>
          <p:cNvSpPr/>
          <p:nvPr/>
        </p:nvSpPr>
        <p:spPr>
          <a:xfrm>
            <a:off x="5648707" y="2434200"/>
            <a:ext cx="3315780" cy="4163151"/>
          </a:xfrm>
          <a:prstGeom prst="rect">
            <a:avLst/>
          </a:prstGeom>
        </p:spPr>
        <p:txBody>
          <a:bodyPr vert="horz" lIns="91440" tIns="45720" rIns="91440" bIns="45720" rtlCol="0">
            <a:normAutofit fontScale="92500"/>
          </a:bodyPr>
          <a:lstStyle/>
          <a:p>
            <a:pPr indent="-228600" algn="just">
              <a:lnSpc>
                <a:spcPct val="90000"/>
              </a:lnSpc>
              <a:spcAft>
                <a:spcPts val="600"/>
              </a:spcAft>
              <a:buFont typeface="Arial" panose="020B0604020202020204" pitchFamily="34" charset="0"/>
              <a:buChar char="•"/>
            </a:pPr>
            <a:r>
              <a:rPr lang="en-US" sz="1400" dirty="0" err="1">
                <a:latin typeface="Times New Roman" panose="02020603050405020304" pitchFamily="18" charset="0"/>
                <a:cs typeface="Times New Roman" panose="02020603050405020304" pitchFamily="18" charset="0"/>
              </a:rPr>
              <a:t>Prin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abordarea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multidimensională</a:t>
            </a:r>
            <a:r>
              <a:rPr lang="en-US" sz="1400" dirty="0">
                <a:latin typeface="Times New Roman" panose="02020603050405020304" pitchFamily="18" charset="0"/>
                <a:cs typeface="Times New Roman" panose="02020603050405020304" pitchFamily="18" charset="0"/>
              </a:rPr>
              <a:t>, OSCE </a:t>
            </a:r>
            <a:r>
              <a:rPr lang="en-US" sz="1400" dirty="0" err="1">
                <a:latin typeface="Times New Roman" panose="02020603050405020304" pitchFamily="18" charset="0"/>
                <a:cs typeface="Times New Roman" panose="02020603050405020304" pitchFamily="18" charset="0"/>
              </a:rPr>
              <a:t>oferă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statelor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participante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cel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potrivit</a:t>
            </a:r>
            <a:r>
              <a:rPr lang="en-US" sz="1400" dirty="0">
                <a:latin typeface="Times New Roman" panose="02020603050405020304" pitchFamily="18" charset="0"/>
                <a:cs typeface="Times New Roman" panose="02020603050405020304" pitchFamily="18" charset="0"/>
              </a:rPr>
              <a:t> forum de dialog </a:t>
            </a:r>
            <a:r>
              <a:rPr lang="en-US" sz="1400" dirty="0" err="1">
                <a:latin typeface="Times New Roman" panose="02020603050405020304" pitchFamily="18" charset="0"/>
                <a:cs typeface="Times New Roman" panose="02020603050405020304" pitchFamily="18" charset="0"/>
              </a:rPr>
              <a:t>şi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negociere</a:t>
            </a:r>
            <a:r>
              <a:rPr lang="en-US" sz="1400" dirty="0">
                <a:latin typeface="Times New Roman" panose="02020603050405020304" pitchFamily="18" charset="0"/>
                <a:cs typeface="Times New Roman" panose="02020603050405020304" pitchFamily="18" charset="0"/>
              </a:rPr>
              <a:t> pe </a:t>
            </a:r>
            <a:r>
              <a:rPr lang="en-US" sz="1400" b="1" dirty="0" err="1">
                <a:latin typeface="Times New Roman" panose="02020603050405020304" pitchFamily="18" charset="0"/>
                <a:cs typeface="Times New Roman" panose="02020603050405020304" pitchFamily="18" charset="0"/>
              </a:rPr>
              <a:t>problematica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securităţii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în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spaţiul</a:t>
            </a:r>
            <a:r>
              <a:rPr lang="en-US" sz="1400" b="1" dirty="0">
                <a:latin typeface="Times New Roman" panose="02020603050405020304" pitchFamily="18" charset="0"/>
                <a:cs typeface="Times New Roman" panose="02020603050405020304" pitchFamily="18" charset="0"/>
              </a:rPr>
              <a:t> euro-</a:t>
            </a:r>
            <a:r>
              <a:rPr lang="en-US" sz="1400" b="1" dirty="0" err="1">
                <a:latin typeface="Times New Roman" panose="02020603050405020304" pitchFamily="18" charset="0"/>
                <a:cs typeface="Times New Roman" panose="02020603050405020304" pitchFamily="18" charset="0"/>
              </a:rPr>
              <a:t>atlantic</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şi</a:t>
            </a:r>
            <a:r>
              <a:rPr lang="en-US" sz="1400" b="1" dirty="0">
                <a:latin typeface="Times New Roman" panose="02020603050405020304" pitchFamily="18" charset="0"/>
                <a:cs typeface="Times New Roman" panose="02020603050405020304" pitchFamily="18" charset="0"/>
              </a:rPr>
              <a:t> euro-</a:t>
            </a:r>
            <a:r>
              <a:rPr lang="en-US" sz="1400" b="1" dirty="0" err="1">
                <a:latin typeface="Times New Roman" panose="02020603050405020304" pitchFamily="18" charset="0"/>
                <a:cs typeface="Times New Roman" panose="02020603050405020304" pitchFamily="18" charset="0"/>
              </a:rPr>
              <a:t>asiatic</a:t>
            </a:r>
            <a:r>
              <a:rPr lang="en-US" sz="1400" b="1"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precum </a:t>
            </a:r>
            <a:r>
              <a:rPr lang="en-US" sz="1400" dirty="0" err="1">
                <a:latin typeface="Times New Roman" panose="02020603050405020304" pitchFamily="18" charset="0"/>
                <a:cs typeface="Times New Roman" panose="02020603050405020304" pitchFamily="18" charset="0"/>
              </a:rPr>
              <a:t>şi</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platformă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parteneriatele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multilaterale</a:t>
            </a:r>
            <a:r>
              <a:rPr lang="en-US" sz="1400" dirty="0">
                <a:latin typeface="Times New Roman" panose="02020603050405020304" pitchFamily="18" charset="0"/>
                <a:cs typeface="Times New Roman" panose="02020603050405020304" pitchFamily="18" charset="0"/>
              </a:rPr>
              <a:t> implicate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acţiuni</a:t>
            </a:r>
            <a:r>
              <a:rPr lang="en-US" sz="1400" dirty="0">
                <a:latin typeface="Times New Roman" panose="02020603050405020304" pitchFamily="18" charset="0"/>
                <a:cs typeface="Times New Roman" panose="02020603050405020304" pitchFamily="18" charset="0"/>
              </a:rPr>
              <a:t> practice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teren</a:t>
            </a:r>
            <a:r>
              <a:rPr lang="en-US" sz="1400" dirty="0">
                <a:latin typeface="Times New Roman" panose="02020603050405020304" pitchFamily="18" charset="0"/>
                <a:cs typeface="Times New Roman" panose="02020603050405020304" pitchFamily="18" charset="0"/>
              </a:rPr>
              <a:t>. </a:t>
            </a:r>
          </a:p>
          <a:p>
            <a:pPr indent="-228600" algn="just">
              <a:lnSpc>
                <a:spcPct val="90000"/>
              </a:lnSpc>
              <a:spcAft>
                <a:spcPts val="600"/>
              </a:spcAft>
              <a:buFont typeface="Arial" panose="020B0604020202020204" pitchFamily="34" charset="0"/>
              <a:buChar char="•"/>
            </a:pPr>
            <a:r>
              <a:rPr lang="en-US" sz="1400" dirty="0" err="1">
                <a:latin typeface="Times New Roman" panose="02020603050405020304" pitchFamily="18" charset="0"/>
                <a:cs typeface="Times New Roman" panose="02020603050405020304" pitchFamily="18" charset="0"/>
              </a:rPr>
              <a:t>Organizaţia</a:t>
            </a:r>
            <a:r>
              <a:rPr lang="en-US" sz="1400" dirty="0">
                <a:latin typeface="Times New Roman" panose="02020603050405020304" pitchFamily="18" charset="0"/>
                <a:cs typeface="Times New Roman" panose="02020603050405020304" pitchFamily="18" charset="0"/>
              </a:rPr>
              <a:t> are o </a:t>
            </a:r>
            <a:r>
              <a:rPr lang="en-US" sz="1400" dirty="0" err="1">
                <a:latin typeface="Times New Roman" panose="02020603050405020304" pitchFamily="18" charset="0"/>
                <a:cs typeface="Times New Roman" panose="02020603050405020304" pitchFamily="18" charset="0"/>
              </a:rPr>
              <a:t>abordare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cuprinzătoare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conceptului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securitate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şi</a:t>
            </a:r>
            <a:r>
              <a:rPr lang="en-US" sz="1400" dirty="0">
                <a:latin typeface="Times New Roman" panose="02020603050405020304" pitchFamily="18" charset="0"/>
                <a:cs typeface="Times New Roman" panose="02020603050405020304" pitchFamily="18" charset="0"/>
              </a:rPr>
              <a:t>, din </a:t>
            </a:r>
            <a:r>
              <a:rPr lang="en-US" sz="1400" dirty="0" err="1">
                <a:latin typeface="Times New Roman" panose="02020603050405020304" pitchFamily="18" charset="0"/>
                <a:cs typeface="Times New Roman" panose="02020603050405020304" pitchFamily="18" charset="0"/>
              </a:rPr>
              <a:t>această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perspectivă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acţionează</a:t>
            </a:r>
            <a:r>
              <a:rPr lang="en-US" sz="1400" dirty="0">
                <a:latin typeface="Times New Roman" panose="02020603050405020304" pitchFamily="18" charset="0"/>
                <a:cs typeface="Times New Roman" panose="02020603050405020304" pitchFamily="18" charset="0"/>
              </a:rPr>
              <a:t> pe </a:t>
            </a:r>
            <a:r>
              <a:rPr lang="en-US" sz="1400" b="1" dirty="0" err="1">
                <a:latin typeface="Times New Roman" panose="02020603050405020304" pitchFamily="18" charset="0"/>
                <a:cs typeface="Times New Roman" panose="02020603050405020304" pitchFamily="18" charset="0"/>
              </a:rPr>
              <a:t>trei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dimensiuni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majore</a:t>
            </a:r>
            <a:r>
              <a:rPr lang="en-US" sz="1400" b="1" dirty="0">
                <a:latin typeface="Times New Roman" panose="02020603050405020304" pitchFamily="18" charset="0"/>
                <a:cs typeface="Times New Roman" panose="02020603050405020304" pitchFamily="18" charset="0"/>
              </a:rPr>
              <a:t>: Politico-</a:t>
            </a:r>
            <a:r>
              <a:rPr lang="en-US" sz="1400" b="1" dirty="0" err="1">
                <a:latin typeface="Times New Roman" panose="02020603050405020304" pitchFamily="18" charset="0"/>
                <a:cs typeface="Times New Roman" panose="02020603050405020304" pitchFamily="18" charset="0"/>
              </a:rPr>
              <a:t>militară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Economică</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şi</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Mediu</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Umană</a:t>
            </a:r>
            <a:r>
              <a:rPr lang="en-US" sz="1400" b="1" dirty="0">
                <a:latin typeface="Times New Roman" panose="02020603050405020304" pitchFamily="18" charset="0"/>
                <a:cs typeface="Times New Roman" panose="02020603050405020304" pitchFamily="18" charset="0"/>
              </a:rPr>
              <a:t>.</a:t>
            </a:r>
          </a:p>
          <a:p>
            <a:pPr indent="-228600" algn="just">
              <a:lnSpc>
                <a:spcPct val="90000"/>
              </a:lnSpc>
              <a:spcAft>
                <a:spcPts val="600"/>
              </a:spcAft>
              <a:buFont typeface="Arial" panose="020B0604020202020204" pitchFamily="34" charset="0"/>
              <a:buChar char="•"/>
            </a:pPr>
            <a:r>
              <a:rPr lang="en-US" sz="1400" b="1" dirty="0" err="1">
                <a:latin typeface="Times New Roman" panose="02020603050405020304" pitchFamily="18" charset="0"/>
                <a:cs typeface="Times New Roman" panose="02020603050405020304" pitchFamily="18" charset="0"/>
              </a:rPr>
              <a:t>Principalele</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domenii</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acţiune</a:t>
            </a:r>
            <a:r>
              <a:rPr lang="en-US" sz="1400" b="1" dirty="0">
                <a:latin typeface="Times New Roman" panose="02020603050405020304" pitchFamily="18" charset="0"/>
                <a:cs typeface="Times New Roman" panose="02020603050405020304" pitchFamily="18" charset="0"/>
              </a:rPr>
              <a:t> ale </a:t>
            </a:r>
            <a:r>
              <a:rPr lang="en-US" sz="1400" b="1" dirty="0" err="1">
                <a:latin typeface="Times New Roman" panose="02020603050405020304" pitchFamily="18" charset="0"/>
                <a:cs typeface="Times New Roman" panose="02020603050405020304" pitchFamily="18" charset="0"/>
              </a:rPr>
              <a:t>Dimensiunii</a:t>
            </a:r>
            <a:r>
              <a:rPr lang="en-US" sz="1400" b="1" dirty="0">
                <a:latin typeface="Times New Roman" panose="02020603050405020304" pitchFamily="18" charset="0"/>
                <a:cs typeface="Times New Roman" panose="02020603050405020304" pitchFamily="18" charset="0"/>
              </a:rPr>
              <a:t> Politico-</a:t>
            </a:r>
            <a:r>
              <a:rPr lang="en-US" sz="1400" b="1" dirty="0" err="1">
                <a:latin typeface="Times New Roman" panose="02020603050405020304" pitchFamily="18" charset="0"/>
                <a:cs typeface="Times New Roman" panose="02020603050405020304" pitchFamily="18" charset="0"/>
              </a:rPr>
              <a:t>Militare</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sunt: </a:t>
            </a:r>
            <a:r>
              <a:rPr lang="en-US" sz="1400" dirty="0" err="1">
                <a:latin typeface="Times New Roman" panose="02020603050405020304" pitchFamily="18" charset="0"/>
                <a:cs typeface="Times New Roman" panose="02020603050405020304" pitchFamily="18" charset="0"/>
              </a:rPr>
              <a:t>controlul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armamentelor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managementul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frontierelor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combaterea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terorismului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prevenirea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conflictelor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reforma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sectorului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apărare</a:t>
            </a:r>
            <a:r>
              <a:rPr lang="en-US" sz="1400" dirty="0">
                <a:latin typeface="Times New Roman" panose="02020603050405020304" pitchFamily="18" charset="0"/>
                <a:cs typeface="Times New Roman" panose="02020603050405020304" pitchFamily="18" charset="0"/>
              </a:rPr>
              <a:t>. OSCE </a:t>
            </a:r>
            <a:r>
              <a:rPr lang="en-US" sz="1400" dirty="0" err="1">
                <a:latin typeface="Times New Roman" panose="02020603050405020304" pitchFamily="18" charset="0"/>
                <a:cs typeface="Times New Roman" panose="02020603050405020304" pitchFamily="18" charset="0"/>
              </a:rPr>
              <a:t>acţionează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consolidarea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încrederii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creşterea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transparenţei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şi</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cooperării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vederea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asigurării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securităţii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Statelor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Participante</a:t>
            </a:r>
            <a:r>
              <a:rPr lang="en-US" sz="1400" dirty="0">
                <a:latin typeface="Times New Roman" panose="02020603050405020304" pitchFamily="18" charset="0"/>
                <a:cs typeface="Times New Roman" panose="02020603050405020304" pitchFamily="18" charset="0"/>
              </a:rPr>
              <a:t> OSCE.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user\Desktop\73053.jpg"/>
          <p:cNvPicPr>
            <a:picLocks noChangeAspect="1" noChangeArrowheads="1"/>
          </p:cNvPicPr>
          <p:nvPr/>
        </p:nvPicPr>
        <p:blipFill rotWithShape="1">
          <a:blip r:embed="rId2"/>
          <a:srcRect r="12033"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p:spPr>
      </p:pic>
      <p:pic>
        <p:nvPicPr>
          <p:cNvPr id="8" name="Picture 1" descr="C:\Users\user\Desktop\20150716_150716-eu-nato-osce.jpg">
            <a:extLst>
              <a:ext uri="{FF2B5EF4-FFF2-40B4-BE49-F238E27FC236}">
                <a16:creationId xmlns:a16="http://schemas.microsoft.com/office/drawing/2014/main" id="{119C3161-C108-4427-94DF-F5C2AD84BA03}"/>
              </a:ext>
            </a:extLst>
          </p:cNvPr>
          <p:cNvPicPr>
            <a:picLocks noChangeAspect="1" noChangeArrowheads="1"/>
          </p:cNvPicPr>
          <p:nvPr/>
        </p:nvPicPr>
        <p:blipFill rotWithShape="1">
          <a:blip r:embed="rId3"/>
          <a:srcRect r="8369" b="3"/>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p:spPr>
      </p:pic>
      <p:sp useBgFill="1">
        <p:nvSpPr>
          <p:cNvPr id="3077"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78"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79" name="Rectangle 7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080"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Прямоугольник 3"/>
          <p:cNvSpPr/>
          <p:nvPr/>
        </p:nvSpPr>
        <p:spPr>
          <a:xfrm>
            <a:off x="336042" y="999017"/>
            <a:ext cx="3624602" cy="5177945"/>
          </a:xfrm>
          <a:prstGeom prst="rect">
            <a:avLst/>
          </a:prstGeom>
          <a:ln w="57150">
            <a:solidFill>
              <a:schemeClr val="accent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Pe agenda </a:t>
            </a:r>
            <a:r>
              <a:rPr lang="en-US" sz="1600" dirty="0" err="1">
                <a:latin typeface="Times New Roman" panose="02020603050405020304" pitchFamily="18" charset="0"/>
                <a:cs typeface="Times New Roman" panose="02020603050405020304" pitchFamily="18" charset="0"/>
              </a:rPr>
              <a:t>curentă</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regăseşte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primul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rând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soluţionarea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crizei</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Ucraina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soluţionarea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conflictelor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îngheţate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stabilirea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climat</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încredere</a:t>
            </a:r>
            <a:r>
              <a:rPr lang="en-US" sz="1600" dirty="0">
                <a:latin typeface="Times New Roman" panose="02020603050405020304" pitchFamily="18" charset="0"/>
                <a:cs typeface="Times New Roman" panose="02020603050405020304" pitchFamily="18" charset="0"/>
              </a:rPr>
              <a:t> sub forma </a:t>
            </a:r>
            <a:r>
              <a:rPr lang="en-US" sz="1600" dirty="0" err="1">
                <a:latin typeface="Times New Roman" panose="02020603050405020304" pitchFamily="18" charset="0"/>
                <a:cs typeface="Times New Roman" panose="02020603050405020304" pitchFamily="18" charset="0"/>
              </a:rPr>
              <a:t>unui</a:t>
            </a:r>
            <a:r>
              <a:rPr lang="en-US" sz="1600" dirty="0">
                <a:latin typeface="Times New Roman" panose="02020603050405020304" pitchFamily="18" charset="0"/>
                <a:cs typeface="Times New Roman" panose="02020603050405020304" pitchFamily="18" charset="0"/>
              </a:rPr>
              <a:t> Dialog </a:t>
            </a:r>
            <a:r>
              <a:rPr lang="en-US" sz="1600" dirty="0" err="1">
                <a:latin typeface="Times New Roman" panose="02020603050405020304" pitchFamily="18" charset="0"/>
                <a:cs typeface="Times New Roman" panose="02020603050405020304" pitchFamily="18" charset="0"/>
              </a:rPr>
              <a:t>Structurat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abordarea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controlului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armamentelor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convenționale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stabilizarea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situaţiei</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Balcanii</a:t>
            </a:r>
            <a:r>
              <a:rPr lang="en-US" sz="1600" dirty="0">
                <a:latin typeface="Times New Roman" panose="02020603050405020304" pitchFamily="18" charset="0"/>
                <a:cs typeface="Times New Roman" panose="02020603050405020304" pitchFamily="18" charset="0"/>
              </a:rPr>
              <a:t> de Vest, </a:t>
            </a:r>
            <a:r>
              <a:rPr lang="en-US" sz="1600" dirty="0" err="1">
                <a:latin typeface="Times New Roman" panose="02020603050405020304" pitchFamily="18" charset="0"/>
                <a:cs typeface="Times New Roman" panose="02020603050405020304" pitchFamily="18" charset="0"/>
              </a:rPr>
              <a:t>combaterea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terorismului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schimbările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climatice</a:t>
            </a:r>
            <a:r>
              <a:rPr lang="en-US" sz="1600" dirty="0">
                <a:latin typeface="Times New Roman" panose="02020603050405020304" pitchFamily="18" charset="0"/>
                <a:cs typeface="Times New Roman" panose="02020603050405020304" pitchFamily="18" charset="0"/>
              </a:rPr>
              <a:t>.</a:t>
            </a:r>
          </a:p>
          <a:p>
            <a:pPr indent="-228600">
              <a:lnSpc>
                <a:spcPct val="90000"/>
              </a:lnSpc>
              <a:spcAft>
                <a:spcPts val="600"/>
              </a:spcAft>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Datorită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capacitaţii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experienţei</a:t>
            </a:r>
            <a:r>
              <a:rPr lang="en-US" sz="1600" dirty="0">
                <a:latin typeface="Times New Roman" panose="02020603050405020304" pitchFamily="18" charset="0"/>
                <a:cs typeface="Times New Roman" panose="02020603050405020304" pitchFamily="18" charset="0"/>
              </a:rPr>
              <a:t> sale </a:t>
            </a:r>
            <a:r>
              <a:rPr lang="en-US" sz="1600" dirty="0" err="1">
                <a:latin typeface="Times New Roman" panose="02020603050405020304" pitchFamily="18" charset="0"/>
                <a:cs typeface="Times New Roman" panose="02020603050405020304" pitchFamily="18" charset="0"/>
              </a:rPr>
              <a:t>unice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domeniul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diplomaţiei</a:t>
            </a:r>
            <a:r>
              <a:rPr lang="en-US" sz="1600" dirty="0">
                <a:latin typeface="Times New Roman" panose="02020603050405020304" pitchFamily="18" charset="0"/>
                <a:cs typeface="Times New Roman" panose="02020603050405020304" pitchFamily="18" charset="0"/>
              </a:rPr>
              <a:t> preventive, al </a:t>
            </a:r>
            <a:r>
              <a:rPr lang="en-US" sz="1600" dirty="0" err="1">
                <a:latin typeface="Times New Roman" panose="02020603050405020304" pitchFamily="18" charset="0"/>
                <a:cs typeface="Times New Roman" panose="02020603050405020304" pitchFamily="18" charset="0"/>
              </a:rPr>
              <a:t>prevenirii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conflictelor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gestionării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crizelor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consolidării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respectării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drepturilor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omului</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democraţiei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şi</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statului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drept</a:t>
            </a:r>
            <a:r>
              <a:rPr lang="en-US" sz="1600" dirty="0">
                <a:latin typeface="Times New Roman" panose="02020603050405020304" pitchFamily="18" charset="0"/>
                <a:cs typeface="Times New Roman" panose="02020603050405020304" pitchFamily="18" charset="0"/>
              </a:rPr>
              <a:t>, precum </a:t>
            </a:r>
            <a:r>
              <a:rPr lang="en-US" sz="1600" dirty="0" err="1">
                <a:latin typeface="Times New Roman" panose="02020603050405020304" pitchFamily="18" charset="0"/>
                <a:cs typeface="Times New Roman" panose="02020603050405020304" pitchFamily="18" charset="0"/>
              </a:rPr>
              <a:t>şi</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promovării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tuturor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aspectelor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societăţii</a:t>
            </a:r>
            <a:r>
              <a:rPr lang="en-US" sz="1600" dirty="0">
                <a:latin typeface="Times New Roman" panose="02020603050405020304" pitchFamily="18" charset="0"/>
                <a:cs typeface="Times New Roman" panose="02020603050405020304" pitchFamily="18" charset="0"/>
              </a:rPr>
              <a:t> civile, OSCE </a:t>
            </a:r>
            <a:r>
              <a:rPr lang="en-US" sz="1600" dirty="0" err="1">
                <a:latin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cs typeface="Times New Roman" panose="02020603050405020304" pitchFamily="18" charset="0"/>
              </a:rPr>
              <a:t> continua </a:t>
            </a:r>
            <a:r>
              <a:rPr lang="en-US" sz="1600" dirty="0" err="1">
                <a:latin typeface="Times New Roman" panose="02020603050405020304" pitchFamily="18" charset="0"/>
                <a:cs typeface="Times New Roman" panose="02020603050405020304" pitchFamily="18" charset="0"/>
              </a:rPr>
              <a:t>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joace</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rol</a:t>
            </a:r>
            <a:r>
              <a:rPr lang="en-US" sz="1600" dirty="0">
                <a:latin typeface="Times New Roman" panose="02020603050405020304" pitchFamily="18" charset="0"/>
                <a:cs typeface="Times New Roman" panose="02020603050405020304" pitchFamily="18" charset="0"/>
              </a:rPr>
              <a:t> important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promovarea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spaţiu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comun</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securitate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contribuie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cooperare</a:t>
            </a:r>
            <a:r>
              <a:rPr lang="en-US" sz="1600" dirty="0">
                <a:latin typeface="Times New Roman" panose="02020603050405020304" pitchFamily="18" charset="0"/>
                <a:cs typeface="Times New Roman" panose="02020603050405020304" pitchFamily="18" charset="0"/>
              </a:rPr>
              <a:t>, la </a:t>
            </a:r>
            <a:r>
              <a:rPr lang="en-US" sz="1600" dirty="0" err="1">
                <a:latin typeface="Times New Roman" panose="02020603050405020304" pitchFamily="18" charset="0"/>
                <a:cs typeface="Times New Roman" panose="02020603050405020304" pitchFamily="18" charset="0"/>
              </a:rPr>
              <a:t>consolidarea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încrederii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domeniul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militar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şi</a:t>
            </a:r>
            <a:r>
              <a:rPr lang="en-US" sz="1600" dirty="0">
                <a:latin typeface="Times New Roman" panose="02020603050405020304" pitchFamily="18" charset="0"/>
                <a:cs typeface="Times New Roman" panose="02020603050405020304" pitchFamily="18" charset="0"/>
              </a:rPr>
              <a:t> la </a:t>
            </a:r>
            <a:r>
              <a:rPr lang="en-US" sz="1600" dirty="0" err="1">
                <a:latin typeface="Times New Roman" panose="02020603050405020304" pitchFamily="18" charset="0"/>
                <a:cs typeface="Times New Roman" panose="02020603050405020304" pitchFamily="18" charset="0"/>
              </a:rPr>
              <a:t>promovarea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securităţii</a:t>
            </a:r>
            <a:r>
              <a:rPr lang="en-US" sz="16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7166"/>
            <a:ext cx="8786874" cy="1214446"/>
          </a:xfrm>
        </p:spPr>
        <p:txBody>
          <a:bodyPr>
            <a:normAutofit fontScale="90000"/>
          </a:bodyPr>
          <a:lstStyle/>
          <a:p>
            <a:pPr marL="514350" indent="-514350" algn="ctr">
              <a:spcBef>
                <a:spcPts val="0"/>
              </a:spcBef>
            </a:pPr>
            <a:r>
              <a:rPr lang="ro-RO" b="1" dirty="0">
                <a:solidFill>
                  <a:schemeClr val="tx1"/>
                </a:solidFill>
                <a:latin typeface="Times New Roman" pitchFamily="18" charset="0"/>
                <a:cs typeface="Times New Roman" pitchFamily="18" charset="0"/>
              </a:rPr>
              <a:t>6. GRADUL DE PARTICIPARE A REPUBLICII MOLDOVA ÎN CADRUL OSCE</a:t>
            </a:r>
          </a:p>
        </p:txBody>
      </p:sp>
      <p:sp>
        <p:nvSpPr>
          <p:cNvPr id="3" name="Содержимое 2"/>
          <p:cNvSpPr>
            <a:spLocks noGrp="1"/>
          </p:cNvSpPr>
          <p:nvPr>
            <p:ph idx="1"/>
          </p:nvPr>
        </p:nvSpPr>
        <p:spPr>
          <a:xfrm>
            <a:off x="291548" y="1714476"/>
            <a:ext cx="4357718" cy="5089548"/>
          </a:xfrm>
        </p:spPr>
        <p:txBody>
          <a:bodyPr>
            <a:normAutofit fontScale="92500" lnSpcReduction="10000"/>
          </a:bodyPr>
          <a:lstStyle/>
          <a:p>
            <a:pPr marL="1588" indent="381000" fontAlgn="base">
              <a:buNone/>
            </a:pPr>
            <a:r>
              <a:rPr lang="vi-VN" dirty="0">
                <a:solidFill>
                  <a:schemeClr val="tx1"/>
                </a:solidFill>
                <a:latin typeface="Times New Roman" pitchFamily="18" charset="0"/>
                <a:cs typeface="Times New Roman" pitchFamily="18" charset="0"/>
              </a:rPr>
              <a:t>Republica Moldova a aderat la Conferinţa pentru Securitate şi Cooperare în Europa la 30 ianuarie 1992, iar la 26 februarie a aceluiaşi an a semnat Actul Final de la Helsinki. Din momentul aderării Republica Moldova s-a bucurat de o susţinere permanentă din partea OSCE, care este principalul actor internaţional colectiv, implicat plenar în procesul de reglementare a conflictului transnistrean.</a:t>
            </a:r>
          </a:p>
          <a:p>
            <a:pPr marL="1588" indent="381000" fontAlgn="base">
              <a:buNone/>
            </a:pPr>
            <a:r>
              <a:rPr lang="vi-VN" dirty="0">
                <a:solidFill>
                  <a:schemeClr val="tx1"/>
                </a:solidFill>
                <a:latin typeface="Times New Roman" pitchFamily="18" charset="0"/>
                <a:cs typeface="Times New Roman" pitchFamily="18" charset="0"/>
              </a:rPr>
              <a:t>OSCE acordă un cadru larg de discuţii la problematica conflictului transnistrean cu partenerii externi şi dispune de o experienţă vastă de participare la soluţionarea conflictelor în spaţiul acoperit de Organizaţie. OSCE dispune de un corp de experţi în domeniul politico-militar, economic şi a dimensiunii umane, care oferă asistenţă activînd în cadrul Misiunii OSCE din Moldova sau în subdiviziunile Secretariatului OSCE.</a:t>
            </a:r>
          </a:p>
        </p:txBody>
      </p:sp>
      <p:pic>
        <p:nvPicPr>
          <p:cNvPr id="7169" name="Picture 1" descr="C:\Users\user\Desktop\5267024.jpg"/>
          <p:cNvPicPr>
            <a:picLocks noChangeAspect="1" noChangeArrowheads="1"/>
          </p:cNvPicPr>
          <p:nvPr/>
        </p:nvPicPr>
        <p:blipFill>
          <a:blip r:embed="rId2"/>
          <a:srcRect/>
          <a:stretch>
            <a:fillRect/>
          </a:stretch>
        </p:blipFill>
        <p:spPr bwMode="auto">
          <a:xfrm>
            <a:off x="4654411" y="1714488"/>
            <a:ext cx="4489589" cy="2428868"/>
          </a:xfrm>
          <a:prstGeom prst="rect">
            <a:avLst/>
          </a:prstGeom>
          <a:noFill/>
        </p:spPr>
      </p:pic>
      <p:pic>
        <p:nvPicPr>
          <p:cNvPr id="7171" name="Picture 3" descr="On the Report by the Head of the OSCE Mission to Moldova | U.S. Mission to  the OSCE"/>
          <p:cNvPicPr>
            <a:picLocks noChangeAspect="1" noChangeArrowheads="1"/>
          </p:cNvPicPr>
          <p:nvPr/>
        </p:nvPicPr>
        <p:blipFill>
          <a:blip r:embed="rId3"/>
          <a:srcRect/>
          <a:stretch>
            <a:fillRect/>
          </a:stretch>
        </p:blipFill>
        <p:spPr bwMode="auto">
          <a:xfrm>
            <a:off x="4714876" y="4357694"/>
            <a:ext cx="4429124" cy="233267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OSCE's passive position plays into hands of Moldova | Новости Приднестровья">
            <a:extLst>
              <a:ext uri="{FF2B5EF4-FFF2-40B4-BE49-F238E27FC236}">
                <a16:creationId xmlns:a16="http://schemas.microsoft.com/office/drawing/2014/main" id="{066B2ED3-C03E-4A6D-9E8F-8A75B7D00883}"/>
              </a:ext>
            </a:extLst>
          </p:cNvPr>
          <p:cNvPicPr>
            <a:picLocks noChangeAspect="1" noChangeArrowheads="1"/>
          </p:cNvPicPr>
          <p:nvPr/>
        </p:nvPicPr>
        <p:blipFill rotWithShape="1">
          <a:blip r:embed="rId2" cstate="print"/>
          <a:srcRect l="20476" r="9465" b="-1"/>
          <a:stretch/>
        </p:blipFill>
        <p:spPr bwMode="auto">
          <a:xfrm>
            <a:off x="0" y="10"/>
            <a:ext cx="7252212" cy="6857990"/>
          </a:xfrm>
          <a:prstGeom prst="rect">
            <a:avLst/>
          </a:prstGeom>
          <a:noFill/>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Содержимое 2"/>
          <p:cNvSpPr>
            <a:spLocks noGrp="1"/>
          </p:cNvSpPr>
          <p:nvPr>
            <p:ph idx="1"/>
          </p:nvPr>
        </p:nvSpPr>
        <p:spPr>
          <a:xfrm>
            <a:off x="6012160" y="260648"/>
            <a:ext cx="2866642" cy="1224136"/>
          </a:xfrm>
        </p:spPr>
        <p:txBody>
          <a:bodyPr>
            <a:normAutofit/>
          </a:bodyPr>
          <a:lstStyle/>
          <a:p>
            <a:pPr marL="0" indent="723900" fontAlgn="base">
              <a:buNone/>
            </a:pPr>
            <a:r>
              <a:rPr lang="vi-VN" sz="1800" b="1" dirty="0">
                <a:latin typeface="Times New Roman" pitchFamily="18" charset="0"/>
                <a:cs typeface="Times New Roman" pitchFamily="18" charset="0"/>
              </a:rPr>
              <a:t>Principalele direcţii de cooperare ale Republicii Moldova cu OSCE </a:t>
            </a:r>
            <a:r>
              <a:rPr lang="vi-VN" sz="1800" dirty="0">
                <a:latin typeface="Times New Roman" pitchFamily="18" charset="0"/>
                <a:cs typeface="Times New Roman" pitchFamily="18" charset="0"/>
              </a:rPr>
              <a:t>vizează următoarele aspecte:</a:t>
            </a:r>
          </a:p>
        </p:txBody>
      </p:sp>
      <p:graphicFrame>
        <p:nvGraphicFramePr>
          <p:cNvPr id="6" name="Схема 5">
            <a:extLst>
              <a:ext uri="{FF2B5EF4-FFF2-40B4-BE49-F238E27FC236}">
                <a16:creationId xmlns:a16="http://schemas.microsoft.com/office/drawing/2014/main" id="{56155CB8-E96E-4980-B5A0-B663099635C2}"/>
              </a:ext>
            </a:extLst>
          </p:cNvPr>
          <p:cNvGraphicFramePr/>
          <p:nvPr>
            <p:extLst>
              <p:ext uri="{D42A27DB-BD31-4B8C-83A1-F6EECF244321}">
                <p14:modId xmlns:p14="http://schemas.microsoft.com/office/powerpoint/2010/main" val="2050013414"/>
              </p:ext>
            </p:extLst>
          </p:nvPr>
        </p:nvGraphicFramePr>
        <p:xfrm>
          <a:off x="6193518" y="1340768"/>
          <a:ext cx="2866642" cy="5283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7" descr="C:\Users\user\Desktop\424292.jpg">
            <a:extLst>
              <a:ext uri="{FF2B5EF4-FFF2-40B4-BE49-F238E27FC236}">
                <a16:creationId xmlns:a16="http://schemas.microsoft.com/office/drawing/2014/main" id="{60A01BDC-1A3F-4D2A-A543-6911115BAB87}"/>
              </a:ext>
            </a:extLst>
          </p:cNvPr>
          <p:cNvPicPr>
            <a:picLocks noChangeAspect="1" noChangeArrowheads="1"/>
          </p:cNvPicPr>
          <p:nvPr/>
        </p:nvPicPr>
        <p:blipFill rotWithShape="1">
          <a:blip r:embed="rId2"/>
          <a:srcRect t="6497" r="-1" b="1495"/>
          <a:stretch/>
        </p:blipFill>
        <p:spPr bwMode="auto">
          <a:xfrm>
            <a:off x="240030" y="320040"/>
            <a:ext cx="8661654" cy="4303462"/>
          </a:xfrm>
          <a:prstGeom prst="rect">
            <a:avLst/>
          </a:prstGeom>
          <a:noFill/>
        </p:spPr>
      </p:pic>
      <p:sp>
        <p:nvSpPr>
          <p:cNvPr id="141" name="Rectangle 140">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3" name="Straight Connector 142">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Содержимое 2"/>
          <p:cNvSpPr>
            <a:spLocks noGrp="1"/>
          </p:cNvSpPr>
          <p:nvPr>
            <p:ph idx="1"/>
          </p:nvPr>
        </p:nvSpPr>
        <p:spPr>
          <a:xfrm>
            <a:off x="3186822" y="4943542"/>
            <a:ext cx="5535481" cy="1509793"/>
          </a:xfrm>
        </p:spPr>
        <p:txBody>
          <a:bodyPr anchor="ctr">
            <a:normAutofit lnSpcReduction="10000"/>
          </a:bodyPr>
          <a:lstStyle/>
          <a:p>
            <a:pPr marL="1588" indent="381000" fontAlgn="base">
              <a:buNone/>
            </a:pPr>
            <a:r>
              <a:rPr lang="vi-VN" sz="1400" dirty="0">
                <a:solidFill>
                  <a:schemeClr val="bg1"/>
                </a:solidFill>
                <a:latin typeface="Times New Roman" pitchFamily="18" charset="0"/>
                <a:cs typeface="Times New Roman" pitchFamily="18" charset="0"/>
              </a:rPr>
              <a:t>În conformitate cu Decizia celei de-a XIX-a Reuniuni a Comitetului Înalţilor Funcţionari (CIF) din 4 februarie 1993, a fost instituită Misiunea OSCE în RM</a:t>
            </a:r>
            <a:r>
              <a:rPr lang="ro-RO" sz="1400" dirty="0">
                <a:solidFill>
                  <a:schemeClr val="bg1"/>
                </a:solidFill>
                <a:latin typeface="Times New Roman" pitchFamily="18" charset="0"/>
                <a:cs typeface="Times New Roman" pitchFamily="18" charset="0"/>
              </a:rPr>
              <a:t>, </a:t>
            </a:r>
            <a:r>
              <a:rPr lang="vi-VN" sz="1400" dirty="0">
                <a:solidFill>
                  <a:schemeClr val="bg1"/>
                </a:solidFill>
                <a:latin typeface="Times New Roman" pitchFamily="18" charset="0"/>
                <a:cs typeface="Times New Roman" pitchFamily="18" charset="0"/>
              </a:rPr>
              <a:t>care şi-a început activitatea la 23 aprilie 1993. În prezent Misiunea este condusă de către ambasadorul Philip N. Remler (SUA).</a:t>
            </a:r>
            <a:endParaRPr lang="ro-RO" sz="1400" dirty="0">
              <a:solidFill>
                <a:schemeClr val="bg1"/>
              </a:solidFill>
              <a:latin typeface="Times New Roman" pitchFamily="18" charset="0"/>
              <a:cs typeface="Times New Roman" pitchFamily="18" charset="0"/>
            </a:endParaRPr>
          </a:p>
          <a:p>
            <a:pPr marL="1588" indent="381000" fontAlgn="base">
              <a:buNone/>
            </a:pPr>
            <a:r>
              <a:rPr lang="vi-VN" sz="1400" dirty="0">
                <a:solidFill>
                  <a:schemeClr val="bg1"/>
                </a:solidFill>
                <a:latin typeface="Times New Roman" pitchFamily="18" charset="0"/>
                <a:cs typeface="Times New Roman" pitchFamily="18" charset="0"/>
              </a:rPr>
              <a:t>Mandatul Misiunii OSCE în Moldova este reînnoit în fiecare an de către toate cele 57 de state participante la OSCE, inclusiv Republica Moldova.</a:t>
            </a:r>
            <a:endParaRPr lang="ro-RO" sz="1400" dirty="0">
              <a:solidFill>
                <a:schemeClr val="bg1"/>
              </a:solidFill>
              <a:latin typeface="Times New Roman" pitchFamily="18" charset="0"/>
              <a:cs typeface="Times New Roman" pitchFamily="18" charset="0"/>
            </a:endParaRPr>
          </a:p>
        </p:txBody>
      </p:sp>
      <p:sp>
        <p:nvSpPr>
          <p:cNvPr id="1026" name="AutoShape 2" descr="https://www.osce.org/files/imagecache/10_large_gallery/f/images/hires/c/7/392951_0.jpg?153631012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osce.org/files/imagecache/10_large_gallery/f/images/hires/c/7/392951_0.jpg?153631012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6" name="AutoShape 2" descr="OSCE Mission to Moldova | O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8" name="AutoShape 4" descr="OSCE Mission to Moldova | O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0" name="AutoShape 6" descr="OSCE Mission trains journalists to improve reporting on diversity and  national minorities in Moldova | O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59632" y="78628"/>
            <a:ext cx="6624736" cy="388342"/>
          </a:xfrm>
        </p:spPr>
        <p:txBody>
          <a:bodyPr>
            <a:noAutofit/>
          </a:bodyPr>
          <a:lstStyle/>
          <a:p>
            <a:pPr marL="1588" indent="381000" fontAlgn="base">
              <a:buNone/>
            </a:pPr>
            <a:r>
              <a:rPr lang="vi-VN" sz="2400" b="1" dirty="0">
                <a:solidFill>
                  <a:schemeClr val="tx1"/>
                </a:solidFill>
                <a:latin typeface="Times New Roman" pitchFamily="18" charset="0"/>
                <a:cs typeface="Times New Roman" pitchFamily="18" charset="0"/>
              </a:rPr>
              <a:t>Mandatul Misiunii are următoarele obiective:</a:t>
            </a:r>
            <a:endParaRPr lang="vi-VN" sz="2400" dirty="0">
              <a:solidFill>
                <a:schemeClr val="tx1"/>
              </a:solidFill>
              <a:latin typeface="Times New Roman" pitchFamily="18" charset="0"/>
              <a:cs typeface="Times New Roman" pitchFamily="18" charset="0"/>
            </a:endParaRPr>
          </a:p>
        </p:txBody>
      </p:sp>
      <p:sp>
        <p:nvSpPr>
          <p:cNvPr id="1026" name="AutoShape 2" descr="https://www.osce.org/files/imagecache/10_large_gallery/f/images/hires/c/7/392951_0.jpg?153631012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osce.org/files/imagecache/10_large_gallery/f/images/hires/c/7/392951_0.jpg?153631012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 name="Picture 2" descr="OSCE cheamă forțele politice din Moldova să evite tensiunile"/>
          <p:cNvPicPr>
            <a:picLocks noChangeAspect="1" noChangeArrowheads="1"/>
          </p:cNvPicPr>
          <p:nvPr/>
        </p:nvPicPr>
        <p:blipFill>
          <a:blip r:embed="rId2"/>
          <a:srcRect/>
          <a:stretch>
            <a:fillRect/>
          </a:stretch>
        </p:blipFill>
        <p:spPr bwMode="auto">
          <a:xfrm>
            <a:off x="5076056" y="4398176"/>
            <a:ext cx="4000496" cy="2164269"/>
          </a:xfrm>
          <a:prstGeom prst="rect">
            <a:avLst/>
          </a:prstGeom>
          <a:noFill/>
        </p:spPr>
      </p:pic>
      <p:sp>
        <p:nvSpPr>
          <p:cNvPr id="7" name="Прямоугольник 6"/>
          <p:cNvSpPr/>
          <p:nvPr/>
        </p:nvSpPr>
        <p:spPr>
          <a:xfrm>
            <a:off x="525052" y="4449260"/>
            <a:ext cx="4317598" cy="2062103"/>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marL="1588" indent="381000" fontAlgn="base">
              <a:buNone/>
            </a:pPr>
            <a:r>
              <a:rPr lang="vi-VN" sz="1600" b="1" dirty="0">
                <a:latin typeface="Times New Roman" pitchFamily="18" charset="0"/>
                <a:cs typeface="Times New Roman" pitchFamily="18" charset="0"/>
              </a:rPr>
              <a:t>La 9 decembrie 1999, prin intermediul deciziei Consiliului Permanent al OSCE cu nr. 329, mandatul Misiunii a fost extins prin introducerea noilor competenţe:</a:t>
            </a:r>
            <a:endParaRPr lang="vi-VN" sz="1600" dirty="0">
              <a:latin typeface="Times New Roman" pitchFamily="18" charset="0"/>
              <a:cs typeface="Times New Roman" pitchFamily="18" charset="0"/>
            </a:endParaRPr>
          </a:p>
          <a:p>
            <a:pPr marL="1588" indent="381000" fontAlgn="base">
              <a:buNone/>
            </a:pPr>
            <a:r>
              <a:rPr lang="vi-VN" sz="1600" dirty="0">
                <a:latin typeface="Times New Roman" pitchFamily="18" charset="0"/>
                <a:cs typeface="Times New Roman" pitchFamily="18" charset="0"/>
              </a:rPr>
              <a:t>Asigurarea transparenţei procesului de retragere şi distrugerea armamentului rus</a:t>
            </a:r>
          </a:p>
          <a:p>
            <a:pPr marL="1588" indent="381000" fontAlgn="base">
              <a:buNone/>
            </a:pPr>
            <a:r>
              <a:rPr lang="vi-VN" sz="1600" dirty="0">
                <a:latin typeface="Times New Roman" pitchFamily="18" charset="0"/>
                <a:cs typeface="Times New Roman" pitchFamily="18" charset="0"/>
              </a:rPr>
              <a:t>Coordonarea asistenţei tehnice şi financiare în facilitarea retragerii şi distrugerii menţionate.</a:t>
            </a:r>
          </a:p>
        </p:txBody>
      </p:sp>
      <p:graphicFrame>
        <p:nvGraphicFramePr>
          <p:cNvPr id="8" name="Схема 7">
            <a:extLst>
              <a:ext uri="{FF2B5EF4-FFF2-40B4-BE49-F238E27FC236}">
                <a16:creationId xmlns:a16="http://schemas.microsoft.com/office/drawing/2014/main" id="{F23CDA33-86B5-48A5-9824-E22A40BC6572}"/>
              </a:ext>
            </a:extLst>
          </p:cNvPr>
          <p:cNvGraphicFramePr/>
          <p:nvPr>
            <p:extLst>
              <p:ext uri="{D42A27DB-BD31-4B8C-83A1-F6EECF244321}">
                <p14:modId xmlns:p14="http://schemas.microsoft.com/office/powerpoint/2010/main" val="1949093522"/>
              </p:ext>
            </p:extLst>
          </p:nvPr>
        </p:nvGraphicFramePr>
        <p:xfrm>
          <a:off x="0" y="466970"/>
          <a:ext cx="8892480" cy="3982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759" y="3752849"/>
            <a:ext cx="2468166" cy="2452687"/>
          </a:xfrm>
        </p:spPr>
        <p:txBody>
          <a:bodyPr anchor="ctr">
            <a:normAutofit/>
          </a:bodyPr>
          <a:lstStyle/>
          <a:p>
            <a:pPr marL="514350" indent="-514350">
              <a:spcBef>
                <a:spcPts val="0"/>
              </a:spcBef>
            </a:pPr>
            <a:r>
              <a:rPr lang="ro-RO" sz="2900" b="1" dirty="0">
                <a:latin typeface="Times New Roman" pitchFamily="18" charset="0"/>
                <a:cs typeface="Times New Roman" pitchFamily="18" charset="0"/>
              </a:rPr>
              <a:t>CONCLUZIE</a:t>
            </a:r>
          </a:p>
        </p:txBody>
      </p:sp>
      <p:pic>
        <p:nvPicPr>
          <p:cNvPr id="6" name="Picture 4" descr="U.S. calls on Russia to allow OSCE access to annexed Crimea (Video) - news  politics | UNIAN">
            <a:extLst>
              <a:ext uri="{FF2B5EF4-FFF2-40B4-BE49-F238E27FC236}">
                <a16:creationId xmlns:a16="http://schemas.microsoft.com/office/drawing/2014/main" id="{3E610992-B6D3-4F89-AA2C-C05029429651}"/>
              </a:ext>
            </a:extLst>
          </p:cNvPr>
          <p:cNvPicPr>
            <a:picLocks noChangeAspect="1" noChangeArrowheads="1"/>
          </p:cNvPicPr>
          <p:nvPr/>
        </p:nvPicPr>
        <p:blipFill rotWithShape="1">
          <a:blip r:embed="rId2"/>
          <a:srcRect t="26552"/>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3" name="Содержимое 2"/>
          <p:cNvSpPr>
            <a:spLocks noGrp="1"/>
          </p:cNvSpPr>
          <p:nvPr>
            <p:ph idx="1"/>
          </p:nvPr>
        </p:nvSpPr>
        <p:spPr>
          <a:xfrm>
            <a:off x="3167986" y="3752850"/>
            <a:ext cx="5614060" cy="2916510"/>
          </a:xfrm>
        </p:spPr>
        <p:txBody>
          <a:bodyPr anchor="ctr">
            <a:normAutofit/>
          </a:bodyPr>
          <a:lstStyle/>
          <a:p>
            <a:pPr marL="1588" indent="12700" algn="just" fontAlgn="base">
              <a:buNone/>
            </a:pPr>
            <a:r>
              <a:rPr lang="en-US" sz="1600" dirty="0">
                <a:latin typeface="Times New Roman" pitchFamily="18" charset="0"/>
                <a:cs typeface="Times New Roman" pitchFamily="18" charset="0"/>
              </a:rPr>
              <a:t>	</a:t>
            </a:r>
            <a:r>
              <a:rPr lang="vi-VN" sz="1600" dirty="0">
                <a:latin typeface="Times New Roman" pitchFamily="18" charset="0"/>
                <a:cs typeface="Times New Roman" pitchFamily="18" charset="0"/>
              </a:rPr>
              <a:t>Forul internaţional respectiv a fost creat în 1975 sub numele de Conferinţa pentru Securitate şi Cooperare în Europa (CSCE). Crearea CSCE a avut drept scop depăşirea divizării Europei după cel de-al Doilea război mondial şi asigurarea securităţii printr-un forum de dialog şi negocieri multilaterale între Est şi Vest.</a:t>
            </a:r>
            <a:endParaRPr lang="ro-RO" sz="1600" dirty="0">
              <a:latin typeface="Times New Roman" pitchFamily="18" charset="0"/>
              <a:cs typeface="Times New Roman" pitchFamily="18" charset="0"/>
            </a:endParaRPr>
          </a:p>
          <a:p>
            <a:pPr marL="1588" indent="12700" algn="just" fontAlgn="base">
              <a:buNone/>
            </a:pPr>
            <a:r>
              <a:rPr lang="en-US" sz="1600" dirty="0">
                <a:latin typeface="Times New Roman" pitchFamily="18" charset="0"/>
                <a:cs typeface="Times New Roman" pitchFamily="18" charset="0"/>
              </a:rPr>
              <a:t>	</a:t>
            </a:r>
            <a:r>
              <a:rPr lang="vi-VN" sz="1600" dirty="0">
                <a:latin typeface="Times New Roman" pitchFamily="18" charset="0"/>
                <a:cs typeface="Times New Roman" pitchFamily="18" charset="0"/>
              </a:rPr>
              <a:t>În prezent, OSCE cuprinde 57 de state, care au statut egal, iar regula de bază în adoptarea deciziilor este consensul. Mandatul OSCE include diplomaţia preventivă, prevenirea conflictelor şi gestionarea crizelor, consolidarea respectării drepturilor omului, a democraţiei şi statului de drept şi promovarea tuturor aspectelor societăţii civile.</a:t>
            </a:r>
            <a:endParaRPr lang="ru-RU" sz="1600" dirty="0"/>
          </a:p>
        </p:txBody>
      </p:sp>
      <p:sp>
        <p:nvSpPr>
          <p:cNvPr id="5122" name="AutoShape 2" descr="20th OSCE Ministerial Council | O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5" descr="C:\Users\user\Desktop\6585-2000x0-c-default.jpg">
            <a:extLst>
              <a:ext uri="{FF2B5EF4-FFF2-40B4-BE49-F238E27FC236}">
                <a16:creationId xmlns:a16="http://schemas.microsoft.com/office/drawing/2014/main" id="{CFD0E615-0944-4B70-8C60-AEB37083C346}"/>
              </a:ext>
            </a:extLst>
          </p:cNvPr>
          <p:cNvPicPr>
            <a:picLocks noChangeAspect="1" noChangeArrowheads="1"/>
          </p:cNvPicPr>
          <p:nvPr/>
        </p:nvPicPr>
        <p:blipFill rotWithShape="1">
          <a:blip r:embed="rId2" cstate="print"/>
          <a:srcRect r="10999" b="-1"/>
          <a:stretch/>
        </p:blipFill>
        <p:spPr bwMode="auto">
          <a:xfrm>
            <a:off x="20" y="10"/>
            <a:ext cx="9143979" cy="6857990"/>
          </a:xfrm>
          <a:prstGeom prst="rect">
            <a:avLst/>
          </a:prstGeom>
          <a:noFill/>
        </p:spPr>
      </p:pic>
      <p:sp>
        <p:nvSpPr>
          <p:cNvPr id="7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Заголовок 1"/>
          <p:cNvSpPr>
            <a:spLocks noGrp="1"/>
          </p:cNvSpPr>
          <p:nvPr>
            <p:ph type="title"/>
          </p:nvPr>
        </p:nvSpPr>
        <p:spPr>
          <a:xfrm>
            <a:off x="532086" y="1913950"/>
            <a:ext cx="3153102" cy="1342754"/>
          </a:xfrm>
        </p:spPr>
        <p:txBody>
          <a:bodyPr>
            <a:normAutofit/>
          </a:bodyPr>
          <a:lstStyle/>
          <a:p>
            <a:pPr algn="ctr"/>
            <a:r>
              <a:rPr lang="ro-RO" sz="3100" b="1">
                <a:latin typeface="Times New Roman" pitchFamily="18" charset="0"/>
                <a:cs typeface="Times New Roman" pitchFamily="18" charset="0"/>
              </a:rPr>
              <a:t>Cuprins</a:t>
            </a:r>
            <a:endParaRPr lang="ru-RU" sz="3100" b="1">
              <a:latin typeface="Times New Roman" pitchFamily="18" charset="0"/>
              <a:cs typeface="Times New Roman" pitchFamily="18" charset="0"/>
            </a:endParaRPr>
          </a:p>
        </p:txBody>
      </p:sp>
      <p:cxnSp>
        <p:nvCxnSpPr>
          <p:cNvPr id="75" name="Straight Connector 7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Содержимое 2"/>
          <p:cNvSpPr>
            <a:spLocks noGrp="1"/>
          </p:cNvSpPr>
          <p:nvPr>
            <p:ph idx="1"/>
          </p:nvPr>
        </p:nvSpPr>
        <p:spPr>
          <a:xfrm>
            <a:off x="394137" y="3417573"/>
            <a:ext cx="3817823" cy="2619839"/>
          </a:xfrm>
        </p:spPr>
        <p:txBody>
          <a:bodyPr anchor="ctr">
            <a:normAutofit fontScale="92500" lnSpcReduction="10000"/>
          </a:bodyPr>
          <a:lstStyle/>
          <a:p>
            <a:pPr>
              <a:spcBef>
                <a:spcPts val="0"/>
              </a:spcBef>
              <a:spcAft>
                <a:spcPts val="600"/>
              </a:spcAft>
              <a:buNone/>
            </a:pPr>
            <a:r>
              <a:rPr lang="ro-RO" sz="1400" dirty="0">
                <a:latin typeface="Times New Roman" pitchFamily="18" charset="0"/>
                <a:cs typeface="Times New Roman" pitchFamily="18" charset="0"/>
              </a:rPr>
              <a:t>Introducere</a:t>
            </a:r>
          </a:p>
          <a:p>
            <a:pPr marL="514350" indent="-514350">
              <a:spcBef>
                <a:spcPts val="0"/>
              </a:spcBef>
              <a:spcAft>
                <a:spcPts val="600"/>
              </a:spcAft>
              <a:buAutoNum type="arabicPeriod"/>
            </a:pPr>
            <a:r>
              <a:rPr lang="ro-RO" sz="1400" dirty="0">
                <a:latin typeface="Times New Roman" pitchFamily="18" charset="0"/>
                <a:cs typeface="Times New Roman" pitchFamily="18" charset="0"/>
              </a:rPr>
              <a:t>Premisele apariției și evoluția istorică a OSCE</a:t>
            </a:r>
          </a:p>
          <a:p>
            <a:pPr marL="514350" indent="-514350">
              <a:spcBef>
                <a:spcPts val="0"/>
              </a:spcBef>
              <a:spcAft>
                <a:spcPts val="600"/>
              </a:spcAft>
              <a:buAutoNum type="arabicPeriod"/>
            </a:pPr>
            <a:r>
              <a:rPr lang="ro-RO" sz="1400" dirty="0">
                <a:latin typeface="Times New Roman" pitchFamily="18" charset="0"/>
                <a:cs typeface="Times New Roman" pitchFamily="18" charset="0"/>
              </a:rPr>
              <a:t>Structura, scopul și obiectivele OSCE</a:t>
            </a:r>
          </a:p>
          <a:p>
            <a:pPr marL="514350" indent="-514350">
              <a:spcBef>
                <a:spcPts val="0"/>
              </a:spcBef>
              <a:spcAft>
                <a:spcPts val="600"/>
              </a:spcAft>
              <a:buAutoNum type="arabicPeriod"/>
            </a:pPr>
            <a:r>
              <a:rPr lang="ro-RO" sz="1400" dirty="0">
                <a:latin typeface="Times New Roman" pitchFamily="18" charset="0"/>
                <a:cs typeface="Times New Roman" pitchFamily="18" charset="0"/>
              </a:rPr>
              <a:t>Funcțiile și domeniile de activitate ale OSCE</a:t>
            </a:r>
          </a:p>
          <a:p>
            <a:pPr marL="514350" indent="-514350">
              <a:spcBef>
                <a:spcPts val="0"/>
              </a:spcBef>
              <a:spcAft>
                <a:spcPts val="600"/>
              </a:spcAft>
              <a:buAutoNum type="arabicPeriod"/>
            </a:pPr>
            <a:r>
              <a:rPr lang="ro-RO" sz="1400" dirty="0">
                <a:latin typeface="Times New Roman" pitchFamily="18" charset="0"/>
                <a:cs typeface="Times New Roman" pitchFamily="18" charset="0"/>
              </a:rPr>
              <a:t>Membrii și calitatea de membru</a:t>
            </a:r>
          </a:p>
          <a:p>
            <a:pPr marL="514350" indent="-514350">
              <a:spcBef>
                <a:spcPts val="0"/>
              </a:spcBef>
              <a:spcAft>
                <a:spcPts val="600"/>
              </a:spcAft>
              <a:buAutoNum type="arabicPeriod"/>
            </a:pPr>
            <a:r>
              <a:rPr lang="ro-RO" sz="1400" dirty="0">
                <a:latin typeface="Times New Roman" pitchFamily="18" charset="0"/>
                <a:cs typeface="Times New Roman" pitchFamily="18" charset="0"/>
              </a:rPr>
              <a:t>Rolul OSCE în contextul relațiilor internaționale</a:t>
            </a:r>
          </a:p>
          <a:p>
            <a:pPr marL="514350" indent="-514350">
              <a:spcBef>
                <a:spcPts val="0"/>
              </a:spcBef>
              <a:spcAft>
                <a:spcPts val="600"/>
              </a:spcAft>
              <a:buAutoNum type="arabicPeriod"/>
            </a:pPr>
            <a:r>
              <a:rPr lang="ro-RO" sz="1400" dirty="0">
                <a:latin typeface="Times New Roman" pitchFamily="18" charset="0"/>
                <a:cs typeface="Times New Roman" pitchFamily="18" charset="0"/>
              </a:rPr>
              <a:t>Gradul de participare a Republicii Moldova în cadrul OSCE</a:t>
            </a:r>
          </a:p>
          <a:p>
            <a:pPr marL="514350" indent="-514350">
              <a:spcBef>
                <a:spcPts val="0"/>
              </a:spcBef>
              <a:spcAft>
                <a:spcPts val="600"/>
              </a:spcAft>
              <a:buNone/>
            </a:pPr>
            <a:r>
              <a:rPr lang="ro-RO" sz="1400" dirty="0">
                <a:latin typeface="Times New Roman" pitchFamily="18" charset="0"/>
                <a:cs typeface="Times New Roman" pitchFamily="18" charset="0"/>
              </a:rPr>
              <a:t>Concluzie</a:t>
            </a:r>
          </a:p>
          <a:p>
            <a:pPr marL="514350" indent="-514350">
              <a:spcBef>
                <a:spcPts val="0"/>
              </a:spcBef>
              <a:spcAft>
                <a:spcPts val="600"/>
              </a:spcAft>
              <a:buNone/>
            </a:pPr>
            <a:r>
              <a:rPr lang="ro-RO" sz="1400" dirty="0">
                <a:latin typeface="Times New Roman" pitchFamily="18" charset="0"/>
                <a:cs typeface="Times New Roman" pitchFamily="18" charset="0"/>
              </a:rPr>
              <a:t>Bibliografie</a:t>
            </a:r>
          </a:p>
        </p:txBody>
      </p:sp>
      <p:sp>
        <p:nvSpPr>
          <p:cNvPr id="17410" name="AutoShape 2" descr="Eleven candidates considered for top OSCE posts - SHR Moni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Eleven candidates considered for top OSCE posts - SHR Moni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2">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8" name="Oval 13">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4">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5">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1" descr="C:\Users\user\Desktop\af_osce.jpg">
            <a:extLst>
              <a:ext uri="{FF2B5EF4-FFF2-40B4-BE49-F238E27FC236}">
                <a16:creationId xmlns:a16="http://schemas.microsoft.com/office/drawing/2014/main" id="{BFCDF2B7-362F-4C0D-95ED-77B85373E682}"/>
              </a:ext>
            </a:extLst>
          </p:cNvPr>
          <p:cNvPicPr>
            <a:picLocks noChangeAspect="1" noChangeArrowheads="1"/>
          </p:cNvPicPr>
          <p:nvPr/>
        </p:nvPicPr>
        <p:blipFill rotWithShape="1">
          <a:blip r:embed="rId2"/>
          <a:srcRect t="12642" r="1" b="5244"/>
          <a:stretch/>
        </p:blipFill>
        <p:spPr bwMode="auto">
          <a:xfrm>
            <a:off x="469942" y="317578"/>
            <a:ext cx="8138333" cy="3508437"/>
          </a:xfrm>
          <a:prstGeom prst="rect">
            <a:avLst/>
          </a:prstGeom>
          <a:noFill/>
        </p:spPr>
      </p:pic>
      <p:grpSp>
        <p:nvGrpSpPr>
          <p:cNvPr id="29" name="Group 28">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30" name="Straight Connector 29">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8" name="Straight Connector 3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title"/>
          </p:nvPr>
        </p:nvSpPr>
        <p:spPr>
          <a:xfrm>
            <a:off x="219628" y="4869160"/>
            <a:ext cx="3426795" cy="1595796"/>
          </a:xfrm>
          <a:noFill/>
        </p:spPr>
        <p:txBody>
          <a:bodyPr anchor="t">
            <a:normAutofit/>
          </a:bodyPr>
          <a:lstStyle/>
          <a:p>
            <a:pPr marL="514350" indent="-514350">
              <a:spcBef>
                <a:spcPts val="0"/>
              </a:spcBef>
            </a:pPr>
            <a:r>
              <a:rPr lang="ro-RO" b="1">
                <a:solidFill>
                  <a:schemeClr val="bg1"/>
                </a:solidFill>
                <a:latin typeface="Times New Roman" pitchFamily="18" charset="0"/>
                <a:cs typeface="Times New Roman" pitchFamily="18" charset="0"/>
              </a:rPr>
              <a:t>BIBLIOGRAFIE</a:t>
            </a:r>
          </a:p>
        </p:txBody>
      </p:sp>
      <p:sp>
        <p:nvSpPr>
          <p:cNvPr id="3" name="Содержимое 2"/>
          <p:cNvSpPr>
            <a:spLocks noGrp="1"/>
          </p:cNvSpPr>
          <p:nvPr>
            <p:ph idx="1"/>
          </p:nvPr>
        </p:nvSpPr>
        <p:spPr>
          <a:xfrm>
            <a:off x="3785099" y="4018143"/>
            <a:ext cx="5087241" cy="2653053"/>
          </a:xfrm>
          <a:noFill/>
        </p:spPr>
        <p:txBody>
          <a:bodyPr anchor="t">
            <a:normAutofit fontScale="92500"/>
          </a:bodyPr>
          <a:lstStyle/>
          <a:p>
            <a:pPr marL="514350" indent="-514350">
              <a:buFont typeface="+mj-lt"/>
              <a:buAutoNum type="arabicPeriod"/>
            </a:pPr>
            <a:r>
              <a:rPr lang="ro-RO"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CĂLDARE Gh., NEGARĂ L. </a:t>
            </a:r>
            <a:r>
              <a:rPr lang="ro-RO" sz="1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Probleme de strategie şi tactică diplomatică</a:t>
            </a:r>
            <a:r>
              <a:rPr lang="ro-RO"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//Conflictul din Transnistria: adevărul aşa cum a fost el. Materialele conferinţei ştiinţifico-practice. Chişinău, 12-13 ianuarie 1993, „Logos”, p. 60-68.</a:t>
            </a:r>
            <a:endParaRPr lang="ro-MD" sz="1000" dirty="0">
              <a:solidFill>
                <a:schemeClr val="bg1"/>
              </a:solidFill>
              <a:latin typeface="Times New Roman" pitchFamily="18" charset="0"/>
              <a:cs typeface="Times New Roman" pitchFamily="18" charset="0"/>
            </a:endParaRPr>
          </a:p>
          <a:p>
            <a:pPr marL="514350" indent="-514350">
              <a:buFont typeface="+mj-lt"/>
              <a:buAutoNum type="arabicPeriod"/>
            </a:pPr>
            <a:r>
              <a:rPr lang="ro-MD" sz="1000" dirty="0">
                <a:solidFill>
                  <a:schemeClr val="bg1"/>
                </a:solidFill>
                <a:latin typeface="Times New Roman" pitchFamily="18" charset="0"/>
                <a:cs typeface="Times New Roman" pitchFamily="18" charset="0"/>
              </a:rPr>
              <a:t>GADDIS </a:t>
            </a:r>
            <a:r>
              <a:rPr lang="vi-VN" sz="1000" dirty="0">
                <a:solidFill>
                  <a:schemeClr val="bg1"/>
                </a:solidFill>
                <a:latin typeface="Times New Roman" pitchFamily="18" charset="0"/>
                <a:cs typeface="Times New Roman" pitchFamily="18" charset="0"/>
              </a:rPr>
              <a:t>J</a:t>
            </a:r>
            <a:r>
              <a:rPr lang="ro-MD" sz="1000" dirty="0">
                <a:solidFill>
                  <a:schemeClr val="bg1"/>
                </a:solidFill>
                <a:latin typeface="Times New Roman" pitchFamily="18" charset="0"/>
                <a:cs typeface="Times New Roman" pitchFamily="18" charset="0"/>
              </a:rPr>
              <a:t>.</a:t>
            </a:r>
            <a:r>
              <a:rPr lang="vi-VN" sz="1000" dirty="0">
                <a:solidFill>
                  <a:schemeClr val="bg1"/>
                </a:solidFill>
                <a:latin typeface="Times New Roman" pitchFamily="18" charset="0"/>
                <a:cs typeface="Times New Roman" pitchFamily="18" charset="0"/>
              </a:rPr>
              <a:t> L</a:t>
            </a:r>
            <a:r>
              <a:rPr lang="ro-MD" sz="1000" dirty="0">
                <a:solidFill>
                  <a:schemeClr val="bg1"/>
                </a:solidFill>
                <a:latin typeface="Times New Roman" pitchFamily="18" charset="0"/>
                <a:cs typeface="Times New Roman" pitchFamily="18" charset="0"/>
              </a:rPr>
              <a:t>.</a:t>
            </a:r>
            <a:r>
              <a:rPr lang="vi-VN" sz="1000" dirty="0">
                <a:solidFill>
                  <a:schemeClr val="bg1"/>
                </a:solidFill>
                <a:latin typeface="Times New Roman" pitchFamily="18" charset="0"/>
                <a:cs typeface="Times New Roman" pitchFamily="18" charset="0"/>
              </a:rPr>
              <a:t>, </a:t>
            </a:r>
            <a:r>
              <a:rPr lang="vi-VN" sz="1000" i="1" dirty="0">
                <a:solidFill>
                  <a:schemeClr val="bg1"/>
                </a:solidFill>
                <a:latin typeface="Times New Roman" pitchFamily="18" charset="0"/>
                <a:cs typeface="Times New Roman" pitchFamily="18" charset="0"/>
              </a:rPr>
              <a:t>Războiul rece</a:t>
            </a:r>
            <a:r>
              <a:rPr lang="vi-VN" sz="1000" dirty="0">
                <a:solidFill>
                  <a:schemeClr val="bg1"/>
                </a:solidFill>
                <a:latin typeface="Times New Roman" pitchFamily="18" charset="0"/>
                <a:cs typeface="Times New Roman" pitchFamily="18" charset="0"/>
              </a:rPr>
              <a:t>, București, Rao, 2006, pp. 203-252;</a:t>
            </a:r>
          </a:p>
          <a:p>
            <a:pPr marL="514350" indent="-514350">
              <a:buFont typeface="+mj-lt"/>
              <a:buAutoNum type="arabicPeriod"/>
            </a:pPr>
            <a:r>
              <a:rPr lang="ro-MD" sz="1000" dirty="0">
                <a:solidFill>
                  <a:schemeClr val="bg1"/>
                </a:solidFill>
                <a:latin typeface="Times New Roman" pitchFamily="18" charset="0"/>
                <a:cs typeface="Times New Roman" pitchFamily="18" charset="0"/>
              </a:rPr>
              <a:t>JUDT </a:t>
            </a:r>
            <a:r>
              <a:rPr lang="vi-VN" sz="1000" dirty="0">
                <a:solidFill>
                  <a:schemeClr val="bg1"/>
                </a:solidFill>
                <a:latin typeface="Times New Roman" pitchFamily="18" charset="0"/>
                <a:cs typeface="Times New Roman" pitchFamily="18" charset="0"/>
              </a:rPr>
              <a:t>T</a:t>
            </a:r>
            <a:r>
              <a:rPr lang="ro-MD" sz="1000" dirty="0">
                <a:solidFill>
                  <a:schemeClr val="bg1"/>
                </a:solidFill>
                <a:latin typeface="Times New Roman" pitchFamily="18" charset="0"/>
                <a:cs typeface="Times New Roman" pitchFamily="18" charset="0"/>
              </a:rPr>
              <a:t>.</a:t>
            </a:r>
            <a:r>
              <a:rPr lang="vi-VN" sz="1000" dirty="0">
                <a:solidFill>
                  <a:schemeClr val="bg1"/>
                </a:solidFill>
                <a:latin typeface="Times New Roman" pitchFamily="18" charset="0"/>
                <a:cs typeface="Times New Roman" pitchFamily="18" charset="0"/>
              </a:rPr>
              <a:t>, </a:t>
            </a:r>
            <a:r>
              <a:rPr lang="vi-VN" sz="1000" i="1" dirty="0">
                <a:solidFill>
                  <a:schemeClr val="bg1"/>
                </a:solidFill>
                <a:latin typeface="Times New Roman" pitchFamily="18" charset="0"/>
                <a:cs typeface="Times New Roman" pitchFamily="18" charset="0"/>
              </a:rPr>
              <a:t>Europa postbelică. O istorie a Europei de după 1945</a:t>
            </a:r>
            <a:r>
              <a:rPr lang="vi-VN" sz="1000" dirty="0">
                <a:solidFill>
                  <a:schemeClr val="bg1"/>
                </a:solidFill>
                <a:latin typeface="Times New Roman" pitchFamily="18" charset="0"/>
                <a:cs typeface="Times New Roman" pitchFamily="18" charset="0"/>
              </a:rPr>
              <a:t>, Iași, Polirom, 2008, pp. 445-462;</a:t>
            </a:r>
          </a:p>
          <a:p>
            <a:pPr marL="514350" indent="-514350">
              <a:buFont typeface="+mj-lt"/>
              <a:buAutoNum type="arabicPeriod"/>
            </a:pPr>
            <a:r>
              <a:rPr lang="ro-MD" sz="1000" dirty="0">
                <a:solidFill>
                  <a:schemeClr val="bg1"/>
                </a:solidFill>
                <a:latin typeface="Times New Roman" pitchFamily="18" charset="0"/>
                <a:cs typeface="Times New Roman" pitchFamily="18" charset="0"/>
              </a:rPr>
              <a:t>KISSINGER </a:t>
            </a:r>
            <a:r>
              <a:rPr lang="vi-VN" sz="1000" dirty="0">
                <a:solidFill>
                  <a:schemeClr val="bg1"/>
                </a:solidFill>
                <a:latin typeface="Times New Roman" pitchFamily="18" charset="0"/>
                <a:cs typeface="Times New Roman" pitchFamily="18" charset="0"/>
              </a:rPr>
              <a:t>H</a:t>
            </a:r>
            <a:r>
              <a:rPr lang="ro-MD" sz="1000" dirty="0">
                <a:solidFill>
                  <a:schemeClr val="bg1"/>
                </a:solidFill>
                <a:latin typeface="Times New Roman" pitchFamily="18" charset="0"/>
                <a:cs typeface="Times New Roman" pitchFamily="18" charset="0"/>
              </a:rPr>
              <a:t>.</a:t>
            </a:r>
            <a:r>
              <a:rPr lang="vi-VN" sz="1000" dirty="0">
                <a:solidFill>
                  <a:schemeClr val="bg1"/>
                </a:solidFill>
                <a:latin typeface="Times New Roman" pitchFamily="18" charset="0"/>
                <a:cs typeface="Times New Roman" pitchFamily="18" charset="0"/>
              </a:rPr>
              <a:t>, </a:t>
            </a:r>
            <a:r>
              <a:rPr lang="vi-VN" sz="1000" i="1" dirty="0">
                <a:solidFill>
                  <a:schemeClr val="bg1"/>
                </a:solidFill>
                <a:latin typeface="Times New Roman" pitchFamily="18" charset="0"/>
                <a:cs typeface="Times New Roman" pitchFamily="18" charset="0"/>
              </a:rPr>
              <a:t>Diplomația</a:t>
            </a:r>
            <a:r>
              <a:rPr lang="vi-VN" sz="1000" dirty="0">
                <a:solidFill>
                  <a:schemeClr val="bg1"/>
                </a:solidFill>
                <a:latin typeface="Times New Roman" pitchFamily="18" charset="0"/>
                <a:cs typeface="Times New Roman" pitchFamily="18" charset="0"/>
              </a:rPr>
              <a:t>, București, Bic All, 2003, pp. 638-663;</a:t>
            </a:r>
            <a:endParaRPr lang="ro-MD" sz="1000" dirty="0">
              <a:solidFill>
                <a:schemeClr val="bg1"/>
              </a:solidFill>
              <a:latin typeface="Times New Roman" pitchFamily="18" charset="0"/>
              <a:cs typeface="Times New Roman" pitchFamily="18" charset="0"/>
            </a:endParaRPr>
          </a:p>
          <a:p>
            <a:pPr marL="514350" indent="-514350">
              <a:buFont typeface="+mj-lt"/>
              <a:buAutoNum type="arabicPeriod"/>
            </a:pPr>
            <a:r>
              <a:rPr lang="ro-RO"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PETRENCU A. </a:t>
            </a:r>
            <a:r>
              <a:rPr lang="ro-RO" sz="1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Istorie universală. Epoca contemporană</a:t>
            </a:r>
            <a:r>
              <a:rPr lang="ro-RO"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Chişinău, Ştiinţa, 1995, 270 p.</a:t>
            </a:r>
          </a:p>
          <a:p>
            <a:pPr marL="514350" indent="-514350">
              <a:buFont typeface="+mj-lt"/>
              <a:buAutoNum type="arabicPeriod"/>
            </a:pPr>
            <a:r>
              <a:rPr lang="ro-RO" sz="1000" dirty="0">
                <a:solidFill>
                  <a:schemeClr val="bg1"/>
                </a:solidFill>
                <a:latin typeface="Times New Roman" panose="02020603050405020304" pitchFamily="18" charset="0"/>
                <a:ea typeface="Calibri" panose="020F0502020204030204" pitchFamily="34" charset="0"/>
              </a:rPr>
              <a:t>SOLOMON</a:t>
            </a:r>
            <a:r>
              <a:rPr lang="ro-RO" sz="1000" dirty="0">
                <a:solidFill>
                  <a:schemeClr val="bg1"/>
                </a:solidFill>
                <a:effectLst/>
                <a:latin typeface="Times New Roman" panose="02020603050405020304" pitchFamily="18" charset="0"/>
                <a:ea typeface="Calibri" panose="020F0502020204030204" pitchFamily="34" charset="0"/>
              </a:rPr>
              <a:t> C. </a:t>
            </a:r>
            <a:r>
              <a:rPr lang="ro-RO" sz="1000" i="1" dirty="0">
                <a:solidFill>
                  <a:schemeClr val="bg1"/>
                </a:solidFill>
                <a:effectLst/>
                <a:latin typeface="Times New Roman" panose="02020603050405020304" pitchFamily="18" charset="0"/>
                <a:ea typeface="Calibri" panose="020F0502020204030204" pitchFamily="34" charset="0"/>
              </a:rPr>
              <a:t>Rolul OSCE în menţinerea stabilităţii în Republica Moldova</a:t>
            </a:r>
            <a:r>
              <a:rPr lang="ro-RO" sz="1000" dirty="0">
                <a:solidFill>
                  <a:schemeClr val="bg1"/>
                </a:solidFill>
                <a:effectLst/>
                <a:latin typeface="Times New Roman" panose="02020603050405020304" pitchFamily="18" charset="0"/>
                <a:ea typeface="Calibri" panose="020F0502020204030204" pitchFamily="34" charset="0"/>
              </a:rPr>
              <a:t>.// Moldova, România, Ucraina: integrarea în structurile europene. Materialele Simpozionul ştiinţific internaţional. Chişinău, 15-16 octombrie 1999, p. 149-158</a:t>
            </a:r>
          </a:p>
          <a:p>
            <a:pPr marL="514350" indent="-514350">
              <a:buFont typeface="+mj-lt"/>
              <a:buAutoNum type="arabicPeriod"/>
            </a:pPr>
            <a:r>
              <a:rPr lang="ro-RO" sz="1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STĂVILĂ</a:t>
            </a:r>
            <a:r>
              <a:rPr lang="ro-RO"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 </a:t>
            </a:r>
            <a:r>
              <a:rPr lang="ro-RO" sz="1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Evoluţia reglementării conflictului transnistrean</a:t>
            </a:r>
            <a:r>
              <a:rPr lang="ro-RO"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//Evoluţia politicii externe a Republicii Moldova (1998-2008). Chişinău, Editura Cartdidact, 2009, p. 153-176.</a:t>
            </a:r>
            <a:endParaRPr lang="ro-RO" sz="1000" dirty="0">
              <a:solidFill>
                <a:schemeClr val="bg1"/>
              </a:solidFill>
              <a:latin typeface="Times New Roman" pitchFamily="18" charset="0"/>
              <a:cs typeface="Times New Roman" pitchFamily="18" charset="0"/>
            </a:endParaRPr>
          </a:p>
          <a:p>
            <a:pPr marL="514350" indent="-514350">
              <a:buFont typeface="+mj-lt"/>
              <a:buAutoNum type="arabicPeriod"/>
            </a:pPr>
            <a:r>
              <a:rPr lang="ro-RO" sz="1000" dirty="0">
                <a:solidFill>
                  <a:schemeClr val="bg1"/>
                </a:solidFill>
                <a:latin typeface="Times New Roman" pitchFamily="18" charset="0"/>
                <a:cs typeface="Times New Roman" pitchFamily="18" charset="0"/>
              </a:rPr>
              <a:t>Misiunea OSCE în Moldova. Disponibil: </a:t>
            </a:r>
            <a:r>
              <a:rPr lang="ro-RO" sz="1000" dirty="0">
                <a:solidFill>
                  <a:schemeClr val="bg1"/>
                </a:solidFill>
                <a:latin typeface="Times New Roman" pitchFamily="18" charset="0"/>
                <a:cs typeface="Times New Roman" pitchFamily="18" charset="0"/>
                <a:hlinkClick r:id="rId3"/>
              </a:rPr>
              <a:t>https://www.osce.org/ro/moldova</a:t>
            </a:r>
            <a:endParaRPr lang="ro-RO" sz="1000" dirty="0">
              <a:solidFill>
                <a:schemeClr val="bg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759" y="3752849"/>
            <a:ext cx="2468166" cy="2452687"/>
          </a:xfrm>
        </p:spPr>
        <p:txBody>
          <a:bodyPr anchor="ctr">
            <a:normAutofit/>
          </a:bodyPr>
          <a:lstStyle/>
          <a:p>
            <a:r>
              <a:rPr lang="ro-RO" sz="3100" b="1">
                <a:latin typeface="Times New Roman" pitchFamily="18" charset="0"/>
                <a:cs typeface="Times New Roman" pitchFamily="18" charset="0"/>
              </a:rPr>
              <a:t>Introducere</a:t>
            </a:r>
            <a:endParaRPr lang="ru-RU" sz="3100" b="1">
              <a:latin typeface="Times New Roman" pitchFamily="18" charset="0"/>
              <a:cs typeface="Times New Roman" pitchFamily="18" charset="0"/>
            </a:endParaRPr>
          </a:p>
        </p:txBody>
      </p:sp>
      <p:pic>
        <p:nvPicPr>
          <p:cNvPr id="6" name="Picture 2" descr="Internship Programme at the OSCE">
            <a:extLst>
              <a:ext uri="{FF2B5EF4-FFF2-40B4-BE49-F238E27FC236}">
                <a16:creationId xmlns:a16="http://schemas.microsoft.com/office/drawing/2014/main" id="{0B0EEBE5-ED9D-4A3B-B7AF-9EAB645E5354}"/>
              </a:ext>
            </a:extLst>
          </p:cNvPr>
          <p:cNvPicPr>
            <a:picLocks noChangeAspect="1" noChangeArrowheads="1"/>
          </p:cNvPicPr>
          <p:nvPr/>
        </p:nvPicPr>
        <p:blipFill rotWithShape="1">
          <a:blip r:embed="rId2"/>
          <a:srcRect t="15440" b="12418"/>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3" name="Содержимое 2"/>
          <p:cNvSpPr>
            <a:spLocks noGrp="1"/>
          </p:cNvSpPr>
          <p:nvPr>
            <p:ph idx="1"/>
          </p:nvPr>
        </p:nvSpPr>
        <p:spPr>
          <a:xfrm>
            <a:off x="3167986" y="3752850"/>
            <a:ext cx="5614060" cy="2916510"/>
          </a:xfrm>
        </p:spPr>
        <p:txBody>
          <a:bodyPr anchor="ctr">
            <a:normAutofit/>
          </a:bodyPr>
          <a:lstStyle/>
          <a:p>
            <a:pPr marL="0" indent="22225">
              <a:buNone/>
            </a:pPr>
            <a:r>
              <a:rPr lang="ro-RO" sz="1800" b="1" dirty="0">
                <a:latin typeface="Times New Roman" pitchFamily="18" charset="0"/>
                <a:cs typeface="Times New Roman" pitchFamily="18" charset="0"/>
              </a:rPr>
              <a:t>	</a:t>
            </a:r>
            <a:r>
              <a:rPr lang="vi-VN" sz="1800" b="1" dirty="0">
                <a:latin typeface="Times New Roman" pitchFamily="18" charset="0"/>
                <a:cs typeface="Times New Roman" pitchFamily="18" charset="0"/>
              </a:rPr>
              <a:t>Organizația pentru Securitate și Cooperare în Europa</a:t>
            </a:r>
            <a:r>
              <a:rPr lang="vi-VN" sz="1800" dirty="0">
                <a:latin typeface="Times New Roman" pitchFamily="18" charset="0"/>
                <a:cs typeface="Times New Roman" pitchFamily="18" charset="0"/>
              </a:rPr>
              <a:t> (</a:t>
            </a:r>
            <a:r>
              <a:rPr lang="vi-VN" sz="1800" b="1" dirty="0">
                <a:latin typeface="Times New Roman" pitchFamily="18" charset="0"/>
                <a:cs typeface="Times New Roman" pitchFamily="18" charset="0"/>
              </a:rPr>
              <a:t>OSCE</a:t>
            </a:r>
            <a:r>
              <a:rPr lang="vi-VN" sz="1800" dirty="0">
                <a:latin typeface="Times New Roman" pitchFamily="18" charset="0"/>
                <a:cs typeface="Times New Roman" pitchFamily="18" charset="0"/>
              </a:rPr>
              <a:t>) este o organizație internațională pentru securitate. </a:t>
            </a:r>
            <a:endParaRPr lang="ro-RO" sz="1800" dirty="0">
              <a:latin typeface="Times New Roman" pitchFamily="18" charset="0"/>
              <a:cs typeface="Times New Roman" pitchFamily="18" charset="0"/>
            </a:endParaRPr>
          </a:p>
          <a:p>
            <a:pPr marL="0" indent="22225">
              <a:buNone/>
            </a:pPr>
            <a:r>
              <a:rPr lang="ro-RO" sz="1800" dirty="0">
                <a:latin typeface="Times New Roman" pitchFamily="18" charset="0"/>
                <a:cs typeface="Times New Roman" pitchFamily="18" charset="0"/>
              </a:rPr>
              <a:t>	OSCE se </a:t>
            </a:r>
            <a:r>
              <a:rPr lang="vi-VN" sz="1800" dirty="0">
                <a:latin typeface="Times New Roman" pitchFamily="18" charset="0"/>
                <a:cs typeface="Times New Roman" pitchFamily="18" charset="0"/>
              </a:rPr>
              <a:t>concentrează asupra prevenirii conflictelor, administrării crizelor și reconstrucției post-conflictuale. </a:t>
            </a:r>
            <a:endParaRPr lang="ro-RO" sz="1800" dirty="0">
              <a:latin typeface="Times New Roman" pitchFamily="18" charset="0"/>
              <a:cs typeface="Times New Roman" pitchFamily="18" charset="0"/>
            </a:endParaRPr>
          </a:p>
          <a:p>
            <a:pPr marL="0" indent="22225">
              <a:buNone/>
            </a:pPr>
            <a:r>
              <a:rPr lang="ro-RO" sz="1800" dirty="0">
                <a:latin typeface="Times New Roman" pitchFamily="18" charset="0"/>
                <a:cs typeface="Times New Roman" pitchFamily="18" charset="0"/>
              </a:rPr>
              <a:t>	OSCE e</a:t>
            </a:r>
            <a:r>
              <a:rPr lang="vi-VN" sz="1800" dirty="0">
                <a:latin typeface="Times New Roman" pitchFamily="18" charset="0"/>
                <a:cs typeface="Times New Roman" pitchFamily="18" charset="0"/>
              </a:rPr>
              <a:t>ste format</a:t>
            </a:r>
            <a:r>
              <a:rPr lang="ro-RO" sz="1800" dirty="0">
                <a:latin typeface="Times New Roman" pitchFamily="18" charset="0"/>
                <a:cs typeface="Times New Roman" pitchFamily="18" charset="0"/>
              </a:rPr>
              <a:t>ă</a:t>
            </a:r>
            <a:r>
              <a:rPr lang="vi-VN" sz="1800" dirty="0">
                <a:latin typeface="Times New Roman" pitchFamily="18" charset="0"/>
                <a:cs typeface="Times New Roman" pitchFamily="18" charset="0"/>
              </a:rPr>
              <a:t> din 57 de țări participante din Europa, Mediterană, Caucaz, Asia Centrală și America de Nord, acoperind spațiul emisferei nordice "de la Vancouver la Vladivostok".</a:t>
            </a:r>
            <a:endParaRPr lang="ru-RU" sz="1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429684" cy="1143008"/>
          </a:xfrm>
        </p:spPr>
        <p:txBody>
          <a:bodyPr>
            <a:normAutofit/>
          </a:bodyPr>
          <a:lstStyle/>
          <a:p>
            <a:pPr marL="742950" indent="-742950" algn="ctr">
              <a:spcBef>
                <a:spcPts val="0"/>
              </a:spcBef>
              <a:buFont typeface="+mj-lt"/>
              <a:buAutoNum type="arabicPeriod"/>
            </a:pPr>
            <a:r>
              <a:rPr lang="ro-RO" b="1">
                <a:solidFill>
                  <a:schemeClr val="tx1"/>
                </a:solidFill>
                <a:latin typeface="Times New Roman" pitchFamily="18" charset="0"/>
                <a:cs typeface="Times New Roman" pitchFamily="18" charset="0"/>
              </a:rPr>
              <a:t>PREMISELE APARIȚIEI ȘI EVOLUȚIA ISTORICĂ A OSCE</a:t>
            </a:r>
            <a:endParaRPr lang="ro-RO"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3857620" y="1554162"/>
            <a:ext cx="5133980" cy="5089548"/>
          </a:xfrm>
        </p:spPr>
        <p:txBody>
          <a:bodyPr>
            <a:noAutofit/>
          </a:bodyPr>
          <a:lstStyle/>
          <a:p>
            <a:pPr marL="0" indent="0">
              <a:buNone/>
            </a:pPr>
            <a:r>
              <a:rPr lang="ro-RO" sz="1600">
                <a:solidFill>
                  <a:schemeClr val="tx1"/>
                </a:solidFill>
                <a:latin typeface="Times New Roman" pitchFamily="18" charset="0"/>
                <a:cs typeface="Times New Roman" pitchFamily="18" charset="0"/>
              </a:rPr>
              <a:t>	</a:t>
            </a:r>
            <a:r>
              <a:rPr lang="vi-VN" sz="1600">
                <a:solidFill>
                  <a:schemeClr val="tx1"/>
                </a:solidFill>
                <a:latin typeface="Times New Roman" pitchFamily="18" charset="0"/>
                <a:cs typeface="Times New Roman" pitchFamily="18" charset="0"/>
              </a:rPr>
              <a:t>Organizația a fost creată în 1973 sub numele de </a:t>
            </a:r>
            <a:r>
              <a:rPr lang="vi-VN" sz="1600" b="1">
                <a:solidFill>
                  <a:schemeClr val="tx1"/>
                </a:solidFill>
                <a:latin typeface="Times New Roman" pitchFamily="18" charset="0"/>
                <a:cs typeface="Times New Roman" pitchFamily="18" charset="0"/>
              </a:rPr>
              <a:t>Conferința pentru Securitate și Cooperare în Europa (CSCE). </a:t>
            </a:r>
            <a:endParaRPr lang="ro-RO" sz="1600" b="1">
              <a:solidFill>
                <a:schemeClr val="tx1"/>
              </a:solidFill>
              <a:latin typeface="Times New Roman" pitchFamily="18" charset="0"/>
              <a:cs typeface="Times New Roman" pitchFamily="18" charset="0"/>
            </a:endParaRPr>
          </a:p>
          <a:p>
            <a:pPr marL="0" indent="0">
              <a:buNone/>
            </a:pPr>
            <a:r>
              <a:rPr lang="ro-RO" sz="1600" b="1">
                <a:solidFill>
                  <a:schemeClr val="tx1"/>
                </a:solidFill>
                <a:latin typeface="Times New Roman" pitchFamily="18" charset="0"/>
                <a:cs typeface="Times New Roman" pitchFamily="18" charset="0"/>
              </a:rPr>
              <a:t>	</a:t>
            </a:r>
            <a:r>
              <a:rPr lang="vi-VN" sz="1600">
                <a:solidFill>
                  <a:schemeClr val="tx1"/>
                </a:solidFill>
                <a:latin typeface="Times New Roman" pitchFamily="18" charset="0"/>
                <a:cs typeface="Times New Roman" pitchFamily="18" charset="0"/>
              </a:rPr>
              <a:t>Negocierile privind crearea unei grupări de securitate europene datează încă din anii 1950, însă Războiul Rece</a:t>
            </a:r>
            <a:r>
              <a:rPr lang="ro-RO" sz="1600">
                <a:solidFill>
                  <a:schemeClr val="tx1"/>
                </a:solidFill>
                <a:latin typeface="Times New Roman" pitchFamily="18" charset="0"/>
                <a:cs typeface="Times New Roman" pitchFamily="18" charset="0"/>
              </a:rPr>
              <a:t> </a:t>
            </a:r>
            <a:r>
              <a:rPr lang="vi-VN" sz="1600">
                <a:solidFill>
                  <a:schemeClr val="tx1"/>
                </a:solidFill>
                <a:latin typeface="Times New Roman" pitchFamily="18" charset="0"/>
                <a:cs typeface="Times New Roman" pitchFamily="18" charset="0"/>
              </a:rPr>
              <a:t>a împiedicat obținerea unor progrese substanțiale până în noiembrie 1972 la Helsinki. </a:t>
            </a:r>
            <a:endParaRPr lang="ro-RO" sz="1600">
              <a:solidFill>
                <a:schemeClr val="tx1"/>
              </a:solidFill>
              <a:latin typeface="Times New Roman" pitchFamily="18" charset="0"/>
              <a:cs typeface="Times New Roman" pitchFamily="18" charset="0"/>
            </a:endParaRPr>
          </a:p>
          <a:p>
            <a:pPr marL="0" indent="0">
              <a:buNone/>
            </a:pPr>
            <a:r>
              <a:rPr lang="ro-RO" sz="1600">
                <a:solidFill>
                  <a:schemeClr val="tx1"/>
                </a:solidFill>
                <a:latin typeface="Times New Roman" pitchFamily="18" charset="0"/>
                <a:cs typeface="Times New Roman" pitchFamily="18" charset="0"/>
              </a:rPr>
              <a:t>	</a:t>
            </a:r>
            <a:r>
              <a:rPr lang="vi-VN" sz="1600">
                <a:solidFill>
                  <a:schemeClr val="tx1"/>
                </a:solidFill>
                <a:latin typeface="Times New Roman" pitchFamily="18" charset="0"/>
                <a:cs typeface="Times New Roman" pitchFamily="18" charset="0"/>
              </a:rPr>
              <a:t>Recomandările rezultate în urma negocierilor, </a:t>
            </a:r>
            <a:r>
              <a:rPr lang="vi-VN" sz="1600" b="1">
                <a:solidFill>
                  <a:schemeClr val="tx1"/>
                </a:solidFill>
                <a:latin typeface="Times New Roman" pitchFamily="18" charset="0"/>
                <a:cs typeface="Times New Roman" pitchFamily="18" charset="0"/>
              </a:rPr>
              <a:t>"Carta Albastră", </a:t>
            </a:r>
            <a:r>
              <a:rPr lang="vi-VN" sz="1600">
                <a:solidFill>
                  <a:schemeClr val="tx1"/>
                </a:solidFill>
                <a:latin typeface="Times New Roman" pitchFamily="18" charset="0"/>
                <a:cs typeface="Times New Roman" pitchFamily="18" charset="0"/>
              </a:rPr>
              <a:t>au conferit fundația practică pentru crearea unei conferințe în trei faze, procesul Helsinki. CSCE s-a deschis în Helsinki pe 3 iulie 1973 cu participarea reprezentanților din 35 de țări. </a:t>
            </a:r>
            <a:endParaRPr lang="ro-RO" sz="1600">
              <a:solidFill>
                <a:schemeClr val="tx1"/>
              </a:solidFill>
              <a:latin typeface="Times New Roman" pitchFamily="18" charset="0"/>
              <a:cs typeface="Times New Roman" pitchFamily="18" charset="0"/>
            </a:endParaRPr>
          </a:p>
          <a:p>
            <a:pPr marL="0" indent="0">
              <a:buNone/>
            </a:pPr>
            <a:r>
              <a:rPr lang="ro-RO" sz="1600">
                <a:solidFill>
                  <a:schemeClr val="tx1"/>
                </a:solidFill>
                <a:latin typeface="Times New Roman" pitchFamily="18" charset="0"/>
                <a:cs typeface="Times New Roman" pitchFamily="18" charset="0"/>
              </a:rPr>
              <a:t>- </a:t>
            </a:r>
            <a:r>
              <a:rPr lang="vi-VN" sz="1600">
                <a:solidFill>
                  <a:schemeClr val="tx1"/>
                </a:solidFill>
                <a:latin typeface="Times New Roman" pitchFamily="18" charset="0"/>
                <a:cs typeface="Times New Roman" pitchFamily="18" charset="0"/>
              </a:rPr>
              <a:t>Faza I </a:t>
            </a:r>
            <a:r>
              <a:rPr lang="ro-RO" sz="1600">
                <a:solidFill>
                  <a:schemeClr val="tx1"/>
                </a:solidFill>
                <a:latin typeface="Times New Roman" pitchFamily="18" charset="0"/>
                <a:cs typeface="Times New Roman" pitchFamily="18" charset="0"/>
              </a:rPr>
              <a:t>–</a:t>
            </a:r>
            <a:r>
              <a:rPr lang="vi-VN" sz="1600">
                <a:solidFill>
                  <a:schemeClr val="tx1"/>
                </a:solidFill>
                <a:latin typeface="Times New Roman" pitchFamily="18" charset="0"/>
                <a:cs typeface="Times New Roman" pitchFamily="18" charset="0"/>
              </a:rPr>
              <a:t> atingerea unui consens în privința Cartei Albastre</a:t>
            </a:r>
            <a:r>
              <a:rPr lang="ro-RO" sz="1600">
                <a:solidFill>
                  <a:schemeClr val="tx1"/>
                </a:solidFill>
                <a:latin typeface="Times New Roman" pitchFamily="18" charset="0"/>
                <a:cs typeface="Times New Roman" pitchFamily="18" charset="0"/>
              </a:rPr>
              <a:t>; </a:t>
            </a:r>
          </a:p>
          <a:p>
            <a:pPr marL="0" indent="0">
              <a:buNone/>
            </a:pPr>
            <a:r>
              <a:rPr lang="ro-RO" sz="1600">
                <a:solidFill>
                  <a:schemeClr val="tx1"/>
                </a:solidFill>
                <a:latin typeface="Times New Roman" pitchFamily="18" charset="0"/>
                <a:cs typeface="Times New Roman" pitchFamily="18" charset="0"/>
              </a:rPr>
              <a:t>- </a:t>
            </a:r>
            <a:r>
              <a:rPr lang="vi-VN" sz="1600">
                <a:solidFill>
                  <a:schemeClr val="tx1"/>
                </a:solidFill>
                <a:latin typeface="Times New Roman" pitchFamily="18" charset="0"/>
                <a:cs typeface="Times New Roman" pitchFamily="18" charset="0"/>
              </a:rPr>
              <a:t>Faza a II-a </a:t>
            </a:r>
            <a:r>
              <a:rPr lang="ro-RO" sz="1600">
                <a:solidFill>
                  <a:schemeClr val="tx1"/>
                </a:solidFill>
                <a:latin typeface="Times New Roman" pitchFamily="18" charset="0"/>
                <a:cs typeface="Times New Roman" pitchFamily="18" charset="0"/>
              </a:rPr>
              <a:t>– </a:t>
            </a:r>
            <a:r>
              <a:rPr lang="vi-VN" sz="1600">
                <a:solidFill>
                  <a:schemeClr val="tx1"/>
                </a:solidFill>
                <a:latin typeface="Times New Roman" pitchFamily="18" charset="0"/>
                <a:cs typeface="Times New Roman" pitchFamily="18" charset="0"/>
              </a:rPr>
              <a:t> faza de lucru, desfășurată la Geneva din 18 septembrie 1973 până în 21 iulie 1975. Rezultatul Fazei a II-a a fost Actul Final de la Helsinki, semnat de către 35 de țări participante în ultima fază</a:t>
            </a:r>
            <a:r>
              <a:rPr lang="ro-RO" sz="1600">
                <a:solidFill>
                  <a:schemeClr val="tx1"/>
                </a:solidFill>
                <a:latin typeface="Times New Roman" pitchFamily="18" charset="0"/>
                <a:cs typeface="Times New Roman" pitchFamily="18" charset="0"/>
              </a:rPr>
              <a:t>;</a:t>
            </a:r>
          </a:p>
          <a:p>
            <a:pPr marL="0" indent="0">
              <a:buFontTx/>
              <a:buChar char="-"/>
            </a:pPr>
            <a:r>
              <a:rPr lang="ro-RO" sz="1600">
                <a:solidFill>
                  <a:schemeClr val="tx1"/>
                </a:solidFill>
                <a:latin typeface="Times New Roman" pitchFamily="18" charset="0"/>
                <a:cs typeface="Times New Roman" pitchFamily="18" charset="0"/>
              </a:rPr>
              <a:t>Faza</a:t>
            </a:r>
            <a:r>
              <a:rPr lang="vi-VN" sz="1600">
                <a:solidFill>
                  <a:schemeClr val="tx1"/>
                </a:solidFill>
                <a:latin typeface="Times New Roman" pitchFamily="18" charset="0"/>
                <a:cs typeface="Times New Roman" pitchFamily="18" charset="0"/>
              </a:rPr>
              <a:t> a III-a</a:t>
            </a:r>
            <a:r>
              <a:rPr lang="ro-RO" sz="1600">
                <a:solidFill>
                  <a:schemeClr val="tx1"/>
                </a:solidFill>
                <a:latin typeface="Times New Roman" pitchFamily="18" charset="0"/>
                <a:cs typeface="Times New Roman" pitchFamily="18" charset="0"/>
              </a:rPr>
              <a:t> - </a:t>
            </a:r>
            <a:r>
              <a:rPr lang="vi-VN" sz="1600">
                <a:solidFill>
                  <a:schemeClr val="tx1"/>
                </a:solidFill>
                <a:latin typeface="Times New Roman" pitchFamily="18" charset="0"/>
                <a:cs typeface="Times New Roman" pitchFamily="18" charset="0"/>
              </a:rPr>
              <a:t> a avut loc la Helsinki între 30 iulie și 1 august 1975.</a:t>
            </a:r>
            <a:endParaRPr lang="vi-VN" sz="1600" dirty="0">
              <a:solidFill>
                <a:schemeClr val="tx1"/>
              </a:solidFill>
              <a:latin typeface="Times New Roman" pitchFamily="18" charset="0"/>
              <a:cs typeface="Times New Roman" pitchFamily="18" charset="0"/>
            </a:endParaRPr>
          </a:p>
        </p:txBody>
      </p:sp>
      <p:sp>
        <p:nvSpPr>
          <p:cNvPr id="15362" name="AutoShape 2" descr="History | O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5" name="AutoShape 5" descr="Organization for Security and Co-operation in Europe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7" name="AutoShape 7" descr="Organization for Security and Co-operation in Europe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9" name="AutoShape 9" descr="Locația Organizației pentru Securitate și Cooperare în Europ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71" name="AutoShape 11" descr="Locația Organizației pentru Securitate și Cooperare în Europ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73" name="AutoShape 13" descr="Locația Organizației pentru Securitate și Cooperare în Europ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75" name="AutoShape 15" descr="Organization for Security and Co-operation in Europe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76" name="Picture 16" descr="C:\Users\user\Desktop\220px-OSCE-Permanent_Council.JPG"/>
          <p:cNvPicPr>
            <a:picLocks noChangeAspect="1" noChangeArrowheads="1"/>
          </p:cNvPicPr>
          <p:nvPr/>
        </p:nvPicPr>
        <p:blipFill>
          <a:blip r:embed="rId2"/>
          <a:srcRect/>
          <a:stretch>
            <a:fillRect/>
          </a:stretch>
        </p:blipFill>
        <p:spPr bwMode="auto">
          <a:xfrm>
            <a:off x="714348" y="3571876"/>
            <a:ext cx="2500330" cy="3102682"/>
          </a:xfrm>
          <a:prstGeom prst="rect">
            <a:avLst/>
          </a:prstGeom>
          <a:noFill/>
        </p:spPr>
      </p:pic>
      <p:pic>
        <p:nvPicPr>
          <p:cNvPr id="13" name="Picture 3" descr="C:\Users\user\Desktop\206161.jpg">
            <a:extLst>
              <a:ext uri="{FF2B5EF4-FFF2-40B4-BE49-F238E27FC236}">
                <a16:creationId xmlns:a16="http://schemas.microsoft.com/office/drawing/2014/main" id="{8B5E29AB-57DE-46BE-8CBF-D6426A3B1081}"/>
              </a:ext>
            </a:extLst>
          </p:cNvPr>
          <p:cNvPicPr>
            <a:picLocks noChangeAspect="1" noChangeArrowheads="1"/>
          </p:cNvPicPr>
          <p:nvPr/>
        </p:nvPicPr>
        <p:blipFill>
          <a:blip r:embed="rId3"/>
          <a:srcRect/>
          <a:stretch>
            <a:fillRect/>
          </a:stretch>
        </p:blipFill>
        <p:spPr bwMode="auto">
          <a:xfrm>
            <a:off x="214282" y="1571612"/>
            <a:ext cx="3569087" cy="19288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76324" y="584684"/>
            <a:ext cx="3529910" cy="5688632"/>
          </a:xfrm>
        </p:spPr>
        <p:txBody>
          <a:bodyPr>
            <a:noAutofit/>
          </a:bodyPr>
          <a:lstStyle/>
          <a:p>
            <a:pPr marL="0" indent="0">
              <a:buNone/>
            </a:pPr>
            <a:r>
              <a:rPr lang="en-US" sz="1400" dirty="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Modul de lucru pentru îmbunătățirea relațiilor și implementarea Actului de la Helsinki a fost discutat și aprobat într-o serie de ședințe desfășurate la Belgrad (4 octombrie 1977 - 8 martie 1978), Madrid (11 noiembrie 1980 - 9 septembrie 1983), și Viena (4 noiembrie</a:t>
            </a:r>
            <a:r>
              <a:rPr lang="ro-RO" sz="1400" dirty="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1986 - 19 ianuarie 1989).</a:t>
            </a:r>
          </a:p>
          <a:p>
            <a:pPr marL="0" indent="0">
              <a:buNone/>
            </a:pPr>
            <a:r>
              <a:rPr lang="en-US" sz="1400" dirty="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Prăbușirea Cortinei de Fier a necesitat schimbare rolului CSCE. </a:t>
            </a:r>
            <a:endParaRPr lang="ro-RO" sz="1400" dirty="0">
              <a:solidFill>
                <a:schemeClr val="tx1"/>
              </a:solidFill>
              <a:latin typeface="Times New Roman" pitchFamily="18" charset="0"/>
              <a:cs typeface="Times New Roman" pitchFamily="18" charset="0"/>
            </a:endParaRPr>
          </a:p>
          <a:p>
            <a:pPr marL="0" indent="0">
              <a:buNone/>
            </a:pPr>
            <a:r>
              <a:rPr lang="en-US" sz="1400" b="1" dirty="0">
                <a:solidFill>
                  <a:schemeClr val="tx1"/>
                </a:solidFill>
                <a:latin typeface="Times New Roman" pitchFamily="18" charset="0"/>
                <a:cs typeface="Times New Roman" pitchFamily="18" charset="0"/>
              </a:rPr>
              <a:t>       </a:t>
            </a:r>
            <a:r>
              <a:rPr lang="vi-VN" sz="1400" b="1" dirty="0">
                <a:solidFill>
                  <a:schemeClr val="tx1"/>
                </a:solidFill>
                <a:latin typeface="Times New Roman" pitchFamily="18" charset="0"/>
                <a:cs typeface="Times New Roman" pitchFamily="18" charset="0"/>
              </a:rPr>
              <a:t>Carta de la Paris pentru Noua Europă</a:t>
            </a:r>
            <a:r>
              <a:rPr lang="vi-VN" sz="1400" dirty="0">
                <a:solidFill>
                  <a:schemeClr val="tx1"/>
                </a:solidFill>
                <a:latin typeface="Times New Roman" pitchFamily="18" charset="0"/>
                <a:cs typeface="Times New Roman" pitchFamily="18" charset="0"/>
              </a:rPr>
              <a:t>, semnată pe 21 noiembrie</a:t>
            </a:r>
            <a:r>
              <a:rPr lang="ro-RO" sz="1400" dirty="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1990 a marcat începutul schimbării. </a:t>
            </a:r>
            <a:endParaRPr lang="ro-RO" sz="1400" dirty="0">
              <a:solidFill>
                <a:schemeClr val="tx1"/>
              </a:solidFill>
              <a:latin typeface="Times New Roman" pitchFamily="18" charset="0"/>
              <a:cs typeface="Times New Roman" pitchFamily="18" charset="0"/>
            </a:endParaRPr>
          </a:p>
          <a:p>
            <a:pPr marL="0" indent="0">
              <a:buNone/>
            </a:pPr>
            <a:r>
              <a:rPr lang="en-US" sz="1400" dirty="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La 1 ianuarie 1995, numele organizației a fost schimbat în </a:t>
            </a:r>
            <a:r>
              <a:rPr lang="vi-VN" sz="1400" b="1" dirty="0">
                <a:solidFill>
                  <a:schemeClr val="tx1"/>
                </a:solidFill>
                <a:latin typeface="Times New Roman" pitchFamily="18" charset="0"/>
                <a:cs typeface="Times New Roman" pitchFamily="18" charset="0"/>
              </a:rPr>
              <a:t>OSCE.</a:t>
            </a:r>
          </a:p>
          <a:p>
            <a:pPr marL="0" indent="0">
              <a:buNone/>
            </a:pPr>
            <a:r>
              <a:rPr lang="en-US" sz="1400" dirty="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Pe 19 noiembrie 1999, la Istanbul, OSCE a încheiat un summit de două zile apelând la stabilitate politică în Cecenia și adoptând o </a:t>
            </a:r>
            <a:r>
              <a:rPr lang="vi-VN" sz="1400" b="1" dirty="0">
                <a:solidFill>
                  <a:schemeClr val="tx1"/>
                </a:solidFill>
                <a:latin typeface="Times New Roman" pitchFamily="18" charset="0"/>
                <a:cs typeface="Times New Roman" pitchFamily="18" charset="0"/>
              </a:rPr>
              <a:t>Cartă pentru Securitatea Europei</a:t>
            </a:r>
            <a:r>
              <a:rPr lang="vi-VN" sz="1400" dirty="0">
                <a:solidFill>
                  <a:schemeClr val="tx1"/>
                </a:solidFill>
                <a:latin typeface="Times New Roman" pitchFamily="18" charset="0"/>
                <a:cs typeface="Times New Roman" pitchFamily="18" charset="0"/>
              </a:rPr>
              <a:t>.</a:t>
            </a:r>
          </a:p>
          <a:p>
            <a:pPr marL="0" indent="0">
              <a:buNone/>
            </a:pPr>
            <a:r>
              <a:rPr lang="en-US" sz="1400" dirty="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După ce un grup de 13 senatori democrați americani</a:t>
            </a:r>
            <a:r>
              <a:rPr lang="en-US" sz="1400" dirty="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au înaintat o petiție secretarului de stat Colin Powell în care cereau intervenția unor observatori electorali străini la alegerile prezidențiale din Statele Unite, președintele Bush a invitat OSCE să trimită observatorii.</a:t>
            </a:r>
          </a:p>
        </p:txBody>
      </p:sp>
      <p:pic>
        <p:nvPicPr>
          <p:cNvPr id="14337" name="Picture 1" descr="C:\Users\user\Desktop\87647.jpg"/>
          <p:cNvPicPr>
            <a:picLocks noChangeAspect="1" noChangeArrowheads="1"/>
          </p:cNvPicPr>
          <p:nvPr/>
        </p:nvPicPr>
        <p:blipFill>
          <a:blip r:embed="rId2"/>
          <a:srcRect/>
          <a:stretch>
            <a:fillRect/>
          </a:stretch>
        </p:blipFill>
        <p:spPr bwMode="auto">
          <a:xfrm>
            <a:off x="237766" y="3800683"/>
            <a:ext cx="4968599" cy="2685157"/>
          </a:xfrm>
          <a:prstGeom prst="rect">
            <a:avLst/>
          </a:prstGeom>
          <a:noFill/>
        </p:spPr>
      </p:pic>
      <p:pic>
        <p:nvPicPr>
          <p:cNvPr id="14338" name="Picture 2" descr="C:\Users\user\Desktop\4925.jpg"/>
          <p:cNvPicPr>
            <a:picLocks noChangeAspect="1" noChangeArrowheads="1"/>
          </p:cNvPicPr>
          <p:nvPr/>
        </p:nvPicPr>
        <p:blipFill>
          <a:blip r:embed="rId3"/>
          <a:srcRect/>
          <a:stretch>
            <a:fillRect/>
          </a:stretch>
        </p:blipFill>
        <p:spPr bwMode="auto">
          <a:xfrm>
            <a:off x="611560" y="260648"/>
            <a:ext cx="4279777" cy="333276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79" y="633619"/>
            <a:ext cx="409336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p:cNvSpPr>
            <a:spLocks noGrp="1"/>
          </p:cNvSpPr>
          <p:nvPr>
            <p:ph type="title"/>
          </p:nvPr>
        </p:nvSpPr>
        <p:spPr>
          <a:xfrm>
            <a:off x="628648" y="978408"/>
            <a:ext cx="3455289" cy="1106424"/>
          </a:xfrm>
        </p:spPr>
        <p:txBody>
          <a:bodyPr>
            <a:noAutofit/>
          </a:bodyPr>
          <a:lstStyle/>
          <a:p>
            <a:pPr marL="742950" indent="-742950">
              <a:spcBef>
                <a:spcPts val="0"/>
              </a:spcBef>
            </a:pPr>
            <a:r>
              <a:rPr lang="ro-RO" sz="2000" b="1" dirty="0">
                <a:latin typeface="Times New Roman" pitchFamily="18" charset="0"/>
                <a:cs typeface="Times New Roman" pitchFamily="18" charset="0"/>
              </a:rPr>
              <a:t>2. STRUCTURA, SCOPUL ȘI OBIECTIVELE OSCE</a:t>
            </a:r>
          </a:p>
        </p:txBody>
      </p:sp>
      <p:sp>
        <p:nvSpPr>
          <p:cNvPr id="76" name="Rectangle 75">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3" y="1181536"/>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8" name="Rectangle 77">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2" y="2185416"/>
            <a:ext cx="3334863"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Содержимое 2"/>
          <p:cNvSpPr>
            <a:spLocks noGrp="1"/>
          </p:cNvSpPr>
          <p:nvPr>
            <p:ph idx="1"/>
          </p:nvPr>
        </p:nvSpPr>
        <p:spPr>
          <a:xfrm>
            <a:off x="630934" y="2368296"/>
            <a:ext cx="3455289" cy="3652992"/>
          </a:xfrm>
        </p:spPr>
        <p:txBody>
          <a:bodyPr>
            <a:normAutofit fontScale="92500" lnSpcReduction="10000"/>
          </a:bodyPr>
          <a:lstStyle/>
          <a:p>
            <a:pPr marL="0" indent="22225">
              <a:buNone/>
            </a:pPr>
            <a:r>
              <a:rPr lang="ro-RO" sz="1400" dirty="0">
                <a:latin typeface="Times New Roman" pitchFamily="18" charset="0"/>
                <a:cs typeface="Times New Roman" pitchFamily="18" charset="0"/>
              </a:rPr>
              <a:t>      </a:t>
            </a:r>
            <a:r>
              <a:rPr lang="vi-VN" sz="1400" dirty="0">
                <a:latin typeface="Times New Roman" pitchFamily="18" charset="0"/>
                <a:cs typeface="Times New Roman" pitchFamily="18" charset="0"/>
              </a:rPr>
              <a:t>Organele de decizie ale </a:t>
            </a:r>
            <a:r>
              <a:rPr lang="ro-RO" sz="1400" dirty="0">
                <a:latin typeface="Times New Roman" pitchFamily="18" charset="0"/>
                <a:cs typeface="Times New Roman" pitchFamily="18" charset="0"/>
              </a:rPr>
              <a:t>OSCE </a:t>
            </a:r>
            <a:r>
              <a:rPr lang="vi-VN" sz="1400" dirty="0">
                <a:latin typeface="Times New Roman" pitchFamily="18" charset="0"/>
                <a:cs typeface="Times New Roman" pitchFamily="18" charset="0"/>
              </a:rPr>
              <a:t>sunt </a:t>
            </a:r>
            <a:r>
              <a:rPr lang="vi-VN" sz="1400" b="1" dirty="0">
                <a:latin typeface="Times New Roman" pitchFamily="18" charset="0"/>
                <a:cs typeface="Times New Roman" pitchFamily="18" charset="0"/>
              </a:rPr>
              <a:t>Summitul</a:t>
            </a:r>
            <a:r>
              <a:rPr lang="vi-VN" sz="1400" dirty="0">
                <a:latin typeface="Times New Roman" pitchFamily="18" charset="0"/>
                <a:cs typeface="Times New Roman" pitchFamily="18" charset="0"/>
              </a:rPr>
              <a:t>, </a:t>
            </a:r>
            <a:r>
              <a:rPr lang="vi-VN" sz="1400" b="1" dirty="0">
                <a:latin typeface="Times New Roman" pitchFamily="18" charset="0"/>
                <a:cs typeface="Times New Roman" pitchFamily="18" charset="0"/>
              </a:rPr>
              <a:t>Consiliul Ministerial</a:t>
            </a:r>
            <a:r>
              <a:rPr lang="vi-VN" sz="1400" dirty="0">
                <a:latin typeface="Times New Roman" pitchFamily="18" charset="0"/>
                <a:cs typeface="Times New Roman" pitchFamily="18" charset="0"/>
              </a:rPr>
              <a:t>. </a:t>
            </a:r>
            <a:endParaRPr lang="ro-RO" sz="1400" dirty="0">
              <a:latin typeface="Times New Roman" pitchFamily="18" charset="0"/>
              <a:cs typeface="Times New Roman" pitchFamily="18" charset="0"/>
            </a:endParaRPr>
          </a:p>
          <a:p>
            <a:pPr marL="0" indent="22225">
              <a:buNone/>
            </a:pPr>
            <a:r>
              <a:rPr lang="ro-RO" sz="1400" b="1" dirty="0">
                <a:latin typeface="Times New Roman" pitchFamily="18" charset="0"/>
                <a:cs typeface="Times New Roman" pitchFamily="18" charset="0"/>
              </a:rPr>
              <a:t>      </a:t>
            </a:r>
            <a:r>
              <a:rPr lang="vi-VN" sz="1400" b="1" dirty="0">
                <a:latin typeface="Times New Roman" pitchFamily="18" charset="0"/>
                <a:cs typeface="Times New Roman" pitchFamily="18" charset="0"/>
              </a:rPr>
              <a:t>Consiliul Permanent </a:t>
            </a:r>
            <a:r>
              <a:rPr lang="vi-VN" sz="1400" dirty="0">
                <a:latin typeface="Times New Roman" pitchFamily="18" charset="0"/>
                <a:cs typeface="Times New Roman" pitchFamily="18" charset="0"/>
              </a:rPr>
              <a:t>este forul regulat de luare a deciziilor și se întrunește săptămânal. </a:t>
            </a:r>
            <a:endParaRPr lang="ro-RO" sz="1400" dirty="0">
              <a:latin typeface="Times New Roman" pitchFamily="18" charset="0"/>
              <a:cs typeface="Times New Roman" pitchFamily="18" charset="0"/>
            </a:endParaRPr>
          </a:p>
          <a:p>
            <a:pPr marL="0" indent="22225">
              <a:buNone/>
            </a:pPr>
            <a:r>
              <a:rPr lang="ro-RO" sz="1400" dirty="0">
                <a:latin typeface="Times New Roman" pitchFamily="18" charset="0"/>
                <a:cs typeface="Times New Roman" pitchFamily="18" charset="0"/>
              </a:rPr>
              <a:t>       </a:t>
            </a:r>
            <a:r>
              <a:rPr lang="vi-VN" sz="1400" dirty="0">
                <a:latin typeface="Times New Roman" pitchFamily="18" charset="0"/>
                <a:cs typeface="Times New Roman" pitchFamily="18" charset="0"/>
              </a:rPr>
              <a:t>Organizația este condusă de un </a:t>
            </a:r>
            <a:r>
              <a:rPr lang="vi-VN" sz="1400" b="1" dirty="0">
                <a:latin typeface="Times New Roman" pitchFamily="18" charset="0"/>
                <a:cs typeface="Times New Roman" pitchFamily="18" charset="0"/>
              </a:rPr>
              <a:t>Președinte</a:t>
            </a:r>
            <a:r>
              <a:rPr lang="vi-VN" sz="1400" dirty="0">
                <a:latin typeface="Times New Roman" pitchFamily="18" charset="0"/>
                <a:cs typeface="Times New Roman" pitchFamily="18" charset="0"/>
              </a:rPr>
              <a:t> în exercițiu (în prezent </a:t>
            </a:r>
            <a:r>
              <a:rPr lang="en-US" sz="1400" dirty="0">
                <a:latin typeface="Times New Roman" pitchFamily="18" charset="0"/>
                <a:cs typeface="Times New Roman" pitchFamily="18" charset="0"/>
              </a:rPr>
              <a:t>Peter Lord Bowness din </a:t>
            </a:r>
            <a:r>
              <a:rPr lang="en-US" sz="1400" dirty="0" err="1">
                <a:latin typeface="Times New Roman" pitchFamily="18" charset="0"/>
                <a:cs typeface="Times New Roman" pitchFamily="18" charset="0"/>
              </a:rPr>
              <a:t>decembrie</a:t>
            </a:r>
            <a:r>
              <a:rPr lang="en-US" sz="1400" dirty="0">
                <a:latin typeface="Times New Roman" pitchFamily="18" charset="0"/>
                <a:cs typeface="Times New Roman" pitchFamily="18" charset="0"/>
              </a:rPr>
              <a:t> 2020</a:t>
            </a:r>
            <a:r>
              <a:rPr lang="vi-VN" sz="1400" dirty="0">
                <a:latin typeface="Times New Roman" pitchFamily="18" charset="0"/>
                <a:cs typeface="Times New Roman" pitchFamily="18" charset="0"/>
              </a:rPr>
              <a:t>), pentru un mandat de un an. Secretarul general al organizației este </a:t>
            </a:r>
            <a:r>
              <a:rPr lang="en-US" sz="1400" dirty="0">
                <a:latin typeface="Times New Roman" pitchFamily="18" charset="0"/>
                <a:cs typeface="Times New Roman" pitchFamily="18" charset="0"/>
              </a:rPr>
              <a:t>Helga Maria Schmid</a:t>
            </a:r>
            <a:r>
              <a:rPr lang="vi-VN" sz="1400" dirty="0">
                <a:latin typeface="Times New Roman" pitchFamily="18" charset="0"/>
                <a:cs typeface="Times New Roman" pitchFamily="18" charset="0"/>
              </a:rPr>
              <a:t>.</a:t>
            </a:r>
          </a:p>
          <a:p>
            <a:pPr marL="0" indent="22225">
              <a:buNone/>
            </a:pPr>
            <a:r>
              <a:rPr lang="ro-RO" sz="1400" dirty="0">
                <a:latin typeface="Times New Roman" pitchFamily="18" charset="0"/>
                <a:cs typeface="Times New Roman" pitchFamily="18" charset="0"/>
              </a:rPr>
              <a:t>       </a:t>
            </a:r>
            <a:r>
              <a:rPr lang="vi-VN" sz="1400" dirty="0">
                <a:latin typeface="Times New Roman" pitchFamily="18" charset="0"/>
                <a:cs typeface="Times New Roman" pitchFamily="18" charset="0"/>
              </a:rPr>
              <a:t>Sediul OSCE este situat în Viena, Austria. Organizația are birouri în Copenhaga, Haga, Varșovia, Praga și Geneva. La Copenhaga se află </a:t>
            </a:r>
            <a:r>
              <a:rPr lang="vi-VN" sz="1400" b="1" dirty="0">
                <a:latin typeface="Times New Roman" pitchFamily="18" charset="0"/>
                <a:cs typeface="Times New Roman" pitchFamily="18" charset="0"/>
              </a:rPr>
              <a:t>sediul Adunării Parlamentare a OSCE</a:t>
            </a:r>
            <a:r>
              <a:rPr lang="vi-VN" sz="1400" dirty="0">
                <a:latin typeface="Times New Roman" pitchFamily="18" charset="0"/>
                <a:cs typeface="Times New Roman" pitchFamily="18" charset="0"/>
              </a:rPr>
              <a:t>, la Haga </a:t>
            </a:r>
            <a:r>
              <a:rPr lang="ro-RO" sz="1400" b="1" dirty="0">
                <a:latin typeface="Times New Roman" pitchFamily="18" charset="0"/>
                <a:cs typeface="Times New Roman" pitchFamily="18" charset="0"/>
              </a:rPr>
              <a:t>sediul </a:t>
            </a:r>
            <a:r>
              <a:rPr lang="vi-VN" sz="1400" b="1" dirty="0">
                <a:latin typeface="Times New Roman" pitchFamily="18" charset="0"/>
                <a:cs typeface="Times New Roman" pitchFamily="18" charset="0"/>
              </a:rPr>
              <a:t>Înaltului Comisar OSCE privind Minoritățile Naționale </a:t>
            </a:r>
            <a:r>
              <a:rPr lang="vi-VN" sz="1400" dirty="0">
                <a:latin typeface="Times New Roman" pitchFamily="18" charset="0"/>
                <a:cs typeface="Times New Roman" pitchFamily="18" charset="0"/>
              </a:rPr>
              <a:t>(ÎCMN), iar la Varșovia </a:t>
            </a:r>
            <a:r>
              <a:rPr lang="ro-RO" sz="1400" b="1" dirty="0">
                <a:latin typeface="Times New Roman" pitchFamily="18" charset="0"/>
                <a:cs typeface="Times New Roman" pitchFamily="18" charset="0"/>
              </a:rPr>
              <a:t>sediul</a:t>
            </a:r>
            <a:r>
              <a:rPr lang="vi-VN" sz="1400" b="1" dirty="0">
                <a:latin typeface="Times New Roman" pitchFamily="18" charset="0"/>
                <a:cs typeface="Times New Roman" pitchFamily="18" charset="0"/>
              </a:rPr>
              <a:t> Biroului OSCE pentru Instituții Democratice și Drepturile Omului </a:t>
            </a:r>
            <a:r>
              <a:rPr lang="vi-VN" sz="1400" dirty="0">
                <a:latin typeface="Times New Roman" pitchFamily="18" charset="0"/>
                <a:cs typeface="Times New Roman" pitchFamily="18" charset="0"/>
              </a:rPr>
              <a:t>(ODIHR). La Viena se află și sediul Reprezentantului OSCE pentru Libertatea Presei (RFOM).</a:t>
            </a:r>
          </a:p>
        </p:txBody>
      </p:sp>
      <p:pic>
        <p:nvPicPr>
          <p:cNvPr id="13315" name="Picture 3" descr="C:\Users\user\Desktop\4418.jpg"/>
          <p:cNvPicPr>
            <a:picLocks noChangeAspect="1" noChangeArrowheads="1"/>
          </p:cNvPicPr>
          <p:nvPr/>
        </p:nvPicPr>
        <p:blipFill rotWithShape="1">
          <a:blip r:embed="rId2"/>
          <a:srcRect l="14408" r="19365" b="2"/>
          <a:stretch/>
        </p:blipFill>
        <p:spPr bwMode="auto">
          <a:xfrm>
            <a:off x="4743449" y="10"/>
            <a:ext cx="4093363" cy="3337549"/>
          </a:xfrm>
          <a:prstGeom prst="rect">
            <a:avLst/>
          </a:prstGeom>
          <a:noFill/>
        </p:spPr>
      </p:pic>
      <p:pic>
        <p:nvPicPr>
          <p:cNvPr id="7" name="Picture 4" descr="C:\Users\user\Desktop\w1280-p1x1-2010-12-01T061443Z_2068619174_GM1E6C113L401_RTRMADP_3_OSCE-SUMMIT.jpg">
            <a:extLst>
              <a:ext uri="{FF2B5EF4-FFF2-40B4-BE49-F238E27FC236}">
                <a16:creationId xmlns:a16="http://schemas.microsoft.com/office/drawing/2014/main" id="{6E1C29D7-672B-4F10-A6D9-F19F7432D13A}"/>
              </a:ext>
            </a:extLst>
          </p:cNvPr>
          <p:cNvPicPr>
            <a:picLocks noChangeAspect="1" noChangeArrowheads="1"/>
          </p:cNvPicPr>
          <p:nvPr/>
        </p:nvPicPr>
        <p:blipFill rotWithShape="1">
          <a:blip r:embed="rId3" cstate="print"/>
          <a:srcRect r="-4" b="18461"/>
          <a:stretch/>
        </p:blipFill>
        <p:spPr bwMode="auto">
          <a:xfrm>
            <a:off x="4743442" y="3520439"/>
            <a:ext cx="4093363" cy="3337561"/>
          </a:xfrm>
          <a:prstGeom prst="rect">
            <a:avLst/>
          </a:prstGeom>
          <a:noFill/>
        </p:spPr>
      </p:pic>
      <p:sp>
        <p:nvSpPr>
          <p:cNvPr id="13314" name="AutoShape 2" descr="Lisbon Summit | O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FC51B20D-87E9-4C30-A882-1F5E13518218}"/>
              </a:ext>
            </a:extLst>
          </p:cNvPr>
          <p:cNvGraphicFramePr/>
          <p:nvPr/>
        </p:nvGraphicFramePr>
        <p:xfrm>
          <a:off x="171888" y="620688"/>
          <a:ext cx="87926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8101FE0-B81B-4AE4-9B84-BD121A30204F}"/>
              </a:ext>
            </a:extLst>
          </p:cNvPr>
          <p:cNvSpPr txBox="1"/>
          <p:nvPr/>
        </p:nvSpPr>
        <p:spPr>
          <a:xfrm>
            <a:off x="1763688" y="49188"/>
            <a:ext cx="6416336" cy="390684"/>
          </a:xfrm>
          <a:prstGeom prst="rect">
            <a:avLst/>
          </a:prstGeom>
          <a:noFill/>
        </p:spPr>
        <p:txBody>
          <a:bodyPr wrap="square">
            <a:spAutoFit/>
          </a:bodyPr>
          <a:lstStyle/>
          <a:p>
            <a:pPr marL="114300" marR="0" algn="just">
              <a:lnSpc>
                <a:spcPct val="115000"/>
              </a:lnSpc>
              <a:spcBef>
                <a:spcPts val="0"/>
              </a:spcBef>
              <a:spcAft>
                <a:spcPts val="0"/>
              </a:spcAft>
            </a:pPr>
            <a:r>
              <a:rPr lang="ro-RO" sz="1800" b="1" i="1" dirty="0">
                <a:effectLst/>
                <a:latin typeface="Times New Roman" panose="02020603050405020304" pitchFamily="18" charset="0"/>
                <a:ea typeface="Calibri" panose="020F0502020204030204" pitchFamily="34" charset="0"/>
                <a:cs typeface="Times New Roman" panose="02020603050405020304" pitchFamily="18" charset="0"/>
              </a:rPr>
              <a:t> Organele de conducere</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ale OSCE sunt următoarele: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813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icture 1" descr="C:\Users\user\Desktop\bigstock-193075312-990x556.jpg">
            <a:extLst>
              <a:ext uri="{FF2B5EF4-FFF2-40B4-BE49-F238E27FC236}">
                <a16:creationId xmlns:a16="http://schemas.microsoft.com/office/drawing/2014/main" id="{484084BD-E47D-4189-9D15-43CE9E4235B0}"/>
              </a:ext>
            </a:extLst>
          </p:cNvPr>
          <p:cNvPicPr>
            <a:picLocks noChangeAspect="1" noChangeArrowheads="1"/>
          </p:cNvPicPr>
          <p:nvPr/>
        </p:nvPicPr>
        <p:blipFill rotWithShape="1">
          <a:blip r:embed="rId2"/>
          <a:srcRect l="42781" r="20324"/>
          <a:stretch/>
        </p:blipFill>
        <p:spPr bwMode="auto">
          <a:xfrm>
            <a:off x="4283968" y="10"/>
            <a:ext cx="4853044" cy="6857990"/>
          </a:xfrm>
          <a:custGeom>
            <a:avLst/>
            <a:gdLst/>
            <a:ahLst/>
            <a:cxnLst/>
            <a:rect l="l" t="t" r="r" b="b"/>
            <a:pathLst>
              <a:path w="5997632" h="6858000">
                <a:moveTo>
                  <a:pt x="0" y="0"/>
                </a:moveTo>
                <a:lnTo>
                  <a:pt x="5997632" y="0"/>
                </a:lnTo>
                <a:lnTo>
                  <a:pt x="5997632" y="6858000"/>
                </a:lnTo>
                <a:lnTo>
                  <a:pt x="3178693" y="6858000"/>
                </a:lnTo>
                <a:close/>
              </a:path>
            </a:pathLst>
          </a:custGeom>
          <a:noFill/>
        </p:spPr>
      </p:pic>
      <p:pic>
        <p:nvPicPr>
          <p:cNvPr id="12290" name="Picture 2" descr="C:\Users\user\Desktop\oscepublishable.jpg"/>
          <p:cNvPicPr>
            <a:picLocks noChangeAspect="1" noChangeArrowheads="1"/>
          </p:cNvPicPr>
          <p:nvPr/>
        </p:nvPicPr>
        <p:blipFill rotWithShape="1">
          <a:blip r:embed="rId3"/>
          <a:srcRect l="9050" r="25216"/>
          <a:stretch/>
        </p:blipFill>
        <p:spPr bwMode="auto">
          <a:xfrm>
            <a:off x="20" y="10"/>
            <a:ext cx="6856287" cy="6857990"/>
          </a:xfrm>
          <a:custGeom>
            <a:avLst/>
            <a:gdLst/>
            <a:ahLst/>
            <a:cxnLst/>
            <a:rect l="l" t="t" r="r" b="b"/>
            <a:pathLst>
              <a:path w="9141744" h="6863485">
                <a:moveTo>
                  <a:pt x="0" y="0"/>
                </a:moveTo>
                <a:lnTo>
                  <a:pt x="5963051" y="0"/>
                </a:lnTo>
                <a:lnTo>
                  <a:pt x="9141744" y="6863485"/>
                </a:lnTo>
                <a:lnTo>
                  <a:pt x="0" y="6863485"/>
                </a:lnTo>
                <a:lnTo>
                  <a:pt x="0" y="0"/>
                </a:lnTo>
                <a:close/>
              </a:path>
            </a:pathLst>
          </a:custGeom>
          <a:noFill/>
        </p:spPr>
      </p:pic>
      <p:sp>
        <p:nvSpPr>
          <p:cNvPr id="71" name="Freeform: Shape 70">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4826087"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Содержимое 2"/>
          <p:cNvSpPr>
            <a:spLocks noGrp="1"/>
          </p:cNvSpPr>
          <p:nvPr>
            <p:ph idx="1"/>
          </p:nvPr>
        </p:nvSpPr>
        <p:spPr>
          <a:xfrm>
            <a:off x="270559" y="2541003"/>
            <a:ext cx="3465408" cy="1775994"/>
          </a:xfrm>
        </p:spPr>
        <p:txBody>
          <a:bodyPr>
            <a:normAutofit fontScale="92500"/>
          </a:bodyPr>
          <a:lstStyle/>
          <a:p>
            <a:pPr marL="0" indent="22225" algn="ctr">
              <a:buNone/>
            </a:pPr>
            <a:r>
              <a:rPr lang="ro-RO" sz="2000" dirty="0">
                <a:latin typeface="Times New Roman" pitchFamily="18" charset="0"/>
                <a:cs typeface="Times New Roman" pitchFamily="18" charset="0"/>
              </a:rPr>
              <a:t>Crearea CSCE a avut drept scop depășirea divizării Europei după cel de-al Doilea Război Mondial și asigurarea securității printr-un forum de dialog și negocieri multilaterale între Est și Vest. </a:t>
            </a: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612" y="32131"/>
            <a:ext cx="8750776" cy="1143008"/>
          </a:xfrm>
        </p:spPr>
        <p:txBody>
          <a:bodyPr>
            <a:normAutofit/>
          </a:bodyPr>
          <a:lstStyle/>
          <a:p>
            <a:pPr marL="514350" indent="-514350" algn="ctr">
              <a:spcBef>
                <a:spcPts val="0"/>
              </a:spcBef>
            </a:pPr>
            <a:r>
              <a:rPr lang="ro-RO" sz="2400" b="1" dirty="0">
                <a:solidFill>
                  <a:schemeClr val="tx1"/>
                </a:solidFill>
                <a:latin typeface="Times New Roman" pitchFamily="18" charset="0"/>
                <a:cs typeface="Times New Roman" pitchFamily="18" charset="0"/>
              </a:rPr>
              <a:t>3. FUNCȚIILE ȘI DOMENIILE DE ACTIVITATE ALE OSCE</a:t>
            </a:r>
          </a:p>
        </p:txBody>
      </p:sp>
      <p:sp>
        <p:nvSpPr>
          <p:cNvPr id="5" name="Объект 4">
            <a:extLst>
              <a:ext uri="{FF2B5EF4-FFF2-40B4-BE49-F238E27FC236}">
                <a16:creationId xmlns:a16="http://schemas.microsoft.com/office/drawing/2014/main" id="{AA95C5C7-99D5-4825-BDC9-EEDCFA9C8A63}"/>
              </a:ext>
            </a:extLst>
          </p:cNvPr>
          <p:cNvSpPr>
            <a:spLocks noGrp="1"/>
          </p:cNvSpPr>
          <p:nvPr>
            <p:ph idx="1"/>
          </p:nvPr>
        </p:nvSpPr>
        <p:spPr>
          <a:xfrm>
            <a:off x="196612" y="989356"/>
            <a:ext cx="5239484" cy="1575548"/>
          </a:xfrm>
        </p:spPr>
        <p:txBody>
          <a:bodyPr>
            <a:normAutofit/>
          </a:bodyPr>
          <a:lstStyle/>
          <a:p>
            <a:pPr marL="0" marR="0" indent="0" algn="just">
              <a:lnSpc>
                <a:spcPct val="115000"/>
              </a:lnSpc>
              <a:spcBef>
                <a:spcPts val="0"/>
              </a:spcBef>
              <a:spcAft>
                <a:spcPts val="0"/>
              </a:spcAft>
              <a:buNone/>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Actul Final a pus bazele viitoarei evoluţii a procesului CSCE,  fixând principiile ce vor sta la baza relaţiilor dintre statele semnatare pentru viitor. Documentul nu conţine obligaţii juridice, ci politice, divizate în trei mari categorii, aşa-numitele „coşuri”:</a:t>
            </a:r>
            <a:endParaRPr lang="en-US" sz="2800" dirty="0"/>
          </a:p>
        </p:txBody>
      </p:sp>
      <p:graphicFrame>
        <p:nvGraphicFramePr>
          <p:cNvPr id="6" name="Схема 5">
            <a:extLst>
              <a:ext uri="{FF2B5EF4-FFF2-40B4-BE49-F238E27FC236}">
                <a16:creationId xmlns:a16="http://schemas.microsoft.com/office/drawing/2014/main" id="{9EA02B67-0F5D-4570-B650-3E685EBC6653}"/>
              </a:ext>
            </a:extLst>
          </p:cNvPr>
          <p:cNvGraphicFramePr/>
          <p:nvPr/>
        </p:nvGraphicFramePr>
        <p:xfrm>
          <a:off x="4556001" y="836712"/>
          <a:ext cx="422379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a:extLst>
              <a:ext uri="{FF2B5EF4-FFF2-40B4-BE49-F238E27FC236}">
                <a16:creationId xmlns:a16="http://schemas.microsoft.com/office/drawing/2014/main" id="{6800B80C-E4A9-41D7-A32D-F5D7C4B68C22}"/>
              </a:ext>
            </a:extLst>
          </p:cNvPr>
          <p:cNvGraphicFramePr/>
          <p:nvPr/>
        </p:nvGraphicFramePr>
        <p:xfrm>
          <a:off x="224096" y="2138094"/>
          <a:ext cx="7272808" cy="44755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TotalTime>
  <Words>2342</Words>
  <Application>Microsoft Office PowerPoint</Application>
  <PresentationFormat>Экран (4:3)</PresentationFormat>
  <Paragraphs>117</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Symbol</vt:lpstr>
      <vt:lpstr>Times New Roman</vt:lpstr>
      <vt:lpstr>Тема Office</vt:lpstr>
      <vt:lpstr>Organizația pentru Securitate și Cooperare în Europa</vt:lpstr>
      <vt:lpstr>Cuprins</vt:lpstr>
      <vt:lpstr>Introducere</vt:lpstr>
      <vt:lpstr>PREMISELE APARIȚIEI ȘI EVOLUȚIA ISTORICĂ A OSCE</vt:lpstr>
      <vt:lpstr>Презентация PowerPoint</vt:lpstr>
      <vt:lpstr>2. STRUCTURA, SCOPUL ȘI OBIECTIVELE OSCE</vt:lpstr>
      <vt:lpstr>Презентация PowerPoint</vt:lpstr>
      <vt:lpstr>Презентация PowerPoint</vt:lpstr>
      <vt:lpstr>3. FUNCȚIILE ȘI DOMENIILE DE ACTIVITATE ALE OSCE</vt:lpstr>
      <vt:lpstr>Презентация PowerPoint</vt:lpstr>
      <vt:lpstr>4. MEMBRII ȘI CALITATEA DE MEMBRU</vt:lpstr>
      <vt:lpstr>Презентация PowerPoint</vt:lpstr>
      <vt:lpstr>5. ROLUL OSCE ÎN CONTEXTUL RELAȚIILOR INTERNAȚIONALE</vt:lpstr>
      <vt:lpstr>Презентация PowerPoint</vt:lpstr>
      <vt:lpstr>6. GRADUL DE PARTICIPARE A REPUBLICII MOLDOVA ÎN CADRUL OSCE</vt:lpstr>
      <vt:lpstr>Презентация PowerPoint</vt:lpstr>
      <vt:lpstr>Презентация PowerPoint</vt:lpstr>
      <vt:lpstr>Презентация PowerPoint</vt:lpstr>
      <vt:lpstr>CONCLUZIE</vt:lpstr>
      <vt:lpstr>BIBLIOGRAFIE</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OSCE</dc:title>
  <dc:creator>user</dc:creator>
  <cp:lastModifiedBy>Iana Caraman</cp:lastModifiedBy>
  <cp:revision>20</cp:revision>
  <dcterms:created xsi:type="dcterms:W3CDTF">2021-03-10T06:25:20Z</dcterms:created>
  <dcterms:modified xsi:type="dcterms:W3CDTF">2021-12-12T13:16:42Z</dcterms:modified>
</cp:coreProperties>
</file>