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53" y="82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9BC1F4-C093-453F-BC87-11052809E94F}"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C5CD5D52-1040-4361-A1E7-77DFF446510C}">
      <dgm:prSet/>
      <dgm:spPr/>
      <dgm:t>
        <a:bodyPr/>
        <a:lstStyle/>
        <a:p>
          <a:pPr rtl="0"/>
          <a:r>
            <a:rPr lang="vi-VN" dirty="0" smtClean="0"/>
            <a:t>În funcţie de domeniul de aplicare,</a:t>
          </a:r>
          <a:r>
            <a:rPr lang="ro-RO" dirty="0" smtClean="0"/>
            <a:t> </a:t>
          </a:r>
          <a:r>
            <a:rPr lang="vi-VN" dirty="0" smtClean="0"/>
            <a:t>securitatea</a:t>
          </a:r>
          <a:r>
            <a:rPr lang="ro-RO" dirty="0" smtClean="0"/>
            <a:t> </a:t>
          </a:r>
          <a:r>
            <a:rPr lang="vi-VN" dirty="0" smtClean="0"/>
            <a:t>internaţională se manifestă atât la nivel naţional,cât şi la nivel regional şi mondial.Această tipologie este strâns legată de teritoriul</a:t>
          </a:r>
          <a:r>
            <a:rPr lang="ro-RO" dirty="0" smtClean="0"/>
            <a:t> </a:t>
          </a:r>
          <a:r>
            <a:rPr lang="vi-VN" dirty="0" smtClean="0"/>
            <a:t>de stat, regiunile geopolitice şi geostrategice şi</a:t>
          </a:r>
          <a:r>
            <a:rPr lang="ro-RO" dirty="0" smtClean="0"/>
            <a:t> </a:t>
          </a:r>
          <a:r>
            <a:rPr lang="vi-VN" dirty="0" smtClean="0"/>
            <a:t>spaţiul geopolitic global</a:t>
          </a:r>
          <a:r>
            <a:rPr lang="ro-RO" dirty="0" smtClean="0"/>
            <a:t>!</a:t>
          </a:r>
          <a:endParaRPr lang="ro-RO" dirty="0"/>
        </a:p>
      </dgm:t>
    </dgm:pt>
    <dgm:pt modelId="{AC2251B7-8E4E-46F3-AD93-C463E5D554C6}" type="parTrans" cxnId="{C1B25067-8613-46E1-BCFD-82AEE15D4A77}">
      <dgm:prSet/>
      <dgm:spPr/>
      <dgm:t>
        <a:bodyPr/>
        <a:lstStyle/>
        <a:p>
          <a:endParaRPr lang="ru-RU"/>
        </a:p>
      </dgm:t>
    </dgm:pt>
    <dgm:pt modelId="{A7475155-18C8-4323-A9AA-7B5BCAB0F204}" type="sibTrans" cxnId="{C1B25067-8613-46E1-BCFD-82AEE15D4A77}">
      <dgm:prSet/>
      <dgm:spPr/>
      <dgm:t>
        <a:bodyPr/>
        <a:lstStyle/>
        <a:p>
          <a:endParaRPr lang="ru-RU"/>
        </a:p>
      </dgm:t>
    </dgm:pt>
    <dgm:pt modelId="{9CBF6F50-DC5C-47E1-923F-9C10D363C649}">
      <dgm:prSet/>
      <dgm:spPr/>
      <dgm:t>
        <a:bodyPr/>
        <a:lstStyle/>
        <a:p>
          <a:pPr rtl="0"/>
          <a:r>
            <a:rPr lang="vi-VN" dirty="0" smtClean="0"/>
            <a:t>Deocamdată, putem afirma că nici una din cele</a:t>
          </a:r>
          <a:r>
            <a:rPr lang="ro-RO" dirty="0" smtClean="0"/>
            <a:t> </a:t>
          </a:r>
          <a:r>
            <a:rPr lang="vi-VN" dirty="0" smtClean="0"/>
            <a:t>două mari puteri nu dispune de resursele necesare</a:t>
          </a:r>
          <a:r>
            <a:rPr lang="ro-RO" dirty="0" smtClean="0"/>
            <a:t> </a:t>
          </a:r>
          <a:r>
            <a:rPr lang="vi-VN" dirty="0" smtClean="0"/>
            <a:t>pentru a exercita funcţiile de lider mondial. Deasemenea, suntem conştienţi de faptul că acest rol</a:t>
          </a:r>
          <a:r>
            <a:rPr lang="ro-RO" dirty="0" smtClean="0"/>
            <a:t> </a:t>
          </a:r>
          <a:r>
            <a:rPr lang="vi-VN" dirty="0" smtClean="0"/>
            <a:t>presupune costuri financiare substanţiale</a:t>
          </a:r>
          <a:endParaRPr lang="ro-RO" dirty="0"/>
        </a:p>
      </dgm:t>
    </dgm:pt>
    <dgm:pt modelId="{686BEFD2-E006-4333-AF69-039C6AA40C70}" type="parTrans" cxnId="{B47514C7-3F0D-42B7-BB59-68C707C19F10}">
      <dgm:prSet/>
      <dgm:spPr/>
      <dgm:t>
        <a:bodyPr/>
        <a:lstStyle/>
        <a:p>
          <a:endParaRPr lang="ru-RU"/>
        </a:p>
      </dgm:t>
    </dgm:pt>
    <dgm:pt modelId="{E645A385-3944-48D9-8B68-35D7C67C73E5}" type="sibTrans" cxnId="{B47514C7-3F0D-42B7-BB59-68C707C19F10}">
      <dgm:prSet/>
      <dgm:spPr/>
      <dgm:t>
        <a:bodyPr/>
        <a:lstStyle/>
        <a:p>
          <a:endParaRPr lang="ru-RU"/>
        </a:p>
      </dgm:t>
    </dgm:pt>
    <dgm:pt modelId="{E27580B9-E1C1-4A24-A51B-09C74FD64512}" type="pres">
      <dgm:prSet presAssocID="{F89BC1F4-C093-453F-BC87-11052809E94F}" presName="Name0" presStyleCnt="0">
        <dgm:presLayoutVars>
          <dgm:dir/>
          <dgm:resizeHandles val="exact"/>
        </dgm:presLayoutVars>
      </dgm:prSet>
      <dgm:spPr/>
      <dgm:t>
        <a:bodyPr/>
        <a:lstStyle/>
        <a:p>
          <a:endParaRPr lang="ru-RU"/>
        </a:p>
      </dgm:t>
    </dgm:pt>
    <dgm:pt modelId="{D6DCFB3D-6DD0-40BD-8144-A1C6BB03D083}" type="pres">
      <dgm:prSet presAssocID="{F89BC1F4-C093-453F-BC87-11052809E94F}" presName="fgShape" presStyleLbl="fgShp" presStyleIdx="0" presStyleCnt="1"/>
      <dgm:spPr/>
    </dgm:pt>
    <dgm:pt modelId="{E812BE9E-D0AC-4536-81C7-1B2CB6F7C129}" type="pres">
      <dgm:prSet presAssocID="{F89BC1F4-C093-453F-BC87-11052809E94F}" presName="linComp" presStyleCnt="0"/>
      <dgm:spPr/>
    </dgm:pt>
    <dgm:pt modelId="{5E1C78A6-0B29-467E-887A-63F75D553C44}" type="pres">
      <dgm:prSet presAssocID="{C5CD5D52-1040-4361-A1E7-77DFF446510C}" presName="compNode" presStyleCnt="0"/>
      <dgm:spPr/>
    </dgm:pt>
    <dgm:pt modelId="{8740814A-B818-4639-B4CD-86C7F761AFF8}" type="pres">
      <dgm:prSet presAssocID="{C5CD5D52-1040-4361-A1E7-77DFF446510C}" presName="bkgdShape" presStyleLbl="node1" presStyleIdx="0" presStyleCnt="2"/>
      <dgm:spPr/>
      <dgm:t>
        <a:bodyPr/>
        <a:lstStyle/>
        <a:p>
          <a:endParaRPr lang="ru-RU"/>
        </a:p>
      </dgm:t>
    </dgm:pt>
    <dgm:pt modelId="{5F2924D9-FF26-412D-AFF7-F87BFABBEA77}" type="pres">
      <dgm:prSet presAssocID="{C5CD5D52-1040-4361-A1E7-77DFF446510C}" presName="nodeTx" presStyleLbl="node1" presStyleIdx="0" presStyleCnt="2">
        <dgm:presLayoutVars>
          <dgm:bulletEnabled val="1"/>
        </dgm:presLayoutVars>
      </dgm:prSet>
      <dgm:spPr/>
      <dgm:t>
        <a:bodyPr/>
        <a:lstStyle/>
        <a:p>
          <a:endParaRPr lang="ru-RU"/>
        </a:p>
      </dgm:t>
    </dgm:pt>
    <dgm:pt modelId="{CCC8C261-7F33-4C3A-B083-0C654F882F59}" type="pres">
      <dgm:prSet presAssocID="{C5CD5D52-1040-4361-A1E7-77DFF446510C}" presName="invisiNode" presStyleLbl="node1" presStyleIdx="0" presStyleCnt="2"/>
      <dgm:spPr/>
    </dgm:pt>
    <dgm:pt modelId="{1097D08D-C23B-48DB-A5B0-7A96CE6F6486}" type="pres">
      <dgm:prSet presAssocID="{C5CD5D52-1040-4361-A1E7-77DFF446510C}" presName="imagNode" presStyleLbl="fgImgPlace1" presStyleIdx="0" presStyleCnt="2"/>
      <dgm:spPr/>
      <dgm:t>
        <a:bodyPr/>
        <a:lstStyle/>
        <a:p>
          <a:endParaRPr lang="ru-RU"/>
        </a:p>
      </dgm:t>
    </dgm:pt>
    <dgm:pt modelId="{DADCE337-EC0D-4B5A-96D5-719F15E46E9A}" type="pres">
      <dgm:prSet presAssocID="{A7475155-18C8-4323-A9AA-7B5BCAB0F204}" presName="sibTrans" presStyleLbl="sibTrans2D1" presStyleIdx="0" presStyleCnt="0"/>
      <dgm:spPr/>
      <dgm:t>
        <a:bodyPr/>
        <a:lstStyle/>
        <a:p>
          <a:endParaRPr lang="ru-RU"/>
        </a:p>
      </dgm:t>
    </dgm:pt>
    <dgm:pt modelId="{6DA4D810-419B-4039-9054-88A31F46A9F1}" type="pres">
      <dgm:prSet presAssocID="{9CBF6F50-DC5C-47E1-923F-9C10D363C649}" presName="compNode" presStyleCnt="0"/>
      <dgm:spPr/>
    </dgm:pt>
    <dgm:pt modelId="{8E76103A-B36E-4B64-9EA9-7C1C2DCBD493}" type="pres">
      <dgm:prSet presAssocID="{9CBF6F50-DC5C-47E1-923F-9C10D363C649}" presName="bkgdShape" presStyleLbl="node1" presStyleIdx="1" presStyleCnt="2"/>
      <dgm:spPr/>
      <dgm:t>
        <a:bodyPr/>
        <a:lstStyle/>
        <a:p>
          <a:endParaRPr lang="ru-RU"/>
        </a:p>
      </dgm:t>
    </dgm:pt>
    <dgm:pt modelId="{298ACB04-53B1-406E-A5AD-EF76D363624D}" type="pres">
      <dgm:prSet presAssocID="{9CBF6F50-DC5C-47E1-923F-9C10D363C649}" presName="nodeTx" presStyleLbl="node1" presStyleIdx="1" presStyleCnt="2">
        <dgm:presLayoutVars>
          <dgm:bulletEnabled val="1"/>
        </dgm:presLayoutVars>
      </dgm:prSet>
      <dgm:spPr/>
      <dgm:t>
        <a:bodyPr/>
        <a:lstStyle/>
        <a:p>
          <a:endParaRPr lang="ru-RU"/>
        </a:p>
      </dgm:t>
    </dgm:pt>
    <dgm:pt modelId="{D2E10100-F8C1-4B63-B6E5-E2A07AECA729}" type="pres">
      <dgm:prSet presAssocID="{9CBF6F50-DC5C-47E1-923F-9C10D363C649}" presName="invisiNode" presStyleLbl="node1" presStyleIdx="1" presStyleCnt="2"/>
      <dgm:spPr/>
    </dgm:pt>
    <dgm:pt modelId="{067F2409-7A7B-4A86-B163-C50182D9AF48}" type="pres">
      <dgm:prSet presAssocID="{9CBF6F50-DC5C-47E1-923F-9C10D363C649}" presName="imagNode" presStyleLbl="fgImgPlace1" presStyleIdx="1" presStyleCnt="2"/>
      <dgm:spPr/>
      <dgm:t>
        <a:bodyPr/>
        <a:lstStyle/>
        <a:p>
          <a:endParaRPr lang="ru-RU"/>
        </a:p>
      </dgm:t>
    </dgm:pt>
  </dgm:ptLst>
  <dgm:cxnLst>
    <dgm:cxn modelId="{EC0025C7-15D5-4ACF-A135-8E599598B08E}" type="presOf" srcId="{C5CD5D52-1040-4361-A1E7-77DFF446510C}" destId="{5F2924D9-FF26-412D-AFF7-F87BFABBEA77}" srcOrd="1" destOrd="0" presId="urn:microsoft.com/office/officeart/2005/8/layout/hList7"/>
    <dgm:cxn modelId="{B47514C7-3F0D-42B7-BB59-68C707C19F10}" srcId="{F89BC1F4-C093-453F-BC87-11052809E94F}" destId="{9CBF6F50-DC5C-47E1-923F-9C10D363C649}" srcOrd="1" destOrd="0" parTransId="{686BEFD2-E006-4333-AF69-039C6AA40C70}" sibTransId="{E645A385-3944-48D9-8B68-35D7C67C73E5}"/>
    <dgm:cxn modelId="{6D967125-5032-4F5A-9B6B-0529B92FA918}" type="presOf" srcId="{9CBF6F50-DC5C-47E1-923F-9C10D363C649}" destId="{8E76103A-B36E-4B64-9EA9-7C1C2DCBD493}" srcOrd="0" destOrd="0" presId="urn:microsoft.com/office/officeart/2005/8/layout/hList7"/>
    <dgm:cxn modelId="{C1B25067-8613-46E1-BCFD-82AEE15D4A77}" srcId="{F89BC1F4-C093-453F-BC87-11052809E94F}" destId="{C5CD5D52-1040-4361-A1E7-77DFF446510C}" srcOrd="0" destOrd="0" parTransId="{AC2251B7-8E4E-46F3-AD93-C463E5D554C6}" sibTransId="{A7475155-18C8-4323-A9AA-7B5BCAB0F204}"/>
    <dgm:cxn modelId="{9A12B6A3-942F-4F68-82F0-850DED091095}" type="presOf" srcId="{9CBF6F50-DC5C-47E1-923F-9C10D363C649}" destId="{298ACB04-53B1-406E-A5AD-EF76D363624D}" srcOrd="1" destOrd="0" presId="urn:microsoft.com/office/officeart/2005/8/layout/hList7"/>
    <dgm:cxn modelId="{D99F9935-10DB-4F9A-A45E-2E17B150B62D}" type="presOf" srcId="{C5CD5D52-1040-4361-A1E7-77DFF446510C}" destId="{8740814A-B818-4639-B4CD-86C7F761AFF8}" srcOrd="0" destOrd="0" presId="urn:microsoft.com/office/officeart/2005/8/layout/hList7"/>
    <dgm:cxn modelId="{655950D0-D4B8-4FFF-B19F-7A35D82F5E13}" type="presOf" srcId="{F89BC1F4-C093-453F-BC87-11052809E94F}" destId="{E27580B9-E1C1-4A24-A51B-09C74FD64512}" srcOrd="0" destOrd="0" presId="urn:microsoft.com/office/officeart/2005/8/layout/hList7"/>
    <dgm:cxn modelId="{A9EFBE50-8CA1-4AD3-B2D4-ECD21D8ED6B7}" type="presOf" srcId="{A7475155-18C8-4323-A9AA-7B5BCAB0F204}" destId="{DADCE337-EC0D-4B5A-96D5-719F15E46E9A}" srcOrd="0" destOrd="0" presId="urn:microsoft.com/office/officeart/2005/8/layout/hList7"/>
    <dgm:cxn modelId="{5260FFC1-6D7A-4859-8B49-86C44DFA4E62}" type="presParOf" srcId="{E27580B9-E1C1-4A24-A51B-09C74FD64512}" destId="{D6DCFB3D-6DD0-40BD-8144-A1C6BB03D083}" srcOrd="0" destOrd="0" presId="urn:microsoft.com/office/officeart/2005/8/layout/hList7"/>
    <dgm:cxn modelId="{E5AC1075-27EC-455E-B318-D0262A86E02C}" type="presParOf" srcId="{E27580B9-E1C1-4A24-A51B-09C74FD64512}" destId="{E812BE9E-D0AC-4536-81C7-1B2CB6F7C129}" srcOrd="1" destOrd="0" presId="urn:microsoft.com/office/officeart/2005/8/layout/hList7"/>
    <dgm:cxn modelId="{628EA2A1-7C54-4BA0-8610-95F1A6183857}" type="presParOf" srcId="{E812BE9E-D0AC-4536-81C7-1B2CB6F7C129}" destId="{5E1C78A6-0B29-467E-887A-63F75D553C44}" srcOrd="0" destOrd="0" presId="urn:microsoft.com/office/officeart/2005/8/layout/hList7"/>
    <dgm:cxn modelId="{A7BCECDC-930D-4D0D-AD7F-622350E2CDCE}" type="presParOf" srcId="{5E1C78A6-0B29-467E-887A-63F75D553C44}" destId="{8740814A-B818-4639-B4CD-86C7F761AFF8}" srcOrd="0" destOrd="0" presId="urn:microsoft.com/office/officeart/2005/8/layout/hList7"/>
    <dgm:cxn modelId="{948E55DD-0A44-4D66-9EED-73F016871001}" type="presParOf" srcId="{5E1C78A6-0B29-467E-887A-63F75D553C44}" destId="{5F2924D9-FF26-412D-AFF7-F87BFABBEA77}" srcOrd="1" destOrd="0" presId="urn:microsoft.com/office/officeart/2005/8/layout/hList7"/>
    <dgm:cxn modelId="{3FAF0E71-4286-4074-A1E7-78E70FCEE682}" type="presParOf" srcId="{5E1C78A6-0B29-467E-887A-63F75D553C44}" destId="{CCC8C261-7F33-4C3A-B083-0C654F882F59}" srcOrd="2" destOrd="0" presId="urn:microsoft.com/office/officeart/2005/8/layout/hList7"/>
    <dgm:cxn modelId="{06136E89-E3A7-4E5B-B9FB-3817D7EDDFA1}" type="presParOf" srcId="{5E1C78A6-0B29-467E-887A-63F75D553C44}" destId="{1097D08D-C23B-48DB-A5B0-7A96CE6F6486}" srcOrd="3" destOrd="0" presId="urn:microsoft.com/office/officeart/2005/8/layout/hList7"/>
    <dgm:cxn modelId="{71213493-9D3C-4B31-A682-EB07A84E9EF2}" type="presParOf" srcId="{E812BE9E-D0AC-4536-81C7-1B2CB6F7C129}" destId="{DADCE337-EC0D-4B5A-96D5-719F15E46E9A}" srcOrd="1" destOrd="0" presId="urn:microsoft.com/office/officeart/2005/8/layout/hList7"/>
    <dgm:cxn modelId="{C533A061-6485-4777-85EA-99D6B3397FC2}" type="presParOf" srcId="{E812BE9E-D0AC-4536-81C7-1B2CB6F7C129}" destId="{6DA4D810-419B-4039-9054-88A31F46A9F1}" srcOrd="2" destOrd="0" presId="urn:microsoft.com/office/officeart/2005/8/layout/hList7"/>
    <dgm:cxn modelId="{A6244BCD-AF30-4229-8A36-9472FF2A5354}" type="presParOf" srcId="{6DA4D810-419B-4039-9054-88A31F46A9F1}" destId="{8E76103A-B36E-4B64-9EA9-7C1C2DCBD493}" srcOrd="0" destOrd="0" presId="urn:microsoft.com/office/officeart/2005/8/layout/hList7"/>
    <dgm:cxn modelId="{9DD6866E-6224-4036-9710-26C843913E6C}" type="presParOf" srcId="{6DA4D810-419B-4039-9054-88A31F46A9F1}" destId="{298ACB04-53B1-406E-A5AD-EF76D363624D}" srcOrd="1" destOrd="0" presId="urn:microsoft.com/office/officeart/2005/8/layout/hList7"/>
    <dgm:cxn modelId="{86C61AEF-D932-4AE7-A89A-05A73610340A}" type="presParOf" srcId="{6DA4D810-419B-4039-9054-88A31F46A9F1}" destId="{D2E10100-F8C1-4B63-B6E5-E2A07AECA729}" srcOrd="2" destOrd="0" presId="urn:microsoft.com/office/officeart/2005/8/layout/hList7"/>
    <dgm:cxn modelId="{6FBD592D-FDA9-48F8-97CE-C6E61FE7DCDA}" type="presParOf" srcId="{6DA4D810-419B-4039-9054-88A31F46A9F1}" destId="{067F2409-7A7B-4A86-B163-C50182D9AF48}"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1A1360-D990-4725-8BAE-EBE6E648147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6AAEB56E-436D-450D-82DB-7308BE67581D}">
      <dgm:prSet custT="1"/>
      <dgm:spPr/>
      <dgm:t>
        <a:bodyPr/>
        <a:lstStyle/>
        <a:p>
          <a:pPr rtl="0"/>
          <a:r>
            <a:rPr lang="ro-RO" sz="1050" b="0" dirty="0" smtClean="0">
              <a:solidFill>
                <a:schemeClr val="tx1"/>
              </a:solidFill>
              <a:effectLst>
                <a:outerShdw blurRad="38100" dist="38100" dir="2700000" algn="tl">
                  <a:srgbClr val="000000">
                    <a:alpha val="43137"/>
                  </a:srgbClr>
                </a:outerShdw>
              </a:effectLst>
              <a:latin typeface="+mj-lt"/>
              <a:cs typeface="Times New Roman" pitchFamily="18" charset="0"/>
            </a:rPr>
            <a:t>Mediul de securitate reprezintă o realitate contemporană care înglobează ansamblul condițiilor, proceselor şi al fenomenelor politice, diplomatice, economice, sociale, culturale, militare, ecologice şi informaționale, interne şi internaţionale.</a:t>
          </a:r>
          <a:endParaRPr lang="ro-RO" sz="1000" b="0" dirty="0">
            <a:latin typeface="+mj-lt"/>
          </a:endParaRPr>
        </a:p>
      </dgm:t>
    </dgm:pt>
    <dgm:pt modelId="{C8C99107-E1D1-42BF-A6AB-8254D73C2A2C}" type="parTrans" cxnId="{AE9A6BCF-5E11-4DC7-92FB-4ACCE74E40E8}">
      <dgm:prSet/>
      <dgm:spPr/>
      <dgm:t>
        <a:bodyPr/>
        <a:lstStyle/>
        <a:p>
          <a:endParaRPr lang="ru-RU"/>
        </a:p>
      </dgm:t>
    </dgm:pt>
    <dgm:pt modelId="{2A73C5E5-F38C-4722-8058-1751359FA937}" type="sibTrans" cxnId="{AE9A6BCF-5E11-4DC7-92FB-4ACCE74E40E8}">
      <dgm:prSet/>
      <dgm:spPr/>
      <dgm:t>
        <a:bodyPr/>
        <a:lstStyle/>
        <a:p>
          <a:endParaRPr lang="ru-RU"/>
        </a:p>
      </dgm:t>
    </dgm:pt>
    <dgm:pt modelId="{01EE4DE4-260C-43A2-8E64-2EC8A64A2F54}">
      <dgm:prSet custT="1"/>
      <dgm:spPr/>
      <dgm:t>
        <a:bodyPr/>
        <a:lstStyle/>
        <a:p>
          <a:pPr rtl="0"/>
          <a:r>
            <a:rPr lang="ro-RO" sz="1100" b="0" dirty="0" smtClean="0">
              <a:solidFill>
                <a:schemeClr val="tx1"/>
              </a:solidFill>
              <a:effectLst>
                <a:outerShdw blurRad="38100" dist="38100" dir="2700000" algn="tl">
                  <a:srgbClr val="000000">
                    <a:alpha val="43137"/>
                  </a:srgbClr>
                </a:outerShdw>
              </a:effectLst>
              <a:latin typeface="+mj-lt"/>
              <a:cs typeface="Times New Roman" pitchFamily="18" charset="0"/>
            </a:rPr>
            <a:t>Prin prisma structurii sale care este una extrem de complexă şi datorită dependenței sale evolutive de multitudinea de factori obiectivi şi subiectivi, determinarea trăsăturilor mediului actual de securitate impune, în opinia noastră, o nouă abordare care să ia în considerare multiplele modificări ce au loc în toate domeniile vieții sociale</a:t>
          </a:r>
          <a:r>
            <a:rPr lang="ro-RO" sz="1100" b="0" dirty="0" smtClean="0">
              <a:solidFill>
                <a:schemeClr val="tx1"/>
              </a:solidFill>
              <a:effectLst>
                <a:outerShdw blurRad="38100" dist="38100" dir="2700000" algn="tl">
                  <a:srgbClr val="000000">
                    <a:alpha val="43137"/>
                  </a:srgbClr>
                </a:outerShdw>
              </a:effectLst>
              <a:latin typeface="+mn-lt"/>
              <a:cs typeface="Times New Roman" pitchFamily="18" charset="0"/>
            </a:rPr>
            <a:t>.</a:t>
          </a:r>
          <a:endParaRPr lang="ro-RO" sz="1100" b="0" dirty="0">
            <a:latin typeface="+mn-lt"/>
          </a:endParaRPr>
        </a:p>
      </dgm:t>
    </dgm:pt>
    <dgm:pt modelId="{2F49EAED-FA4E-4112-9D3E-FF051FB335F4}" type="parTrans" cxnId="{83495937-D42F-404E-AD3B-A4D75596F4B9}">
      <dgm:prSet/>
      <dgm:spPr/>
      <dgm:t>
        <a:bodyPr/>
        <a:lstStyle/>
        <a:p>
          <a:endParaRPr lang="ru-RU"/>
        </a:p>
      </dgm:t>
    </dgm:pt>
    <dgm:pt modelId="{4E169C16-7999-42CA-9049-C5AB073218C5}" type="sibTrans" cxnId="{83495937-D42F-404E-AD3B-A4D75596F4B9}">
      <dgm:prSet/>
      <dgm:spPr/>
      <dgm:t>
        <a:bodyPr/>
        <a:lstStyle/>
        <a:p>
          <a:endParaRPr lang="ru-RU"/>
        </a:p>
      </dgm:t>
    </dgm:pt>
    <dgm:pt modelId="{6721A848-8F87-4A7C-A654-07C300AFF354}">
      <dgm:prSet custT="1"/>
      <dgm:spPr/>
      <dgm:t>
        <a:bodyPr/>
        <a:lstStyle/>
        <a:p>
          <a:pPr algn="ctr" rtl="0"/>
          <a:r>
            <a:rPr lang="ro-RO" sz="1100" b="0" i="0" dirty="0" smtClean="0">
              <a:solidFill>
                <a:schemeClr val="tx1"/>
              </a:solidFill>
              <a:effectLst>
                <a:outerShdw blurRad="38100" dist="38100" dir="2700000" algn="tl">
                  <a:srgbClr val="000000">
                    <a:alpha val="43137"/>
                  </a:srgbClr>
                </a:outerShdw>
              </a:effectLst>
              <a:latin typeface="+mj-lt"/>
              <a:cs typeface="Times New Roman" pitchFamily="18" charset="0"/>
            </a:rPr>
            <a:t>Prin sintagma mediu de securitate, ce presupune o adaptare şi o ajustare permanentă a unui set de parametri interni (economico-sociali, politici, militari, juridici, culturali şi morali) la condițiile mediului internațional, un proces cu o dinamică fluidă, orientat spre prezervarea spațiului, idealurilor şi valorilor comune şi totodată, punerea acestor elemente într-un echilibru stabil, neafectat de factori de risc sau de amenințări.</a:t>
          </a:r>
          <a:endParaRPr lang="ro-RO" sz="1100" b="0" i="0" dirty="0">
            <a:latin typeface="+mj-lt"/>
          </a:endParaRPr>
        </a:p>
      </dgm:t>
    </dgm:pt>
    <dgm:pt modelId="{4F91133F-6F69-4BF5-AF0C-09DCA146081E}" type="parTrans" cxnId="{15F11282-4252-44B5-9B68-B34E1D75624D}">
      <dgm:prSet/>
      <dgm:spPr/>
      <dgm:t>
        <a:bodyPr/>
        <a:lstStyle/>
        <a:p>
          <a:endParaRPr lang="ru-RU"/>
        </a:p>
      </dgm:t>
    </dgm:pt>
    <dgm:pt modelId="{740FA3BD-6B37-44F1-9984-E972AC3D366C}" type="sibTrans" cxnId="{15F11282-4252-44B5-9B68-B34E1D75624D}">
      <dgm:prSet/>
      <dgm:spPr/>
      <dgm:t>
        <a:bodyPr/>
        <a:lstStyle/>
        <a:p>
          <a:endParaRPr lang="ru-RU"/>
        </a:p>
      </dgm:t>
    </dgm:pt>
    <dgm:pt modelId="{9F056B57-61E5-4370-9C84-1466DA095E42}" type="pres">
      <dgm:prSet presAssocID="{9B1A1360-D990-4725-8BAE-EBE6E6481478}" presName="Name0" presStyleCnt="0">
        <dgm:presLayoutVars>
          <dgm:chMax val="7"/>
          <dgm:dir/>
          <dgm:animLvl val="lvl"/>
          <dgm:resizeHandles val="exact"/>
        </dgm:presLayoutVars>
      </dgm:prSet>
      <dgm:spPr/>
      <dgm:t>
        <a:bodyPr/>
        <a:lstStyle/>
        <a:p>
          <a:endParaRPr lang="ru-RU"/>
        </a:p>
      </dgm:t>
    </dgm:pt>
    <dgm:pt modelId="{C66F3F9B-8FCF-4CE5-BCAD-AE65BD9BB9A6}" type="pres">
      <dgm:prSet presAssocID="{6AAEB56E-436D-450D-82DB-7308BE67581D}" presName="circle1" presStyleLbl="node1" presStyleIdx="0" presStyleCnt="3"/>
      <dgm:spPr/>
    </dgm:pt>
    <dgm:pt modelId="{D66206EE-20D1-4409-A732-5F2EBD71232B}" type="pres">
      <dgm:prSet presAssocID="{6AAEB56E-436D-450D-82DB-7308BE67581D}" presName="space" presStyleCnt="0"/>
      <dgm:spPr/>
    </dgm:pt>
    <dgm:pt modelId="{9E198709-653E-4355-88EA-7712498ACCB0}" type="pres">
      <dgm:prSet presAssocID="{6AAEB56E-436D-450D-82DB-7308BE67581D}" presName="rect1" presStyleLbl="alignAcc1" presStyleIdx="0" presStyleCnt="3"/>
      <dgm:spPr/>
      <dgm:t>
        <a:bodyPr/>
        <a:lstStyle/>
        <a:p>
          <a:endParaRPr lang="ru-RU"/>
        </a:p>
      </dgm:t>
    </dgm:pt>
    <dgm:pt modelId="{9E91BB2C-ADFF-4EBE-974E-F110E232F9CF}" type="pres">
      <dgm:prSet presAssocID="{01EE4DE4-260C-43A2-8E64-2EC8A64A2F54}" presName="vertSpace2" presStyleLbl="node1" presStyleIdx="0" presStyleCnt="3"/>
      <dgm:spPr/>
    </dgm:pt>
    <dgm:pt modelId="{FBC9EE84-AF6C-4A36-9DD1-137CEE31432E}" type="pres">
      <dgm:prSet presAssocID="{01EE4DE4-260C-43A2-8E64-2EC8A64A2F54}" presName="circle2" presStyleLbl="node1" presStyleIdx="1" presStyleCnt="3"/>
      <dgm:spPr/>
    </dgm:pt>
    <dgm:pt modelId="{0D68C1E6-694C-487E-83B5-FF36D5549DF9}" type="pres">
      <dgm:prSet presAssocID="{01EE4DE4-260C-43A2-8E64-2EC8A64A2F54}" presName="rect2" presStyleLbl="alignAcc1" presStyleIdx="1" presStyleCnt="3"/>
      <dgm:spPr/>
      <dgm:t>
        <a:bodyPr/>
        <a:lstStyle/>
        <a:p>
          <a:endParaRPr lang="ru-RU"/>
        </a:p>
      </dgm:t>
    </dgm:pt>
    <dgm:pt modelId="{BF485986-DF91-47CC-B1DD-E15B1A93106B}" type="pres">
      <dgm:prSet presAssocID="{6721A848-8F87-4A7C-A654-07C300AFF354}" presName="vertSpace3" presStyleLbl="node1" presStyleIdx="1" presStyleCnt="3"/>
      <dgm:spPr/>
    </dgm:pt>
    <dgm:pt modelId="{6CCD479E-4038-4833-9B6B-834E461EA919}" type="pres">
      <dgm:prSet presAssocID="{6721A848-8F87-4A7C-A654-07C300AFF354}" presName="circle3" presStyleLbl="node1" presStyleIdx="2" presStyleCnt="3"/>
      <dgm:spPr/>
    </dgm:pt>
    <dgm:pt modelId="{24BADCDA-E5B8-4759-8A8F-92337FA30EB0}" type="pres">
      <dgm:prSet presAssocID="{6721A848-8F87-4A7C-A654-07C300AFF354}" presName="rect3" presStyleLbl="alignAcc1" presStyleIdx="2" presStyleCnt="3"/>
      <dgm:spPr/>
      <dgm:t>
        <a:bodyPr/>
        <a:lstStyle/>
        <a:p>
          <a:endParaRPr lang="ru-RU"/>
        </a:p>
      </dgm:t>
    </dgm:pt>
    <dgm:pt modelId="{1A930437-9213-46DC-BE34-2DD9E14A4304}" type="pres">
      <dgm:prSet presAssocID="{6AAEB56E-436D-450D-82DB-7308BE67581D}" presName="rect1ParTxNoCh" presStyleLbl="alignAcc1" presStyleIdx="2" presStyleCnt="3">
        <dgm:presLayoutVars>
          <dgm:chMax val="1"/>
          <dgm:bulletEnabled val="1"/>
        </dgm:presLayoutVars>
      </dgm:prSet>
      <dgm:spPr/>
      <dgm:t>
        <a:bodyPr/>
        <a:lstStyle/>
        <a:p>
          <a:endParaRPr lang="ru-RU"/>
        </a:p>
      </dgm:t>
    </dgm:pt>
    <dgm:pt modelId="{C82945A1-AB80-4D4C-B59A-EAF7A53D0068}" type="pres">
      <dgm:prSet presAssocID="{01EE4DE4-260C-43A2-8E64-2EC8A64A2F54}" presName="rect2ParTxNoCh" presStyleLbl="alignAcc1" presStyleIdx="2" presStyleCnt="3">
        <dgm:presLayoutVars>
          <dgm:chMax val="1"/>
          <dgm:bulletEnabled val="1"/>
        </dgm:presLayoutVars>
      </dgm:prSet>
      <dgm:spPr/>
      <dgm:t>
        <a:bodyPr/>
        <a:lstStyle/>
        <a:p>
          <a:endParaRPr lang="ru-RU"/>
        </a:p>
      </dgm:t>
    </dgm:pt>
    <dgm:pt modelId="{AB2BDA27-2560-4CAE-966B-43F4A68AA34D}" type="pres">
      <dgm:prSet presAssocID="{6721A848-8F87-4A7C-A654-07C300AFF354}" presName="rect3ParTxNoCh" presStyleLbl="alignAcc1" presStyleIdx="2" presStyleCnt="3">
        <dgm:presLayoutVars>
          <dgm:chMax val="1"/>
          <dgm:bulletEnabled val="1"/>
        </dgm:presLayoutVars>
      </dgm:prSet>
      <dgm:spPr/>
      <dgm:t>
        <a:bodyPr/>
        <a:lstStyle/>
        <a:p>
          <a:endParaRPr lang="ru-RU"/>
        </a:p>
      </dgm:t>
    </dgm:pt>
  </dgm:ptLst>
  <dgm:cxnLst>
    <dgm:cxn modelId="{F3A210AE-CCAB-4DF4-80A3-7C7538518727}" type="presOf" srcId="{6721A848-8F87-4A7C-A654-07C300AFF354}" destId="{24BADCDA-E5B8-4759-8A8F-92337FA30EB0}" srcOrd="0" destOrd="0" presId="urn:microsoft.com/office/officeart/2005/8/layout/target3"/>
    <dgm:cxn modelId="{160BFFB2-7C50-44B2-A0A3-801EE17525C6}" type="presOf" srcId="{01EE4DE4-260C-43A2-8E64-2EC8A64A2F54}" destId="{0D68C1E6-694C-487E-83B5-FF36D5549DF9}" srcOrd="0" destOrd="0" presId="urn:microsoft.com/office/officeart/2005/8/layout/target3"/>
    <dgm:cxn modelId="{947D7BD4-0E1A-4ADC-AA0A-32CC734B4FA3}" type="presOf" srcId="{01EE4DE4-260C-43A2-8E64-2EC8A64A2F54}" destId="{C82945A1-AB80-4D4C-B59A-EAF7A53D0068}" srcOrd="1" destOrd="0" presId="urn:microsoft.com/office/officeart/2005/8/layout/target3"/>
    <dgm:cxn modelId="{83495937-D42F-404E-AD3B-A4D75596F4B9}" srcId="{9B1A1360-D990-4725-8BAE-EBE6E6481478}" destId="{01EE4DE4-260C-43A2-8E64-2EC8A64A2F54}" srcOrd="1" destOrd="0" parTransId="{2F49EAED-FA4E-4112-9D3E-FF051FB335F4}" sibTransId="{4E169C16-7999-42CA-9049-C5AB073218C5}"/>
    <dgm:cxn modelId="{3A417D5D-702D-4EB3-B9A1-AEA379A535F3}" type="presOf" srcId="{6AAEB56E-436D-450D-82DB-7308BE67581D}" destId="{1A930437-9213-46DC-BE34-2DD9E14A4304}" srcOrd="1" destOrd="0" presId="urn:microsoft.com/office/officeart/2005/8/layout/target3"/>
    <dgm:cxn modelId="{D418CD3B-4F64-4EB3-85F4-E406EEE02433}" type="presOf" srcId="{9B1A1360-D990-4725-8BAE-EBE6E6481478}" destId="{9F056B57-61E5-4370-9C84-1466DA095E42}" srcOrd="0" destOrd="0" presId="urn:microsoft.com/office/officeart/2005/8/layout/target3"/>
    <dgm:cxn modelId="{6A1AAEAE-C72D-44C9-9444-3D72C90C8C72}" type="presOf" srcId="{6721A848-8F87-4A7C-A654-07C300AFF354}" destId="{AB2BDA27-2560-4CAE-966B-43F4A68AA34D}" srcOrd="1" destOrd="0" presId="urn:microsoft.com/office/officeart/2005/8/layout/target3"/>
    <dgm:cxn modelId="{15F11282-4252-44B5-9B68-B34E1D75624D}" srcId="{9B1A1360-D990-4725-8BAE-EBE6E6481478}" destId="{6721A848-8F87-4A7C-A654-07C300AFF354}" srcOrd="2" destOrd="0" parTransId="{4F91133F-6F69-4BF5-AF0C-09DCA146081E}" sibTransId="{740FA3BD-6B37-44F1-9984-E972AC3D366C}"/>
    <dgm:cxn modelId="{E9C07B00-D9E1-4544-A3A3-F26B7ACF0A28}" type="presOf" srcId="{6AAEB56E-436D-450D-82DB-7308BE67581D}" destId="{9E198709-653E-4355-88EA-7712498ACCB0}" srcOrd="0" destOrd="0" presId="urn:microsoft.com/office/officeart/2005/8/layout/target3"/>
    <dgm:cxn modelId="{AE9A6BCF-5E11-4DC7-92FB-4ACCE74E40E8}" srcId="{9B1A1360-D990-4725-8BAE-EBE6E6481478}" destId="{6AAEB56E-436D-450D-82DB-7308BE67581D}" srcOrd="0" destOrd="0" parTransId="{C8C99107-E1D1-42BF-A6AB-8254D73C2A2C}" sibTransId="{2A73C5E5-F38C-4722-8058-1751359FA937}"/>
    <dgm:cxn modelId="{64694046-9358-4BF0-A067-C602BD24C356}" type="presParOf" srcId="{9F056B57-61E5-4370-9C84-1466DA095E42}" destId="{C66F3F9B-8FCF-4CE5-BCAD-AE65BD9BB9A6}" srcOrd="0" destOrd="0" presId="urn:microsoft.com/office/officeart/2005/8/layout/target3"/>
    <dgm:cxn modelId="{A817AAE7-A78E-4949-956A-45E439D541E8}" type="presParOf" srcId="{9F056B57-61E5-4370-9C84-1466DA095E42}" destId="{D66206EE-20D1-4409-A732-5F2EBD71232B}" srcOrd="1" destOrd="0" presId="urn:microsoft.com/office/officeart/2005/8/layout/target3"/>
    <dgm:cxn modelId="{02DD75E3-6743-4341-8FE3-FE2070448728}" type="presParOf" srcId="{9F056B57-61E5-4370-9C84-1466DA095E42}" destId="{9E198709-653E-4355-88EA-7712498ACCB0}" srcOrd="2" destOrd="0" presId="urn:microsoft.com/office/officeart/2005/8/layout/target3"/>
    <dgm:cxn modelId="{0F157030-D89F-41EE-B8D9-EE5A95119BE8}" type="presParOf" srcId="{9F056B57-61E5-4370-9C84-1466DA095E42}" destId="{9E91BB2C-ADFF-4EBE-974E-F110E232F9CF}" srcOrd="3" destOrd="0" presId="urn:microsoft.com/office/officeart/2005/8/layout/target3"/>
    <dgm:cxn modelId="{E6E25058-3F3E-4161-8B41-C708FD8BB16C}" type="presParOf" srcId="{9F056B57-61E5-4370-9C84-1466DA095E42}" destId="{FBC9EE84-AF6C-4A36-9DD1-137CEE31432E}" srcOrd="4" destOrd="0" presId="urn:microsoft.com/office/officeart/2005/8/layout/target3"/>
    <dgm:cxn modelId="{92E03CE6-67F9-4F43-B798-B09F388F19BA}" type="presParOf" srcId="{9F056B57-61E5-4370-9C84-1466DA095E42}" destId="{0D68C1E6-694C-487E-83B5-FF36D5549DF9}" srcOrd="5" destOrd="0" presId="urn:microsoft.com/office/officeart/2005/8/layout/target3"/>
    <dgm:cxn modelId="{AD65664A-7BC8-48C2-9220-E50BF8960293}" type="presParOf" srcId="{9F056B57-61E5-4370-9C84-1466DA095E42}" destId="{BF485986-DF91-47CC-B1DD-E15B1A93106B}" srcOrd="6" destOrd="0" presId="urn:microsoft.com/office/officeart/2005/8/layout/target3"/>
    <dgm:cxn modelId="{8FB0BC40-7B14-43F1-B66A-C6D5E54878DC}" type="presParOf" srcId="{9F056B57-61E5-4370-9C84-1466DA095E42}" destId="{6CCD479E-4038-4833-9B6B-834E461EA919}" srcOrd="7" destOrd="0" presId="urn:microsoft.com/office/officeart/2005/8/layout/target3"/>
    <dgm:cxn modelId="{F81FFB8B-2B09-47BA-913A-C52320705E9D}" type="presParOf" srcId="{9F056B57-61E5-4370-9C84-1466DA095E42}" destId="{24BADCDA-E5B8-4759-8A8F-92337FA30EB0}" srcOrd="8" destOrd="0" presId="urn:microsoft.com/office/officeart/2005/8/layout/target3"/>
    <dgm:cxn modelId="{A861F162-AA51-47D5-8ECC-1E6A3E70A889}" type="presParOf" srcId="{9F056B57-61E5-4370-9C84-1466DA095E42}" destId="{1A930437-9213-46DC-BE34-2DD9E14A4304}" srcOrd="9" destOrd="0" presId="urn:microsoft.com/office/officeart/2005/8/layout/target3"/>
    <dgm:cxn modelId="{98A42F71-5761-4363-BC24-70C4DF226F0F}" type="presParOf" srcId="{9F056B57-61E5-4370-9C84-1466DA095E42}" destId="{C82945A1-AB80-4D4C-B59A-EAF7A53D0068}" srcOrd="10" destOrd="0" presId="urn:microsoft.com/office/officeart/2005/8/layout/target3"/>
    <dgm:cxn modelId="{003AE79E-9834-43B3-82F5-578E5BA97A79}" type="presParOf" srcId="{9F056B57-61E5-4370-9C84-1466DA095E42}" destId="{AB2BDA27-2560-4CAE-966B-43F4A68AA34D}"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89B286-AD0D-4B51-9A56-8D24D0D89E8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686FCC30-1EEB-4ABE-B2D4-742C159C2998}">
      <dgm:prSet/>
      <dgm:spPr/>
      <dgm:t>
        <a:bodyPr/>
        <a:lstStyle/>
        <a:p>
          <a:pPr rtl="0"/>
          <a:endParaRPr lang="ro-RO" dirty="0"/>
        </a:p>
      </dgm:t>
    </dgm:pt>
    <dgm:pt modelId="{748DB846-DA6F-455B-8064-5814CC76E1A5}" type="parTrans" cxnId="{FD4605A9-15AD-42CD-8951-AC81351912B4}">
      <dgm:prSet/>
      <dgm:spPr/>
      <dgm:t>
        <a:bodyPr/>
        <a:lstStyle/>
        <a:p>
          <a:endParaRPr lang="ru-RU"/>
        </a:p>
      </dgm:t>
    </dgm:pt>
    <dgm:pt modelId="{220ABE90-C9AC-41F7-B19D-CC057F9741CB}" type="sibTrans" cxnId="{FD4605A9-15AD-42CD-8951-AC81351912B4}">
      <dgm:prSet/>
      <dgm:spPr/>
      <dgm:t>
        <a:bodyPr/>
        <a:lstStyle/>
        <a:p>
          <a:endParaRPr lang="ru-RU"/>
        </a:p>
      </dgm:t>
    </dgm:pt>
    <dgm:pt modelId="{45733E06-6A49-427E-AA25-D0A9B8C07F05}">
      <dgm:prSet/>
      <dgm:spPr/>
      <dgm:t>
        <a:bodyPr/>
        <a:lstStyle/>
        <a:p>
          <a:pPr rtl="0"/>
          <a:endParaRPr lang="ro-RO" dirty="0"/>
        </a:p>
      </dgm:t>
    </dgm:pt>
    <dgm:pt modelId="{1B99D7D6-E87D-447F-BBA5-DF6C742C13AE}" type="parTrans" cxnId="{C301A7D8-4189-4344-BFEB-14D4D3207CD5}">
      <dgm:prSet/>
      <dgm:spPr/>
      <dgm:t>
        <a:bodyPr/>
        <a:lstStyle/>
        <a:p>
          <a:endParaRPr lang="ru-RU"/>
        </a:p>
      </dgm:t>
    </dgm:pt>
    <dgm:pt modelId="{BB402CC1-A275-45A5-8CCF-F7E79713584F}" type="sibTrans" cxnId="{C301A7D8-4189-4344-BFEB-14D4D3207CD5}">
      <dgm:prSet/>
      <dgm:spPr/>
      <dgm:t>
        <a:bodyPr/>
        <a:lstStyle/>
        <a:p>
          <a:endParaRPr lang="ru-RU"/>
        </a:p>
      </dgm:t>
    </dgm:pt>
    <dgm:pt modelId="{1E8DE27C-9EA5-4FFD-88A0-91A861F4F000}">
      <dgm:prSet/>
      <dgm:spPr/>
      <dgm:t>
        <a:bodyPr/>
        <a:lstStyle/>
        <a:p>
          <a:pPr rtl="0"/>
          <a:endParaRPr lang="ro-RO" dirty="0"/>
        </a:p>
      </dgm:t>
    </dgm:pt>
    <dgm:pt modelId="{B3730711-5A05-4F85-965F-809777E6CC9F}" type="parTrans" cxnId="{146ED891-964B-453F-A3EA-839FA0E5EF81}">
      <dgm:prSet/>
      <dgm:spPr/>
      <dgm:t>
        <a:bodyPr/>
        <a:lstStyle/>
        <a:p>
          <a:endParaRPr lang="ru-RU"/>
        </a:p>
      </dgm:t>
    </dgm:pt>
    <dgm:pt modelId="{41F29198-3363-49CF-8F4A-8E51157EA85D}" type="sibTrans" cxnId="{146ED891-964B-453F-A3EA-839FA0E5EF81}">
      <dgm:prSet/>
      <dgm:spPr/>
      <dgm:t>
        <a:bodyPr/>
        <a:lstStyle/>
        <a:p>
          <a:endParaRPr lang="ru-RU"/>
        </a:p>
      </dgm:t>
    </dgm:pt>
    <dgm:pt modelId="{4DEEC37A-DDB0-45C0-89D8-0B9ECA5B4A03}">
      <dgm:prSet/>
      <dgm:spPr/>
      <dgm:t>
        <a:bodyPr/>
        <a:lstStyle/>
        <a:p>
          <a:pPr rtl="0"/>
          <a:endParaRPr lang="ro-RO" dirty="0"/>
        </a:p>
      </dgm:t>
    </dgm:pt>
    <dgm:pt modelId="{C70B97D4-A941-4889-8D21-05F95D3E2939}" type="parTrans" cxnId="{3FEA5064-5F32-4DAA-B1F1-A2BA7ABC8CF1}">
      <dgm:prSet/>
      <dgm:spPr/>
      <dgm:t>
        <a:bodyPr/>
        <a:lstStyle/>
        <a:p>
          <a:endParaRPr lang="ru-RU"/>
        </a:p>
      </dgm:t>
    </dgm:pt>
    <dgm:pt modelId="{A5858A3C-813B-4989-9C10-C4A73B667C68}" type="sibTrans" cxnId="{3FEA5064-5F32-4DAA-B1F1-A2BA7ABC8CF1}">
      <dgm:prSet/>
      <dgm:spPr/>
      <dgm:t>
        <a:bodyPr/>
        <a:lstStyle/>
        <a:p>
          <a:endParaRPr lang="ru-RU"/>
        </a:p>
      </dgm:t>
    </dgm:pt>
    <dgm:pt modelId="{B1D12302-6EB6-45C1-B033-71B04F5108E6}">
      <dgm:prSet/>
      <dgm:spPr/>
      <dgm:t>
        <a:bodyPr/>
        <a:lstStyle/>
        <a:p>
          <a:pPr rtl="0"/>
          <a:r>
            <a:rPr lang="ro-RO"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Larg acceptat, conceptul de „securitate”, a început să fie utilizat frecvent în Statele Unite la sfârșitul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relațiilor internaţionale. </a:t>
          </a:r>
          <a:endParaRPr lang="ru-RU" dirty="0"/>
        </a:p>
      </dgm:t>
    </dgm:pt>
    <dgm:pt modelId="{C9ABD058-11C9-4521-9E74-B3A76258A365}" type="parTrans" cxnId="{19DD391B-8ECC-4700-A284-56BF969F2935}">
      <dgm:prSet/>
      <dgm:spPr/>
    </dgm:pt>
    <dgm:pt modelId="{C8F4F991-6108-470C-ACB4-21B14ED07CA7}" type="sibTrans" cxnId="{19DD391B-8ECC-4700-A284-56BF969F2935}">
      <dgm:prSet/>
      <dgm:spPr/>
    </dgm:pt>
    <dgm:pt modelId="{A6CF39E2-66BE-4D76-8A17-A6A6115907EA}">
      <dgm:prSet/>
      <dgm:spPr/>
      <dgm:t>
        <a:bodyPr/>
        <a:lstStyle/>
        <a:p>
          <a:pPr rtl="0"/>
          <a:r>
            <a:rPr lang="ro-RO"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Larg acceptat, conceptul de „securitate”, a început să fie utilizat frecvent în Statele Unite la sfârșitul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relațiilor internaţionale. </a:t>
          </a:r>
          <a:endParaRPr lang="ru-RU" dirty="0"/>
        </a:p>
      </dgm:t>
    </dgm:pt>
    <dgm:pt modelId="{F25B0913-FED8-42CB-AA90-6E910754A917}" type="parTrans" cxnId="{D8F8697B-8071-4208-AEBA-866F9CF533F0}">
      <dgm:prSet/>
      <dgm:spPr/>
    </dgm:pt>
    <dgm:pt modelId="{ABE8E80F-EB45-49EE-A6C4-54B6B84EFCA0}" type="sibTrans" cxnId="{D8F8697B-8071-4208-AEBA-866F9CF533F0}">
      <dgm:prSet/>
      <dgm:spPr/>
    </dgm:pt>
    <dgm:pt modelId="{C01A002C-961D-4F11-A8B0-F384A8B7939B}">
      <dgm:prSet/>
      <dgm:spPr/>
      <dgm:t>
        <a:bodyPr/>
        <a:lstStyle/>
        <a:p>
          <a:pPr rtl="0"/>
          <a:r>
            <a:rPr lang="ro-RO"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După prăbușirea Uniunii Sovietice, Statele Unite ale Americii rămâne singura superputere, care încearcă să poarte „povara” de lider mondial, în scopul de a preveni vidul de putere în relațiile internaţionale şi pentru a asigura propagarea democrației în întreaga lume. </a:t>
          </a:r>
          <a:endParaRPr lang="ru-RU" dirty="0"/>
        </a:p>
      </dgm:t>
    </dgm:pt>
    <dgm:pt modelId="{B74F6181-6D65-4305-932B-49B0BD3C92B1}" type="parTrans" cxnId="{985A4EA9-8319-4499-BD79-E8078A093BC8}">
      <dgm:prSet/>
      <dgm:spPr/>
    </dgm:pt>
    <dgm:pt modelId="{AD27FEC5-1792-4B9E-95F2-7067C6A8AADD}" type="sibTrans" cxnId="{985A4EA9-8319-4499-BD79-E8078A093BC8}">
      <dgm:prSet/>
      <dgm:spPr/>
    </dgm:pt>
    <dgm:pt modelId="{53796056-1BDE-4F57-B63B-BDCAF0DEAF69}">
      <dgm:prSet/>
      <dgm:spPr/>
      <dgm:t>
        <a:bodyPr/>
        <a:lstStyle/>
        <a:p>
          <a:pPr rtl="0"/>
          <a:r>
            <a:rPr lang="ro-RO"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Modelul unipolar presupune consolidarea alianțelor militare, politice conduse de Statele Unite ale Americii. Astfel, NATO, potrivit unor analiști, este autoritatea care asigură stabilitatea în subsistemul transatlantic al relațiilor internaţionale, prin armonizarea relațiilor dintre SUA şi statele europene într-o zonă strategică pentru a asigura prevenirea conflictelor pe continentul european, şi nu numai.</a:t>
          </a:r>
          <a:r>
            <a:rPr lang="ro-RO"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dirty="0"/>
        </a:p>
      </dgm:t>
    </dgm:pt>
    <dgm:pt modelId="{93EA0838-9730-456B-8731-7A480DB39D94}" type="parTrans" cxnId="{479A9813-E677-4FFF-AEE8-A8378F04DD77}">
      <dgm:prSet/>
      <dgm:spPr/>
    </dgm:pt>
    <dgm:pt modelId="{C18822D7-51B3-4FBA-97AC-0806B01B98A8}" type="sibTrans" cxnId="{479A9813-E677-4FFF-AEE8-A8378F04DD77}">
      <dgm:prSet/>
      <dgm:spPr/>
    </dgm:pt>
    <dgm:pt modelId="{D478A71A-2841-4B91-946F-45B2EDE7483E}" type="pres">
      <dgm:prSet presAssocID="{1589B286-AD0D-4B51-9A56-8D24D0D89E8A}" presName="linearFlow" presStyleCnt="0">
        <dgm:presLayoutVars>
          <dgm:dir/>
          <dgm:animLvl val="lvl"/>
          <dgm:resizeHandles val="exact"/>
        </dgm:presLayoutVars>
      </dgm:prSet>
      <dgm:spPr/>
      <dgm:t>
        <a:bodyPr/>
        <a:lstStyle/>
        <a:p>
          <a:endParaRPr lang="ru-RU"/>
        </a:p>
      </dgm:t>
    </dgm:pt>
    <dgm:pt modelId="{77C32AFC-3D9F-46FF-8051-B7B41D311723}" type="pres">
      <dgm:prSet presAssocID="{686FCC30-1EEB-4ABE-B2D4-742C159C2998}" presName="composite" presStyleCnt="0"/>
      <dgm:spPr/>
    </dgm:pt>
    <dgm:pt modelId="{61422A1B-84B1-4486-B2FC-72DB69A2671A}" type="pres">
      <dgm:prSet presAssocID="{686FCC30-1EEB-4ABE-B2D4-742C159C2998}" presName="parentText" presStyleLbl="alignNode1" presStyleIdx="0" presStyleCnt="4">
        <dgm:presLayoutVars>
          <dgm:chMax val="1"/>
          <dgm:bulletEnabled val="1"/>
        </dgm:presLayoutVars>
      </dgm:prSet>
      <dgm:spPr/>
      <dgm:t>
        <a:bodyPr/>
        <a:lstStyle/>
        <a:p>
          <a:endParaRPr lang="ru-RU"/>
        </a:p>
      </dgm:t>
    </dgm:pt>
    <dgm:pt modelId="{14D5CC1F-95BE-44C0-A1BB-2C08ADA945F2}" type="pres">
      <dgm:prSet presAssocID="{686FCC30-1EEB-4ABE-B2D4-742C159C2998}" presName="descendantText" presStyleLbl="alignAcc1" presStyleIdx="0" presStyleCnt="4">
        <dgm:presLayoutVars>
          <dgm:bulletEnabled val="1"/>
        </dgm:presLayoutVars>
      </dgm:prSet>
      <dgm:spPr/>
      <dgm:t>
        <a:bodyPr/>
        <a:lstStyle/>
        <a:p>
          <a:endParaRPr lang="ru-RU"/>
        </a:p>
      </dgm:t>
    </dgm:pt>
    <dgm:pt modelId="{EE9C6708-5C7D-4F19-B1CC-AB3BAAFB5BC1}" type="pres">
      <dgm:prSet presAssocID="{220ABE90-C9AC-41F7-B19D-CC057F9741CB}" presName="sp" presStyleCnt="0"/>
      <dgm:spPr/>
    </dgm:pt>
    <dgm:pt modelId="{6AEF579B-3473-45AA-B092-F635B62CED51}" type="pres">
      <dgm:prSet presAssocID="{45733E06-6A49-427E-AA25-D0A9B8C07F05}" presName="composite" presStyleCnt="0"/>
      <dgm:spPr/>
    </dgm:pt>
    <dgm:pt modelId="{5ADF7EAD-EF77-45AB-A0A4-D35D0E4D199C}" type="pres">
      <dgm:prSet presAssocID="{45733E06-6A49-427E-AA25-D0A9B8C07F05}" presName="parentText" presStyleLbl="alignNode1" presStyleIdx="1" presStyleCnt="4">
        <dgm:presLayoutVars>
          <dgm:chMax val="1"/>
          <dgm:bulletEnabled val="1"/>
        </dgm:presLayoutVars>
      </dgm:prSet>
      <dgm:spPr/>
      <dgm:t>
        <a:bodyPr/>
        <a:lstStyle/>
        <a:p>
          <a:endParaRPr lang="ru-RU"/>
        </a:p>
      </dgm:t>
    </dgm:pt>
    <dgm:pt modelId="{05DC64FE-ACBC-425F-97BB-BFE306B86628}" type="pres">
      <dgm:prSet presAssocID="{45733E06-6A49-427E-AA25-D0A9B8C07F05}" presName="descendantText" presStyleLbl="alignAcc1" presStyleIdx="1" presStyleCnt="4">
        <dgm:presLayoutVars>
          <dgm:bulletEnabled val="1"/>
        </dgm:presLayoutVars>
      </dgm:prSet>
      <dgm:spPr/>
      <dgm:t>
        <a:bodyPr/>
        <a:lstStyle/>
        <a:p>
          <a:endParaRPr lang="ru-RU"/>
        </a:p>
      </dgm:t>
    </dgm:pt>
    <dgm:pt modelId="{8D75DDC3-124E-49BF-A3FC-5008D9A2EC54}" type="pres">
      <dgm:prSet presAssocID="{BB402CC1-A275-45A5-8CCF-F7E79713584F}" presName="sp" presStyleCnt="0"/>
      <dgm:spPr/>
    </dgm:pt>
    <dgm:pt modelId="{98DB6CD5-E493-4423-B524-1375AF7EA0F6}" type="pres">
      <dgm:prSet presAssocID="{1E8DE27C-9EA5-4FFD-88A0-91A861F4F000}" presName="composite" presStyleCnt="0"/>
      <dgm:spPr/>
    </dgm:pt>
    <dgm:pt modelId="{42FEE6CA-9C1F-4B23-AA45-E68F82D978BB}" type="pres">
      <dgm:prSet presAssocID="{1E8DE27C-9EA5-4FFD-88A0-91A861F4F000}" presName="parentText" presStyleLbl="alignNode1" presStyleIdx="2" presStyleCnt="4">
        <dgm:presLayoutVars>
          <dgm:chMax val="1"/>
          <dgm:bulletEnabled val="1"/>
        </dgm:presLayoutVars>
      </dgm:prSet>
      <dgm:spPr/>
      <dgm:t>
        <a:bodyPr/>
        <a:lstStyle/>
        <a:p>
          <a:endParaRPr lang="ru-RU"/>
        </a:p>
      </dgm:t>
    </dgm:pt>
    <dgm:pt modelId="{01C36593-5F2D-40E5-9835-6D1348C9F7D0}" type="pres">
      <dgm:prSet presAssocID="{1E8DE27C-9EA5-4FFD-88A0-91A861F4F000}" presName="descendantText" presStyleLbl="alignAcc1" presStyleIdx="2" presStyleCnt="4">
        <dgm:presLayoutVars>
          <dgm:bulletEnabled val="1"/>
        </dgm:presLayoutVars>
      </dgm:prSet>
      <dgm:spPr/>
      <dgm:t>
        <a:bodyPr/>
        <a:lstStyle/>
        <a:p>
          <a:endParaRPr lang="ru-RU"/>
        </a:p>
      </dgm:t>
    </dgm:pt>
    <dgm:pt modelId="{B883920B-BE50-4814-B35C-988B38353474}" type="pres">
      <dgm:prSet presAssocID="{41F29198-3363-49CF-8F4A-8E51157EA85D}" presName="sp" presStyleCnt="0"/>
      <dgm:spPr/>
    </dgm:pt>
    <dgm:pt modelId="{A0641A90-D505-47D2-8211-4BC607E9D799}" type="pres">
      <dgm:prSet presAssocID="{4DEEC37A-DDB0-45C0-89D8-0B9ECA5B4A03}" presName="composite" presStyleCnt="0"/>
      <dgm:spPr/>
    </dgm:pt>
    <dgm:pt modelId="{026FEDA6-2E08-4641-BEFC-1B2653594ED8}" type="pres">
      <dgm:prSet presAssocID="{4DEEC37A-DDB0-45C0-89D8-0B9ECA5B4A03}" presName="parentText" presStyleLbl="alignNode1" presStyleIdx="3" presStyleCnt="4">
        <dgm:presLayoutVars>
          <dgm:chMax val="1"/>
          <dgm:bulletEnabled val="1"/>
        </dgm:presLayoutVars>
      </dgm:prSet>
      <dgm:spPr/>
      <dgm:t>
        <a:bodyPr/>
        <a:lstStyle/>
        <a:p>
          <a:endParaRPr lang="ru-RU"/>
        </a:p>
      </dgm:t>
    </dgm:pt>
    <dgm:pt modelId="{BC8379E7-02FD-4865-BF5A-E172B3EA39E0}" type="pres">
      <dgm:prSet presAssocID="{4DEEC37A-DDB0-45C0-89D8-0B9ECA5B4A03}" presName="descendantText" presStyleLbl="alignAcc1" presStyleIdx="3" presStyleCnt="4">
        <dgm:presLayoutVars>
          <dgm:bulletEnabled val="1"/>
        </dgm:presLayoutVars>
      </dgm:prSet>
      <dgm:spPr/>
      <dgm:t>
        <a:bodyPr/>
        <a:lstStyle/>
        <a:p>
          <a:endParaRPr lang="ru-RU"/>
        </a:p>
      </dgm:t>
    </dgm:pt>
  </dgm:ptLst>
  <dgm:cxnLst>
    <dgm:cxn modelId="{6ABE6246-A6F7-40F9-9298-7C6A89F9A143}" type="presOf" srcId="{1589B286-AD0D-4B51-9A56-8D24D0D89E8A}" destId="{D478A71A-2841-4B91-946F-45B2EDE7483E}" srcOrd="0" destOrd="0" presId="urn:microsoft.com/office/officeart/2005/8/layout/chevron2"/>
    <dgm:cxn modelId="{D41E17CD-8174-4DD8-9B64-9C9515749275}" type="presOf" srcId="{A6CF39E2-66BE-4D76-8A17-A6A6115907EA}" destId="{05DC64FE-ACBC-425F-97BB-BFE306B86628}" srcOrd="0" destOrd="0" presId="urn:microsoft.com/office/officeart/2005/8/layout/chevron2"/>
    <dgm:cxn modelId="{C301A7D8-4189-4344-BFEB-14D4D3207CD5}" srcId="{1589B286-AD0D-4B51-9A56-8D24D0D89E8A}" destId="{45733E06-6A49-427E-AA25-D0A9B8C07F05}" srcOrd="1" destOrd="0" parTransId="{1B99D7D6-E87D-447F-BBA5-DF6C742C13AE}" sibTransId="{BB402CC1-A275-45A5-8CCF-F7E79713584F}"/>
    <dgm:cxn modelId="{A76D4892-8C37-4D9C-A2DE-BC8E4722AD2B}" type="presOf" srcId="{4DEEC37A-DDB0-45C0-89D8-0B9ECA5B4A03}" destId="{026FEDA6-2E08-4641-BEFC-1B2653594ED8}" srcOrd="0" destOrd="0" presId="urn:microsoft.com/office/officeart/2005/8/layout/chevron2"/>
    <dgm:cxn modelId="{FD4605A9-15AD-42CD-8951-AC81351912B4}" srcId="{1589B286-AD0D-4B51-9A56-8D24D0D89E8A}" destId="{686FCC30-1EEB-4ABE-B2D4-742C159C2998}" srcOrd="0" destOrd="0" parTransId="{748DB846-DA6F-455B-8064-5814CC76E1A5}" sibTransId="{220ABE90-C9AC-41F7-B19D-CC057F9741CB}"/>
    <dgm:cxn modelId="{985A4EA9-8319-4499-BD79-E8078A093BC8}" srcId="{1E8DE27C-9EA5-4FFD-88A0-91A861F4F000}" destId="{C01A002C-961D-4F11-A8B0-F384A8B7939B}" srcOrd="0" destOrd="0" parTransId="{B74F6181-6D65-4305-932B-49B0BD3C92B1}" sibTransId="{AD27FEC5-1792-4B9E-95F2-7067C6A8AADD}"/>
    <dgm:cxn modelId="{CE485CBB-8DB0-49B9-B3B2-B468F8776462}" type="presOf" srcId="{1E8DE27C-9EA5-4FFD-88A0-91A861F4F000}" destId="{42FEE6CA-9C1F-4B23-AA45-E68F82D978BB}" srcOrd="0" destOrd="0" presId="urn:microsoft.com/office/officeart/2005/8/layout/chevron2"/>
    <dgm:cxn modelId="{479A9813-E677-4FFF-AEE8-A8378F04DD77}" srcId="{4DEEC37A-DDB0-45C0-89D8-0B9ECA5B4A03}" destId="{53796056-1BDE-4F57-B63B-BDCAF0DEAF69}" srcOrd="0" destOrd="0" parTransId="{93EA0838-9730-456B-8731-7A480DB39D94}" sibTransId="{C18822D7-51B3-4FBA-97AC-0806B01B98A8}"/>
    <dgm:cxn modelId="{06855DC9-DC8B-4049-AD12-A124F54760A2}" type="presOf" srcId="{B1D12302-6EB6-45C1-B033-71B04F5108E6}" destId="{14D5CC1F-95BE-44C0-A1BB-2C08ADA945F2}" srcOrd="0" destOrd="0" presId="urn:microsoft.com/office/officeart/2005/8/layout/chevron2"/>
    <dgm:cxn modelId="{3FEA5064-5F32-4DAA-B1F1-A2BA7ABC8CF1}" srcId="{1589B286-AD0D-4B51-9A56-8D24D0D89E8A}" destId="{4DEEC37A-DDB0-45C0-89D8-0B9ECA5B4A03}" srcOrd="3" destOrd="0" parTransId="{C70B97D4-A941-4889-8D21-05F95D3E2939}" sibTransId="{A5858A3C-813B-4989-9C10-C4A73B667C68}"/>
    <dgm:cxn modelId="{146ED891-964B-453F-A3EA-839FA0E5EF81}" srcId="{1589B286-AD0D-4B51-9A56-8D24D0D89E8A}" destId="{1E8DE27C-9EA5-4FFD-88A0-91A861F4F000}" srcOrd="2" destOrd="0" parTransId="{B3730711-5A05-4F85-965F-809777E6CC9F}" sibTransId="{41F29198-3363-49CF-8F4A-8E51157EA85D}"/>
    <dgm:cxn modelId="{D8F8697B-8071-4208-AEBA-866F9CF533F0}" srcId="{45733E06-6A49-427E-AA25-D0A9B8C07F05}" destId="{A6CF39E2-66BE-4D76-8A17-A6A6115907EA}" srcOrd="0" destOrd="0" parTransId="{F25B0913-FED8-42CB-AA90-6E910754A917}" sibTransId="{ABE8E80F-EB45-49EE-A6C4-54B6B84EFCA0}"/>
    <dgm:cxn modelId="{19DD391B-8ECC-4700-A284-56BF969F2935}" srcId="{686FCC30-1EEB-4ABE-B2D4-742C159C2998}" destId="{B1D12302-6EB6-45C1-B033-71B04F5108E6}" srcOrd="0" destOrd="0" parTransId="{C9ABD058-11C9-4521-9E74-B3A76258A365}" sibTransId="{C8F4F991-6108-470C-ACB4-21B14ED07CA7}"/>
    <dgm:cxn modelId="{FD28F4C6-7955-4F81-A227-AD65B9D0570E}" type="presOf" srcId="{686FCC30-1EEB-4ABE-B2D4-742C159C2998}" destId="{61422A1B-84B1-4486-B2FC-72DB69A2671A}" srcOrd="0" destOrd="0" presId="urn:microsoft.com/office/officeart/2005/8/layout/chevron2"/>
    <dgm:cxn modelId="{D04ADE85-7756-41AC-A391-EA7C7F31459A}" type="presOf" srcId="{53796056-1BDE-4F57-B63B-BDCAF0DEAF69}" destId="{BC8379E7-02FD-4865-BF5A-E172B3EA39E0}" srcOrd="0" destOrd="0" presId="urn:microsoft.com/office/officeart/2005/8/layout/chevron2"/>
    <dgm:cxn modelId="{3422DE79-997D-48A7-9A7F-BAB5FD7B6EB6}" type="presOf" srcId="{45733E06-6A49-427E-AA25-D0A9B8C07F05}" destId="{5ADF7EAD-EF77-45AB-A0A4-D35D0E4D199C}" srcOrd="0" destOrd="0" presId="urn:microsoft.com/office/officeart/2005/8/layout/chevron2"/>
    <dgm:cxn modelId="{11ECD90C-A503-4086-8F0F-9477C28BB392}" type="presOf" srcId="{C01A002C-961D-4F11-A8B0-F384A8B7939B}" destId="{01C36593-5F2D-40E5-9835-6D1348C9F7D0}" srcOrd="0" destOrd="0" presId="urn:microsoft.com/office/officeart/2005/8/layout/chevron2"/>
    <dgm:cxn modelId="{E7DF03D4-D294-4C15-BB4B-7D3B4CDA7FCB}" type="presParOf" srcId="{D478A71A-2841-4B91-946F-45B2EDE7483E}" destId="{77C32AFC-3D9F-46FF-8051-B7B41D311723}" srcOrd="0" destOrd="0" presId="urn:microsoft.com/office/officeart/2005/8/layout/chevron2"/>
    <dgm:cxn modelId="{888330F6-B76F-4D8C-8F5D-EFE81685EE2A}" type="presParOf" srcId="{77C32AFC-3D9F-46FF-8051-B7B41D311723}" destId="{61422A1B-84B1-4486-B2FC-72DB69A2671A}" srcOrd="0" destOrd="0" presId="urn:microsoft.com/office/officeart/2005/8/layout/chevron2"/>
    <dgm:cxn modelId="{4C040B5A-7F2C-4208-A3A8-72C6C09F182F}" type="presParOf" srcId="{77C32AFC-3D9F-46FF-8051-B7B41D311723}" destId="{14D5CC1F-95BE-44C0-A1BB-2C08ADA945F2}" srcOrd="1" destOrd="0" presId="urn:microsoft.com/office/officeart/2005/8/layout/chevron2"/>
    <dgm:cxn modelId="{75286CF6-1273-4B8D-A1EF-AFC7802DCEC3}" type="presParOf" srcId="{D478A71A-2841-4B91-946F-45B2EDE7483E}" destId="{EE9C6708-5C7D-4F19-B1CC-AB3BAAFB5BC1}" srcOrd="1" destOrd="0" presId="urn:microsoft.com/office/officeart/2005/8/layout/chevron2"/>
    <dgm:cxn modelId="{1002A76D-E9B7-4DD4-B2A7-2DFC8E7154CA}" type="presParOf" srcId="{D478A71A-2841-4B91-946F-45B2EDE7483E}" destId="{6AEF579B-3473-45AA-B092-F635B62CED51}" srcOrd="2" destOrd="0" presId="urn:microsoft.com/office/officeart/2005/8/layout/chevron2"/>
    <dgm:cxn modelId="{65D9818E-6A70-4245-AB5F-DCA70CE9689C}" type="presParOf" srcId="{6AEF579B-3473-45AA-B092-F635B62CED51}" destId="{5ADF7EAD-EF77-45AB-A0A4-D35D0E4D199C}" srcOrd="0" destOrd="0" presId="urn:microsoft.com/office/officeart/2005/8/layout/chevron2"/>
    <dgm:cxn modelId="{F0C8474E-9042-4DD9-B797-76978561C3E6}" type="presParOf" srcId="{6AEF579B-3473-45AA-B092-F635B62CED51}" destId="{05DC64FE-ACBC-425F-97BB-BFE306B86628}" srcOrd="1" destOrd="0" presId="urn:microsoft.com/office/officeart/2005/8/layout/chevron2"/>
    <dgm:cxn modelId="{AB24F2F6-C464-482E-9B97-D6F5C5C71916}" type="presParOf" srcId="{D478A71A-2841-4B91-946F-45B2EDE7483E}" destId="{8D75DDC3-124E-49BF-A3FC-5008D9A2EC54}" srcOrd="3" destOrd="0" presId="urn:microsoft.com/office/officeart/2005/8/layout/chevron2"/>
    <dgm:cxn modelId="{7E2D5CF4-E3B2-41D6-A688-670C1757432F}" type="presParOf" srcId="{D478A71A-2841-4B91-946F-45B2EDE7483E}" destId="{98DB6CD5-E493-4423-B524-1375AF7EA0F6}" srcOrd="4" destOrd="0" presId="urn:microsoft.com/office/officeart/2005/8/layout/chevron2"/>
    <dgm:cxn modelId="{DF23E3EC-20C0-4FCD-B902-70498326D455}" type="presParOf" srcId="{98DB6CD5-E493-4423-B524-1375AF7EA0F6}" destId="{42FEE6CA-9C1F-4B23-AA45-E68F82D978BB}" srcOrd="0" destOrd="0" presId="urn:microsoft.com/office/officeart/2005/8/layout/chevron2"/>
    <dgm:cxn modelId="{FA538A68-06F3-4F82-BE33-A0802C36E110}" type="presParOf" srcId="{98DB6CD5-E493-4423-B524-1375AF7EA0F6}" destId="{01C36593-5F2D-40E5-9835-6D1348C9F7D0}" srcOrd="1" destOrd="0" presId="urn:microsoft.com/office/officeart/2005/8/layout/chevron2"/>
    <dgm:cxn modelId="{DE4F8798-8117-4872-83E4-3E581AEE6B56}" type="presParOf" srcId="{D478A71A-2841-4B91-946F-45B2EDE7483E}" destId="{B883920B-BE50-4814-B35C-988B38353474}" srcOrd="5" destOrd="0" presId="urn:microsoft.com/office/officeart/2005/8/layout/chevron2"/>
    <dgm:cxn modelId="{779EE76A-DE35-4ABA-BF59-87B2599D0943}" type="presParOf" srcId="{D478A71A-2841-4B91-946F-45B2EDE7483E}" destId="{A0641A90-D505-47D2-8211-4BC607E9D799}" srcOrd="6" destOrd="0" presId="urn:microsoft.com/office/officeart/2005/8/layout/chevron2"/>
    <dgm:cxn modelId="{815E7BC6-9B3E-44A7-B7FB-8B04812F5EA3}" type="presParOf" srcId="{A0641A90-D505-47D2-8211-4BC607E9D799}" destId="{026FEDA6-2E08-4641-BEFC-1B2653594ED8}" srcOrd="0" destOrd="0" presId="urn:microsoft.com/office/officeart/2005/8/layout/chevron2"/>
    <dgm:cxn modelId="{B9FF309D-840C-473F-9C71-48D3C0F81B86}" type="presParOf" srcId="{A0641A90-D505-47D2-8211-4BC607E9D799}" destId="{BC8379E7-02FD-4865-BF5A-E172B3EA39E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2F0546-8043-4630-BC4F-ACE57122F4C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3B3F8481-BAD7-4D56-BA2A-6C292A68A19B}">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Deocamdată, putem afirma că nici una din cele două mari puteri nu dispune de resursele necesare pentru a exercita funcțiile de lider mondial. De asemenea, suntem conștienți de faptul că acest rol presupune costuri financiare substanțiale.</a:t>
          </a:r>
          <a:endParaRPr lang="ro-RO" dirty="0"/>
        </a:p>
      </dgm:t>
    </dgm:pt>
    <dgm:pt modelId="{785A5FF5-0C9B-410D-8600-305A62D2F69C}" type="parTrans" cxnId="{98853C8D-355D-47EB-89A8-F4C991F9CC5F}">
      <dgm:prSet/>
      <dgm:spPr/>
      <dgm:t>
        <a:bodyPr/>
        <a:lstStyle/>
        <a:p>
          <a:endParaRPr lang="ru-RU"/>
        </a:p>
      </dgm:t>
    </dgm:pt>
    <dgm:pt modelId="{387DDCBD-A17B-48C3-9084-176023B83F4F}" type="sibTrans" cxnId="{98853C8D-355D-47EB-89A8-F4C991F9CC5F}">
      <dgm:prSet/>
      <dgm:spPr/>
      <dgm:t>
        <a:bodyPr/>
        <a:lstStyle/>
        <a:p>
          <a:endParaRPr lang="ru-RU"/>
        </a:p>
      </dgm:t>
    </dgm:pt>
    <dgm:pt modelId="{C190FF89-E30A-4B88-87B0-2041E8BC960D}">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Alte centre de putere – Uniunea Europeană, Japonia, China – şi-au exprimat, de asemenea, opoziția fată de hegemonia unuia dintre principalii actori (în formă deschisă sau disimulată). În plus, mulți analiști străini cred că pentru un răspuns adecvat la provocările din domeniul „securităţii” (crize financiare şi economice, dezastre ecologice, terorismul, traficul de droguri, migrația ilegală, războiul informaţional, şi așa mai departe) trebuie reconfigurat şi aparatul militar care, pur şi simplu nu mai face față.</a:t>
          </a:r>
          <a:endParaRPr lang="ro-RO" dirty="0"/>
        </a:p>
      </dgm:t>
    </dgm:pt>
    <dgm:pt modelId="{A3EDE3C4-3D9E-4637-8A97-73E1E7D5E5EE}" type="parTrans" cxnId="{78D2F174-97EC-4AE5-ABC8-B42C2B10AE18}">
      <dgm:prSet/>
      <dgm:spPr/>
      <dgm:t>
        <a:bodyPr/>
        <a:lstStyle/>
        <a:p>
          <a:endParaRPr lang="ru-RU"/>
        </a:p>
      </dgm:t>
    </dgm:pt>
    <dgm:pt modelId="{7CC88DE8-C6EE-4D08-9EF7-464CD4B747B6}" type="sibTrans" cxnId="{78D2F174-97EC-4AE5-ABC8-B42C2B10AE18}">
      <dgm:prSet/>
      <dgm:spPr/>
      <dgm:t>
        <a:bodyPr/>
        <a:lstStyle/>
        <a:p>
          <a:endParaRPr lang="ru-RU"/>
        </a:p>
      </dgm:t>
    </dgm:pt>
    <dgm:pt modelId="{B17FF2F7-449D-47E1-AFB1-33801731B5A4}">
      <dgm:prSet/>
      <dgm:spPr/>
      <dgm:t>
        <a:bodyPr/>
        <a:lstStyle/>
        <a:p>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După răsturnarea regimului lui Saddam Hussein, unii experţi au susținut că, odată cu victoria SUA în Irak, s-a stabilit în cele din urmă modelul unipolar al lumii, iar Washingtonul va conduce de fapt lumea în pace, fiind în măsură să identifice modalități de abordare a noilor provocări cu care se confruntă comunitatea mondială </a:t>
          </a:r>
          <a:endParaRPr lang="ru-RU" dirty="0"/>
        </a:p>
      </dgm:t>
    </dgm:pt>
    <dgm:pt modelId="{926AA837-9734-47E9-9924-C96BF9F19F40}" type="parTrans" cxnId="{D979CC6C-B169-43AC-96CC-4B92F81227EC}">
      <dgm:prSet/>
      <dgm:spPr/>
      <dgm:t>
        <a:bodyPr/>
        <a:lstStyle/>
        <a:p>
          <a:endParaRPr lang="ru-RU"/>
        </a:p>
      </dgm:t>
    </dgm:pt>
    <dgm:pt modelId="{A01C310D-1DD5-49CD-B3D3-79C0263AD880}" type="sibTrans" cxnId="{D979CC6C-B169-43AC-96CC-4B92F81227EC}">
      <dgm:prSet/>
      <dgm:spPr/>
      <dgm:t>
        <a:bodyPr/>
        <a:lstStyle/>
        <a:p>
          <a:endParaRPr lang="ru-RU"/>
        </a:p>
      </dgm:t>
    </dgm:pt>
    <dgm:pt modelId="{86EF09F9-B0F7-4BDC-86E9-C69E6F54B78B}" type="pres">
      <dgm:prSet presAssocID="{BA2F0546-8043-4630-BC4F-ACE57122F4C6}" presName="linear" presStyleCnt="0">
        <dgm:presLayoutVars>
          <dgm:animLvl val="lvl"/>
          <dgm:resizeHandles val="exact"/>
        </dgm:presLayoutVars>
      </dgm:prSet>
      <dgm:spPr/>
      <dgm:t>
        <a:bodyPr/>
        <a:lstStyle/>
        <a:p>
          <a:endParaRPr lang="ru-RU"/>
        </a:p>
      </dgm:t>
    </dgm:pt>
    <dgm:pt modelId="{4FB532A1-9401-4188-9F36-AABA565A4B64}" type="pres">
      <dgm:prSet presAssocID="{B17FF2F7-449D-47E1-AFB1-33801731B5A4}" presName="parentText" presStyleLbl="node1" presStyleIdx="0" presStyleCnt="3">
        <dgm:presLayoutVars>
          <dgm:chMax val="0"/>
          <dgm:bulletEnabled val="1"/>
        </dgm:presLayoutVars>
      </dgm:prSet>
      <dgm:spPr/>
      <dgm:t>
        <a:bodyPr/>
        <a:lstStyle/>
        <a:p>
          <a:endParaRPr lang="ru-RU"/>
        </a:p>
      </dgm:t>
    </dgm:pt>
    <dgm:pt modelId="{95A337C1-DC7A-40A7-A84F-53AB4CCFB35C}" type="pres">
      <dgm:prSet presAssocID="{A01C310D-1DD5-49CD-B3D3-79C0263AD880}" presName="spacer" presStyleCnt="0"/>
      <dgm:spPr/>
    </dgm:pt>
    <dgm:pt modelId="{8DA6F75D-B875-4342-AF9B-C18FD91C723F}" type="pres">
      <dgm:prSet presAssocID="{3B3F8481-BAD7-4D56-BA2A-6C292A68A19B}" presName="parentText" presStyleLbl="node1" presStyleIdx="1" presStyleCnt="3">
        <dgm:presLayoutVars>
          <dgm:chMax val="0"/>
          <dgm:bulletEnabled val="1"/>
        </dgm:presLayoutVars>
      </dgm:prSet>
      <dgm:spPr/>
      <dgm:t>
        <a:bodyPr/>
        <a:lstStyle/>
        <a:p>
          <a:endParaRPr lang="ru-RU"/>
        </a:p>
      </dgm:t>
    </dgm:pt>
    <dgm:pt modelId="{831D17E8-E21E-4295-8163-FB49678FE902}" type="pres">
      <dgm:prSet presAssocID="{387DDCBD-A17B-48C3-9084-176023B83F4F}" presName="spacer" presStyleCnt="0"/>
      <dgm:spPr/>
    </dgm:pt>
    <dgm:pt modelId="{9FFB9E8D-6945-4B79-804A-F1052945ADE6}" type="pres">
      <dgm:prSet presAssocID="{C190FF89-E30A-4B88-87B0-2041E8BC960D}" presName="parentText" presStyleLbl="node1" presStyleIdx="2" presStyleCnt="3">
        <dgm:presLayoutVars>
          <dgm:chMax val="0"/>
          <dgm:bulletEnabled val="1"/>
        </dgm:presLayoutVars>
      </dgm:prSet>
      <dgm:spPr/>
      <dgm:t>
        <a:bodyPr/>
        <a:lstStyle/>
        <a:p>
          <a:endParaRPr lang="ru-RU"/>
        </a:p>
      </dgm:t>
    </dgm:pt>
  </dgm:ptLst>
  <dgm:cxnLst>
    <dgm:cxn modelId="{98853C8D-355D-47EB-89A8-F4C991F9CC5F}" srcId="{BA2F0546-8043-4630-BC4F-ACE57122F4C6}" destId="{3B3F8481-BAD7-4D56-BA2A-6C292A68A19B}" srcOrd="1" destOrd="0" parTransId="{785A5FF5-0C9B-410D-8600-305A62D2F69C}" sibTransId="{387DDCBD-A17B-48C3-9084-176023B83F4F}"/>
    <dgm:cxn modelId="{F774EA94-066A-45A4-9176-8812A2308555}" type="presOf" srcId="{3B3F8481-BAD7-4D56-BA2A-6C292A68A19B}" destId="{8DA6F75D-B875-4342-AF9B-C18FD91C723F}" srcOrd="0" destOrd="0" presId="urn:microsoft.com/office/officeart/2005/8/layout/vList2"/>
    <dgm:cxn modelId="{8818E55D-8989-4E18-91DD-560D4E14AF46}" type="presOf" srcId="{B17FF2F7-449D-47E1-AFB1-33801731B5A4}" destId="{4FB532A1-9401-4188-9F36-AABA565A4B64}" srcOrd="0" destOrd="0" presId="urn:microsoft.com/office/officeart/2005/8/layout/vList2"/>
    <dgm:cxn modelId="{78D2F174-97EC-4AE5-ABC8-B42C2B10AE18}" srcId="{BA2F0546-8043-4630-BC4F-ACE57122F4C6}" destId="{C190FF89-E30A-4B88-87B0-2041E8BC960D}" srcOrd="2" destOrd="0" parTransId="{A3EDE3C4-3D9E-4637-8A97-73E1E7D5E5EE}" sibTransId="{7CC88DE8-C6EE-4D08-9EF7-464CD4B747B6}"/>
    <dgm:cxn modelId="{D979CC6C-B169-43AC-96CC-4B92F81227EC}" srcId="{BA2F0546-8043-4630-BC4F-ACE57122F4C6}" destId="{B17FF2F7-449D-47E1-AFB1-33801731B5A4}" srcOrd="0" destOrd="0" parTransId="{926AA837-9734-47E9-9924-C96BF9F19F40}" sibTransId="{A01C310D-1DD5-49CD-B3D3-79C0263AD880}"/>
    <dgm:cxn modelId="{692F87AF-7178-496E-BB16-8303A025A9A4}" type="presOf" srcId="{BA2F0546-8043-4630-BC4F-ACE57122F4C6}" destId="{86EF09F9-B0F7-4BDC-86E9-C69E6F54B78B}" srcOrd="0" destOrd="0" presId="urn:microsoft.com/office/officeart/2005/8/layout/vList2"/>
    <dgm:cxn modelId="{06E9B2A0-B8F1-44F5-BD67-6C616542C0F9}" type="presOf" srcId="{C190FF89-E30A-4B88-87B0-2041E8BC960D}" destId="{9FFB9E8D-6945-4B79-804A-F1052945ADE6}" srcOrd="0" destOrd="0" presId="urn:microsoft.com/office/officeart/2005/8/layout/vList2"/>
    <dgm:cxn modelId="{3CA91D83-0517-4599-8C04-CDD5B4CFEA9C}" type="presParOf" srcId="{86EF09F9-B0F7-4BDC-86E9-C69E6F54B78B}" destId="{4FB532A1-9401-4188-9F36-AABA565A4B64}" srcOrd="0" destOrd="0" presId="urn:microsoft.com/office/officeart/2005/8/layout/vList2"/>
    <dgm:cxn modelId="{0B1F2F06-4C17-481F-AF4B-64548E4E369A}" type="presParOf" srcId="{86EF09F9-B0F7-4BDC-86E9-C69E6F54B78B}" destId="{95A337C1-DC7A-40A7-A84F-53AB4CCFB35C}" srcOrd="1" destOrd="0" presId="urn:microsoft.com/office/officeart/2005/8/layout/vList2"/>
    <dgm:cxn modelId="{C1F52779-78F8-4258-A2D2-6E8581CADD31}" type="presParOf" srcId="{86EF09F9-B0F7-4BDC-86E9-C69E6F54B78B}" destId="{8DA6F75D-B875-4342-AF9B-C18FD91C723F}" srcOrd="2" destOrd="0" presId="urn:microsoft.com/office/officeart/2005/8/layout/vList2"/>
    <dgm:cxn modelId="{B19B85F0-E9B1-4986-913E-F2A6487B01FD}" type="presParOf" srcId="{86EF09F9-B0F7-4BDC-86E9-C69E6F54B78B}" destId="{831D17E8-E21E-4295-8163-FB49678FE902}" srcOrd="3" destOrd="0" presId="urn:microsoft.com/office/officeart/2005/8/layout/vList2"/>
    <dgm:cxn modelId="{93F24489-39C0-4209-8360-C3D17B67B001}" type="presParOf" srcId="{86EF09F9-B0F7-4BDC-86E9-C69E6F54B78B}" destId="{9FFB9E8D-6945-4B79-804A-F1052945ADE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C53ACD-D6D9-42E3-8946-C1749DF6FC9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0DBCC516-303A-4BA5-A6DD-9CBFB5E81097}">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Unii specialiști sugerează că cel mai bun model de alianță internaţională a „mai multor mari puteri” (după modelul Sfintei Alianțe), este acela care îşi asumă responsabilitatea pentru menținerea stabilităţii atât în lume, cât şi prevenirea şi soluționarea conflictelor regionale. Acest concept constă în o mai bună manipulare şi, în consecință, mai mare eficiență, deoarece o astfel de alianță îşi coordonează pozițiile şi decide mult mai ușor (de exemplu, ONU).</a:t>
          </a:r>
          <a:endParaRPr lang="ro-RO" dirty="0"/>
        </a:p>
      </dgm:t>
    </dgm:pt>
    <dgm:pt modelId="{98F2EF5F-EE8B-47A7-BEA5-9C6AFBB2D32A}" type="parTrans" cxnId="{F93735D0-7CB6-4E96-B131-C699CC847039}">
      <dgm:prSet/>
      <dgm:spPr/>
      <dgm:t>
        <a:bodyPr/>
        <a:lstStyle/>
        <a:p>
          <a:endParaRPr lang="ru-RU"/>
        </a:p>
      </dgm:t>
    </dgm:pt>
    <dgm:pt modelId="{F7C7D307-6698-41DE-B3AE-289A2F1C1DFA}" type="sibTrans" cxnId="{F93735D0-7CB6-4E96-B131-C699CC847039}">
      <dgm:prSet/>
      <dgm:spPr/>
      <dgm:t>
        <a:bodyPr/>
        <a:lstStyle/>
        <a:p>
          <a:endParaRPr lang="ru-RU"/>
        </a:p>
      </dgm:t>
    </dgm:pt>
    <dgm:pt modelId="{362F84B5-E1BE-4CDD-BF97-4D6C3A6AAA06}">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criticii acestui model indică faptul că acesta discriminează statele mici şi mijlocii. Sistemul de securitate este creat pe baza statelor puternice din punct de vedere economic şi militar, nu pe bază legitimă şi nu se bucură de sprijinul majorității membrilor comunității internaţionale. În plus, eficacitatea acestui model poate fi subminată de rivalitatea dintre marile puteri sau de ieșirea din comunitatea internaţională a unuia sau mai multor membrii.</a:t>
          </a:r>
          <a:endParaRPr lang="ro-RO" dirty="0"/>
        </a:p>
      </dgm:t>
    </dgm:pt>
    <dgm:pt modelId="{C4ED8048-8A5C-4711-A735-22A835DE2274}" type="parTrans" cxnId="{4AD7F0FB-9EE4-4487-8751-D51ED4EAD579}">
      <dgm:prSet/>
      <dgm:spPr/>
      <dgm:t>
        <a:bodyPr/>
        <a:lstStyle/>
        <a:p>
          <a:endParaRPr lang="ru-RU"/>
        </a:p>
      </dgm:t>
    </dgm:pt>
    <dgm:pt modelId="{E3379EF0-F749-4876-84B7-6F7FB1960140}" type="sibTrans" cxnId="{4AD7F0FB-9EE4-4487-8751-D51ED4EAD579}">
      <dgm:prSet/>
      <dgm:spPr/>
      <dgm:t>
        <a:bodyPr/>
        <a:lstStyle/>
        <a:p>
          <a:endParaRPr lang="ru-RU"/>
        </a:p>
      </dgm:t>
    </dgm:pt>
    <dgm:pt modelId="{A7E11CB6-85E0-427E-9183-8D1B1042D868}" type="pres">
      <dgm:prSet presAssocID="{13C53ACD-D6D9-42E3-8946-C1749DF6FC92}" presName="linearFlow" presStyleCnt="0">
        <dgm:presLayoutVars>
          <dgm:dir/>
          <dgm:resizeHandles val="exact"/>
        </dgm:presLayoutVars>
      </dgm:prSet>
      <dgm:spPr/>
      <dgm:t>
        <a:bodyPr/>
        <a:lstStyle/>
        <a:p>
          <a:endParaRPr lang="ru-RU"/>
        </a:p>
      </dgm:t>
    </dgm:pt>
    <dgm:pt modelId="{E081A26F-93D8-4E16-ABE8-E84D3D0698CA}" type="pres">
      <dgm:prSet presAssocID="{0DBCC516-303A-4BA5-A6DD-9CBFB5E81097}" presName="composite" presStyleCnt="0"/>
      <dgm:spPr/>
    </dgm:pt>
    <dgm:pt modelId="{41F78738-E156-4B90-81F7-4ADF308B113E}" type="pres">
      <dgm:prSet presAssocID="{0DBCC516-303A-4BA5-A6DD-9CBFB5E81097}" presName="imgShp" presStyleLbl="fgImgPlace1" presStyleIdx="0" presStyleCnt="2" custLinFactNeighborX="-1700" custLinFactNeighborY="7783"/>
      <dgm:spPr/>
      <dgm:t>
        <a:bodyPr/>
        <a:lstStyle/>
        <a:p>
          <a:endParaRPr lang="ru-RU"/>
        </a:p>
      </dgm:t>
    </dgm:pt>
    <dgm:pt modelId="{35AEB007-6959-40E8-8211-B1B55A1149C6}" type="pres">
      <dgm:prSet presAssocID="{0DBCC516-303A-4BA5-A6DD-9CBFB5E81097}" presName="txShp" presStyleLbl="node1" presStyleIdx="0" presStyleCnt="2" custLinFactNeighborY="13599">
        <dgm:presLayoutVars>
          <dgm:bulletEnabled val="1"/>
        </dgm:presLayoutVars>
      </dgm:prSet>
      <dgm:spPr/>
      <dgm:t>
        <a:bodyPr/>
        <a:lstStyle/>
        <a:p>
          <a:endParaRPr lang="ru-RU"/>
        </a:p>
      </dgm:t>
    </dgm:pt>
    <dgm:pt modelId="{66BE2C2C-9ED5-456C-9126-DB347EA38176}" type="pres">
      <dgm:prSet presAssocID="{F7C7D307-6698-41DE-B3AE-289A2F1C1DFA}" presName="spacing" presStyleCnt="0"/>
      <dgm:spPr/>
    </dgm:pt>
    <dgm:pt modelId="{0AD9D15E-8FF5-43DF-933D-37BB16426D47}" type="pres">
      <dgm:prSet presAssocID="{362F84B5-E1BE-4CDD-BF97-4D6C3A6AAA06}" presName="composite" presStyleCnt="0"/>
      <dgm:spPr/>
    </dgm:pt>
    <dgm:pt modelId="{3737E0B3-DA0A-4A54-8AE6-9EC7BFB6D514}" type="pres">
      <dgm:prSet presAssocID="{362F84B5-E1BE-4CDD-BF97-4D6C3A6AAA06}" presName="imgShp" presStyleLbl="fgImgPlace1" presStyleIdx="1" presStyleCnt="2"/>
      <dgm:spPr/>
      <dgm:t>
        <a:bodyPr/>
        <a:lstStyle/>
        <a:p>
          <a:endParaRPr lang="ru-RU"/>
        </a:p>
      </dgm:t>
    </dgm:pt>
    <dgm:pt modelId="{44C9B988-D073-4135-98BA-E3077FFC33F9}" type="pres">
      <dgm:prSet presAssocID="{362F84B5-E1BE-4CDD-BF97-4D6C3A6AAA06}" presName="txShp" presStyleLbl="node1" presStyleIdx="1" presStyleCnt="2">
        <dgm:presLayoutVars>
          <dgm:bulletEnabled val="1"/>
        </dgm:presLayoutVars>
      </dgm:prSet>
      <dgm:spPr/>
      <dgm:t>
        <a:bodyPr/>
        <a:lstStyle/>
        <a:p>
          <a:endParaRPr lang="ru-RU"/>
        </a:p>
      </dgm:t>
    </dgm:pt>
  </dgm:ptLst>
  <dgm:cxnLst>
    <dgm:cxn modelId="{54F37FD3-6FA3-4372-A937-F2740AFE0C88}" type="presOf" srcId="{13C53ACD-D6D9-42E3-8946-C1749DF6FC92}" destId="{A7E11CB6-85E0-427E-9183-8D1B1042D868}" srcOrd="0" destOrd="0" presId="urn:microsoft.com/office/officeart/2005/8/layout/vList3"/>
    <dgm:cxn modelId="{F93735D0-7CB6-4E96-B131-C699CC847039}" srcId="{13C53ACD-D6D9-42E3-8946-C1749DF6FC92}" destId="{0DBCC516-303A-4BA5-A6DD-9CBFB5E81097}" srcOrd="0" destOrd="0" parTransId="{98F2EF5F-EE8B-47A7-BEA5-9C6AFBB2D32A}" sibTransId="{F7C7D307-6698-41DE-B3AE-289A2F1C1DFA}"/>
    <dgm:cxn modelId="{770525EF-EBAA-4625-BA86-2B5B6D1AD20E}" type="presOf" srcId="{362F84B5-E1BE-4CDD-BF97-4D6C3A6AAA06}" destId="{44C9B988-D073-4135-98BA-E3077FFC33F9}" srcOrd="0" destOrd="0" presId="urn:microsoft.com/office/officeart/2005/8/layout/vList3"/>
    <dgm:cxn modelId="{D7113654-3290-4693-AE13-11A714BCC9EC}" type="presOf" srcId="{0DBCC516-303A-4BA5-A6DD-9CBFB5E81097}" destId="{35AEB007-6959-40E8-8211-B1B55A1149C6}" srcOrd="0" destOrd="0" presId="urn:microsoft.com/office/officeart/2005/8/layout/vList3"/>
    <dgm:cxn modelId="{4AD7F0FB-9EE4-4487-8751-D51ED4EAD579}" srcId="{13C53ACD-D6D9-42E3-8946-C1749DF6FC92}" destId="{362F84B5-E1BE-4CDD-BF97-4D6C3A6AAA06}" srcOrd="1" destOrd="0" parTransId="{C4ED8048-8A5C-4711-A735-22A835DE2274}" sibTransId="{E3379EF0-F749-4876-84B7-6F7FB1960140}"/>
    <dgm:cxn modelId="{42809891-6562-4CDD-9BEE-96F91EDDCF1E}" type="presParOf" srcId="{A7E11CB6-85E0-427E-9183-8D1B1042D868}" destId="{E081A26F-93D8-4E16-ABE8-E84D3D0698CA}" srcOrd="0" destOrd="0" presId="urn:microsoft.com/office/officeart/2005/8/layout/vList3"/>
    <dgm:cxn modelId="{35B518E3-94BA-4569-8A75-6F885B719318}" type="presParOf" srcId="{E081A26F-93D8-4E16-ABE8-E84D3D0698CA}" destId="{41F78738-E156-4B90-81F7-4ADF308B113E}" srcOrd="0" destOrd="0" presId="urn:microsoft.com/office/officeart/2005/8/layout/vList3"/>
    <dgm:cxn modelId="{457B9E56-FDFF-4671-80D6-5A1C13A10A81}" type="presParOf" srcId="{E081A26F-93D8-4E16-ABE8-E84D3D0698CA}" destId="{35AEB007-6959-40E8-8211-B1B55A1149C6}" srcOrd="1" destOrd="0" presId="urn:microsoft.com/office/officeart/2005/8/layout/vList3"/>
    <dgm:cxn modelId="{AD3C7344-A368-4202-ACE0-4BE3BAF42ACD}" type="presParOf" srcId="{A7E11CB6-85E0-427E-9183-8D1B1042D868}" destId="{66BE2C2C-9ED5-456C-9126-DB347EA38176}" srcOrd="1" destOrd="0" presId="urn:microsoft.com/office/officeart/2005/8/layout/vList3"/>
    <dgm:cxn modelId="{26A57C31-6335-4BE9-8B94-4F7C9E7BF313}" type="presParOf" srcId="{A7E11CB6-85E0-427E-9183-8D1B1042D868}" destId="{0AD9D15E-8FF5-43DF-933D-37BB16426D47}" srcOrd="2" destOrd="0" presId="urn:microsoft.com/office/officeart/2005/8/layout/vList3"/>
    <dgm:cxn modelId="{335E34EF-CF8C-4F20-BBED-2E69CF533A0F}" type="presParOf" srcId="{0AD9D15E-8FF5-43DF-933D-37BB16426D47}" destId="{3737E0B3-DA0A-4A54-8AE6-9EC7BFB6D514}" srcOrd="0" destOrd="0" presId="urn:microsoft.com/office/officeart/2005/8/layout/vList3"/>
    <dgm:cxn modelId="{0E96B902-4D41-4310-B61E-D27C56C03299}" type="presParOf" srcId="{0AD9D15E-8FF5-43DF-933D-37BB16426D47}" destId="{44C9B988-D073-4135-98BA-E3077FFC33F9}"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45466B-89A6-4659-80BE-19FD87EA6F4D}"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ru-RU"/>
        </a:p>
      </dgm:t>
    </dgm:pt>
    <dgm:pt modelId="{0BDB4454-D642-4951-B3F6-5A181C331FFC}">
      <dgm:prSet/>
      <dgm:spPr/>
      <dgm:t>
        <a:bodyPr/>
        <a:lstStyle/>
        <a:p>
          <a:pPr rtl="0"/>
          <a:r>
            <a:rPr lang="ro-RO"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Dominația Statelor Unite este în mare măsură recunoscută, pentru actori, cum ar fi Uniunea Europeană, Japonia, China, India. Rusia recunoaște puterea Statelor Unite, însă dorește să redevină una dintre marile puteri. Pentagonul a anunțat că „pentru prima dată în 14 ani, Rusia are mai multe focoase nucleare mobilizate decât SUA. În ciuda programului de dezarmare nucleară, început în anul 1991, cele două puteri au reînceput să-şi consolideze forța nucleară. Acum, Rusia deține 1.643 de ogive nucleare, cu una mai mult decât SUA. </a:t>
          </a:r>
          <a:endParaRPr lang="ro-RO" dirty="0"/>
        </a:p>
      </dgm:t>
    </dgm:pt>
    <dgm:pt modelId="{D941D3E8-372D-4229-9644-AEBDBBC734B9}" type="parTrans" cxnId="{9C696A13-77D0-4651-8A2E-4C8FC7FF57C0}">
      <dgm:prSet/>
      <dgm:spPr/>
      <dgm:t>
        <a:bodyPr/>
        <a:lstStyle/>
        <a:p>
          <a:endParaRPr lang="ru-RU"/>
        </a:p>
      </dgm:t>
    </dgm:pt>
    <dgm:pt modelId="{51800BEB-9615-4069-9EE8-62BDF951EDFE}" type="sibTrans" cxnId="{9C696A13-77D0-4651-8A2E-4C8FC7FF57C0}">
      <dgm:prSet/>
      <dgm:spPr/>
      <dgm:t>
        <a:bodyPr/>
        <a:lstStyle/>
        <a:p>
          <a:endParaRPr lang="ru-RU"/>
        </a:p>
      </dgm:t>
    </dgm:pt>
    <dgm:pt modelId="{AE27E5E5-C7C3-47A2-87A4-9FFFF66B0874}">
      <dgm:prSet/>
      <dgm:spPr/>
      <dgm:t>
        <a:bodyPr/>
        <a:lstStyle/>
        <a:p>
          <a:pPr rtl="0"/>
          <a:r>
            <a:rPr lang="ro-RO"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Susținătorii modelului multipolar insistă că SUA a recunoscut că nu mai deține poziția de lider mondial şi că au deschis un dialog de parteneriate cu alte centre de putere, în timp ce oponenții susțin că un astfel de model nu va aduce stabilitate în relațiile internaţionale. La urma urmei, este vorba despre viziunea relațiilor internaţionale ca un câmp de competiție eternă între „centrele de putere”.</a:t>
          </a:r>
          <a:endParaRPr lang="ro-RO" dirty="0"/>
        </a:p>
      </dgm:t>
    </dgm:pt>
    <dgm:pt modelId="{4C9B17B7-6A2A-4647-820C-EF8DD4D3BCF3}" type="parTrans" cxnId="{45C587F0-83B9-4A49-BAA7-C48A36F28D38}">
      <dgm:prSet/>
      <dgm:spPr/>
      <dgm:t>
        <a:bodyPr/>
        <a:lstStyle/>
        <a:p>
          <a:endParaRPr lang="ru-RU"/>
        </a:p>
      </dgm:t>
    </dgm:pt>
    <dgm:pt modelId="{47529497-6E02-4ACE-88E1-1D660BB7D0E4}" type="sibTrans" cxnId="{45C587F0-83B9-4A49-BAA7-C48A36F28D38}">
      <dgm:prSet/>
      <dgm:spPr/>
      <dgm:t>
        <a:bodyPr/>
        <a:lstStyle/>
        <a:p>
          <a:endParaRPr lang="ru-RU"/>
        </a:p>
      </dgm:t>
    </dgm:pt>
    <dgm:pt modelId="{A4A28575-5AC1-4799-BD9E-F98DC9AACCCB}" type="pres">
      <dgm:prSet presAssocID="{1645466B-89A6-4659-80BE-19FD87EA6F4D}" presName="Name0" presStyleCnt="0">
        <dgm:presLayoutVars>
          <dgm:dir/>
          <dgm:resizeHandles val="exact"/>
        </dgm:presLayoutVars>
      </dgm:prSet>
      <dgm:spPr/>
      <dgm:t>
        <a:bodyPr/>
        <a:lstStyle/>
        <a:p>
          <a:endParaRPr lang="ru-RU"/>
        </a:p>
      </dgm:t>
    </dgm:pt>
    <dgm:pt modelId="{7B1E9E2E-4377-4962-8785-7E807111A25F}" type="pres">
      <dgm:prSet presAssocID="{1645466B-89A6-4659-80BE-19FD87EA6F4D}" presName="fgShape" presStyleLbl="fgShp" presStyleIdx="0" presStyleCnt="1"/>
      <dgm:spPr/>
    </dgm:pt>
    <dgm:pt modelId="{63B015D9-7234-45FD-B4AE-8C073E4D9C03}" type="pres">
      <dgm:prSet presAssocID="{1645466B-89A6-4659-80BE-19FD87EA6F4D}" presName="linComp" presStyleCnt="0"/>
      <dgm:spPr/>
    </dgm:pt>
    <dgm:pt modelId="{948147FC-78C9-47EE-B5F3-371BB5AD270E}" type="pres">
      <dgm:prSet presAssocID="{0BDB4454-D642-4951-B3F6-5A181C331FFC}" presName="compNode" presStyleCnt="0"/>
      <dgm:spPr/>
    </dgm:pt>
    <dgm:pt modelId="{14A16BD0-CE11-4EFD-A07C-68329215BCCB}" type="pres">
      <dgm:prSet presAssocID="{0BDB4454-D642-4951-B3F6-5A181C331FFC}" presName="bkgdShape" presStyleLbl="node1" presStyleIdx="0" presStyleCnt="2"/>
      <dgm:spPr/>
      <dgm:t>
        <a:bodyPr/>
        <a:lstStyle/>
        <a:p>
          <a:endParaRPr lang="ru-RU"/>
        </a:p>
      </dgm:t>
    </dgm:pt>
    <dgm:pt modelId="{324C42D3-8226-4691-B42A-A6691DE0F917}" type="pres">
      <dgm:prSet presAssocID="{0BDB4454-D642-4951-B3F6-5A181C331FFC}" presName="nodeTx" presStyleLbl="node1" presStyleIdx="0" presStyleCnt="2">
        <dgm:presLayoutVars>
          <dgm:bulletEnabled val="1"/>
        </dgm:presLayoutVars>
      </dgm:prSet>
      <dgm:spPr/>
      <dgm:t>
        <a:bodyPr/>
        <a:lstStyle/>
        <a:p>
          <a:endParaRPr lang="ru-RU"/>
        </a:p>
      </dgm:t>
    </dgm:pt>
    <dgm:pt modelId="{4A0F4EA7-E784-466F-A31D-858B915860EA}" type="pres">
      <dgm:prSet presAssocID="{0BDB4454-D642-4951-B3F6-5A181C331FFC}" presName="invisiNode" presStyleLbl="node1" presStyleIdx="0" presStyleCnt="2"/>
      <dgm:spPr/>
    </dgm:pt>
    <dgm:pt modelId="{76D13D6B-5AEA-4F98-AB74-122179FBE202}" type="pres">
      <dgm:prSet presAssocID="{0BDB4454-D642-4951-B3F6-5A181C331FFC}" presName="imagNode" presStyleLbl="fgImgPlace1" presStyleIdx="0" presStyleCnt="2"/>
      <dgm:spPr/>
      <dgm:t>
        <a:bodyPr/>
        <a:lstStyle/>
        <a:p>
          <a:endParaRPr lang="ru-RU"/>
        </a:p>
      </dgm:t>
    </dgm:pt>
    <dgm:pt modelId="{F6C186D1-E456-41BD-BD7F-095B10D62025}" type="pres">
      <dgm:prSet presAssocID="{51800BEB-9615-4069-9EE8-62BDF951EDFE}" presName="sibTrans" presStyleLbl="sibTrans2D1" presStyleIdx="0" presStyleCnt="0"/>
      <dgm:spPr/>
      <dgm:t>
        <a:bodyPr/>
        <a:lstStyle/>
        <a:p>
          <a:endParaRPr lang="ru-RU"/>
        </a:p>
      </dgm:t>
    </dgm:pt>
    <dgm:pt modelId="{E313AF79-EA70-4B4F-959F-EB85A07873B5}" type="pres">
      <dgm:prSet presAssocID="{AE27E5E5-C7C3-47A2-87A4-9FFFF66B0874}" presName="compNode" presStyleCnt="0"/>
      <dgm:spPr/>
    </dgm:pt>
    <dgm:pt modelId="{02C092DF-184A-4660-A8E3-CED061119D52}" type="pres">
      <dgm:prSet presAssocID="{AE27E5E5-C7C3-47A2-87A4-9FFFF66B0874}" presName="bkgdShape" presStyleLbl="node1" presStyleIdx="1" presStyleCnt="2"/>
      <dgm:spPr/>
      <dgm:t>
        <a:bodyPr/>
        <a:lstStyle/>
        <a:p>
          <a:endParaRPr lang="ru-RU"/>
        </a:p>
      </dgm:t>
    </dgm:pt>
    <dgm:pt modelId="{20206E41-E7B9-4D19-940D-2F3144627DD6}" type="pres">
      <dgm:prSet presAssocID="{AE27E5E5-C7C3-47A2-87A4-9FFFF66B0874}" presName="nodeTx" presStyleLbl="node1" presStyleIdx="1" presStyleCnt="2">
        <dgm:presLayoutVars>
          <dgm:bulletEnabled val="1"/>
        </dgm:presLayoutVars>
      </dgm:prSet>
      <dgm:spPr/>
      <dgm:t>
        <a:bodyPr/>
        <a:lstStyle/>
        <a:p>
          <a:endParaRPr lang="ru-RU"/>
        </a:p>
      </dgm:t>
    </dgm:pt>
    <dgm:pt modelId="{CF6B6FE6-0D82-4FB8-9612-1B9974A3A13F}" type="pres">
      <dgm:prSet presAssocID="{AE27E5E5-C7C3-47A2-87A4-9FFFF66B0874}" presName="invisiNode" presStyleLbl="node1" presStyleIdx="1" presStyleCnt="2"/>
      <dgm:spPr/>
    </dgm:pt>
    <dgm:pt modelId="{BB35C9CF-6C7F-4CEF-A22E-BD3D9E53357B}" type="pres">
      <dgm:prSet presAssocID="{AE27E5E5-C7C3-47A2-87A4-9FFFF66B0874}" presName="imagNode" presStyleLbl="fgImgPlace1" presStyleIdx="1" presStyleCnt="2"/>
      <dgm:spPr/>
      <dgm:t>
        <a:bodyPr/>
        <a:lstStyle/>
        <a:p>
          <a:endParaRPr lang="ru-RU"/>
        </a:p>
      </dgm:t>
    </dgm:pt>
  </dgm:ptLst>
  <dgm:cxnLst>
    <dgm:cxn modelId="{9C696A13-77D0-4651-8A2E-4C8FC7FF57C0}" srcId="{1645466B-89A6-4659-80BE-19FD87EA6F4D}" destId="{0BDB4454-D642-4951-B3F6-5A181C331FFC}" srcOrd="0" destOrd="0" parTransId="{D941D3E8-372D-4229-9644-AEBDBBC734B9}" sibTransId="{51800BEB-9615-4069-9EE8-62BDF951EDFE}"/>
    <dgm:cxn modelId="{E4401D8A-4B52-461D-8DF6-A3C508F2F9AE}" type="presOf" srcId="{0BDB4454-D642-4951-B3F6-5A181C331FFC}" destId="{14A16BD0-CE11-4EFD-A07C-68329215BCCB}" srcOrd="0" destOrd="0" presId="urn:microsoft.com/office/officeart/2005/8/layout/hList7"/>
    <dgm:cxn modelId="{FA299C3F-7353-48FE-9266-31D78CBAD622}" type="presOf" srcId="{1645466B-89A6-4659-80BE-19FD87EA6F4D}" destId="{A4A28575-5AC1-4799-BD9E-F98DC9AACCCB}" srcOrd="0" destOrd="0" presId="urn:microsoft.com/office/officeart/2005/8/layout/hList7"/>
    <dgm:cxn modelId="{28FE9999-486A-4C0F-90C8-48CA99A6AE61}" type="presOf" srcId="{0BDB4454-D642-4951-B3F6-5A181C331FFC}" destId="{324C42D3-8226-4691-B42A-A6691DE0F917}" srcOrd="1" destOrd="0" presId="urn:microsoft.com/office/officeart/2005/8/layout/hList7"/>
    <dgm:cxn modelId="{45C587F0-83B9-4A49-BAA7-C48A36F28D38}" srcId="{1645466B-89A6-4659-80BE-19FD87EA6F4D}" destId="{AE27E5E5-C7C3-47A2-87A4-9FFFF66B0874}" srcOrd="1" destOrd="0" parTransId="{4C9B17B7-6A2A-4647-820C-EF8DD4D3BCF3}" sibTransId="{47529497-6E02-4ACE-88E1-1D660BB7D0E4}"/>
    <dgm:cxn modelId="{23129E83-52D1-414D-AD8A-44FF9993E473}" type="presOf" srcId="{AE27E5E5-C7C3-47A2-87A4-9FFFF66B0874}" destId="{20206E41-E7B9-4D19-940D-2F3144627DD6}" srcOrd="1" destOrd="0" presId="urn:microsoft.com/office/officeart/2005/8/layout/hList7"/>
    <dgm:cxn modelId="{03EB30FA-37BF-4A16-828F-CC8FD9C4EAE8}" type="presOf" srcId="{51800BEB-9615-4069-9EE8-62BDF951EDFE}" destId="{F6C186D1-E456-41BD-BD7F-095B10D62025}" srcOrd="0" destOrd="0" presId="urn:microsoft.com/office/officeart/2005/8/layout/hList7"/>
    <dgm:cxn modelId="{1764488A-0885-4BF9-BBD4-0B2C7576E290}" type="presOf" srcId="{AE27E5E5-C7C3-47A2-87A4-9FFFF66B0874}" destId="{02C092DF-184A-4660-A8E3-CED061119D52}" srcOrd="0" destOrd="0" presId="urn:microsoft.com/office/officeart/2005/8/layout/hList7"/>
    <dgm:cxn modelId="{6E06BC56-3D89-42D7-9100-22BC9DD99B84}" type="presParOf" srcId="{A4A28575-5AC1-4799-BD9E-F98DC9AACCCB}" destId="{7B1E9E2E-4377-4962-8785-7E807111A25F}" srcOrd="0" destOrd="0" presId="urn:microsoft.com/office/officeart/2005/8/layout/hList7"/>
    <dgm:cxn modelId="{69539A3E-7232-4392-95AF-94C5CC261287}" type="presParOf" srcId="{A4A28575-5AC1-4799-BD9E-F98DC9AACCCB}" destId="{63B015D9-7234-45FD-B4AE-8C073E4D9C03}" srcOrd="1" destOrd="0" presId="urn:microsoft.com/office/officeart/2005/8/layout/hList7"/>
    <dgm:cxn modelId="{C1E5475C-68AF-4581-B630-3CE321498069}" type="presParOf" srcId="{63B015D9-7234-45FD-B4AE-8C073E4D9C03}" destId="{948147FC-78C9-47EE-B5F3-371BB5AD270E}" srcOrd="0" destOrd="0" presId="urn:microsoft.com/office/officeart/2005/8/layout/hList7"/>
    <dgm:cxn modelId="{D301E48F-E0CF-4C90-B629-4DED7812BD11}" type="presParOf" srcId="{948147FC-78C9-47EE-B5F3-371BB5AD270E}" destId="{14A16BD0-CE11-4EFD-A07C-68329215BCCB}" srcOrd="0" destOrd="0" presId="urn:microsoft.com/office/officeart/2005/8/layout/hList7"/>
    <dgm:cxn modelId="{EE920E21-DFAA-4CB6-8FF0-C74B22BF18ED}" type="presParOf" srcId="{948147FC-78C9-47EE-B5F3-371BB5AD270E}" destId="{324C42D3-8226-4691-B42A-A6691DE0F917}" srcOrd="1" destOrd="0" presId="urn:microsoft.com/office/officeart/2005/8/layout/hList7"/>
    <dgm:cxn modelId="{6E916910-E450-4729-8749-B8836A5A4FF9}" type="presParOf" srcId="{948147FC-78C9-47EE-B5F3-371BB5AD270E}" destId="{4A0F4EA7-E784-466F-A31D-858B915860EA}" srcOrd="2" destOrd="0" presId="urn:microsoft.com/office/officeart/2005/8/layout/hList7"/>
    <dgm:cxn modelId="{3321E94A-3B98-4423-90E9-DF99A1B0B696}" type="presParOf" srcId="{948147FC-78C9-47EE-B5F3-371BB5AD270E}" destId="{76D13D6B-5AEA-4F98-AB74-122179FBE202}" srcOrd="3" destOrd="0" presId="urn:microsoft.com/office/officeart/2005/8/layout/hList7"/>
    <dgm:cxn modelId="{A683AB64-E09F-46B0-B489-CE6FEA0B273C}" type="presParOf" srcId="{63B015D9-7234-45FD-B4AE-8C073E4D9C03}" destId="{F6C186D1-E456-41BD-BD7F-095B10D62025}" srcOrd="1" destOrd="0" presId="urn:microsoft.com/office/officeart/2005/8/layout/hList7"/>
    <dgm:cxn modelId="{38A3CE09-189D-4235-8D10-CCE1D57805FE}" type="presParOf" srcId="{63B015D9-7234-45FD-B4AE-8C073E4D9C03}" destId="{E313AF79-EA70-4B4F-959F-EB85A07873B5}" srcOrd="2" destOrd="0" presId="urn:microsoft.com/office/officeart/2005/8/layout/hList7"/>
    <dgm:cxn modelId="{AC76C303-33A3-47BC-9BC8-D2872AE37B93}" type="presParOf" srcId="{E313AF79-EA70-4B4F-959F-EB85A07873B5}" destId="{02C092DF-184A-4660-A8E3-CED061119D52}" srcOrd="0" destOrd="0" presId="urn:microsoft.com/office/officeart/2005/8/layout/hList7"/>
    <dgm:cxn modelId="{D1F69BFC-B10E-420F-A7DB-C2E8C5D0F92C}" type="presParOf" srcId="{E313AF79-EA70-4B4F-959F-EB85A07873B5}" destId="{20206E41-E7B9-4D19-940D-2F3144627DD6}" srcOrd="1" destOrd="0" presId="urn:microsoft.com/office/officeart/2005/8/layout/hList7"/>
    <dgm:cxn modelId="{B20B9CEE-1B31-497F-A787-236AF60B17E9}" type="presParOf" srcId="{E313AF79-EA70-4B4F-959F-EB85A07873B5}" destId="{CF6B6FE6-0D82-4FB8-9612-1B9974A3A13F}" srcOrd="2" destOrd="0" presId="urn:microsoft.com/office/officeart/2005/8/layout/hList7"/>
    <dgm:cxn modelId="{1D5C1DFB-7C3A-4F9B-B439-84BC848E926D}" type="presParOf" srcId="{E313AF79-EA70-4B4F-959F-EB85A07873B5}" destId="{BB35C9CF-6C7F-4CEF-A22E-BD3D9E53357B}"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E040FF7-2CAB-4422-BF65-998E398ABDF1}" type="doc">
      <dgm:prSet loTypeId="urn:microsoft.com/office/officeart/2005/8/layout/pList2" loCatId="list" qsTypeId="urn:microsoft.com/office/officeart/2005/8/quickstyle/simple1" qsCatId="simple" csTypeId="urn:microsoft.com/office/officeart/2005/8/colors/accent1_2" csCatId="accent1" phldr="1"/>
      <dgm:spPr/>
      <dgm:t>
        <a:bodyPr/>
        <a:lstStyle/>
        <a:p>
          <a:endParaRPr lang="ru-RU"/>
        </a:p>
      </dgm:t>
    </dgm:pt>
    <dgm:pt modelId="{72EB2C9B-C992-4745-9126-41DD36E88EEA}">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Influența crescândă a acestor centre de putere este facilitată şi de schimbările în relațiile internaţionale, nu din punct de vedere militar, ci al dimensiunilor economice, științifice, tehnice, informaționale şi culturale ale acestui fenomen. </a:t>
          </a:r>
          <a:endParaRPr lang="ro-RO" dirty="0"/>
        </a:p>
      </dgm:t>
    </dgm:pt>
    <dgm:pt modelId="{332B74D1-CB20-48CC-801E-292ED95709C5}" type="parTrans" cxnId="{E5C26EFD-41D8-41DD-8923-CF827ED74597}">
      <dgm:prSet/>
      <dgm:spPr/>
      <dgm:t>
        <a:bodyPr/>
        <a:lstStyle/>
        <a:p>
          <a:endParaRPr lang="ru-RU"/>
        </a:p>
      </dgm:t>
    </dgm:pt>
    <dgm:pt modelId="{46B6F202-DAE6-426C-AD0E-10DAFB5981D4}" type="sibTrans" cxnId="{E5C26EFD-41D8-41DD-8923-CF827ED74597}">
      <dgm:prSet/>
      <dgm:spPr/>
      <dgm:t>
        <a:bodyPr/>
        <a:lstStyle/>
        <a:p>
          <a:endParaRPr lang="ru-RU"/>
        </a:p>
      </dgm:t>
    </dgm:pt>
    <dgm:pt modelId="{11A5BAE9-28FD-413C-BA2B-68552ACC55DA}">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Astfel, potențialul economic şi tehnico-științific al Japoniei şi al Asociației Naţiunilor din Sud-Estul Asiei – Association of Southeast Asian Nations (ASEAN) sunt comparabile cu cel al Statelor Unite. De exemplu, De exemplu, Japonia reprezintă a doua putere economică a lumii care împreună cu statele Unite, Germania, Franța, Marea Britanie, Italia şi Canada alcătuiesc „Grupul celor 7”</a:t>
          </a:r>
          <a:endParaRPr lang="ro-RO" dirty="0"/>
        </a:p>
      </dgm:t>
    </dgm:pt>
    <dgm:pt modelId="{13018D8A-ECD7-4177-9CE1-7B70EE27D77C}" type="parTrans" cxnId="{0A7F917E-DB83-4639-8405-850F1FE001EE}">
      <dgm:prSet/>
      <dgm:spPr/>
      <dgm:t>
        <a:bodyPr/>
        <a:lstStyle/>
        <a:p>
          <a:endParaRPr lang="ru-RU"/>
        </a:p>
      </dgm:t>
    </dgm:pt>
    <dgm:pt modelId="{520C3040-09AD-4E8C-9C83-244345A73DA8}" type="sibTrans" cxnId="{0A7F917E-DB83-4639-8405-850F1FE001EE}">
      <dgm:prSet/>
      <dgm:spPr/>
      <dgm:t>
        <a:bodyPr/>
        <a:lstStyle/>
        <a:p>
          <a:endParaRPr lang="ru-RU"/>
        </a:p>
      </dgm:t>
    </dgm:pt>
    <dgm:pt modelId="{89782BEA-E232-40BE-8C53-163FF2BA8DFE}">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Evoluția geostrategică a Chinei este un factor decisiv, care a făcut obiectul cercetării unor specialiști. Viziunile acestora asupra evoluției Chinei pot fi grupate în trei posibile paliere de dezvoltare, corespunzătoare școlilor de gândire: primacistă sau „concurență strategică”, excepţionalistă sau „creştere pașnică” şi pragmatică sau „coexistență competitivă”. </a:t>
          </a:r>
          <a:endParaRPr lang="ro-RO" dirty="0"/>
        </a:p>
      </dgm:t>
    </dgm:pt>
    <dgm:pt modelId="{9388774B-DA4C-4569-B146-87737391046D}" type="parTrans" cxnId="{B86EBD2E-2871-4F03-B555-892FB27A6539}">
      <dgm:prSet/>
      <dgm:spPr/>
      <dgm:t>
        <a:bodyPr/>
        <a:lstStyle/>
        <a:p>
          <a:endParaRPr lang="ru-RU"/>
        </a:p>
      </dgm:t>
    </dgm:pt>
    <dgm:pt modelId="{819012AF-036C-404A-9EB0-C17EE986F548}" type="sibTrans" cxnId="{B86EBD2E-2871-4F03-B555-892FB27A6539}">
      <dgm:prSet/>
      <dgm:spPr/>
      <dgm:t>
        <a:bodyPr/>
        <a:lstStyle/>
        <a:p>
          <a:endParaRPr lang="ru-RU"/>
        </a:p>
      </dgm:t>
    </dgm:pt>
    <dgm:pt modelId="{8D724768-CAA5-47FB-9666-549FA80C8E92}" type="pres">
      <dgm:prSet presAssocID="{EE040FF7-2CAB-4422-BF65-998E398ABDF1}" presName="Name0" presStyleCnt="0">
        <dgm:presLayoutVars>
          <dgm:dir/>
          <dgm:resizeHandles val="exact"/>
        </dgm:presLayoutVars>
      </dgm:prSet>
      <dgm:spPr/>
      <dgm:t>
        <a:bodyPr/>
        <a:lstStyle/>
        <a:p>
          <a:endParaRPr lang="ru-RU"/>
        </a:p>
      </dgm:t>
    </dgm:pt>
    <dgm:pt modelId="{87E9B3E0-3796-45C3-9371-64967DE8A2FA}" type="pres">
      <dgm:prSet presAssocID="{EE040FF7-2CAB-4422-BF65-998E398ABDF1}" presName="bkgdShp" presStyleLbl="alignAccFollowNode1" presStyleIdx="0" presStyleCnt="1"/>
      <dgm:spPr/>
    </dgm:pt>
    <dgm:pt modelId="{AC013E0E-B852-4F94-B5B4-5C1FD207BA3A}" type="pres">
      <dgm:prSet presAssocID="{EE040FF7-2CAB-4422-BF65-998E398ABDF1}" presName="linComp" presStyleCnt="0"/>
      <dgm:spPr/>
    </dgm:pt>
    <dgm:pt modelId="{FA7D81C0-EE14-4FFB-84B8-047483039712}" type="pres">
      <dgm:prSet presAssocID="{72EB2C9B-C992-4745-9126-41DD36E88EEA}" presName="compNode" presStyleCnt="0"/>
      <dgm:spPr/>
    </dgm:pt>
    <dgm:pt modelId="{EDA1E8B1-B8DB-499C-A26B-FEC8B519A87D}" type="pres">
      <dgm:prSet presAssocID="{72EB2C9B-C992-4745-9126-41DD36E88EEA}" presName="node" presStyleLbl="node1" presStyleIdx="0" presStyleCnt="3">
        <dgm:presLayoutVars>
          <dgm:bulletEnabled val="1"/>
        </dgm:presLayoutVars>
      </dgm:prSet>
      <dgm:spPr/>
      <dgm:t>
        <a:bodyPr/>
        <a:lstStyle/>
        <a:p>
          <a:endParaRPr lang="ru-RU"/>
        </a:p>
      </dgm:t>
    </dgm:pt>
    <dgm:pt modelId="{50B97A33-D56B-4B48-B0EA-64FAD1FE6E39}" type="pres">
      <dgm:prSet presAssocID="{72EB2C9B-C992-4745-9126-41DD36E88EEA}" presName="invisiNode" presStyleLbl="node1" presStyleIdx="0" presStyleCnt="3"/>
      <dgm:spPr/>
    </dgm:pt>
    <dgm:pt modelId="{09BDC024-6132-486A-916F-471B04C2B8B0}" type="pres">
      <dgm:prSet presAssocID="{72EB2C9B-C992-4745-9126-41DD36E88EEA}" presName="imagNode" presStyleLbl="fgImgPlace1" presStyleIdx="0" presStyleCnt="3" custLinFactNeighborX="-2365" custLinFactNeighborY="-27"/>
      <dgm:spPr/>
      <dgm:t>
        <a:bodyPr/>
        <a:lstStyle/>
        <a:p>
          <a:endParaRPr lang="ru-RU"/>
        </a:p>
      </dgm:t>
    </dgm:pt>
    <dgm:pt modelId="{19E1F3D9-4388-45EC-AF8F-21EACA7124F5}" type="pres">
      <dgm:prSet presAssocID="{46B6F202-DAE6-426C-AD0E-10DAFB5981D4}" presName="sibTrans" presStyleLbl="sibTrans2D1" presStyleIdx="0" presStyleCnt="0"/>
      <dgm:spPr/>
      <dgm:t>
        <a:bodyPr/>
        <a:lstStyle/>
        <a:p>
          <a:endParaRPr lang="ru-RU"/>
        </a:p>
      </dgm:t>
    </dgm:pt>
    <dgm:pt modelId="{27164ECD-7097-4EFA-B2D7-8D914C58D09D}" type="pres">
      <dgm:prSet presAssocID="{11A5BAE9-28FD-413C-BA2B-68552ACC55DA}" presName="compNode" presStyleCnt="0"/>
      <dgm:spPr/>
    </dgm:pt>
    <dgm:pt modelId="{97738017-54E6-45B8-8390-05F5ACB8F4E6}" type="pres">
      <dgm:prSet presAssocID="{11A5BAE9-28FD-413C-BA2B-68552ACC55DA}" presName="node" presStyleLbl="node1" presStyleIdx="1" presStyleCnt="3">
        <dgm:presLayoutVars>
          <dgm:bulletEnabled val="1"/>
        </dgm:presLayoutVars>
      </dgm:prSet>
      <dgm:spPr/>
      <dgm:t>
        <a:bodyPr/>
        <a:lstStyle/>
        <a:p>
          <a:endParaRPr lang="ru-RU"/>
        </a:p>
      </dgm:t>
    </dgm:pt>
    <dgm:pt modelId="{77D61237-81A6-4AED-B195-DC6945B778CD}" type="pres">
      <dgm:prSet presAssocID="{11A5BAE9-28FD-413C-BA2B-68552ACC55DA}" presName="invisiNode" presStyleLbl="node1" presStyleIdx="1" presStyleCnt="3"/>
      <dgm:spPr/>
    </dgm:pt>
    <dgm:pt modelId="{B4ABA069-EA38-4917-9F74-E1806E44F969}" type="pres">
      <dgm:prSet presAssocID="{11A5BAE9-28FD-413C-BA2B-68552ACC55DA}" presName="imagNode" presStyleLbl="fgImgPlace1" presStyleIdx="1" presStyleCnt="3"/>
      <dgm:spPr/>
      <dgm:t>
        <a:bodyPr/>
        <a:lstStyle/>
        <a:p>
          <a:endParaRPr lang="ru-RU"/>
        </a:p>
      </dgm:t>
    </dgm:pt>
    <dgm:pt modelId="{C4306B9B-5CB2-4601-817D-CBCE0D32ABD7}" type="pres">
      <dgm:prSet presAssocID="{520C3040-09AD-4E8C-9C83-244345A73DA8}" presName="sibTrans" presStyleLbl="sibTrans2D1" presStyleIdx="0" presStyleCnt="0"/>
      <dgm:spPr/>
      <dgm:t>
        <a:bodyPr/>
        <a:lstStyle/>
        <a:p>
          <a:endParaRPr lang="ru-RU"/>
        </a:p>
      </dgm:t>
    </dgm:pt>
    <dgm:pt modelId="{77D677B1-C9DB-4C5C-BA45-40E79CE28263}" type="pres">
      <dgm:prSet presAssocID="{89782BEA-E232-40BE-8C53-163FF2BA8DFE}" presName="compNode" presStyleCnt="0"/>
      <dgm:spPr/>
    </dgm:pt>
    <dgm:pt modelId="{64D5B421-FACA-4328-B367-9C317983B2E9}" type="pres">
      <dgm:prSet presAssocID="{89782BEA-E232-40BE-8C53-163FF2BA8DFE}" presName="node" presStyleLbl="node1" presStyleIdx="2" presStyleCnt="3">
        <dgm:presLayoutVars>
          <dgm:bulletEnabled val="1"/>
        </dgm:presLayoutVars>
      </dgm:prSet>
      <dgm:spPr/>
      <dgm:t>
        <a:bodyPr/>
        <a:lstStyle/>
        <a:p>
          <a:endParaRPr lang="ru-RU"/>
        </a:p>
      </dgm:t>
    </dgm:pt>
    <dgm:pt modelId="{F418DA11-0794-4FC6-B5AA-8DC46A841A14}" type="pres">
      <dgm:prSet presAssocID="{89782BEA-E232-40BE-8C53-163FF2BA8DFE}" presName="invisiNode" presStyleLbl="node1" presStyleIdx="2" presStyleCnt="3"/>
      <dgm:spPr/>
    </dgm:pt>
    <dgm:pt modelId="{0B6EAE9C-800D-4A00-A5FD-005FD8EF4037}" type="pres">
      <dgm:prSet presAssocID="{89782BEA-E232-40BE-8C53-163FF2BA8DFE}" presName="imagNode" presStyleLbl="fgImgPlace1" presStyleIdx="2" presStyleCnt="3"/>
      <dgm:spPr/>
      <dgm:t>
        <a:bodyPr/>
        <a:lstStyle/>
        <a:p>
          <a:endParaRPr lang="ru-RU"/>
        </a:p>
      </dgm:t>
    </dgm:pt>
  </dgm:ptLst>
  <dgm:cxnLst>
    <dgm:cxn modelId="{CFF8E128-FD3C-4AC7-A182-21647DCE37A1}" type="presOf" srcId="{EE040FF7-2CAB-4422-BF65-998E398ABDF1}" destId="{8D724768-CAA5-47FB-9666-549FA80C8E92}" srcOrd="0" destOrd="0" presId="urn:microsoft.com/office/officeart/2005/8/layout/pList2"/>
    <dgm:cxn modelId="{D42C115E-5C0B-4983-A736-A6C0B469C54A}" type="presOf" srcId="{46B6F202-DAE6-426C-AD0E-10DAFB5981D4}" destId="{19E1F3D9-4388-45EC-AF8F-21EACA7124F5}" srcOrd="0" destOrd="0" presId="urn:microsoft.com/office/officeart/2005/8/layout/pList2"/>
    <dgm:cxn modelId="{0A7F917E-DB83-4639-8405-850F1FE001EE}" srcId="{EE040FF7-2CAB-4422-BF65-998E398ABDF1}" destId="{11A5BAE9-28FD-413C-BA2B-68552ACC55DA}" srcOrd="1" destOrd="0" parTransId="{13018D8A-ECD7-4177-9CE1-7B70EE27D77C}" sibTransId="{520C3040-09AD-4E8C-9C83-244345A73DA8}"/>
    <dgm:cxn modelId="{FD8FD754-9BBF-448B-BADF-5FC32CDB239C}" type="presOf" srcId="{72EB2C9B-C992-4745-9126-41DD36E88EEA}" destId="{EDA1E8B1-B8DB-499C-A26B-FEC8B519A87D}" srcOrd="0" destOrd="0" presId="urn:microsoft.com/office/officeart/2005/8/layout/pList2"/>
    <dgm:cxn modelId="{E5C26EFD-41D8-41DD-8923-CF827ED74597}" srcId="{EE040FF7-2CAB-4422-BF65-998E398ABDF1}" destId="{72EB2C9B-C992-4745-9126-41DD36E88EEA}" srcOrd="0" destOrd="0" parTransId="{332B74D1-CB20-48CC-801E-292ED95709C5}" sibTransId="{46B6F202-DAE6-426C-AD0E-10DAFB5981D4}"/>
    <dgm:cxn modelId="{FD15FFB6-01E2-4414-80AE-7C77B1495598}" type="presOf" srcId="{520C3040-09AD-4E8C-9C83-244345A73DA8}" destId="{C4306B9B-5CB2-4601-817D-CBCE0D32ABD7}" srcOrd="0" destOrd="0" presId="urn:microsoft.com/office/officeart/2005/8/layout/pList2"/>
    <dgm:cxn modelId="{B86EBD2E-2871-4F03-B555-892FB27A6539}" srcId="{EE040FF7-2CAB-4422-BF65-998E398ABDF1}" destId="{89782BEA-E232-40BE-8C53-163FF2BA8DFE}" srcOrd="2" destOrd="0" parTransId="{9388774B-DA4C-4569-B146-87737391046D}" sibTransId="{819012AF-036C-404A-9EB0-C17EE986F548}"/>
    <dgm:cxn modelId="{F4ADB706-C267-4ADA-84D8-3B11E16D80EC}" type="presOf" srcId="{11A5BAE9-28FD-413C-BA2B-68552ACC55DA}" destId="{97738017-54E6-45B8-8390-05F5ACB8F4E6}" srcOrd="0" destOrd="0" presId="urn:microsoft.com/office/officeart/2005/8/layout/pList2"/>
    <dgm:cxn modelId="{1CA7E0FA-63D7-4714-BAEB-E0C18D61D203}" type="presOf" srcId="{89782BEA-E232-40BE-8C53-163FF2BA8DFE}" destId="{64D5B421-FACA-4328-B367-9C317983B2E9}" srcOrd="0" destOrd="0" presId="urn:microsoft.com/office/officeart/2005/8/layout/pList2"/>
    <dgm:cxn modelId="{28F97F07-8E9F-4AB0-B8AD-36E54FC729CE}" type="presParOf" srcId="{8D724768-CAA5-47FB-9666-549FA80C8E92}" destId="{87E9B3E0-3796-45C3-9371-64967DE8A2FA}" srcOrd="0" destOrd="0" presId="urn:microsoft.com/office/officeart/2005/8/layout/pList2"/>
    <dgm:cxn modelId="{0C26775E-54C1-4465-A567-1A7C241230F0}" type="presParOf" srcId="{8D724768-CAA5-47FB-9666-549FA80C8E92}" destId="{AC013E0E-B852-4F94-B5B4-5C1FD207BA3A}" srcOrd="1" destOrd="0" presId="urn:microsoft.com/office/officeart/2005/8/layout/pList2"/>
    <dgm:cxn modelId="{A6C4F967-2F5D-4D95-8011-445F57C8ABF0}" type="presParOf" srcId="{AC013E0E-B852-4F94-B5B4-5C1FD207BA3A}" destId="{FA7D81C0-EE14-4FFB-84B8-047483039712}" srcOrd="0" destOrd="0" presId="urn:microsoft.com/office/officeart/2005/8/layout/pList2"/>
    <dgm:cxn modelId="{74029E4D-F11A-4510-9781-4D38824FD3FB}" type="presParOf" srcId="{FA7D81C0-EE14-4FFB-84B8-047483039712}" destId="{EDA1E8B1-B8DB-499C-A26B-FEC8B519A87D}" srcOrd="0" destOrd="0" presId="urn:microsoft.com/office/officeart/2005/8/layout/pList2"/>
    <dgm:cxn modelId="{7DCA3BDD-0A0B-42FA-82E4-C577D7EEBBBD}" type="presParOf" srcId="{FA7D81C0-EE14-4FFB-84B8-047483039712}" destId="{50B97A33-D56B-4B48-B0EA-64FAD1FE6E39}" srcOrd="1" destOrd="0" presId="urn:microsoft.com/office/officeart/2005/8/layout/pList2"/>
    <dgm:cxn modelId="{AFD01101-2650-49BF-AD4E-AF0D546A727F}" type="presParOf" srcId="{FA7D81C0-EE14-4FFB-84B8-047483039712}" destId="{09BDC024-6132-486A-916F-471B04C2B8B0}" srcOrd="2" destOrd="0" presId="urn:microsoft.com/office/officeart/2005/8/layout/pList2"/>
    <dgm:cxn modelId="{B6935676-D36C-47BB-B121-A788C14CD95E}" type="presParOf" srcId="{AC013E0E-B852-4F94-B5B4-5C1FD207BA3A}" destId="{19E1F3D9-4388-45EC-AF8F-21EACA7124F5}" srcOrd="1" destOrd="0" presId="urn:microsoft.com/office/officeart/2005/8/layout/pList2"/>
    <dgm:cxn modelId="{97BC8D39-5073-490D-B624-C293DA440E64}" type="presParOf" srcId="{AC013E0E-B852-4F94-B5B4-5C1FD207BA3A}" destId="{27164ECD-7097-4EFA-B2D7-8D914C58D09D}" srcOrd="2" destOrd="0" presId="urn:microsoft.com/office/officeart/2005/8/layout/pList2"/>
    <dgm:cxn modelId="{033F67DF-8AE1-4875-B683-BC89CCB580CD}" type="presParOf" srcId="{27164ECD-7097-4EFA-B2D7-8D914C58D09D}" destId="{97738017-54E6-45B8-8390-05F5ACB8F4E6}" srcOrd="0" destOrd="0" presId="urn:microsoft.com/office/officeart/2005/8/layout/pList2"/>
    <dgm:cxn modelId="{7FDBD29E-2FE9-474A-B027-7D7CBC574BC5}" type="presParOf" srcId="{27164ECD-7097-4EFA-B2D7-8D914C58D09D}" destId="{77D61237-81A6-4AED-B195-DC6945B778CD}" srcOrd="1" destOrd="0" presId="urn:microsoft.com/office/officeart/2005/8/layout/pList2"/>
    <dgm:cxn modelId="{17C1531B-B171-4DE8-A1D8-ABCDD6516D97}" type="presParOf" srcId="{27164ECD-7097-4EFA-B2D7-8D914C58D09D}" destId="{B4ABA069-EA38-4917-9F74-E1806E44F969}" srcOrd="2" destOrd="0" presId="urn:microsoft.com/office/officeart/2005/8/layout/pList2"/>
    <dgm:cxn modelId="{2C8E8263-3CC4-4D86-BB5E-9D1572A1B182}" type="presParOf" srcId="{AC013E0E-B852-4F94-B5B4-5C1FD207BA3A}" destId="{C4306B9B-5CB2-4601-817D-CBCE0D32ABD7}" srcOrd="3" destOrd="0" presId="urn:microsoft.com/office/officeart/2005/8/layout/pList2"/>
    <dgm:cxn modelId="{1E54E307-7702-4437-B5A8-3A22F21E9128}" type="presParOf" srcId="{AC013E0E-B852-4F94-B5B4-5C1FD207BA3A}" destId="{77D677B1-C9DB-4C5C-BA45-40E79CE28263}" srcOrd="4" destOrd="0" presId="urn:microsoft.com/office/officeart/2005/8/layout/pList2"/>
    <dgm:cxn modelId="{7A3687C8-EEFB-4E96-BCEB-337CEF528CB1}" type="presParOf" srcId="{77D677B1-C9DB-4C5C-BA45-40E79CE28263}" destId="{64D5B421-FACA-4328-B367-9C317983B2E9}" srcOrd="0" destOrd="0" presId="urn:microsoft.com/office/officeart/2005/8/layout/pList2"/>
    <dgm:cxn modelId="{983BA348-1068-4B64-BD4E-DABAF669D3D5}" type="presParOf" srcId="{77D677B1-C9DB-4C5C-BA45-40E79CE28263}" destId="{F418DA11-0794-4FC6-B5AA-8DC46A841A14}" srcOrd="1" destOrd="0" presId="urn:microsoft.com/office/officeart/2005/8/layout/pList2"/>
    <dgm:cxn modelId="{DA654BC3-FB4E-47D5-B1A2-11EAD227209D}" type="presParOf" srcId="{77D677B1-C9DB-4C5C-BA45-40E79CE28263}" destId="{0B6EAE9C-800D-4A00-A5FD-005FD8EF4037}"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21966CE-B413-49CB-9E46-9879A5BE2288}"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RU"/>
        </a:p>
      </dgm:t>
    </dgm:pt>
    <dgm:pt modelId="{89954A3E-3BA2-4445-BAA2-08865019C0CF}">
      <dgm:prSet/>
      <dgm:spPr/>
      <dgm:t>
        <a:bodyPr/>
        <a:lstStyle/>
        <a:p>
          <a:pPr rtl="0"/>
          <a:r>
            <a:rPr lang="ro-RO" spc="100" dirty="0" smtClean="0">
              <a:effectLst>
                <a:outerShdw blurRad="38100" dist="38100" dir="2700000" algn="tl">
                  <a:srgbClr val="000000">
                    <a:alpha val="43137"/>
                  </a:srgbClr>
                </a:outerShdw>
              </a:effectLst>
              <a:latin typeface="Times New Roman" pitchFamily="18" charset="0"/>
              <a:cs typeface="Times New Roman" pitchFamily="18" charset="0"/>
            </a:rPr>
            <a:t>Susținătorii acestui concept se bazează pe teza că securitatea internaţională poate fi realizată cu adevărat numai la nivel global şi numai cu condiția ca toți membrii comunității internaţionale să ia parte la crearea sa. Crearea acestui model este posibilă numai dacă toate națiunile şi popoarele vor împărtăși la nivel global un minim de valori umane şi civile şi un sistem de control unic. Acest model va fi rezultatul unei evoluții treptate a sistemului existent unde toate sistemele şi organizații de securitate internaţională recunosc rolul de lider al ONU.</a:t>
          </a:r>
          <a:endParaRPr lang="ro-RO" dirty="0"/>
        </a:p>
      </dgm:t>
    </dgm:pt>
    <dgm:pt modelId="{750C0001-C44A-4711-8840-EB70E21B07A6}" type="parTrans" cxnId="{DF7E1788-57C0-4D60-9B09-756B22A10C9F}">
      <dgm:prSet/>
      <dgm:spPr/>
      <dgm:t>
        <a:bodyPr/>
        <a:lstStyle/>
        <a:p>
          <a:endParaRPr lang="ru-RU"/>
        </a:p>
      </dgm:t>
    </dgm:pt>
    <dgm:pt modelId="{FEC166BF-9943-4263-BB2C-0AD3FF680AA3}" type="sibTrans" cxnId="{DF7E1788-57C0-4D60-9B09-756B22A10C9F}">
      <dgm:prSet/>
      <dgm:spPr/>
      <dgm:t>
        <a:bodyPr/>
        <a:lstStyle/>
        <a:p>
          <a:endParaRPr lang="ru-RU"/>
        </a:p>
      </dgm:t>
    </dgm:pt>
    <dgm:pt modelId="{0C0892CA-8B79-441F-B5E1-9486E3839ABB}" type="pres">
      <dgm:prSet presAssocID="{B21966CE-B413-49CB-9E46-9879A5BE2288}" presName="CompostProcess" presStyleCnt="0">
        <dgm:presLayoutVars>
          <dgm:dir/>
          <dgm:resizeHandles val="exact"/>
        </dgm:presLayoutVars>
      </dgm:prSet>
      <dgm:spPr/>
      <dgm:t>
        <a:bodyPr/>
        <a:lstStyle/>
        <a:p>
          <a:endParaRPr lang="ru-RU"/>
        </a:p>
      </dgm:t>
    </dgm:pt>
    <dgm:pt modelId="{6267831C-5E67-4578-979A-8B9CF84FB883}" type="pres">
      <dgm:prSet presAssocID="{B21966CE-B413-49CB-9E46-9879A5BE2288}" presName="arrow" presStyleLbl="bgShp" presStyleIdx="0" presStyleCnt="1"/>
      <dgm:spPr/>
    </dgm:pt>
    <dgm:pt modelId="{A6FAB3A0-8751-49F2-92C2-7170EBEBB580}" type="pres">
      <dgm:prSet presAssocID="{B21966CE-B413-49CB-9E46-9879A5BE2288}" presName="linearProcess" presStyleCnt="0"/>
      <dgm:spPr/>
    </dgm:pt>
    <dgm:pt modelId="{4FE4120E-0DE6-4875-BD89-B1FB0CF4AE2A}" type="pres">
      <dgm:prSet presAssocID="{89954A3E-3BA2-4445-BAA2-08865019C0CF}" presName="textNode" presStyleLbl="node1" presStyleIdx="0" presStyleCnt="1">
        <dgm:presLayoutVars>
          <dgm:bulletEnabled val="1"/>
        </dgm:presLayoutVars>
      </dgm:prSet>
      <dgm:spPr/>
      <dgm:t>
        <a:bodyPr/>
        <a:lstStyle/>
        <a:p>
          <a:endParaRPr lang="ru-RU"/>
        </a:p>
      </dgm:t>
    </dgm:pt>
  </dgm:ptLst>
  <dgm:cxnLst>
    <dgm:cxn modelId="{9AD7DD3B-981D-4B91-AFE4-A79342289E6C}" type="presOf" srcId="{B21966CE-B413-49CB-9E46-9879A5BE2288}" destId="{0C0892CA-8B79-441F-B5E1-9486E3839ABB}" srcOrd="0" destOrd="0" presId="urn:microsoft.com/office/officeart/2005/8/layout/hProcess9"/>
    <dgm:cxn modelId="{DF7E1788-57C0-4D60-9B09-756B22A10C9F}" srcId="{B21966CE-B413-49CB-9E46-9879A5BE2288}" destId="{89954A3E-3BA2-4445-BAA2-08865019C0CF}" srcOrd="0" destOrd="0" parTransId="{750C0001-C44A-4711-8840-EB70E21B07A6}" sibTransId="{FEC166BF-9943-4263-BB2C-0AD3FF680AA3}"/>
    <dgm:cxn modelId="{4526C595-A420-4289-83C2-0E1098109FD3}" type="presOf" srcId="{89954A3E-3BA2-4445-BAA2-08865019C0CF}" destId="{4FE4120E-0DE6-4875-BD89-B1FB0CF4AE2A}" srcOrd="0" destOrd="0" presId="urn:microsoft.com/office/officeart/2005/8/layout/hProcess9"/>
    <dgm:cxn modelId="{6D8B189D-9C1A-4E31-AC56-86071F4BC631}" type="presParOf" srcId="{0C0892CA-8B79-441F-B5E1-9486E3839ABB}" destId="{6267831C-5E67-4578-979A-8B9CF84FB883}" srcOrd="0" destOrd="0" presId="urn:microsoft.com/office/officeart/2005/8/layout/hProcess9"/>
    <dgm:cxn modelId="{7D13A001-0398-493C-8786-A9ECBF6281C1}" type="presParOf" srcId="{0C0892CA-8B79-441F-B5E1-9486E3839ABB}" destId="{A6FAB3A0-8751-49F2-92C2-7170EBEBB580}" srcOrd="1" destOrd="0" presId="urn:microsoft.com/office/officeart/2005/8/layout/hProcess9"/>
    <dgm:cxn modelId="{2836E81C-174C-473E-B2F5-DE0C751B6F1B}" type="presParOf" srcId="{A6FAB3A0-8751-49F2-92C2-7170EBEBB580}" destId="{4FE4120E-0DE6-4875-BD89-B1FB0CF4AE2A}"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B34CD5C-90A7-4730-894A-98462D4C21AA}"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ru-RU"/>
        </a:p>
      </dgm:t>
    </dgm:pt>
    <dgm:pt modelId="{B44529F2-17EA-406A-AAE0-B6B562B5C55F}">
      <dgm:prSet custT="1"/>
      <dgm:spPr/>
      <dgm:t>
        <a:bodyPr/>
        <a:lstStyle/>
        <a:p>
          <a:pPr rtl="0"/>
          <a:r>
            <a:rPr lang="ro-RO" sz="1050" spc="100" dirty="0" smtClean="0">
              <a:effectLst>
                <a:outerShdw blurRad="38100" dist="38100" dir="2700000" algn="tl">
                  <a:srgbClr val="000000">
                    <a:alpha val="43137"/>
                  </a:srgbClr>
                </a:outerShdw>
              </a:effectLst>
              <a:latin typeface="Times New Roman" pitchFamily="18" charset="0"/>
              <a:cs typeface="Times New Roman" pitchFamily="18" charset="0"/>
            </a:rPr>
            <a:t>Evenimentele din 11 septembrie 2001 au determinat crearea unei largi coaliții internaţionale împotriva terorismului în cadrul căreia marile puteri au fost dispuse să coopereze. În ciuda răcirii temporare a relațiilor dintre Rusia, pe de o parte, şi Statele Unite, Uniunea Europeană, pe de altă parte, din cauza conflictului din Golf şi mai recent a celui din Ucraina, consider că există o strânsă cooperare pe probleme globale, cum ar fi neproliferarea armelor de distrugere în masă, reducerea capacităților militare şi dezarmarea, lupta împotriva terorismului internațional, crima organizată, traficul de droguri</a:t>
          </a:r>
          <a:r>
            <a:rPr lang="en-US" sz="1050" spc="1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o-RO" sz="1050" dirty="0"/>
        </a:p>
      </dgm:t>
    </dgm:pt>
    <dgm:pt modelId="{3482A1A6-5358-4AA3-AE78-1302C53A34FD}" type="parTrans" cxnId="{6DD7BDE8-0111-4E89-B412-DA01FBFF619D}">
      <dgm:prSet/>
      <dgm:spPr/>
      <dgm:t>
        <a:bodyPr/>
        <a:lstStyle/>
        <a:p>
          <a:endParaRPr lang="ru-RU"/>
        </a:p>
      </dgm:t>
    </dgm:pt>
    <dgm:pt modelId="{DD1ECB56-D5EE-4411-A79D-B88580827BF9}" type="sibTrans" cxnId="{6DD7BDE8-0111-4E89-B412-DA01FBFF619D}">
      <dgm:prSet/>
      <dgm:spPr/>
      <dgm:t>
        <a:bodyPr/>
        <a:lstStyle/>
        <a:p>
          <a:endParaRPr lang="ru-RU"/>
        </a:p>
      </dgm:t>
    </dgm:pt>
    <dgm:pt modelId="{B2027997-D561-42F0-8F84-420D01516EF2}">
      <dgm:prSet/>
      <dgm:spPr/>
      <dgm:t>
        <a:bodyPr/>
        <a:lstStyle/>
        <a:p>
          <a:pPr rtl="0"/>
          <a:endParaRPr lang="ro-RO" dirty="0"/>
        </a:p>
      </dgm:t>
    </dgm:pt>
    <dgm:pt modelId="{A1B489E6-D9E1-4CEE-BBF0-63BF6A7B6558}" type="parTrans" cxnId="{4BFC7A03-13F2-41EC-AC2D-78D7D59B121C}">
      <dgm:prSet/>
      <dgm:spPr/>
      <dgm:t>
        <a:bodyPr/>
        <a:lstStyle/>
        <a:p>
          <a:endParaRPr lang="ru-RU"/>
        </a:p>
      </dgm:t>
    </dgm:pt>
    <dgm:pt modelId="{3C34492B-CC3C-45F5-9E06-BAB56FD720D8}" type="sibTrans" cxnId="{4BFC7A03-13F2-41EC-AC2D-78D7D59B121C}">
      <dgm:prSet/>
      <dgm:spPr/>
      <dgm:t>
        <a:bodyPr/>
        <a:lstStyle/>
        <a:p>
          <a:endParaRPr lang="ru-RU"/>
        </a:p>
      </dgm:t>
    </dgm:pt>
    <dgm:pt modelId="{ED2F55F6-7668-4325-B7DE-979D324F24AE}" type="pres">
      <dgm:prSet presAssocID="{7B34CD5C-90A7-4730-894A-98462D4C21AA}" presName="Name0" presStyleCnt="0">
        <dgm:presLayoutVars>
          <dgm:chMax/>
          <dgm:chPref/>
          <dgm:dir/>
        </dgm:presLayoutVars>
      </dgm:prSet>
      <dgm:spPr/>
      <dgm:t>
        <a:bodyPr/>
        <a:lstStyle/>
        <a:p>
          <a:endParaRPr lang="ru-RU"/>
        </a:p>
      </dgm:t>
    </dgm:pt>
    <dgm:pt modelId="{BAB258A7-91CF-4351-859D-7F5CE90953D0}" type="pres">
      <dgm:prSet presAssocID="{B44529F2-17EA-406A-AAE0-B6B562B5C55F}" presName="parenttextcomposite" presStyleCnt="0"/>
      <dgm:spPr/>
    </dgm:pt>
    <dgm:pt modelId="{896CD497-D9C4-4833-9B8D-44B2A2A6CECC}" type="pres">
      <dgm:prSet presAssocID="{B44529F2-17EA-406A-AAE0-B6B562B5C55F}" presName="parenttext" presStyleLbl="revTx" presStyleIdx="0" presStyleCnt="2">
        <dgm:presLayoutVars>
          <dgm:chMax/>
          <dgm:chPref val="2"/>
          <dgm:bulletEnabled val="1"/>
        </dgm:presLayoutVars>
      </dgm:prSet>
      <dgm:spPr/>
      <dgm:t>
        <a:bodyPr/>
        <a:lstStyle/>
        <a:p>
          <a:endParaRPr lang="ru-RU"/>
        </a:p>
      </dgm:t>
    </dgm:pt>
    <dgm:pt modelId="{279B41B1-EC9A-4D3B-BCD2-C15688632E33}" type="pres">
      <dgm:prSet presAssocID="{B44529F2-17EA-406A-AAE0-B6B562B5C55F}" presName="parallelogramComposite" presStyleCnt="0"/>
      <dgm:spPr/>
    </dgm:pt>
    <dgm:pt modelId="{C532816B-59D7-4C33-A99D-BB885FA0DA14}" type="pres">
      <dgm:prSet presAssocID="{B44529F2-17EA-406A-AAE0-B6B562B5C55F}" presName="parallelogram1" presStyleLbl="alignNode1" presStyleIdx="0" presStyleCnt="14"/>
      <dgm:spPr/>
    </dgm:pt>
    <dgm:pt modelId="{576FC22B-337E-40D5-A507-FE5966443698}" type="pres">
      <dgm:prSet presAssocID="{B44529F2-17EA-406A-AAE0-B6B562B5C55F}" presName="parallelogram2" presStyleLbl="alignNode1" presStyleIdx="1" presStyleCnt="14"/>
      <dgm:spPr/>
    </dgm:pt>
    <dgm:pt modelId="{ACE528A9-B6D9-42F4-BB6D-1674DDE28EA1}" type="pres">
      <dgm:prSet presAssocID="{B44529F2-17EA-406A-AAE0-B6B562B5C55F}" presName="parallelogram3" presStyleLbl="alignNode1" presStyleIdx="2" presStyleCnt="14"/>
      <dgm:spPr/>
    </dgm:pt>
    <dgm:pt modelId="{BC38810C-40F8-410A-86F8-3035B112C1BB}" type="pres">
      <dgm:prSet presAssocID="{B44529F2-17EA-406A-AAE0-B6B562B5C55F}" presName="parallelogram4" presStyleLbl="alignNode1" presStyleIdx="3" presStyleCnt="14"/>
      <dgm:spPr/>
    </dgm:pt>
    <dgm:pt modelId="{CF86E966-3834-4F35-A86F-FF0B81B076C1}" type="pres">
      <dgm:prSet presAssocID="{B44529F2-17EA-406A-AAE0-B6B562B5C55F}" presName="parallelogram5" presStyleLbl="alignNode1" presStyleIdx="4" presStyleCnt="14"/>
      <dgm:spPr/>
    </dgm:pt>
    <dgm:pt modelId="{C933B307-ED6D-4E0C-9383-1DA25CE9B6EC}" type="pres">
      <dgm:prSet presAssocID="{B44529F2-17EA-406A-AAE0-B6B562B5C55F}" presName="parallelogram6" presStyleLbl="alignNode1" presStyleIdx="5" presStyleCnt="14"/>
      <dgm:spPr/>
    </dgm:pt>
    <dgm:pt modelId="{8D11F149-8F12-4BD9-B677-AF7B418D7F98}" type="pres">
      <dgm:prSet presAssocID="{B44529F2-17EA-406A-AAE0-B6B562B5C55F}" presName="parallelogram7" presStyleLbl="alignNode1" presStyleIdx="6" presStyleCnt="14"/>
      <dgm:spPr/>
    </dgm:pt>
    <dgm:pt modelId="{FE9CB4D5-3D6E-42ED-B060-8288A846D83D}" type="pres">
      <dgm:prSet presAssocID="{DD1ECB56-D5EE-4411-A79D-B88580827BF9}" presName="sibTrans" presStyleCnt="0"/>
      <dgm:spPr/>
    </dgm:pt>
    <dgm:pt modelId="{914DBB33-39AE-4520-9B9E-BD365BE6A833}" type="pres">
      <dgm:prSet presAssocID="{B2027997-D561-42F0-8F84-420D01516EF2}" presName="parenttextcomposite" presStyleCnt="0"/>
      <dgm:spPr/>
    </dgm:pt>
    <dgm:pt modelId="{DA34628F-EBA6-4A07-AC1B-538A09001031}" type="pres">
      <dgm:prSet presAssocID="{B2027997-D561-42F0-8F84-420D01516EF2}" presName="parenttext" presStyleLbl="revTx" presStyleIdx="1" presStyleCnt="2">
        <dgm:presLayoutVars>
          <dgm:chMax/>
          <dgm:chPref val="2"/>
          <dgm:bulletEnabled val="1"/>
        </dgm:presLayoutVars>
      </dgm:prSet>
      <dgm:spPr/>
      <dgm:t>
        <a:bodyPr/>
        <a:lstStyle/>
        <a:p>
          <a:endParaRPr lang="ru-RU"/>
        </a:p>
      </dgm:t>
    </dgm:pt>
    <dgm:pt modelId="{A14BDCF2-9FA4-4E08-95F8-EC9917F58AB2}" type="pres">
      <dgm:prSet presAssocID="{B2027997-D561-42F0-8F84-420D01516EF2}" presName="parallelogramComposite" presStyleCnt="0"/>
      <dgm:spPr/>
    </dgm:pt>
    <dgm:pt modelId="{1B3EB4EF-8416-496F-BE7D-56439941D3FE}" type="pres">
      <dgm:prSet presAssocID="{B2027997-D561-42F0-8F84-420D01516EF2}" presName="parallelogram1" presStyleLbl="alignNode1" presStyleIdx="7" presStyleCnt="14"/>
      <dgm:spPr/>
    </dgm:pt>
    <dgm:pt modelId="{08E41432-CFCF-4969-9A6E-1183E82FC014}" type="pres">
      <dgm:prSet presAssocID="{B2027997-D561-42F0-8F84-420D01516EF2}" presName="parallelogram2" presStyleLbl="alignNode1" presStyleIdx="8" presStyleCnt="14"/>
      <dgm:spPr/>
    </dgm:pt>
    <dgm:pt modelId="{D5193DEF-F418-47A7-ACC2-77605EB14F6E}" type="pres">
      <dgm:prSet presAssocID="{B2027997-D561-42F0-8F84-420D01516EF2}" presName="parallelogram3" presStyleLbl="alignNode1" presStyleIdx="9" presStyleCnt="14"/>
      <dgm:spPr/>
    </dgm:pt>
    <dgm:pt modelId="{34C60BD3-00B8-483B-BFCF-F647A0F3863B}" type="pres">
      <dgm:prSet presAssocID="{B2027997-D561-42F0-8F84-420D01516EF2}" presName="parallelogram4" presStyleLbl="alignNode1" presStyleIdx="10" presStyleCnt="14"/>
      <dgm:spPr/>
    </dgm:pt>
    <dgm:pt modelId="{1568C709-9115-4309-9BE5-583C2595D8B0}" type="pres">
      <dgm:prSet presAssocID="{B2027997-D561-42F0-8F84-420D01516EF2}" presName="parallelogram5" presStyleLbl="alignNode1" presStyleIdx="11" presStyleCnt="14"/>
      <dgm:spPr/>
    </dgm:pt>
    <dgm:pt modelId="{AB75322A-3DD9-4A03-A1FC-89F103446A35}" type="pres">
      <dgm:prSet presAssocID="{B2027997-D561-42F0-8F84-420D01516EF2}" presName="parallelogram6" presStyleLbl="alignNode1" presStyleIdx="12" presStyleCnt="14"/>
      <dgm:spPr/>
    </dgm:pt>
    <dgm:pt modelId="{43A08D47-E16A-4E09-90D1-432289F8BB72}" type="pres">
      <dgm:prSet presAssocID="{B2027997-D561-42F0-8F84-420D01516EF2}" presName="parallelogram7" presStyleLbl="alignNode1" presStyleIdx="13" presStyleCnt="14"/>
      <dgm:spPr/>
    </dgm:pt>
  </dgm:ptLst>
  <dgm:cxnLst>
    <dgm:cxn modelId="{F2EBD6B3-677E-4CD9-8DC8-72E3DCE6FFF4}" type="presOf" srcId="{B44529F2-17EA-406A-AAE0-B6B562B5C55F}" destId="{896CD497-D9C4-4833-9B8D-44B2A2A6CECC}" srcOrd="0" destOrd="0" presId="urn:microsoft.com/office/officeart/2008/layout/VerticalAccentList"/>
    <dgm:cxn modelId="{6DD7BDE8-0111-4E89-B412-DA01FBFF619D}" srcId="{7B34CD5C-90A7-4730-894A-98462D4C21AA}" destId="{B44529F2-17EA-406A-AAE0-B6B562B5C55F}" srcOrd="0" destOrd="0" parTransId="{3482A1A6-5358-4AA3-AE78-1302C53A34FD}" sibTransId="{DD1ECB56-D5EE-4411-A79D-B88580827BF9}"/>
    <dgm:cxn modelId="{96E4A5FF-D481-4752-BF38-226E11FAC7F0}" type="presOf" srcId="{7B34CD5C-90A7-4730-894A-98462D4C21AA}" destId="{ED2F55F6-7668-4325-B7DE-979D324F24AE}" srcOrd="0" destOrd="0" presId="urn:microsoft.com/office/officeart/2008/layout/VerticalAccentList"/>
    <dgm:cxn modelId="{4BFC7A03-13F2-41EC-AC2D-78D7D59B121C}" srcId="{7B34CD5C-90A7-4730-894A-98462D4C21AA}" destId="{B2027997-D561-42F0-8F84-420D01516EF2}" srcOrd="1" destOrd="0" parTransId="{A1B489E6-D9E1-4CEE-BBF0-63BF6A7B6558}" sibTransId="{3C34492B-CC3C-45F5-9E06-BAB56FD720D8}"/>
    <dgm:cxn modelId="{85A46733-B05D-4B25-A843-640200EBB1DD}" type="presOf" srcId="{B2027997-D561-42F0-8F84-420D01516EF2}" destId="{DA34628F-EBA6-4A07-AC1B-538A09001031}" srcOrd="0" destOrd="0" presId="urn:microsoft.com/office/officeart/2008/layout/VerticalAccentList"/>
    <dgm:cxn modelId="{DCE1A8DB-B746-4AC3-AB0E-CCD142515F8C}" type="presParOf" srcId="{ED2F55F6-7668-4325-B7DE-979D324F24AE}" destId="{BAB258A7-91CF-4351-859D-7F5CE90953D0}" srcOrd="0" destOrd="0" presId="urn:microsoft.com/office/officeart/2008/layout/VerticalAccentList"/>
    <dgm:cxn modelId="{CBE6B36C-C166-47BE-9737-23A3039D5D4B}" type="presParOf" srcId="{BAB258A7-91CF-4351-859D-7F5CE90953D0}" destId="{896CD497-D9C4-4833-9B8D-44B2A2A6CECC}" srcOrd="0" destOrd="0" presId="urn:microsoft.com/office/officeart/2008/layout/VerticalAccentList"/>
    <dgm:cxn modelId="{7FA66287-39B2-4098-A41F-ED349C45742E}" type="presParOf" srcId="{ED2F55F6-7668-4325-B7DE-979D324F24AE}" destId="{279B41B1-EC9A-4D3B-BCD2-C15688632E33}" srcOrd="1" destOrd="0" presId="urn:microsoft.com/office/officeart/2008/layout/VerticalAccentList"/>
    <dgm:cxn modelId="{87264C07-46B7-4633-AE8F-3A44B3A49D9C}" type="presParOf" srcId="{279B41B1-EC9A-4D3B-BCD2-C15688632E33}" destId="{C532816B-59D7-4C33-A99D-BB885FA0DA14}" srcOrd="0" destOrd="0" presId="urn:microsoft.com/office/officeart/2008/layout/VerticalAccentList"/>
    <dgm:cxn modelId="{03C574F4-4143-485A-97AE-AACE82219BC4}" type="presParOf" srcId="{279B41B1-EC9A-4D3B-BCD2-C15688632E33}" destId="{576FC22B-337E-40D5-A507-FE5966443698}" srcOrd="1" destOrd="0" presId="urn:microsoft.com/office/officeart/2008/layout/VerticalAccentList"/>
    <dgm:cxn modelId="{180E6E07-5FC5-43DB-AFC7-F5F586AE2C2D}" type="presParOf" srcId="{279B41B1-EC9A-4D3B-BCD2-C15688632E33}" destId="{ACE528A9-B6D9-42F4-BB6D-1674DDE28EA1}" srcOrd="2" destOrd="0" presId="urn:microsoft.com/office/officeart/2008/layout/VerticalAccentList"/>
    <dgm:cxn modelId="{A346C964-4F62-4D7A-B61C-802AF7574C2D}" type="presParOf" srcId="{279B41B1-EC9A-4D3B-BCD2-C15688632E33}" destId="{BC38810C-40F8-410A-86F8-3035B112C1BB}" srcOrd="3" destOrd="0" presId="urn:microsoft.com/office/officeart/2008/layout/VerticalAccentList"/>
    <dgm:cxn modelId="{751569DC-E9F7-4FCF-9FC4-29BA4F8BC181}" type="presParOf" srcId="{279B41B1-EC9A-4D3B-BCD2-C15688632E33}" destId="{CF86E966-3834-4F35-A86F-FF0B81B076C1}" srcOrd="4" destOrd="0" presId="urn:microsoft.com/office/officeart/2008/layout/VerticalAccentList"/>
    <dgm:cxn modelId="{4A433CF3-4734-4E84-A8B9-0C48040298E8}" type="presParOf" srcId="{279B41B1-EC9A-4D3B-BCD2-C15688632E33}" destId="{C933B307-ED6D-4E0C-9383-1DA25CE9B6EC}" srcOrd="5" destOrd="0" presId="urn:microsoft.com/office/officeart/2008/layout/VerticalAccentList"/>
    <dgm:cxn modelId="{7A2A9BD0-3D4A-4721-8AD5-A1CDBB64EB57}" type="presParOf" srcId="{279B41B1-EC9A-4D3B-BCD2-C15688632E33}" destId="{8D11F149-8F12-4BD9-B677-AF7B418D7F98}" srcOrd="6" destOrd="0" presId="urn:microsoft.com/office/officeart/2008/layout/VerticalAccentList"/>
    <dgm:cxn modelId="{471D79FE-7FDB-43DC-A180-3C1E00D4BAE0}" type="presParOf" srcId="{ED2F55F6-7668-4325-B7DE-979D324F24AE}" destId="{FE9CB4D5-3D6E-42ED-B060-8288A846D83D}" srcOrd="2" destOrd="0" presId="urn:microsoft.com/office/officeart/2008/layout/VerticalAccentList"/>
    <dgm:cxn modelId="{A1409117-72E2-4CB1-B671-F110CF34FBCA}" type="presParOf" srcId="{ED2F55F6-7668-4325-B7DE-979D324F24AE}" destId="{914DBB33-39AE-4520-9B9E-BD365BE6A833}" srcOrd="3" destOrd="0" presId="urn:microsoft.com/office/officeart/2008/layout/VerticalAccentList"/>
    <dgm:cxn modelId="{F4784047-AEE2-4BB7-898C-C0401AAE28BC}" type="presParOf" srcId="{914DBB33-39AE-4520-9B9E-BD365BE6A833}" destId="{DA34628F-EBA6-4A07-AC1B-538A09001031}" srcOrd="0" destOrd="0" presId="urn:microsoft.com/office/officeart/2008/layout/VerticalAccentList"/>
    <dgm:cxn modelId="{8DC3EC37-14F9-4F12-9A67-CBC80C575BE5}" type="presParOf" srcId="{ED2F55F6-7668-4325-B7DE-979D324F24AE}" destId="{A14BDCF2-9FA4-4E08-95F8-EC9917F58AB2}" srcOrd="4" destOrd="0" presId="urn:microsoft.com/office/officeart/2008/layout/VerticalAccentList"/>
    <dgm:cxn modelId="{B25ADA52-7A7E-4BCD-AFA9-2A68D3CE511E}" type="presParOf" srcId="{A14BDCF2-9FA4-4E08-95F8-EC9917F58AB2}" destId="{1B3EB4EF-8416-496F-BE7D-56439941D3FE}" srcOrd="0" destOrd="0" presId="urn:microsoft.com/office/officeart/2008/layout/VerticalAccentList"/>
    <dgm:cxn modelId="{9D03AA0D-5F36-4E30-974C-DB937726D6F0}" type="presParOf" srcId="{A14BDCF2-9FA4-4E08-95F8-EC9917F58AB2}" destId="{08E41432-CFCF-4969-9A6E-1183E82FC014}" srcOrd="1" destOrd="0" presId="urn:microsoft.com/office/officeart/2008/layout/VerticalAccentList"/>
    <dgm:cxn modelId="{BA065C0D-5B22-447A-8F16-FE0DFAA81B2D}" type="presParOf" srcId="{A14BDCF2-9FA4-4E08-95F8-EC9917F58AB2}" destId="{D5193DEF-F418-47A7-ACC2-77605EB14F6E}" srcOrd="2" destOrd="0" presId="urn:microsoft.com/office/officeart/2008/layout/VerticalAccentList"/>
    <dgm:cxn modelId="{7D36901F-0CE5-497B-9DF2-6883A78F2096}" type="presParOf" srcId="{A14BDCF2-9FA4-4E08-95F8-EC9917F58AB2}" destId="{34C60BD3-00B8-483B-BFCF-F647A0F3863B}" srcOrd="3" destOrd="0" presId="urn:microsoft.com/office/officeart/2008/layout/VerticalAccentList"/>
    <dgm:cxn modelId="{F4CBC50C-DF0C-41C9-AEF4-BACBEAB0C03A}" type="presParOf" srcId="{A14BDCF2-9FA4-4E08-95F8-EC9917F58AB2}" destId="{1568C709-9115-4309-9BE5-583C2595D8B0}" srcOrd="4" destOrd="0" presId="urn:microsoft.com/office/officeart/2008/layout/VerticalAccentList"/>
    <dgm:cxn modelId="{EE9F0396-A15C-4175-9C8F-A455DCB04246}" type="presParOf" srcId="{A14BDCF2-9FA4-4E08-95F8-EC9917F58AB2}" destId="{AB75322A-3DD9-4A03-A1FC-89F103446A35}" srcOrd="5" destOrd="0" presId="urn:microsoft.com/office/officeart/2008/layout/VerticalAccentList"/>
    <dgm:cxn modelId="{BBD6656A-1F61-4181-8FBF-611DA5CB794C}" type="presParOf" srcId="{A14BDCF2-9FA4-4E08-95F8-EC9917F58AB2}" destId="{43A08D47-E16A-4E09-90D1-432289F8BB72}"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0814A-B818-4639-B4CD-86C7F761AFF8}">
      <dsp:nvSpPr>
        <dsp:cNvPr id="0" name=""/>
        <dsp:cNvSpPr/>
      </dsp:nvSpPr>
      <dsp:spPr>
        <a:xfrm>
          <a:off x="3693" y="0"/>
          <a:ext cx="4230528" cy="43513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vi-VN" sz="1600" kern="1200" dirty="0" smtClean="0"/>
            <a:t>În funcţie de domeniul de aplicare,</a:t>
          </a:r>
          <a:r>
            <a:rPr lang="ro-RO" sz="1600" kern="1200" dirty="0" smtClean="0"/>
            <a:t> </a:t>
          </a:r>
          <a:r>
            <a:rPr lang="vi-VN" sz="1600" kern="1200" dirty="0" smtClean="0"/>
            <a:t>securitatea</a:t>
          </a:r>
          <a:r>
            <a:rPr lang="ro-RO" sz="1600" kern="1200" dirty="0" smtClean="0"/>
            <a:t> </a:t>
          </a:r>
          <a:r>
            <a:rPr lang="vi-VN" sz="1600" kern="1200" dirty="0" smtClean="0"/>
            <a:t>internaţională se manifestă atât la nivel naţional,cât şi la nivel regional şi mondial.Această tipologie este strâns legată de teritoriul</a:t>
          </a:r>
          <a:r>
            <a:rPr lang="ro-RO" sz="1600" kern="1200" dirty="0" smtClean="0"/>
            <a:t> </a:t>
          </a:r>
          <a:r>
            <a:rPr lang="vi-VN" sz="1600" kern="1200" dirty="0" smtClean="0"/>
            <a:t>de stat, regiunile geopolitice şi geostrategice şi</a:t>
          </a:r>
          <a:r>
            <a:rPr lang="ro-RO" sz="1600" kern="1200" dirty="0" smtClean="0"/>
            <a:t> </a:t>
          </a:r>
          <a:r>
            <a:rPr lang="vi-VN" sz="1600" kern="1200" dirty="0" smtClean="0"/>
            <a:t>spaţiul geopolitic global</a:t>
          </a:r>
          <a:r>
            <a:rPr lang="ro-RO" sz="1600" kern="1200" dirty="0" smtClean="0"/>
            <a:t>!</a:t>
          </a:r>
          <a:endParaRPr lang="ro-RO" sz="1600" kern="1200" dirty="0"/>
        </a:p>
      </dsp:txBody>
      <dsp:txXfrm>
        <a:off x="3693" y="1740534"/>
        <a:ext cx="4230528" cy="1740534"/>
      </dsp:txXfrm>
    </dsp:sp>
    <dsp:sp modelId="{1097D08D-C23B-48DB-A5B0-7A96CE6F6486}">
      <dsp:nvSpPr>
        <dsp:cNvPr id="0" name=""/>
        <dsp:cNvSpPr/>
      </dsp:nvSpPr>
      <dsp:spPr>
        <a:xfrm>
          <a:off x="1394460" y="261080"/>
          <a:ext cx="1448995" cy="1448995"/>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76103A-B36E-4B64-9EA9-7C1C2DCBD493}">
      <dsp:nvSpPr>
        <dsp:cNvPr id="0" name=""/>
        <dsp:cNvSpPr/>
      </dsp:nvSpPr>
      <dsp:spPr>
        <a:xfrm>
          <a:off x="4361137" y="0"/>
          <a:ext cx="4230528" cy="43513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vi-VN" sz="1600" kern="1200" dirty="0" smtClean="0"/>
            <a:t>Deocamdată, putem afirma că nici una din cele</a:t>
          </a:r>
          <a:r>
            <a:rPr lang="ro-RO" sz="1600" kern="1200" dirty="0" smtClean="0"/>
            <a:t> </a:t>
          </a:r>
          <a:r>
            <a:rPr lang="vi-VN" sz="1600" kern="1200" dirty="0" smtClean="0"/>
            <a:t>două mari puteri nu dispune de resursele necesare</a:t>
          </a:r>
          <a:r>
            <a:rPr lang="ro-RO" sz="1600" kern="1200" dirty="0" smtClean="0"/>
            <a:t> </a:t>
          </a:r>
          <a:r>
            <a:rPr lang="vi-VN" sz="1600" kern="1200" dirty="0" smtClean="0"/>
            <a:t>pentru a exercita funcţiile de lider mondial. Deasemenea, suntem conştienţi de faptul că acest rol</a:t>
          </a:r>
          <a:r>
            <a:rPr lang="ro-RO" sz="1600" kern="1200" dirty="0" smtClean="0"/>
            <a:t> </a:t>
          </a:r>
          <a:r>
            <a:rPr lang="vi-VN" sz="1600" kern="1200" dirty="0" smtClean="0"/>
            <a:t>presupune costuri financiare substanţiale</a:t>
          </a:r>
          <a:endParaRPr lang="ro-RO" sz="1600" kern="1200" dirty="0"/>
        </a:p>
      </dsp:txBody>
      <dsp:txXfrm>
        <a:off x="4361137" y="1740534"/>
        <a:ext cx="4230528" cy="1740534"/>
      </dsp:txXfrm>
    </dsp:sp>
    <dsp:sp modelId="{067F2409-7A7B-4A86-B163-C50182D9AF48}">
      <dsp:nvSpPr>
        <dsp:cNvPr id="0" name=""/>
        <dsp:cNvSpPr/>
      </dsp:nvSpPr>
      <dsp:spPr>
        <a:xfrm>
          <a:off x="5751904" y="261080"/>
          <a:ext cx="1448995" cy="1448995"/>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DCFB3D-6DD0-40BD-8144-A1C6BB03D083}">
      <dsp:nvSpPr>
        <dsp:cNvPr id="0" name=""/>
        <dsp:cNvSpPr/>
      </dsp:nvSpPr>
      <dsp:spPr>
        <a:xfrm>
          <a:off x="343814" y="3481069"/>
          <a:ext cx="7907731" cy="652700"/>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F3F9B-8FCF-4CE5-BCAD-AE65BD9BB9A6}">
      <dsp:nvSpPr>
        <dsp:cNvPr id="0" name=""/>
        <dsp:cNvSpPr/>
      </dsp:nvSpPr>
      <dsp:spPr>
        <a:xfrm>
          <a:off x="0" y="230534"/>
          <a:ext cx="5157216" cy="5157216"/>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198709-653E-4355-88EA-7712498ACCB0}">
      <dsp:nvSpPr>
        <dsp:cNvPr id="0" name=""/>
        <dsp:cNvSpPr/>
      </dsp:nvSpPr>
      <dsp:spPr>
        <a:xfrm>
          <a:off x="2578608" y="230534"/>
          <a:ext cx="6016751" cy="515721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66725" rtl="0">
            <a:lnSpc>
              <a:spcPct val="90000"/>
            </a:lnSpc>
            <a:spcBef>
              <a:spcPct val="0"/>
            </a:spcBef>
            <a:spcAft>
              <a:spcPct val="35000"/>
            </a:spcAft>
          </a:pPr>
          <a:r>
            <a:rPr lang="ro-RO" sz="1050" b="0" kern="1200" dirty="0" smtClean="0">
              <a:solidFill>
                <a:schemeClr val="tx1"/>
              </a:solidFill>
              <a:effectLst>
                <a:outerShdw blurRad="38100" dist="38100" dir="2700000" algn="tl">
                  <a:srgbClr val="000000">
                    <a:alpha val="43137"/>
                  </a:srgbClr>
                </a:outerShdw>
              </a:effectLst>
              <a:latin typeface="+mj-lt"/>
              <a:cs typeface="Times New Roman" pitchFamily="18" charset="0"/>
            </a:rPr>
            <a:t>Mediul de securitate reprezintă o realitate contemporană care înglobează ansamblul condițiilor, proceselor şi al fenomenelor politice, diplomatice, economice, sociale, culturale, militare, ecologice şi informaționale, interne şi internaţionale.</a:t>
          </a:r>
          <a:endParaRPr lang="ro-RO" sz="1000" b="0" kern="1200" dirty="0">
            <a:latin typeface="+mj-lt"/>
          </a:endParaRPr>
        </a:p>
      </dsp:txBody>
      <dsp:txXfrm>
        <a:off x="2578608" y="230534"/>
        <a:ext cx="6016751" cy="1547168"/>
      </dsp:txXfrm>
    </dsp:sp>
    <dsp:sp modelId="{FBC9EE84-AF6C-4A36-9DD1-137CEE31432E}">
      <dsp:nvSpPr>
        <dsp:cNvPr id="0" name=""/>
        <dsp:cNvSpPr/>
      </dsp:nvSpPr>
      <dsp:spPr>
        <a:xfrm>
          <a:off x="902514" y="1777702"/>
          <a:ext cx="3352187" cy="335218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68C1E6-694C-487E-83B5-FF36D5549DF9}">
      <dsp:nvSpPr>
        <dsp:cNvPr id="0" name=""/>
        <dsp:cNvSpPr/>
      </dsp:nvSpPr>
      <dsp:spPr>
        <a:xfrm>
          <a:off x="2578608" y="1777702"/>
          <a:ext cx="6016751" cy="335218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o-RO" sz="1100" b="0" kern="1200" dirty="0" smtClean="0">
              <a:solidFill>
                <a:schemeClr val="tx1"/>
              </a:solidFill>
              <a:effectLst>
                <a:outerShdw blurRad="38100" dist="38100" dir="2700000" algn="tl">
                  <a:srgbClr val="000000">
                    <a:alpha val="43137"/>
                  </a:srgbClr>
                </a:outerShdw>
              </a:effectLst>
              <a:latin typeface="+mj-lt"/>
              <a:cs typeface="Times New Roman" pitchFamily="18" charset="0"/>
            </a:rPr>
            <a:t>Prin prisma structurii sale care este una extrem de complexă şi datorită dependenței sale evolutive de multitudinea de factori obiectivi şi subiectivi, determinarea trăsăturilor mediului actual de securitate impune, în opinia noastră, o nouă abordare care să ia în considerare multiplele modificări ce au loc în toate domeniile vieții sociale</a:t>
          </a:r>
          <a:r>
            <a:rPr lang="ro-RO" sz="1100" b="0" kern="1200" dirty="0" smtClean="0">
              <a:solidFill>
                <a:schemeClr val="tx1"/>
              </a:solidFill>
              <a:effectLst>
                <a:outerShdw blurRad="38100" dist="38100" dir="2700000" algn="tl">
                  <a:srgbClr val="000000">
                    <a:alpha val="43137"/>
                  </a:srgbClr>
                </a:outerShdw>
              </a:effectLst>
              <a:latin typeface="+mn-lt"/>
              <a:cs typeface="Times New Roman" pitchFamily="18" charset="0"/>
            </a:rPr>
            <a:t>.</a:t>
          </a:r>
          <a:endParaRPr lang="ro-RO" sz="1100" b="0" kern="1200" dirty="0">
            <a:latin typeface="+mn-lt"/>
          </a:endParaRPr>
        </a:p>
      </dsp:txBody>
      <dsp:txXfrm>
        <a:off x="2578608" y="1777702"/>
        <a:ext cx="6016751" cy="1547162"/>
      </dsp:txXfrm>
    </dsp:sp>
    <dsp:sp modelId="{6CCD479E-4038-4833-9B6B-834E461EA919}">
      <dsp:nvSpPr>
        <dsp:cNvPr id="0" name=""/>
        <dsp:cNvSpPr/>
      </dsp:nvSpPr>
      <dsp:spPr>
        <a:xfrm>
          <a:off x="1805026" y="3324865"/>
          <a:ext cx="1547163" cy="1547163"/>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BADCDA-E5B8-4759-8A8F-92337FA30EB0}">
      <dsp:nvSpPr>
        <dsp:cNvPr id="0" name=""/>
        <dsp:cNvSpPr/>
      </dsp:nvSpPr>
      <dsp:spPr>
        <a:xfrm>
          <a:off x="2578608" y="3324865"/>
          <a:ext cx="6016751" cy="154716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o-RO" sz="1100" b="0" i="0" kern="1200" dirty="0" smtClean="0">
              <a:solidFill>
                <a:schemeClr val="tx1"/>
              </a:solidFill>
              <a:effectLst>
                <a:outerShdw blurRad="38100" dist="38100" dir="2700000" algn="tl">
                  <a:srgbClr val="000000">
                    <a:alpha val="43137"/>
                  </a:srgbClr>
                </a:outerShdw>
              </a:effectLst>
              <a:latin typeface="+mj-lt"/>
              <a:cs typeface="Times New Roman" pitchFamily="18" charset="0"/>
            </a:rPr>
            <a:t>Prin sintagma mediu de securitate, ce presupune o adaptare şi o ajustare permanentă a unui set de parametri interni (economico-sociali, politici, militari, juridici, culturali şi morali) la condițiile mediului internațional, un proces cu o dinamică fluidă, orientat spre prezervarea spațiului, idealurilor şi valorilor comune şi totodată, punerea acestor elemente într-un echilibru stabil, neafectat de factori de risc sau de amenințări.</a:t>
          </a:r>
          <a:endParaRPr lang="ro-RO" sz="1100" b="0" i="0" kern="1200" dirty="0">
            <a:latin typeface="+mj-lt"/>
          </a:endParaRPr>
        </a:p>
      </dsp:txBody>
      <dsp:txXfrm>
        <a:off x="2578608" y="3324865"/>
        <a:ext cx="6016751" cy="15471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422A1B-84B1-4486-B2FC-72DB69A2671A}">
      <dsp:nvSpPr>
        <dsp:cNvPr id="0" name=""/>
        <dsp:cNvSpPr/>
      </dsp:nvSpPr>
      <dsp:spPr>
        <a:xfrm rot="5400000">
          <a:off x="-256321" y="257722"/>
          <a:ext cx="1708807" cy="11961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endParaRPr lang="ro-RO" sz="3300" kern="1200" dirty="0"/>
        </a:p>
      </dsp:txBody>
      <dsp:txXfrm rot="-5400000">
        <a:off x="1" y="599484"/>
        <a:ext cx="1196165" cy="512642"/>
      </dsp:txXfrm>
    </dsp:sp>
    <dsp:sp modelId="{14D5CC1F-95BE-44C0-A1BB-2C08ADA945F2}">
      <dsp:nvSpPr>
        <dsp:cNvPr id="0" name=""/>
        <dsp:cNvSpPr/>
      </dsp:nvSpPr>
      <dsp:spPr>
        <a:xfrm rot="5400000">
          <a:off x="4731130" y="-3533564"/>
          <a:ext cx="1110724" cy="81806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ro-RO" sz="14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Larg acceptat, conceptul de „securitate”, a început să fie utilizat frecvent în Statele Unite la sfârșitul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relațiilor internaţionale. </a:t>
          </a:r>
          <a:endParaRPr lang="ru-RU" sz="1400" kern="1200" dirty="0"/>
        </a:p>
      </dsp:txBody>
      <dsp:txXfrm rot="-5400000">
        <a:off x="1196165" y="55622"/>
        <a:ext cx="8126434" cy="1002282"/>
      </dsp:txXfrm>
    </dsp:sp>
    <dsp:sp modelId="{5ADF7EAD-EF77-45AB-A0A4-D35D0E4D199C}">
      <dsp:nvSpPr>
        <dsp:cNvPr id="0" name=""/>
        <dsp:cNvSpPr/>
      </dsp:nvSpPr>
      <dsp:spPr>
        <a:xfrm rot="5400000">
          <a:off x="-256321" y="1823716"/>
          <a:ext cx="1708807" cy="11961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endParaRPr lang="ro-RO" sz="3300" kern="1200" dirty="0"/>
        </a:p>
      </dsp:txBody>
      <dsp:txXfrm rot="-5400000">
        <a:off x="1" y="2165478"/>
        <a:ext cx="1196165" cy="512642"/>
      </dsp:txXfrm>
    </dsp:sp>
    <dsp:sp modelId="{05DC64FE-ACBC-425F-97BB-BFE306B86628}">
      <dsp:nvSpPr>
        <dsp:cNvPr id="0" name=""/>
        <dsp:cNvSpPr/>
      </dsp:nvSpPr>
      <dsp:spPr>
        <a:xfrm rot="5400000">
          <a:off x="4731130" y="-1967570"/>
          <a:ext cx="1110724" cy="81806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ro-RO" sz="1400" kern="12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Larg acceptat, conceptul de „securitate”, a început să fie utilizat frecvent în Statele Unite la sfârșitul anilor 1940 – începutul anilor 1950, când termenul făcea referire la sfera civil-militară privind strategia de cercetare, tehnologia, controlul armelor în timpul Războiului Rece, în care problema confruntărilor militare, în special în noua dimensiune nucleară, a apărut ca domeniu dominant al relațiilor internaţionale. </a:t>
          </a:r>
          <a:endParaRPr lang="ru-RU" sz="1400" kern="1200" dirty="0"/>
        </a:p>
      </dsp:txBody>
      <dsp:txXfrm rot="-5400000">
        <a:off x="1196165" y="1621616"/>
        <a:ext cx="8126434" cy="1002282"/>
      </dsp:txXfrm>
    </dsp:sp>
    <dsp:sp modelId="{42FEE6CA-9C1F-4B23-AA45-E68F82D978BB}">
      <dsp:nvSpPr>
        <dsp:cNvPr id="0" name=""/>
        <dsp:cNvSpPr/>
      </dsp:nvSpPr>
      <dsp:spPr>
        <a:xfrm rot="5400000">
          <a:off x="-256321" y="3389710"/>
          <a:ext cx="1708807" cy="11961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endParaRPr lang="ro-RO" sz="3300" kern="1200" dirty="0"/>
        </a:p>
      </dsp:txBody>
      <dsp:txXfrm rot="-5400000">
        <a:off x="1" y="3731472"/>
        <a:ext cx="1196165" cy="512642"/>
      </dsp:txXfrm>
    </dsp:sp>
    <dsp:sp modelId="{01C36593-5F2D-40E5-9835-6D1348C9F7D0}">
      <dsp:nvSpPr>
        <dsp:cNvPr id="0" name=""/>
        <dsp:cNvSpPr/>
      </dsp:nvSpPr>
      <dsp:spPr>
        <a:xfrm rot="5400000">
          <a:off x="4731130" y="-401576"/>
          <a:ext cx="1110724" cy="81806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ro-RO" sz="1400" kern="1200"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După prăbușirea Uniunii Sovietice, Statele Unite ale Americii rămâne singura superputere, care încearcă să poarte „povara” de lider mondial, în scopul de a preveni vidul de putere în relațiile internaţionale şi pentru a asigura propagarea democrației în întreaga lume. </a:t>
          </a:r>
          <a:endParaRPr lang="ru-RU" sz="1400" kern="1200" dirty="0"/>
        </a:p>
      </dsp:txBody>
      <dsp:txXfrm rot="-5400000">
        <a:off x="1196165" y="3187610"/>
        <a:ext cx="8126434" cy="1002282"/>
      </dsp:txXfrm>
    </dsp:sp>
    <dsp:sp modelId="{026FEDA6-2E08-4641-BEFC-1B2653594ED8}">
      <dsp:nvSpPr>
        <dsp:cNvPr id="0" name=""/>
        <dsp:cNvSpPr/>
      </dsp:nvSpPr>
      <dsp:spPr>
        <a:xfrm rot="5400000">
          <a:off x="-256321" y="4955704"/>
          <a:ext cx="1708807" cy="119616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rtl="0">
            <a:lnSpc>
              <a:spcPct val="90000"/>
            </a:lnSpc>
            <a:spcBef>
              <a:spcPct val="0"/>
            </a:spcBef>
            <a:spcAft>
              <a:spcPct val="35000"/>
            </a:spcAft>
          </a:pPr>
          <a:endParaRPr lang="ro-RO" sz="3300" kern="1200" dirty="0"/>
        </a:p>
      </dsp:txBody>
      <dsp:txXfrm rot="-5400000">
        <a:off x="1" y="5297466"/>
        <a:ext cx="1196165" cy="512642"/>
      </dsp:txXfrm>
    </dsp:sp>
    <dsp:sp modelId="{BC8379E7-02FD-4865-BF5A-E172B3EA39E0}">
      <dsp:nvSpPr>
        <dsp:cNvPr id="0" name=""/>
        <dsp:cNvSpPr/>
      </dsp:nvSpPr>
      <dsp:spPr>
        <a:xfrm rot="5400000">
          <a:off x="4731130" y="1164417"/>
          <a:ext cx="1110724" cy="818065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ro-RO" sz="1400" kern="1200"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Modelul unipolar presupune consolidarea alianțelor militare, politice conduse de Statele Unite ale Americii. Astfel, NATO, potrivit unor analiști, este autoritatea care asigură stabilitatea în subsistemul transatlantic al relațiilor internaţionale, prin armonizarea relațiilor dintre SUA şi statele europene într-o zonă strategică pentru a asigura prevenirea conflictelor pe continentul european, şi nu numai.</a:t>
          </a:r>
          <a:r>
            <a:rPr lang="ro-RO" sz="1400" kern="1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sz="1400" kern="1200" dirty="0"/>
        </a:p>
      </dsp:txBody>
      <dsp:txXfrm rot="-5400000">
        <a:off x="1196165" y="4753604"/>
        <a:ext cx="8126434" cy="10022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532A1-9401-4188-9F36-AABA565A4B64}">
      <dsp:nvSpPr>
        <dsp:cNvPr id="0" name=""/>
        <dsp:cNvSpPr/>
      </dsp:nvSpPr>
      <dsp:spPr>
        <a:xfrm>
          <a:off x="0" y="74642"/>
          <a:ext cx="8881286" cy="20375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ro-RO" sz="1800" kern="1200" spc="100" dirty="0" smtClean="0">
              <a:effectLst>
                <a:outerShdw blurRad="38100" dist="38100" dir="2700000" algn="tl">
                  <a:srgbClr val="000000">
                    <a:alpha val="43137"/>
                  </a:srgbClr>
                </a:outerShdw>
              </a:effectLst>
              <a:latin typeface="Times New Roman" pitchFamily="18" charset="0"/>
              <a:cs typeface="Times New Roman" pitchFamily="18" charset="0"/>
            </a:rPr>
            <a:t>După răsturnarea regimului lui Saddam Hussein, unii experţi au susținut că, odată cu victoria SUA în Irak, s-a stabilit în cele din urmă modelul unipolar al lumii, iar Washingtonul va conduce de fapt lumea în pace, fiind în măsură să identifice modalități de abordare a noilor provocări cu care se confruntă comunitatea mondială </a:t>
          </a:r>
          <a:endParaRPr lang="ru-RU" sz="1800" kern="1200" dirty="0"/>
        </a:p>
      </dsp:txBody>
      <dsp:txXfrm>
        <a:off x="99465" y="174107"/>
        <a:ext cx="8682356" cy="1838624"/>
      </dsp:txXfrm>
    </dsp:sp>
    <dsp:sp modelId="{8DA6F75D-B875-4342-AF9B-C18FD91C723F}">
      <dsp:nvSpPr>
        <dsp:cNvPr id="0" name=""/>
        <dsp:cNvSpPr/>
      </dsp:nvSpPr>
      <dsp:spPr>
        <a:xfrm>
          <a:off x="0" y="2164037"/>
          <a:ext cx="8881286" cy="20375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o-RO" sz="1800" kern="1200" spc="100" dirty="0" smtClean="0">
              <a:effectLst>
                <a:outerShdw blurRad="38100" dist="38100" dir="2700000" algn="tl">
                  <a:srgbClr val="000000">
                    <a:alpha val="43137"/>
                  </a:srgbClr>
                </a:outerShdw>
              </a:effectLst>
              <a:latin typeface="Times New Roman" pitchFamily="18" charset="0"/>
              <a:cs typeface="Times New Roman" pitchFamily="18" charset="0"/>
            </a:rPr>
            <a:t>Deocamdată, putem afirma că nici una din cele două mari puteri nu dispune de resursele necesare pentru a exercita funcțiile de lider mondial. De asemenea, suntem conștienți de faptul că acest rol presupune costuri financiare substanțiale.</a:t>
          </a:r>
          <a:endParaRPr lang="ro-RO" sz="1800" kern="1200" dirty="0"/>
        </a:p>
      </dsp:txBody>
      <dsp:txXfrm>
        <a:off x="99465" y="2263502"/>
        <a:ext cx="8682356" cy="1838624"/>
      </dsp:txXfrm>
    </dsp:sp>
    <dsp:sp modelId="{9FFB9E8D-6945-4B79-804A-F1052945ADE6}">
      <dsp:nvSpPr>
        <dsp:cNvPr id="0" name=""/>
        <dsp:cNvSpPr/>
      </dsp:nvSpPr>
      <dsp:spPr>
        <a:xfrm>
          <a:off x="0" y="4253432"/>
          <a:ext cx="8881286" cy="20375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o-RO" sz="1800" kern="1200" spc="100" dirty="0" smtClean="0">
              <a:effectLst>
                <a:outerShdw blurRad="38100" dist="38100" dir="2700000" algn="tl">
                  <a:srgbClr val="000000">
                    <a:alpha val="43137"/>
                  </a:srgbClr>
                </a:outerShdw>
              </a:effectLst>
              <a:latin typeface="Times New Roman" pitchFamily="18" charset="0"/>
              <a:cs typeface="Times New Roman" pitchFamily="18" charset="0"/>
            </a:rPr>
            <a:t>Alte centre de putere – Uniunea Europeană, Japonia, China – şi-au exprimat, de asemenea, opoziția fată de hegemonia unuia dintre principalii actori (în formă deschisă sau disimulată). În plus, mulți analiști străini cred că pentru un răspuns adecvat la provocările din domeniul „securităţii” (crize financiare şi economice, dezastre ecologice, terorismul, traficul de droguri, migrația ilegală, războiul informaţional, şi așa mai departe) trebuie reconfigurat şi aparatul militar care, pur şi simplu nu mai face față.</a:t>
          </a:r>
          <a:endParaRPr lang="ro-RO" sz="1800" kern="1200" dirty="0"/>
        </a:p>
      </dsp:txBody>
      <dsp:txXfrm>
        <a:off x="99465" y="4352897"/>
        <a:ext cx="8682356" cy="18386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AEB007-6959-40E8-8211-B1B55A1149C6}">
      <dsp:nvSpPr>
        <dsp:cNvPr id="0" name=""/>
        <dsp:cNvSpPr/>
      </dsp:nvSpPr>
      <dsp:spPr>
        <a:xfrm rot="10800000">
          <a:off x="2344206" y="349247"/>
          <a:ext cx="6775837" cy="255004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4499" tIns="64770" rIns="120904" bIns="64770" numCol="1" spcCol="1270" anchor="ctr" anchorCtr="0">
          <a:noAutofit/>
        </a:bodyPr>
        <a:lstStyle/>
        <a:p>
          <a:pPr lvl="0" algn="ctr" defTabSz="755650" rtl="0">
            <a:lnSpc>
              <a:spcPct val="90000"/>
            </a:lnSpc>
            <a:spcBef>
              <a:spcPct val="0"/>
            </a:spcBef>
            <a:spcAft>
              <a:spcPct val="35000"/>
            </a:spcAft>
          </a:pPr>
          <a:r>
            <a:rPr lang="ro-RO" sz="1700" kern="1200" spc="100" dirty="0" smtClean="0">
              <a:effectLst>
                <a:outerShdw blurRad="38100" dist="38100" dir="2700000" algn="tl">
                  <a:srgbClr val="000000">
                    <a:alpha val="43137"/>
                  </a:srgbClr>
                </a:outerShdw>
              </a:effectLst>
              <a:latin typeface="Times New Roman" pitchFamily="18" charset="0"/>
              <a:cs typeface="Times New Roman" pitchFamily="18" charset="0"/>
            </a:rPr>
            <a:t>Unii specialiști sugerează că cel mai bun model de alianță internaţională a „mai multor mari puteri” (după modelul Sfintei Alianțe), este acela care îşi asumă responsabilitatea pentru menținerea stabilităţii atât în lume, cât şi prevenirea şi soluționarea conflictelor regionale. Acest concept constă în o mai bună manipulare şi, în consecință, mai mare eficiență, deoarece o astfel de alianță îşi coordonează pozițiile şi decide mult mai ușor (de exemplu, ONU).</a:t>
          </a:r>
          <a:endParaRPr lang="ro-RO" sz="1700" kern="1200" dirty="0"/>
        </a:p>
      </dsp:txBody>
      <dsp:txXfrm rot="10800000">
        <a:off x="2981717" y="349247"/>
        <a:ext cx="6138326" cy="2550043"/>
      </dsp:txXfrm>
    </dsp:sp>
    <dsp:sp modelId="{41F78738-E156-4B90-81F7-4ADF308B113E}">
      <dsp:nvSpPr>
        <dsp:cNvPr id="0" name=""/>
        <dsp:cNvSpPr/>
      </dsp:nvSpPr>
      <dsp:spPr>
        <a:xfrm>
          <a:off x="1025834" y="200936"/>
          <a:ext cx="2550043" cy="255004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4C9B988-D073-4135-98BA-E3077FFC33F9}">
      <dsp:nvSpPr>
        <dsp:cNvPr id="0" name=""/>
        <dsp:cNvSpPr/>
      </dsp:nvSpPr>
      <dsp:spPr>
        <a:xfrm rot="10800000">
          <a:off x="2344206" y="3313717"/>
          <a:ext cx="6775837" cy="2550043"/>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4499" tIns="64770" rIns="120904" bIns="64770" numCol="1" spcCol="1270" anchor="ctr" anchorCtr="0">
          <a:noAutofit/>
        </a:bodyPr>
        <a:lstStyle/>
        <a:p>
          <a:pPr lvl="0" algn="ctr" defTabSz="755650" rtl="0">
            <a:lnSpc>
              <a:spcPct val="90000"/>
            </a:lnSpc>
            <a:spcBef>
              <a:spcPct val="0"/>
            </a:spcBef>
            <a:spcAft>
              <a:spcPct val="35000"/>
            </a:spcAft>
          </a:pPr>
          <a:r>
            <a:rPr lang="ro-RO" sz="1700" kern="1200" spc="100" dirty="0" smtClean="0">
              <a:effectLst>
                <a:outerShdw blurRad="38100" dist="38100" dir="2700000" algn="tl">
                  <a:srgbClr val="000000">
                    <a:alpha val="43137"/>
                  </a:srgbClr>
                </a:outerShdw>
              </a:effectLst>
              <a:latin typeface="Times New Roman" pitchFamily="18" charset="0"/>
              <a:cs typeface="Times New Roman" pitchFamily="18" charset="0"/>
            </a:rPr>
            <a:t>criticii acestui model indică faptul că acesta discriminează statele mici şi mijlocii. Sistemul de securitate este creat pe baza statelor puternice din punct de vedere economic şi militar, nu pe bază legitimă şi nu se bucură de sprijinul majorității membrilor comunității internaţionale. În plus, eficacitatea acestui model poate fi subminată de rivalitatea dintre marile puteri sau de ieșirea din comunitatea internaţională a unuia sau mai multor membrii.</a:t>
          </a:r>
          <a:endParaRPr lang="ro-RO" sz="1700" kern="1200" dirty="0"/>
        </a:p>
      </dsp:txBody>
      <dsp:txXfrm rot="10800000">
        <a:off x="2981717" y="3313717"/>
        <a:ext cx="6138326" cy="2550043"/>
      </dsp:txXfrm>
    </dsp:sp>
    <dsp:sp modelId="{3737E0B3-DA0A-4A54-8AE6-9EC7BFB6D514}">
      <dsp:nvSpPr>
        <dsp:cNvPr id="0" name=""/>
        <dsp:cNvSpPr/>
      </dsp:nvSpPr>
      <dsp:spPr>
        <a:xfrm>
          <a:off x="1069185" y="3313717"/>
          <a:ext cx="2550043" cy="255004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A16BD0-CE11-4EFD-A07C-68329215BCCB}">
      <dsp:nvSpPr>
        <dsp:cNvPr id="0" name=""/>
        <dsp:cNvSpPr/>
      </dsp:nvSpPr>
      <dsp:spPr>
        <a:xfrm>
          <a:off x="4481" y="0"/>
          <a:ext cx="5132891" cy="4176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ro-RO" sz="1200" kern="1200"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Dominația Statelor Unite este în mare măsură recunoscută, pentru actori, cum ar fi Uniunea Europeană, Japonia, China, India. Rusia recunoaște puterea Statelor Unite, însă dorește să redevină una dintre marile puteri. Pentagonul a anunțat că „pentru prima dată în 14 ani, Rusia are mai multe focoase nucleare mobilizate decât SUA. În ciuda programului de dezarmare nucleară, început în anul 1991, cele două puteri au reînceput să-şi consolideze forța nucleară. Acum, Rusia deține 1.643 de ogive nucleare, cu una mai mult decât SUA. </a:t>
          </a:r>
          <a:endParaRPr lang="ro-RO" sz="1200" kern="1200" dirty="0"/>
        </a:p>
      </dsp:txBody>
      <dsp:txXfrm>
        <a:off x="4481" y="1670538"/>
        <a:ext cx="5132891" cy="1670538"/>
      </dsp:txXfrm>
    </dsp:sp>
    <dsp:sp modelId="{76D13D6B-5AEA-4F98-AB74-122179FBE202}">
      <dsp:nvSpPr>
        <dsp:cNvPr id="0" name=""/>
        <dsp:cNvSpPr/>
      </dsp:nvSpPr>
      <dsp:spPr>
        <a:xfrm>
          <a:off x="1875565" y="250580"/>
          <a:ext cx="1390723" cy="139072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092DF-184A-4660-A8E3-CED061119D52}">
      <dsp:nvSpPr>
        <dsp:cNvPr id="0" name=""/>
        <dsp:cNvSpPr/>
      </dsp:nvSpPr>
      <dsp:spPr>
        <a:xfrm>
          <a:off x="5291359" y="0"/>
          <a:ext cx="5132891" cy="4176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ro-RO" sz="1200" kern="1200" spc="100" dirty="0" smtClean="0">
              <a:effectLst>
                <a:outerShdw blurRad="38100" dist="38100" dir="2700000" algn="tl">
                  <a:srgbClr val="000000">
                    <a:alpha val="43137"/>
                  </a:srgbClr>
                </a:outerShdw>
              </a:effectLst>
              <a:latin typeface="Times New Roman" panose="02020603050405020304" pitchFamily="18" charset="0"/>
              <a:cs typeface="Times New Roman" pitchFamily="18" charset="0"/>
            </a:rPr>
            <a:t>Susținătorii modelului multipolar insistă că SUA a recunoscut că nu mai deține poziția de lider mondial şi că au deschis un dialog de parteneriate cu alte centre de putere, în timp ce oponenții susțin că un astfel de model nu va aduce stabilitate în relațiile internaţionale. La urma urmei, este vorba despre viziunea relațiilor internaţionale ca un câmp de competiție eternă între „centrele de putere”.</a:t>
          </a:r>
          <a:endParaRPr lang="ro-RO" sz="1200" kern="1200" dirty="0"/>
        </a:p>
      </dsp:txBody>
      <dsp:txXfrm>
        <a:off x="5291359" y="1670538"/>
        <a:ext cx="5132891" cy="1670538"/>
      </dsp:txXfrm>
    </dsp:sp>
    <dsp:sp modelId="{BB35C9CF-6C7F-4CEF-A22E-BD3D9E53357B}">
      <dsp:nvSpPr>
        <dsp:cNvPr id="0" name=""/>
        <dsp:cNvSpPr/>
      </dsp:nvSpPr>
      <dsp:spPr>
        <a:xfrm>
          <a:off x="7162443" y="250580"/>
          <a:ext cx="1390723" cy="1390723"/>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1E9E2E-4377-4962-8785-7E807111A25F}">
      <dsp:nvSpPr>
        <dsp:cNvPr id="0" name=""/>
        <dsp:cNvSpPr/>
      </dsp:nvSpPr>
      <dsp:spPr>
        <a:xfrm>
          <a:off x="417149" y="3341076"/>
          <a:ext cx="9594433" cy="626451"/>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9B3E0-3796-45C3-9371-64967DE8A2FA}">
      <dsp:nvSpPr>
        <dsp:cNvPr id="0" name=""/>
        <dsp:cNvSpPr/>
      </dsp:nvSpPr>
      <dsp:spPr>
        <a:xfrm>
          <a:off x="0" y="0"/>
          <a:ext cx="9215394" cy="2377494"/>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BDC024-6132-486A-916F-471B04C2B8B0}">
      <dsp:nvSpPr>
        <dsp:cNvPr id="0" name=""/>
        <dsp:cNvSpPr/>
      </dsp:nvSpPr>
      <dsp:spPr>
        <a:xfrm>
          <a:off x="212440" y="316528"/>
          <a:ext cx="2707021" cy="1743496"/>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A1E8B1-B8DB-499C-A26B-FEC8B519A87D}">
      <dsp:nvSpPr>
        <dsp:cNvPr id="0" name=""/>
        <dsp:cNvSpPr/>
      </dsp:nvSpPr>
      <dsp:spPr>
        <a:xfrm rot="10800000">
          <a:off x="276461" y="2377494"/>
          <a:ext cx="2707021" cy="2905827"/>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lvl="0" algn="ctr" defTabSz="533400" rtl="0">
            <a:lnSpc>
              <a:spcPct val="90000"/>
            </a:lnSpc>
            <a:spcBef>
              <a:spcPct val="0"/>
            </a:spcBef>
            <a:spcAft>
              <a:spcPct val="35000"/>
            </a:spcAft>
          </a:pPr>
          <a:r>
            <a:rPr lang="ro-RO" sz="1200" kern="1200" spc="100" dirty="0" smtClean="0">
              <a:effectLst>
                <a:outerShdw blurRad="38100" dist="38100" dir="2700000" algn="tl">
                  <a:srgbClr val="000000">
                    <a:alpha val="43137"/>
                  </a:srgbClr>
                </a:outerShdw>
              </a:effectLst>
              <a:latin typeface="Times New Roman" pitchFamily="18" charset="0"/>
              <a:cs typeface="Times New Roman" pitchFamily="18" charset="0"/>
            </a:rPr>
            <a:t>Influența crescândă a acestor centre de putere este facilitată şi de schimbările în relațiile internaţionale, nu din punct de vedere militar, ci al dimensiunilor economice, științifice, tehnice, informaționale şi culturale ale acestui fenomen. </a:t>
          </a:r>
          <a:endParaRPr lang="ro-RO" sz="1200" kern="1200" dirty="0"/>
        </a:p>
      </dsp:txBody>
      <dsp:txXfrm rot="10800000">
        <a:off x="359711" y="2377494"/>
        <a:ext cx="2540521" cy="2822577"/>
      </dsp:txXfrm>
    </dsp:sp>
    <dsp:sp modelId="{B4ABA069-EA38-4917-9F74-E1806E44F969}">
      <dsp:nvSpPr>
        <dsp:cNvPr id="0" name=""/>
        <dsp:cNvSpPr/>
      </dsp:nvSpPr>
      <dsp:spPr>
        <a:xfrm>
          <a:off x="3254186" y="316999"/>
          <a:ext cx="2707021" cy="1743496"/>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7738017-54E6-45B8-8390-05F5ACB8F4E6}">
      <dsp:nvSpPr>
        <dsp:cNvPr id="0" name=""/>
        <dsp:cNvSpPr/>
      </dsp:nvSpPr>
      <dsp:spPr>
        <a:xfrm rot="10800000">
          <a:off x="3254186" y="2377494"/>
          <a:ext cx="2707021" cy="2905827"/>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lvl="0" algn="ctr" defTabSz="533400" rtl="0">
            <a:lnSpc>
              <a:spcPct val="90000"/>
            </a:lnSpc>
            <a:spcBef>
              <a:spcPct val="0"/>
            </a:spcBef>
            <a:spcAft>
              <a:spcPct val="35000"/>
            </a:spcAft>
          </a:pPr>
          <a:r>
            <a:rPr lang="ro-RO" sz="1200" kern="1200" spc="100" dirty="0" smtClean="0">
              <a:effectLst>
                <a:outerShdw blurRad="38100" dist="38100" dir="2700000" algn="tl">
                  <a:srgbClr val="000000">
                    <a:alpha val="43137"/>
                  </a:srgbClr>
                </a:outerShdw>
              </a:effectLst>
              <a:latin typeface="Times New Roman" pitchFamily="18" charset="0"/>
              <a:cs typeface="Times New Roman" pitchFamily="18" charset="0"/>
            </a:rPr>
            <a:t>Astfel, potențialul economic şi tehnico-științific al Japoniei şi al Asociației Naţiunilor din Sud-Estul Asiei – Association of Southeast Asian Nations (ASEAN) sunt comparabile cu cel al Statelor Unite. De exemplu, De exemplu, Japonia reprezintă a doua putere economică a lumii care împreună cu statele Unite, Germania, Franța, Marea Britanie, Italia şi Canada alcătuiesc „Grupul celor 7”</a:t>
          </a:r>
          <a:endParaRPr lang="ro-RO" sz="1200" kern="1200" dirty="0"/>
        </a:p>
      </dsp:txBody>
      <dsp:txXfrm rot="10800000">
        <a:off x="3337436" y="2377494"/>
        <a:ext cx="2540521" cy="2822577"/>
      </dsp:txXfrm>
    </dsp:sp>
    <dsp:sp modelId="{0B6EAE9C-800D-4A00-A5FD-005FD8EF4037}">
      <dsp:nvSpPr>
        <dsp:cNvPr id="0" name=""/>
        <dsp:cNvSpPr/>
      </dsp:nvSpPr>
      <dsp:spPr>
        <a:xfrm>
          <a:off x="6231910" y="316999"/>
          <a:ext cx="2707021" cy="1743496"/>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D5B421-FACA-4328-B367-9C317983B2E9}">
      <dsp:nvSpPr>
        <dsp:cNvPr id="0" name=""/>
        <dsp:cNvSpPr/>
      </dsp:nvSpPr>
      <dsp:spPr>
        <a:xfrm rot="10800000">
          <a:off x="6231910" y="2377494"/>
          <a:ext cx="2707021" cy="2905827"/>
        </a:xfrm>
        <a:prstGeom prst="round2SameRect">
          <a:avLst>
            <a:gd name="adj1" fmla="val 105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0">
          <a:noAutofit/>
        </a:bodyPr>
        <a:lstStyle/>
        <a:p>
          <a:pPr lvl="0" algn="ctr" defTabSz="533400" rtl="0">
            <a:lnSpc>
              <a:spcPct val="90000"/>
            </a:lnSpc>
            <a:spcBef>
              <a:spcPct val="0"/>
            </a:spcBef>
            <a:spcAft>
              <a:spcPct val="35000"/>
            </a:spcAft>
          </a:pPr>
          <a:r>
            <a:rPr lang="ro-RO" sz="1200" kern="1200" spc="100" dirty="0" smtClean="0">
              <a:effectLst>
                <a:outerShdw blurRad="38100" dist="38100" dir="2700000" algn="tl">
                  <a:srgbClr val="000000">
                    <a:alpha val="43137"/>
                  </a:srgbClr>
                </a:outerShdw>
              </a:effectLst>
              <a:latin typeface="Times New Roman" pitchFamily="18" charset="0"/>
              <a:cs typeface="Times New Roman" pitchFamily="18" charset="0"/>
            </a:rPr>
            <a:t>Evoluția geostrategică a Chinei este un factor decisiv, care a făcut obiectul cercetării unor specialiști. Viziunile acestora asupra evoluției Chinei pot fi grupate în trei posibile paliere de dezvoltare, corespunzătoare școlilor de gândire: primacistă sau „concurență strategică”, excepţionalistă sau „creştere pașnică” şi pragmatică sau „coexistență competitivă”. </a:t>
          </a:r>
          <a:endParaRPr lang="ro-RO" sz="1200" kern="1200" dirty="0"/>
        </a:p>
      </dsp:txBody>
      <dsp:txXfrm rot="10800000">
        <a:off x="6315160" y="2377494"/>
        <a:ext cx="2540521" cy="28225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7831C-5E67-4578-979A-8B9CF84FB883}">
      <dsp:nvSpPr>
        <dsp:cNvPr id="0" name=""/>
        <dsp:cNvSpPr/>
      </dsp:nvSpPr>
      <dsp:spPr>
        <a:xfrm>
          <a:off x="644651" y="0"/>
          <a:ext cx="7306056" cy="43513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E4120E-0DE6-4875-BD89-B1FB0CF4AE2A}">
      <dsp:nvSpPr>
        <dsp:cNvPr id="0" name=""/>
        <dsp:cNvSpPr/>
      </dsp:nvSpPr>
      <dsp:spPr>
        <a:xfrm>
          <a:off x="470058" y="1305401"/>
          <a:ext cx="7655242" cy="174053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ro-RO" sz="1500" kern="1200" spc="100" dirty="0" smtClean="0">
              <a:effectLst>
                <a:outerShdw blurRad="38100" dist="38100" dir="2700000" algn="tl">
                  <a:srgbClr val="000000">
                    <a:alpha val="43137"/>
                  </a:srgbClr>
                </a:outerShdw>
              </a:effectLst>
              <a:latin typeface="Times New Roman" pitchFamily="18" charset="0"/>
              <a:cs typeface="Times New Roman" pitchFamily="18" charset="0"/>
            </a:rPr>
            <a:t>Susținătorii acestui concept se bazează pe teza că securitatea internaţională poate fi realizată cu adevărat numai la nivel global şi numai cu condiția ca toți membrii comunității internaţionale să ia parte la crearea sa. Crearea acestui model este posibilă numai dacă toate națiunile şi popoarele vor împărtăși la nivel global un minim de valori umane şi civile şi un sistem de control unic. Acest model va fi rezultatul unei evoluții treptate a sistemului existent unde toate sistemele şi organizații de securitate internaţională recunosc rolul de lider al ONU.</a:t>
          </a:r>
          <a:endParaRPr lang="ro-RO" sz="1500" kern="1200" dirty="0"/>
        </a:p>
      </dsp:txBody>
      <dsp:txXfrm>
        <a:off x="555024" y="1390367"/>
        <a:ext cx="7485310" cy="15706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6CD497-D9C4-4833-9B8D-44B2A2A6CECC}">
      <dsp:nvSpPr>
        <dsp:cNvPr id="0" name=""/>
        <dsp:cNvSpPr/>
      </dsp:nvSpPr>
      <dsp:spPr>
        <a:xfrm>
          <a:off x="451515" y="1811888"/>
          <a:ext cx="8048593" cy="731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lvl="0" algn="l" defTabSz="466725" rtl="0">
            <a:lnSpc>
              <a:spcPct val="90000"/>
            </a:lnSpc>
            <a:spcBef>
              <a:spcPct val="0"/>
            </a:spcBef>
            <a:spcAft>
              <a:spcPct val="35000"/>
            </a:spcAft>
          </a:pPr>
          <a:r>
            <a:rPr lang="ro-RO" sz="1050" kern="1200" spc="100" dirty="0" smtClean="0">
              <a:effectLst>
                <a:outerShdw blurRad="38100" dist="38100" dir="2700000" algn="tl">
                  <a:srgbClr val="000000">
                    <a:alpha val="43137"/>
                  </a:srgbClr>
                </a:outerShdw>
              </a:effectLst>
              <a:latin typeface="Times New Roman" pitchFamily="18" charset="0"/>
              <a:cs typeface="Times New Roman" pitchFamily="18" charset="0"/>
            </a:rPr>
            <a:t>Evenimentele din 11 septembrie 2001 au determinat crearea unei largi coaliții internaţionale împotriva terorismului în cadrul căreia marile puteri au fost dispuse să coopereze. În ciuda răcirii temporare a relațiilor dintre Rusia, pe de o parte, şi Statele Unite, Uniunea Europeană, pe de altă parte, din cauza conflictului din Golf şi mai recent a celui din Ucraina, consider că există o strânsă cooperare pe probleme globale, cum ar fi neproliferarea armelor de distrugere în masă, reducerea capacităților militare şi dezarmarea, lupta împotriva terorismului internațional, crima organizată, traficul de droguri</a:t>
          </a:r>
          <a:r>
            <a:rPr lang="en-US" sz="1050" kern="1200" spc="100"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ro-RO" sz="1050" kern="1200" dirty="0"/>
        </a:p>
      </dsp:txBody>
      <dsp:txXfrm>
        <a:off x="451515" y="1811888"/>
        <a:ext cx="8048593" cy="731690"/>
      </dsp:txXfrm>
    </dsp:sp>
    <dsp:sp modelId="{C532816B-59D7-4C33-A99D-BB885FA0DA14}">
      <dsp:nvSpPr>
        <dsp:cNvPr id="0" name=""/>
        <dsp:cNvSpPr/>
      </dsp:nvSpPr>
      <dsp:spPr>
        <a:xfrm>
          <a:off x="451515"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6FC22B-337E-40D5-A507-FE5966443698}">
      <dsp:nvSpPr>
        <dsp:cNvPr id="0" name=""/>
        <dsp:cNvSpPr/>
      </dsp:nvSpPr>
      <dsp:spPr>
        <a:xfrm>
          <a:off x="1587261"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E528A9-B6D9-42F4-BB6D-1674DDE28EA1}">
      <dsp:nvSpPr>
        <dsp:cNvPr id="0" name=""/>
        <dsp:cNvSpPr/>
      </dsp:nvSpPr>
      <dsp:spPr>
        <a:xfrm>
          <a:off x="2723007"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38810C-40F8-410A-86F8-3035B112C1BB}">
      <dsp:nvSpPr>
        <dsp:cNvPr id="0" name=""/>
        <dsp:cNvSpPr/>
      </dsp:nvSpPr>
      <dsp:spPr>
        <a:xfrm>
          <a:off x="3858753"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86E966-3834-4F35-A86F-FF0B81B076C1}">
      <dsp:nvSpPr>
        <dsp:cNvPr id="0" name=""/>
        <dsp:cNvSpPr/>
      </dsp:nvSpPr>
      <dsp:spPr>
        <a:xfrm>
          <a:off x="4994499"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33B307-ED6D-4E0C-9383-1DA25CE9B6EC}">
      <dsp:nvSpPr>
        <dsp:cNvPr id="0" name=""/>
        <dsp:cNvSpPr/>
      </dsp:nvSpPr>
      <dsp:spPr>
        <a:xfrm>
          <a:off x="6130245"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11F149-8F12-4BD9-B677-AF7B418D7F98}">
      <dsp:nvSpPr>
        <dsp:cNvPr id="0" name=""/>
        <dsp:cNvSpPr/>
      </dsp:nvSpPr>
      <dsp:spPr>
        <a:xfrm>
          <a:off x="7265991" y="2543579"/>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34628F-EBA6-4A07-AC1B-538A09001031}">
      <dsp:nvSpPr>
        <dsp:cNvPr id="0" name=""/>
        <dsp:cNvSpPr/>
      </dsp:nvSpPr>
      <dsp:spPr>
        <a:xfrm>
          <a:off x="451515" y="2833446"/>
          <a:ext cx="8048593" cy="731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b" anchorCtr="0">
          <a:noAutofit/>
        </a:bodyPr>
        <a:lstStyle/>
        <a:p>
          <a:pPr lvl="0" algn="l" defTabSz="1466850" rtl="0">
            <a:lnSpc>
              <a:spcPct val="90000"/>
            </a:lnSpc>
            <a:spcBef>
              <a:spcPct val="0"/>
            </a:spcBef>
            <a:spcAft>
              <a:spcPct val="35000"/>
            </a:spcAft>
          </a:pPr>
          <a:endParaRPr lang="ro-RO" sz="3300" kern="1200" dirty="0"/>
        </a:p>
      </dsp:txBody>
      <dsp:txXfrm>
        <a:off x="451515" y="2833446"/>
        <a:ext cx="8048593" cy="731690"/>
      </dsp:txXfrm>
    </dsp:sp>
    <dsp:sp modelId="{1B3EB4EF-8416-496F-BE7D-56439941D3FE}">
      <dsp:nvSpPr>
        <dsp:cNvPr id="0" name=""/>
        <dsp:cNvSpPr/>
      </dsp:nvSpPr>
      <dsp:spPr>
        <a:xfrm>
          <a:off x="451515"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E41432-CFCF-4969-9A6E-1183E82FC014}">
      <dsp:nvSpPr>
        <dsp:cNvPr id="0" name=""/>
        <dsp:cNvSpPr/>
      </dsp:nvSpPr>
      <dsp:spPr>
        <a:xfrm>
          <a:off x="1587261"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193DEF-F418-47A7-ACC2-77605EB14F6E}">
      <dsp:nvSpPr>
        <dsp:cNvPr id="0" name=""/>
        <dsp:cNvSpPr/>
      </dsp:nvSpPr>
      <dsp:spPr>
        <a:xfrm>
          <a:off x="2723007"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C60BD3-00B8-483B-BFCF-F647A0F3863B}">
      <dsp:nvSpPr>
        <dsp:cNvPr id="0" name=""/>
        <dsp:cNvSpPr/>
      </dsp:nvSpPr>
      <dsp:spPr>
        <a:xfrm>
          <a:off x="3858753"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68C709-9115-4309-9BE5-583C2595D8B0}">
      <dsp:nvSpPr>
        <dsp:cNvPr id="0" name=""/>
        <dsp:cNvSpPr/>
      </dsp:nvSpPr>
      <dsp:spPr>
        <a:xfrm>
          <a:off x="4994499"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75322A-3DD9-4A03-A1FC-89F103446A35}">
      <dsp:nvSpPr>
        <dsp:cNvPr id="0" name=""/>
        <dsp:cNvSpPr/>
      </dsp:nvSpPr>
      <dsp:spPr>
        <a:xfrm>
          <a:off x="6130245"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A08D47-E16A-4E09-90D1-432289F8BB72}">
      <dsp:nvSpPr>
        <dsp:cNvPr id="0" name=""/>
        <dsp:cNvSpPr/>
      </dsp:nvSpPr>
      <dsp:spPr>
        <a:xfrm>
          <a:off x="7265991" y="3565136"/>
          <a:ext cx="1073145" cy="178857"/>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1353526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1670917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744513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3766525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1237286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3857F76-C590-47D3-BB17-F72C089FDDFC}"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327998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3857F76-C590-47D3-BB17-F72C089FDDFC}" type="datetimeFigureOut">
              <a:rPr lang="ru-RU" smtClean="0"/>
              <a:t>12.12.2021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29609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3857F76-C590-47D3-BB17-F72C089FDDFC}" type="datetimeFigureOut">
              <a:rPr lang="ru-RU" smtClean="0"/>
              <a:t>12.12.2021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2716124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3857F76-C590-47D3-BB17-F72C089FDDFC}" type="datetimeFigureOut">
              <a:rPr lang="ru-RU" smtClean="0"/>
              <a:t>12.12.2021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394372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3857F76-C590-47D3-BB17-F72C089FDDFC}"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1018847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3857F76-C590-47D3-BB17-F72C089FDDFC}" type="datetimeFigureOut">
              <a:rPr lang="ru-RU" smtClean="0"/>
              <a:t>12.12.2021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597445-8B1E-4810-B4FA-2B85004ACA4F}" type="slidenum">
              <a:rPr lang="ru-RU" smtClean="0"/>
              <a:t>‹#›</a:t>
            </a:fld>
            <a:endParaRPr lang="ru-RU"/>
          </a:p>
        </p:txBody>
      </p:sp>
    </p:spTree>
    <p:extLst>
      <p:ext uri="{BB962C8B-B14F-4D97-AF65-F5344CB8AC3E}">
        <p14:creationId xmlns:p14="http://schemas.microsoft.com/office/powerpoint/2010/main" val="4161200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857F76-C590-47D3-BB17-F72C089FDDFC}" type="datetimeFigureOut">
              <a:rPr lang="ru-RU" smtClean="0"/>
              <a:t>12.12.2021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97445-8B1E-4810-B4FA-2B85004ACA4F}" type="slidenum">
              <a:rPr lang="ru-RU" smtClean="0"/>
              <a:t>‹#›</a:t>
            </a:fld>
            <a:endParaRPr lang="ru-RU"/>
          </a:p>
        </p:txBody>
      </p:sp>
    </p:spTree>
    <p:extLst>
      <p:ext uri="{BB962C8B-B14F-4D97-AF65-F5344CB8AC3E}">
        <p14:creationId xmlns:p14="http://schemas.microsoft.com/office/powerpoint/2010/main" val="2714936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Layout" Target="../diagrams/layout5.xml"/><Relationship Id="rId7" Type="http://schemas.openxmlformats.org/officeDocument/2006/relationships/image" Target="../media/image3.jp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Layout" Target="../diagrams/layout6.xml"/><Relationship Id="rId7" Type="http://schemas.openxmlformats.org/officeDocument/2006/relationships/image" Target="../media/image5.jp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diagramLayout" Target="../diagrams/layout7.xml"/><Relationship Id="rId7" Type="http://schemas.openxmlformats.org/officeDocument/2006/relationships/image" Target="../media/image7.jp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9.jp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o-RO" dirty="0" smtClean="0"/>
              <a:t>Mediul internațional de securitate. Elemente de analiză în condițiile globalizării</a:t>
            </a:r>
            <a:endParaRPr lang="ro-RO" dirty="0"/>
          </a:p>
        </p:txBody>
      </p:sp>
      <p:sp>
        <p:nvSpPr>
          <p:cNvPr id="3" name="Подзаголовок 2"/>
          <p:cNvSpPr>
            <a:spLocks noGrp="1"/>
          </p:cNvSpPr>
          <p:nvPr>
            <p:ph type="subTitle" idx="1"/>
          </p:nvPr>
        </p:nvSpPr>
        <p:spPr>
          <a:xfrm>
            <a:off x="6368561" y="5986822"/>
            <a:ext cx="6124274" cy="871178"/>
          </a:xfrm>
        </p:spPr>
        <p:txBody>
          <a:bodyPr>
            <a:normAutofit lnSpcReduction="10000"/>
          </a:bodyPr>
          <a:lstStyle/>
          <a:p>
            <a:r>
              <a:rPr lang="ro-RO" dirty="0" smtClean="0"/>
              <a:t>Elaborat de </a:t>
            </a:r>
            <a:r>
              <a:rPr lang="en-US" dirty="0" smtClean="0"/>
              <a:t>: Gheorghe </a:t>
            </a:r>
            <a:r>
              <a:rPr lang="en-US" dirty="0" err="1" smtClean="0"/>
              <a:t>Mocreac</a:t>
            </a:r>
            <a:endParaRPr lang="en-US" dirty="0" smtClean="0"/>
          </a:p>
          <a:p>
            <a:r>
              <a:rPr lang="en-US" dirty="0" smtClean="0"/>
              <a:t>                   </a:t>
            </a:r>
            <a:endParaRPr lang="ro-RO" dirty="0"/>
          </a:p>
        </p:txBody>
      </p:sp>
    </p:spTree>
    <p:extLst>
      <p:ext uri="{BB962C8B-B14F-4D97-AF65-F5344CB8AC3E}">
        <p14:creationId xmlns:p14="http://schemas.microsoft.com/office/powerpoint/2010/main" val="278373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1872" y="365760"/>
            <a:ext cx="9692640" cy="979463"/>
          </a:xfrm>
        </p:spPr>
        <p:txBody>
          <a:bodyPr>
            <a:normAutofit fontScale="90000"/>
          </a:bodyPr>
          <a:lstStyle/>
          <a:p>
            <a:r>
              <a:rPr lang="ro-RO" dirty="0" smtClean="0"/>
              <a:t>„</a:t>
            </a:r>
            <a:r>
              <a:rPr lang="en-US" dirty="0" err="1" smtClean="0"/>
              <a:t>Concluzia</a:t>
            </a:r>
            <a:r>
              <a:rPr lang="en-US" dirty="0" smtClean="0"/>
              <a:t>”</a:t>
            </a:r>
            <a:r>
              <a:rPr lang="ro-RO" dirty="0"/>
              <a:t/>
            </a:r>
            <a:br>
              <a:rPr lang="ro-RO" dirty="0"/>
            </a:br>
            <a:endParaRPr lang="ro-RO"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052726320"/>
              </p:ext>
            </p:extLst>
          </p:nvPr>
        </p:nvGraphicFramePr>
        <p:xfrm>
          <a:off x="826477" y="923192"/>
          <a:ext cx="8951624" cy="55558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973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1872" y="365760"/>
            <a:ext cx="9692640" cy="873955"/>
          </a:xfrm>
        </p:spPr>
        <p:txBody>
          <a:bodyPr/>
          <a:lstStyle/>
          <a:p>
            <a:r>
              <a:rPr lang="en-US" dirty="0" err="1" smtClean="0"/>
              <a:t>Introducere</a:t>
            </a:r>
            <a:endParaRPr lang="ro-RO"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194985649"/>
              </p:ext>
            </p:extLst>
          </p:nvPr>
        </p:nvGraphicFramePr>
        <p:xfrm>
          <a:off x="1261872" y="1828800"/>
          <a:ext cx="8595360" cy="4351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Рисунок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95074" y="2101516"/>
            <a:ext cx="1427747" cy="147035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Рисунок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26443" y="2101516"/>
            <a:ext cx="1475874" cy="147035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596881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4718" y="75614"/>
            <a:ext cx="9253728" cy="1084971"/>
          </a:xfrm>
        </p:spPr>
        <p:txBody>
          <a:bodyPr>
            <a:normAutofit fontScale="90000"/>
          </a:bodyPr>
          <a:lstStyle/>
          <a:p>
            <a:r>
              <a:rPr lang="ro-RO" dirty="0"/>
              <a:t/>
            </a:r>
            <a:br>
              <a:rPr lang="ro-RO" dirty="0"/>
            </a:br>
            <a:endParaRPr lang="ro-RO"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937568252"/>
              </p:ext>
            </p:extLst>
          </p:nvPr>
        </p:nvGraphicFramePr>
        <p:xfrm>
          <a:off x="1261872" y="1063869"/>
          <a:ext cx="8595360" cy="56182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3848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737933718"/>
              </p:ext>
            </p:extLst>
          </p:nvPr>
        </p:nvGraphicFramePr>
        <p:xfrm>
          <a:off x="1165155" y="254977"/>
          <a:ext cx="9376821" cy="6409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0882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806197265"/>
              </p:ext>
            </p:extLst>
          </p:nvPr>
        </p:nvGraphicFramePr>
        <p:xfrm>
          <a:off x="975946" y="254978"/>
          <a:ext cx="8881286" cy="63656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660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0010" y="66822"/>
            <a:ext cx="9692640" cy="847578"/>
          </a:xfrm>
        </p:spPr>
        <p:txBody>
          <a:bodyPr>
            <a:normAutofit fontScale="90000"/>
          </a:bodyPr>
          <a:lstStyle/>
          <a:p>
            <a:r>
              <a:rPr lang="ru-RU" dirty="0"/>
              <a:t/>
            </a:r>
            <a:br>
              <a:rPr lang="ru-RU" dirty="0"/>
            </a:br>
            <a:r>
              <a:rPr lang="en-US" dirty="0" smtClean="0"/>
              <a:t/>
            </a:r>
            <a:br>
              <a:rPr lang="en-US" dirty="0" smtClean="0"/>
            </a:br>
            <a:r>
              <a:rPr lang="en-US" dirty="0"/>
              <a:t/>
            </a:r>
            <a:br>
              <a:rPr lang="en-US" dirty="0"/>
            </a:br>
            <a:r>
              <a:rPr lang="en-US" dirty="0" smtClean="0"/>
              <a:t/>
            </a:r>
            <a:br>
              <a:rPr lang="en-US" dirty="0" smtClean="0"/>
            </a:br>
            <a:r>
              <a:rPr lang="ro-RO" b="1" dirty="0">
                <a:effectLst>
                  <a:outerShdw blurRad="38100" dist="38100" dir="2700000" algn="tl">
                    <a:srgbClr val="000000">
                      <a:alpha val="43137"/>
                    </a:srgbClr>
                  </a:outerShdw>
                </a:effectLst>
                <a:latin typeface="Times New Roman" pitchFamily="18" charset="0"/>
                <a:cs typeface="Times New Roman" pitchFamily="18" charset="0"/>
              </a:rPr>
              <a:t>SECURITATE</a:t>
            </a:r>
            <a:r>
              <a:rPr lang="en-US" b="1" dirty="0">
                <a:effectLst>
                  <a:outerShdw blurRad="38100" dist="38100" dir="2700000" algn="tl">
                    <a:srgbClr val="000000">
                      <a:alpha val="43137"/>
                    </a:srgbClr>
                  </a:outerShdw>
                </a:effectLst>
                <a:latin typeface="Times New Roman" pitchFamily="18" charset="0"/>
                <a:cs typeface="Times New Roman" pitchFamily="18" charset="0"/>
              </a:rPr>
              <a:t>A “MAI MULTOR MARI PUTERI”</a:t>
            </a:r>
            <a:r>
              <a:rPr lang="ro-RO" b="1" dirty="0">
                <a:effectLst>
                  <a:outerShdw blurRad="38100" dist="38100" dir="2700000" algn="tl">
                    <a:srgbClr val="000000">
                      <a:alpha val="43137"/>
                    </a:srgbClr>
                  </a:outerShdw>
                </a:effectLst>
                <a:latin typeface="Times New Roman" pitchFamily="18" charset="0"/>
                <a:cs typeface="Times New Roman" pitchFamily="18" charset="0"/>
              </a:rPr>
              <a:t/>
            </a:r>
            <a:br>
              <a:rPr lang="ro-RO" b="1" dirty="0">
                <a:effectLst>
                  <a:outerShdw blurRad="38100" dist="38100" dir="2700000" algn="tl">
                    <a:srgbClr val="000000">
                      <a:alpha val="43137"/>
                    </a:srgbClr>
                  </a:outerShdw>
                </a:effectLst>
                <a:latin typeface="Times New Roman" pitchFamily="18" charset="0"/>
                <a:cs typeface="Times New Roman" pitchFamily="18" charset="0"/>
              </a:rPr>
            </a:br>
            <a:r>
              <a:rPr lang="en-US" dirty="0"/>
              <a:t/>
            </a:r>
            <a:br>
              <a:rPr lang="en-US" dirty="0"/>
            </a:br>
            <a:r>
              <a:rPr lang="en-US" dirty="0" smtClean="0"/>
              <a:t/>
            </a:r>
            <a:br>
              <a:rPr lang="en-US" dirty="0" smtClean="0"/>
            </a:br>
            <a:r>
              <a:rPr lang="en-US" dirty="0"/>
              <a:t/>
            </a:r>
            <a:br>
              <a:rPr lang="en-US"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323038677"/>
              </p:ext>
            </p:extLst>
          </p:nvPr>
        </p:nvGraphicFramePr>
        <p:xfrm>
          <a:off x="713232" y="719210"/>
          <a:ext cx="10189230" cy="5866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Рисунок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6717" y="1058779"/>
            <a:ext cx="2454442" cy="232610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8" name="Рисунок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96717" y="4037273"/>
            <a:ext cx="2598820" cy="254816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582037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44890559"/>
              </p:ext>
            </p:extLst>
          </p:nvPr>
        </p:nvGraphicFramePr>
        <p:xfrm>
          <a:off x="439616" y="1934309"/>
          <a:ext cx="10428732" cy="417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5">
            <a:extLst>
              <a:ext uri="{FF2B5EF4-FFF2-40B4-BE49-F238E27FC236}">
                <a16:creationId xmlns:a16="http://schemas.microsoft.com/office/drawing/2014/main" id="{F88FD006-E8DD-4D14-8A83-EB241CC69C22}"/>
              </a:ext>
            </a:extLst>
          </p:cNvPr>
          <p:cNvSpPr/>
          <p:nvPr/>
        </p:nvSpPr>
        <p:spPr>
          <a:xfrm>
            <a:off x="439616" y="417946"/>
            <a:ext cx="7162800" cy="609600"/>
          </a:xfrm>
          <a:prstGeom prst="rect">
            <a:avLst/>
          </a:prstGeom>
          <a:solidFill>
            <a:srgbClr val="1C7F8C"/>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MODELUL MULTIPOLAR</a:t>
            </a:r>
            <a:endParaRPr lang="ro-RO"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Рисунок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57862" y="1934309"/>
            <a:ext cx="2676525" cy="1739333"/>
          </a:xfrm>
          <a:prstGeom prst="rect">
            <a:avLst/>
          </a:prstGeom>
          <a:ln>
            <a:noFill/>
          </a:ln>
          <a:effectLst>
            <a:softEdge rad="112500"/>
          </a:effectLst>
        </p:spPr>
      </p:pic>
      <p:pic>
        <p:nvPicPr>
          <p:cNvPr id="7" name="Рисунок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47246" y="1934309"/>
            <a:ext cx="2428875" cy="18859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81197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1872" y="365760"/>
            <a:ext cx="9692640" cy="847578"/>
          </a:xfrm>
        </p:spPr>
        <p:txBody>
          <a:bodyPr>
            <a:normAutofit fontScale="90000"/>
          </a:bodyPr>
          <a:lstStyle/>
          <a:p>
            <a:r>
              <a:rPr lang="ro-RO" dirty="0"/>
              <a:t/>
            </a:r>
            <a:br>
              <a:rPr lang="ro-RO" dirty="0"/>
            </a:br>
            <a:endParaRPr lang="ro-RO"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220156498"/>
              </p:ext>
            </p:extLst>
          </p:nvPr>
        </p:nvGraphicFramePr>
        <p:xfrm>
          <a:off x="641838" y="896816"/>
          <a:ext cx="9215394" cy="5283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Рисунок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6274" y="1213338"/>
            <a:ext cx="2727158" cy="17356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Рисунок 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30316" y="1242515"/>
            <a:ext cx="2643101" cy="17065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Рисунок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905637" y="1242515"/>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82499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077234388"/>
              </p:ext>
            </p:extLst>
          </p:nvPr>
        </p:nvGraphicFramePr>
        <p:xfrm>
          <a:off x="1261872" y="1828800"/>
          <a:ext cx="8595360" cy="43513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5">
            <a:extLst>
              <a:ext uri="{FF2B5EF4-FFF2-40B4-BE49-F238E27FC236}">
                <a16:creationId xmlns:a16="http://schemas.microsoft.com/office/drawing/2014/main" id="{05068B8B-928F-4A20-9F76-487D33E163E1}"/>
              </a:ext>
            </a:extLst>
          </p:cNvPr>
          <p:cNvSpPr/>
          <p:nvPr/>
        </p:nvSpPr>
        <p:spPr>
          <a:xfrm>
            <a:off x="1006642" y="316832"/>
            <a:ext cx="7162800" cy="609600"/>
          </a:xfrm>
          <a:prstGeom prst="rect">
            <a:avLst/>
          </a:prstGeom>
          <a:solidFill>
            <a:srgbClr val="1C7F8C"/>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MODELUL GLOBAL (UNIVERSAL)</a:t>
            </a:r>
            <a:endParaRPr lang="ro-RO"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71107052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1308</Words>
  <Application>Microsoft Office PowerPoint</Application>
  <PresentationFormat>Широкоэкранный</PresentationFormat>
  <Paragraphs>31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Mediul internațional de securitate. Elemente de analiză în condițiile globalizării</vt:lpstr>
      <vt:lpstr>Introducere</vt:lpstr>
      <vt:lpstr> </vt:lpstr>
      <vt:lpstr>Презентация PowerPoint</vt:lpstr>
      <vt:lpstr>Презентация PowerPoint</vt:lpstr>
      <vt:lpstr>    SECURITATEA “MAI MULTOR MARI PUTERI”    </vt:lpstr>
      <vt:lpstr>Презентация PowerPoint</vt:lpstr>
      <vt:lpstr> </vt:lpstr>
      <vt:lpstr>Презентация PowerPoint</vt:lpstr>
      <vt:lpstr>„Concluzia”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Mediul internațional de securitate. Elemente de analiză în condițiile globalizării</dc:title>
  <dc:creator>Пользователь</dc:creator>
  <cp:lastModifiedBy>Пользователь</cp:lastModifiedBy>
  <cp:revision>3</cp:revision>
  <dcterms:created xsi:type="dcterms:W3CDTF">2021-12-12T13:18:18Z</dcterms:created>
  <dcterms:modified xsi:type="dcterms:W3CDTF">2021-12-12T13:39:40Z</dcterms:modified>
</cp:coreProperties>
</file>