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5" r:id="rId4"/>
    <p:sldId id="258" r:id="rId5"/>
    <p:sldId id="259" r:id="rId6"/>
    <p:sldId id="266" r:id="rId7"/>
    <p:sldId id="267" r:id="rId8"/>
    <p:sldId id="268" r:id="rId9"/>
    <p:sldId id="264" r:id="rId10"/>
    <p:sldId id="260" r:id="rId11"/>
    <p:sldId id="261" r:id="rId12"/>
    <p:sldId id="262" r:id="rId13"/>
    <p:sldId id="263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4" autoAdjust="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F35C54-CFC8-4FE2-99F3-26D1C388FBB1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DC3619D-E42F-4BFD-B494-146C69CDEA67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ro-RO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 începutul mileniului III, în epoca informatizării globale, devin şi mai actuale cuvintele lui Winston Churchill, care afirma că cel ce </a:t>
          </a:r>
          <a:r>
            <a:rPr lang="ro-RO" sz="20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„posedă informaţia, stăpâneşte lumea”</a:t>
          </a:r>
          <a:r>
            <a:rPr lang="ro-RO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10A72C-E0BF-4178-AC65-CBBCBAB98FC9}" type="parTrans" cxnId="{FC795373-21FC-4420-9D1E-08C6DBB674A2}">
      <dgm:prSet/>
      <dgm:spPr/>
      <dgm:t>
        <a:bodyPr/>
        <a:lstStyle/>
        <a:p>
          <a:endParaRPr lang="ru-RU"/>
        </a:p>
      </dgm:t>
    </dgm:pt>
    <dgm:pt modelId="{B169000C-C0B7-432D-96D2-0FBA512AD628}" type="sibTrans" cxnId="{FC795373-21FC-4420-9D1E-08C6DBB674A2}">
      <dgm:prSet/>
      <dgm:spPr/>
      <dgm:t>
        <a:bodyPr/>
        <a:lstStyle/>
        <a:p>
          <a:endParaRPr lang="ru-RU"/>
        </a:p>
      </dgm:t>
    </dgm:pt>
    <dgm:pt modelId="{8301FD64-6FB8-4AC4-993F-60EA803BD279}">
      <dgm:prSet custT="1"/>
      <dgm:spPr/>
      <dgm:t>
        <a:bodyPr/>
        <a:lstStyle/>
        <a:p>
          <a:pPr rtl="0"/>
          <a:r>
            <a:rPr lang="ro-RO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Informația este conceptul care stă la baza acestei ere, este obiectul principal de lucru la momentul actual și în anii ce vor urma.</a:t>
          </a:r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26B7FD-1331-4377-971B-F838E5891EDF}" type="parTrans" cxnId="{C134F4BC-A18C-496D-BC18-2DCADB77F203}">
      <dgm:prSet/>
      <dgm:spPr/>
      <dgm:t>
        <a:bodyPr/>
        <a:lstStyle/>
        <a:p>
          <a:endParaRPr lang="ru-RU"/>
        </a:p>
      </dgm:t>
    </dgm:pt>
    <dgm:pt modelId="{661686C2-E11C-4200-BAD5-ED0647E32BC2}" type="sibTrans" cxnId="{C134F4BC-A18C-496D-BC18-2DCADB77F203}">
      <dgm:prSet/>
      <dgm:spPr/>
      <dgm:t>
        <a:bodyPr/>
        <a:lstStyle/>
        <a:p>
          <a:endParaRPr lang="ru-RU"/>
        </a:p>
      </dgm:t>
    </dgm:pt>
    <dgm:pt modelId="{25C2A41D-1298-4835-A7C2-3AC84DC3BDA7}">
      <dgm:prSet custT="1"/>
      <dgm:spPr/>
      <dgm:t>
        <a:bodyPr/>
        <a:lstStyle/>
        <a:p>
          <a:pPr rtl="0"/>
          <a:r>
            <a:rPr lang="ro-RO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Informaţia este unul dintre principalele active ale business-ului contemporan şi ale administrării de stat, activ care necesită protecţie. </a:t>
          </a:r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A19025-28C4-4FBC-9120-84E15822BC91}" type="parTrans" cxnId="{AE25437C-5432-4704-8AC5-F60A7EB9426F}">
      <dgm:prSet/>
      <dgm:spPr/>
      <dgm:t>
        <a:bodyPr/>
        <a:lstStyle/>
        <a:p>
          <a:endParaRPr lang="ru-RU"/>
        </a:p>
      </dgm:t>
    </dgm:pt>
    <dgm:pt modelId="{688F8262-2AD6-4472-843E-F79EA5DCFA72}" type="sibTrans" cxnId="{AE25437C-5432-4704-8AC5-F60A7EB9426F}">
      <dgm:prSet/>
      <dgm:spPr/>
      <dgm:t>
        <a:bodyPr/>
        <a:lstStyle/>
        <a:p>
          <a:endParaRPr lang="ru-RU"/>
        </a:p>
      </dgm:t>
    </dgm:pt>
    <dgm:pt modelId="{4D2AC1AA-BF86-4C21-BA0B-EBA81A6112E1}">
      <dgm:prSet custT="1"/>
      <dgm:spPr>
        <a:solidFill>
          <a:srgbClr val="C00000"/>
        </a:solidFill>
      </dgm:spPr>
      <dgm:t>
        <a:bodyPr/>
        <a:lstStyle/>
        <a:p>
          <a:pPr rtl="0"/>
          <a:r>
            <a:rPr lang="ro-MD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Securitatea informațională devenind un atribut indispensabil la etapa actuală, la nivel internațional.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AC773C-ABAB-48FD-BE6E-C67223AA0062}" type="parTrans" cxnId="{CE991636-DF99-4534-A133-42F5A1046925}">
      <dgm:prSet/>
      <dgm:spPr/>
      <dgm:t>
        <a:bodyPr/>
        <a:lstStyle/>
        <a:p>
          <a:endParaRPr lang="ru-RU"/>
        </a:p>
      </dgm:t>
    </dgm:pt>
    <dgm:pt modelId="{EE8FDAB8-70B1-4B14-9D8C-59B4FD518875}" type="sibTrans" cxnId="{CE991636-DF99-4534-A133-42F5A1046925}">
      <dgm:prSet/>
      <dgm:spPr/>
      <dgm:t>
        <a:bodyPr/>
        <a:lstStyle/>
        <a:p>
          <a:endParaRPr lang="ru-RU"/>
        </a:p>
      </dgm:t>
    </dgm:pt>
    <dgm:pt modelId="{F46B8F5B-7EAC-4ED0-8E55-3B2603106AF4}" type="pres">
      <dgm:prSet presAssocID="{C0F35C54-CFC8-4FE2-99F3-26D1C388FBB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D90693-5BE5-44EA-8438-E721822DB501}" type="pres">
      <dgm:prSet presAssocID="{C0F35C54-CFC8-4FE2-99F3-26D1C388FBB1}" presName="dummyMaxCanvas" presStyleCnt="0">
        <dgm:presLayoutVars/>
      </dgm:prSet>
      <dgm:spPr/>
    </dgm:pt>
    <dgm:pt modelId="{A9A0FEAC-DE2F-4766-8F2E-93BB5D84BB88}" type="pres">
      <dgm:prSet presAssocID="{C0F35C54-CFC8-4FE2-99F3-26D1C388FBB1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2CF5A0-6D0A-4D33-BB87-400C7D63CDBF}" type="pres">
      <dgm:prSet presAssocID="{C0F35C54-CFC8-4FE2-99F3-26D1C388FBB1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23152E-9597-4A0F-BB74-D3B54A7D2CA5}" type="pres">
      <dgm:prSet presAssocID="{C0F35C54-CFC8-4FE2-99F3-26D1C388FBB1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DC08FE-6093-4ADD-AE1D-51C1156778E6}" type="pres">
      <dgm:prSet presAssocID="{C0F35C54-CFC8-4FE2-99F3-26D1C388FBB1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8FACDD-834B-4477-B689-38AD5934B5AA}" type="pres">
      <dgm:prSet presAssocID="{C0F35C54-CFC8-4FE2-99F3-26D1C388FBB1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9FBB20-5534-48D4-94BB-DBF46A52411E}" type="pres">
      <dgm:prSet presAssocID="{C0F35C54-CFC8-4FE2-99F3-26D1C388FBB1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F36522-45F2-4B52-8F0A-4BE0CFF1211B}" type="pres">
      <dgm:prSet presAssocID="{C0F35C54-CFC8-4FE2-99F3-26D1C388FBB1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8AE7F3-A4C3-4FC8-A793-897700A2376F}" type="pres">
      <dgm:prSet presAssocID="{C0F35C54-CFC8-4FE2-99F3-26D1C388FBB1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C2B5B1-BF7A-4532-9A14-57E7C0BF2BCE}" type="pres">
      <dgm:prSet presAssocID="{C0F35C54-CFC8-4FE2-99F3-26D1C388FBB1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014B16-F9A3-4881-99C6-500CE084C6BD}" type="pres">
      <dgm:prSet presAssocID="{C0F35C54-CFC8-4FE2-99F3-26D1C388FBB1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111DB4-5524-4A8F-83B6-8812F2A2F341}" type="pres">
      <dgm:prSet presAssocID="{C0F35C54-CFC8-4FE2-99F3-26D1C388FBB1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991636-DF99-4534-A133-42F5A1046925}" srcId="{C0F35C54-CFC8-4FE2-99F3-26D1C388FBB1}" destId="{4D2AC1AA-BF86-4C21-BA0B-EBA81A6112E1}" srcOrd="3" destOrd="0" parTransId="{ACAC773C-ABAB-48FD-BE6E-C67223AA0062}" sibTransId="{EE8FDAB8-70B1-4B14-9D8C-59B4FD518875}"/>
    <dgm:cxn modelId="{0A539764-A4FE-4A10-A3A6-1BCF489B8FDA}" type="presOf" srcId="{4D2AC1AA-BF86-4C21-BA0B-EBA81A6112E1}" destId="{E7DC08FE-6093-4ADD-AE1D-51C1156778E6}" srcOrd="0" destOrd="0" presId="urn:microsoft.com/office/officeart/2005/8/layout/vProcess5"/>
    <dgm:cxn modelId="{FC795373-21FC-4420-9D1E-08C6DBB674A2}" srcId="{C0F35C54-CFC8-4FE2-99F3-26D1C388FBB1}" destId="{DDC3619D-E42F-4BFD-B494-146C69CDEA67}" srcOrd="0" destOrd="0" parTransId="{6D10A72C-E0BF-4178-AC65-CBBCBAB98FC9}" sibTransId="{B169000C-C0B7-432D-96D2-0FBA512AD628}"/>
    <dgm:cxn modelId="{67F7EDEE-298A-494F-BCBC-DE3FB396EAEE}" type="presOf" srcId="{B169000C-C0B7-432D-96D2-0FBA512AD628}" destId="{F88FACDD-834B-4477-B689-38AD5934B5AA}" srcOrd="0" destOrd="0" presId="urn:microsoft.com/office/officeart/2005/8/layout/vProcess5"/>
    <dgm:cxn modelId="{5934F314-0555-440B-9CD6-75529E59C6CD}" type="presOf" srcId="{661686C2-E11C-4200-BAD5-ED0647E32BC2}" destId="{D89FBB20-5534-48D4-94BB-DBF46A52411E}" srcOrd="0" destOrd="0" presId="urn:microsoft.com/office/officeart/2005/8/layout/vProcess5"/>
    <dgm:cxn modelId="{6A8CA67D-AAAC-43F0-AA4C-BB44A2A75386}" type="presOf" srcId="{25C2A41D-1298-4835-A7C2-3AC84DC3BDA7}" destId="{EC23152E-9597-4A0F-BB74-D3B54A7D2CA5}" srcOrd="0" destOrd="0" presId="urn:microsoft.com/office/officeart/2005/8/layout/vProcess5"/>
    <dgm:cxn modelId="{20CE65D6-5C91-4309-8DDF-41F6FF281E95}" type="presOf" srcId="{8301FD64-6FB8-4AC4-993F-60EA803BD279}" destId="{76C2B5B1-BF7A-4532-9A14-57E7C0BF2BCE}" srcOrd="1" destOrd="0" presId="urn:microsoft.com/office/officeart/2005/8/layout/vProcess5"/>
    <dgm:cxn modelId="{1B509960-55BF-4A03-8AB5-DE3A1E2DB10F}" type="presOf" srcId="{688F8262-2AD6-4472-843E-F79EA5DCFA72}" destId="{86F36522-45F2-4B52-8F0A-4BE0CFF1211B}" srcOrd="0" destOrd="0" presId="urn:microsoft.com/office/officeart/2005/8/layout/vProcess5"/>
    <dgm:cxn modelId="{860D19EF-3F46-4917-95B9-037C763AFD18}" type="presOf" srcId="{DDC3619D-E42F-4BFD-B494-146C69CDEA67}" destId="{9E8AE7F3-A4C3-4FC8-A793-897700A2376F}" srcOrd="1" destOrd="0" presId="urn:microsoft.com/office/officeart/2005/8/layout/vProcess5"/>
    <dgm:cxn modelId="{69FA5453-1C41-4C50-A806-AD0185FB96EF}" type="presOf" srcId="{8301FD64-6FB8-4AC4-993F-60EA803BD279}" destId="{EF2CF5A0-6D0A-4D33-BB87-400C7D63CDBF}" srcOrd="0" destOrd="0" presId="urn:microsoft.com/office/officeart/2005/8/layout/vProcess5"/>
    <dgm:cxn modelId="{3DDBE464-4F65-4CFD-B8B0-2E6E1FD5D09F}" type="presOf" srcId="{DDC3619D-E42F-4BFD-B494-146C69CDEA67}" destId="{A9A0FEAC-DE2F-4766-8F2E-93BB5D84BB88}" srcOrd="0" destOrd="0" presId="urn:microsoft.com/office/officeart/2005/8/layout/vProcess5"/>
    <dgm:cxn modelId="{AE25437C-5432-4704-8AC5-F60A7EB9426F}" srcId="{C0F35C54-CFC8-4FE2-99F3-26D1C388FBB1}" destId="{25C2A41D-1298-4835-A7C2-3AC84DC3BDA7}" srcOrd="2" destOrd="0" parTransId="{C1A19025-28C4-4FBC-9120-84E15822BC91}" sibTransId="{688F8262-2AD6-4472-843E-F79EA5DCFA72}"/>
    <dgm:cxn modelId="{DA1E55F0-6513-4732-9ACD-86749A67A67C}" type="presOf" srcId="{C0F35C54-CFC8-4FE2-99F3-26D1C388FBB1}" destId="{F46B8F5B-7EAC-4ED0-8E55-3B2603106AF4}" srcOrd="0" destOrd="0" presId="urn:microsoft.com/office/officeart/2005/8/layout/vProcess5"/>
    <dgm:cxn modelId="{CD485794-6917-4B7B-B287-6BA13694D7B6}" type="presOf" srcId="{25C2A41D-1298-4835-A7C2-3AC84DC3BDA7}" destId="{A5014B16-F9A3-4881-99C6-500CE084C6BD}" srcOrd="1" destOrd="0" presId="urn:microsoft.com/office/officeart/2005/8/layout/vProcess5"/>
    <dgm:cxn modelId="{C134F4BC-A18C-496D-BC18-2DCADB77F203}" srcId="{C0F35C54-CFC8-4FE2-99F3-26D1C388FBB1}" destId="{8301FD64-6FB8-4AC4-993F-60EA803BD279}" srcOrd="1" destOrd="0" parTransId="{1C26B7FD-1331-4377-971B-F838E5891EDF}" sibTransId="{661686C2-E11C-4200-BAD5-ED0647E32BC2}"/>
    <dgm:cxn modelId="{42446D81-116E-409F-AE4E-DD7194E8D8D6}" type="presOf" srcId="{4D2AC1AA-BF86-4C21-BA0B-EBA81A6112E1}" destId="{32111DB4-5524-4A8F-83B6-8812F2A2F341}" srcOrd="1" destOrd="0" presId="urn:microsoft.com/office/officeart/2005/8/layout/vProcess5"/>
    <dgm:cxn modelId="{95A1C5FB-8007-4E32-B6F8-10319A06B721}" type="presParOf" srcId="{F46B8F5B-7EAC-4ED0-8E55-3B2603106AF4}" destId="{5CD90693-5BE5-44EA-8438-E721822DB501}" srcOrd="0" destOrd="0" presId="urn:microsoft.com/office/officeart/2005/8/layout/vProcess5"/>
    <dgm:cxn modelId="{F3D78FCC-EBB6-4023-AA09-BD2AB527545C}" type="presParOf" srcId="{F46B8F5B-7EAC-4ED0-8E55-3B2603106AF4}" destId="{A9A0FEAC-DE2F-4766-8F2E-93BB5D84BB88}" srcOrd="1" destOrd="0" presId="urn:microsoft.com/office/officeart/2005/8/layout/vProcess5"/>
    <dgm:cxn modelId="{57C03E57-9D19-4A0C-965E-D48255697E8B}" type="presParOf" srcId="{F46B8F5B-7EAC-4ED0-8E55-3B2603106AF4}" destId="{EF2CF5A0-6D0A-4D33-BB87-400C7D63CDBF}" srcOrd="2" destOrd="0" presId="urn:microsoft.com/office/officeart/2005/8/layout/vProcess5"/>
    <dgm:cxn modelId="{A9661EC8-D1B1-449B-B4B2-C0D81C295BA1}" type="presParOf" srcId="{F46B8F5B-7EAC-4ED0-8E55-3B2603106AF4}" destId="{EC23152E-9597-4A0F-BB74-D3B54A7D2CA5}" srcOrd="3" destOrd="0" presId="urn:microsoft.com/office/officeart/2005/8/layout/vProcess5"/>
    <dgm:cxn modelId="{718E7591-519A-4D31-89B5-6B7CBD4F40EA}" type="presParOf" srcId="{F46B8F5B-7EAC-4ED0-8E55-3B2603106AF4}" destId="{E7DC08FE-6093-4ADD-AE1D-51C1156778E6}" srcOrd="4" destOrd="0" presId="urn:microsoft.com/office/officeart/2005/8/layout/vProcess5"/>
    <dgm:cxn modelId="{F4ED3F99-0EDC-41B2-8972-FFEFD959B80C}" type="presParOf" srcId="{F46B8F5B-7EAC-4ED0-8E55-3B2603106AF4}" destId="{F88FACDD-834B-4477-B689-38AD5934B5AA}" srcOrd="5" destOrd="0" presId="urn:microsoft.com/office/officeart/2005/8/layout/vProcess5"/>
    <dgm:cxn modelId="{5FE769DD-5839-4235-BABA-0A2F9EDE82A6}" type="presParOf" srcId="{F46B8F5B-7EAC-4ED0-8E55-3B2603106AF4}" destId="{D89FBB20-5534-48D4-94BB-DBF46A52411E}" srcOrd="6" destOrd="0" presId="urn:microsoft.com/office/officeart/2005/8/layout/vProcess5"/>
    <dgm:cxn modelId="{E7CFFA4F-B822-4F65-92FC-D176AF0AFF5F}" type="presParOf" srcId="{F46B8F5B-7EAC-4ED0-8E55-3B2603106AF4}" destId="{86F36522-45F2-4B52-8F0A-4BE0CFF1211B}" srcOrd="7" destOrd="0" presId="urn:microsoft.com/office/officeart/2005/8/layout/vProcess5"/>
    <dgm:cxn modelId="{39C16CB9-ED22-44B6-9697-61BBC9077327}" type="presParOf" srcId="{F46B8F5B-7EAC-4ED0-8E55-3B2603106AF4}" destId="{9E8AE7F3-A4C3-4FC8-A793-897700A2376F}" srcOrd="8" destOrd="0" presId="urn:microsoft.com/office/officeart/2005/8/layout/vProcess5"/>
    <dgm:cxn modelId="{78FA77C2-D439-4326-A115-7514E8FC2470}" type="presParOf" srcId="{F46B8F5B-7EAC-4ED0-8E55-3B2603106AF4}" destId="{76C2B5B1-BF7A-4532-9A14-57E7C0BF2BCE}" srcOrd="9" destOrd="0" presId="urn:microsoft.com/office/officeart/2005/8/layout/vProcess5"/>
    <dgm:cxn modelId="{88C2893E-0C2F-4F95-B34B-5EAADF04F90B}" type="presParOf" srcId="{F46B8F5B-7EAC-4ED0-8E55-3B2603106AF4}" destId="{A5014B16-F9A3-4881-99C6-500CE084C6BD}" srcOrd="10" destOrd="0" presId="urn:microsoft.com/office/officeart/2005/8/layout/vProcess5"/>
    <dgm:cxn modelId="{7C7999EC-5C3F-40DC-901D-60C3CECAA9A1}" type="presParOf" srcId="{F46B8F5B-7EAC-4ED0-8E55-3B2603106AF4}" destId="{32111DB4-5524-4A8F-83B6-8812F2A2F341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394AFDC-2ECE-424B-8D46-FE42DE64831C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AF660911-DF4A-48A0-9950-82F4DDAEB48E}">
      <dgm:prSet phldrT="[Текст]" custT="1"/>
      <dgm:spPr/>
      <dgm:t>
        <a:bodyPr/>
        <a:lstStyle/>
        <a:p>
          <a:r>
            <a:rPr lang="ro-RO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Fenomenul infracţionalităţii informaţionale afectează instituţiile publice şi private, cu consecinţe de nebănuit.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7EF427-A24E-48E3-8BF0-94B7CEC909DF}" type="parTrans" cxnId="{A39BAD72-8900-4A66-9284-85DEA2CE2FBF}">
      <dgm:prSet/>
      <dgm:spPr/>
      <dgm:t>
        <a:bodyPr/>
        <a:lstStyle/>
        <a:p>
          <a:endParaRPr lang="ru-RU"/>
        </a:p>
      </dgm:t>
    </dgm:pt>
    <dgm:pt modelId="{39FEE39E-320A-4E12-A631-4B99AD6BB0A9}" type="sibTrans" cxnId="{A39BAD72-8900-4A66-9284-85DEA2CE2FBF}">
      <dgm:prSet/>
      <dgm:spPr/>
      <dgm:t>
        <a:bodyPr/>
        <a:lstStyle/>
        <a:p>
          <a:endParaRPr lang="ru-RU"/>
        </a:p>
      </dgm:t>
    </dgm:pt>
    <dgm:pt modelId="{C66175A3-91C4-486D-91F3-420C6C944E1E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o-RO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Acesta capătă accente catastrofale când este vorba de siguranţa şi apărarea naţională.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82FB92-E945-4518-8598-6FA4A88F9D6F}" type="parTrans" cxnId="{D17CD868-9C13-4F83-A93E-B305BF3CF6A7}">
      <dgm:prSet/>
      <dgm:spPr/>
      <dgm:t>
        <a:bodyPr/>
        <a:lstStyle/>
        <a:p>
          <a:endParaRPr lang="ru-RU"/>
        </a:p>
      </dgm:t>
    </dgm:pt>
    <dgm:pt modelId="{304FB410-D87C-4B6A-8D6C-FE3F7FEDECB9}" type="sibTrans" cxnId="{D17CD868-9C13-4F83-A93E-B305BF3CF6A7}">
      <dgm:prSet/>
      <dgm:spPr/>
      <dgm:t>
        <a:bodyPr/>
        <a:lstStyle/>
        <a:p>
          <a:endParaRPr lang="ru-RU"/>
        </a:p>
      </dgm:t>
    </dgm:pt>
    <dgm:pt modelId="{CA4068A2-AC7E-4553-B01C-34987EC23661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o-RO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Unde securitatea informațională are o importanţă vitală.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6FEC90-B914-4E21-9899-8107CFE8C1B5}" type="parTrans" cxnId="{1F1FAC4D-A061-4847-B411-613883C9B24B}">
      <dgm:prSet/>
      <dgm:spPr/>
      <dgm:t>
        <a:bodyPr/>
        <a:lstStyle/>
        <a:p>
          <a:endParaRPr lang="ru-RU"/>
        </a:p>
      </dgm:t>
    </dgm:pt>
    <dgm:pt modelId="{11860D1A-2BAA-4BAF-98AB-782EB5ACFC3F}" type="sibTrans" cxnId="{1F1FAC4D-A061-4847-B411-613883C9B24B}">
      <dgm:prSet/>
      <dgm:spPr/>
      <dgm:t>
        <a:bodyPr/>
        <a:lstStyle/>
        <a:p>
          <a:endParaRPr lang="ru-RU"/>
        </a:p>
      </dgm:t>
    </dgm:pt>
    <dgm:pt modelId="{12A9718F-553B-4D86-A9F2-269CE10D7982}">
      <dgm:prSet phldrT="[Текст]" custT="1"/>
      <dgm:spPr/>
      <dgm:t>
        <a:bodyPr/>
        <a:lstStyle/>
        <a:p>
          <a:r>
            <a:rPr lang="ro-RO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În prelucrarea informaţiilor şi în asigurarea fundamentării deciziilor.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0CEF53-3CC6-4F1B-B874-DC93D644007A}" type="parTrans" cxnId="{30141584-E96B-45D5-91F3-DEC650F5BD5F}">
      <dgm:prSet/>
      <dgm:spPr/>
      <dgm:t>
        <a:bodyPr/>
        <a:lstStyle/>
        <a:p>
          <a:endParaRPr lang="ru-RU"/>
        </a:p>
      </dgm:t>
    </dgm:pt>
    <dgm:pt modelId="{62EA5EDD-C992-4AE5-9BAB-5134196463A0}" type="sibTrans" cxnId="{30141584-E96B-45D5-91F3-DEC650F5BD5F}">
      <dgm:prSet/>
      <dgm:spPr/>
      <dgm:t>
        <a:bodyPr/>
        <a:lstStyle/>
        <a:p>
          <a:endParaRPr lang="ru-RU"/>
        </a:p>
      </dgm:t>
    </dgm:pt>
    <dgm:pt modelId="{50CA274D-A9C6-4975-92DD-811B0139AF1B}" type="pres">
      <dgm:prSet presAssocID="{2394AFDC-2ECE-424B-8D46-FE42DE64831C}" presName="CompostProcess" presStyleCnt="0">
        <dgm:presLayoutVars>
          <dgm:dir/>
          <dgm:resizeHandles val="exact"/>
        </dgm:presLayoutVars>
      </dgm:prSet>
      <dgm:spPr/>
    </dgm:pt>
    <dgm:pt modelId="{27FEF7BD-B0B4-4DB0-88B0-91A2BB1F58A2}" type="pres">
      <dgm:prSet presAssocID="{2394AFDC-2ECE-424B-8D46-FE42DE64831C}" presName="arrow" presStyleLbl="bgShp" presStyleIdx="0" presStyleCnt="1" custScaleX="100001" custScaleY="100001"/>
      <dgm:spPr>
        <a:solidFill>
          <a:schemeClr val="accent6">
            <a:lumMod val="40000"/>
            <a:lumOff val="60000"/>
          </a:schemeClr>
        </a:solidFill>
      </dgm:spPr>
    </dgm:pt>
    <dgm:pt modelId="{6F67C921-7B1F-4D2F-ADAE-9292E4C66D9B}" type="pres">
      <dgm:prSet presAssocID="{2394AFDC-2ECE-424B-8D46-FE42DE64831C}" presName="linearProcess" presStyleCnt="0"/>
      <dgm:spPr/>
    </dgm:pt>
    <dgm:pt modelId="{D15FDCCE-5D5C-4067-A572-D690EF121365}" type="pres">
      <dgm:prSet presAssocID="{AF660911-DF4A-48A0-9950-82F4DDAEB48E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2C0EF3-E505-430D-8CFD-AB7790FE0DCC}" type="pres">
      <dgm:prSet presAssocID="{39FEE39E-320A-4E12-A631-4B99AD6BB0A9}" presName="sibTrans" presStyleCnt="0"/>
      <dgm:spPr/>
    </dgm:pt>
    <dgm:pt modelId="{B83C6179-066B-4062-8BC2-8DC8D6070E59}" type="pres">
      <dgm:prSet presAssocID="{C66175A3-91C4-486D-91F3-420C6C944E1E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EDB52F-A2DA-4190-9CE8-6F6A49206056}" type="pres">
      <dgm:prSet presAssocID="{304FB410-D87C-4B6A-8D6C-FE3F7FEDECB9}" presName="sibTrans" presStyleCnt="0"/>
      <dgm:spPr/>
    </dgm:pt>
    <dgm:pt modelId="{562664D7-D331-4F02-AC35-9A8EE4D54163}" type="pres">
      <dgm:prSet presAssocID="{CA4068A2-AC7E-4553-B01C-34987EC23661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71688C-BD87-4450-8A92-ECED4E7CA2B5}" type="pres">
      <dgm:prSet presAssocID="{11860D1A-2BAA-4BAF-98AB-782EB5ACFC3F}" presName="sibTrans" presStyleCnt="0"/>
      <dgm:spPr/>
    </dgm:pt>
    <dgm:pt modelId="{3B7761B2-5E75-4F80-B3B2-B54EC7E67820}" type="pres">
      <dgm:prSet presAssocID="{12A9718F-553B-4D86-A9F2-269CE10D7982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1FAC4D-A061-4847-B411-613883C9B24B}" srcId="{2394AFDC-2ECE-424B-8D46-FE42DE64831C}" destId="{CA4068A2-AC7E-4553-B01C-34987EC23661}" srcOrd="2" destOrd="0" parTransId="{5F6FEC90-B914-4E21-9899-8107CFE8C1B5}" sibTransId="{11860D1A-2BAA-4BAF-98AB-782EB5ACFC3F}"/>
    <dgm:cxn modelId="{A0549718-11EA-445E-BB14-E9FD4CD488FF}" type="presOf" srcId="{CA4068A2-AC7E-4553-B01C-34987EC23661}" destId="{562664D7-D331-4F02-AC35-9A8EE4D54163}" srcOrd="0" destOrd="0" presId="urn:microsoft.com/office/officeart/2005/8/layout/hProcess9"/>
    <dgm:cxn modelId="{77BD1B2C-9A10-4EDE-ADE2-929A363D058A}" type="presOf" srcId="{C66175A3-91C4-486D-91F3-420C6C944E1E}" destId="{B83C6179-066B-4062-8BC2-8DC8D6070E59}" srcOrd="0" destOrd="0" presId="urn:microsoft.com/office/officeart/2005/8/layout/hProcess9"/>
    <dgm:cxn modelId="{78CC94A1-59F6-4AE1-8B6C-F3F6C48D4189}" type="presOf" srcId="{12A9718F-553B-4D86-A9F2-269CE10D7982}" destId="{3B7761B2-5E75-4F80-B3B2-B54EC7E67820}" srcOrd="0" destOrd="0" presId="urn:microsoft.com/office/officeart/2005/8/layout/hProcess9"/>
    <dgm:cxn modelId="{D5E9EFF4-DC57-45DB-89B9-B7C3A99900BF}" type="presOf" srcId="{2394AFDC-2ECE-424B-8D46-FE42DE64831C}" destId="{50CA274D-A9C6-4975-92DD-811B0139AF1B}" srcOrd="0" destOrd="0" presId="urn:microsoft.com/office/officeart/2005/8/layout/hProcess9"/>
    <dgm:cxn modelId="{7B0C3B7A-249E-41EB-913F-7B33D3928E6C}" type="presOf" srcId="{AF660911-DF4A-48A0-9950-82F4DDAEB48E}" destId="{D15FDCCE-5D5C-4067-A572-D690EF121365}" srcOrd="0" destOrd="0" presId="urn:microsoft.com/office/officeart/2005/8/layout/hProcess9"/>
    <dgm:cxn modelId="{30141584-E96B-45D5-91F3-DEC650F5BD5F}" srcId="{2394AFDC-2ECE-424B-8D46-FE42DE64831C}" destId="{12A9718F-553B-4D86-A9F2-269CE10D7982}" srcOrd="3" destOrd="0" parTransId="{750CEF53-3CC6-4F1B-B874-DC93D644007A}" sibTransId="{62EA5EDD-C992-4AE5-9BAB-5134196463A0}"/>
    <dgm:cxn modelId="{A39BAD72-8900-4A66-9284-85DEA2CE2FBF}" srcId="{2394AFDC-2ECE-424B-8D46-FE42DE64831C}" destId="{AF660911-DF4A-48A0-9950-82F4DDAEB48E}" srcOrd="0" destOrd="0" parTransId="{7D7EF427-A24E-48E3-8BF0-94B7CEC909DF}" sibTransId="{39FEE39E-320A-4E12-A631-4B99AD6BB0A9}"/>
    <dgm:cxn modelId="{D17CD868-9C13-4F83-A93E-B305BF3CF6A7}" srcId="{2394AFDC-2ECE-424B-8D46-FE42DE64831C}" destId="{C66175A3-91C4-486D-91F3-420C6C944E1E}" srcOrd="1" destOrd="0" parTransId="{F082FB92-E945-4518-8598-6FA4A88F9D6F}" sibTransId="{304FB410-D87C-4B6A-8D6C-FE3F7FEDECB9}"/>
    <dgm:cxn modelId="{FD5BAB0C-9D75-43C9-877D-1E894ED1E92B}" type="presParOf" srcId="{50CA274D-A9C6-4975-92DD-811B0139AF1B}" destId="{27FEF7BD-B0B4-4DB0-88B0-91A2BB1F58A2}" srcOrd="0" destOrd="0" presId="urn:microsoft.com/office/officeart/2005/8/layout/hProcess9"/>
    <dgm:cxn modelId="{901F1642-777B-4742-8BA8-6593031D0EA6}" type="presParOf" srcId="{50CA274D-A9C6-4975-92DD-811B0139AF1B}" destId="{6F67C921-7B1F-4D2F-ADAE-9292E4C66D9B}" srcOrd="1" destOrd="0" presId="urn:microsoft.com/office/officeart/2005/8/layout/hProcess9"/>
    <dgm:cxn modelId="{C6C19CD6-87A5-4424-8AE0-9CC262168446}" type="presParOf" srcId="{6F67C921-7B1F-4D2F-ADAE-9292E4C66D9B}" destId="{D15FDCCE-5D5C-4067-A572-D690EF121365}" srcOrd="0" destOrd="0" presId="urn:microsoft.com/office/officeart/2005/8/layout/hProcess9"/>
    <dgm:cxn modelId="{A663C5A0-841E-42D6-9A24-8B36CF9BAED0}" type="presParOf" srcId="{6F67C921-7B1F-4D2F-ADAE-9292E4C66D9B}" destId="{8E2C0EF3-E505-430D-8CFD-AB7790FE0DCC}" srcOrd="1" destOrd="0" presId="urn:microsoft.com/office/officeart/2005/8/layout/hProcess9"/>
    <dgm:cxn modelId="{E8A03B35-23F7-41D6-8B1A-8B689032A4C1}" type="presParOf" srcId="{6F67C921-7B1F-4D2F-ADAE-9292E4C66D9B}" destId="{B83C6179-066B-4062-8BC2-8DC8D6070E59}" srcOrd="2" destOrd="0" presId="urn:microsoft.com/office/officeart/2005/8/layout/hProcess9"/>
    <dgm:cxn modelId="{E49238E3-E9C1-4E0E-8E12-28FCF7A73643}" type="presParOf" srcId="{6F67C921-7B1F-4D2F-ADAE-9292E4C66D9B}" destId="{F0EDB52F-A2DA-4190-9CE8-6F6A49206056}" srcOrd="3" destOrd="0" presId="urn:microsoft.com/office/officeart/2005/8/layout/hProcess9"/>
    <dgm:cxn modelId="{DE826470-996B-4F13-AFDD-4EA9DB2C03BA}" type="presParOf" srcId="{6F67C921-7B1F-4D2F-ADAE-9292E4C66D9B}" destId="{562664D7-D331-4F02-AC35-9A8EE4D54163}" srcOrd="4" destOrd="0" presId="urn:microsoft.com/office/officeart/2005/8/layout/hProcess9"/>
    <dgm:cxn modelId="{E118BAFC-A77F-4CA1-89D3-7C0E6F01D503}" type="presParOf" srcId="{6F67C921-7B1F-4D2F-ADAE-9292E4C66D9B}" destId="{0C71688C-BD87-4450-8A92-ECED4E7CA2B5}" srcOrd="5" destOrd="0" presId="urn:microsoft.com/office/officeart/2005/8/layout/hProcess9"/>
    <dgm:cxn modelId="{07008058-3B52-49A4-A94B-F729FEDFE758}" type="presParOf" srcId="{6F67C921-7B1F-4D2F-ADAE-9292E4C66D9B}" destId="{3B7761B2-5E75-4F80-B3B2-B54EC7E67820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988B9D9-C134-4BDF-BCCF-686F91418F24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C169DBB-8560-4529-8F39-02CBBAE475E1}">
      <dgm:prSet custT="1"/>
      <dgm:spPr/>
      <dgm:t>
        <a:bodyPr/>
        <a:lstStyle/>
        <a:p>
          <a:pPr rtl="0"/>
          <a:r>
            <a:rPr lang="ro-RO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apărarea intereselor naţionale ale statului în condiţiile globalizării proceselor informaţionale şi formării reţelelor informaţionale globale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07AB72-93CA-402C-A264-40D4201C4EF2}" type="parTrans" cxnId="{1CAC4233-B106-4FE1-BA32-F7199C2CDA80}">
      <dgm:prSet/>
      <dgm:spPr/>
      <dgm:t>
        <a:bodyPr/>
        <a:lstStyle/>
        <a:p>
          <a:endParaRPr lang="ru-RU"/>
        </a:p>
      </dgm:t>
    </dgm:pt>
    <dgm:pt modelId="{F6211975-946B-47B8-BADA-72CE8E740A1A}" type="sibTrans" cxnId="{1CAC4233-B106-4FE1-BA32-F7199C2CDA80}">
      <dgm:prSet/>
      <dgm:spPr/>
      <dgm:t>
        <a:bodyPr/>
        <a:lstStyle/>
        <a:p>
          <a:endParaRPr lang="ru-RU"/>
        </a:p>
      </dgm:t>
    </dgm:pt>
    <dgm:pt modelId="{9F7EA35B-12D7-4A1A-B382-5C7C53A64A08}">
      <dgm:prSet custT="1"/>
      <dgm:spPr>
        <a:solidFill>
          <a:srgbClr val="C00000"/>
        </a:solidFill>
      </dgm:spPr>
      <dgm:t>
        <a:bodyPr/>
        <a:lstStyle/>
        <a:p>
          <a:pPr rtl="0"/>
          <a:r>
            <a:rPr lang="ro-RO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asigurarea organelor puterii şi conducerii de stat, persoanelor fizice şi juridice cu informaţie veridică, completă şi oportună, necesară pentru luarea deciziilor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A6A486-BF8A-4636-8B1D-76AF79A4B39D}" type="parTrans" cxnId="{7BC6BA1D-5B93-4588-A350-F3B5C658049B}">
      <dgm:prSet/>
      <dgm:spPr/>
      <dgm:t>
        <a:bodyPr/>
        <a:lstStyle/>
        <a:p>
          <a:endParaRPr lang="ru-RU"/>
        </a:p>
      </dgm:t>
    </dgm:pt>
    <dgm:pt modelId="{CEF9E271-5AF1-4E98-934A-A904AA0F770D}" type="sibTrans" cxnId="{7BC6BA1D-5B93-4588-A350-F3B5C658049B}">
      <dgm:prSet/>
      <dgm:spPr/>
      <dgm:t>
        <a:bodyPr/>
        <a:lstStyle/>
        <a:p>
          <a:endParaRPr lang="ru-RU"/>
        </a:p>
      </dgm:t>
    </dgm:pt>
    <dgm:pt modelId="{6861D824-E8D9-4989-A92B-4B5FFD57902E}">
      <dgm:prSet custT="1"/>
      <dgm:spPr/>
      <dgm:t>
        <a:bodyPr/>
        <a:lstStyle/>
        <a:p>
          <a:pPr rtl="0"/>
          <a:r>
            <a:rPr lang="ro-RO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prevenirea încălcării integrităţii resurselor informaţionale de stat, utilizării lor nelegitime şi ineficiente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E65018-1B07-436F-8751-56151AD22C12}" type="parTrans" cxnId="{FC6362AD-26C1-4568-8F73-9A0F36002DB0}">
      <dgm:prSet/>
      <dgm:spPr/>
      <dgm:t>
        <a:bodyPr/>
        <a:lstStyle/>
        <a:p>
          <a:endParaRPr lang="ru-RU"/>
        </a:p>
      </dgm:t>
    </dgm:pt>
    <dgm:pt modelId="{A24E050E-5263-463A-98D7-DE31358F0ED2}" type="sibTrans" cxnId="{FC6362AD-26C1-4568-8F73-9A0F36002DB0}">
      <dgm:prSet/>
      <dgm:spPr/>
      <dgm:t>
        <a:bodyPr/>
        <a:lstStyle/>
        <a:p>
          <a:endParaRPr lang="ru-RU"/>
        </a:p>
      </dgm:t>
    </dgm:pt>
    <dgm:pt modelId="{1639E507-0214-4FF7-B181-BD208A08EA49}" type="pres">
      <dgm:prSet presAssocID="{D988B9D9-C134-4BDF-BCCF-686F91418F24}" presName="Name0" presStyleCnt="0">
        <dgm:presLayoutVars>
          <dgm:dir/>
          <dgm:resizeHandles val="exact"/>
        </dgm:presLayoutVars>
      </dgm:prSet>
      <dgm:spPr/>
    </dgm:pt>
    <dgm:pt modelId="{A518909B-F669-40CD-B230-15739BA28D5C}" type="pres">
      <dgm:prSet presAssocID="{DC169DBB-8560-4529-8F39-02CBBAE475E1}" presName="node" presStyleLbl="node1" presStyleIdx="0" presStyleCnt="3">
        <dgm:presLayoutVars>
          <dgm:bulletEnabled val="1"/>
        </dgm:presLayoutVars>
      </dgm:prSet>
      <dgm:spPr/>
    </dgm:pt>
    <dgm:pt modelId="{0A84A824-AD18-45F4-838A-27EF324731DF}" type="pres">
      <dgm:prSet presAssocID="{F6211975-946B-47B8-BADA-72CE8E740A1A}" presName="sibTrans" presStyleLbl="sibTrans2D1" presStyleIdx="0" presStyleCnt="2"/>
      <dgm:spPr/>
    </dgm:pt>
    <dgm:pt modelId="{C219F614-42F0-4006-B187-35F054117A7E}" type="pres">
      <dgm:prSet presAssocID="{F6211975-946B-47B8-BADA-72CE8E740A1A}" presName="connectorText" presStyleLbl="sibTrans2D1" presStyleIdx="0" presStyleCnt="2"/>
      <dgm:spPr/>
    </dgm:pt>
    <dgm:pt modelId="{30C7AB74-7D83-415A-8B32-26B9B35302EE}" type="pres">
      <dgm:prSet presAssocID="{9F7EA35B-12D7-4A1A-B382-5C7C53A64A08}" presName="node" presStyleLbl="node1" presStyleIdx="1" presStyleCnt="3">
        <dgm:presLayoutVars>
          <dgm:bulletEnabled val="1"/>
        </dgm:presLayoutVars>
      </dgm:prSet>
      <dgm:spPr/>
    </dgm:pt>
    <dgm:pt modelId="{FC46AFB6-7E3D-4437-B4B4-A564B26D9C55}" type="pres">
      <dgm:prSet presAssocID="{CEF9E271-5AF1-4E98-934A-A904AA0F770D}" presName="sibTrans" presStyleLbl="sibTrans2D1" presStyleIdx="1" presStyleCnt="2"/>
      <dgm:spPr/>
    </dgm:pt>
    <dgm:pt modelId="{A31E7E27-E661-4011-B132-F92C8A062A5D}" type="pres">
      <dgm:prSet presAssocID="{CEF9E271-5AF1-4E98-934A-A904AA0F770D}" presName="connectorText" presStyleLbl="sibTrans2D1" presStyleIdx="1" presStyleCnt="2"/>
      <dgm:spPr/>
    </dgm:pt>
    <dgm:pt modelId="{67C2A4EC-CF72-4FAA-ADFE-C5130C5637A5}" type="pres">
      <dgm:prSet presAssocID="{6861D824-E8D9-4989-A92B-4B5FFD57902E}" presName="node" presStyleLbl="node1" presStyleIdx="2" presStyleCnt="3">
        <dgm:presLayoutVars>
          <dgm:bulletEnabled val="1"/>
        </dgm:presLayoutVars>
      </dgm:prSet>
      <dgm:spPr/>
    </dgm:pt>
  </dgm:ptLst>
  <dgm:cxnLst>
    <dgm:cxn modelId="{1CAC4233-B106-4FE1-BA32-F7199C2CDA80}" srcId="{D988B9D9-C134-4BDF-BCCF-686F91418F24}" destId="{DC169DBB-8560-4529-8F39-02CBBAE475E1}" srcOrd="0" destOrd="0" parTransId="{6E07AB72-93CA-402C-A264-40D4201C4EF2}" sibTransId="{F6211975-946B-47B8-BADA-72CE8E740A1A}"/>
    <dgm:cxn modelId="{835A77DD-6188-4E70-850E-4703A43AB703}" type="presOf" srcId="{D988B9D9-C134-4BDF-BCCF-686F91418F24}" destId="{1639E507-0214-4FF7-B181-BD208A08EA49}" srcOrd="0" destOrd="0" presId="urn:microsoft.com/office/officeart/2005/8/layout/process1"/>
    <dgm:cxn modelId="{7F6A69E4-F1EE-4006-9A33-CEC9BF5CCE4D}" type="presOf" srcId="{DC169DBB-8560-4529-8F39-02CBBAE475E1}" destId="{A518909B-F669-40CD-B230-15739BA28D5C}" srcOrd="0" destOrd="0" presId="urn:microsoft.com/office/officeart/2005/8/layout/process1"/>
    <dgm:cxn modelId="{83227E27-A15A-4F3F-BDBF-C7799EADDC42}" type="presOf" srcId="{6861D824-E8D9-4989-A92B-4B5FFD57902E}" destId="{67C2A4EC-CF72-4FAA-ADFE-C5130C5637A5}" srcOrd="0" destOrd="0" presId="urn:microsoft.com/office/officeart/2005/8/layout/process1"/>
    <dgm:cxn modelId="{5E755BED-7D70-41E0-B3BE-728484F78ABA}" type="presOf" srcId="{F6211975-946B-47B8-BADA-72CE8E740A1A}" destId="{C219F614-42F0-4006-B187-35F054117A7E}" srcOrd="1" destOrd="0" presId="urn:microsoft.com/office/officeart/2005/8/layout/process1"/>
    <dgm:cxn modelId="{FECECC15-7101-4B0F-BEEB-11545D896917}" type="presOf" srcId="{CEF9E271-5AF1-4E98-934A-A904AA0F770D}" destId="{A31E7E27-E661-4011-B132-F92C8A062A5D}" srcOrd="1" destOrd="0" presId="urn:microsoft.com/office/officeart/2005/8/layout/process1"/>
    <dgm:cxn modelId="{5235BE3B-FDA1-43E8-B99D-48894DBA4CAE}" type="presOf" srcId="{9F7EA35B-12D7-4A1A-B382-5C7C53A64A08}" destId="{30C7AB74-7D83-415A-8B32-26B9B35302EE}" srcOrd="0" destOrd="0" presId="urn:microsoft.com/office/officeart/2005/8/layout/process1"/>
    <dgm:cxn modelId="{7BC6BA1D-5B93-4588-A350-F3B5C658049B}" srcId="{D988B9D9-C134-4BDF-BCCF-686F91418F24}" destId="{9F7EA35B-12D7-4A1A-B382-5C7C53A64A08}" srcOrd="1" destOrd="0" parTransId="{3BA6A486-BF8A-4636-8B1D-76AF79A4B39D}" sibTransId="{CEF9E271-5AF1-4E98-934A-A904AA0F770D}"/>
    <dgm:cxn modelId="{BCA85430-790C-4A78-8B1E-F707E8558FA0}" type="presOf" srcId="{F6211975-946B-47B8-BADA-72CE8E740A1A}" destId="{0A84A824-AD18-45F4-838A-27EF324731DF}" srcOrd="0" destOrd="0" presId="urn:microsoft.com/office/officeart/2005/8/layout/process1"/>
    <dgm:cxn modelId="{A903AE4D-DFC2-43B3-9438-9E86D1579BE3}" type="presOf" srcId="{CEF9E271-5AF1-4E98-934A-A904AA0F770D}" destId="{FC46AFB6-7E3D-4437-B4B4-A564B26D9C55}" srcOrd="0" destOrd="0" presId="urn:microsoft.com/office/officeart/2005/8/layout/process1"/>
    <dgm:cxn modelId="{FC6362AD-26C1-4568-8F73-9A0F36002DB0}" srcId="{D988B9D9-C134-4BDF-BCCF-686F91418F24}" destId="{6861D824-E8D9-4989-A92B-4B5FFD57902E}" srcOrd="2" destOrd="0" parTransId="{EAE65018-1B07-436F-8751-56151AD22C12}" sibTransId="{A24E050E-5263-463A-98D7-DE31358F0ED2}"/>
    <dgm:cxn modelId="{8A4DF0EC-363A-411A-A923-44CDD2147D16}" type="presParOf" srcId="{1639E507-0214-4FF7-B181-BD208A08EA49}" destId="{A518909B-F669-40CD-B230-15739BA28D5C}" srcOrd="0" destOrd="0" presId="urn:microsoft.com/office/officeart/2005/8/layout/process1"/>
    <dgm:cxn modelId="{C2892D3C-EF30-4D0C-9239-2CEC5D667708}" type="presParOf" srcId="{1639E507-0214-4FF7-B181-BD208A08EA49}" destId="{0A84A824-AD18-45F4-838A-27EF324731DF}" srcOrd="1" destOrd="0" presId="urn:microsoft.com/office/officeart/2005/8/layout/process1"/>
    <dgm:cxn modelId="{4A1C4DC6-2868-4231-9382-003205CC7C64}" type="presParOf" srcId="{0A84A824-AD18-45F4-838A-27EF324731DF}" destId="{C219F614-42F0-4006-B187-35F054117A7E}" srcOrd="0" destOrd="0" presId="urn:microsoft.com/office/officeart/2005/8/layout/process1"/>
    <dgm:cxn modelId="{403F45AF-7EC2-4EF0-92D0-C7B33FEB60FF}" type="presParOf" srcId="{1639E507-0214-4FF7-B181-BD208A08EA49}" destId="{30C7AB74-7D83-415A-8B32-26B9B35302EE}" srcOrd="2" destOrd="0" presId="urn:microsoft.com/office/officeart/2005/8/layout/process1"/>
    <dgm:cxn modelId="{148B3621-B9F2-4750-8B3B-E9F5B6BFE2A4}" type="presParOf" srcId="{1639E507-0214-4FF7-B181-BD208A08EA49}" destId="{FC46AFB6-7E3D-4437-B4B4-A564B26D9C55}" srcOrd="3" destOrd="0" presId="urn:microsoft.com/office/officeart/2005/8/layout/process1"/>
    <dgm:cxn modelId="{3DC3AF64-B6AD-40D9-B745-0209E21DF60D}" type="presParOf" srcId="{FC46AFB6-7E3D-4437-B4B4-A564B26D9C55}" destId="{A31E7E27-E661-4011-B132-F92C8A062A5D}" srcOrd="0" destOrd="0" presId="urn:microsoft.com/office/officeart/2005/8/layout/process1"/>
    <dgm:cxn modelId="{8186AA3A-F976-4AA9-8797-5736383001FD}" type="presParOf" srcId="{1639E507-0214-4FF7-B181-BD208A08EA49}" destId="{67C2A4EC-CF72-4FAA-ADFE-C5130C5637A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3F0E33B-F4D4-4EDE-B882-72EBCE3E1938}" type="doc">
      <dgm:prSet loTypeId="urn:microsoft.com/office/officeart/2005/8/layout/arrow6" loCatId="process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70A5F756-AA1A-4227-B917-978116DBDC0F}">
      <dgm:prSet phldrT="[Текст]"/>
      <dgm:spPr/>
      <dgm:t>
        <a:bodyPr/>
        <a:lstStyle/>
        <a:p>
          <a:r>
            <a:rPr lang="ro-MD" dirty="0"/>
            <a:t>Cunoștințele și informațiile au devenit resurse esențiale</a:t>
          </a:r>
          <a:endParaRPr lang="ru-RU" dirty="0"/>
        </a:p>
      </dgm:t>
    </dgm:pt>
    <dgm:pt modelId="{1D5B8DC1-82D0-440C-8865-757D25EA74FC}" type="parTrans" cxnId="{89942F1D-0E15-4FED-9213-22918A9D856C}">
      <dgm:prSet/>
      <dgm:spPr/>
      <dgm:t>
        <a:bodyPr/>
        <a:lstStyle/>
        <a:p>
          <a:endParaRPr lang="ru-RU"/>
        </a:p>
      </dgm:t>
    </dgm:pt>
    <dgm:pt modelId="{579EAA7B-0FB1-4B60-B27D-3DF053BC17D1}" type="sibTrans" cxnId="{89942F1D-0E15-4FED-9213-22918A9D856C}">
      <dgm:prSet/>
      <dgm:spPr/>
      <dgm:t>
        <a:bodyPr/>
        <a:lstStyle/>
        <a:p>
          <a:endParaRPr lang="ru-RU"/>
        </a:p>
      </dgm:t>
    </dgm:pt>
    <dgm:pt modelId="{6277F77B-D014-4F50-83D5-E5BC7C838168}">
      <dgm:prSet phldrT="[Текст]"/>
      <dgm:spPr/>
      <dgm:t>
        <a:bodyPr/>
        <a:lstStyle/>
        <a:p>
          <a:r>
            <a:rPr lang="ro-MD"/>
            <a:t> care permit atingerea scopurilor dorite</a:t>
          </a:r>
          <a:endParaRPr lang="ru-RU" dirty="0"/>
        </a:p>
      </dgm:t>
    </dgm:pt>
    <dgm:pt modelId="{FC27F1F5-CD3E-4A06-A043-00EC36F71732}" type="parTrans" cxnId="{5C838160-C709-4659-B5C8-6CBCFA90BFC8}">
      <dgm:prSet/>
      <dgm:spPr/>
      <dgm:t>
        <a:bodyPr/>
        <a:lstStyle/>
        <a:p>
          <a:endParaRPr lang="ru-RU"/>
        </a:p>
      </dgm:t>
    </dgm:pt>
    <dgm:pt modelId="{9CF02399-CA32-492A-AEE7-E582BA80B240}" type="sibTrans" cxnId="{5C838160-C709-4659-B5C8-6CBCFA90BFC8}">
      <dgm:prSet/>
      <dgm:spPr/>
      <dgm:t>
        <a:bodyPr/>
        <a:lstStyle/>
        <a:p>
          <a:endParaRPr lang="ru-RU"/>
        </a:p>
      </dgm:t>
    </dgm:pt>
    <dgm:pt modelId="{B1DC3622-499A-4760-9A10-B54C303D428F}" type="pres">
      <dgm:prSet presAssocID="{E3F0E33B-F4D4-4EDE-B882-72EBCE3E193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E3AB54-3D05-4DFB-AD7A-FE09E84DBE68}" type="pres">
      <dgm:prSet presAssocID="{E3F0E33B-F4D4-4EDE-B882-72EBCE3E1938}" presName="ribbon" presStyleLbl="node1" presStyleIdx="0" presStyleCnt="1"/>
      <dgm:spPr/>
    </dgm:pt>
    <dgm:pt modelId="{738E9556-5249-4529-B723-F379EDF62E7D}" type="pres">
      <dgm:prSet presAssocID="{E3F0E33B-F4D4-4EDE-B882-72EBCE3E1938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F6AB6E-B386-40FF-BF7C-A0ECB7720CC1}" type="pres">
      <dgm:prSet presAssocID="{E3F0E33B-F4D4-4EDE-B882-72EBCE3E1938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838160-C709-4659-B5C8-6CBCFA90BFC8}" srcId="{E3F0E33B-F4D4-4EDE-B882-72EBCE3E1938}" destId="{6277F77B-D014-4F50-83D5-E5BC7C838168}" srcOrd="1" destOrd="0" parTransId="{FC27F1F5-CD3E-4A06-A043-00EC36F71732}" sibTransId="{9CF02399-CA32-492A-AEE7-E582BA80B240}"/>
    <dgm:cxn modelId="{EAFB4C51-1C0E-4802-B559-9F6E520DAB47}" type="presOf" srcId="{E3F0E33B-F4D4-4EDE-B882-72EBCE3E1938}" destId="{B1DC3622-499A-4760-9A10-B54C303D428F}" srcOrd="0" destOrd="0" presId="urn:microsoft.com/office/officeart/2005/8/layout/arrow6"/>
    <dgm:cxn modelId="{3FFF1F2F-AC80-4CF5-964D-0600AC3298D0}" type="presOf" srcId="{70A5F756-AA1A-4227-B917-978116DBDC0F}" destId="{738E9556-5249-4529-B723-F379EDF62E7D}" srcOrd="0" destOrd="0" presId="urn:microsoft.com/office/officeart/2005/8/layout/arrow6"/>
    <dgm:cxn modelId="{7B65DAC8-21E1-4624-945C-3A98C58A1BFA}" type="presOf" srcId="{6277F77B-D014-4F50-83D5-E5BC7C838168}" destId="{7FF6AB6E-B386-40FF-BF7C-A0ECB7720CC1}" srcOrd="0" destOrd="0" presId="urn:microsoft.com/office/officeart/2005/8/layout/arrow6"/>
    <dgm:cxn modelId="{89942F1D-0E15-4FED-9213-22918A9D856C}" srcId="{E3F0E33B-F4D4-4EDE-B882-72EBCE3E1938}" destId="{70A5F756-AA1A-4227-B917-978116DBDC0F}" srcOrd="0" destOrd="0" parTransId="{1D5B8DC1-82D0-440C-8865-757D25EA74FC}" sibTransId="{579EAA7B-0FB1-4B60-B27D-3DF053BC17D1}"/>
    <dgm:cxn modelId="{37397EFB-0A1C-4DA1-974B-5933F66D3CFC}" type="presParOf" srcId="{B1DC3622-499A-4760-9A10-B54C303D428F}" destId="{6EE3AB54-3D05-4DFB-AD7A-FE09E84DBE68}" srcOrd="0" destOrd="0" presId="urn:microsoft.com/office/officeart/2005/8/layout/arrow6"/>
    <dgm:cxn modelId="{10E2B875-B93D-42D9-8341-666230373322}" type="presParOf" srcId="{B1DC3622-499A-4760-9A10-B54C303D428F}" destId="{738E9556-5249-4529-B723-F379EDF62E7D}" srcOrd="1" destOrd="0" presId="urn:microsoft.com/office/officeart/2005/8/layout/arrow6"/>
    <dgm:cxn modelId="{375BBF76-4CCE-45C3-8F3C-FEB6D96F0BF2}" type="presParOf" srcId="{B1DC3622-499A-4760-9A10-B54C303D428F}" destId="{7FF6AB6E-B386-40FF-BF7C-A0ECB7720CC1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1F64CA6-EA0D-401B-909A-94AB22BC3AA1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D7BF19A-C224-4DF5-B01B-1C53C5CA869F}">
      <dgm:prSet phldrT="[Текст]" custT="1"/>
      <dgm:spPr/>
      <dgm:t>
        <a:bodyPr/>
        <a:lstStyle/>
        <a:p>
          <a:r>
            <a:rPr lang="ro-MD" sz="2000" dirty="0">
              <a:solidFill>
                <a:schemeClr val="tx1"/>
              </a:solidFill>
            </a:rPr>
            <a:t>problema securității informațiilor, care ocupă unul dintre locurile cheie în sistemul de asigurare a intereselor vitale ale tuturor țărilor fără excepție, este deosebit de relevantă. </a:t>
          </a:r>
          <a:endParaRPr lang="ru-RU" sz="2000" dirty="0">
            <a:solidFill>
              <a:schemeClr val="tx1"/>
            </a:solidFill>
          </a:endParaRPr>
        </a:p>
      </dgm:t>
    </dgm:pt>
    <dgm:pt modelId="{68A9D6F5-DBB4-435B-B067-1A9A9CC96FC7}" type="parTrans" cxnId="{8F5FC28E-AF66-45CB-A022-6C58FA362D47}">
      <dgm:prSet/>
      <dgm:spPr/>
      <dgm:t>
        <a:bodyPr/>
        <a:lstStyle/>
        <a:p>
          <a:endParaRPr lang="ru-RU"/>
        </a:p>
      </dgm:t>
    </dgm:pt>
    <dgm:pt modelId="{7DE144CC-0B79-41D3-8585-FE37BF628B78}" type="sibTrans" cxnId="{8F5FC28E-AF66-45CB-A022-6C58FA362D47}">
      <dgm:prSet/>
      <dgm:spPr/>
      <dgm:t>
        <a:bodyPr/>
        <a:lstStyle/>
        <a:p>
          <a:endParaRPr lang="ru-RU"/>
        </a:p>
      </dgm:t>
    </dgm:pt>
    <dgm:pt modelId="{9602529B-1143-46EE-8C3D-AB9ACE7028EA}">
      <dgm:prSet phldrT="[Текст]"/>
      <dgm:spPr/>
      <dgm:t>
        <a:bodyPr/>
        <a:lstStyle/>
        <a:p>
          <a:r>
            <a:rPr lang="ro-MD" dirty="0"/>
            <a:t>Acest lucru se datorează în primul rând nevoii urgente de a crea un mediu informațional dezvoltat al societății, </a:t>
          </a:r>
          <a:endParaRPr lang="ru-RU" dirty="0"/>
        </a:p>
      </dgm:t>
    </dgm:pt>
    <dgm:pt modelId="{1109DC7B-55A9-40BF-9FE2-F2C5650A5694}" type="parTrans" cxnId="{1E792FCA-A7D1-4671-9563-A6075A3EA352}">
      <dgm:prSet/>
      <dgm:spPr/>
      <dgm:t>
        <a:bodyPr/>
        <a:lstStyle/>
        <a:p>
          <a:endParaRPr lang="ru-RU"/>
        </a:p>
      </dgm:t>
    </dgm:pt>
    <dgm:pt modelId="{9758AA42-90F6-4072-9599-625BB883BF42}" type="sibTrans" cxnId="{1E792FCA-A7D1-4671-9563-A6075A3EA352}">
      <dgm:prSet/>
      <dgm:spPr/>
      <dgm:t>
        <a:bodyPr/>
        <a:lstStyle/>
        <a:p>
          <a:endParaRPr lang="ru-RU"/>
        </a:p>
      </dgm:t>
    </dgm:pt>
    <dgm:pt modelId="{C41AE131-DCBB-4CE5-A138-98BF1DF19263}">
      <dgm:prSet phldrT="[Текст]"/>
      <dgm:spPr/>
      <dgm:t>
        <a:bodyPr/>
        <a:lstStyle/>
        <a:p>
          <a:r>
            <a:rPr lang="ro-MD"/>
            <a:t>deoarece </a:t>
          </a:r>
          <a:r>
            <a:rPr lang="ro-MD" dirty="0"/>
            <a:t>prin mediul informațional se realizează mai des amenințările la adresa securității naționale în diverse sfere de activitate ale individului, societății și statului.</a:t>
          </a:r>
          <a:endParaRPr lang="ru-RU" dirty="0"/>
        </a:p>
      </dgm:t>
    </dgm:pt>
    <dgm:pt modelId="{FCBD2B51-3C46-4D39-99A6-4A1A861838BA}" type="parTrans" cxnId="{0CE50061-D6ED-4395-A8D3-58EDB88BB592}">
      <dgm:prSet/>
      <dgm:spPr/>
      <dgm:t>
        <a:bodyPr/>
        <a:lstStyle/>
        <a:p>
          <a:endParaRPr lang="ru-RU"/>
        </a:p>
      </dgm:t>
    </dgm:pt>
    <dgm:pt modelId="{2D0B122F-31AD-4499-8BEC-5D4FDAD078EA}" type="sibTrans" cxnId="{0CE50061-D6ED-4395-A8D3-58EDB88BB592}">
      <dgm:prSet/>
      <dgm:spPr/>
      <dgm:t>
        <a:bodyPr/>
        <a:lstStyle/>
        <a:p>
          <a:endParaRPr lang="ru-RU"/>
        </a:p>
      </dgm:t>
    </dgm:pt>
    <dgm:pt modelId="{B614E1D8-D564-4C4E-9FE9-13C0B4DAFC69}" type="pres">
      <dgm:prSet presAssocID="{01F64CA6-EA0D-401B-909A-94AB22BC3AA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C2BAF9-1801-4D53-B89C-04DCCAC5DCC9}" type="pres">
      <dgm:prSet presAssocID="{01F64CA6-EA0D-401B-909A-94AB22BC3AA1}" presName="dummyMaxCanvas" presStyleCnt="0">
        <dgm:presLayoutVars/>
      </dgm:prSet>
      <dgm:spPr/>
    </dgm:pt>
    <dgm:pt modelId="{204C0864-3A54-49EB-B44A-EE4E04C6FB5D}" type="pres">
      <dgm:prSet presAssocID="{01F64CA6-EA0D-401B-909A-94AB22BC3AA1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67D8F6-B015-4CBE-802C-DD21049C47AC}" type="pres">
      <dgm:prSet presAssocID="{01F64CA6-EA0D-401B-909A-94AB22BC3AA1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645D2C-EF6C-40C7-B1C1-50A926549002}" type="pres">
      <dgm:prSet presAssocID="{01F64CA6-EA0D-401B-909A-94AB22BC3AA1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5884CC-534C-434F-984F-DB3A534163EF}" type="pres">
      <dgm:prSet presAssocID="{01F64CA6-EA0D-401B-909A-94AB22BC3AA1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8DCE55-B673-4FA7-B4FF-8E1D6E1FB0AB}" type="pres">
      <dgm:prSet presAssocID="{01F64CA6-EA0D-401B-909A-94AB22BC3AA1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E3BA62-F470-41BC-BEC6-530B6D193764}" type="pres">
      <dgm:prSet presAssocID="{01F64CA6-EA0D-401B-909A-94AB22BC3AA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DC2DD3-3F66-42F2-8B05-ED3A2EC51CBE}" type="pres">
      <dgm:prSet presAssocID="{01F64CA6-EA0D-401B-909A-94AB22BC3AA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4B7B1B-60AA-4496-9662-A75DAF5BDF33}" type="pres">
      <dgm:prSet presAssocID="{01F64CA6-EA0D-401B-909A-94AB22BC3AA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B06577-380A-4CE7-9281-2250A5B276E5}" type="presOf" srcId="{9602529B-1143-46EE-8C3D-AB9ACE7028EA}" destId="{F1DC2DD3-3F66-42F2-8B05-ED3A2EC51CBE}" srcOrd="1" destOrd="0" presId="urn:microsoft.com/office/officeart/2005/8/layout/vProcess5"/>
    <dgm:cxn modelId="{88D304FE-A712-493D-82B3-2A7B3756AD39}" type="presOf" srcId="{9602529B-1143-46EE-8C3D-AB9ACE7028EA}" destId="{0367D8F6-B015-4CBE-802C-DD21049C47AC}" srcOrd="0" destOrd="0" presId="urn:microsoft.com/office/officeart/2005/8/layout/vProcess5"/>
    <dgm:cxn modelId="{1E792FCA-A7D1-4671-9563-A6075A3EA352}" srcId="{01F64CA6-EA0D-401B-909A-94AB22BC3AA1}" destId="{9602529B-1143-46EE-8C3D-AB9ACE7028EA}" srcOrd="1" destOrd="0" parTransId="{1109DC7B-55A9-40BF-9FE2-F2C5650A5694}" sibTransId="{9758AA42-90F6-4072-9599-625BB883BF42}"/>
    <dgm:cxn modelId="{5843A962-6F7A-49ED-918C-F04C2DA1BA3E}" type="presOf" srcId="{FD7BF19A-C224-4DF5-B01B-1C53C5CA869F}" destId="{F9E3BA62-F470-41BC-BEC6-530B6D193764}" srcOrd="1" destOrd="0" presId="urn:microsoft.com/office/officeart/2005/8/layout/vProcess5"/>
    <dgm:cxn modelId="{1139086D-15EB-40B9-B05F-0C378B1A358B}" type="presOf" srcId="{9758AA42-90F6-4072-9599-625BB883BF42}" destId="{CE8DCE55-B673-4FA7-B4FF-8E1D6E1FB0AB}" srcOrd="0" destOrd="0" presId="urn:microsoft.com/office/officeart/2005/8/layout/vProcess5"/>
    <dgm:cxn modelId="{FB45F9B3-129E-46A4-8363-C22D0A56E329}" type="presOf" srcId="{01F64CA6-EA0D-401B-909A-94AB22BC3AA1}" destId="{B614E1D8-D564-4C4E-9FE9-13C0B4DAFC69}" srcOrd="0" destOrd="0" presId="urn:microsoft.com/office/officeart/2005/8/layout/vProcess5"/>
    <dgm:cxn modelId="{0CE50061-D6ED-4395-A8D3-58EDB88BB592}" srcId="{01F64CA6-EA0D-401B-909A-94AB22BC3AA1}" destId="{C41AE131-DCBB-4CE5-A138-98BF1DF19263}" srcOrd="2" destOrd="0" parTransId="{FCBD2B51-3C46-4D39-99A6-4A1A861838BA}" sibTransId="{2D0B122F-31AD-4499-8BEC-5D4FDAD078EA}"/>
    <dgm:cxn modelId="{58EA155A-9917-4AE4-B151-EB619DF796CF}" type="presOf" srcId="{C41AE131-DCBB-4CE5-A138-98BF1DF19263}" destId="{0E4B7B1B-60AA-4496-9662-A75DAF5BDF33}" srcOrd="1" destOrd="0" presId="urn:microsoft.com/office/officeart/2005/8/layout/vProcess5"/>
    <dgm:cxn modelId="{8F5FC28E-AF66-45CB-A022-6C58FA362D47}" srcId="{01F64CA6-EA0D-401B-909A-94AB22BC3AA1}" destId="{FD7BF19A-C224-4DF5-B01B-1C53C5CA869F}" srcOrd="0" destOrd="0" parTransId="{68A9D6F5-DBB4-435B-B067-1A9A9CC96FC7}" sibTransId="{7DE144CC-0B79-41D3-8585-FE37BF628B78}"/>
    <dgm:cxn modelId="{4C908CD1-4081-43A0-BC4F-A4EE5C36E57E}" type="presOf" srcId="{C41AE131-DCBB-4CE5-A138-98BF1DF19263}" destId="{04645D2C-EF6C-40C7-B1C1-50A926549002}" srcOrd="0" destOrd="0" presId="urn:microsoft.com/office/officeart/2005/8/layout/vProcess5"/>
    <dgm:cxn modelId="{C11E9ADB-5E0C-4E84-AE9D-B98319C6A39D}" type="presOf" srcId="{FD7BF19A-C224-4DF5-B01B-1C53C5CA869F}" destId="{204C0864-3A54-49EB-B44A-EE4E04C6FB5D}" srcOrd="0" destOrd="0" presId="urn:microsoft.com/office/officeart/2005/8/layout/vProcess5"/>
    <dgm:cxn modelId="{BA644F4F-B90C-40D1-9731-B27F278CD5CB}" type="presOf" srcId="{7DE144CC-0B79-41D3-8585-FE37BF628B78}" destId="{B95884CC-534C-434F-984F-DB3A534163EF}" srcOrd="0" destOrd="0" presId="urn:microsoft.com/office/officeart/2005/8/layout/vProcess5"/>
    <dgm:cxn modelId="{76D01B50-47F0-4118-A944-50C8EF14FF31}" type="presParOf" srcId="{B614E1D8-D564-4C4E-9FE9-13C0B4DAFC69}" destId="{96C2BAF9-1801-4D53-B89C-04DCCAC5DCC9}" srcOrd="0" destOrd="0" presId="urn:microsoft.com/office/officeart/2005/8/layout/vProcess5"/>
    <dgm:cxn modelId="{202D9D92-3DEB-4DFE-B5F3-DFD38DFF63E0}" type="presParOf" srcId="{B614E1D8-D564-4C4E-9FE9-13C0B4DAFC69}" destId="{204C0864-3A54-49EB-B44A-EE4E04C6FB5D}" srcOrd="1" destOrd="0" presId="urn:microsoft.com/office/officeart/2005/8/layout/vProcess5"/>
    <dgm:cxn modelId="{F5ECEA75-8623-4E55-A671-563FA022E69C}" type="presParOf" srcId="{B614E1D8-D564-4C4E-9FE9-13C0B4DAFC69}" destId="{0367D8F6-B015-4CBE-802C-DD21049C47AC}" srcOrd="2" destOrd="0" presId="urn:microsoft.com/office/officeart/2005/8/layout/vProcess5"/>
    <dgm:cxn modelId="{B1EA0E1C-9F0C-4A0B-AB14-D314312F7EB4}" type="presParOf" srcId="{B614E1D8-D564-4C4E-9FE9-13C0B4DAFC69}" destId="{04645D2C-EF6C-40C7-B1C1-50A926549002}" srcOrd="3" destOrd="0" presId="urn:microsoft.com/office/officeart/2005/8/layout/vProcess5"/>
    <dgm:cxn modelId="{1575D9AF-42B6-498C-8056-2772CF93D24E}" type="presParOf" srcId="{B614E1D8-D564-4C4E-9FE9-13C0B4DAFC69}" destId="{B95884CC-534C-434F-984F-DB3A534163EF}" srcOrd="4" destOrd="0" presId="urn:microsoft.com/office/officeart/2005/8/layout/vProcess5"/>
    <dgm:cxn modelId="{EF5E179D-12DD-4E96-BCB6-42D6F40F1DD6}" type="presParOf" srcId="{B614E1D8-D564-4C4E-9FE9-13C0B4DAFC69}" destId="{CE8DCE55-B673-4FA7-B4FF-8E1D6E1FB0AB}" srcOrd="5" destOrd="0" presId="urn:microsoft.com/office/officeart/2005/8/layout/vProcess5"/>
    <dgm:cxn modelId="{4AC7FEE4-A3A9-4AB8-8F54-542B37B3F6C4}" type="presParOf" srcId="{B614E1D8-D564-4C4E-9FE9-13C0B4DAFC69}" destId="{F9E3BA62-F470-41BC-BEC6-530B6D193764}" srcOrd="6" destOrd="0" presId="urn:microsoft.com/office/officeart/2005/8/layout/vProcess5"/>
    <dgm:cxn modelId="{E177D308-6C31-4A48-BC32-D786E4FC9BDF}" type="presParOf" srcId="{B614E1D8-D564-4C4E-9FE9-13C0B4DAFC69}" destId="{F1DC2DD3-3F66-42F2-8B05-ED3A2EC51CBE}" srcOrd="7" destOrd="0" presId="urn:microsoft.com/office/officeart/2005/8/layout/vProcess5"/>
    <dgm:cxn modelId="{EFCF26AA-9C61-45E5-B857-C7FF89E4126E}" type="presParOf" srcId="{B614E1D8-D564-4C4E-9FE9-13C0B4DAFC69}" destId="{0E4B7B1B-60AA-4496-9662-A75DAF5BDF3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25A3A6C-AB96-4044-915C-E9780D486F31}" type="doc">
      <dgm:prSet loTypeId="urn:microsoft.com/office/officeart/2005/8/layout/vProcess5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5F33CBAD-C55D-4D58-83C5-C3453653050C}">
      <dgm:prSet phldrT="[Текст]" custT="1"/>
      <dgm:spPr/>
      <dgm:t>
        <a:bodyPr/>
        <a:lstStyle/>
        <a:p>
          <a:r>
            <a:rPr lang="ro-MD" sz="1800" dirty="0"/>
            <a:t>Caracteristica erei informaţiei, după A. Toffler, este o creştere a ratei de producere şi difuzare a informaţiei.</a:t>
          </a:r>
          <a:endParaRPr lang="ru-RU" sz="1800" dirty="0"/>
        </a:p>
      </dgm:t>
    </dgm:pt>
    <dgm:pt modelId="{4700127B-17C9-42C8-B2C9-E534D270CB83}" type="parTrans" cxnId="{BC926E3A-27C6-4A07-848A-E9FD8A80A106}">
      <dgm:prSet/>
      <dgm:spPr/>
      <dgm:t>
        <a:bodyPr/>
        <a:lstStyle/>
        <a:p>
          <a:endParaRPr lang="ru-RU"/>
        </a:p>
      </dgm:t>
    </dgm:pt>
    <dgm:pt modelId="{DA7385EB-B437-4800-BEE3-75B1038545AF}" type="sibTrans" cxnId="{BC926E3A-27C6-4A07-848A-E9FD8A80A106}">
      <dgm:prSet/>
      <dgm:spPr/>
      <dgm:t>
        <a:bodyPr/>
        <a:lstStyle/>
        <a:p>
          <a:endParaRPr lang="ru-RU"/>
        </a:p>
      </dgm:t>
    </dgm:pt>
    <dgm:pt modelId="{A35CEFD1-27D1-427E-8676-CCDDE76875D3}">
      <dgm:prSet phldrT="[Текст]" custT="1"/>
      <dgm:spPr/>
      <dgm:t>
        <a:bodyPr/>
        <a:lstStyle/>
        <a:p>
          <a:r>
            <a:rPr lang="ro-MD" sz="1800" dirty="0"/>
            <a:t> Rata ridicată de informatizare impune subiectului un nou nivel de adaptabilitate care nu îi este încă disponibilă. </a:t>
          </a:r>
          <a:endParaRPr lang="ru-RU" sz="1800" dirty="0"/>
        </a:p>
      </dgm:t>
    </dgm:pt>
    <dgm:pt modelId="{B27F45E3-5C14-405D-BC8C-54301EC2BAE1}" type="parTrans" cxnId="{DAD57659-2E97-4981-A990-4E1A573AC219}">
      <dgm:prSet/>
      <dgm:spPr/>
      <dgm:t>
        <a:bodyPr/>
        <a:lstStyle/>
        <a:p>
          <a:endParaRPr lang="ru-RU"/>
        </a:p>
      </dgm:t>
    </dgm:pt>
    <dgm:pt modelId="{6DEB63C2-E49E-4DED-B886-02755FE45762}" type="sibTrans" cxnId="{DAD57659-2E97-4981-A990-4E1A573AC219}">
      <dgm:prSet/>
      <dgm:spPr/>
      <dgm:t>
        <a:bodyPr/>
        <a:lstStyle/>
        <a:p>
          <a:endParaRPr lang="ru-RU"/>
        </a:p>
      </dgm:t>
    </dgm:pt>
    <dgm:pt modelId="{18054F40-1966-49BD-8AB5-9AFF730F4F23}">
      <dgm:prSet phldrT="[Текст]" custT="1"/>
      <dgm:spPr/>
      <dgm:t>
        <a:bodyPr/>
        <a:lstStyle/>
        <a:p>
          <a:r>
            <a:rPr lang="ro-MD" sz="1800" dirty="0"/>
            <a:t>Subiectul (o persoană, o societate), lipsit de strategiile necesare pentru a depăși această criză informațională, este predispus la boala pe care A. Toffler o numește stres informațional. </a:t>
          </a:r>
          <a:endParaRPr lang="ru-RU" sz="1800" dirty="0"/>
        </a:p>
      </dgm:t>
    </dgm:pt>
    <dgm:pt modelId="{5F38ADFA-B424-40B3-9555-5AAB0390895A}" type="parTrans" cxnId="{2883A01F-66C7-4DC4-A838-3595CFCF4838}">
      <dgm:prSet/>
      <dgm:spPr/>
      <dgm:t>
        <a:bodyPr/>
        <a:lstStyle/>
        <a:p>
          <a:endParaRPr lang="ru-RU"/>
        </a:p>
      </dgm:t>
    </dgm:pt>
    <dgm:pt modelId="{3CDC3CB3-293C-4745-AC74-0743DFB423ED}" type="sibTrans" cxnId="{2883A01F-66C7-4DC4-A838-3595CFCF4838}">
      <dgm:prSet/>
      <dgm:spPr/>
      <dgm:t>
        <a:bodyPr/>
        <a:lstStyle/>
        <a:p>
          <a:endParaRPr lang="ru-RU"/>
        </a:p>
      </dgm:t>
    </dgm:pt>
    <dgm:pt modelId="{3026428E-2CB1-48C8-9DE0-5D782456BA16}" type="pres">
      <dgm:prSet presAssocID="{625A3A6C-AB96-4044-915C-E9780D486F3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38BF0C-F2A9-458D-9027-54B1D52D3B84}" type="pres">
      <dgm:prSet presAssocID="{625A3A6C-AB96-4044-915C-E9780D486F31}" presName="dummyMaxCanvas" presStyleCnt="0">
        <dgm:presLayoutVars/>
      </dgm:prSet>
      <dgm:spPr/>
    </dgm:pt>
    <dgm:pt modelId="{6F86B384-5CDC-4FB4-A85D-07DA91D4E5CE}" type="pres">
      <dgm:prSet presAssocID="{625A3A6C-AB96-4044-915C-E9780D486F31}" presName="ThreeNodes_1" presStyleLbl="node1" presStyleIdx="0" presStyleCnt="3" custScaleX="106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C0CDA9-C802-4163-93CE-B24610DB3624}" type="pres">
      <dgm:prSet presAssocID="{625A3A6C-AB96-4044-915C-E9780D486F31}" presName="ThreeNodes_2" presStyleLbl="node1" presStyleIdx="1" presStyleCnt="3" custScaleX="106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62FB3F-205C-47C4-A1B1-4CAEFA9198AC}" type="pres">
      <dgm:prSet presAssocID="{625A3A6C-AB96-4044-915C-E9780D486F31}" presName="ThreeNodes_3" presStyleLbl="node1" presStyleIdx="2" presStyleCnt="3" custScaleX="106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4F50CD-EF29-4DAE-8BF1-1B62223BE561}" type="pres">
      <dgm:prSet presAssocID="{625A3A6C-AB96-4044-915C-E9780D486F31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E9273B-1BF0-4AD0-9CE8-97F6EC1814E9}" type="pres">
      <dgm:prSet presAssocID="{625A3A6C-AB96-4044-915C-E9780D486F31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8F168A-DF49-41EE-9D71-8F9A91922DBB}" type="pres">
      <dgm:prSet presAssocID="{625A3A6C-AB96-4044-915C-E9780D486F3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9AFCE2-AF3E-4887-90FF-3B1F635E1F6F}" type="pres">
      <dgm:prSet presAssocID="{625A3A6C-AB96-4044-915C-E9780D486F3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AE6FE1-19B2-492B-8F20-056A2DF8F58F}" type="pres">
      <dgm:prSet presAssocID="{625A3A6C-AB96-4044-915C-E9780D486F3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83A01F-66C7-4DC4-A838-3595CFCF4838}" srcId="{625A3A6C-AB96-4044-915C-E9780D486F31}" destId="{18054F40-1966-49BD-8AB5-9AFF730F4F23}" srcOrd="2" destOrd="0" parTransId="{5F38ADFA-B424-40B3-9555-5AAB0390895A}" sibTransId="{3CDC3CB3-293C-4745-AC74-0743DFB423ED}"/>
    <dgm:cxn modelId="{BE54E812-C4ED-4DAD-AC0A-DCE07F17EA21}" type="presOf" srcId="{DA7385EB-B437-4800-BEE3-75B1038545AF}" destId="{B24F50CD-EF29-4DAE-8BF1-1B62223BE561}" srcOrd="0" destOrd="0" presId="urn:microsoft.com/office/officeart/2005/8/layout/vProcess5"/>
    <dgm:cxn modelId="{2454D6D5-D9C8-4389-A06B-2CC1BDC1635F}" type="presOf" srcId="{A35CEFD1-27D1-427E-8676-CCDDE76875D3}" destId="{289AFCE2-AF3E-4887-90FF-3B1F635E1F6F}" srcOrd="1" destOrd="0" presId="urn:microsoft.com/office/officeart/2005/8/layout/vProcess5"/>
    <dgm:cxn modelId="{66ED59E0-A5D8-4C35-836E-F51F654025EF}" type="presOf" srcId="{625A3A6C-AB96-4044-915C-E9780D486F31}" destId="{3026428E-2CB1-48C8-9DE0-5D782456BA16}" srcOrd="0" destOrd="0" presId="urn:microsoft.com/office/officeart/2005/8/layout/vProcess5"/>
    <dgm:cxn modelId="{A1AD5F72-64F3-4E06-8CEA-B39799788D66}" type="presOf" srcId="{5F33CBAD-C55D-4D58-83C5-C3453653050C}" destId="{6F86B384-5CDC-4FB4-A85D-07DA91D4E5CE}" srcOrd="0" destOrd="0" presId="urn:microsoft.com/office/officeart/2005/8/layout/vProcess5"/>
    <dgm:cxn modelId="{3BFB6DB8-532D-44EE-971B-411CE8D8C383}" type="presOf" srcId="{5F33CBAD-C55D-4D58-83C5-C3453653050C}" destId="{5A8F168A-DF49-41EE-9D71-8F9A91922DBB}" srcOrd="1" destOrd="0" presId="urn:microsoft.com/office/officeart/2005/8/layout/vProcess5"/>
    <dgm:cxn modelId="{B4552F3C-5DC3-4C9D-87B0-D68D98F1E766}" type="presOf" srcId="{6DEB63C2-E49E-4DED-B886-02755FE45762}" destId="{BFE9273B-1BF0-4AD0-9CE8-97F6EC1814E9}" srcOrd="0" destOrd="0" presId="urn:microsoft.com/office/officeart/2005/8/layout/vProcess5"/>
    <dgm:cxn modelId="{BC926E3A-27C6-4A07-848A-E9FD8A80A106}" srcId="{625A3A6C-AB96-4044-915C-E9780D486F31}" destId="{5F33CBAD-C55D-4D58-83C5-C3453653050C}" srcOrd="0" destOrd="0" parTransId="{4700127B-17C9-42C8-B2C9-E534D270CB83}" sibTransId="{DA7385EB-B437-4800-BEE3-75B1038545AF}"/>
    <dgm:cxn modelId="{DAD57659-2E97-4981-A990-4E1A573AC219}" srcId="{625A3A6C-AB96-4044-915C-E9780D486F31}" destId="{A35CEFD1-27D1-427E-8676-CCDDE76875D3}" srcOrd="1" destOrd="0" parTransId="{B27F45E3-5C14-405D-BC8C-54301EC2BAE1}" sibTransId="{6DEB63C2-E49E-4DED-B886-02755FE45762}"/>
    <dgm:cxn modelId="{54A106A3-7B40-4691-9E68-112954AA4015}" type="presOf" srcId="{18054F40-1966-49BD-8AB5-9AFF730F4F23}" destId="{3EAE6FE1-19B2-492B-8F20-056A2DF8F58F}" srcOrd="1" destOrd="0" presId="urn:microsoft.com/office/officeart/2005/8/layout/vProcess5"/>
    <dgm:cxn modelId="{C059B64E-1E70-4779-B26B-B84BD5329B36}" type="presOf" srcId="{A35CEFD1-27D1-427E-8676-CCDDE76875D3}" destId="{90C0CDA9-C802-4163-93CE-B24610DB3624}" srcOrd="0" destOrd="0" presId="urn:microsoft.com/office/officeart/2005/8/layout/vProcess5"/>
    <dgm:cxn modelId="{3F72771A-875E-431E-AB27-B99BC844B01A}" type="presOf" srcId="{18054F40-1966-49BD-8AB5-9AFF730F4F23}" destId="{5E62FB3F-205C-47C4-A1B1-4CAEFA9198AC}" srcOrd="0" destOrd="0" presId="urn:microsoft.com/office/officeart/2005/8/layout/vProcess5"/>
    <dgm:cxn modelId="{FAFF1BA5-379C-4D5B-9186-818C121DA5F7}" type="presParOf" srcId="{3026428E-2CB1-48C8-9DE0-5D782456BA16}" destId="{F338BF0C-F2A9-458D-9027-54B1D52D3B84}" srcOrd="0" destOrd="0" presId="urn:microsoft.com/office/officeart/2005/8/layout/vProcess5"/>
    <dgm:cxn modelId="{0EAA7354-8261-418E-BA04-7F7301B186F8}" type="presParOf" srcId="{3026428E-2CB1-48C8-9DE0-5D782456BA16}" destId="{6F86B384-5CDC-4FB4-A85D-07DA91D4E5CE}" srcOrd="1" destOrd="0" presId="urn:microsoft.com/office/officeart/2005/8/layout/vProcess5"/>
    <dgm:cxn modelId="{C21F69B4-80BC-449D-B880-116D3FE5242A}" type="presParOf" srcId="{3026428E-2CB1-48C8-9DE0-5D782456BA16}" destId="{90C0CDA9-C802-4163-93CE-B24610DB3624}" srcOrd="2" destOrd="0" presId="urn:microsoft.com/office/officeart/2005/8/layout/vProcess5"/>
    <dgm:cxn modelId="{31675974-9BE3-43EF-8F62-725CB39CF252}" type="presParOf" srcId="{3026428E-2CB1-48C8-9DE0-5D782456BA16}" destId="{5E62FB3F-205C-47C4-A1B1-4CAEFA9198AC}" srcOrd="3" destOrd="0" presId="urn:microsoft.com/office/officeart/2005/8/layout/vProcess5"/>
    <dgm:cxn modelId="{84D7D66C-6ADA-4064-AD14-58A107BD47D5}" type="presParOf" srcId="{3026428E-2CB1-48C8-9DE0-5D782456BA16}" destId="{B24F50CD-EF29-4DAE-8BF1-1B62223BE561}" srcOrd="4" destOrd="0" presId="urn:microsoft.com/office/officeart/2005/8/layout/vProcess5"/>
    <dgm:cxn modelId="{6CC3520E-6D23-4FBF-9B10-6A47DDB7872B}" type="presParOf" srcId="{3026428E-2CB1-48C8-9DE0-5D782456BA16}" destId="{BFE9273B-1BF0-4AD0-9CE8-97F6EC1814E9}" srcOrd="5" destOrd="0" presId="urn:microsoft.com/office/officeart/2005/8/layout/vProcess5"/>
    <dgm:cxn modelId="{CDD67FB8-0DA0-4CC8-9257-43B5DC8FA0E0}" type="presParOf" srcId="{3026428E-2CB1-48C8-9DE0-5D782456BA16}" destId="{5A8F168A-DF49-41EE-9D71-8F9A91922DBB}" srcOrd="6" destOrd="0" presId="urn:microsoft.com/office/officeart/2005/8/layout/vProcess5"/>
    <dgm:cxn modelId="{46471751-3C34-43DF-BC57-EBF8F8DC5616}" type="presParOf" srcId="{3026428E-2CB1-48C8-9DE0-5D782456BA16}" destId="{289AFCE2-AF3E-4887-90FF-3B1F635E1F6F}" srcOrd="7" destOrd="0" presId="urn:microsoft.com/office/officeart/2005/8/layout/vProcess5"/>
    <dgm:cxn modelId="{51E17941-E8DA-4B33-B4C3-292A104D6414}" type="presParOf" srcId="{3026428E-2CB1-48C8-9DE0-5D782456BA16}" destId="{3EAE6FE1-19B2-492B-8F20-056A2DF8F58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6068622-8EF1-4BEA-A2D8-357BB552348A}" type="doc">
      <dgm:prSet loTypeId="urn:microsoft.com/office/officeart/2005/8/layout/bProcess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20B2CA8-D2F8-4A46-A108-21FB24700D2D}">
      <dgm:prSet phldrT="[Текст]"/>
      <dgm:spPr/>
      <dgm:t>
        <a:bodyPr/>
        <a:lstStyle/>
        <a:p>
          <a:r>
            <a:rPr lang="ro-MD" dirty="0"/>
            <a:t>• Nivel cognitiv (la acest nivel  există o suprastimulare a activității mentale a subiectului, ceea ce îi diminuează capacitatea de a selecta, evalua informația, rezultând stres informațional) ;</a:t>
          </a:r>
          <a:endParaRPr lang="ru-RU" dirty="0"/>
        </a:p>
      </dgm:t>
    </dgm:pt>
    <dgm:pt modelId="{DBD5D46F-7E76-40C3-86ED-C0066D536803}" type="parTrans" cxnId="{9FE10D82-3660-464C-812E-F8EA75717E21}">
      <dgm:prSet/>
      <dgm:spPr/>
      <dgm:t>
        <a:bodyPr/>
        <a:lstStyle/>
        <a:p>
          <a:endParaRPr lang="ru-RU"/>
        </a:p>
      </dgm:t>
    </dgm:pt>
    <dgm:pt modelId="{46F72F7C-80DE-4AFE-826E-D7580E0D4B47}" type="sibTrans" cxnId="{9FE10D82-3660-464C-812E-F8EA75717E21}">
      <dgm:prSet/>
      <dgm:spPr/>
      <dgm:t>
        <a:bodyPr/>
        <a:lstStyle/>
        <a:p>
          <a:endParaRPr lang="ru-RU"/>
        </a:p>
      </dgm:t>
    </dgm:pt>
    <dgm:pt modelId="{FE0BD4FF-F642-407D-80BA-8323BFDE8639}">
      <dgm:prSet phldrT="[Текст]"/>
      <dgm:spPr/>
      <dgm:t>
        <a:bodyPr/>
        <a:lstStyle/>
        <a:p>
          <a:r>
            <a:rPr lang="ro-MD" dirty="0"/>
            <a:t>•Nivelul de luare a deciziilor (fluxurile excesive de informații provoacă stres subiectului, ceea ce îl împiedică să ia orice decizie atunci când este necesar);</a:t>
          </a:r>
          <a:endParaRPr lang="ru-RU" dirty="0"/>
        </a:p>
      </dgm:t>
    </dgm:pt>
    <dgm:pt modelId="{92F4EC5F-3585-46E9-A452-37C9A415A642}" type="parTrans" cxnId="{773DFE30-A954-41CC-8D97-230B5110DA26}">
      <dgm:prSet/>
      <dgm:spPr/>
      <dgm:t>
        <a:bodyPr/>
        <a:lstStyle/>
        <a:p>
          <a:endParaRPr lang="ru-RU"/>
        </a:p>
      </dgm:t>
    </dgm:pt>
    <dgm:pt modelId="{ADA52591-09C4-4A48-A867-5598BC20F679}" type="sibTrans" cxnId="{773DFE30-A954-41CC-8D97-230B5110DA26}">
      <dgm:prSet/>
      <dgm:spPr/>
      <dgm:t>
        <a:bodyPr/>
        <a:lstStyle/>
        <a:p>
          <a:endParaRPr lang="ru-RU"/>
        </a:p>
      </dgm:t>
    </dgm:pt>
    <dgm:pt modelId="{7A8C283F-3642-4538-AD82-B91565DA6EE2}">
      <dgm:prSet phldrT="[Текст]"/>
      <dgm:spPr/>
      <dgm:t>
        <a:bodyPr/>
        <a:lstStyle/>
        <a:p>
          <a:r>
            <a:rPr lang="ro-MD" dirty="0"/>
            <a:t>•Nivel senzorial (la acest nivel emoțiile subiectului sunt stimulate excesiv atunci când acesta din urmă primește o cantitate mare de noi informaţii.</a:t>
          </a:r>
          <a:endParaRPr lang="ru-RU" dirty="0"/>
        </a:p>
      </dgm:t>
    </dgm:pt>
    <dgm:pt modelId="{C6136B9C-A1BC-4F58-9797-CF932FB7FB9E}" type="parTrans" cxnId="{36CFE812-8013-4712-AC7E-4E86E9283A49}">
      <dgm:prSet/>
      <dgm:spPr/>
      <dgm:t>
        <a:bodyPr/>
        <a:lstStyle/>
        <a:p>
          <a:endParaRPr lang="ru-RU"/>
        </a:p>
      </dgm:t>
    </dgm:pt>
    <dgm:pt modelId="{FA6D786B-30E2-49E6-B28A-BD9B3FF86BC0}" type="sibTrans" cxnId="{36CFE812-8013-4712-AC7E-4E86E9283A49}">
      <dgm:prSet/>
      <dgm:spPr/>
      <dgm:t>
        <a:bodyPr/>
        <a:lstStyle/>
        <a:p>
          <a:endParaRPr lang="ru-RU"/>
        </a:p>
      </dgm:t>
    </dgm:pt>
    <dgm:pt modelId="{E8D5A5BE-6811-437A-925C-AF65F952A6A5}" type="pres">
      <dgm:prSet presAssocID="{86068622-8EF1-4BEA-A2D8-357BB552348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FD61B4-858B-4A33-B373-1D96D4ECAAE4}" type="pres">
      <dgm:prSet presAssocID="{120B2CA8-D2F8-4A46-A108-21FB24700D2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A82C31-FA68-4817-82CA-7B1091C86D61}" type="pres">
      <dgm:prSet presAssocID="{46F72F7C-80DE-4AFE-826E-D7580E0D4B47}" presName="sibTrans" presStyleLbl="sibTrans1D1" presStyleIdx="0" presStyleCnt="2"/>
      <dgm:spPr/>
      <dgm:t>
        <a:bodyPr/>
        <a:lstStyle/>
        <a:p>
          <a:endParaRPr lang="ru-RU"/>
        </a:p>
      </dgm:t>
    </dgm:pt>
    <dgm:pt modelId="{701729C4-9CD9-4765-B092-EA79FCA4AF68}" type="pres">
      <dgm:prSet presAssocID="{46F72F7C-80DE-4AFE-826E-D7580E0D4B47}" presName="connectorText" presStyleLbl="sibTrans1D1" presStyleIdx="0" presStyleCnt="2"/>
      <dgm:spPr/>
      <dgm:t>
        <a:bodyPr/>
        <a:lstStyle/>
        <a:p>
          <a:endParaRPr lang="ru-RU"/>
        </a:p>
      </dgm:t>
    </dgm:pt>
    <dgm:pt modelId="{389955EF-2D06-464F-ACB8-91A3F09B0C20}" type="pres">
      <dgm:prSet presAssocID="{FE0BD4FF-F642-407D-80BA-8323BFDE863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477B79-2DDE-4291-883E-CB4114D6536A}" type="pres">
      <dgm:prSet presAssocID="{ADA52591-09C4-4A48-A867-5598BC20F679}" presName="sibTrans" presStyleLbl="sibTrans1D1" presStyleIdx="1" presStyleCnt="2"/>
      <dgm:spPr/>
      <dgm:t>
        <a:bodyPr/>
        <a:lstStyle/>
        <a:p>
          <a:endParaRPr lang="ru-RU"/>
        </a:p>
      </dgm:t>
    </dgm:pt>
    <dgm:pt modelId="{91AB4AAF-775A-45C2-A707-24B0AD25AA78}" type="pres">
      <dgm:prSet presAssocID="{ADA52591-09C4-4A48-A867-5598BC20F679}" presName="connectorText" presStyleLbl="sibTrans1D1" presStyleIdx="1" presStyleCnt="2"/>
      <dgm:spPr/>
      <dgm:t>
        <a:bodyPr/>
        <a:lstStyle/>
        <a:p>
          <a:endParaRPr lang="ru-RU"/>
        </a:p>
      </dgm:t>
    </dgm:pt>
    <dgm:pt modelId="{73B86EED-0A28-44C6-89D2-A110D883E4B0}" type="pres">
      <dgm:prSet presAssocID="{7A8C283F-3642-4538-AD82-B91565DA6EE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578442-4491-47D5-A27B-F7695CDC1C3C}" type="presOf" srcId="{ADA52591-09C4-4A48-A867-5598BC20F679}" destId="{91AB4AAF-775A-45C2-A707-24B0AD25AA78}" srcOrd="1" destOrd="0" presId="urn:microsoft.com/office/officeart/2005/8/layout/bProcess3"/>
    <dgm:cxn modelId="{4BE3EA56-AACD-428D-9428-FBD7F430C98B}" type="presOf" srcId="{120B2CA8-D2F8-4A46-A108-21FB24700D2D}" destId="{13FD61B4-858B-4A33-B373-1D96D4ECAAE4}" srcOrd="0" destOrd="0" presId="urn:microsoft.com/office/officeart/2005/8/layout/bProcess3"/>
    <dgm:cxn modelId="{A0FAB8BC-5C83-497B-8C91-AD82DF65B76B}" type="presOf" srcId="{46F72F7C-80DE-4AFE-826E-D7580E0D4B47}" destId="{701729C4-9CD9-4765-B092-EA79FCA4AF68}" srcOrd="1" destOrd="0" presId="urn:microsoft.com/office/officeart/2005/8/layout/bProcess3"/>
    <dgm:cxn modelId="{372E0877-30E5-4994-81E2-562E82B504A4}" type="presOf" srcId="{7A8C283F-3642-4538-AD82-B91565DA6EE2}" destId="{73B86EED-0A28-44C6-89D2-A110D883E4B0}" srcOrd="0" destOrd="0" presId="urn:microsoft.com/office/officeart/2005/8/layout/bProcess3"/>
    <dgm:cxn modelId="{4D096C55-5D86-4244-8F4D-B471B1BF87BE}" type="presOf" srcId="{46F72F7C-80DE-4AFE-826E-D7580E0D4B47}" destId="{8DA82C31-FA68-4817-82CA-7B1091C86D61}" srcOrd="0" destOrd="0" presId="urn:microsoft.com/office/officeart/2005/8/layout/bProcess3"/>
    <dgm:cxn modelId="{5C00A6EC-DDD3-4FA6-B3EA-CBD208E63D32}" type="presOf" srcId="{86068622-8EF1-4BEA-A2D8-357BB552348A}" destId="{E8D5A5BE-6811-437A-925C-AF65F952A6A5}" srcOrd="0" destOrd="0" presId="urn:microsoft.com/office/officeart/2005/8/layout/bProcess3"/>
    <dgm:cxn modelId="{6B632053-0E76-44A5-8B55-1287F1610E55}" type="presOf" srcId="{ADA52591-09C4-4A48-A867-5598BC20F679}" destId="{23477B79-2DDE-4291-883E-CB4114D6536A}" srcOrd="0" destOrd="0" presId="urn:microsoft.com/office/officeart/2005/8/layout/bProcess3"/>
    <dgm:cxn modelId="{9FE10D82-3660-464C-812E-F8EA75717E21}" srcId="{86068622-8EF1-4BEA-A2D8-357BB552348A}" destId="{120B2CA8-D2F8-4A46-A108-21FB24700D2D}" srcOrd="0" destOrd="0" parTransId="{DBD5D46F-7E76-40C3-86ED-C0066D536803}" sibTransId="{46F72F7C-80DE-4AFE-826E-D7580E0D4B47}"/>
    <dgm:cxn modelId="{1FA97058-80DE-42DD-ADB8-6E8387F2AEB4}" type="presOf" srcId="{FE0BD4FF-F642-407D-80BA-8323BFDE8639}" destId="{389955EF-2D06-464F-ACB8-91A3F09B0C20}" srcOrd="0" destOrd="0" presId="urn:microsoft.com/office/officeart/2005/8/layout/bProcess3"/>
    <dgm:cxn modelId="{36CFE812-8013-4712-AC7E-4E86E9283A49}" srcId="{86068622-8EF1-4BEA-A2D8-357BB552348A}" destId="{7A8C283F-3642-4538-AD82-B91565DA6EE2}" srcOrd="2" destOrd="0" parTransId="{C6136B9C-A1BC-4F58-9797-CF932FB7FB9E}" sibTransId="{FA6D786B-30E2-49E6-B28A-BD9B3FF86BC0}"/>
    <dgm:cxn modelId="{773DFE30-A954-41CC-8D97-230B5110DA26}" srcId="{86068622-8EF1-4BEA-A2D8-357BB552348A}" destId="{FE0BD4FF-F642-407D-80BA-8323BFDE8639}" srcOrd="1" destOrd="0" parTransId="{92F4EC5F-3585-46E9-A452-37C9A415A642}" sibTransId="{ADA52591-09C4-4A48-A867-5598BC20F679}"/>
    <dgm:cxn modelId="{D0B5A011-DFA7-4189-829A-9B68087E53D2}" type="presParOf" srcId="{E8D5A5BE-6811-437A-925C-AF65F952A6A5}" destId="{13FD61B4-858B-4A33-B373-1D96D4ECAAE4}" srcOrd="0" destOrd="0" presId="urn:microsoft.com/office/officeart/2005/8/layout/bProcess3"/>
    <dgm:cxn modelId="{4432B54B-6932-49B2-B1E0-05E842E74FF3}" type="presParOf" srcId="{E8D5A5BE-6811-437A-925C-AF65F952A6A5}" destId="{8DA82C31-FA68-4817-82CA-7B1091C86D61}" srcOrd="1" destOrd="0" presId="urn:microsoft.com/office/officeart/2005/8/layout/bProcess3"/>
    <dgm:cxn modelId="{AE8DB061-1F26-478C-9789-D87793183B4F}" type="presParOf" srcId="{8DA82C31-FA68-4817-82CA-7B1091C86D61}" destId="{701729C4-9CD9-4765-B092-EA79FCA4AF68}" srcOrd="0" destOrd="0" presId="urn:microsoft.com/office/officeart/2005/8/layout/bProcess3"/>
    <dgm:cxn modelId="{FF6EC0C5-E6F0-4B92-BE4D-0357DE83DDFF}" type="presParOf" srcId="{E8D5A5BE-6811-437A-925C-AF65F952A6A5}" destId="{389955EF-2D06-464F-ACB8-91A3F09B0C20}" srcOrd="2" destOrd="0" presId="urn:microsoft.com/office/officeart/2005/8/layout/bProcess3"/>
    <dgm:cxn modelId="{4D069F7B-96DE-4E53-80DF-0FFC4AB9EA00}" type="presParOf" srcId="{E8D5A5BE-6811-437A-925C-AF65F952A6A5}" destId="{23477B79-2DDE-4291-883E-CB4114D6536A}" srcOrd="3" destOrd="0" presId="urn:microsoft.com/office/officeart/2005/8/layout/bProcess3"/>
    <dgm:cxn modelId="{7915C616-4EBA-452C-BD3E-95436413DE2E}" type="presParOf" srcId="{23477B79-2DDE-4291-883E-CB4114D6536A}" destId="{91AB4AAF-775A-45C2-A707-24B0AD25AA78}" srcOrd="0" destOrd="0" presId="urn:microsoft.com/office/officeart/2005/8/layout/bProcess3"/>
    <dgm:cxn modelId="{02BA1BCC-E750-47E5-9864-93850E67CB4D}" type="presParOf" srcId="{E8D5A5BE-6811-437A-925C-AF65F952A6A5}" destId="{73B86EED-0A28-44C6-89D2-A110D883E4B0}" srcOrd="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F1E4F6D-3E3C-40F0-A5C6-5286AB63EE2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47BCF3A-2041-40B3-BDCE-4122072E626A}">
      <dgm:prSet phldrT="[Текст]"/>
      <dgm:spPr/>
      <dgm:t>
        <a:bodyPr/>
        <a:lstStyle/>
        <a:p>
          <a:r>
            <a:rPr lang="ro-MD" dirty="0"/>
            <a:t>Una dintre problemele centrale și frecvent discutate ale securității informațiilor este abordarea cantitativă și calitativă a supraîncărcării informaționale.</a:t>
          </a:r>
          <a:endParaRPr lang="ru-RU" dirty="0"/>
        </a:p>
      </dgm:t>
    </dgm:pt>
    <dgm:pt modelId="{C02E615B-A280-42C7-AEA8-A7CD3F8CEDC3}" type="parTrans" cxnId="{D3C031A3-3F75-4B06-BEF7-0873C68233B1}">
      <dgm:prSet/>
      <dgm:spPr/>
      <dgm:t>
        <a:bodyPr/>
        <a:lstStyle/>
        <a:p>
          <a:endParaRPr lang="ru-RU"/>
        </a:p>
      </dgm:t>
    </dgm:pt>
    <dgm:pt modelId="{5299B42E-87CF-4D65-A887-900EDDE716AE}" type="sibTrans" cxnId="{D3C031A3-3F75-4B06-BEF7-0873C68233B1}">
      <dgm:prSet/>
      <dgm:spPr/>
      <dgm:t>
        <a:bodyPr/>
        <a:lstStyle/>
        <a:p>
          <a:endParaRPr lang="ru-RU"/>
        </a:p>
      </dgm:t>
    </dgm:pt>
    <dgm:pt modelId="{E5044AD6-A1FE-4F4C-927F-A05F2C93E1DC}">
      <dgm:prSet phldrT="[Текст]"/>
      <dgm:spPr/>
      <dgm:t>
        <a:bodyPr/>
        <a:lstStyle/>
        <a:p>
          <a:r>
            <a:rPr lang="ro-MD" dirty="0"/>
            <a:t>A. Toffler a deținut, de asemenea, această poziție, crezând că volumele tot mai mari de informații noi provoacă șocuri informaționale.</a:t>
          </a:r>
          <a:endParaRPr lang="ru-RU" dirty="0"/>
        </a:p>
      </dgm:t>
    </dgm:pt>
    <dgm:pt modelId="{CA8CA7C3-F444-4B8C-846B-429B5F8F3385}" type="parTrans" cxnId="{6BC2BE94-1068-4761-AF49-0A52EC1152FF}">
      <dgm:prSet/>
      <dgm:spPr/>
      <dgm:t>
        <a:bodyPr/>
        <a:lstStyle/>
        <a:p>
          <a:endParaRPr lang="ru-RU"/>
        </a:p>
      </dgm:t>
    </dgm:pt>
    <dgm:pt modelId="{403BE0E6-C660-437D-B33C-49833E659E5A}" type="sibTrans" cxnId="{6BC2BE94-1068-4761-AF49-0A52EC1152FF}">
      <dgm:prSet/>
      <dgm:spPr/>
      <dgm:t>
        <a:bodyPr/>
        <a:lstStyle/>
        <a:p>
          <a:endParaRPr lang="ru-RU"/>
        </a:p>
      </dgm:t>
    </dgm:pt>
    <dgm:pt modelId="{DDF4285F-7CBB-45E0-9572-0B973904E1C0}" type="pres">
      <dgm:prSet presAssocID="{6F1E4F6D-3E3C-40F0-A5C6-5286AB63EE2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B6BDCD7-0EFA-4673-9E8E-ECFE5243ED16}" type="pres">
      <dgm:prSet presAssocID="{6F1E4F6D-3E3C-40F0-A5C6-5286AB63EE2B}" presName="Name1" presStyleCnt="0"/>
      <dgm:spPr/>
    </dgm:pt>
    <dgm:pt modelId="{A2448A45-47D9-44B5-B097-91D1F09E9A45}" type="pres">
      <dgm:prSet presAssocID="{6F1E4F6D-3E3C-40F0-A5C6-5286AB63EE2B}" presName="cycle" presStyleCnt="0"/>
      <dgm:spPr/>
    </dgm:pt>
    <dgm:pt modelId="{26EF8A99-8812-40F8-BC4F-4D21B46F2AC4}" type="pres">
      <dgm:prSet presAssocID="{6F1E4F6D-3E3C-40F0-A5C6-5286AB63EE2B}" presName="srcNode" presStyleLbl="node1" presStyleIdx="0" presStyleCnt="2"/>
      <dgm:spPr/>
    </dgm:pt>
    <dgm:pt modelId="{11F7002C-DEC5-4C08-B50C-7CF9043B21FD}" type="pres">
      <dgm:prSet presAssocID="{6F1E4F6D-3E3C-40F0-A5C6-5286AB63EE2B}" presName="conn" presStyleLbl="parChTrans1D2" presStyleIdx="0" presStyleCnt="1"/>
      <dgm:spPr/>
      <dgm:t>
        <a:bodyPr/>
        <a:lstStyle/>
        <a:p>
          <a:endParaRPr lang="ru-RU"/>
        </a:p>
      </dgm:t>
    </dgm:pt>
    <dgm:pt modelId="{9F1885DA-60B7-48E3-BE2A-32B3017EEED4}" type="pres">
      <dgm:prSet presAssocID="{6F1E4F6D-3E3C-40F0-A5C6-5286AB63EE2B}" presName="extraNode" presStyleLbl="node1" presStyleIdx="0" presStyleCnt="2"/>
      <dgm:spPr/>
    </dgm:pt>
    <dgm:pt modelId="{2E65CA1A-E881-413B-A00C-6C2C0EF88809}" type="pres">
      <dgm:prSet presAssocID="{6F1E4F6D-3E3C-40F0-A5C6-5286AB63EE2B}" presName="dstNode" presStyleLbl="node1" presStyleIdx="0" presStyleCnt="2"/>
      <dgm:spPr/>
    </dgm:pt>
    <dgm:pt modelId="{6B480ED7-2E63-47D6-9F43-F7B695185E9A}" type="pres">
      <dgm:prSet presAssocID="{D47BCF3A-2041-40B3-BDCE-4122072E626A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A897E3-DD67-41CC-A2A0-4A8BEFBEB1C8}" type="pres">
      <dgm:prSet presAssocID="{D47BCF3A-2041-40B3-BDCE-4122072E626A}" presName="accent_1" presStyleCnt="0"/>
      <dgm:spPr/>
    </dgm:pt>
    <dgm:pt modelId="{DB6BF04E-2BE1-4FE1-86E0-4C6D55A9D333}" type="pres">
      <dgm:prSet presAssocID="{D47BCF3A-2041-40B3-BDCE-4122072E626A}" presName="accentRepeatNode" presStyleLbl="solidFgAcc1" presStyleIdx="0" presStyleCnt="2" custScaleX="90909" custScaleY="90909"/>
      <dgm:spPr/>
    </dgm:pt>
    <dgm:pt modelId="{46E8B351-9FF6-4A0F-827D-0B1B47B78F67}" type="pres">
      <dgm:prSet presAssocID="{E5044AD6-A1FE-4F4C-927F-A05F2C93E1DC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9F6C44-47CF-4651-AB08-60FD1BBD7C98}" type="pres">
      <dgm:prSet presAssocID="{E5044AD6-A1FE-4F4C-927F-A05F2C93E1DC}" presName="accent_2" presStyleCnt="0"/>
      <dgm:spPr/>
    </dgm:pt>
    <dgm:pt modelId="{8B6EC2B0-7FCA-4E00-9EE5-D6114613CC19}" type="pres">
      <dgm:prSet presAssocID="{E5044AD6-A1FE-4F4C-927F-A05F2C93E1DC}" presName="accentRepeatNode" presStyleLbl="solidFgAcc1" presStyleIdx="1" presStyleCnt="2" custScaleX="90909" custScaleY="90909"/>
      <dgm:spPr/>
    </dgm:pt>
  </dgm:ptLst>
  <dgm:cxnLst>
    <dgm:cxn modelId="{F00EEE6A-BB0B-4524-AC94-01CA3AE3833F}" type="presOf" srcId="{E5044AD6-A1FE-4F4C-927F-A05F2C93E1DC}" destId="{46E8B351-9FF6-4A0F-827D-0B1B47B78F67}" srcOrd="0" destOrd="0" presId="urn:microsoft.com/office/officeart/2008/layout/VerticalCurvedList"/>
    <dgm:cxn modelId="{D3C031A3-3F75-4B06-BEF7-0873C68233B1}" srcId="{6F1E4F6D-3E3C-40F0-A5C6-5286AB63EE2B}" destId="{D47BCF3A-2041-40B3-BDCE-4122072E626A}" srcOrd="0" destOrd="0" parTransId="{C02E615B-A280-42C7-AEA8-A7CD3F8CEDC3}" sibTransId="{5299B42E-87CF-4D65-A887-900EDDE716AE}"/>
    <dgm:cxn modelId="{B6E2ED19-771C-439B-8223-FE2A2F72A855}" type="presOf" srcId="{6F1E4F6D-3E3C-40F0-A5C6-5286AB63EE2B}" destId="{DDF4285F-7CBB-45E0-9572-0B973904E1C0}" srcOrd="0" destOrd="0" presId="urn:microsoft.com/office/officeart/2008/layout/VerticalCurvedList"/>
    <dgm:cxn modelId="{6BC2BE94-1068-4761-AF49-0A52EC1152FF}" srcId="{6F1E4F6D-3E3C-40F0-A5C6-5286AB63EE2B}" destId="{E5044AD6-A1FE-4F4C-927F-A05F2C93E1DC}" srcOrd="1" destOrd="0" parTransId="{CA8CA7C3-F444-4B8C-846B-429B5F8F3385}" sibTransId="{403BE0E6-C660-437D-B33C-49833E659E5A}"/>
    <dgm:cxn modelId="{1046958D-242D-46EB-A498-3BDD3FA3F764}" type="presOf" srcId="{D47BCF3A-2041-40B3-BDCE-4122072E626A}" destId="{6B480ED7-2E63-47D6-9F43-F7B695185E9A}" srcOrd="0" destOrd="0" presId="urn:microsoft.com/office/officeart/2008/layout/VerticalCurvedList"/>
    <dgm:cxn modelId="{63FB9075-FFBC-4750-91BF-62979CA01AB6}" type="presOf" srcId="{5299B42E-87CF-4D65-A887-900EDDE716AE}" destId="{11F7002C-DEC5-4C08-B50C-7CF9043B21FD}" srcOrd="0" destOrd="0" presId="urn:microsoft.com/office/officeart/2008/layout/VerticalCurvedList"/>
    <dgm:cxn modelId="{9FDD7685-DD8F-4B9C-A92F-C33EAE14C2B8}" type="presParOf" srcId="{DDF4285F-7CBB-45E0-9572-0B973904E1C0}" destId="{9B6BDCD7-0EFA-4673-9E8E-ECFE5243ED16}" srcOrd="0" destOrd="0" presId="urn:microsoft.com/office/officeart/2008/layout/VerticalCurvedList"/>
    <dgm:cxn modelId="{B9272EE5-6584-45D4-9AF2-CF0A5C540228}" type="presParOf" srcId="{9B6BDCD7-0EFA-4673-9E8E-ECFE5243ED16}" destId="{A2448A45-47D9-44B5-B097-91D1F09E9A45}" srcOrd="0" destOrd="0" presId="urn:microsoft.com/office/officeart/2008/layout/VerticalCurvedList"/>
    <dgm:cxn modelId="{FCFB4008-6245-4163-97D2-667ED9E86EDB}" type="presParOf" srcId="{A2448A45-47D9-44B5-B097-91D1F09E9A45}" destId="{26EF8A99-8812-40F8-BC4F-4D21B46F2AC4}" srcOrd="0" destOrd="0" presId="urn:microsoft.com/office/officeart/2008/layout/VerticalCurvedList"/>
    <dgm:cxn modelId="{6871FF2D-31A2-4325-A10E-785DECE3B59F}" type="presParOf" srcId="{A2448A45-47D9-44B5-B097-91D1F09E9A45}" destId="{11F7002C-DEC5-4C08-B50C-7CF9043B21FD}" srcOrd="1" destOrd="0" presId="urn:microsoft.com/office/officeart/2008/layout/VerticalCurvedList"/>
    <dgm:cxn modelId="{DA497423-C67F-4FE2-970A-335E4E5838D9}" type="presParOf" srcId="{A2448A45-47D9-44B5-B097-91D1F09E9A45}" destId="{9F1885DA-60B7-48E3-BE2A-32B3017EEED4}" srcOrd="2" destOrd="0" presId="urn:microsoft.com/office/officeart/2008/layout/VerticalCurvedList"/>
    <dgm:cxn modelId="{A597BE0A-35C3-4E38-AEDA-48B5DD397005}" type="presParOf" srcId="{A2448A45-47D9-44B5-B097-91D1F09E9A45}" destId="{2E65CA1A-E881-413B-A00C-6C2C0EF88809}" srcOrd="3" destOrd="0" presId="urn:microsoft.com/office/officeart/2008/layout/VerticalCurvedList"/>
    <dgm:cxn modelId="{FAE30355-008B-4EC0-8C57-A3BAFA1DE61B}" type="presParOf" srcId="{9B6BDCD7-0EFA-4673-9E8E-ECFE5243ED16}" destId="{6B480ED7-2E63-47D6-9F43-F7B695185E9A}" srcOrd="1" destOrd="0" presId="urn:microsoft.com/office/officeart/2008/layout/VerticalCurvedList"/>
    <dgm:cxn modelId="{4A38C6A5-B1CF-4D39-B1F6-8ADF5CC3B537}" type="presParOf" srcId="{9B6BDCD7-0EFA-4673-9E8E-ECFE5243ED16}" destId="{A6A897E3-DD67-41CC-A2A0-4A8BEFBEB1C8}" srcOrd="2" destOrd="0" presId="urn:microsoft.com/office/officeart/2008/layout/VerticalCurvedList"/>
    <dgm:cxn modelId="{A4B499C7-D015-4056-B694-865B73652F65}" type="presParOf" srcId="{A6A897E3-DD67-41CC-A2A0-4A8BEFBEB1C8}" destId="{DB6BF04E-2BE1-4FE1-86E0-4C6D55A9D333}" srcOrd="0" destOrd="0" presId="urn:microsoft.com/office/officeart/2008/layout/VerticalCurvedList"/>
    <dgm:cxn modelId="{EA46EC06-2B3C-4FFD-986C-EA7175DD45AC}" type="presParOf" srcId="{9B6BDCD7-0EFA-4673-9E8E-ECFE5243ED16}" destId="{46E8B351-9FF6-4A0F-827D-0B1B47B78F67}" srcOrd="3" destOrd="0" presId="urn:microsoft.com/office/officeart/2008/layout/VerticalCurvedList"/>
    <dgm:cxn modelId="{59CA14D4-3F09-43E1-A485-B27D9A6494B7}" type="presParOf" srcId="{9B6BDCD7-0EFA-4673-9E8E-ECFE5243ED16}" destId="{859F6C44-47CF-4651-AB08-60FD1BBD7C98}" srcOrd="4" destOrd="0" presId="urn:microsoft.com/office/officeart/2008/layout/VerticalCurvedList"/>
    <dgm:cxn modelId="{D35E1F28-8BDE-4E95-8CFD-C5F04363E366}" type="presParOf" srcId="{859F6C44-47CF-4651-AB08-60FD1BBD7C98}" destId="{8B6EC2B0-7FCA-4E00-9EE5-D6114613CC1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5B6343C-7F25-4D11-8042-F0D6ACF73F36}" type="doc">
      <dgm:prSet loTypeId="urn:microsoft.com/office/officeart/2005/8/layout/arrow4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4EB9660-5FCB-4DE8-A376-F03E812593B9}">
      <dgm:prSet phldrT="[Текст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o-MD" dirty="0"/>
            <a:t>În mai puțin de o generație, revoluția informației și introducerea calculatoarelor în fiecare dimensiune a societății a schimbat lumea.</a:t>
          </a:r>
          <a:endParaRPr lang="ru-RU" dirty="0"/>
        </a:p>
      </dgm:t>
    </dgm:pt>
    <dgm:pt modelId="{45C92D6E-2FD2-42EB-93AB-C148924B7D71}" type="parTrans" cxnId="{B8B1D96E-3BA6-407F-A7A8-5B5FEFFFA57C}">
      <dgm:prSet/>
      <dgm:spPr/>
      <dgm:t>
        <a:bodyPr/>
        <a:lstStyle/>
        <a:p>
          <a:endParaRPr lang="ru-RU"/>
        </a:p>
      </dgm:t>
    </dgm:pt>
    <dgm:pt modelId="{C34AC6F7-5D12-4DAF-9191-F4FBE1907C49}" type="sibTrans" cxnId="{B8B1D96E-3BA6-407F-A7A8-5B5FEFFFA57C}">
      <dgm:prSet/>
      <dgm:spPr/>
      <dgm:t>
        <a:bodyPr/>
        <a:lstStyle/>
        <a:p>
          <a:endParaRPr lang="ru-RU"/>
        </a:p>
      </dgm:t>
    </dgm:pt>
    <dgm:pt modelId="{E7894EF9-EBB7-4283-9654-44EF6741BE1F}">
      <dgm:prSet phldrT="[Текст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o-MD" dirty="0"/>
            <a:t> Predicțiile unor futuriști ca Marshall McLuhan si Alvin Toffler se adeveresc și lumea se transformă într-un sat global, unde nu mai există granițe pentru afaceri, comunicații sau comerț.</a:t>
          </a:r>
          <a:endParaRPr lang="ru-RU" dirty="0"/>
        </a:p>
      </dgm:t>
    </dgm:pt>
    <dgm:pt modelId="{4268A68B-1855-4A09-A183-D6B32C278683}" type="parTrans" cxnId="{FE534535-D994-4643-B619-AD1C40ED7D4F}">
      <dgm:prSet/>
      <dgm:spPr/>
      <dgm:t>
        <a:bodyPr/>
        <a:lstStyle/>
        <a:p>
          <a:endParaRPr lang="ru-RU"/>
        </a:p>
      </dgm:t>
    </dgm:pt>
    <dgm:pt modelId="{3E9E0877-0279-46C7-BBE9-01576EA033C8}" type="sibTrans" cxnId="{FE534535-D994-4643-B619-AD1C40ED7D4F}">
      <dgm:prSet/>
      <dgm:spPr/>
      <dgm:t>
        <a:bodyPr/>
        <a:lstStyle/>
        <a:p>
          <a:endParaRPr lang="ru-RU"/>
        </a:p>
      </dgm:t>
    </dgm:pt>
    <dgm:pt modelId="{6F39DDE7-959E-4002-BD9E-69078AB93F60}" type="pres">
      <dgm:prSet presAssocID="{85B6343C-7F25-4D11-8042-F0D6ACF73F36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AB5C88-548D-4F11-8423-62827CF59BBE}" type="pres">
      <dgm:prSet presAssocID="{64EB9660-5FCB-4DE8-A376-F03E812593B9}" presName="upArrow" presStyleLbl="node1" presStyleIdx="0" presStyleCnt="2"/>
      <dgm:spPr/>
    </dgm:pt>
    <dgm:pt modelId="{EE6354D5-8932-41A9-8859-04913978A03B}" type="pres">
      <dgm:prSet presAssocID="{64EB9660-5FCB-4DE8-A376-F03E812593B9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5BE722-FB0E-4A95-AB1C-AC3DEC2DF18A}" type="pres">
      <dgm:prSet presAssocID="{E7894EF9-EBB7-4283-9654-44EF6741BE1F}" presName="downArrow" presStyleLbl="node1" presStyleIdx="1" presStyleCnt="2"/>
      <dgm:spPr/>
    </dgm:pt>
    <dgm:pt modelId="{1499D75B-EEBC-4581-BE56-C67E3A96B8A0}" type="pres">
      <dgm:prSet presAssocID="{E7894EF9-EBB7-4283-9654-44EF6741BE1F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534535-D994-4643-B619-AD1C40ED7D4F}" srcId="{85B6343C-7F25-4D11-8042-F0D6ACF73F36}" destId="{E7894EF9-EBB7-4283-9654-44EF6741BE1F}" srcOrd="1" destOrd="0" parTransId="{4268A68B-1855-4A09-A183-D6B32C278683}" sibTransId="{3E9E0877-0279-46C7-BBE9-01576EA033C8}"/>
    <dgm:cxn modelId="{2CC91D99-084D-4AA2-B709-EF04B978BFF8}" type="presOf" srcId="{85B6343C-7F25-4D11-8042-F0D6ACF73F36}" destId="{6F39DDE7-959E-4002-BD9E-69078AB93F60}" srcOrd="0" destOrd="0" presId="urn:microsoft.com/office/officeart/2005/8/layout/arrow4"/>
    <dgm:cxn modelId="{B8B1D96E-3BA6-407F-A7A8-5B5FEFFFA57C}" srcId="{85B6343C-7F25-4D11-8042-F0D6ACF73F36}" destId="{64EB9660-5FCB-4DE8-A376-F03E812593B9}" srcOrd="0" destOrd="0" parTransId="{45C92D6E-2FD2-42EB-93AB-C148924B7D71}" sibTransId="{C34AC6F7-5D12-4DAF-9191-F4FBE1907C49}"/>
    <dgm:cxn modelId="{54A847E1-5A4A-4075-ADFD-58FF81A5026F}" type="presOf" srcId="{E7894EF9-EBB7-4283-9654-44EF6741BE1F}" destId="{1499D75B-EEBC-4581-BE56-C67E3A96B8A0}" srcOrd="0" destOrd="0" presId="urn:microsoft.com/office/officeart/2005/8/layout/arrow4"/>
    <dgm:cxn modelId="{E47749B3-3574-45C0-B315-A7AD976CD084}" type="presOf" srcId="{64EB9660-5FCB-4DE8-A376-F03E812593B9}" destId="{EE6354D5-8932-41A9-8859-04913978A03B}" srcOrd="0" destOrd="0" presId="urn:microsoft.com/office/officeart/2005/8/layout/arrow4"/>
    <dgm:cxn modelId="{5EE9C6D2-9A4F-4E2F-BDE0-C4E6A0B864D4}" type="presParOf" srcId="{6F39DDE7-959E-4002-BD9E-69078AB93F60}" destId="{FBAB5C88-548D-4F11-8423-62827CF59BBE}" srcOrd="0" destOrd="0" presId="urn:microsoft.com/office/officeart/2005/8/layout/arrow4"/>
    <dgm:cxn modelId="{0894E01A-B2FF-4A6C-BE09-73A5E99445B0}" type="presParOf" srcId="{6F39DDE7-959E-4002-BD9E-69078AB93F60}" destId="{EE6354D5-8932-41A9-8859-04913978A03B}" srcOrd="1" destOrd="0" presId="urn:microsoft.com/office/officeart/2005/8/layout/arrow4"/>
    <dgm:cxn modelId="{4E9AA277-A0FF-4F13-82E9-5C9123E45122}" type="presParOf" srcId="{6F39DDE7-959E-4002-BD9E-69078AB93F60}" destId="{E95BE722-FB0E-4A95-AB1C-AC3DEC2DF18A}" srcOrd="2" destOrd="0" presId="urn:microsoft.com/office/officeart/2005/8/layout/arrow4"/>
    <dgm:cxn modelId="{9692BCBE-690D-40B1-B94E-BDCE819A2E0B}" type="presParOf" srcId="{6F39DDE7-959E-4002-BD9E-69078AB93F60}" destId="{1499D75B-EEBC-4581-BE56-C67E3A96B8A0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FBD96D8-3CF6-4406-BEE8-5E98F322D55B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</dgm:pt>
    <dgm:pt modelId="{0563E30E-2329-4EA9-96B0-C7B90E7C0D0C}">
      <dgm:prSet phldrT="[Текст]"/>
      <dgm:spPr/>
      <dgm:t>
        <a:bodyPr/>
        <a:lstStyle/>
        <a:p>
          <a:r>
            <a:rPr lang="ro-MD" dirty="0"/>
            <a:t>Cateodata, o noua tehnologie altereaza profund peisajul si planteaza semintele unei schimbari radicale. </a:t>
          </a:r>
          <a:endParaRPr lang="ru-RU" dirty="0"/>
        </a:p>
      </dgm:t>
    </dgm:pt>
    <dgm:pt modelId="{9F54D94F-985C-4793-9E0D-E74D79D00C17}" type="parTrans" cxnId="{9AC6F7EF-B787-4C43-A9F3-B3F06454FAE1}">
      <dgm:prSet/>
      <dgm:spPr/>
      <dgm:t>
        <a:bodyPr/>
        <a:lstStyle/>
        <a:p>
          <a:endParaRPr lang="ru-RU"/>
        </a:p>
      </dgm:t>
    </dgm:pt>
    <dgm:pt modelId="{12682AD4-E03A-4891-9709-C34A2D3D5580}" type="sibTrans" cxnId="{9AC6F7EF-B787-4C43-A9F3-B3F06454FAE1}">
      <dgm:prSet/>
      <dgm:spPr/>
      <dgm:t>
        <a:bodyPr/>
        <a:lstStyle/>
        <a:p>
          <a:endParaRPr lang="ru-RU"/>
        </a:p>
      </dgm:t>
    </dgm:pt>
    <dgm:pt modelId="{1FA05CB7-8C57-4D62-9BAB-42643ED38215}">
      <dgm:prSet phldrT="[Текст]"/>
      <dgm:spPr/>
      <dgm:t>
        <a:bodyPr/>
        <a:lstStyle/>
        <a:p>
          <a:r>
            <a:rPr lang="ro-MD" dirty="0"/>
            <a:t>Astazi este clar ca Internet este o asemenea tehnologie.</a:t>
          </a:r>
          <a:endParaRPr lang="ru-RU" dirty="0"/>
        </a:p>
      </dgm:t>
    </dgm:pt>
    <dgm:pt modelId="{459C1650-5EF3-4BC2-BFB3-1E6B777F71BF}" type="parTrans" cxnId="{6085A430-FC0D-4DD5-8507-82DD2EF8EE2D}">
      <dgm:prSet/>
      <dgm:spPr/>
      <dgm:t>
        <a:bodyPr/>
        <a:lstStyle/>
        <a:p>
          <a:endParaRPr lang="ru-RU"/>
        </a:p>
      </dgm:t>
    </dgm:pt>
    <dgm:pt modelId="{0494C5CF-ABED-416A-B6F7-79FE12B09028}" type="sibTrans" cxnId="{6085A430-FC0D-4DD5-8507-82DD2EF8EE2D}">
      <dgm:prSet/>
      <dgm:spPr/>
      <dgm:t>
        <a:bodyPr/>
        <a:lstStyle/>
        <a:p>
          <a:endParaRPr lang="ru-RU"/>
        </a:p>
      </dgm:t>
    </dgm:pt>
    <dgm:pt modelId="{722B4E9E-31CA-424F-8869-CCBCB5A07BA2}">
      <dgm:prSet phldrT="[Текст]"/>
      <dgm:spPr/>
      <dgm:t>
        <a:bodyPr/>
        <a:lstStyle/>
        <a:p>
          <a:r>
            <a:rPr lang="ro-MD" dirty="0"/>
            <a:t>Cu ajutorul securității informațiilor, o organizație poate proteja informația și tehnologia răspunzând, prevenind și detectând amenințările interne și externe. </a:t>
          </a:r>
          <a:endParaRPr lang="ru-RU" dirty="0"/>
        </a:p>
      </dgm:t>
    </dgm:pt>
    <dgm:pt modelId="{87725CCF-9DAA-4158-96B9-8DACE0C64DE8}" type="parTrans" cxnId="{78A7ADCB-9288-4253-909B-045C829D5DC5}">
      <dgm:prSet/>
      <dgm:spPr/>
      <dgm:t>
        <a:bodyPr/>
        <a:lstStyle/>
        <a:p>
          <a:endParaRPr lang="ru-RU"/>
        </a:p>
      </dgm:t>
    </dgm:pt>
    <dgm:pt modelId="{4C5467B4-6940-4867-A80A-0436ABAD5DFA}" type="sibTrans" cxnId="{78A7ADCB-9288-4253-909B-045C829D5DC5}">
      <dgm:prSet/>
      <dgm:spPr/>
      <dgm:t>
        <a:bodyPr/>
        <a:lstStyle/>
        <a:p>
          <a:endParaRPr lang="ru-RU"/>
        </a:p>
      </dgm:t>
    </dgm:pt>
    <dgm:pt modelId="{BB47A45C-E7AB-44B6-ABE7-E98DA46EC113}">
      <dgm:prSet phldrT="[Текст]"/>
      <dgm:spPr/>
      <dgm:t>
        <a:bodyPr/>
        <a:lstStyle/>
        <a:p>
          <a:r>
            <a:rPr lang="ro-MD" dirty="0"/>
            <a:t>Strategia de securitate a informațiilor este responsabilitatea atât a IT-ului, cât și a managementului superior</a:t>
          </a:r>
          <a:endParaRPr lang="ru-RU" dirty="0"/>
        </a:p>
      </dgm:t>
    </dgm:pt>
    <dgm:pt modelId="{1AA3F5BF-12B5-45B8-9639-FDC9FEE36578}" type="parTrans" cxnId="{8535C2F1-81F4-4333-A99C-ADC298187741}">
      <dgm:prSet/>
      <dgm:spPr/>
      <dgm:t>
        <a:bodyPr/>
        <a:lstStyle/>
        <a:p>
          <a:endParaRPr lang="ru-RU"/>
        </a:p>
      </dgm:t>
    </dgm:pt>
    <dgm:pt modelId="{3E6643BF-A9EF-4C9D-97BE-C4C48F7339A5}" type="sibTrans" cxnId="{8535C2F1-81F4-4333-A99C-ADC298187741}">
      <dgm:prSet/>
      <dgm:spPr/>
      <dgm:t>
        <a:bodyPr/>
        <a:lstStyle/>
        <a:p>
          <a:endParaRPr lang="ru-RU"/>
        </a:p>
      </dgm:t>
    </dgm:pt>
    <dgm:pt modelId="{6C044BB0-A247-43D9-81A0-3105E60E9E08}" type="pres">
      <dgm:prSet presAssocID="{0FBD96D8-3CF6-4406-BEE8-5E98F322D55B}" presName="outerComposite" presStyleCnt="0">
        <dgm:presLayoutVars>
          <dgm:chMax val="5"/>
          <dgm:dir/>
          <dgm:resizeHandles val="exact"/>
        </dgm:presLayoutVars>
      </dgm:prSet>
      <dgm:spPr/>
    </dgm:pt>
    <dgm:pt modelId="{0E5B75E9-07D6-4B52-ADE9-3D7C72E2D104}" type="pres">
      <dgm:prSet presAssocID="{0FBD96D8-3CF6-4406-BEE8-5E98F322D55B}" presName="dummyMaxCanvas" presStyleCnt="0">
        <dgm:presLayoutVars/>
      </dgm:prSet>
      <dgm:spPr/>
    </dgm:pt>
    <dgm:pt modelId="{9F370F5E-69BB-4FB6-8342-B534160B369C}" type="pres">
      <dgm:prSet presAssocID="{0FBD96D8-3CF6-4406-BEE8-5E98F322D55B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B12493-904F-42AC-A63B-5C7AFEE6F08D}" type="pres">
      <dgm:prSet presAssocID="{0FBD96D8-3CF6-4406-BEE8-5E98F322D55B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327CF3-FACD-441E-8592-1D44216A117E}" type="pres">
      <dgm:prSet presAssocID="{0FBD96D8-3CF6-4406-BEE8-5E98F322D55B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602921-6AE8-445E-9648-B28F3B5978BF}" type="pres">
      <dgm:prSet presAssocID="{0FBD96D8-3CF6-4406-BEE8-5E98F322D55B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47B64E-EE92-4A4B-8709-3684E2671904}" type="pres">
      <dgm:prSet presAssocID="{0FBD96D8-3CF6-4406-BEE8-5E98F322D55B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7CACFE-19EF-464C-922A-2829BC3D7F2D}" type="pres">
      <dgm:prSet presAssocID="{0FBD96D8-3CF6-4406-BEE8-5E98F322D55B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A3EDC6-7575-435D-A2C0-8EA645881EE8}" type="pres">
      <dgm:prSet presAssocID="{0FBD96D8-3CF6-4406-BEE8-5E98F322D55B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27759A-9E08-4E5E-872C-8E3198869EAA}" type="pres">
      <dgm:prSet presAssocID="{0FBD96D8-3CF6-4406-BEE8-5E98F322D55B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7F3D3F-6CAD-4B49-865F-8439B0B51823}" type="pres">
      <dgm:prSet presAssocID="{0FBD96D8-3CF6-4406-BEE8-5E98F322D55B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2C8269-1ABA-4C36-811B-62C07FED8C73}" type="pres">
      <dgm:prSet presAssocID="{0FBD96D8-3CF6-4406-BEE8-5E98F322D55B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9D6134-9F8B-465A-B9BF-E084ED06AA11}" type="pres">
      <dgm:prSet presAssocID="{0FBD96D8-3CF6-4406-BEE8-5E98F322D55B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85A430-FC0D-4DD5-8507-82DD2EF8EE2D}" srcId="{0FBD96D8-3CF6-4406-BEE8-5E98F322D55B}" destId="{1FA05CB7-8C57-4D62-9BAB-42643ED38215}" srcOrd="1" destOrd="0" parTransId="{459C1650-5EF3-4BC2-BFB3-1E6B777F71BF}" sibTransId="{0494C5CF-ABED-416A-B6F7-79FE12B09028}"/>
    <dgm:cxn modelId="{49CE33A9-4551-461C-8048-23B6AB529E57}" type="presOf" srcId="{0563E30E-2329-4EA9-96B0-C7B90E7C0D0C}" destId="{9F370F5E-69BB-4FB6-8342-B534160B369C}" srcOrd="0" destOrd="0" presId="urn:microsoft.com/office/officeart/2005/8/layout/vProcess5"/>
    <dgm:cxn modelId="{9B2F4A85-3032-4A73-BADF-F56166C3A063}" type="presOf" srcId="{722B4E9E-31CA-424F-8869-CCBCB5A07BA2}" destId="{462C8269-1ABA-4C36-811B-62C07FED8C73}" srcOrd="1" destOrd="0" presId="urn:microsoft.com/office/officeart/2005/8/layout/vProcess5"/>
    <dgm:cxn modelId="{F02CA641-32FF-4482-857C-5752D91192C0}" type="presOf" srcId="{1FA05CB7-8C57-4D62-9BAB-42643ED38215}" destId="{32B12493-904F-42AC-A63B-5C7AFEE6F08D}" srcOrd="0" destOrd="0" presId="urn:microsoft.com/office/officeart/2005/8/layout/vProcess5"/>
    <dgm:cxn modelId="{4D2F61CA-D6A8-495F-93CA-837DAB6EE0F4}" type="presOf" srcId="{1FA05CB7-8C57-4D62-9BAB-42643ED38215}" destId="{E97F3D3F-6CAD-4B49-865F-8439B0B51823}" srcOrd="1" destOrd="0" presId="urn:microsoft.com/office/officeart/2005/8/layout/vProcess5"/>
    <dgm:cxn modelId="{DA33AD8B-48BD-4779-A100-8CD3C99E13F0}" type="presOf" srcId="{0494C5CF-ABED-416A-B6F7-79FE12B09028}" destId="{EF7CACFE-19EF-464C-922A-2829BC3D7F2D}" srcOrd="0" destOrd="0" presId="urn:microsoft.com/office/officeart/2005/8/layout/vProcess5"/>
    <dgm:cxn modelId="{5AF70614-C9D0-4194-B643-A68D0F65B6AA}" type="presOf" srcId="{0FBD96D8-3CF6-4406-BEE8-5E98F322D55B}" destId="{6C044BB0-A247-43D9-81A0-3105E60E9E08}" srcOrd="0" destOrd="0" presId="urn:microsoft.com/office/officeart/2005/8/layout/vProcess5"/>
    <dgm:cxn modelId="{7824115F-DF3E-4D07-A95D-48323B154ABF}" type="presOf" srcId="{4C5467B4-6940-4867-A80A-0436ABAD5DFA}" destId="{80A3EDC6-7575-435D-A2C0-8EA645881EE8}" srcOrd="0" destOrd="0" presId="urn:microsoft.com/office/officeart/2005/8/layout/vProcess5"/>
    <dgm:cxn modelId="{63C17D20-7827-4B64-8D0C-6F08D154EA40}" type="presOf" srcId="{BB47A45C-E7AB-44B6-ABE7-E98DA46EC113}" destId="{199D6134-9F8B-465A-B9BF-E084ED06AA11}" srcOrd="1" destOrd="0" presId="urn:microsoft.com/office/officeart/2005/8/layout/vProcess5"/>
    <dgm:cxn modelId="{38599646-2F8C-4407-BCE3-34653E8EF03A}" type="presOf" srcId="{722B4E9E-31CA-424F-8869-CCBCB5A07BA2}" destId="{8A327CF3-FACD-441E-8592-1D44216A117E}" srcOrd="0" destOrd="0" presId="urn:microsoft.com/office/officeart/2005/8/layout/vProcess5"/>
    <dgm:cxn modelId="{8535C2F1-81F4-4333-A99C-ADC298187741}" srcId="{0FBD96D8-3CF6-4406-BEE8-5E98F322D55B}" destId="{BB47A45C-E7AB-44B6-ABE7-E98DA46EC113}" srcOrd="3" destOrd="0" parTransId="{1AA3F5BF-12B5-45B8-9639-FDC9FEE36578}" sibTransId="{3E6643BF-A9EF-4C9D-97BE-C4C48F7339A5}"/>
    <dgm:cxn modelId="{EF8DAB5A-A28C-4697-A948-51C619E623B2}" type="presOf" srcId="{12682AD4-E03A-4891-9709-C34A2D3D5580}" destId="{9C47B64E-EE92-4A4B-8709-3684E2671904}" srcOrd="0" destOrd="0" presId="urn:microsoft.com/office/officeart/2005/8/layout/vProcess5"/>
    <dgm:cxn modelId="{2FA23986-D859-448F-B522-741163AF6750}" type="presOf" srcId="{BB47A45C-E7AB-44B6-ABE7-E98DA46EC113}" destId="{91602921-6AE8-445E-9648-B28F3B5978BF}" srcOrd="0" destOrd="0" presId="urn:microsoft.com/office/officeart/2005/8/layout/vProcess5"/>
    <dgm:cxn modelId="{9AC6F7EF-B787-4C43-A9F3-B3F06454FAE1}" srcId="{0FBD96D8-3CF6-4406-BEE8-5E98F322D55B}" destId="{0563E30E-2329-4EA9-96B0-C7B90E7C0D0C}" srcOrd="0" destOrd="0" parTransId="{9F54D94F-985C-4793-9E0D-E74D79D00C17}" sibTransId="{12682AD4-E03A-4891-9709-C34A2D3D5580}"/>
    <dgm:cxn modelId="{78A7ADCB-9288-4253-909B-045C829D5DC5}" srcId="{0FBD96D8-3CF6-4406-BEE8-5E98F322D55B}" destId="{722B4E9E-31CA-424F-8869-CCBCB5A07BA2}" srcOrd="2" destOrd="0" parTransId="{87725CCF-9DAA-4158-96B9-8DACE0C64DE8}" sibTransId="{4C5467B4-6940-4867-A80A-0436ABAD5DFA}"/>
    <dgm:cxn modelId="{D531F5E9-AC83-41C7-8C14-CF58CA7294A6}" type="presOf" srcId="{0563E30E-2329-4EA9-96B0-C7B90E7C0D0C}" destId="{3027759A-9E08-4E5E-872C-8E3198869EAA}" srcOrd="1" destOrd="0" presId="urn:microsoft.com/office/officeart/2005/8/layout/vProcess5"/>
    <dgm:cxn modelId="{5E8A49FC-317D-41C1-B1F6-E1E841DCC0D7}" type="presParOf" srcId="{6C044BB0-A247-43D9-81A0-3105E60E9E08}" destId="{0E5B75E9-07D6-4B52-ADE9-3D7C72E2D104}" srcOrd="0" destOrd="0" presId="urn:microsoft.com/office/officeart/2005/8/layout/vProcess5"/>
    <dgm:cxn modelId="{9F89DA81-677B-4FB0-B688-EC6C6E790E8B}" type="presParOf" srcId="{6C044BB0-A247-43D9-81A0-3105E60E9E08}" destId="{9F370F5E-69BB-4FB6-8342-B534160B369C}" srcOrd="1" destOrd="0" presId="urn:microsoft.com/office/officeart/2005/8/layout/vProcess5"/>
    <dgm:cxn modelId="{4E64719D-9912-4859-9538-92FD3FE94DCD}" type="presParOf" srcId="{6C044BB0-A247-43D9-81A0-3105E60E9E08}" destId="{32B12493-904F-42AC-A63B-5C7AFEE6F08D}" srcOrd="2" destOrd="0" presId="urn:microsoft.com/office/officeart/2005/8/layout/vProcess5"/>
    <dgm:cxn modelId="{0E71C303-E693-4C3D-8B87-AE4214F72EE0}" type="presParOf" srcId="{6C044BB0-A247-43D9-81A0-3105E60E9E08}" destId="{8A327CF3-FACD-441E-8592-1D44216A117E}" srcOrd="3" destOrd="0" presId="urn:microsoft.com/office/officeart/2005/8/layout/vProcess5"/>
    <dgm:cxn modelId="{218533AE-B2EF-462F-B707-9ACDA373CE8E}" type="presParOf" srcId="{6C044BB0-A247-43D9-81A0-3105E60E9E08}" destId="{91602921-6AE8-445E-9648-B28F3B5978BF}" srcOrd="4" destOrd="0" presId="urn:microsoft.com/office/officeart/2005/8/layout/vProcess5"/>
    <dgm:cxn modelId="{B4231119-F252-49F2-81FF-102A3A89AC25}" type="presParOf" srcId="{6C044BB0-A247-43D9-81A0-3105E60E9E08}" destId="{9C47B64E-EE92-4A4B-8709-3684E2671904}" srcOrd="5" destOrd="0" presId="urn:microsoft.com/office/officeart/2005/8/layout/vProcess5"/>
    <dgm:cxn modelId="{BD696524-E395-4AC3-82E5-D41E7B9A3C4F}" type="presParOf" srcId="{6C044BB0-A247-43D9-81A0-3105E60E9E08}" destId="{EF7CACFE-19EF-464C-922A-2829BC3D7F2D}" srcOrd="6" destOrd="0" presId="urn:microsoft.com/office/officeart/2005/8/layout/vProcess5"/>
    <dgm:cxn modelId="{7C94E3C7-C8A4-4631-B65A-04C104F8D512}" type="presParOf" srcId="{6C044BB0-A247-43D9-81A0-3105E60E9E08}" destId="{80A3EDC6-7575-435D-A2C0-8EA645881EE8}" srcOrd="7" destOrd="0" presId="urn:microsoft.com/office/officeart/2005/8/layout/vProcess5"/>
    <dgm:cxn modelId="{B38BF6BD-114C-42BD-832B-FBBA3BB62485}" type="presParOf" srcId="{6C044BB0-A247-43D9-81A0-3105E60E9E08}" destId="{3027759A-9E08-4E5E-872C-8E3198869EAA}" srcOrd="8" destOrd="0" presId="urn:microsoft.com/office/officeart/2005/8/layout/vProcess5"/>
    <dgm:cxn modelId="{600382E9-F1ED-4FF3-8529-B4EB2110E930}" type="presParOf" srcId="{6C044BB0-A247-43D9-81A0-3105E60E9E08}" destId="{E97F3D3F-6CAD-4B49-865F-8439B0B51823}" srcOrd="9" destOrd="0" presId="urn:microsoft.com/office/officeart/2005/8/layout/vProcess5"/>
    <dgm:cxn modelId="{A313E72F-060E-4CE9-8251-3A8DE1AE8A0C}" type="presParOf" srcId="{6C044BB0-A247-43D9-81A0-3105E60E9E08}" destId="{462C8269-1ABA-4C36-811B-62C07FED8C73}" srcOrd="10" destOrd="0" presId="urn:microsoft.com/office/officeart/2005/8/layout/vProcess5"/>
    <dgm:cxn modelId="{D9A402CD-F2D8-4FCF-8672-1A7BDB6C0656}" type="presParOf" srcId="{6C044BB0-A247-43D9-81A0-3105E60E9E08}" destId="{199D6134-9F8B-465A-B9BF-E084ED06AA11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AE6D7F05-F4FD-4952-8E0F-B9CDD1BCEBEE}" type="doc">
      <dgm:prSet loTypeId="urn:microsoft.com/office/officeart/2005/8/layout/vProcess5" loCatId="process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DE0D983-6A95-45A1-A652-D11EAD417D69}">
      <dgm:prSet phldrT="[Текст]"/>
      <dgm:spPr/>
      <dgm:t>
        <a:bodyPr/>
        <a:lstStyle/>
        <a:p>
          <a:r>
            <a:rPr lang="ro-MD" dirty="0"/>
            <a:t> “</a:t>
          </a:r>
          <a:r>
            <a:rPr lang="ro-MD" dirty="0">
              <a:solidFill>
                <a:schemeClr val="tx1"/>
              </a:solidFill>
            </a:rPr>
            <a:t>A spune că Internetul este unul dintre cele mai uimitoare realizări tehnice are revoluției informaționale este mult sub adevar” [Schultz in Krause and Tripton, 1999]. </a:t>
          </a:r>
          <a:endParaRPr lang="ru-RU" dirty="0">
            <a:solidFill>
              <a:schemeClr val="tx1"/>
            </a:solidFill>
          </a:endParaRPr>
        </a:p>
      </dgm:t>
    </dgm:pt>
    <dgm:pt modelId="{B97B31D2-B5E1-4B42-9908-FCED7B9F3D30}" type="parTrans" cxnId="{28C62AEC-6F7F-4060-979F-2D6A703A4843}">
      <dgm:prSet/>
      <dgm:spPr/>
      <dgm:t>
        <a:bodyPr/>
        <a:lstStyle/>
        <a:p>
          <a:endParaRPr lang="ru-RU"/>
        </a:p>
      </dgm:t>
    </dgm:pt>
    <dgm:pt modelId="{FA038B06-B7CD-4CA4-BDC5-5170C09B4490}" type="sibTrans" cxnId="{28C62AEC-6F7F-4060-979F-2D6A703A4843}">
      <dgm:prSet/>
      <dgm:spPr/>
      <dgm:t>
        <a:bodyPr/>
        <a:lstStyle/>
        <a:p>
          <a:endParaRPr lang="ru-RU"/>
        </a:p>
      </dgm:t>
    </dgm:pt>
    <dgm:pt modelId="{F3FB95F0-F52D-44AC-81B0-59172DD07B8B}">
      <dgm:prSet phldrT="[Текст]"/>
      <dgm:spPr/>
      <dgm:t>
        <a:bodyPr/>
        <a:lstStyle/>
        <a:p>
          <a:r>
            <a:rPr lang="ro-MD" dirty="0">
              <a:solidFill>
                <a:schemeClr val="tx1"/>
              </a:solidFill>
            </a:rPr>
            <a:t>Aceasta masiva infrastructură de rețele schimbă modul în care lumea abordează educația, afacerile și alte activitați.</a:t>
          </a:r>
          <a:endParaRPr lang="ru-RU" dirty="0">
            <a:solidFill>
              <a:schemeClr val="tx1"/>
            </a:solidFill>
          </a:endParaRPr>
        </a:p>
      </dgm:t>
    </dgm:pt>
    <dgm:pt modelId="{B7BAEA03-9974-44F6-8B75-217DA54B3A37}" type="parTrans" cxnId="{007B651B-37B3-46F3-BC6B-093DE092DAD1}">
      <dgm:prSet/>
      <dgm:spPr/>
      <dgm:t>
        <a:bodyPr/>
        <a:lstStyle/>
        <a:p>
          <a:endParaRPr lang="ru-RU"/>
        </a:p>
      </dgm:t>
    </dgm:pt>
    <dgm:pt modelId="{AC7C1ACB-60A2-413C-BA51-C58E483B7391}" type="sibTrans" cxnId="{007B651B-37B3-46F3-BC6B-093DE092DAD1}">
      <dgm:prSet/>
      <dgm:spPr/>
      <dgm:t>
        <a:bodyPr/>
        <a:lstStyle/>
        <a:p>
          <a:endParaRPr lang="ru-RU"/>
        </a:p>
      </dgm:t>
    </dgm:pt>
    <dgm:pt modelId="{5AD71EE2-0961-4E37-8DD9-9849BEC86A82}">
      <dgm:prSet phldrT="[Текст]"/>
      <dgm:spPr/>
      <dgm:t>
        <a:bodyPr/>
        <a:lstStyle/>
        <a:p>
          <a:r>
            <a:rPr lang="ro-MD" dirty="0">
              <a:solidFill>
                <a:schemeClr val="tx1"/>
              </a:solidFill>
            </a:rPr>
            <a:t> Internetul este deja propriul său stat, cu propria sa economie și propria sa monedă (digicash); el modifică modul în care economia mondială funcționează</a:t>
          </a:r>
          <a:r>
            <a:rPr lang="ro-MD" dirty="0"/>
            <a:t>.</a:t>
          </a:r>
          <a:endParaRPr lang="ru-RU" dirty="0"/>
        </a:p>
      </dgm:t>
    </dgm:pt>
    <dgm:pt modelId="{1390286B-1413-430B-AA69-99E2346877BE}" type="parTrans" cxnId="{8C1AAF51-0E60-44A1-ACDE-AEA3D63C1F28}">
      <dgm:prSet/>
      <dgm:spPr/>
      <dgm:t>
        <a:bodyPr/>
        <a:lstStyle/>
        <a:p>
          <a:endParaRPr lang="ru-RU"/>
        </a:p>
      </dgm:t>
    </dgm:pt>
    <dgm:pt modelId="{856B72AC-DF01-4746-A1FA-22C0B01ABC50}" type="sibTrans" cxnId="{8C1AAF51-0E60-44A1-ACDE-AEA3D63C1F28}">
      <dgm:prSet/>
      <dgm:spPr/>
      <dgm:t>
        <a:bodyPr/>
        <a:lstStyle/>
        <a:p>
          <a:endParaRPr lang="ru-RU"/>
        </a:p>
      </dgm:t>
    </dgm:pt>
    <dgm:pt modelId="{EA60175C-787F-4AC0-9CD0-4218AED01D9F}" type="pres">
      <dgm:prSet presAssocID="{AE6D7F05-F4FD-4952-8E0F-B9CDD1BCEBE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D06E09-C294-496C-94EC-8AB6DAAA02BD}" type="pres">
      <dgm:prSet presAssocID="{AE6D7F05-F4FD-4952-8E0F-B9CDD1BCEBEE}" presName="dummyMaxCanvas" presStyleCnt="0">
        <dgm:presLayoutVars/>
      </dgm:prSet>
      <dgm:spPr/>
    </dgm:pt>
    <dgm:pt modelId="{73268411-F3A4-4F98-BF57-53DA909A846D}" type="pres">
      <dgm:prSet presAssocID="{AE6D7F05-F4FD-4952-8E0F-B9CDD1BCEBEE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23E310-D286-44BF-B1AF-27EA6DCA77EE}" type="pres">
      <dgm:prSet presAssocID="{AE6D7F05-F4FD-4952-8E0F-B9CDD1BCEBEE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E85DC9-C6B0-4B02-9292-51DF7366AA3D}" type="pres">
      <dgm:prSet presAssocID="{AE6D7F05-F4FD-4952-8E0F-B9CDD1BCEBEE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67E1E9-1BA8-4952-AE73-0CE7F3210B18}" type="pres">
      <dgm:prSet presAssocID="{AE6D7F05-F4FD-4952-8E0F-B9CDD1BCEBEE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F9EFEC-8052-4BC1-B389-8759FBB7CA46}" type="pres">
      <dgm:prSet presAssocID="{AE6D7F05-F4FD-4952-8E0F-B9CDD1BCEBEE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89CDDC-B8DE-4388-B475-B090E5C337B5}" type="pres">
      <dgm:prSet presAssocID="{AE6D7F05-F4FD-4952-8E0F-B9CDD1BCEBEE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4368EE-AF9C-4F2D-BCCF-95BAC251DB51}" type="pres">
      <dgm:prSet presAssocID="{AE6D7F05-F4FD-4952-8E0F-B9CDD1BCEBEE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7A0925-435F-4D82-A96F-B4F52BECD70D}" type="pres">
      <dgm:prSet presAssocID="{AE6D7F05-F4FD-4952-8E0F-B9CDD1BCEBEE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CB4FC8-5A37-4A21-963C-803C1FCB23E3}" type="presOf" srcId="{F3FB95F0-F52D-44AC-81B0-59172DD07B8B}" destId="{5A4368EE-AF9C-4F2D-BCCF-95BAC251DB51}" srcOrd="1" destOrd="0" presId="urn:microsoft.com/office/officeart/2005/8/layout/vProcess5"/>
    <dgm:cxn modelId="{8C1AAF51-0E60-44A1-ACDE-AEA3D63C1F28}" srcId="{AE6D7F05-F4FD-4952-8E0F-B9CDD1BCEBEE}" destId="{5AD71EE2-0961-4E37-8DD9-9849BEC86A82}" srcOrd="2" destOrd="0" parTransId="{1390286B-1413-430B-AA69-99E2346877BE}" sibTransId="{856B72AC-DF01-4746-A1FA-22C0B01ABC50}"/>
    <dgm:cxn modelId="{3963B702-E134-47D4-8C53-22E590F1723A}" type="presOf" srcId="{F3FB95F0-F52D-44AC-81B0-59172DD07B8B}" destId="{4623E310-D286-44BF-B1AF-27EA6DCA77EE}" srcOrd="0" destOrd="0" presId="urn:microsoft.com/office/officeart/2005/8/layout/vProcess5"/>
    <dgm:cxn modelId="{823B95F8-EE55-467A-9A8A-2B14BF89066C}" type="presOf" srcId="{5AD71EE2-0961-4E37-8DD9-9849BEC86A82}" destId="{237A0925-435F-4D82-A96F-B4F52BECD70D}" srcOrd="1" destOrd="0" presId="urn:microsoft.com/office/officeart/2005/8/layout/vProcess5"/>
    <dgm:cxn modelId="{007B651B-37B3-46F3-BC6B-093DE092DAD1}" srcId="{AE6D7F05-F4FD-4952-8E0F-B9CDD1BCEBEE}" destId="{F3FB95F0-F52D-44AC-81B0-59172DD07B8B}" srcOrd="1" destOrd="0" parTransId="{B7BAEA03-9974-44F6-8B75-217DA54B3A37}" sibTransId="{AC7C1ACB-60A2-413C-BA51-C58E483B7391}"/>
    <dgm:cxn modelId="{28C62AEC-6F7F-4060-979F-2D6A703A4843}" srcId="{AE6D7F05-F4FD-4952-8E0F-B9CDD1BCEBEE}" destId="{0DE0D983-6A95-45A1-A652-D11EAD417D69}" srcOrd="0" destOrd="0" parTransId="{B97B31D2-B5E1-4B42-9908-FCED7B9F3D30}" sibTransId="{FA038B06-B7CD-4CA4-BDC5-5170C09B4490}"/>
    <dgm:cxn modelId="{5EA41374-5614-43D5-935D-82D3476A1390}" type="presOf" srcId="{FA038B06-B7CD-4CA4-BDC5-5170C09B4490}" destId="{F567E1E9-1BA8-4952-AE73-0CE7F3210B18}" srcOrd="0" destOrd="0" presId="urn:microsoft.com/office/officeart/2005/8/layout/vProcess5"/>
    <dgm:cxn modelId="{77B52C56-7A7A-4363-BE23-D7ABB60358FC}" type="presOf" srcId="{0DE0D983-6A95-45A1-A652-D11EAD417D69}" destId="{C889CDDC-B8DE-4388-B475-B090E5C337B5}" srcOrd="1" destOrd="0" presId="urn:microsoft.com/office/officeart/2005/8/layout/vProcess5"/>
    <dgm:cxn modelId="{7AB397A2-49CC-490A-8EA3-7F7ECD5EBA0A}" type="presOf" srcId="{5AD71EE2-0961-4E37-8DD9-9849BEC86A82}" destId="{74E85DC9-C6B0-4B02-9292-51DF7366AA3D}" srcOrd="0" destOrd="0" presId="urn:microsoft.com/office/officeart/2005/8/layout/vProcess5"/>
    <dgm:cxn modelId="{68CE4B14-5D02-4F3D-941E-54D746C4D6C5}" type="presOf" srcId="{AE6D7F05-F4FD-4952-8E0F-B9CDD1BCEBEE}" destId="{EA60175C-787F-4AC0-9CD0-4218AED01D9F}" srcOrd="0" destOrd="0" presId="urn:microsoft.com/office/officeart/2005/8/layout/vProcess5"/>
    <dgm:cxn modelId="{E307839A-0682-4ADF-8332-30AAE428B3BD}" type="presOf" srcId="{AC7C1ACB-60A2-413C-BA51-C58E483B7391}" destId="{13F9EFEC-8052-4BC1-B389-8759FBB7CA46}" srcOrd="0" destOrd="0" presId="urn:microsoft.com/office/officeart/2005/8/layout/vProcess5"/>
    <dgm:cxn modelId="{0799ACAB-1551-4253-9386-44930ACFB60E}" type="presOf" srcId="{0DE0D983-6A95-45A1-A652-D11EAD417D69}" destId="{73268411-F3A4-4F98-BF57-53DA909A846D}" srcOrd="0" destOrd="0" presId="urn:microsoft.com/office/officeart/2005/8/layout/vProcess5"/>
    <dgm:cxn modelId="{726B7591-DA75-45DC-98FA-E6EF755B318D}" type="presParOf" srcId="{EA60175C-787F-4AC0-9CD0-4218AED01D9F}" destId="{A9D06E09-C294-496C-94EC-8AB6DAAA02BD}" srcOrd="0" destOrd="0" presId="urn:microsoft.com/office/officeart/2005/8/layout/vProcess5"/>
    <dgm:cxn modelId="{081DA51E-3600-415F-BFF1-DE1BF63386BB}" type="presParOf" srcId="{EA60175C-787F-4AC0-9CD0-4218AED01D9F}" destId="{73268411-F3A4-4F98-BF57-53DA909A846D}" srcOrd="1" destOrd="0" presId="urn:microsoft.com/office/officeart/2005/8/layout/vProcess5"/>
    <dgm:cxn modelId="{3510D709-0B44-4BB2-841F-72E4937013EC}" type="presParOf" srcId="{EA60175C-787F-4AC0-9CD0-4218AED01D9F}" destId="{4623E310-D286-44BF-B1AF-27EA6DCA77EE}" srcOrd="2" destOrd="0" presId="urn:microsoft.com/office/officeart/2005/8/layout/vProcess5"/>
    <dgm:cxn modelId="{47824EB8-C91A-413E-9439-BCCC0579C399}" type="presParOf" srcId="{EA60175C-787F-4AC0-9CD0-4218AED01D9F}" destId="{74E85DC9-C6B0-4B02-9292-51DF7366AA3D}" srcOrd="3" destOrd="0" presId="urn:microsoft.com/office/officeart/2005/8/layout/vProcess5"/>
    <dgm:cxn modelId="{FAAAACEE-4484-4A1A-B072-F7D1E6FC50FA}" type="presParOf" srcId="{EA60175C-787F-4AC0-9CD0-4218AED01D9F}" destId="{F567E1E9-1BA8-4952-AE73-0CE7F3210B18}" srcOrd="4" destOrd="0" presId="urn:microsoft.com/office/officeart/2005/8/layout/vProcess5"/>
    <dgm:cxn modelId="{BD4D8BE0-5699-4C77-89E2-FCDDDF05DFCB}" type="presParOf" srcId="{EA60175C-787F-4AC0-9CD0-4218AED01D9F}" destId="{13F9EFEC-8052-4BC1-B389-8759FBB7CA46}" srcOrd="5" destOrd="0" presId="urn:microsoft.com/office/officeart/2005/8/layout/vProcess5"/>
    <dgm:cxn modelId="{9290C256-ACB3-441E-B8B0-E0D4456ECD5F}" type="presParOf" srcId="{EA60175C-787F-4AC0-9CD0-4218AED01D9F}" destId="{C889CDDC-B8DE-4388-B475-B090E5C337B5}" srcOrd="6" destOrd="0" presId="urn:microsoft.com/office/officeart/2005/8/layout/vProcess5"/>
    <dgm:cxn modelId="{B0235CDB-EA7A-4963-9A5D-540AE2648266}" type="presParOf" srcId="{EA60175C-787F-4AC0-9CD0-4218AED01D9F}" destId="{5A4368EE-AF9C-4F2D-BCCF-95BAC251DB51}" srcOrd="7" destOrd="0" presId="urn:microsoft.com/office/officeart/2005/8/layout/vProcess5"/>
    <dgm:cxn modelId="{C2CF2972-359D-41B2-9C15-07831C96B7E5}" type="presParOf" srcId="{EA60175C-787F-4AC0-9CD0-4218AED01D9F}" destId="{237A0925-435F-4D82-A96F-B4F52BECD70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C158DD-C64D-45BE-BBFE-49AC59FFAAE9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17025A5-375B-4EAE-A4A2-632384045E9E}">
      <dgm:prSet phldrT="[Текст]"/>
      <dgm:spPr/>
      <dgm:t>
        <a:bodyPr/>
        <a:lstStyle/>
        <a:p>
          <a:r>
            <a:rPr lang="ro-MD" dirty="0"/>
            <a:t>situaţia politică,</a:t>
          </a:r>
          <a:endParaRPr lang="ru-RU" dirty="0"/>
        </a:p>
      </dgm:t>
    </dgm:pt>
    <dgm:pt modelId="{D7ED7B8A-80AA-4CDA-955E-C5FEB2340137}" type="parTrans" cxnId="{BDDA2688-5519-4CEC-AC2B-68D4312AFCF5}">
      <dgm:prSet/>
      <dgm:spPr/>
      <dgm:t>
        <a:bodyPr/>
        <a:lstStyle/>
        <a:p>
          <a:endParaRPr lang="ru-RU"/>
        </a:p>
      </dgm:t>
    </dgm:pt>
    <dgm:pt modelId="{C2D2E8EC-D35A-4303-B8B5-42BE9D10920D}" type="sibTrans" cxnId="{BDDA2688-5519-4CEC-AC2B-68D4312AFCF5}">
      <dgm:prSet/>
      <dgm:spPr/>
      <dgm:t>
        <a:bodyPr/>
        <a:lstStyle/>
        <a:p>
          <a:endParaRPr lang="ru-RU"/>
        </a:p>
      </dgm:t>
    </dgm:pt>
    <dgm:pt modelId="{D311135A-FE97-4861-A6D4-3AA40D975521}">
      <dgm:prSet phldrT="[Текст]"/>
      <dgm:spPr/>
      <dgm:t>
        <a:bodyPr/>
        <a:lstStyle/>
        <a:p>
          <a:r>
            <a:rPr lang="ro-MD" dirty="0"/>
            <a:t> economică,</a:t>
          </a:r>
          <a:endParaRPr lang="ru-RU" dirty="0"/>
        </a:p>
      </dgm:t>
    </dgm:pt>
    <dgm:pt modelId="{B113A744-5515-4561-810D-A99B92304AD2}" type="parTrans" cxnId="{56A134F5-B06B-46C8-B8BD-3A91572325C8}">
      <dgm:prSet/>
      <dgm:spPr/>
      <dgm:t>
        <a:bodyPr/>
        <a:lstStyle/>
        <a:p>
          <a:endParaRPr lang="ru-RU"/>
        </a:p>
      </dgm:t>
    </dgm:pt>
    <dgm:pt modelId="{05CF09E7-1D7E-4BF9-9C00-0E5B6A92F8FE}" type="sibTrans" cxnId="{56A134F5-B06B-46C8-B8BD-3A91572325C8}">
      <dgm:prSet/>
      <dgm:spPr/>
      <dgm:t>
        <a:bodyPr/>
        <a:lstStyle/>
        <a:p>
          <a:endParaRPr lang="ru-RU"/>
        </a:p>
      </dgm:t>
    </dgm:pt>
    <dgm:pt modelId="{7A845284-E59F-4F5B-905D-E4D560246845}">
      <dgm:prSet phldrT="[Текст]"/>
      <dgm:spPr/>
      <dgm:t>
        <a:bodyPr/>
        <a:lstStyle/>
        <a:p>
          <a:r>
            <a:rPr lang="ro-MD" dirty="0"/>
            <a:t> de apărare</a:t>
          </a:r>
          <a:endParaRPr lang="ru-RU" dirty="0"/>
        </a:p>
      </dgm:t>
    </dgm:pt>
    <dgm:pt modelId="{15F87645-C339-4308-A1E4-247198B0E4DB}" type="parTrans" cxnId="{98E1838E-2928-4CB6-B429-BFC144C100B1}">
      <dgm:prSet/>
      <dgm:spPr/>
      <dgm:t>
        <a:bodyPr/>
        <a:lstStyle/>
        <a:p>
          <a:endParaRPr lang="ru-RU"/>
        </a:p>
      </dgm:t>
    </dgm:pt>
    <dgm:pt modelId="{C0A4F312-67D0-42DD-B5BA-3963E707B3AA}" type="sibTrans" cxnId="{98E1838E-2928-4CB6-B429-BFC144C100B1}">
      <dgm:prSet/>
      <dgm:spPr/>
      <dgm:t>
        <a:bodyPr/>
        <a:lstStyle/>
        <a:p>
          <a:endParaRPr lang="ru-RU"/>
        </a:p>
      </dgm:t>
    </dgm:pt>
    <dgm:pt modelId="{B7D4463B-A086-4293-8B92-FBA48197B5F2}">
      <dgm:prSet phldrT="[Текст]"/>
      <dgm:spPr/>
      <dgm:t>
        <a:bodyPr/>
        <a:lstStyle/>
        <a:p>
          <a:r>
            <a:rPr lang="ro-MD"/>
            <a:t>şi alte componente ale securităţii statului. </a:t>
          </a:r>
          <a:endParaRPr lang="ru-RU" dirty="0"/>
        </a:p>
      </dgm:t>
    </dgm:pt>
    <dgm:pt modelId="{5C06C67B-302A-456A-ACC5-7810837A7998}" type="parTrans" cxnId="{59C95AD8-FD3B-44D5-8C75-02571710CFB4}">
      <dgm:prSet/>
      <dgm:spPr/>
      <dgm:t>
        <a:bodyPr/>
        <a:lstStyle/>
        <a:p>
          <a:endParaRPr lang="ru-RU"/>
        </a:p>
      </dgm:t>
    </dgm:pt>
    <dgm:pt modelId="{BFE05E26-1998-4E52-9005-07A8A2852FEC}" type="sibTrans" cxnId="{59C95AD8-FD3B-44D5-8C75-02571710CFB4}">
      <dgm:prSet/>
      <dgm:spPr/>
      <dgm:t>
        <a:bodyPr/>
        <a:lstStyle/>
        <a:p>
          <a:endParaRPr lang="ru-RU"/>
        </a:p>
      </dgm:t>
    </dgm:pt>
    <dgm:pt modelId="{A69DC806-CBFA-4DDE-B960-16DED6EEC09E}" type="pres">
      <dgm:prSet presAssocID="{AFC158DD-C64D-45BE-BBFE-49AC59FFAAE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43B034-2FAC-49CA-8744-4297EC14A25B}" type="pres">
      <dgm:prSet presAssocID="{017025A5-375B-4EAE-A4A2-632384045E9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790DF9-4698-44C1-9FF6-08819667E6E8}" type="pres">
      <dgm:prSet presAssocID="{C2D2E8EC-D35A-4303-B8B5-42BE9D10920D}" presName="sibTrans" presStyleLbl="sibTrans2D1" presStyleIdx="0" presStyleCnt="3"/>
      <dgm:spPr/>
      <dgm:t>
        <a:bodyPr/>
        <a:lstStyle/>
        <a:p>
          <a:endParaRPr lang="ru-RU"/>
        </a:p>
      </dgm:t>
    </dgm:pt>
    <dgm:pt modelId="{DF240347-1881-406B-8996-FDDAD6AF4961}" type="pres">
      <dgm:prSet presAssocID="{C2D2E8EC-D35A-4303-B8B5-42BE9D10920D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AB1AABEB-123F-4466-B3CC-B59A8B5DB4A2}" type="pres">
      <dgm:prSet presAssocID="{D311135A-FE97-4861-A6D4-3AA40D97552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813EE9-E7C3-4A98-B383-DFAD263972D5}" type="pres">
      <dgm:prSet presAssocID="{05CF09E7-1D7E-4BF9-9C00-0E5B6A92F8FE}" presName="sibTrans" presStyleLbl="sibTrans2D1" presStyleIdx="1" presStyleCnt="3"/>
      <dgm:spPr/>
      <dgm:t>
        <a:bodyPr/>
        <a:lstStyle/>
        <a:p>
          <a:endParaRPr lang="ru-RU"/>
        </a:p>
      </dgm:t>
    </dgm:pt>
    <dgm:pt modelId="{DE86B753-7B36-4193-B05C-3A24719E5D51}" type="pres">
      <dgm:prSet presAssocID="{05CF09E7-1D7E-4BF9-9C00-0E5B6A92F8FE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AED763B5-6FC2-4B17-ACE2-B554A49A232B}" type="pres">
      <dgm:prSet presAssocID="{7A845284-E59F-4F5B-905D-E4D56024684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9E76D4-1405-4AAB-B5D0-7FC439C7FE3B}" type="pres">
      <dgm:prSet presAssocID="{C0A4F312-67D0-42DD-B5BA-3963E707B3AA}" presName="sibTrans" presStyleLbl="sibTrans2D1" presStyleIdx="2" presStyleCnt="3"/>
      <dgm:spPr/>
      <dgm:t>
        <a:bodyPr/>
        <a:lstStyle/>
        <a:p>
          <a:endParaRPr lang="ru-RU"/>
        </a:p>
      </dgm:t>
    </dgm:pt>
    <dgm:pt modelId="{76F5FA7E-9800-4DE5-8DDE-097CC4529771}" type="pres">
      <dgm:prSet presAssocID="{C0A4F312-67D0-42DD-B5BA-3963E707B3AA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5BC5C0FA-4C6B-413B-B27B-E876694CD55F}" type="pres">
      <dgm:prSet presAssocID="{B7D4463B-A086-4293-8B92-FBA48197B5F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AFAAE1-E5FB-449F-B1AD-2933580F4EE6}" type="presOf" srcId="{B7D4463B-A086-4293-8B92-FBA48197B5F2}" destId="{5BC5C0FA-4C6B-413B-B27B-E876694CD55F}" srcOrd="0" destOrd="0" presId="urn:microsoft.com/office/officeart/2005/8/layout/process1"/>
    <dgm:cxn modelId="{56A134F5-B06B-46C8-B8BD-3A91572325C8}" srcId="{AFC158DD-C64D-45BE-BBFE-49AC59FFAAE9}" destId="{D311135A-FE97-4861-A6D4-3AA40D975521}" srcOrd="1" destOrd="0" parTransId="{B113A744-5515-4561-810D-A99B92304AD2}" sibTransId="{05CF09E7-1D7E-4BF9-9C00-0E5B6A92F8FE}"/>
    <dgm:cxn modelId="{242E2DA3-3CE4-486F-82E8-303A03FDE0B9}" type="presOf" srcId="{05CF09E7-1D7E-4BF9-9C00-0E5B6A92F8FE}" destId="{EC813EE9-E7C3-4A98-B383-DFAD263972D5}" srcOrd="0" destOrd="0" presId="urn:microsoft.com/office/officeart/2005/8/layout/process1"/>
    <dgm:cxn modelId="{BE87A475-8C73-4CA3-9DAB-065E96FD7F51}" type="presOf" srcId="{C0A4F312-67D0-42DD-B5BA-3963E707B3AA}" destId="{76F5FA7E-9800-4DE5-8DDE-097CC4529771}" srcOrd="1" destOrd="0" presId="urn:microsoft.com/office/officeart/2005/8/layout/process1"/>
    <dgm:cxn modelId="{0A7B8FC0-BC77-4B69-8895-C35526BBEE87}" type="presOf" srcId="{C0A4F312-67D0-42DD-B5BA-3963E707B3AA}" destId="{D19E76D4-1405-4AAB-B5D0-7FC439C7FE3B}" srcOrd="0" destOrd="0" presId="urn:microsoft.com/office/officeart/2005/8/layout/process1"/>
    <dgm:cxn modelId="{C5CF30B0-5ED4-4ED7-AF08-754C7C522ABB}" type="presOf" srcId="{C2D2E8EC-D35A-4303-B8B5-42BE9D10920D}" destId="{DF240347-1881-406B-8996-FDDAD6AF4961}" srcOrd="1" destOrd="0" presId="urn:microsoft.com/office/officeart/2005/8/layout/process1"/>
    <dgm:cxn modelId="{BDDA2688-5519-4CEC-AC2B-68D4312AFCF5}" srcId="{AFC158DD-C64D-45BE-BBFE-49AC59FFAAE9}" destId="{017025A5-375B-4EAE-A4A2-632384045E9E}" srcOrd="0" destOrd="0" parTransId="{D7ED7B8A-80AA-4CDA-955E-C5FEB2340137}" sibTransId="{C2D2E8EC-D35A-4303-B8B5-42BE9D10920D}"/>
    <dgm:cxn modelId="{A36B3B72-F73C-47B0-B154-162CD7D5A72E}" type="presOf" srcId="{AFC158DD-C64D-45BE-BBFE-49AC59FFAAE9}" destId="{A69DC806-CBFA-4DDE-B960-16DED6EEC09E}" srcOrd="0" destOrd="0" presId="urn:microsoft.com/office/officeart/2005/8/layout/process1"/>
    <dgm:cxn modelId="{64714C5F-0362-4CB9-AFD5-10B611099551}" type="presOf" srcId="{017025A5-375B-4EAE-A4A2-632384045E9E}" destId="{2F43B034-2FAC-49CA-8744-4297EC14A25B}" srcOrd="0" destOrd="0" presId="urn:microsoft.com/office/officeart/2005/8/layout/process1"/>
    <dgm:cxn modelId="{9D4C4A8C-B916-42DE-9EAC-236705A638B5}" type="presOf" srcId="{C2D2E8EC-D35A-4303-B8B5-42BE9D10920D}" destId="{34790DF9-4698-44C1-9FF6-08819667E6E8}" srcOrd="0" destOrd="0" presId="urn:microsoft.com/office/officeart/2005/8/layout/process1"/>
    <dgm:cxn modelId="{088F603A-5A31-4637-A628-38135533202D}" type="presOf" srcId="{D311135A-FE97-4861-A6D4-3AA40D975521}" destId="{AB1AABEB-123F-4466-B3CC-B59A8B5DB4A2}" srcOrd="0" destOrd="0" presId="urn:microsoft.com/office/officeart/2005/8/layout/process1"/>
    <dgm:cxn modelId="{70E21FDB-DC29-4F0B-93F5-D14FAB61CBC4}" type="presOf" srcId="{7A845284-E59F-4F5B-905D-E4D560246845}" destId="{AED763B5-6FC2-4B17-ACE2-B554A49A232B}" srcOrd="0" destOrd="0" presId="urn:microsoft.com/office/officeart/2005/8/layout/process1"/>
    <dgm:cxn modelId="{98E1838E-2928-4CB6-B429-BFC144C100B1}" srcId="{AFC158DD-C64D-45BE-BBFE-49AC59FFAAE9}" destId="{7A845284-E59F-4F5B-905D-E4D560246845}" srcOrd="2" destOrd="0" parTransId="{15F87645-C339-4308-A1E4-247198B0E4DB}" sibTransId="{C0A4F312-67D0-42DD-B5BA-3963E707B3AA}"/>
    <dgm:cxn modelId="{59C95AD8-FD3B-44D5-8C75-02571710CFB4}" srcId="{AFC158DD-C64D-45BE-BBFE-49AC59FFAAE9}" destId="{B7D4463B-A086-4293-8B92-FBA48197B5F2}" srcOrd="3" destOrd="0" parTransId="{5C06C67B-302A-456A-ACC5-7810837A7998}" sibTransId="{BFE05E26-1998-4E52-9005-07A8A2852FEC}"/>
    <dgm:cxn modelId="{DD803BD4-F4A2-4142-8090-CB4EF2031874}" type="presOf" srcId="{05CF09E7-1D7E-4BF9-9C00-0E5B6A92F8FE}" destId="{DE86B753-7B36-4193-B05C-3A24719E5D51}" srcOrd="1" destOrd="0" presId="urn:microsoft.com/office/officeart/2005/8/layout/process1"/>
    <dgm:cxn modelId="{14B720C2-FCF5-42F7-A146-7D5EA8713E39}" type="presParOf" srcId="{A69DC806-CBFA-4DDE-B960-16DED6EEC09E}" destId="{2F43B034-2FAC-49CA-8744-4297EC14A25B}" srcOrd="0" destOrd="0" presId="urn:microsoft.com/office/officeart/2005/8/layout/process1"/>
    <dgm:cxn modelId="{746F6632-48AD-4C59-BDA9-CC055E3E75AE}" type="presParOf" srcId="{A69DC806-CBFA-4DDE-B960-16DED6EEC09E}" destId="{34790DF9-4698-44C1-9FF6-08819667E6E8}" srcOrd="1" destOrd="0" presId="urn:microsoft.com/office/officeart/2005/8/layout/process1"/>
    <dgm:cxn modelId="{4B5C50BB-01B7-4E8C-B880-6CA13FFEE93F}" type="presParOf" srcId="{34790DF9-4698-44C1-9FF6-08819667E6E8}" destId="{DF240347-1881-406B-8996-FDDAD6AF4961}" srcOrd="0" destOrd="0" presId="urn:microsoft.com/office/officeart/2005/8/layout/process1"/>
    <dgm:cxn modelId="{FD4B4796-9BB0-49E3-8BFB-E0C32ED336FF}" type="presParOf" srcId="{A69DC806-CBFA-4DDE-B960-16DED6EEC09E}" destId="{AB1AABEB-123F-4466-B3CC-B59A8B5DB4A2}" srcOrd="2" destOrd="0" presId="urn:microsoft.com/office/officeart/2005/8/layout/process1"/>
    <dgm:cxn modelId="{DDD3930E-DA6A-43F4-BF3D-95BD0DF7F986}" type="presParOf" srcId="{A69DC806-CBFA-4DDE-B960-16DED6EEC09E}" destId="{EC813EE9-E7C3-4A98-B383-DFAD263972D5}" srcOrd="3" destOrd="0" presId="urn:microsoft.com/office/officeart/2005/8/layout/process1"/>
    <dgm:cxn modelId="{9BE756EC-CD84-4282-8347-1224DAF27427}" type="presParOf" srcId="{EC813EE9-E7C3-4A98-B383-DFAD263972D5}" destId="{DE86B753-7B36-4193-B05C-3A24719E5D51}" srcOrd="0" destOrd="0" presId="urn:microsoft.com/office/officeart/2005/8/layout/process1"/>
    <dgm:cxn modelId="{7CD0246C-32AA-42C3-91E0-21A1BF42E151}" type="presParOf" srcId="{A69DC806-CBFA-4DDE-B960-16DED6EEC09E}" destId="{AED763B5-6FC2-4B17-ACE2-B554A49A232B}" srcOrd="4" destOrd="0" presId="urn:microsoft.com/office/officeart/2005/8/layout/process1"/>
    <dgm:cxn modelId="{C60BCA68-4CD3-4120-BB02-032BF8C489BC}" type="presParOf" srcId="{A69DC806-CBFA-4DDE-B960-16DED6EEC09E}" destId="{D19E76D4-1405-4AAB-B5D0-7FC439C7FE3B}" srcOrd="5" destOrd="0" presId="urn:microsoft.com/office/officeart/2005/8/layout/process1"/>
    <dgm:cxn modelId="{C394C622-7A45-4D77-B3D8-0B7CEBE7E41F}" type="presParOf" srcId="{D19E76D4-1405-4AAB-B5D0-7FC439C7FE3B}" destId="{76F5FA7E-9800-4DE5-8DDE-097CC4529771}" srcOrd="0" destOrd="0" presId="urn:microsoft.com/office/officeart/2005/8/layout/process1"/>
    <dgm:cxn modelId="{BB5417B3-7CF7-4AD1-8E24-2E2CC7BD2572}" type="presParOf" srcId="{A69DC806-CBFA-4DDE-B960-16DED6EEC09E}" destId="{5BC5C0FA-4C6B-413B-B27B-E876694CD55F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0DC8A52-FC9F-4855-8D3E-86400C91C788}" type="doc">
      <dgm:prSet loTypeId="urn:microsoft.com/office/officeart/2005/8/layout/pyramid2" loCatId="list" qsTypeId="urn:microsoft.com/office/officeart/2005/8/quickstyle/simple1" qsCatId="simple" csTypeId="urn:microsoft.com/office/officeart/2005/8/colors/accent2_3" csCatId="accent2" phldr="1"/>
      <dgm:spPr/>
    </dgm:pt>
    <dgm:pt modelId="{CF8204E2-2274-4B78-9BAC-BFD0346F2406}">
      <dgm:prSet phldrT="[Текст]" custT="1"/>
      <dgm:spPr/>
      <dgm:t>
        <a:bodyPr/>
        <a:lstStyle/>
        <a:p>
          <a:r>
            <a:rPr lang="ro-MD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să preia controlul asupra dispozitivelor personale utilizând programe malware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1EB884-BFAE-44C6-9F45-9BD4A0FEE5A6}" type="parTrans" cxnId="{CD4BB224-E3C0-43FC-8BCE-6B1ED608D639}">
      <dgm:prSet/>
      <dgm:spPr/>
      <dgm:t>
        <a:bodyPr/>
        <a:lstStyle/>
        <a:p>
          <a:endParaRPr lang="ru-RU"/>
        </a:p>
      </dgm:t>
    </dgm:pt>
    <dgm:pt modelId="{9173337C-5090-40A0-9087-3FD6EFC809E1}" type="sibTrans" cxnId="{CD4BB224-E3C0-43FC-8BCE-6B1ED608D639}">
      <dgm:prSet/>
      <dgm:spPr/>
      <dgm:t>
        <a:bodyPr/>
        <a:lstStyle/>
        <a:p>
          <a:endParaRPr lang="ru-RU"/>
        </a:p>
      </dgm:t>
    </dgm:pt>
    <dgm:pt modelId="{D0AB1DED-B6A8-428E-969B-0BEAF506D678}">
      <dgm:prSet custT="1"/>
      <dgm:spPr/>
      <dgm:t>
        <a:bodyPr/>
        <a:lstStyle/>
        <a:p>
          <a:r>
            <a:rPr lang="ro-MD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să fure sau să compromită date cu caracter personal și proprietate intelectuală pentru a comite fraude online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595F2A-04EC-4893-B6DC-A4DBE5AD5D4D}" type="parTrans" cxnId="{829C54B5-1EB5-49A8-A7C9-09C1CF894C98}">
      <dgm:prSet/>
      <dgm:spPr/>
      <dgm:t>
        <a:bodyPr/>
        <a:lstStyle/>
        <a:p>
          <a:endParaRPr lang="ru-RU"/>
        </a:p>
      </dgm:t>
    </dgm:pt>
    <dgm:pt modelId="{D4EC6871-0992-49C8-A720-EBEA3964FF3A}" type="sibTrans" cxnId="{829C54B5-1EB5-49A8-A7C9-09C1CF894C98}">
      <dgm:prSet/>
      <dgm:spPr/>
      <dgm:t>
        <a:bodyPr/>
        <a:lstStyle/>
        <a:p>
          <a:endParaRPr lang="ru-RU"/>
        </a:p>
      </dgm:t>
    </dgm:pt>
    <dgm:pt modelId="{3C70566D-389B-4019-B970-984667DEB9F1}">
      <dgm:prSet custT="1"/>
      <dgm:spPr/>
      <dgm:t>
        <a:bodyPr/>
        <a:lstStyle/>
        <a:p>
          <a:r>
            <a:rPr lang="ro-MD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să utilizeze internetul și platformele de comunicare socială pentru a distribui conținut ilegal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669CCD-5ABD-482C-9D27-A77C7EC74C29}" type="parTrans" cxnId="{06F921F2-FCA2-47E4-92B9-392386624BD6}">
      <dgm:prSet/>
      <dgm:spPr/>
      <dgm:t>
        <a:bodyPr/>
        <a:lstStyle/>
        <a:p>
          <a:endParaRPr lang="ru-RU"/>
        </a:p>
      </dgm:t>
    </dgm:pt>
    <dgm:pt modelId="{BC309647-14F2-4D5A-A23C-236F73554D00}" type="sibTrans" cxnId="{06F921F2-FCA2-47E4-92B9-392386624BD6}">
      <dgm:prSet/>
      <dgm:spPr/>
      <dgm:t>
        <a:bodyPr/>
        <a:lstStyle/>
        <a:p>
          <a:endParaRPr lang="ru-RU"/>
        </a:p>
      </dgm:t>
    </dgm:pt>
    <dgm:pt modelId="{26492240-C88D-46FE-92D1-5FB5B9480634}">
      <dgm:prSet custT="1"/>
      <dgm:spPr/>
      <dgm:t>
        <a:bodyPr/>
        <a:lstStyle/>
        <a:p>
          <a:r>
            <a:rPr lang="ro-MD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să utilizeze „darknetul” pentru a vinde bunuri ilicite și servicii de piratare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01EB77-4389-48FD-94EE-8434C14DFD85}" type="parTrans" cxnId="{5B1151D9-E55D-4E52-B24B-6A142CF9CCDC}">
      <dgm:prSet/>
      <dgm:spPr/>
      <dgm:t>
        <a:bodyPr/>
        <a:lstStyle/>
        <a:p>
          <a:endParaRPr lang="ru-RU"/>
        </a:p>
      </dgm:t>
    </dgm:pt>
    <dgm:pt modelId="{C32E0731-655C-4E36-8256-2625CC636E40}" type="sibTrans" cxnId="{5B1151D9-E55D-4E52-B24B-6A142CF9CCDC}">
      <dgm:prSet/>
      <dgm:spPr/>
      <dgm:t>
        <a:bodyPr/>
        <a:lstStyle/>
        <a:p>
          <a:endParaRPr lang="ru-RU"/>
        </a:p>
      </dgm:t>
    </dgm:pt>
    <dgm:pt modelId="{CDE06EF4-3AEE-443B-BBCB-86E827243DC6}" type="pres">
      <dgm:prSet presAssocID="{70DC8A52-FC9F-4855-8D3E-86400C91C788}" presName="compositeShape" presStyleCnt="0">
        <dgm:presLayoutVars>
          <dgm:dir/>
          <dgm:resizeHandles/>
        </dgm:presLayoutVars>
      </dgm:prSet>
      <dgm:spPr/>
    </dgm:pt>
    <dgm:pt modelId="{C1395577-8081-4F2F-882C-FA1921E3E9A7}" type="pres">
      <dgm:prSet presAssocID="{70DC8A52-FC9F-4855-8D3E-86400C91C788}" presName="pyramid" presStyleLbl="node1" presStyleIdx="0" presStyleCnt="1" custLinFactNeighborX="-779"/>
      <dgm:spPr/>
    </dgm:pt>
    <dgm:pt modelId="{E86DADAA-3DB7-4B80-AA52-73D8AE38865B}" type="pres">
      <dgm:prSet presAssocID="{70DC8A52-FC9F-4855-8D3E-86400C91C788}" presName="theList" presStyleCnt="0"/>
      <dgm:spPr/>
    </dgm:pt>
    <dgm:pt modelId="{98B47044-A6C8-4CA4-96E4-9EA839342B9E}" type="pres">
      <dgm:prSet presAssocID="{CF8204E2-2274-4B78-9BAC-BFD0346F2406}" presName="aNode" presStyleLbl="fgAcc1" presStyleIdx="0" presStyleCnt="4" custScaleX="157797" custScaleY="1075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2D33AF-AFDB-4B57-8D64-AE19F4F13730}" type="pres">
      <dgm:prSet presAssocID="{CF8204E2-2274-4B78-9BAC-BFD0346F2406}" presName="aSpace" presStyleCnt="0"/>
      <dgm:spPr/>
    </dgm:pt>
    <dgm:pt modelId="{DC593873-2210-48B8-ACEE-8A2E94700DFE}" type="pres">
      <dgm:prSet presAssocID="{D0AB1DED-B6A8-428E-969B-0BEAF506D678}" presName="aNode" presStyleLbl="fgAcc1" presStyleIdx="1" presStyleCnt="4" custScaleX="161046" custScaleY="1075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3BA66B-F1A8-480A-8EEA-4B55E4B4A8DA}" type="pres">
      <dgm:prSet presAssocID="{D0AB1DED-B6A8-428E-969B-0BEAF506D678}" presName="aSpace" presStyleCnt="0"/>
      <dgm:spPr/>
    </dgm:pt>
    <dgm:pt modelId="{57C23A56-C14C-4109-B054-6EBBF35C9A1E}" type="pres">
      <dgm:prSet presAssocID="{3C70566D-389B-4019-B970-984667DEB9F1}" presName="aNode" presStyleLbl="fgAcc1" presStyleIdx="2" presStyleCnt="4" custScaleX="158518" custScaleY="1075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704AF6-1F6D-476A-87A8-5A5B74325BE0}" type="pres">
      <dgm:prSet presAssocID="{3C70566D-389B-4019-B970-984667DEB9F1}" presName="aSpace" presStyleCnt="0"/>
      <dgm:spPr/>
    </dgm:pt>
    <dgm:pt modelId="{90F5DDE1-9822-4FD7-B161-CCAAC51CC8C7}" type="pres">
      <dgm:prSet presAssocID="{26492240-C88D-46FE-92D1-5FB5B9480634}" presName="aNode" presStyleLbl="fgAcc1" presStyleIdx="3" presStyleCnt="4" custScaleX="177572" custScaleY="1075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13C354-2722-44FE-B3EB-F058CE4E4EBA}" type="pres">
      <dgm:prSet presAssocID="{26492240-C88D-46FE-92D1-5FB5B9480634}" presName="aSpace" presStyleCnt="0"/>
      <dgm:spPr/>
    </dgm:pt>
  </dgm:ptLst>
  <dgm:cxnLst>
    <dgm:cxn modelId="{703F9E1D-3C44-4936-AA8F-F65116D3392D}" type="presOf" srcId="{D0AB1DED-B6A8-428E-969B-0BEAF506D678}" destId="{DC593873-2210-48B8-ACEE-8A2E94700DFE}" srcOrd="0" destOrd="0" presId="urn:microsoft.com/office/officeart/2005/8/layout/pyramid2"/>
    <dgm:cxn modelId="{06F921F2-FCA2-47E4-92B9-392386624BD6}" srcId="{70DC8A52-FC9F-4855-8D3E-86400C91C788}" destId="{3C70566D-389B-4019-B970-984667DEB9F1}" srcOrd="2" destOrd="0" parTransId="{75669CCD-5ABD-482C-9D27-A77C7EC74C29}" sibTransId="{BC309647-14F2-4D5A-A23C-236F73554D00}"/>
    <dgm:cxn modelId="{30E9804B-F5DD-41B2-8B52-222DDBB0C79E}" type="presOf" srcId="{26492240-C88D-46FE-92D1-5FB5B9480634}" destId="{90F5DDE1-9822-4FD7-B161-CCAAC51CC8C7}" srcOrd="0" destOrd="0" presId="urn:microsoft.com/office/officeart/2005/8/layout/pyramid2"/>
    <dgm:cxn modelId="{6549367A-E503-4CAF-99FD-9B39F6F9A990}" type="presOf" srcId="{CF8204E2-2274-4B78-9BAC-BFD0346F2406}" destId="{98B47044-A6C8-4CA4-96E4-9EA839342B9E}" srcOrd="0" destOrd="0" presId="urn:microsoft.com/office/officeart/2005/8/layout/pyramid2"/>
    <dgm:cxn modelId="{207B58DD-1EC0-453E-935D-22929637077C}" type="presOf" srcId="{70DC8A52-FC9F-4855-8D3E-86400C91C788}" destId="{CDE06EF4-3AEE-443B-BBCB-86E827243DC6}" srcOrd="0" destOrd="0" presId="urn:microsoft.com/office/officeart/2005/8/layout/pyramid2"/>
    <dgm:cxn modelId="{CD4BB224-E3C0-43FC-8BCE-6B1ED608D639}" srcId="{70DC8A52-FC9F-4855-8D3E-86400C91C788}" destId="{CF8204E2-2274-4B78-9BAC-BFD0346F2406}" srcOrd="0" destOrd="0" parTransId="{2A1EB884-BFAE-44C6-9F45-9BD4A0FEE5A6}" sibTransId="{9173337C-5090-40A0-9087-3FD6EFC809E1}"/>
    <dgm:cxn modelId="{873E7062-FE5A-4A7A-85FD-CB75F9B52BC4}" type="presOf" srcId="{3C70566D-389B-4019-B970-984667DEB9F1}" destId="{57C23A56-C14C-4109-B054-6EBBF35C9A1E}" srcOrd="0" destOrd="0" presId="urn:microsoft.com/office/officeart/2005/8/layout/pyramid2"/>
    <dgm:cxn modelId="{829C54B5-1EB5-49A8-A7C9-09C1CF894C98}" srcId="{70DC8A52-FC9F-4855-8D3E-86400C91C788}" destId="{D0AB1DED-B6A8-428E-969B-0BEAF506D678}" srcOrd="1" destOrd="0" parTransId="{C4595F2A-04EC-4893-B6DC-A4DBE5AD5D4D}" sibTransId="{D4EC6871-0992-49C8-A720-EBEA3964FF3A}"/>
    <dgm:cxn modelId="{5B1151D9-E55D-4E52-B24B-6A142CF9CCDC}" srcId="{70DC8A52-FC9F-4855-8D3E-86400C91C788}" destId="{26492240-C88D-46FE-92D1-5FB5B9480634}" srcOrd="3" destOrd="0" parTransId="{F501EB77-4389-48FD-94EE-8434C14DFD85}" sibTransId="{C32E0731-655C-4E36-8256-2625CC636E40}"/>
    <dgm:cxn modelId="{E16ECA79-FA2D-4E50-8D97-14213AF4451B}" type="presParOf" srcId="{CDE06EF4-3AEE-443B-BBCB-86E827243DC6}" destId="{C1395577-8081-4F2F-882C-FA1921E3E9A7}" srcOrd="0" destOrd="0" presId="urn:microsoft.com/office/officeart/2005/8/layout/pyramid2"/>
    <dgm:cxn modelId="{EF55156E-03CD-437D-8827-F24123214C00}" type="presParOf" srcId="{CDE06EF4-3AEE-443B-BBCB-86E827243DC6}" destId="{E86DADAA-3DB7-4B80-AA52-73D8AE38865B}" srcOrd="1" destOrd="0" presId="urn:microsoft.com/office/officeart/2005/8/layout/pyramid2"/>
    <dgm:cxn modelId="{FA3D47F3-9E29-4A36-8E13-1DBD84556A3D}" type="presParOf" srcId="{E86DADAA-3DB7-4B80-AA52-73D8AE38865B}" destId="{98B47044-A6C8-4CA4-96E4-9EA839342B9E}" srcOrd="0" destOrd="0" presId="urn:microsoft.com/office/officeart/2005/8/layout/pyramid2"/>
    <dgm:cxn modelId="{F877EABC-7EC2-4FC6-9440-5381735D0280}" type="presParOf" srcId="{E86DADAA-3DB7-4B80-AA52-73D8AE38865B}" destId="{6F2D33AF-AFDB-4B57-8D64-AE19F4F13730}" srcOrd="1" destOrd="0" presId="urn:microsoft.com/office/officeart/2005/8/layout/pyramid2"/>
    <dgm:cxn modelId="{F68A5F11-0095-45E4-8366-95AD78A61249}" type="presParOf" srcId="{E86DADAA-3DB7-4B80-AA52-73D8AE38865B}" destId="{DC593873-2210-48B8-ACEE-8A2E94700DFE}" srcOrd="2" destOrd="0" presId="urn:microsoft.com/office/officeart/2005/8/layout/pyramid2"/>
    <dgm:cxn modelId="{25F58B47-85C3-41E8-9332-0D71AE50F47E}" type="presParOf" srcId="{E86DADAA-3DB7-4B80-AA52-73D8AE38865B}" destId="{593BA66B-F1A8-480A-8EEA-4B55E4B4A8DA}" srcOrd="3" destOrd="0" presId="urn:microsoft.com/office/officeart/2005/8/layout/pyramid2"/>
    <dgm:cxn modelId="{347B70C2-1239-48D9-842E-2ACB10B8E94A}" type="presParOf" srcId="{E86DADAA-3DB7-4B80-AA52-73D8AE38865B}" destId="{57C23A56-C14C-4109-B054-6EBBF35C9A1E}" srcOrd="4" destOrd="0" presId="urn:microsoft.com/office/officeart/2005/8/layout/pyramid2"/>
    <dgm:cxn modelId="{8C7FC4DF-6F05-42F9-98D3-B90AE3533CFC}" type="presParOf" srcId="{E86DADAA-3DB7-4B80-AA52-73D8AE38865B}" destId="{D7704AF6-1F6D-476A-87A8-5A5B74325BE0}" srcOrd="5" destOrd="0" presId="urn:microsoft.com/office/officeart/2005/8/layout/pyramid2"/>
    <dgm:cxn modelId="{DFE74652-DC34-4206-B110-E016A4293EB7}" type="presParOf" srcId="{E86DADAA-3DB7-4B80-AA52-73D8AE38865B}" destId="{90F5DDE1-9822-4FD7-B161-CCAAC51CC8C7}" srcOrd="6" destOrd="0" presId="urn:microsoft.com/office/officeart/2005/8/layout/pyramid2"/>
    <dgm:cxn modelId="{E9CDE922-20E2-4B8B-B0AD-B9CE998379BB}" type="presParOf" srcId="{E86DADAA-3DB7-4B80-AA52-73D8AE38865B}" destId="{DF13C354-2722-44FE-B3EB-F058CE4E4EBA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DF312CC3-EA67-40B1-8211-72D5C0730903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1D96005-E6A9-45D8-B0EC-21D3C81865ED}">
      <dgm:prSet phldrT="[Текст]" custT="1"/>
      <dgm:spPr/>
      <dgm:t>
        <a:bodyPr/>
        <a:lstStyle/>
        <a:p>
          <a:r>
            <a:rPr lang="ro-MD" sz="1600" dirty="0"/>
            <a:t>În condițiile moderne, una dintre forțele motrice ale dezvoltării societății este utilizarea tehnologiei informației. </a:t>
          </a:r>
          <a:endParaRPr lang="ru-RU" sz="1600" dirty="0"/>
        </a:p>
      </dgm:t>
    </dgm:pt>
    <dgm:pt modelId="{EE364334-457D-4ADC-A57F-E0166A5A2B12}" type="parTrans" cxnId="{ACAACB0D-0660-4FA8-8FCA-4D98C3592B15}">
      <dgm:prSet/>
      <dgm:spPr/>
      <dgm:t>
        <a:bodyPr/>
        <a:lstStyle/>
        <a:p>
          <a:endParaRPr lang="ru-RU"/>
        </a:p>
      </dgm:t>
    </dgm:pt>
    <dgm:pt modelId="{B7D186CE-B7F2-421C-8AE2-F0DE8B7DCFCB}" type="sibTrans" cxnId="{ACAACB0D-0660-4FA8-8FCA-4D98C3592B15}">
      <dgm:prSet/>
      <dgm:spPr/>
      <dgm:t>
        <a:bodyPr/>
        <a:lstStyle/>
        <a:p>
          <a:endParaRPr lang="ru-RU"/>
        </a:p>
      </dgm:t>
    </dgm:pt>
    <dgm:pt modelId="{D660C88F-981C-4616-A6DE-1F2F18032D14}">
      <dgm:prSet phldrT="[Текст]" custT="1"/>
      <dgm:spPr/>
      <dgm:t>
        <a:bodyPr/>
        <a:lstStyle/>
        <a:p>
          <a:r>
            <a:rPr lang="ro-MD" sz="1600" dirty="0"/>
            <a:t>Sistemele informatice au devenit parte integrantă a structurii oricărei organizații. Ele permit un schimb mai bun de informații, facilitează munca cu partenerii străini și sunt necesare atunci când se construiesc relații în cadrul societății</a:t>
          </a:r>
          <a:endParaRPr lang="ru-RU" sz="1600" dirty="0"/>
        </a:p>
      </dgm:t>
    </dgm:pt>
    <dgm:pt modelId="{4E9E8FA4-C247-4ADD-A37B-D69CC6F3501F}" type="parTrans" cxnId="{DB5BC921-54AD-412A-9F22-B1207ABF6E95}">
      <dgm:prSet/>
      <dgm:spPr/>
      <dgm:t>
        <a:bodyPr/>
        <a:lstStyle/>
        <a:p>
          <a:endParaRPr lang="ru-RU"/>
        </a:p>
      </dgm:t>
    </dgm:pt>
    <dgm:pt modelId="{E3334216-0FF3-4738-AE3F-F4337C8AFB7C}" type="sibTrans" cxnId="{DB5BC921-54AD-412A-9F22-B1207ABF6E95}">
      <dgm:prSet/>
      <dgm:spPr/>
      <dgm:t>
        <a:bodyPr/>
        <a:lstStyle/>
        <a:p>
          <a:endParaRPr lang="ru-RU"/>
        </a:p>
      </dgm:t>
    </dgm:pt>
    <dgm:pt modelId="{50BF91F9-EE8D-4B40-A42A-43893E679EBD}">
      <dgm:prSet phldrT="[Текст]" custT="1"/>
      <dgm:spPr/>
      <dgm:t>
        <a:bodyPr/>
        <a:lstStyle/>
        <a:p>
          <a:r>
            <a:rPr lang="ro-MD" sz="1600" dirty="0"/>
            <a:t>Experiența arată că atunci când apar probleme în sistemul de schimb de informații, organizația este pe punctul de a disfuncționa. Prin urmare, reprezentanții structurilor publice și de afaceri sunt conștienți de importanța asigurării securității resurselor informaționale, făcându-le parte integrantă a strategiei de dezvoltare a organizației și a societății în ansamblu. </a:t>
          </a:r>
          <a:endParaRPr lang="ru-RU" sz="1600" dirty="0"/>
        </a:p>
      </dgm:t>
    </dgm:pt>
    <dgm:pt modelId="{74322473-5240-491C-ACD0-BBC4A39691C3}" type="parTrans" cxnId="{27BF8A27-C383-448D-9200-58F11AA836E4}">
      <dgm:prSet/>
      <dgm:spPr/>
      <dgm:t>
        <a:bodyPr/>
        <a:lstStyle/>
        <a:p>
          <a:endParaRPr lang="ru-RU"/>
        </a:p>
      </dgm:t>
    </dgm:pt>
    <dgm:pt modelId="{708D1098-E6E1-4910-9BC3-EC0F514A0C79}" type="sibTrans" cxnId="{27BF8A27-C383-448D-9200-58F11AA836E4}">
      <dgm:prSet/>
      <dgm:spPr/>
      <dgm:t>
        <a:bodyPr/>
        <a:lstStyle/>
        <a:p>
          <a:endParaRPr lang="ru-RU"/>
        </a:p>
      </dgm:t>
    </dgm:pt>
    <dgm:pt modelId="{CF97B2B5-BC93-41B1-AC47-59854AF62964}" type="pres">
      <dgm:prSet presAssocID="{DF312CC3-EA67-40B1-8211-72D5C073090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BD08D0-332D-48AD-858F-0710A43C590E}" type="pres">
      <dgm:prSet presAssocID="{DF312CC3-EA67-40B1-8211-72D5C0730903}" presName="dummyMaxCanvas" presStyleCnt="0">
        <dgm:presLayoutVars/>
      </dgm:prSet>
      <dgm:spPr/>
    </dgm:pt>
    <dgm:pt modelId="{9CF16072-8D4E-49B4-A6DD-966BB202677D}" type="pres">
      <dgm:prSet presAssocID="{DF312CC3-EA67-40B1-8211-72D5C0730903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A357BA-7FA4-416C-AC81-C0C2C0F59ADD}" type="pres">
      <dgm:prSet presAssocID="{DF312CC3-EA67-40B1-8211-72D5C0730903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D53C83-992A-4793-A2E5-5B610FEC985D}" type="pres">
      <dgm:prSet presAssocID="{DF312CC3-EA67-40B1-8211-72D5C0730903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3C5411-33B0-435D-A26D-98432EC4142C}" type="pres">
      <dgm:prSet presAssocID="{DF312CC3-EA67-40B1-8211-72D5C0730903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39F4EA-F725-4CC8-9C06-75F1A6B6D8BE}" type="pres">
      <dgm:prSet presAssocID="{DF312CC3-EA67-40B1-8211-72D5C0730903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13D2C1-B9EF-4A28-B415-E30D0CE01BED}" type="pres">
      <dgm:prSet presAssocID="{DF312CC3-EA67-40B1-8211-72D5C0730903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1DBDB1-7154-4F57-8300-E443203E42F1}" type="pres">
      <dgm:prSet presAssocID="{DF312CC3-EA67-40B1-8211-72D5C0730903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718720-A611-4957-AADF-69EC8D81C6BC}" type="pres">
      <dgm:prSet presAssocID="{DF312CC3-EA67-40B1-8211-72D5C0730903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B136C2-E854-4A4E-B12A-144816D328A5}" type="presOf" srcId="{61D96005-E6A9-45D8-B0EC-21D3C81865ED}" destId="{9CF16072-8D4E-49B4-A6DD-966BB202677D}" srcOrd="0" destOrd="0" presId="urn:microsoft.com/office/officeart/2005/8/layout/vProcess5"/>
    <dgm:cxn modelId="{D5FD0312-0D52-4FEB-8165-8A09BD765B44}" type="presOf" srcId="{DF312CC3-EA67-40B1-8211-72D5C0730903}" destId="{CF97B2B5-BC93-41B1-AC47-59854AF62964}" srcOrd="0" destOrd="0" presId="urn:microsoft.com/office/officeart/2005/8/layout/vProcess5"/>
    <dgm:cxn modelId="{27BF8A27-C383-448D-9200-58F11AA836E4}" srcId="{DF312CC3-EA67-40B1-8211-72D5C0730903}" destId="{50BF91F9-EE8D-4B40-A42A-43893E679EBD}" srcOrd="2" destOrd="0" parTransId="{74322473-5240-491C-ACD0-BBC4A39691C3}" sibTransId="{708D1098-E6E1-4910-9BC3-EC0F514A0C79}"/>
    <dgm:cxn modelId="{BAF914C0-53EE-4297-B650-E0A2ECFD7F69}" type="presOf" srcId="{50BF91F9-EE8D-4B40-A42A-43893E679EBD}" destId="{6B718720-A611-4957-AADF-69EC8D81C6BC}" srcOrd="1" destOrd="0" presId="urn:microsoft.com/office/officeart/2005/8/layout/vProcess5"/>
    <dgm:cxn modelId="{9EA8A63C-02C7-49B2-9CA6-7E9E0144241D}" type="presOf" srcId="{D660C88F-981C-4616-A6DE-1F2F18032D14}" destId="{C81DBDB1-7154-4F57-8300-E443203E42F1}" srcOrd="1" destOrd="0" presId="urn:microsoft.com/office/officeart/2005/8/layout/vProcess5"/>
    <dgm:cxn modelId="{73CAECD9-F7BA-4086-9770-D1CC7F0C0E4A}" type="presOf" srcId="{E3334216-0FF3-4738-AE3F-F4337C8AFB7C}" destId="{FD39F4EA-F725-4CC8-9C06-75F1A6B6D8BE}" srcOrd="0" destOrd="0" presId="urn:microsoft.com/office/officeart/2005/8/layout/vProcess5"/>
    <dgm:cxn modelId="{F50A935A-D125-463F-B504-D1EEE2698088}" type="presOf" srcId="{50BF91F9-EE8D-4B40-A42A-43893E679EBD}" destId="{5BD53C83-992A-4793-A2E5-5B610FEC985D}" srcOrd="0" destOrd="0" presId="urn:microsoft.com/office/officeart/2005/8/layout/vProcess5"/>
    <dgm:cxn modelId="{39766797-BFD2-411A-8DC7-5067C22F9080}" type="presOf" srcId="{61D96005-E6A9-45D8-B0EC-21D3C81865ED}" destId="{4D13D2C1-B9EF-4A28-B415-E30D0CE01BED}" srcOrd="1" destOrd="0" presId="urn:microsoft.com/office/officeart/2005/8/layout/vProcess5"/>
    <dgm:cxn modelId="{ACAACB0D-0660-4FA8-8FCA-4D98C3592B15}" srcId="{DF312CC3-EA67-40B1-8211-72D5C0730903}" destId="{61D96005-E6A9-45D8-B0EC-21D3C81865ED}" srcOrd="0" destOrd="0" parTransId="{EE364334-457D-4ADC-A57F-E0166A5A2B12}" sibTransId="{B7D186CE-B7F2-421C-8AE2-F0DE8B7DCFCB}"/>
    <dgm:cxn modelId="{D9641DE9-F421-41B7-9A9A-310B5C6DFB42}" type="presOf" srcId="{B7D186CE-B7F2-421C-8AE2-F0DE8B7DCFCB}" destId="{443C5411-33B0-435D-A26D-98432EC4142C}" srcOrd="0" destOrd="0" presId="urn:microsoft.com/office/officeart/2005/8/layout/vProcess5"/>
    <dgm:cxn modelId="{E8211D49-B09A-4780-A9BA-36C1689E08FB}" type="presOf" srcId="{D660C88F-981C-4616-A6DE-1F2F18032D14}" destId="{52A357BA-7FA4-416C-AC81-C0C2C0F59ADD}" srcOrd="0" destOrd="0" presId="urn:microsoft.com/office/officeart/2005/8/layout/vProcess5"/>
    <dgm:cxn modelId="{DB5BC921-54AD-412A-9F22-B1207ABF6E95}" srcId="{DF312CC3-EA67-40B1-8211-72D5C0730903}" destId="{D660C88F-981C-4616-A6DE-1F2F18032D14}" srcOrd="1" destOrd="0" parTransId="{4E9E8FA4-C247-4ADD-A37B-D69CC6F3501F}" sibTransId="{E3334216-0FF3-4738-AE3F-F4337C8AFB7C}"/>
    <dgm:cxn modelId="{24BFCC43-4DD9-4575-A7FC-AECAD46C3003}" type="presParOf" srcId="{CF97B2B5-BC93-41B1-AC47-59854AF62964}" destId="{86BD08D0-332D-48AD-858F-0710A43C590E}" srcOrd="0" destOrd="0" presId="urn:microsoft.com/office/officeart/2005/8/layout/vProcess5"/>
    <dgm:cxn modelId="{1D128C33-62B8-4F39-9986-EC836DFF5380}" type="presParOf" srcId="{CF97B2B5-BC93-41B1-AC47-59854AF62964}" destId="{9CF16072-8D4E-49B4-A6DD-966BB202677D}" srcOrd="1" destOrd="0" presId="urn:microsoft.com/office/officeart/2005/8/layout/vProcess5"/>
    <dgm:cxn modelId="{123D7A4F-980D-47FC-B8AE-D9C52EA48A74}" type="presParOf" srcId="{CF97B2B5-BC93-41B1-AC47-59854AF62964}" destId="{52A357BA-7FA4-416C-AC81-C0C2C0F59ADD}" srcOrd="2" destOrd="0" presId="urn:microsoft.com/office/officeart/2005/8/layout/vProcess5"/>
    <dgm:cxn modelId="{748CCC35-E816-4964-815E-6F3AF4DA29CC}" type="presParOf" srcId="{CF97B2B5-BC93-41B1-AC47-59854AF62964}" destId="{5BD53C83-992A-4793-A2E5-5B610FEC985D}" srcOrd="3" destOrd="0" presId="urn:microsoft.com/office/officeart/2005/8/layout/vProcess5"/>
    <dgm:cxn modelId="{AC08FF7B-E13B-44AC-B7AC-0B92C62EE93E}" type="presParOf" srcId="{CF97B2B5-BC93-41B1-AC47-59854AF62964}" destId="{443C5411-33B0-435D-A26D-98432EC4142C}" srcOrd="4" destOrd="0" presId="urn:microsoft.com/office/officeart/2005/8/layout/vProcess5"/>
    <dgm:cxn modelId="{8D82AA09-3DAD-448D-AC7B-23BF117ED332}" type="presParOf" srcId="{CF97B2B5-BC93-41B1-AC47-59854AF62964}" destId="{FD39F4EA-F725-4CC8-9C06-75F1A6B6D8BE}" srcOrd="5" destOrd="0" presId="urn:microsoft.com/office/officeart/2005/8/layout/vProcess5"/>
    <dgm:cxn modelId="{1609AB14-00B2-4569-9B04-75DA96A96791}" type="presParOf" srcId="{CF97B2B5-BC93-41B1-AC47-59854AF62964}" destId="{4D13D2C1-B9EF-4A28-B415-E30D0CE01BED}" srcOrd="6" destOrd="0" presId="urn:microsoft.com/office/officeart/2005/8/layout/vProcess5"/>
    <dgm:cxn modelId="{7E14227D-7774-45BB-B95A-9E9EFCE88965}" type="presParOf" srcId="{CF97B2B5-BC93-41B1-AC47-59854AF62964}" destId="{C81DBDB1-7154-4F57-8300-E443203E42F1}" srcOrd="7" destOrd="0" presId="urn:microsoft.com/office/officeart/2005/8/layout/vProcess5"/>
    <dgm:cxn modelId="{B811C9F0-75E3-4E6D-8102-080DDDD4DD28}" type="presParOf" srcId="{CF97B2B5-BC93-41B1-AC47-59854AF62964}" destId="{6B718720-A611-4957-AADF-69EC8D81C6B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E0F7760D-C081-4257-82F7-83D9FE3742C7}" type="doc">
      <dgm:prSet loTypeId="urn:microsoft.com/office/officeart/2008/layout/LinedList" loCatId="list" qsTypeId="urn:microsoft.com/office/officeart/2005/8/quickstyle/simple1" qsCatId="simple" csTypeId="urn:microsoft.com/office/officeart/2005/8/colors/accent2_1" csCatId="accent2"/>
      <dgm:spPr/>
      <dgm:t>
        <a:bodyPr/>
        <a:lstStyle/>
        <a:p>
          <a:endParaRPr lang="ru-RU"/>
        </a:p>
      </dgm:t>
    </dgm:pt>
    <dgm:pt modelId="{FED4F946-9F30-40B3-814F-62330B0E2E2F}">
      <dgm:prSet/>
      <dgm:spPr/>
      <dgm:t>
        <a:bodyPr/>
        <a:lstStyle/>
        <a:p>
          <a:pPr rtl="0"/>
          <a:r>
            <a:rPr lang="ro-RO" dirty="0" smtClean="0"/>
            <a:t>Lumea este în continuă mişcare, cerinţele de securitate şi confidenţialitate cresc pe zi ce trece, ameninţările ţin pasul. </a:t>
          </a:r>
          <a:endParaRPr lang="ru-RU" dirty="0"/>
        </a:p>
      </dgm:t>
    </dgm:pt>
    <dgm:pt modelId="{686F06D1-CE90-47A7-921C-43A9B5A20A85}" type="parTrans" cxnId="{0CAA8FB3-3A13-4C0F-8CC5-A97E9A930B94}">
      <dgm:prSet/>
      <dgm:spPr/>
      <dgm:t>
        <a:bodyPr/>
        <a:lstStyle/>
        <a:p>
          <a:endParaRPr lang="ru-RU"/>
        </a:p>
      </dgm:t>
    </dgm:pt>
    <dgm:pt modelId="{BB5EB2A8-2A6B-4AE2-81B0-3A634D2DFB2B}" type="sibTrans" cxnId="{0CAA8FB3-3A13-4C0F-8CC5-A97E9A930B94}">
      <dgm:prSet/>
      <dgm:spPr/>
      <dgm:t>
        <a:bodyPr/>
        <a:lstStyle/>
        <a:p>
          <a:endParaRPr lang="ru-RU"/>
        </a:p>
      </dgm:t>
    </dgm:pt>
    <dgm:pt modelId="{BEBF7C9D-82EC-465E-85C6-6E83EDD58E24}">
      <dgm:prSet/>
      <dgm:spPr/>
      <dgm:t>
        <a:bodyPr/>
        <a:lstStyle/>
        <a:p>
          <a:pPr rtl="0"/>
          <a:r>
            <a:rPr lang="ro-RO" dirty="0" smtClean="0"/>
            <a:t>Transformările secolului XXI au influențat inclusiv modul de desfășurare a conflictelor. Războaiele nu se mai câștigă în tranșee, în plan fizic, ci în mediul virtaul, prin intermediul informațiilor.</a:t>
          </a:r>
          <a:endParaRPr lang="ru-RU" dirty="0"/>
        </a:p>
      </dgm:t>
    </dgm:pt>
    <dgm:pt modelId="{19F93203-C673-487D-9868-D85C14CE50B4}" type="parTrans" cxnId="{BCC2E3F6-E06F-4308-8F2C-20A17446BCB8}">
      <dgm:prSet/>
      <dgm:spPr/>
      <dgm:t>
        <a:bodyPr/>
        <a:lstStyle/>
        <a:p>
          <a:endParaRPr lang="ru-RU"/>
        </a:p>
      </dgm:t>
    </dgm:pt>
    <dgm:pt modelId="{1DCA2C78-D2F4-420A-BF30-0D212E343563}" type="sibTrans" cxnId="{BCC2E3F6-E06F-4308-8F2C-20A17446BCB8}">
      <dgm:prSet/>
      <dgm:spPr/>
      <dgm:t>
        <a:bodyPr/>
        <a:lstStyle/>
        <a:p>
          <a:endParaRPr lang="ru-RU"/>
        </a:p>
      </dgm:t>
    </dgm:pt>
    <dgm:pt modelId="{7F80DB6E-9631-4204-B22F-6988293B2C70}">
      <dgm:prSet/>
      <dgm:spPr/>
      <dgm:t>
        <a:bodyPr/>
        <a:lstStyle/>
        <a:p>
          <a:pPr rtl="0"/>
          <a:r>
            <a:rPr lang="ro-RO" smtClean="0"/>
            <a:t>Astfel, în noua conjunctură creată, serviciilor de informații le revine rolul să răspundă provocărilor contemporane determinate de era informațională.</a:t>
          </a:r>
          <a:endParaRPr lang="ru-RU"/>
        </a:p>
      </dgm:t>
    </dgm:pt>
    <dgm:pt modelId="{038FECA3-9DCC-416A-A36B-143EF2A10F8F}" type="parTrans" cxnId="{6A74BF36-F713-4746-BBA6-0768DFC936CE}">
      <dgm:prSet/>
      <dgm:spPr/>
      <dgm:t>
        <a:bodyPr/>
        <a:lstStyle/>
        <a:p>
          <a:endParaRPr lang="ru-RU"/>
        </a:p>
      </dgm:t>
    </dgm:pt>
    <dgm:pt modelId="{ACA07723-50F0-45E7-A7ED-81BFB1B0A91E}" type="sibTrans" cxnId="{6A74BF36-F713-4746-BBA6-0768DFC936CE}">
      <dgm:prSet/>
      <dgm:spPr/>
      <dgm:t>
        <a:bodyPr/>
        <a:lstStyle/>
        <a:p>
          <a:endParaRPr lang="ru-RU"/>
        </a:p>
      </dgm:t>
    </dgm:pt>
    <dgm:pt modelId="{B367D193-9AAF-412E-8FC2-0DAF4ECB8E42}">
      <dgm:prSet/>
      <dgm:spPr/>
      <dgm:t>
        <a:bodyPr/>
        <a:lstStyle/>
        <a:p>
          <a:pPr rtl="0"/>
          <a:r>
            <a:rPr lang="ro-RO" smtClean="0"/>
            <a:t>Să-și consolideze performanța operațională şi analitică prin utilizarea noilor instrumente de acțiune pentru prevenirea şi combaterea amenințărilor la adresa securității informaționale. </a:t>
          </a:r>
          <a:endParaRPr lang="ru-RU"/>
        </a:p>
      </dgm:t>
    </dgm:pt>
    <dgm:pt modelId="{8268D0AE-1982-42BA-BA7C-0F6870897A91}" type="parTrans" cxnId="{4161AA91-386C-457C-95BB-14F6B1F10D4B}">
      <dgm:prSet/>
      <dgm:spPr/>
      <dgm:t>
        <a:bodyPr/>
        <a:lstStyle/>
        <a:p>
          <a:endParaRPr lang="ru-RU"/>
        </a:p>
      </dgm:t>
    </dgm:pt>
    <dgm:pt modelId="{3C9141E4-0270-4794-84DA-13DB3739C97C}" type="sibTrans" cxnId="{4161AA91-386C-457C-95BB-14F6B1F10D4B}">
      <dgm:prSet/>
      <dgm:spPr/>
      <dgm:t>
        <a:bodyPr/>
        <a:lstStyle/>
        <a:p>
          <a:endParaRPr lang="ru-RU"/>
        </a:p>
      </dgm:t>
    </dgm:pt>
    <dgm:pt modelId="{7E951BFB-18FB-46A3-8CCB-F385C1799140}" type="pres">
      <dgm:prSet presAssocID="{E0F7760D-C081-4257-82F7-83D9FE3742C7}" presName="vert0" presStyleCnt="0">
        <dgm:presLayoutVars>
          <dgm:dir/>
          <dgm:animOne val="branch"/>
          <dgm:animLvl val="lvl"/>
        </dgm:presLayoutVars>
      </dgm:prSet>
      <dgm:spPr/>
    </dgm:pt>
    <dgm:pt modelId="{956B7F0D-1A2A-4F8F-8BD2-0B06A6928EB3}" type="pres">
      <dgm:prSet presAssocID="{FED4F946-9F30-40B3-814F-62330B0E2E2F}" presName="thickLine" presStyleLbl="alignNode1" presStyleIdx="0" presStyleCnt="4"/>
      <dgm:spPr/>
    </dgm:pt>
    <dgm:pt modelId="{E0489206-403D-437A-8D2A-65C2663DDBA5}" type="pres">
      <dgm:prSet presAssocID="{FED4F946-9F30-40B3-814F-62330B0E2E2F}" presName="horz1" presStyleCnt="0"/>
      <dgm:spPr/>
    </dgm:pt>
    <dgm:pt modelId="{06910694-FF69-477C-AB44-32BB2602D77D}" type="pres">
      <dgm:prSet presAssocID="{FED4F946-9F30-40B3-814F-62330B0E2E2F}" presName="tx1" presStyleLbl="revTx" presStyleIdx="0" presStyleCnt="4"/>
      <dgm:spPr/>
    </dgm:pt>
    <dgm:pt modelId="{92772FD4-7FB9-4DBD-8F44-CFDECE9793A4}" type="pres">
      <dgm:prSet presAssocID="{FED4F946-9F30-40B3-814F-62330B0E2E2F}" presName="vert1" presStyleCnt="0"/>
      <dgm:spPr/>
    </dgm:pt>
    <dgm:pt modelId="{ABD1CF80-1C00-4173-87B6-6BA2495B0FD8}" type="pres">
      <dgm:prSet presAssocID="{BEBF7C9D-82EC-465E-85C6-6E83EDD58E24}" presName="thickLine" presStyleLbl="alignNode1" presStyleIdx="1" presStyleCnt="4"/>
      <dgm:spPr/>
    </dgm:pt>
    <dgm:pt modelId="{1FF7C06C-1C04-452C-AE3D-0A99D57C003E}" type="pres">
      <dgm:prSet presAssocID="{BEBF7C9D-82EC-465E-85C6-6E83EDD58E24}" presName="horz1" presStyleCnt="0"/>
      <dgm:spPr/>
    </dgm:pt>
    <dgm:pt modelId="{CB5DC8DE-C0AD-49DB-AE0D-84678CA9D830}" type="pres">
      <dgm:prSet presAssocID="{BEBF7C9D-82EC-465E-85C6-6E83EDD58E24}" presName="tx1" presStyleLbl="revTx" presStyleIdx="1" presStyleCnt="4"/>
      <dgm:spPr/>
    </dgm:pt>
    <dgm:pt modelId="{81C4B930-1606-45C3-B622-0B37A6BFBF06}" type="pres">
      <dgm:prSet presAssocID="{BEBF7C9D-82EC-465E-85C6-6E83EDD58E24}" presName="vert1" presStyleCnt="0"/>
      <dgm:spPr/>
    </dgm:pt>
    <dgm:pt modelId="{7E577A22-8FC1-4C47-8F0D-19E9D926FF93}" type="pres">
      <dgm:prSet presAssocID="{7F80DB6E-9631-4204-B22F-6988293B2C70}" presName="thickLine" presStyleLbl="alignNode1" presStyleIdx="2" presStyleCnt="4"/>
      <dgm:spPr/>
    </dgm:pt>
    <dgm:pt modelId="{FFA507B0-F05A-4C41-94FA-EBEDA3563C5E}" type="pres">
      <dgm:prSet presAssocID="{7F80DB6E-9631-4204-B22F-6988293B2C70}" presName="horz1" presStyleCnt="0"/>
      <dgm:spPr/>
    </dgm:pt>
    <dgm:pt modelId="{B1312C6F-C7D6-4CC9-BACA-68730F7BBC99}" type="pres">
      <dgm:prSet presAssocID="{7F80DB6E-9631-4204-B22F-6988293B2C70}" presName="tx1" presStyleLbl="revTx" presStyleIdx="2" presStyleCnt="4"/>
      <dgm:spPr/>
    </dgm:pt>
    <dgm:pt modelId="{7CE2282F-2236-4C4B-A7ED-F9A49F503514}" type="pres">
      <dgm:prSet presAssocID="{7F80DB6E-9631-4204-B22F-6988293B2C70}" presName="vert1" presStyleCnt="0"/>
      <dgm:spPr/>
    </dgm:pt>
    <dgm:pt modelId="{CD82086B-FEE4-4387-8E44-B73885963EC7}" type="pres">
      <dgm:prSet presAssocID="{B367D193-9AAF-412E-8FC2-0DAF4ECB8E42}" presName="thickLine" presStyleLbl="alignNode1" presStyleIdx="3" presStyleCnt="4"/>
      <dgm:spPr/>
    </dgm:pt>
    <dgm:pt modelId="{1290C72F-A48F-4E67-BA3E-16286DE45763}" type="pres">
      <dgm:prSet presAssocID="{B367D193-9AAF-412E-8FC2-0DAF4ECB8E42}" presName="horz1" presStyleCnt="0"/>
      <dgm:spPr/>
    </dgm:pt>
    <dgm:pt modelId="{3C1E5103-F488-48CA-8318-3DF6D8E1BB37}" type="pres">
      <dgm:prSet presAssocID="{B367D193-9AAF-412E-8FC2-0DAF4ECB8E42}" presName="tx1" presStyleLbl="revTx" presStyleIdx="3" presStyleCnt="4"/>
      <dgm:spPr/>
    </dgm:pt>
    <dgm:pt modelId="{C396F663-186E-4769-9C50-665E330BA68C}" type="pres">
      <dgm:prSet presAssocID="{B367D193-9AAF-412E-8FC2-0DAF4ECB8E42}" presName="vert1" presStyleCnt="0"/>
      <dgm:spPr/>
    </dgm:pt>
  </dgm:ptLst>
  <dgm:cxnLst>
    <dgm:cxn modelId="{0CAA8FB3-3A13-4C0F-8CC5-A97E9A930B94}" srcId="{E0F7760D-C081-4257-82F7-83D9FE3742C7}" destId="{FED4F946-9F30-40B3-814F-62330B0E2E2F}" srcOrd="0" destOrd="0" parTransId="{686F06D1-CE90-47A7-921C-43A9B5A20A85}" sibTransId="{BB5EB2A8-2A6B-4AE2-81B0-3A634D2DFB2B}"/>
    <dgm:cxn modelId="{3C36F6CB-3FE8-4781-A269-BD509A7DAD52}" type="presOf" srcId="{E0F7760D-C081-4257-82F7-83D9FE3742C7}" destId="{7E951BFB-18FB-46A3-8CCB-F385C1799140}" srcOrd="0" destOrd="0" presId="urn:microsoft.com/office/officeart/2008/layout/LinedList"/>
    <dgm:cxn modelId="{BCC2E3F6-E06F-4308-8F2C-20A17446BCB8}" srcId="{E0F7760D-C081-4257-82F7-83D9FE3742C7}" destId="{BEBF7C9D-82EC-465E-85C6-6E83EDD58E24}" srcOrd="1" destOrd="0" parTransId="{19F93203-C673-487D-9868-D85C14CE50B4}" sibTransId="{1DCA2C78-D2F4-420A-BF30-0D212E343563}"/>
    <dgm:cxn modelId="{4161AA91-386C-457C-95BB-14F6B1F10D4B}" srcId="{E0F7760D-C081-4257-82F7-83D9FE3742C7}" destId="{B367D193-9AAF-412E-8FC2-0DAF4ECB8E42}" srcOrd="3" destOrd="0" parTransId="{8268D0AE-1982-42BA-BA7C-0F6870897A91}" sibTransId="{3C9141E4-0270-4794-84DA-13DB3739C97C}"/>
    <dgm:cxn modelId="{6A74BF36-F713-4746-BBA6-0768DFC936CE}" srcId="{E0F7760D-C081-4257-82F7-83D9FE3742C7}" destId="{7F80DB6E-9631-4204-B22F-6988293B2C70}" srcOrd="2" destOrd="0" parTransId="{038FECA3-9DCC-416A-A36B-143EF2A10F8F}" sibTransId="{ACA07723-50F0-45E7-A7ED-81BFB1B0A91E}"/>
    <dgm:cxn modelId="{94311593-85A0-4B4B-8656-6522EAC281EA}" type="presOf" srcId="{BEBF7C9D-82EC-465E-85C6-6E83EDD58E24}" destId="{CB5DC8DE-C0AD-49DB-AE0D-84678CA9D830}" srcOrd="0" destOrd="0" presId="urn:microsoft.com/office/officeart/2008/layout/LinedList"/>
    <dgm:cxn modelId="{959BF5B7-3B9F-4025-9A58-87DE36089283}" type="presOf" srcId="{7F80DB6E-9631-4204-B22F-6988293B2C70}" destId="{B1312C6F-C7D6-4CC9-BACA-68730F7BBC99}" srcOrd="0" destOrd="0" presId="urn:microsoft.com/office/officeart/2008/layout/LinedList"/>
    <dgm:cxn modelId="{B6BFD8A9-B764-43E7-9F1E-C3A36A828AB5}" type="presOf" srcId="{B367D193-9AAF-412E-8FC2-0DAF4ECB8E42}" destId="{3C1E5103-F488-48CA-8318-3DF6D8E1BB37}" srcOrd="0" destOrd="0" presId="urn:microsoft.com/office/officeart/2008/layout/LinedList"/>
    <dgm:cxn modelId="{5660FBC6-6F30-4441-8043-BF0791477D85}" type="presOf" srcId="{FED4F946-9F30-40B3-814F-62330B0E2E2F}" destId="{06910694-FF69-477C-AB44-32BB2602D77D}" srcOrd="0" destOrd="0" presId="urn:microsoft.com/office/officeart/2008/layout/LinedList"/>
    <dgm:cxn modelId="{AB83DC75-ED64-4B50-A085-7E22FC244BE6}" type="presParOf" srcId="{7E951BFB-18FB-46A3-8CCB-F385C1799140}" destId="{956B7F0D-1A2A-4F8F-8BD2-0B06A6928EB3}" srcOrd="0" destOrd="0" presId="urn:microsoft.com/office/officeart/2008/layout/LinedList"/>
    <dgm:cxn modelId="{AD952D47-1BDF-49DF-8A43-7EC8A54AC892}" type="presParOf" srcId="{7E951BFB-18FB-46A3-8CCB-F385C1799140}" destId="{E0489206-403D-437A-8D2A-65C2663DDBA5}" srcOrd="1" destOrd="0" presId="urn:microsoft.com/office/officeart/2008/layout/LinedList"/>
    <dgm:cxn modelId="{C4ADECE4-5EC3-4B51-808D-9EFB4CD29C25}" type="presParOf" srcId="{E0489206-403D-437A-8D2A-65C2663DDBA5}" destId="{06910694-FF69-477C-AB44-32BB2602D77D}" srcOrd="0" destOrd="0" presId="urn:microsoft.com/office/officeart/2008/layout/LinedList"/>
    <dgm:cxn modelId="{0B761698-FE3C-49B3-9F10-51E6CA19CED5}" type="presParOf" srcId="{E0489206-403D-437A-8D2A-65C2663DDBA5}" destId="{92772FD4-7FB9-4DBD-8F44-CFDECE9793A4}" srcOrd="1" destOrd="0" presId="urn:microsoft.com/office/officeart/2008/layout/LinedList"/>
    <dgm:cxn modelId="{AAF9E081-2690-45F9-AF5D-7A1D5404FA06}" type="presParOf" srcId="{7E951BFB-18FB-46A3-8CCB-F385C1799140}" destId="{ABD1CF80-1C00-4173-87B6-6BA2495B0FD8}" srcOrd="2" destOrd="0" presId="urn:microsoft.com/office/officeart/2008/layout/LinedList"/>
    <dgm:cxn modelId="{2F9C14A1-B6F9-43FA-81FD-DE4357F6F2EE}" type="presParOf" srcId="{7E951BFB-18FB-46A3-8CCB-F385C1799140}" destId="{1FF7C06C-1C04-452C-AE3D-0A99D57C003E}" srcOrd="3" destOrd="0" presId="urn:microsoft.com/office/officeart/2008/layout/LinedList"/>
    <dgm:cxn modelId="{CD8A00C7-1C5B-415F-BD09-D79471014447}" type="presParOf" srcId="{1FF7C06C-1C04-452C-AE3D-0A99D57C003E}" destId="{CB5DC8DE-C0AD-49DB-AE0D-84678CA9D830}" srcOrd="0" destOrd="0" presId="urn:microsoft.com/office/officeart/2008/layout/LinedList"/>
    <dgm:cxn modelId="{F1DBE023-7ACD-4997-A4E1-9B9B3ED7D4F3}" type="presParOf" srcId="{1FF7C06C-1C04-452C-AE3D-0A99D57C003E}" destId="{81C4B930-1606-45C3-B622-0B37A6BFBF06}" srcOrd="1" destOrd="0" presId="urn:microsoft.com/office/officeart/2008/layout/LinedList"/>
    <dgm:cxn modelId="{D2550C2C-782A-4786-B9FE-DC53BECDF8AA}" type="presParOf" srcId="{7E951BFB-18FB-46A3-8CCB-F385C1799140}" destId="{7E577A22-8FC1-4C47-8F0D-19E9D926FF93}" srcOrd="4" destOrd="0" presId="urn:microsoft.com/office/officeart/2008/layout/LinedList"/>
    <dgm:cxn modelId="{E749CE10-0A90-4751-8466-4BBDBE973E98}" type="presParOf" srcId="{7E951BFB-18FB-46A3-8CCB-F385C1799140}" destId="{FFA507B0-F05A-4C41-94FA-EBEDA3563C5E}" srcOrd="5" destOrd="0" presId="urn:microsoft.com/office/officeart/2008/layout/LinedList"/>
    <dgm:cxn modelId="{4FD4C8BE-B0F5-4025-9077-4AF56C53EEC1}" type="presParOf" srcId="{FFA507B0-F05A-4C41-94FA-EBEDA3563C5E}" destId="{B1312C6F-C7D6-4CC9-BACA-68730F7BBC99}" srcOrd="0" destOrd="0" presId="urn:microsoft.com/office/officeart/2008/layout/LinedList"/>
    <dgm:cxn modelId="{78FDA280-479E-4585-BA30-3FDEB06DCD9A}" type="presParOf" srcId="{FFA507B0-F05A-4C41-94FA-EBEDA3563C5E}" destId="{7CE2282F-2236-4C4B-A7ED-F9A49F503514}" srcOrd="1" destOrd="0" presId="urn:microsoft.com/office/officeart/2008/layout/LinedList"/>
    <dgm:cxn modelId="{6E989856-5E9E-4B91-BCCE-87A8287C8B37}" type="presParOf" srcId="{7E951BFB-18FB-46A3-8CCB-F385C1799140}" destId="{CD82086B-FEE4-4387-8E44-B73885963EC7}" srcOrd="6" destOrd="0" presId="urn:microsoft.com/office/officeart/2008/layout/LinedList"/>
    <dgm:cxn modelId="{B153D8CB-B364-40B5-AEF2-70AEBC17A285}" type="presParOf" srcId="{7E951BFB-18FB-46A3-8CCB-F385C1799140}" destId="{1290C72F-A48F-4E67-BA3E-16286DE45763}" srcOrd="7" destOrd="0" presId="urn:microsoft.com/office/officeart/2008/layout/LinedList"/>
    <dgm:cxn modelId="{A24A1583-FB34-4401-8407-FA276DFCD3D2}" type="presParOf" srcId="{1290C72F-A48F-4E67-BA3E-16286DE45763}" destId="{3C1E5103-F488-48CA-8318-3DF6D8E1BB37}" srcOrd="0" destOrd="0" presId="urn:microsoft.com/office/officeart/2008/layout/LinedList"/>
    <dgm:cxn modelId="{3A87F3EE-65D9-4D02-8F74-55E86389A955}" type="presParOf" srcId="{1290C72F-A48F-4E67-BA3E-16286DE45763}" destId="{C396F663-186E-4769-9C50-665E330BA68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B8D397-E9A6-420B-8FBE-8C65D6F917EA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E22ADD8-6A5A-48B8-A270-CE198659D60C}">
      <dgm:prSet phldrT="[Текст]" custT="1"/>
      <dgm:spPr/>
      <dgm:t>
        <a:bodyPr/>
        <a:lstStyle/>
        <a:p>
          <a:r>
            <a:rPr lang="ro-MD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În mare parte, integritatea lumii contemporane, ca societate globală,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C3F340-CDC7-4C54-9BEF-20E64CAD5ADE}" type="parTrans" cxnId="{ECDF19EC-4986-4262-A7E9-6EBB428A9501}">
      <dgm:prSet/>
      <dgm:spPr/>
      <dgm:t>
        <a:bodyPr/>
        <a:lstStyle/>
        <a:p>
          <a:endParaRPr lang="ru-RU"/>
        </a:p>
      </dgm:t>
    </dgm:pt>
    <dgm:pt modelId="{F7AA140A-F0C7-4FED-9D4B-1289E779C303}" type="sibTrans" cxnId="{ECDF19EC-4986-4262-A7E9-6EBB428A9501}">
      <dgm:prSet/>
      <dgm:spPr/>
      <dgm:t>
        <a:bodyPr/>
        <a:lstStyle/>
        <a:p>
          <a:endParaRPr lang="ru-RU"/>
        </a:p>
      </dgm:t>
    </dgm:pt>
    <dgm:pt modelId="{BB0F5205-B491-4128-A2FD-13C1EFBA1E62}">
      <dgm:prSet phldrT="[Текст]" custT="1"/>
      <dgm:spPr/>
      <dgm:t>
        <a:bodyPr/>
        <a:lstStyle/>
        <a:p>
          <a:r>
            <a:rPr lang="ro-MD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este asigurată de schimbul informaţional. 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08213A-E8E3-4AD6-BD54-9FF456E99AB0}" type="parTrans" cxnId="{986DB8DC-738A-47E2-A571-23B57E4FDB18}">
      <dgm:prSet/>
      <dgm:spPr/>
      <dgm:t>
        <a:bodyPr/>
        <a:lstStyle/>
        <a:p>
          <a:endParaRPr lang="ru-RU"/>
        </a:p>
      </dgm:t>
    </dgm:pt>
    <dgm:pt modelId="{7EFC06ED-8205-43DB-A535-13B6E921D79B}" type="sibTrans" cxnId="{986DB8DC-738A-47E2-A571-23B57E4FDB18}">
      <dgm:prSet/>
      <dgm:spPr/>
      <dgm:t>
        <a:bodyPr/>
        <a:lstStyle/>
        <a:p>
          <a:endParaRPr lang="ru-RU"/>
        </a:p>
      </dgm:t>
    </dgm:pt>
    <dgm:pt modelId="{22C2B4FC-DA09-4F16-B13D-744CFA33C9B8}" type="pres">
      <dgm:prSet presAssocID="{8BB8D397-E9A6-420B-8FBE-8C65D6F917E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3C5C2D-6F1E-4ADB-8B91-62D1BA7F325B}" type="pres">
      <dgm:prSet presAssocID="{8BB8D397-E9A6-420B-8FBE-8C65D6F917EA}" presName="dummyMaxCanvas" presStyleCnt="0">
        <dgm:presLayoutVars/>
      </dgm:prSet>
      <dgm:spPr/>
    </dgm:pt>
    <dgm:pt modelId="{C76DF6B9-8586-464E-AFBD-58372FA53C2E}" type="pres">
      <dgm:prSet presAssocID="{8BB8D397-E9A6-420B-8FBE-8C65D6F917EA}" presName="TwoNodes_1" presStyleLbl="node1" presStyleIdx="0" presStyleCnt="2" custLinFactNeighborX="1346" custLinFactNeighborY="19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4DCAA5-AD44-420B-A9E6-0F5AAE9E998C}" type="pres">
      <dgm:prSet presAssocID="{8BB8D397-E9A6-420B-8FBE-8C65D6F917EA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EE4C7A-0FA0-4249-BAA9-4BD59732EE32}" type="pres">
      <dgm:prSet presAssocID="{8BB8D397-E9A6-420B-8FBE-8C65D6F917EA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E423B0-91D1-4B1E-9D2E-19BB2C89FE95}" type="pres">
      <dgm:prSet presAssocID="{8BB8D397-E9A6-420B-8FBE-8C65D6F917EA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770747-B228-400F-8582-53DD232C0971}" type="pres">
      <dgm:prSet presAssocID="{8BB8D397-E9A6-420B-8FBE-8C65D6F917EA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EA14CF-A74F-4AFE-ACB6-AF440206E645}" type="presOf" srcId="{BE22ADD8-6A5A-48B8-A270-CE198659D60C}" destId="{C76DF6B9-8586-464E-AFBD-58372FA53C2E}" srcOrd="0" destOrd="0" presId="urn:microsoft.com/office/officeart/2005/8/layout/vProcess5"/>
    <dgm:cxn modelId="{BA56C66C-F3EF-4500-A7B1-8A8E9626016A}" type="presOf" srcId="{F7AA140A-F0C7-4FED-9D4B-1289E779C303}" destId="{A5EE4C7A-0FA0-4249-BAA9-4BD59732EE32}" srcOrd="0" destOrd="0" presId="urn:microsoft.com/office/officeart/2005/8/layout/vProcess5"/>
    <dgm:cxn modelId="{AB2E7777-8B6E-4E5D-83A7-51DB0B77C81F}" type="presOf" srcId="{8BB8D397-E9A6-420B-8FBE-8C65D6F917EA}" destId="{22C2B4FC-DA09-4F16-B13D-744CFA33C9B8}" srcOrd="0" destOrd="0" presId="urn:microsoft.com/office/officeart/2005/8/layout/vProcess5"/>
    <dgm:cxn modelId="{F35FEA03-BD58-4A8A-9C59-0CC4B8A380A6}" type="presOf" srcId="{BB0F5205-B491-4128-A2FD-13C1EFBA1E62}" destId="{194DCAA5-AD44-420B-A9E6-0F5AAE9E998C}" srcOrd="0" destOrd="0" presId="urn:microsoft.com/office/officeart/2005/8/layout/vProcess5"/>
    <dgm:cxn modelId="{986DB8DC-738A-47E2-A571-23B57E4FDB18}" srcId="{8BB8D397-E9A6-420B-8FBE-8C65D6F917EA}" destId="{BB0F5205-B491-4128-A2FD-13C1EFBA1E62}" srcOrd="1" destOrd="0" parTransId="{3D08213A-E8E3-4AD6-BD54-9FF456E99AB0}" sibTransId="{7EFC06ED-8205-43DB-A535-13B6E921D79B}"/>
    <dgm:cxn modelId="{86F166EE-46E0-4EEC-A429-4623631BA3EE}" type="presOf" srcId="{BE22ADD8-6A5A-48B8-A270-CE198659D60C}" destId="{5CE423B0-91D1-4B1E-9D2E-19BB2C89FE95}" srcOrd="1" destOrd="0" presId="urn:microsoft.com/office/officeart/2005/8/layout/vProcess5"/>
    <dgm:cxn modelId="{ECDF19EC-4986-4262-A7E9-6EBB428A9501}" srcId="{8BB8D397-E9A6-420B-8FBE-8C65D6F917EA}" destId="{BE22ADD8-6A5A-48B8-A270-CE198659D60C}" srcOrd="0" destOrd="0" parTransId="{93C3F340-CDC7-4C54-9BEF-20E64CAD5ADE}" sibTransId="{F7AA140A-F0C7-4FED-9D4B-1289E779C303}"/>
    <dgm:cxn modelId="{CB599056-8561-4B40-ACAA-821162732D0E}" type="presOf" srcId="{BB0F5205-B491-4128-A2FD-13C1EFBA1E62}" destId="{CF770747-B228-400F-8582-53DD232C0971}" srcOrd="1" destOrd="0" presId="urn:microsoft.com/office/officeart/2005/8/layout/vProcess5"/>
    <dgm:cxn modelId="{EFE0F854-93CD-4A89-BC69-D1934F088FF1}" type="presParOf" srcId="{22C2B4FC-DA09-4F16-B13D-744CFA33C9B8}" destId="{393C5C2D-6F1E-4ADB-8B91-62D1BA7F325B}" srcOrd="0" destOrd="0" presId="urn:microsoft.com/office/officeart/2005/8/layout/vProcess5"/>
    <dgm:cxn modelId="{66B42C59-A577-4F44-B957-070F35D40DB0}" type="presParOf" srcId="{22C2B4FC-DA09-4F16-B13D-744CFA33C9B8}" destId="{C76DF6B9-8586-464E-AFBD-58372FA53C2E}" srcOrd="1" destOrd="0" presId="urn:microsoft.com/office/officeart/2005/8/layout/vProcess5"/>
    <dgm:cxn modelId="{CD802B8F-5ED3-492B-BC81-27EB77FD8386}" type="presParOf" srcId="{22C2B4FC-DA09-4F16-B13D-744CFA33C9B8}" destId="{194DCAA5-AD44-420B-A9E6-0F5AAE9E998C}" srcOrd="2" destOrd="0" presId="urn:microsoft.com/office/officeart/2005/8/layout/vProcess5"/>
    <dgm:cxn modelId="{89D7C25F-FE20-4F21-8B31-D3ED07E5AA98}" type="presParOf" srcId="{22C2B4FC-DA09-4F16-B13D-744CFA33C9B8}" destId="{A5EE4C7A-0FA0-4249-BAA9-4BD59732EE32}" srcOrd="3" destOrd="0" presId="urn:microsoft.com/office/officeart/2005/8/layout/vProcess5"/>
    <dgm:cxn modelId="{828AD262-3B62-4728-A4F5-6DCBE973A63F}" type="presParOf" srcId="{22C2B4FC-DA09-4F16-B13D-744CFA33C9B8}" destId="{5CE423B0-91D1-4B1E-9D2E-19BB2C89FE95}" srcOrd="4" destOrd="0" presId="urn:microsoft.com/office/officeart/2005/8/layout/vProcess5"/>
    <dgm:cxn modelId="{1A8AC45A-302B-48EE-BE28-639FE682C99D}" type="presParOf" srcId="{22C2B4FC-DA09-4F16-B13D-744CFA33C9B8}" destId="{CF770747-B228-400F-8582-53DD232C0971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692923-C7CF-4344-A22D-E1D61FB95FFD}" type="doc">
      <dgm:prSet loTypeId="urn:microsoft.com/office/officeart/2005/8/layout/arrow4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C9EA494-2B51-47FF-B8D5-B0CD6E30E6CD}">
      <dgm:prSet phldrT="[Текст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o-MD" sz="1800" dirty="0"/>
            <a:t>Globalizarea, este un fenomen amplu dezbătut, nu putea să nu influenţeze aspectele legate de securitatea naţională, de ameninţările privind siguranţa oamenilor şi informaţiilor, a instituţiilor naţionale şi internaţionale.</a:t>
          </a:r>
          <a:endParaRPr lang="ru-RU" sz="1800" dirty="0"/>
        </a:p>
      </dgm:t>
    </dgm:pt>
    <dgm:pt modelId="{07B0DAAE-653A-4B5B-A287-F974C7D32C6D}" type="parTrans" cxnId="{3D84F2A2-D088-4DDB-9936-2707C731D012}">
      <dgm:prSet/>
      <dgm:spPr/>
      <dgm:t>
        <a:bodyPr/>
        <a:lstStyle/>
        <a:p>
          <a:endParaRPr lang="ru-RU"/>
        </a:p>
      </dgm:t>
    </dgm:pt>
    <dgm:pt modelId="{27A30D8A-A29D-4979-9EEC-B486205C6DE5}" type="sibTrans" cxnId="{3D84F2A2-D088-4DDB-9936-2707C731D012}">
      <dgm:prSet/>
      <dgm:spPr/>
      <dgm:t>
        <a:bodyPr/>
        <a:lstStyle/>
        <a:p>
          <a:endParaRPr lang="ru-RU"/>
        </a:p>
      </dgm:t>
    </dgm:pt>
    <dgm:pt modelId="{DCEEA511-9B46-40B2-9D24-AE5DBC6C11C6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o-MD" sz="2000" dirty="0"/>
            <a:t> Extinderea la scară globală a utilizării diferitelor mecanisme de prelucrare şi comunicare a informaţiilor, de control al activităţilor a condus şi la apariţia nevoii de a lua în considerare noile aspecte ce influenţează securitatea spaţiului cibernetic global</a:t>
          </a:r>
          <a:endParaRPr lang="ru-RU" sz="2000" dirty="0"/>
        </a:p>
      </dgm:t>
    </dgm:pt>
    <dgm:pt modelId="{05C4097A-B7F9-4E59-9F04-4E3DB1B3885B}" type="parTrans" cxnId="{0177B828-4847-4BB0-A186-01E8EFBCCACF}">
      <dgm:prSet/>
      <dgm:spPr/>
      <dgm:t>
        <a:bodyPr/>
        <a:lstStyle/>
        <a:p>
          <a:endParaRPr lang="ru-RU"/>
        </a:p>
      </dgm:t>
    </dgm:pt>
    <dgm:pt modelId="{E5694239-3CE9-4EBA-A3AF-0B5FAA4BE78F}" type="sibTrans" cxnId="{0177B828-4847-4BB0-A186-01E8EFBCCACF}">
      <dgm:prSet/>
      <dgm:spPr/>
      <dgm:t>
        <a:bodyPr/>
        <a:lstStyle/>
        <a:p>
          <a:endParaRPr lang="ru-RU"/>
        </a:p>
      </dgm:t>
    </dgm:pt>
    <dgm:pt modelId="{D5177ED3-0700-4351-ADA2-6A302239E0FB}" type="pres">
      <dgm:prSet presAssocID="{25692923-C7CF-4344-A22D-E1D61FB95FFD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19A369-C81C-4C26-94FF-7ACE3E534ECD}" type="pres">
      <dgm:prSet presAssocID="{BC9EA494-2B51-47FF-B8D5-B0CD6E30E6CD}" presName="upArrow" presStyleLbl="node1" presStyleIdx="0" presStyleCnt="2"/>
      <dgm:spPr/>
    </dgm:pt>
    <dgm:pt modelId="{39F82CE8-131E-4C33-AD91-AC9F518B911F}" type="pres">
      <dgm:prSet presAssocID="{BC9EA494-2B51-47FF-B8D5-B0CD6E30E6CD}" presName="upArrowText" presStyleLbl="revTx" presStyleIdx="0" presStyleCnt="2" custScaleX="1065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EFA018-BAF3-4674-9D8F-731AAA88BE8C}" type="pres">
      <dgm:prSet presAssocID="{DCEEA511-9B46-40B2-9D24-AE5DBC6C11C6}" presName="downArrow" presStyleLbl="node1" presStyleIdx="1" presStyleCnt="2"/>
      <dgm:spPr/>
    </dgm:pt>
    <dgm:pt modelId="{41CA1793-5655-4CF9-98D1-388E5125D0A2}" type="pres">
      <dgm:prSet presAssocID="{DCEEA511-9B46-40B2-9D24-AE5DBC6C11C6}" presName="downArrowText" presStyleLbl="revTx" presStyleIdx="1" presStyleCnt="2" custScaleX="116866" custScaleY="1105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77B828-4847-4BB0-A186-01E8EFBCCACF}" srcId="{25692923-C7CF-4344-A22D-E1D61FB95FFD}" destId="{DCEEA511-9B46-40B2-9D24-AE5DBC6C11C6}" srcOrd="1" destOrd="0" parTransId="{05C4097A-B7F9-4E59-9F04-4E3DB1B3885B}" sibTransId="{E5694239-3CE9-4EBA-A3AF-0B5FAA4BE78F}"/>
    <dgm:cxn modelId="{08C972EA-0A02-49AD-B5BA-8030572755E3}" type="presOf" srcId="{DCEEA511-9B46-40B2-9D24-AE5DBC6C11C6}" destId="{41CA1793-5655-4CF9-98D1-388E5125D0A2}" srcOrd="0" destOrd="0" presId="urn:microsoft.com/office/officeart/2005/8/layout/arrow4"/>
    <dgm:cxn modelId="{C1FE79DA-0924-4911-864B-B8CCB83D1E15}" type="presOf" srcId="{25692923-C7CF-4344-A22D-E1D61FB95FFD}" destId="{D5177ED3-0700-4351-ADA2-6A302239E0FB}" srcOrd="0" destOrd="0" presId="urn:microsoft.com/office/officeart/2005/8/layout/arrow4"/>
    <dgm:cxn modelId="{EAAE0AA7-F717-4BD2-9497-2D99A184AAE3}" type="presOf" srcId="{BC9EA494-2B51-47FF-B8D5-B0CD6E30E6CD}" destId="{39F82CE8-131E-4C33-AD91-AC9F518B911F}" srcOrd="0" destOrd="0" presId="urn:microsoft.com/office/officeart/2005/8/layout/arrow4"/>
    <dgm:cxn modelId="{3D84F2A2-D088-4DDB-9936-2707C731D012}" srcId="{25692923-C7CF-4344-A22D-E1D61FB95FFD}" destId="{BC9EA494-2B51-47FF-B8D5-B0CD6E30E6CD}" srcOrd="0" destOrd="0" parTransId="{07B0DAAE-653A-4B5B-A287-F974C7D32C6D}" sibTransId="{27A30D8A-A29D-4979-9EEC-B486205C6DE5}"/>
    <dgm:cxn modelId="{968F5070-4329-46F2-A4D2-519EB3A0EB91}" type="presParOf" srcId="{D5177ED3-0700-4351-ADA2-6A302239E0FB}" destId="{3319A369-C81C-4C26-94FF-7ACE3E534ECD}" srcOrd="0" destOrd="0" presId="urn:microsoft.com/office/officeart/2005/8/layout/arrow4"/>
    <dgm:cxn modelId="{62FE25B2-4077-4631-9726-529BC05106BB}" type="presParOf" srcId="{D5177ED3-0700-4351-ADA2-6A302239E0FB}" destId="{39F82CE8-131E-4C33-AD91-AC9F518B911F}" srcOrd="1" destOrd="0" presId="urn:microsoft.com/office/officeart/2005/8/layout/arrow4"/>
    <dgm:cxn modelId="{B17BAA87-B4FA-49BB-A18A-057A85093AC0}" type="presParOf" srcId="{D5177ED3-0700-4351-ADA2-6A302239E0FB}" destId="{7EEFA018-BAF3-4674-9D8F-731AAA88BE8C}" srcOrd="2" destOrd="0" presId="urn:microsoft.com/office/officeart/2005/8/layout/arrow4"/>
    <dgm:cxn modelId="{32B1EC36-F154-4753-A88E-B5F739BA8981}" type="presParOf" srcId="{D5177ED3-0700-4351-ADA2-6A302239E0FB}" destId="{41CA1793-5655-4CF9-98D1-388E5125D0A2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86C5FA5-BEDB-49D0-B86B-DB2E22ECC67C}" type="doc">
      <dgm:prSet loTypeId="urn:microsoft.com/office/officeart/2005/8/layout/process1" loCatId="process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E9BD87E-3A3A-4231-A388-44A8F328336C}">
      <dgm:prSet phldrT="[Текст]"/>
      <dgm:spPr/>
      <dgm:t>
        <a:bodyPr/>
        <a:lstStyle/>
        <a:p>
          <a:r>
            <a:rPr lang="ro-MD" dirty="0"/>
            <a:t>Implementarea activă şi multilaterală a tehnologiilor informaţionale a determinat transformarea structurii societăţii mondiale, </a:t>
          </a:r>
          <a:endParaRPr lang="ru-RU" dirty="0"/>
        </a:p>
      </dgm:t>
    </dgm:pt>
    <dgm:pt modelId="{4C136AC4-A698-4543-8860-57E723F72B79}" type="parTrans" cxnId="{40E543CB-68B8-4181-B42F-DF2E32163AF6}">
      <dgm:prSet/>
      <dgm:spPr/>
      <dgm:t>
        <a:bodyPr/>
        <a:lstStyle/>
        <a:p>
          <a:endParaRPr lang="ru-RU"/>
        </a:p>
      </dgm:t>
    </dgm:pt>
    <dgm:pt modelId="{9E0B0E57-4FF9-425C-9576-1B3D6E45035C}" type="sibTrans" cxnId="{40E543CB-68B8-4181-B42F-DF2E32163AF6}">
      <dgm:prSet/>
      <dgm:spPr/>
      <dgm:t>
        <a:bodyPr/>
        <a:lstStyle/>
        <a:p>
          <a:endParaRPr lang="ru-RU"/>
        </a:p>
      </dgm:t>
    </dgm:pt>
    <dgm:pt modelId="{D9894933-0361-46BE-8C58-4E4D31D0AB98}">
      <dgm:prSet phldrT="[Текст]"/>
      <dgm:spPr/>
      <dgm:t>
        <a:bodyPr/>
        <a:lstStyle/>
        <a:p>
          <a:r>
            <a:rPr lang="ro-MD" dirty="0" smtClean="0"/>
            <a:t>conducând </a:t>
          </a:r>
          <a:r>
            <a:rPr lang="ro-MD" dirty="0"/>
            <a:t>treptat spre dispariţia frontierelor naţionale</a:t>
          </a:r>
          <a:endParaRPr lang="ru-RU" dirty="0"/>
        </a:p>
      </dgm:t>
    </dgm:pt>
    <dgm:pt modelId="{42213845-23C6-42D8-BADC-FB3122F852C3}" type="parTrans" cxnId="{A15F4E53-07C1-4634-ABCC-B0900C7F2C04}">
      <dgm:prSet/>
      <dgm:spPr/>
      <dgm:t>
        <a:bodyPr/>
        <a:lstStyle/>
        <a:p>
          <a:endParaRPr lang="ru-RU"/>
        </a:p>
      </dgm:t>
    </dgm:pt>
    <dgm:pt modelId="{1AF00DE2-EC54-4EC5-A0AC-C5551BB43192}" type="sibTrans" cxnId="{A15F4E53-07C1-4634-ABCC-B0900C7F2C04}">
      <dgm:prSet/>
      <dgm:spPr/>
      <dgm:t>
        <a:bodyPr/>
        <a:lstStyle/>
        <a:p>
          <a:endParaRPr lang="ru-RU"/>
        </a:p>
      </dgm:t>
    </dgm:pt>
    <dgm:pt modelId="{2A419D1E-10BF-4773-8EA7-4E797E32291F}" type="pres">
      <dgm:prSet presAssocID="{C86C5FA5-BEDB-49D0-B86B-DB2E22ECC67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A15004-18E0-4F83-9A98-7FC9288A6BF0}" type="pres">
      <dgm:prSet presAssocID="{0E9BD87E-3A3A-4231-A388-44A8F328336C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D1D09C-A908-4A1E-B045-11A9BDB11AF9}" type="pres">
      <dgm:prSet presAssocID="{9E0B0E57-4FF9-425C-9576-1B3D6E45035C}" presName="sibTrans" presStyleLbl="sibTrans2D1" presStyleIdx="0" presStyleCnt="1"/>
      <dgm:spPr/>
      <dgm:t>
        <a:bodyPr/>
        <a:lstStyle/>
        <a:p>
          <a:endParaRPr lang="ru-RU"/>
        </a:p>
      </dgm:t>
    </dgm:pt>
    <dgm:pt modelId="{878EF3FA-9762-4062-8A80-0753A0201A24}" type="pres">
      <dgm:prSet presAssocID="{9E0B0E57-4FF9-425C-9576-1B3D6E45035C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DC714906-A5E2-4BC4-A18E-8BDF567399DE}" type="pres">
      <dgm:prSet presAssocID="{D9894933-0361-46BE-8C58-4E4D31D0AB98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16B8C8-E457-423F-B7B8-8559837D7872}" type="presOf" srcId="{0E9BD87E-3A3A-4231-A388-44A8F328336C}" destId="{45A15004-18E0-4F83-9A98-7FC9288A6BF0}" srcOrd="0" destOrd="0" presId="urn:microsoft.com/office/officeart/2005/8/layout/process1"/>
    <dgm:cxn modelId="{A31116C1-CCEB-4336-B733-2D655D23397D}" type="presOf" srcId="{D9894933-0361-46BE-8C58-4E4D31D0AB98}" destId="{DC714906-A5E2-4BC4-A18E-8BDF567399DE}" srcOrd="0" destOrd="0" presId="urn:microsoft.com/office/officeart/2005/8/layout/process1"/>
    <dgm:cxn modelId="{A15F4E53-07C1-4634-ABCC-B0900C7F2C04}" srcId="{C86C5FA5-BEDB-49D0-B86B-DB2E22ECC67C}" destId="{D9894933-0361-46BE-8C58-4E4D31D0AB98}" srcOrd="1" destOrd="0" parTransId="{42213845-23C6-42D8-BADC-FB3122F852C3}" sibTransId="{1AF00DE2-EC54-4EC5-A0AC-C5551BB43192}"/>
    <dgm:cxn modelId="{B66B767B-D880-4A1F-AE0C-2248588128FF}" type="presOf" srcId="{9E0B0E57-4FF9-425C-9576-1B3D6E45035C}" destId="{FFD1D09C-A908-4A1E-B045-11A9BDB11AF9}" srcOrd="0" destOrd="0" presId="urn:microsoft.com/office/officeart/2005/8/layout/process1"/>
    <dgm:cxn modelId="{D8826745-360B-49E8-BD73-220C4FCE9581}" type="presOf" srcId="{9E0B0E57-4FF9-425C-9576-1B3D6E45035C}" destId="{878EF3FA-9762-4062-8A80-0753A0201A24}" srcOrd="1" destOrd="0" presId="urn:microsoft.com/office/officeart/2005/8/layout/process1"/>
    <dgm:cxn modelId="{1EF190CD-1873-4FD5-BCDC-40F5E626D3E1}" type="presOf" srcId="{C86C5FA5-BEDB-49D0-B86B-DB2E22ECC67C}" destId="{2A419D1E-10BF-4773-8EA7-4E797E32291F}" srcOrd="0" destOrd="0" presId="urn:microsoft.com/office/officeart/2005/8/layout/process1"/>
    <dgm:cxn modelId="{40E543CB-68B8-4181-B42F-DF2E32163AF6}" srcId="{C86C5FA5-BEDB-49D0-B86B-DB2E22ECC67C}" destId="{0E9BD87E-3A3A-4231-A388-44A8F328336C}" srcOrd="0" destOrd="0" parTransId="{4C136AC4-A698-4543-8860-57E723F72B79}" sibTransId="{9E0B0E57-4FF9-425C-9576-1B3D6E45035C}"/>
    <dgm:cxn modelId="{A0B3668B-E709-451C-9098-D4BBAF5C659E}" type="presParOf" srcId="{2A419D1E-10BF-4773-8EA7-4E797E32291F}" destId="{45A15004-18E0-4F83-9A98-7FC9288A6BF0}" srcOrd="0" destOrd="0" presId="urn:microsoft.com/office/officeart/2005/8/layout/process1"/>
    <dgm:cxn modelId="{F10746CA-9F43-4C27-B3AA-7E4BDBF1339B}" type="presParOf" srcId="{2A419D1E-10BF-4773-8EA7-4E797E32291F}" destId="{FFD1D09C-A908-4A1E-B045-11A9BDB11AF9}" srcOrd="1" destOrd="0" presId="urn:microsoft.com/office/officeart/2005/8/layout/process1"/>
    <dgm:cxn modelId="{A439BDBB-83F7-4260-B2B4-20F7E0EC635B}" type="presParOf" srcId="{FFD1D09C-A908-4A1E-B045-11A9BDB11AF9}" destId="{878EF3FA-9762-4062-8A80-0753A0201A24}" srcOrd="0" destOrd="0" presId="urn:microsoft.com/office/officeart/2005/8/layout/process1"/>
    <dgm:cxn modelId="{548CA915-5B1C-4AC8-A767-383F1307CF2F}" type="presParOf" srcId="{2A419D1E-10BF-4773-8EA7-4E797E32291F}" destId="{DC714906-A5E2-4BC4-A18E-8BDF567399DE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2FD1BF5-CBF1-45CC-A2AF-DC79E2229607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6DCE20B-CC6D-4622-8A56-DBE87B80C2E9}">
      <dgm:prSet phldrT="[Текст]" custT="1"/>
      <dgm:spPr/>
      <dgm:t>
        <a:bodyPr/>
        <a:lstStyle/>
        <a:p>
          <a:r>
            <a:rPr lang="ro-MD" sz="2000" dirty="0"/>
            <a:t> corporaţiile transnaţionale,</a:t>
          </a:r>
          <a:endParaRPr lang="ru-RU" sz="2000" dirty="0"/>
        </a:p>
      </dgm:t>
    </dgm:pt>
    <dgm:pt modelId="{B4E82300-5C0B-4C74-8335-5CACF654F01A}" type="parTrans" cxnId="{661F67DE-86F7-44BA-A1AF-37B53B5B39D0}">
      <dgm:prSet/>
      <dgm:spPr/>
      <dgm:t>
        <a:bodyPr/>
        <a:lstStyle/>
        <a:p>
          <a:endParaRPr lang="ru-RU"/>
        </a:p>
      </dgm:t>
    </dgm:pt>
    <dgm:pt modelId="{7EE72300-D0A8-4CB0-90F7-69B002D0D447}" type="sibTrans" cxnId="{661F67DE-86F7-44BA-A1AF-37B53B5B39D0}">
      <dgm:prSet/>
      <dgm:spPr/>
      <dgm:t>
        <a:bodyPr/>
        <a:lstStyle/>
        <a:p>
          <a:endParaRPr lang="ru-RU"/>
        </a:p>
      </dgm:t>
    </dgm:pt>
    <dgm:pt modelId="{DC83AEB5-F97A-49AF-B6D9-44CEF6AE4993}">
      <dgm:prSet phldrT="[Текст]" custT="1"/>
      <dgm:spPr/>
      <dgm:t>
        <a:bodyPr/>
        <a:lstStyle/>
        <a:p>
          <a:r>
            <a:rPr lang="ro-MD" sz="2000" dirty="0"/>
            <a:t> şi economia electronică. </a:t>
          </a:r>
          <a:endParaRPr lang="ru-RU" sz="2000" dirty="0"/>
        </a:p>
      </dgm:t>
    </dgm:pt>
    <dgm:pt modelId="{D850ECC0-B74D-449E-8B4B-7650BB627FD0}" type="parTrans" cxnId="{2F6F6369-2EA4-4290-A379-BEF7C9DB0015}">
      <dgm:prSet/>
      <dgm:spPr/>
      <dgm:t>
        <a:bodyPr/>
        <a:lstStyle/>
        <a:p>
          <a:endParaRPr lang="ru-RU"/>
        </a:p>
      </dgm:t>
    </dgm:pt>
    <dgm:pt modelId="{E50BCF81-C2C1-465C-B9F2-6C2440E00F63}" type="sibTrans" cxnId="{2F6F6369-2EA4-4290-A379-BEF7C9DB0015}">
      <dgm:prSet/>
      <dgm:spPr/>
      <dgm:t>
        <a:bodyPr/>
        <a:lstStyle/>
        <a:p>
          <a:endParaRPr lang="ru-RU"/>
        </a:p>
      </dgm:t>
    </dgm:pt>
    <dgm:pt modelId="{8B73E409-B68E-4D8E-B89F-5853C3D0FCDA}">
      <dgm:prSet phldrT="[Текст]" custT="1"/>
      <dgm:spPr/>
      <dgm:t>
        <a:bodyPr/>
        <a:lstStyle/>
        <a:p>
          <a:r>
            <a:rPr lang="ro-MD" sz="2000" dirty="0"/>
            <a:t>asocierea colectivelor ştiinţifice, care lucrează asupra unor probleme comune, dar se află în diferite regiuni ale planetei</a:t>
          </a:r>
          <a:r>
            <a:rPr lang="ro-MD" sz="1400" dirty="0"/>
            <a:t>. </a:t>
          </a:r>
          <a:endParaRPr lang="ru-RU" sz="1400" dirty="0"/>
        </a:p>
      </dgm:t>
    </dgm:pt>
    <dgm:pt modelId="{4DAF388F-94A6-4CC2-BD55-C806A10FF06E}" type="parTrans" cxnId="{1CBF73FB-01CF-43E7-849E-74F267B3B03D}">
      <dgm:prSet/>
      <dgm:spPr/>
      <dgm:t>
        <a:bodyPr/>
        <a:lstStyle/>
        <a:p>
          <a:endParaRPr lang="ru-RU"/>
        </a:p>
      </dgm:t>
    </dgm:pt>
    <dgm:pt modelId="{D488F52D-2144-4E8B-B48B-6B2FC51A9028}" type="sibTrans" cxnId="{1CBF73FB-01CF-43E7-849E-74F267B3B03D}">
      <dgm:prSet/>
      <dgm:spPr/>
      <dgm:t>
        <a:bodyPr/>
        <a:lstStyle/>
        <a:p>
          <a:endParaRPr lang="ru-RU"/>
        </a:p>
      </dgm:t>
    </dgm:pt>
    <dgm:pt modelId="{11B91518-FDA7-48FB-9B59-C98EED64122B}" type="pres">
      <dgm:prSet presAssocID="{42FD1BF5-CBF1-45CC-A2AF-DC79E222960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91361EE-64D8-43E4-91F2-FDADD49D3A14}" type="pres">
      <dgm:prSet presAssocID="{16DCE20B-CC6D-4622-8A56-DBE87B80C2E9}" presName="composite" presStyleCnt="0"/>
      <dgm:spPr/>
    </dgm:pt>
    <dgm:pt modelId="{40377191-1AE8-4D6D-96DF-B58CE0FED1B7}" type="pres">
      <dgm:prSet presAssocID="{16DCE20B-CC6D-4622-8A56-DBE87B80C2E9}" presName="bentUpArrow1" presStyleLbl="alignImgPlace1" presStyleIdx="0" presStyleCnt="2"/>
      <dgm:spPr/>
    </dgm:pt>
    <dgm:pt modelId="{A8BDC212-F418-4F31-96A9-6F3A15FC14FB}" type="pres">
      <dgm:prSet presAssocID="{16DCE20B-CC6D-4622-8A56-DBE87B80C2E9}" presName="ParentText" presStyleLbl="node1" presStyleIdx="0" presStyleCnt="3" custScaleX="16003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ABAA43-9D24-4758-B9D3-8C823E69E71E}" type="pres">
      <dgm:prSet presAssocID="{16DCE20B-CC6D-4622-8A56-DBE87B80C2E9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F92C3E83-D90E-4B41-960B-22DBDC1AED71}" type="pres">
      <dgm:prSet presAssocID="{7EE72300-D0A8-4CB0-90F7-69B002D0D447}" presName="sibTrans" presStyleCnt="0"/>
      <dgm:spPr/>
    </dgm:pt>
    <dgm:pt modelId="{E6D8B5E6-A4AD-4AC9-9247-FDA90FFDBAA2}" type="pres">
      <dgm:prSet presAssocID="{DC83AEB5-F97A-49AF-B6D9-44CEF6AE4993}" presName="composite" presStyleCnt="0"/>
      <dgm:spPr/>
    </dgm:pt>
    <dgm:pt modelId="{316D93A5-B761-4F2A-9963-D34D39F18ADB}" type="pres">
      <dgm:prSet presAssocID="{DC83AEB5-F97A-49AF-B6D9-44CEF6AE4993}" presName="bentUpArrow1" presStyleLbl="alignImgPlace1" presStyleIdx="1" presStyleCnt="2"/>
      <dgm:spPr/>
    </dgm:pt>
    <dgm:pt modelId="{95F32C52-87DE-4349-BB14-C9E9A73C1305}" type="pres">
      <dgm:prSet presAssocID="{DC83AEB5-F97A-49AF-B6D9-44CEF6AE4993}" presName="ParentText" presStyleLbl="node1" presStyleIdx="1" presStyleCnt="3" custScaleX="16003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35186D-5CCE-4E8D-AEC6-80CF0365AD61}" type="pres">
      <dgm:prSet presAssocID="{DC83AEB5-F97A-49AF-B6D9-44CEF6AE4993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D0990DBC-B5DF-486F-BCE5-DB8A1BFD42B5}" type="pres">
      <dgm:prSet presAssocID="{E50BCF81-C2C1-465C-B9F2-6C2440E00F63}" presName="sibTrans" presStyleCnt="0"/>
      <dgm:spPr/>
    </dgm:pt>
    <dgm:pt modelId="{80F8A593-20E2-42C7-887E-AD2D19DC9D74}" type="pres">
      <dgm:prSet presAssocID="{8B73E409-B68E-4D8E-B89F-5853C3D0FCDA}" presName="composite" presStyleCnt="0"/>
      <dgm:spPr/>
    </dgm:pt>
    <dgm:pt modelId="{744E5307-AEDE-4DD9-8FE9-269E061AFA3B}" type="pres">
      <dgm:prSet presAssocID="{8B73E409-B68E-4D8E-B89F-5853C3D0FCDA}" presName="ParentText" presStyleLbl="node1" presStyleIdx="2" presStyleCnt="3" custScaleX="16003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BF73FB-01CF-43E7-849E-74F267B3B03D}" srcId="{42FD1BF5-CBF1-45CC-A2AF-DC79E2229607}" destId="{8B73E409-B68E-4D8E-B89F-5853C3D0FCDA}" srcOrd="2" destOrd="0" parTransId="{4DAF388F-94A6-4CC2-BD55-C806A10FF06E}" sibTransId="{D488F52D-2144-4E8B-B48B-6B2FC51A9028}"/>
    <dgm:cxn modelId="{9246437D-52AA-4B53-8330-92922A90FC2F}" type="presOf" srcId="{DC83AEB5-F97A-49AF-B6D9-44CEF6AE4993}" destId="{95F32C52-87DE-4349-BB14-C9E9A73C1305}" srcOrd="0" destOrd="0" presId="urn:microsoft.com/office/officeart/2005/8/layout/StepDownProcess"/>
    <dgm:cxn modelId="{661F67DE-86F7-44BA-A1AF-37B53B5B39D0}" srcId="{42FD1BF5-CBF1-45CC-A2AF-DC79E2229607}" destId="{16DCE20B-CC6D-4622-8A56-DBE87B80C2E9}" srcOrd="0" destOrd="0" parTransId="{B4E82300-5C0B-4C74-8335-5CACF654F01A}" sibTransId="{7EE72300-D0A8-4CB0-90F7-69B002D0D447}"/>
    <dgm:cxn modelId="{03345E3E-2B15-43A5-930D-9DCFBD082A67}" type="presOf" srcId="{8B73E409-B68E-4D8E-B89F-5853C3D0FCDA}" destId="{744E5307-AEDE-4DD9-8FE9-269E061AFA3B}" srcOrd="0" destOrd="0" presId="urn:microsoft.com/office/officeart/2005/8/layout/StepDownProcess"/>
    <dgm:cxn modelId="{2F6F6369-2EA4-4290-A379-BEF7C9DB0015}" srcId="{42FD1BF5-CBF1-45CC-A2AF-DC79E2229607}" destId="{DC83AEB5-F97A-49AF-B6D9-44CEF6AE4993}" srcOrd="1" destOrd="0" parTransId="{D850ECC0-B74D-449E-8B4B-7650BB627FD0}" sibTransId="{E50BCF81-C2C1-465C-B9F2-6C2440E00F63}"/>
    <dgm:cxn modelId="{0B3219DE-E448-4D5B-9F7B-5B55D2E7F936}" type="presOf" srcId="{42FD1BF5-CBF1-45CC-A2AF-DC79E2229607}" destId="{11B91518-FDA7-48FB-9B59-C98EED64122B}" srcOrd="0" destOrd="0" presId="urn:microsoft.com/office/officeart/2005/8/layout/StepDownProcess"/>
    <dgm:cxn modelId="{D86AF823-7E70-4FE6-A13C-3A833EE013C2}" type="presOf" srcId="{16DCE20B-CC6D-4622-8A56-DBE87B80C2E9}" destId="{A8BDC212-F418-4F31-96A9-6F3A15FC14FB}" srcOrd="0" destOrd="0" presId="urn:microsoft.com/office/officeart/2005/8/layout/StepDownProcess"/>
    <dgm:cxn modelId="{0FFEE374-125B-4E21-988E-CEF6436DD4A2}" type="presParOf" srcId="{11B91518-FDA7-48FB-9B59-C98EED64122B}" destId="{D91361EE-64D8-43E4-91F2-FDADD49D3A14}" srcOrd="0" destOrd="0" presId="urn:microsoft.com/office/officeart/2005/8/layout/StepDownProcess"/>
    <dgm:cxn modelId="{0B68B233-6933-4270-A26B-F43499F96A10}" type="presParOf" srcId="{D91361EE-64D8-43E4-91F2-FDADD49D3A14}" destId="{40377191-1AE8-4D6D-96DF-B58CE0FED1B7}" srcOrd="0" destOrd="0" presId="urn:microsoft.com/office/officeart/2005/8/layout/StepDownProcess"/>
    <dgm:cxn modelId="{D0FACAE0-AECE-44D7-99C5-6A9C38754A2F}" type="presParOf" srcId="{D91361EE-64D8-43E4-91F2-FDADD49D3A14}" destId="{A8BDC212-F418-4F31-96A9-6F3A15FC14FB}" srcOrd="1" destOrd="0" presId="urn:microsoft.com/office/officeart/2005/8/layout/StepDownProcess"/>
    <dgm:cxn modelId="{76E8BFD2-2030-4891-BFB2-DF96294A3082}" type="presParOf" srcId="{D91361EE-64D8-43E4-91F2-FDADD49D3A14}" destId="{6DABAA43-9D24-4758-B9D3-8C823E69E71E}" srcOrd="2" destOrd="0" presId="urn:microsoft.com/office/officeart/2005/8/layout/StepDownProcess"/>
    <dgm:cxn modelId="{C5C642D6-4421-4FBE-928D-6926FCCAADEE}" type="presParOf" srcId="{11B91518-FDA7-48FB-9B59-C98EED64122B}" destId="{F92C3E83-D90E-4B41-960B-22DBDC1AED71}" srcOrd="1" destOrd="0" presId="urn:microsoft.com/office/officeart/2005/8/layout/StepDownProcess"/>
    <dgm:cxn modelId="{EAB32B92-FB5E-4435-B849-EB52B995CD25}" type="presParOf" srcId="{11B91518-FDA7-48FB-9B59-C98EED64122B}" destId="{E6D8B5E6-A4AD-4AC9-9247-FDA90FFDBAA2}" srcOrd="2" destOrd="0" presId="urn:microsoft.com/office/officeart/2005/8/layout/StepDownProcess"/>
    <dgm:cxn modelId="{A618147D-DFEB-4B96-87ED-98B72630EA83}" type="presParOf" srcId="{E6D8B5E6-A4AD-4AC9-9247-FDA90FFDBAA2}" destId="{316D93A5-B761-4F2A-9963-D34D39F18ADB}" srcOrd="0" destOrd="0" presId="urn:microsoft.com/office/officeart/2005/8/layout/StepDownProcess"/>
    <dgm:cxn modelId="{AF59A170-5ADD-4EAE-924E-6DFF2960D1F3}" type="presParOf" srcId="{E6D8B5E6-A4AD-4AC9-9247-FDA90FFDBAA2}" destId="{95F32C52-87DE-4349-BB14-C9E9A73C1305}" srcOrd="1" destOrd="0" presId="urn:microsoft.com/office/officeart/2005/8/layout/StepDownProcess"/>
    <dgm:cxn modelId="{1D4C13A6-60A1-40C3-B208-BF41690B44E3}" type="presParOf" srcId="{E6D8B5E6-A4AD-4AC9-9247-FDA90FFDBAA2}" destId="{BD35186D-5CCE-4E8D-AEC6-80CF0365AD61}" srcOrd="2" destOrd="0" presId="urn:microsoft.com/office/officeart/2005/8/layout/StepDownProcess"/>
    <dgm:cxn modelId="{DA10C7FD-23AF-440F-902F-532C3859E592}" type="presParOf" srcId="{11B91518-FDA7-48FB-9B59-C98EED64122B}" destId="{D0990DBC-B5DF-486F-BCE5-DB8A1BFD42B5}" srcOrd="3" destOrd="0" presId="urn:microsoft.com/office/officeart/2005/8/layout/StepDownProcess"/>
    <dgm:cxn modelId="{8D5F4835-EF52-437A-BA42-D8283996BB4B}" type="presParOf" srcId="{11B91518-FDA7-48FB-9B59-C98EED64122B}" destId="{80F8A593-20E2-42C7-887E-AD2D19DC9D74}" srcOrd="4" destOrd="0" presId="urn:microsoft.com/office/officeart/2005/8/layout/StepDownProcess"/>
    <dgm:cxn modelId="{7D262192-66AB-4009-83DE-005FD06957E3}" type="presParOf" srcId="{80F8A593-20E2-42C7-887E-AD2D19DC9D74}" destId="{744E5307-AEDE-4DD9-8FE9-269E061AFA3B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3C8D018-5D9D-4C0D-A4CA-AF285C69754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6917F62-D4DE-4438-ACD7-D5197AA1C6A8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ro-RO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Sun Tzu, primul autor cunoscut care a abordat în lumea Antică problema serviciilor de informații.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6B8411-6DBB-4B0D-9AAD-ADD17B3DB156}" type="parTrans" cxnId="{D9C53B7D-0DDF-4FC2-80CA-367BEE062488}">
      <dgm:prSet/>
      <dgm:spPr/>
      <dgm:t>
        <a:bodyPr/>
        <a:lstStyle/>
        <a:p>
          <a:endParaRPr lang="ru-RU"/>
        </a:p>
      </dgm:t>
    </dgm:pt>
    <dgm:pt modelId="{14B73033-F489-427E-81A5-125B8A6AE63E}" type="sibTrans" cxnId="{D9C53B7D-0DDF-4FC2-80CA-367BEE062488}">
      <dgm:prSet/>
      <dgm:spPr/>
      <dgm:t>
        <a:bodyPr/>
        <a:lstStyle/>
        <a:p>
          <a:endParaRPr lang="ru-RU"/>
        </a:p>
      </dgm:t>
    </dgm:pt>
    <dgm:pt modelId="{12F20FA7-D760-49AF-8F2A-AC3AC30014B6}">
      <dgm:prSet custT="1"/>
      <dgm:spPr/>
      <dgm:t>
        <a:bodyPr/>
        <a:lstStyle/>
        <a:p>
          <a:pPr rtl="0"/>
          <a:r>
            <a:rPr lang="ro-RO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În ,,Arta războiului”, autorul considera că: un bun spionaj pe timp de pace valora pentru apărarea națională la fel de mult ca o armată, fiind totodată considerabil mai ieftin.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5BA403-6ADF-4A43-83FB-15C67093AF80}" type="parTrans" cxnId="{6605A2F8-70D0-43BE-AF1E-C73BBE2D31C8}">
      <dgm:prSet/>
      <dgm:spPr/>
      <dgm:t>
        <a:bodyPr/>
        <a:lstStyle/>
        <a:p>
          <a:endParaRPr lang="ru-RU"/>
        </a:p>
      </dgm:t>
    </dgm:pt>
    <dgm:pt modelId="{FC82B06C-271C-40C1-B447-DA07C6C9123A}" type="sibTrans" cxnId="{6605A2F8-70D0-43BE-AF1E-C73BBE2D31C8}">
      <dgm:prSet/>
      <dgm:spPr/>
      <dgm:t>
        <a:bodyPr/>
        <a:lstStyle/>
        <a:p>
          <a:endParaRPr lang="ru-RU"/>
        </a:p>
      </dgm:t>
    </dgm:pt>
    <dgm:pt modelId="{1A2B9585-DBE9-415F-A3F5-6C5871160C6C}">
      <dgm:prSet custT="1"/>
      <dgm:spPr/>
      <dgm:t>
        <a:bodyPr/>
        <a:lstStyle/>
        <a:p>
          <a:pPr rtl="0"/>
          <a:r>
            <a:rPr lang="ro-RO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Toți marii comandanți din istorie s-au bazat pe serviciile  de informații ca pe un ghid care să le indice unde și când să lovească.</a:t>
          </a:r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DBC503-9A2F-4745-9B25-C6C1B07DEBCD}" type="parTrans" cxnId="{7527CACE-A54D-4066-B2C6-C5FC544F3644}">
      <dgm:prSet/>
      <dgm:spPr/>
      <dgm:t>
        <a:bodyPr/>
        <a:lstStyle/>
        <a:p>
          <a:endParaRPr lang="ru-RU"/>
        </a:p>
      </dgm:t>
    </dgm:pt>
    <dgm:pt modelId="{CA903F29-69C8-4E3F-A5A1-C238561FC568}" type="sibTrans" cxnId="{7527CACE-A54D-4066-B2C6-C5FC544F3644}">
      <dgm:prSet/>
      <dgm:spPr/>
      <dgm:t>
        <a:bodyPr/>
        <a:lstStyle/>
        <a:p>
          <a:endParaRPr lang="ru-RU"/>
        </a:p>
      </dgm:t>
    </dgm:pt>
    <dgm:pt modelId="{01D938EF-E7BE-4AFF-9327-0BE5C422DAC0}">
      <dgm:prSet custT="1"/>
      <dgm:spPr/>
      <dgm:t>
        <a:bodyPr/>
        <a:lstStyle/>
        <a:p>
          <a:pPr rtl="0"/>
          <a:r>
            <a:rPr lang="ro-RO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,,Dacă nu-i cunoști pe ceilalți și nu te cunoști nici pe tine, vei fi în primejdie în timpul fiecărei bătălii”.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645015-D859-49EA-9728-95D3F95FCCD5}" type="parTrans" cxnId="{DE00C51D-A182-43C8-BC18-5B76BD27C908}">
      <dgm:prSet/>
      <dgm:spPr/>
      <dgm:t>
        <a:bodyPr/>
        <a:lstStyle/>
        <a:p>
          <a:endParaRPr lang="ru-RU"/>
        </a:p>
      </dgm:t>
    </dgm:pt>
    <dgm:pt modelId="{256C9723-B1D3-402C-A9A1-337C1A896513}" type="sibTrans" cxnId="{DE00C51D-A182-43C8-BC18-5B76BD27C908}">
      <dgm:prSet/>
      <dgm:spPr/>
      <dgm:t>
        <a:bodyPr/>
        <a:lstStyle/>
        <a:p>
          <a:endParaRPr lang="ru-RU"/>
        </a:p>
      </dgm:t>
    </dgm:pt>
    <dgm:pt modelId="{275B1830-F365-459B-9F16-480BA228D479}" type="pres">
      <dgm:prSet presAssocID="{23C8D018-5D9D-4C0D-A4CA-AF285C69754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71C57B-7892-49B3-8D8C-0D201408DED6}" type="pres">
      <dgm:prSet presAssocID="{36917F62-D4DE-4438-ACD7-D5197AA1C6A8}" presName="parentLin" presStyleCnt="0"/>
      <dgm:spPr/>
    </dgm:pt>
    <dgm:pt modelId="{ED7AFB1D-A451-48AB-B2DC-C03312498B51}" type="pres">
      <dgm:prSet presAssocID="{36917F62-D4DE-4438-ACD7-D5197AA1C6A8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F4730873-D030-4129-8777-6B3EAF742254}" type="pres">
      <dgm:prSet presAssocID="{36917F62-D4DE-4438-ACD7-D5197AA1C6A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82280B-4476-4918-A15A-CA551DCA0688}" type="pres">
      <dgm:prSet presAssocID="{36917F62-D4DE-4438-ACD7-D5197AA1C6A8}" presName="negativeSpace" presStyleCnt="0"/>
      <dgm:spPr/>
    </dgm:pt>
    <dgm:pt modelId="{56BC613B-6B7F-4440-852E-3750270F271D}" type="pres">
      <dgm:prSet presAssocID="{36917F62-D4DE-4438-ACD7-D5197AA1C6A8}" presName="childText" presStyleLbl="conFgAcc1" presStyleIdx="0" presStyleCnt="4" custScaleX="90909" custScaleY="90909">
        <dgm:presLayoutVars>
          <dgm:bulletEnabled val="1"/>
        </dgm:presLayoutVars>
      </dgm:prSet>
      <dgm:spPr/>
    </dgm:pt>
    <dgm:pt modelId="{CC4EBC41-21F9-4FCE-9DA3-713F9DE5CD0B}" type="pres">
      <dgm:prSet presAssocID="{14B73033-F489-427E-81A5-125B8A6AE63E}" presName="spaceBetweenRectangles" presStyleCnt="0"/>
      <dgm:spPr/>
    </dgm:pt>
    <dgm:pt modelId="{00D29E1A-FA21-441A-A473-7CA340E23D36}" type="pres">
      <dgm:prSet presAssocID="{12F20FA7-D760-49AF-8F2A-AC3AC30014B6}" presName="parentLin" presStyleCnt="0"/>
      <dgm:spPr/>
    </dgm:pt>
    <dgm:pt modelId="{0AC2BB6D-252A-4677-B380-B77652C9F81C}" type="pres">
      <dgm:prSet presAssocID="{12F20FA7-D760-49AF-8F2A-AC3AC30014B6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BC8C1A91-B55E-4260-834B-B4BA49A5B43C}" type="pres">
      <dgm:prSet presAssocID="{12F20FA7-D760-49AF-8F2A-AC3AC30014B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FD0024-0824-4F7D-907C-D6D266354C62}" type="pres">
      <dgm:prSet presAssocID="{12F20FA7-D760-49AF-8F2A-AC3AC30014B6}" presName="negativeSpace" presStyleCnt="0"/>
      <dgm:spPr/>
    </dgm:pt>
    <dgm:pt modelId="{F50ED8DE-6E04-4357-8593-F3D4567CE476}" type="pres">
      <dgm:prSet presAssocID="{12F20FA7-D760-49AF-8F2A-AC3AC30014B6}" presName="childText" presStyleLbl="conFgAcc1" presStyleIdx="1" presStyleCnt="4" custScaleX="90909" custScaleY="90909">
        <dgm:presLayoutVars>
          <dgm:bulletEnabled val="1"/>
        </dgm:presLayoutVars>
      </dgm:prSet>
      <dgm:spPr/>
    </dgm:pt>
    <dgm:pt modelId="{D7EF8E85-EF86-4A73-B582-FCFB78DDB155}" type="pres">
      <dgm:prSet presAssocID="{FC82B06C-271C-40C1-B447-DA07C6C9123A}" presName="spaceBetweenRectangles" presStyleCnt="0"/>
      <dgm:spPr/>
    </dgm:pt>
    <dgm:pt modelId="{D45037B2-1C44-4D79-AD36-D944836D8915}" type="pres">
      <dgm:prSet presAssocID="{1A2B9585-DBE9-415F-A3F5-6C5871160C6C}" presName="parentLin" presStyleCnt="0"/>
      <dgm:spPr/>
    </dgm:pt>
    <dgm:pt modelId="{25909612-5754-4C85-87F7-F4B68A97DAA1}" type="pres">
      <dgm:prSet presAssocID="{1A2B9585-DBE9-415F-A3F5-6C5871160C6C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87BA3A72-4586-48B4-99BD-56F71043E52C}" type="pres">
      <dgm:prSet presAssocID="{1A2B9585-DBE9-415F-A3F5-6C5871160C6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8D6EB6-2AE1-4A77-BBC0-896390571F4B}" type="pres">
      <dgm:prSet presAssocID="{1A2B9585-DBE9-415F-A3F5-6C5871160C6C}" presName="negativeSpace" presStyleCnt="0"/>
      <dgm:spPr/>
    </dgm:pt>
    <dgm:pt modelId="{93454C25-D7FF-4EAF-A4BD-E8840BB86D78}" type="pres">
      <dgm:prSet presAssocID="{1A2B9585-DBE9-415F-A3F5-6C5871160C6C}" presName="childText" presStyleLbl="conFgAcc1" presStyleIdx="2" presStyleCnt="4" custScaleX="90909" custScaleY="90909">
        <dgm:presLayoutVars>
          <dgm:bulletEnabled val="1"/>
        </dgm:presLayoutVars>
      </dgm:prSet>
      <dgm:spPr/>
    </dgm:pt>
    <dgm:pt modelId="{6F9B1DBF-BF52-4B21-B187-901839681AF6}" type="pres">
      <dgm:prSet presAssocID="{CA903F29-69C8-4E3F-A5A1-C238561FC568}" presName="spaceBetweenRectangles" presStyleCnt="0"/>
      <dgm:spPr/>
    </dgm:pt>
    <dgm:pt modelId="{A30E6017-1DA5-4CDE-AEB4-BE1C34ABD949}" type="pres">
      <dgm:prSet presAssocID="{01D938EF-E7BE-4AFF-9327-0BE5C422DAC0}" presName="parentLin" presStyleCnt="0"/>
      <dgm:spPr/>
    </dgm:pt>
    <dgm:pt modelId="{E6A3C6D7-F353-46E1-A605-EA19E5FCB414}" type="pres">
      <dgm:prSet presAssocID="{01D938EF-E7BE-4AFF-9327-0BE5C422DAC0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636AE20E-0FDC-40C4-9273-8A13817EE570}" type="pres">
      <dgm:prSet presAssocID="{01D938EF-E7BE-4AFF-9327-0BE5C422DAC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591C56-1212-4D1C-B29B-FA952310686B}" type="pres">
      <dgm:prSet presAssocID="{01D938EF-E7BE-4AFF-9327-0BE5C422DAC0}" presName="negativeSpace" presStyleCnt="0"/>
      <dgm:spPr/>
    </dgm:pt>
    <dgm:pt modelId="{8CAC0255-49D3-4DBE-80D5-E218CF5279F9}" type="pres">
      <dgm:prSet presAssocID="{01D938EF-E7BE-4AFF-9327-0BE5C422DAC0}" presName="childText" presStyleLbl="conFgAcc1" presStyleIdx="3" presStyleCnt="4" custScaleX="90909" custScaleY="90909">
        <dgm:presLayoutVars>
          <dgm:bulletEnabled val="1"/>
        </dgm:presLayoutVars>
      </dgm:prSet>
      <dgm:spPr/>
    </dgm:pt>
  </dgm:ptLst>
  <dgm:cxnLst>
    <dgm:cxn modelId="{5C0B8505-2F44-4513-8EF2-E7D139C5D276}" type="presOf" srcId="{1A2B9585-DBE9-415F-A3F5-6C5871160C6C}" destId="{87BA3A72-4586-48B4-99BD-56F71043E52C}" srcOrd="1" destOrd="0" presId="urn:microsoft.com/office/officeart/2005/8/layout/list1"/>
    <dgm:cxn modelId="{27142DDC-480E-4089-AE59-8AD9113EAE6A}" type="presOf" srcId="{23C8D018-5D9D-4C0D-A4CA-AF285C697543}" destId="{275B1830-F365-459B-9F16-480BA228D479}" srcOrd="0" destOrd="0" presId="urn:microsoft.com/office/officeart/2005/8/layout/list1"/>
    <dgm:cxn modelId="{0F804517-E51B-4638-9AC6-51751C11CC24}" type="presOf" srcId="{12F20FA7-D760-49AF-8F2A-AC3AC30014B6}" destId="{BC8C1A91-B55E-4260-834B-B4BA49A5B43C}" srcOrd="1" destOrd="0" presId="urn:microsoft.com/office/officeart/2005/8/layout/list1"/>
    <dgm:cxn modelId="{7F7EAEAE-3887-4330-94C9-9C9341233543}" type="presOf" srcId="{36917F62-D4DE-4438-ACD7-D5197AA1C6A8}" destId="{F4730873-D030-4129-8777-6B3EAF742254}" srcOrd="1" destOrd="0" presId="urn:microsoft.com/office/officeart/2005/8/layout/list1"/>
    <dgm:cxn modelId="{29371A55-04C5-42C2-AF75-4F946365EE9F}" type="presOf" srcId="{1A2B9585-DBE9-415F-A3F5-6C5871160C6C}" destId="{25909612-5754-4C85-87F7-F4B68A97DAA1}" srcOrd="0" destOrd="0" presId="urn:microsoft.com/office/officeart/2005/8/layout/list1"/>
    <dgm:cxn modelId="{DE00C51D-A182-43C8-BC18-5B76BD27C908}" srcId="{23C8D018-5D9D-4C0D-A4CA-AF285C697543}" destId="{01D938EF-E7BE-4AFF-9327-0BE5C422DAC0}" srcOrd="3" destOrd="0" parTransId="{36645015-D859-49EA-9728-95D3F95FCCD5}" sibTransId="{256C9723-B1D3-402C-A9A1-337C1A896513}"/>
    <dgm:cxn modelId="{D9C53B7D-0DDF-4FC2-80CA-367BEE062488}" srcId="{23C8D018-5D9D-4C0D-A4CA-AF285C697543}" destId="{36917F62-D4DE-4438-ACD7-D5197AA1C6A8}" srcOrd="0" destOrd="0" parTransId="{9C6B8411-6DBB-4B0D-9AAD-ADD17B3DB156}" sibTransId="{14B73033-F489-427E-81A5-125B8A6AE63E}"/>
    <dgm:cxn modelId="{22315E5A-C8FF-4992-9A99-8886ECB2AFA3}" type="presOf" srcId="{01D938EF-E7BE-4AFF-9327-0BE5C422DAC0}" destId="{636AE20E-0FDC-40C4-9273-8A13817EE570}" srcOrd="1" destOrd="0" presId="urn:microsoft.com/office/officeart/2005/8/layout/list1"/>
    <dgm:cxn modelId="{7527CACE-A54D-4066-B2C6-C5FC544F3644}" srcId="{23C8D018-5D9D-4C0D-A4CA-AF285C697543}" destId="{1A2B9585-DBE9-415F-A3F5-6C5871160C6C}" srcOrd="2" destOrd="0" parTransId="{BDDBC503-9A2F-4745-9B25-C6C1B07DEBCD}" sibTransId="{CA903F29-69C8-4E3F-A5A1-C238561FC568}"/>
    <dgm:cxn modelId="{6605A2F8-70D0-43BE-AF1E-C73BBE2D31C8}" srcId="{23C8D018-5D9D-4C0D-A4CA-AF285C697543}" destId="{12F20FA7-D760-49AF-8F2A-AC3AC30014B6}" srcOrd="1" destOrd="0" parTransId="{7D5BA403-6ADF-4A43-83FB-15C67093AF80}" sibTransId="{FC82B06C-271C-40C1-B447-DA07C6C9123A}"/>
    <dgm:cxn modelId="{4C5C7004-7CF0-4A29-BDA5-862E23BB72B7}" type="presOf" srcId="{01D938EF-E7BE-4AFF-9327-0BE5C422DAC0}" destId="{E6A3C6D7-F353-46E1-A605-EA19E5FCB414}" srcOrd="0" destOrd="0" presId="urn:microsoft.com/office/officeart/2005/8/layout/list1"/>
    <dgm:cxn modelId="{6511D0A7-189B-4C94-B7C1-442CCAAE5505}" type="presOf" srcId="{36917F62-D4DE-4438-ACD7-D5197AA1C6A8}" destId="{ED7AFB1D-A451-48AB-B2DC-C03312498B51}" srcOrd="0" destOrd="0" presId="urn:microsoft.com/office/officeart/2005/8/layout/list1"/>
    <dgm:cxn modelId="{7F8E0030-5101-41EC-8199-3319D5D4ED83}" type="presOf" srcId="{12F20FA7-D760-49AF-8F2A-AC3AC30014B6}" destId="{0AC2BB6D-252A-4677-B380-B77652C9F81C}" srcOrd="0" destOrd="0" presId="urn:microsoft.com/office/officeart/2005/8/layout/list1"/>
    <dgm:cxn modelId="{3EEE2322-C8C6-4028-ACF1-F8187022D5A6}" type="presParOf" srcId="{275B1830-F365-459B-9F16-480BA228D479}" destId="{D971C57B-7892-49B3-8D8C-0D201408DED6}" srcOrd="0" destOrd="0" presId="urn:microsoft.com/office/officeart/2005/8/layout/list1"/>
    <dgm:cxn modelId="{5CD3CC9B-0507-47CA-8B42-2518623806BF}" type="presParOf" srcId="{D971C57B-7892-49B3-8D8C-0D201408DED6}" destId="{ED7AFB1D-A451-48AB-B2DC-C03312498B51}" srcOrd="0" destOrd="0" presId="urn:microsoft.com/office/officeart/2005/8/layout/list1"/>
    <dgm:cxn modelId="{21D6EAC2-24E8-4EA7-988E-58FFB2B7AB1D}" type="presParOf" srcId="{D971C57B-7892-49B3-8D8C-0D201408DED6}" destId="{F4730873-D030-4129-8777-6B3EAF742254}" srcOrd="1" destOrd="0" presId="urn:microsoft.com/office/officeart/2005/8/layout/list1"/>
    <dgm:cxn modelId="{CC2A9ECF-D38B-4FAF-93A2-7657C8E2D133}" type="presParOf" srcId="{275B1830-F365-459B-9F16-480BA228D479}" destId="{5082280B-4476-4918-A15A-CA551DCA0688}" srcOrd="1" destOrd="0" presId="urn:microsoft.com/office/officeart/2005/8/layout/list1"/>
    <dgm:cxn modelId="{B1BB2262-977E-43BB-9CD9-16844F04DD77}" type="presParOf" srcId="{275B1830-F365-459B-9F16-480BA228D479}" destId="{56BC613B-6B7F-4440-852E-3750270F271D}" srcOrd="2" destOrd="0" presId="urn:microsoft.com/office/officeart/2005/8/layout/list1"/>
    <dgm:cxn modelId="{665205A1-3695-4D78-ABB6-B1927A6D2658}" type="presParOf" srcId="{275B1830-F365-459B-9F16-480BA228D479}" destId="{CC4EBC41-21F9-4FCE-9DA3-713F9DE5CD0B}" srcOrd="3" destOrd="0" presId="urn:microsoft.com/office/officeart/2005/8/layout/list1"/>
    <dgm:cxn modelId="{0819F399-04CA-4BD3-A24B-BE443F6767E9}" type="presParOf" srcId="{275B1830-F365-459B-9F16-480BA228D479}" destId="{00D29E1A-FA21-441A-A473-7CA340E23D36}" srcOrd="4" destOrd="0" presId="urn:microsoft.com/office/officeart/2005/8/layout/list1"/>
    <dgm:cxn modelId="{19E01B79-34FB-42BB-B732-7FA5F6FAFD5F}" type="presParOf" srcId="{00D29E1A-FA21-441A-A473-7CA340E23D36}" destId="{0AC2BB6D-252A-4677-B380-B77652C9F81C}" srcOrd="0" destOrd="0" presId="urn:microsoft.com/office/officeart/2005/8/layout/list1"/>
    <dgm:cxn modelId="{57297DFF-F1CB-4042-A0D3-C5476E1651F2}" type="presParOf" srcId="{00D29E1A-FA21-441A-A473-7CA340E23D36}" destId="{BC8C1A91-B55E-4260-834B-B4BA49A5B43C}" srcOrd="1" destOrd="0" presId="urn:microsoft.com/office/officeart/2005/8/layout/list1"/>
    <dgm:cxn modelId="{AEFF9C29-D30C-4C7D-8CFD-188FFE6E5F5E}" type="presParOf" srcId="{275B1830-F365-459B-9F16-480BA228D479}" destId="{EBFD0024-0824-4F7D-907C-D6D266354C62}" srcOrd="5" destOrd="0" presId="urn:microsoft.com/office/officeart/2005/8/layout/list1"/>
    <dgm:cxn modelId="{5FB646DA-9F72-49CD-9547-CE09AC74C55D}" type="presParOf" srcId="{275B1830-F365-459B-9F16-480BA228D479}" destId="{F50ED8DE-6E04-4357-8593-F3D4567CE476}" srcOrd="6" destOrd="0" presId="urn:microsoft.com/office/officeart/2005/8/layout/list1"/>
    <dgm:cxn modelId="{C5DA0410-6519-4C45-86F0-103A75A06B45}" type="presParOf" srcId="{275B1830-F365-459B-9F16-480BA228D479}" destId="{D7EF8E85-EF86-4A73-B582-FCFB78DDB155}" srcOrd="7" destOrd="0" presId="urn:microsoft.com/office/officeart/2005/8/layout/list1"/>
    <dgm:cxn modelId="{8A8AA6CA-0155-430A-B4B2-84ADA504D2C2}" type="presParOf" srcId="{275B1830-F365-459B-9F16-480BA228D479}" destId="{D45037B2-1C44-4D79-AD36-D944836D8915}" srcOrd="8" destOrd="0" presId="urn:microsoft.com/office/officeart/2005/8/layout/list1"/>
    <dgm:cxn modelId="{014B89D1-4036-4454-8F47-DA54CC3D129E}" type="presParOf" srcId="{D45037B2-1C44-4D79-AD36-D944836D8915}" destId="{25909612-5754-4C85-87F7-F4B68A97DAA1}" srcOrd="0" destOrd="0" presId="urn:microsoft.com/office/officeart/2005/8/layout/list1"/>
    <dgm:cxn modelId="{E8AFB5E7-4AC9-4F28-A763-34343120B5BB}" type="presParOf" srcId="{D45037B2-1C44-4D79-AD36-D944836D8915}" destId="{87BA3A72-4586-48B4-99BD-56F71043E52C}" srcOrd="1" destOrd="0" presId="urn:microsoft.com/office/officeart/2005/8/layout/list1"/>
    <dgm:cxn modelId="{D7633CA9-76C2-450A-A0A6-EFD61AF46032}" type="presParOf" srcId="{275B1830-F365-459B-9F16-480BA228D479}" destId="{088D6EB6-2AE1-4A77-BBC0-896390571F4B}" srcOrd="9" destOrd="0" presId="urn:microsoft.com/office/officeart/2005/8/layout/list1"/>
    <dgm:cxn modelId="{D3FFFEA9-19E7-4B57-BD88-15C1D95AA835}" type="presParOf" srcId="{275B1830-F365-459B-9F16-480BA228D479}" destId="{93454C25-D7FF-4EAF-A4BD-E8840BB86D78}" srcOrd="10" destOrd="0" presId="urn:microsoft.com/office/officeart/2005/8/layout/list1"/>
    <dgm:cxn modelId="{3D0501FD-307E-4E6B-9AD1-0483DC21CF83}" type="presParOf" srcId="{275B1830-F365-459B-9F16-480BA228D479}" destId="{6F9B1DBF-BF52-4B21-B187-901839681AF6}" srcOrd="11" destOrd="0" presId="urn:microsoft.com/office/officeart/2005/8/layout/list1"/>
    <dgm:cxn modelId="{6EDE6E13-F99F-483F-893D-C9312C682BE7}" type="presParOf" srcId="{275B1830-F365-459B-9F16-480BA228D479}" destId="{A30E6017-1DA5-4CDE-AEB4-BE1C34ABD949}" srcOrd="12" destOrd="0" presId="urn:microsoft.com/office/officeart/2005/8/layout/list1"/>
    <dgm:cxn modelId="{B523206E-7A99-4700-84A4-85B85DC2B0F9}" type="presParOf" srcId="{A30E6017-1DA5-4CDE-AEB4-BE1C34ABD949}" destId="{E6A3C6D7-F353-46E1-A605-EA19E5FCB414}" srcOrd="0" destOrd="0" presId="urn:microsoft.com/office/officeart/2005/8/layout/list1"/>
    <dgm:cxn modelId="{DEEBCD4D-E637-462F-AD4D-D46AF528BCBD}" type="presParOf" srcId="{A30E6017-1DA5-4CDE-AEB4-BE1C34ABD949}" destId="{636AE20E-0FDC-40C4-9273-8A13817EE570}" srcOrd="1" destOrd="0" presId="urn:microsoft.com/office/officeart/2005/8/layout/list1"/>
    <dgm:cxn modelId="{CB1E2F94-D314-4B3C-8B3D-7FDE268422B9}" type="presParOf" srcId="{275B1830-F365-459B-9F16-480BA228D479}" destId="{12591C56-1212-4D1C-B29B-FA952310686B}" srcOrd="13" destOrd="0" presId="urn:microsoft.com/office/officeart/2005/8/layout/list1"/>
    <dgm:cxn modelId="{8C08DD7A-F3E3-4652-BB6E-5DB656F5939A}" type="presParOf" srcId="{275B1830-F365-459B-9F16-480BA228D479}" destId="{8CAC0255-49D3-4DBE-80D5-E218CF5279F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8E8B3B7-3D39-45A4-83E0-A7FB15D6EB61}" type="doc">
      <dgm:prSet loTypeId="urn:microsoft.com/office/officeart/2005/8/layout/bProcess4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BE8D668-EB9C-494B-B7FF-C6C262E9AFB4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ro-RO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Astăzi securitatea informaționala joacă un rol la fel </a:t>
          </a:r>
          <a:r>
            <a:rPr lang="ro-RO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 important</a:t>
          </a:r>
          <a:r>
            <a:rPr lang="ro-RO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112E34-3A79-4F10-BA0B-65F8FADDAF31}" type="parTrans" cxnId="{2E88A468-B5C1-41D7-81BC-928EDD04FF21}">
      <dgm:prSet/>
      <dgm:spPr/>
      <dgm:t>
        <a:bodyPr/>
        <a:lstStyle/>
        <a:p>
          <a:endParaRPr lang="ru-RU"/>
        </a:p>
      </dgm:t>
    </dgm:pt>
    <dgm:pt modelId="{24D985FA-90A3-4BAA-A577-E3B9A2692C56}" type="sibTrans" cxnId="{2E88A468-B5C1-41D7-81BC-928EDD04FF21}">
      <dgm:prSet/>
      <dgm:spPr/>
      <dgm:t>
        <a:bodyPr/>
        <a:lstStyle/>
        <a:p>
          <a:endParaRPr lang="ru-RU"/>
        </a:p>
      </dgm:t>
    </dgm:pt>
    <dgm:pt modelId="{0D35444F-C1FF-4082-AB20-9C326EAAE595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o-RO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Aceasta se datorează faptului că, pe de o parte, informația este estimată la nivelul celui deal patrulea element vital, după aer, apă și foc.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C34B86-BF11-4240-9941-2F995373D1B7}" type="parTrans" cxnId="{252EA8E0-5186-456B-93B3-187883CC0CA5}">
      <dgm:prSet/>
      <dgm:spPr/>
      <dgm:t>
        <a:bodyPr/>
        <a:lstStyle/>
        <a:p>
          <a:endParaRPr lang="ru-RU"/>
        </a:p>
      </dgm:t>
    </dgm:pt>
    <dgm:pt modelId="{BE048F2D-7168-4D17-B206-618C2CB03DBB}" type="sibTrans" cxnId="{252EA8E0-5186-456B-93B3-187883CC0CA5}">
      <dgm:prSet/>
      <dgm:spPr/>
      <dgm:t>
        <a:bodyPr/>
        <a:lstStyle/>
        <a:p>
          <a:endParaRPr lang="ru-RU"/>
        </a:p>
      </dgm:t>
    </dgm:pt>
    <dgm:pt modelId="{77C4FF0E-99A2-490B-922B-BAFFB2D518A3}">
      <dgm:prSet custT="1"/>
      <dgm:spPr>
        <a:solidFill>
          <a:srgbClr val="C00000"/>
        </a:solidFill>
      </dgm:spPr>
      <dgm:t>
        <a:bodyPr/>
        <a:lstStyle/>
        <a:p>
          <a:pPr rtl="0"/>
          <a:r>
            <a:rPr lang="ro-RO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Iar, pe de altă parte, că era informațională a adus schimbări profunde în evoluția riscurilor.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BD2DCC-A873-4A12-9B85-47D44C869DE0}" type="parTrans" cxnId="{4C0B4102-21B3-4732-A28E-1E8BD33EFB0E}">
      <dgm:prSet/>
      <dgm:spPr/>
      <dgm:t>
        <a:bodyPr/>
        <a:lstStyle/>
        <a:p>
          <a:endParaRPr lang="ru-RU"/>
        </a:p>
      </dgm:t>
    </dgm:pt>
    <dgm:pt modelId="{AB8952BA-2A47-4975-A89D-8DF06A0216D2}" type="sibTrans" cxnId="{4C0B4102-21B3-4732-A28E-1E8BD33EFB0E}">
      <dgm:prSet/>
      <dgm:spPr/>
      <dgm:t>
        <a:bodyPr/>
        <a:lstStyle/>
        <a:p>
          <a:endParaRPr lang="ru-RU"/>
        </a:p>
      </dgm:t>
    </dgm:pt>
    <dgm:pt modelId="{E1B110C7-0B4F-4EB2-9AF3-944CBE9DF3A1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ro-RO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 devenit un subiect deosebit de actual, care persistă practic pe agenda tuturor conferințelor și forurilor de </a:t>
          </a:r>
          <a:r>
            <a:rPr lang="ro-RO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specialitate.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28F672-C0B9-4A3E-AAD9-474FA1E431DF}" type="parTrans" cxnId="{3C9C9F31-489A-4304-894E-969198E659D2}">
      <dgm:prSet/>
      <dgm:spPr/>
      <dgm:t>
        <a:bodyPr/>
        <a:lstStyle/>
        <a:p>
          <a:endParaRPr lang="ru-RU"/>
        </a:p>
      </dgm:t>
    </dgm:pt>
    <dgm:pt modelId="{A0D40B8E-00CE-43F3-8F40-A4F0F531FB40}" type="sibTrans" cxnId="{3C9C9F31-489A-4304-894E-969198E659D2}">
      <dgm:prSet/>
      <dgm:spPr/>
      <dgm:t>
        <a:bodyPr/>
        <a:lstStyle/>
        <a:p>
          <a:endParaRPr lang="ru-RU"/>
        </a:p>
      </dgm:t>
    </dgm:pt>
    <dgm:pt modelId="{86F439B5-A61E-4836-A41F-19F658953644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rtl="0"/>
          <a:r>
            <a:rPr lang="ro-RO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 modului în care instituțiile statului, organizațiile private, persoanele individuale și societatea în întregime.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C46EE4-C5D5-4EEC-9D79-6BDEAA25026E}" type="parTrans" cxnId="{091E84BE-CA11-4FB4-9A29-F5D7C9505C52}">
      <dgm:prSet/>
      <dgm:spPr/>
      <dgm:t>
        <a:bodyPr/>
        <a:lstStyle/>
        <a:p>
          <a:endParaRPr lang="ru-RU"/>
        </a:p>
      </dgm:t>
    </dgm:pt>
    <dgm:pt modelId="{3E9CE08F-DC76-4777-9AD9-E8C010543B1B}" type="sibTrans" cxnId="{091E84BE-CA11-4FB4-9A29-F5D7C9505C52}">
      <dgm:prSet/>
      <dgm:spPr/>
      <dgm:t>
        <a:bodyPr/>
        <a:lstStyle/>
        <a:p>
          <a:endParaRPr lang="ru-RU"/>
        </a:p>
      </dgm:t>
    </dgm:pt>
    <dgm:pt modelId="{1B106D66-4079-4EA5-8F0C-CB5E8D9C3750}">
      <dgm:prSet custT="1"/>
      <dgm:spPr/>
      <dgm:t>
        <a:bodyPr/>
        <a:lstStyle/>
        <a:p>
          <a:pPr rtl="0"/>
          <a:r>
            <a:rPr lang="ro-RO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Ar trebui să răspundă provocărilor și oportunităților create de revoluția tehnologică.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1562E5-C075-41B5-A0D6-63E574506C5B}" type="parTrans" cxnId="{4431C82F-0939-4397-BBE4-F388F69DB49F}">
      <dgm:prSet/>
      <dgm:spPr/>
      <dgm:t>
        <a:bodyPr/>
        <a:lstStyle/>
        <a:p>
          <a:endParaRPr lang="ru-RU"/>
        </a:p>
      </dgm:t>
    </dgm:pt>
    <dgm:pt modelId="{1BE71851-0EFA-44DE-8EF6-66B0028A3FF2}" type="sibTrans" cxnId="{4431C82F-0939-4397-BBE4-F388F69DB49F}">
      <dgm:prSet/>
      <dgm:spPr/>
      <dgm:t>
        <a:bodyPr/>
        <a:lstStyle/>
        <a:p>
          <a:endParaRPr lang="ru-RU"/>
        </a:p>
      </dgm:t>
    </dgm:pt>
    <dgm:pt modelId="{7E5E6F89-D9E3-4BAE-9D8F-F06173368823}" type="pres">
      <dgm:prSet presAssocID="{48E8B3B7-3D39-45A4-83E0-A7FB15D6EB61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2F528A07-389B-42A4-8E6D-47FBB340EA48}" type="pres">
      <dgm:prSet presAssocID="{1BE8D668-EB9C-494B-B7FF-C6C262E9AFB4}" presName="compNode" presStyleCnt="0"/>
      <dgm:spPr/>
      <dgm:t>
        <a:bodyPr/>
        <a:lstStyle/>
        <a:p>
          <a:endParaRPr lang="ru-RU"/>
        </a:p>
      </dgm:t>
    </dgm:pt>
    <dgm:pt modelId="{F9BE03DF-1B1A-4DFD-AC9F-0EE5707C45A2}" type="pres">
      <dgm:prSet presAssocID="{1BE8D668-EB9C-494B-B7FF-C6C262E9AFB4}" presName="dummyConnPt" presStyleCnt="0"/>
      <dgm:spPr/>
      <dgm:t>
        <a:bodyPr/>
        <a:lstStyle/>
        <a:p>
          <a:endParaRPr lang="ru-RU"/>
        </a:p>
      </dgm:t>
    </dgm:pt>
    <dgm:pt modelId="{864549CC-5EB2-4DCA-B808-A3BBE17AB4B7}" type="pres">
      <dgm:prSet presAssocID="{1BE8D668-EB9C-494B-B7FF-C6C262E9AFB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8E30E3-4F60-4CC8-8469-F9738E922BB3}" type="pres">
      <dgm:prSet presAssocID="{24D985FA-90A3-4BAA-A577-E3B9A2692C56}" presName="sibTrans" presStyleLbl="bgSibTrans2D1" presStyleIdx="0" presStyleCnt="5"/>
      <dgm:spPr/>
      <dgm:t>
        <a:bodyPr/>
        <a:lstStyle/>
        <a:p>
          <a:endParaRPr lang="ru-RU"/>
        </a:p>
      </dgm:t>
    </dgm:pt>
    <dgm:pt modelId="{DD0EE121-ADF0-425A-B5F4-24736A1CED5B}" type="pres">
      <dgm:prSet presAssocID="{E1B110C7-0B4F-4EB2-9AF3-944CBE9DF3A1}" presName="compNode" presStyleCnt="0"/>
      <dgm:spPr/>
      <dgm:t>
        <a:bodyPr/>
        <a:lstStyle/>
        <a:p>
          <a:endParaRPr lang="ru-RU"/>
        </a:p>
      </dgm:t>
    </dgm:pt>
    <dgm:pt modelId="{33EC2B18-32C7-405A-9773-325CE81846D3}" type="pres">
      <dgm:prSet presAssocID="{E1B110C7-0B4F-4EB2-9AF3-944CBE9DF3A1}" presName="dummyConnPt" presStyleCnt="0"/>
      <dgm:spPr/>
      <dgm:t>
        <a:bodyPr/>
        <a:lstStyle/>
        <a:p>
          <a:endParaRPr lang="ru-RU"/>
        </a:p>
      </dgm:t>
    </dgm:pt>
    <dgm:pt modelId="{810344A9-8C54-4413-A8EC-DAA9947EADA7}" type="pres">
      <dgm:prSet presAssocID="{E1B110C7-0B4F-4EB2-9AF3-944CBE9DF3A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D05161-DDF5-42DC-903E-22F840733A5A}" type="pres">
      <dgm:prSet presAssocID="{A0D40B8E-00CE-43F3-8F40-A4F0F531FB40}" presName="sibTrans" presStyleLbl="bgSibTrans2D1" presStyleIdx="1" presStyleCnt="5"/>
      <dgm:spPr/>
      <dgm:t>
        <a:bodyPr/>
        <a:lstStyle/>
        <a:p>
          <a:endParaRPr lang="ru-RU"/>
        </a:p>
      </dgm:t>
    </dgm:pt>
    <dgm:pt modelId="{BF1CB595-7F12-413B-A3D9-6AD973A293D6}" type="pres">
      <dgm:prSet presAssocID="{0D35444F-C1FF-4082-AB20-9C326EAAE595}" presName="compNode" presStyleCnt="0"/>
      <dgm:spPr/>
      <dgm:t>
        <a:bodyPr/>
        <a:lstStyle/>
        <a:p>
          <a:endParaRPr lang="ru-RU"/>
        </a:p>
      </dgm:t>
    </dgm:pt>
    <dgm:pt modelId="{E507039A-029C-4F26-A7A4-5A66F61EE169}" type="pres">
      <dgm:prSet presAssocID="{0D35444F-C1FF-4082-AB20-9C326EAAE595}" presName="dummyConnPt" presStyleCnt="0"/>
      <dgm:spPr/>
      <dgm:t>
        <a:bodyPr/>
        <a:lstStyle/>
        <a:p>
          <a:endParaRPr lang="ru-RU"/>
        </a:p>
      </dgm:t>
    </dgm:pt>
    <dgm:pt modelId="{371FF553-0AA5-4F34-BDE6-D6E9C777A09E}" type="pres">
      <dgm:prSet presAssocID="{0D35444F-C1FF-4082-AB20-9C326EAAE59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8C46BC-56EE-4187-BC79-5A66752202C3}" type="pres">
      <dgm:prSet presAssocID="{BE048F2D-7168-4D17-B206-618C2CB03DBB}" presName="sibTrans" presStyleLbl="bgSibTrans2D1" presStyleIdx="2" presStyleCnt="5"/>
      <dgm:spPr/>
      <dgm:t>
        <a:bodyPr/>
        <a:lstStyle/>
        <a:p>
          <a:endParaRPr lang="ru-RU"/>
        </a:p>
      </dgm:t>
    </dgm:pt>
    <dgm:pt modelId="{43AAF115-5A08-4CF0-858F-5D10E618A245}" type="pres">
      <dgm:prSet presAssocID="{77C4FF0E-99A2-490B-922B-BAFFB2D518A3}" presName="compNode" presStyleCnt="0"/>
      <dgm:spPr/>
      <dgm:t>
        <a:bodyPr/>
        <a:lstStyle/>
        <a:p>
          <a:endParaRPr lang="ru-RU"/>
        </a:p>
      </dgm:t>
    </dgm:pt>
    <dgm:pt modelId="{2F286AF6-3FFA-4BF9-BF05-7D0B72E6F00F}" type="pres">
      <dgm:prSet presAssocID="{77C4FF0E-99A2-490B-922B-BAFFB2D518A3}" presName="dummyConnPt" presStyleCnt="0"/>
      <dgm:spPr/>
      <dgm:t>
        <a:bodyPr/>
        <a:lstStyle/>
        <a:p>
          <a:endParaRPr lang="ru-RU"/>
        </a:p>
      </dgm:t>
    </dgm:pt>
    <dgm:pt modelId="{4AFA1813-136E-46F0-BEC6-940F7710924C}" type="pres">
      <dgm:prSet presAssocID="{77C4FF0E-99A2-490B-922B-BAFFB2D518A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99D8FD-04D6-44CA-943F-9E52E5F6563D}" type="pres">
      <dgm:prSet presAssocID="{AB8952BA-2A47-4975-A89D-8DF06A0216D2}" presName="sibTrans" presStyleLbl="bgSibTrans2D1" presStyleIdx="3" presStyleCnt="5"/>
      <dgm:spPr/>
      <dgm:t>
        <a:bodyPr/>
        <a:lstStyle/>
        <a:p>
          <a:endParaRPr lang="ru-RU"/>
        </a:p>
      </dgm:t>
    </dgm:pt>
    <dgm:pt modelId="{3B4EDAE6-1586-457E-A44B-98F0EC8450E0}" type="pres">
      <dgm:prSet presAssocID="{86F439B5-A61E-4836-A41F-19F658953644}" presName="compNode" presStyleCnt="0"/>
      <dgm:spPr/>
      <dgm:t>
        <a:bodyPr/>
        <a:lstStyle/>
        <a:p>
          <a:endParaRPr lang="ru-RU"/>
        </a:p>
      </dgm:t>
    </dgm:pt>
    <dgm:pt modelId="{5886523C-6C7C-43AB-9F9D-0DECDD28D0C6}" type="pres">
      <dgm:prSet presAssocID="{86F439B5-A61E-4836-A41F-19F658953644}" presName="dummyConnPt" presStyleCnt="0"/>
      <dgm:spPr/>
      <dgm:t>
        <a:bodyPr/>
        <a:lstStyle/>
        <a:p>
          <a:endParaRPr lang="ru-RU"/>
        </a:p>
      </dgm:t>
    </dgm:pt>
    <dgm:pt modelId="{C48BE825-5125-451C-81D2-28E90A544451}" type="pres">
      <dgm:prSet presAssocID="{86F439B5-A61E-4836-A41F-19F65895364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B83C63-EB8D-4E95-A06D-43C029F65F78}" type="pres">
      <dgm:prSet presAssocID="{3E9CE08F-DC76-4777-9AD9-E8C010543B1B}" presName="sibTrans" presStyleLbl="bgSibTrans2D1" presStyleIdx="4" presStyleCnt="5"/>
      <dgm:spPr/>
      <dgm:t>
        <a:bodyPr/>
        <a:lstStyle/>
        <a:p>
          <a:endParaRPr lang="ru-RU"/>
        </a:p>
      </dgm:t>
    </dgm:pt>
    <dgm:pt modelId="{FE0383B7-1396-481A-BCE0-3F268A2AD7B0}" type="pres">
      <dgm:prSet presAssocID="{1B106D66-4079-4EA5-8F0C-CB5E8D9C3750}" presName="compNode" presStyleCnt="0"/>
      <dgm:spPr/>
      <dgm:t>
        <a:bodyPr/>
        <a:lstStyle/>
        <a:p>
          <a:endParaRPr lang="ru-RU"/>
        </a:p>
      </dgm:t>
    </dgm:pt>
    <dgm:pt modelId="{36CAD95D-2393-4A81-8012-339E9720E944}" type="pres">
      <dgm:prSet presAssocID="{1B106D66-4079-4EA5-8F0C-CB5E8D9C3750}" presName="dummyConnPt" presStyleCnt="0"/>
      <dgm:spPr/>
      <dgm:t>
        <a:bodyPr/>
        <a:lstStyle/>
        <a:p>
          <a:endParaRPr lang="ru-RU"/>
        </a:p>
      </dgm:t>
    </dgm:pt>
    <dgm:pt modelId="{486AF1F0-3A22-4813-AFDA-63A59B9684D6}" type="pres">
      <dgm:prSet presAssocID="{1B106D66-4079-4EA5-8F0C-CB5E8D9C375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9C9F31-489A-4304-894E-969198E659D2}" srcId="{48E8B3B7-3D39-45A4-83E0-A7FB15D6EB61}" destId="{E1B110C7-0B4F-4EB2-9AF3-944CBE9DF3A1}" srcOrd="1" destOrd="0" parTransId="{FA28F672-C0B9-4A3E-AAD9-474FA1E431DF}" sibTransId="{A0D40B8E-00CE-43F3-8F40-A4F0F531FB40}"/>
    <dgm:cxn modelId="{4431C82F-0939-4397-BBE4-F388F69DB49F}" srcId="{48E8B3B7-3D39-45A4-83E0-A7FB15D6EB61}" destId="{1B106D66-4079-4EA5-8F0C-CB5E8D9C3750}" srcOrd="5" destOrd="0" parTransId="{571562E5-C075-41B5-A0D6-63E574506C5B}" sibTransId="{1BE71851-0EFA-44DE-8EF6-66B0028A3FF2}"/>
    <dgm:cxn modelId="{2E88A468-B5C1-41D7-81BC-928EDD04FF21}" srcId="{48E8B3B7-3D39-45A4-83E0-A7FB15D6EB61}" destId="{1BE8D668-EB9C-494B-B7FF-C6C262E9AFB4}" srcOrd="0" destOrd="0" parTransId="{A6112E34-3A79-4F10-BA0B-65F8FADDAF31}" sibTransId="{24D985FA-90A3-4BAA-A577-E3B9A2692C56}"/>
    <dgm:cxn modelId="{582E5175-CDF7-4358-8AAC-5C0A45F36154}" type="presOf" srcId="{1BE8D668-EB9C-494B-B7FF-C6C262E9AFB4}" destId="{864549CC-5EB2-4DCA-B808-A3BBE17AB4B7}" srcOrd="0" destOrd="0" presId="urn:microsoft.com/office/officeart/2005/8/layout/bProcess4"/>
    <dgm:cxn modelId="{D58AA2EC-D71C-4BA1-A8DB-1A9251A53EBB}" type="presOf" srcId="{BE048F2D-7168-4D17-B206-618C2CB03DBB}" destId="{518C46BC-56EE-4187-BC79-5A66752202C3}" srcOrd="0" destOrd="0" presId="urn:microsoft.com/office/officeart/2005/8/layout/bProcess4"/>
    <dgm:cxn modelId="{F9CCD494-6337-4E65-98DA-47E0CC6421D8}" type="presOf" srcId="{77C4FF0E-99A2-490B-922B-BAFFB2D518A3}" destId="{4AFA1813-136E-46F0-BEC6-940F7710924C}" srcOrd="0" destOrd="0" presId="urn:microsoft.com/office/officeart/2005/8/layout/bProcess4"/>
    <dgm:cxn modelId="{1D981A38-89A0-437A-887F-84802621D5A7}" type="presOf" srcId="{86F439B5-A61E-4836-A41F-19F658953644}" destId="{C48BE825-5125-451C-81D2-28E90A544451}" srcOrd="0" destOrd="0" presId="urn:microsoft.com/office/officeart/2005/8/layout/bProcess4"/>
    <dgm:cxn modelId="{D241A711-DCED-47FC-A59A-43DDEF257196}" type="presOf" srcId="{AB8952BA-2A47-4975-A89D-8DF06A0216D2}" destId="{2C99D8FD-04D6-44CA-943F-9E52E5F6563D}" srcOrd="0" destOrd="0" presId="urn:microsoft.com/office/officeart/2005/8/layout/bProcess4"/>
    <dgm:cxn modelId="{252EA8E0-5186-456B-93B3-187883CC0CA5}" srcId="{48E8B3B7-3D39-45A4-83E0-A7FB15D6EB61}" destId="{0D35444F-C1FF-4082-AB20-9C326EAAE595}" srcOrd="2" destOrd="0" parTransId="{0AC34B86-BF11-4240-9941-2F995373D1B7}" sibTransId="{BE048F2D-7168-4D17-B206-618C2CB03DBB}"/>
    <dgm:cxn modelId="{5C8E6102-CA29-4BE1-8BFB-817441C67ED3}" type="presOf" srcId="{1B106D66-4079-4EA5-8F0C-CB5E8D9C3750}" destId="{486AF1F0-3A22-4813-AFDA-63A59B9684D6}" srcOrd="0" destOrd="0" presId="urn:microsoft.com/office/officeart/2005/8/layout/bProcess4"/>
    <dgm:cxn modelId="{F673114A-E3DC-4D42-99CF-44152203D942}" type="presOf" srcId="{E1B110C7-0B4F-4EB2-9AF3-944CBE9DF3A1}" destId="{810344A9-8C54-4413-A8EC-DAA9947EADA7}" srcOrd="0" destOrd="0" presId="urn:microsoft.com/office/officeart/2005/8/layout/bProcess4"/>
    <dgm:cxn modelId="{4C0B4102-21B3-4732-A28E-1E8BD33EFB0E}" srcId="{48E8B3B7-3D39-45A4-83E0-A7FB15D6EB61}" destId="{77C4FF0E-99A2-490B-922B-BAFFB2D518A3}" srcOrd="3" destOrd="0" parTransId="{85BD2DCC-A873-4A12-9B85-47D44C869DE0}" sibTransId="{AB8952BA-2A47-4975-A89D-8DF06A0216D2}"/>
    <dgm:cxn modelId="{742CE793-6C3D-4107-B096-A27A9EF0168E}" type="presOf" srcId="{48E8B3B7-3D39-45A4-83E0-A7FB15D6EB61}" destId="{7E5E6F89-D9E3-4BAE-9D8F-F06173368823}" srcOrd="0" destOrd="0" presId="urn:microsoft.com/office/officeart/2005/8/layout/bProcess4"/>
    <dgm:cxn modelId="{B2983601-A845-48EB-8024-BE30B4037F32}" type="presOf" srcId="{0D35444F-C1FF-4082-AB20-9C326EAAE595}" destId="{371FF553-0AA5-4F34-BDE6-D6E9C777A09E}" srcOrd="0" destOrd="0" presId="urn:microsoft.com/office/officeart/2005/8/layout/bProcess4"/>
    <dgm:cxn modelId="{091E84BE-CA11-4FB4-9A29-F5D7C9505C52}" srcId="{48E8B3B7-3D39-45A4-83E0-A7FB15D6EB61}" destId="{86F439B5-A61E-4836-A41F-19F658953644}" srcOrd="4" destOrd="0" parTransId="{13C46EE4-C5D5-4EEC-9D79-6BDEAA25026E}" sibTransId="{3E9CE08F-DC76-4777-9AD9-E8C010543B1B}"/>
    <dgm:cxn modelId="{009C81C7-2F48-49D7-B241-1C06207488F4}" type="presOf" srcId="{3E9CE08F-DC76-4777-9AD9-E8C010543B1B}" destId="{C5B83C63-EB8D-4E95-A06D-43C029F65F78}" srcOrd="0" destOrd="0" presId="urn:microsoft.com/office/officeart/2005/8/layout/bProcess4"/>
    <dgm:cxn modelId="{192559AF-586D-46D8-AE12-07F5492790C4}" type="presOf" srcId="{24D985FA-90A3-4BAA-A577-E3B9A2692C56}" destId="{0C8E30E3-4F60-4CC8-8469-F9738E922BB3}" srcOrd="0" destOrd="0" presId="urn:microsoft.com/office/officeart/2005/8/layout/bProcess4"/>
    <dgm:cxn modelId="{422BC131-0648-4A04-8D3B-B49E59665E7C}" type="presOf" srcId="{A0D40B8E-00CE-43F3-8F40-A4F0F531FB40}" destId="{B4D05161-DDF5-42DC-903E-22F840733A5A}" srcOrd="0" destOrd="0" presId="urn:microsoft.com/office/officeart/2005/8/layout/bProcess4"/>
    <dgm:cxn modelId="{9B703B1A-7243-47F2-88EF-EFE5610321D6}" type="presParOf" srcId="{7E5E6F89-D9E3-4BAE-9D8F-F06173368823}" destId="{2F528A07-389B-42A4-8E6D-47FBB340EA48}" srcOrd="0" destOrd="0" presId="urn:microsoft.com/office/officeart/2005/8/layout/bProcess4"/>
    <dgm:cxn modelId="{631E4E6F-7E3C-4DDE-B58D-61A09BB02783}" type="presParOf" srcId="{2F528A07-389B-42A4-8E6D-47FBB340EA48}" destId="{F9BE03DF-1B1A-4DFD-AC9F-0EE5707C45A2}" srcOrd="0" destOrd="0" presId="urn:microsoft.com/office/officeart/2005/8/layout/bProcess4"/>
    <dgm:cxn modelId="{221541AC-82B7-4293-9EA6-BF646E79AD54}" type="presParOf" srcId="{2F528A07-389B-42A4-8E6D-47FBB340EA48}" destId="{864549CC-5EB2-4DCA-B808-A3BBE17AB4B7}" srcOrd="1" destOrd="0" presId="urn:microsoft.com/office/officeart/2005/8/layout/bProcess4"/>
    <dgm:cxn modelId="{1BBFDE89-10D2-45FF-BBCB-40E359BA706D}" type="presParOf" srcId="{7E5E6F89-D9E3-4BAE-9D8F-F06173368823}" destId="{0C8E30E3-4F60-4CC8-8469-F9738E922BB3}" srcOrd="1" destOrd="0" presId="urn:microsoft.com/office/officeart/2005/8/layout/bProcess4"/>
    <dgm:cxn modelId="{FA029D75-488E-47CD-AAC6-CCF05FB8E60A}" type="presParOf" srcId="{7E5E6F89-D9E3-4BAE-9D8F-F06173368823}" destId="{DD0EE121-ADF0-425A-B5F4-24736A1CED5B}" srcOrd="2" destOrd="0" presId="urn:microsoft.com/office/officeart/2005/8/layout/bProcess4"/>
    <dgm:cxn modelId="{5C047FB6-E456-4FF0-B948-A2DF1A16B577}" type="presParOf" srcId="{DD0EE121-ADF0-425A-B5F4-24736A1CED5B}" destId="{33EC2B18-32C7-405A-9773-325CE81846D3}" srcOrd="0" destOrd="0" presId="urn:microsoft.com/office/officeart/2005/8/layout/bProcess4"/>
    <dgm:cxn modelId="{4678A282-7BCA-47A4-ADC3-CF1B33F20434}" type="presParOf" srcId="{DD0EE121-ADF0-425A-B5F4-24736A1CED5B}" destId="{810344A9-8C54-4413-A8EC-DAA9947EADA7}" srcOrd="1" destOrd="0" presId="urn:microsoft.com/office/officeart/2005/8/layout/bProcess4"/>
    <dgm:cxn modelId="{7023DE45-DF9D-4CA9-92E1-18F558E83F4B}" type="presParOf" srcId="{7E5E6F89-D9E3-4BAE-9D8F-F06173368823}" destId="{B4D05161-DDF5-42DC-903E-22F840733A5A}" srcOrd="3" destOrd="0" presId="urn:microsoft.com/office/officeart/2005/8/layout/bProcess4"/>
    <dgm:cxn modelId="{44634C74-93FF-4173-B0F2-08F0460A0718}" type="presParOf" srcId="{7E5E6F89-D9E3-4BAE-9D8F-F06173368823}" destId="{BF1CB595-7F12-413B-A3D9-6AD973A293D6}" srcOrd="4" destOrd="0" presId="urn:microsoft.com/office/officeart/2005/8/layout/bProcess4"/>
    <dgm:cxn modelId="{2F519663-E7B6-4599-8F79-53829F5B7EC1}" type="presParOf" srcId="{BF1CB595-7F12-413B-A3D9-6AD973A293D6}" destId="{E507039A-029C-4F26-A7A4-5A66F61EE169}" srcOrd="0" destOrd="0" presId="urn:microsoft.com/office/officeart/2005/8/layout/bProcess4"/>
    <dgm:cxn modelId="{F1D36B01-9712-4493-8AC1-FD13548E78BD}" type="presParOf" srcId="{BF1CB595-7F12-413B-A3D9-6AD973A293D6}" destId="{371FF553-0AA5-4F34-BDE6-D6E9C777A09E}" srcOrd="1" destOrd="0" presId="urn:microsoft.com/office/officeart/2005/8/layout/bProcess4"/>
    <dgm:cxn modelId="{D78EC4A0-2343-4B6E-BB6D-20B377547228}" type="presParOf" srcId="{7E5E6F89-D9E3-4BAE-9D8F-F06173368823}" destId="{518C46BC-56EE-4187-BC79-5A66752202C3}" srcOrd="5" destOrd="0" presId="urn:microsoft.com/office/officeart/2005/8/layout/bProcess4"/>
    <dgm:cxn modelId="{E4D7FC22-6DC6-4F82-ACEC-53F41F3547E6}" type="presParOf" srcId="{7E5E6F89-D9E3-4BAE-9D8F-F06173368823}" destId="{43AAF115-5A08-4CF0-858F-5D10E618A245}" srcOrd="6" destOrd="0" presId="urn:microsoft.com/office/officeart/2005/8/layout/bProcess4"/>
    <dgm:cxn modelId="{C4AA6383-FA1F-4D9B-9462-4745B8080C43}" type="presParOf" srcId="{43AAF115-5A08-4CF0-858F-5D10E618A245}" destId="{2F286AF6-3FFA-4BF9-BF05-7D0B72E6F00F}" srcOrd="0" destOrd="0" presId="urn:microsoft.com/office/officeart/2005/8/layout/bProcess4"/>
    <dgm:cxn modelId="{B992A651-6499-43BD-80E7-23023195DFF3}" type="presParOf" srcId="{43AAF115-5A08-4CF0-858F-5D10E618A245}" destId="{4AFA1813-136E-46F0-BEC6-940F7710924C}" srcOrd="1" destOrd="0" presId="urn:microsoft.com/office/officeart/2005/8/layout/bProcess4"/>
    <dgm:cxn modelId="{B3D5C1CE-9FA1-4821-B735-C221FE89B83D}" type="presParOf" srcId="{7E5E6F89-D9E3-4BAE-9D8F-F06173368823}" destId="{2C99D8FD-04D6-44CA-943F-9E52E5F6563D}" srcOrd="7" destOrd="0" presId="urn:microsoft.com/office/officeart/2005/8/layout/bProcess4"/>
    <dgm:cxn modelId="{0497585B-0FF1-4F2E-8B7A-21E099DC7B1E}" type="presParOf" srcId="{7E5E6F89-D9E3-4BAE-9D8F-F06173368823}" destId="{3B4EDAE6-1586-457E-A44B-98F0EC8450E0}" srcOrd="8" destOrd="0" presId="urn:microsoft.com/office/officeart/2005/8/layout/bProcess4"/>
    <dgm:cxn modelId="{EF4A5DAB-32C8-493D-B25D-90862C74555C}" type="presParOf" srcId="{3B4EDAE6-1586-457E-A44B-98F0EC8450E0}" destId="{5886523C-6C7C-43AB-9F9D-0DECDD28D0C6}" srcOrd="0" destOrd="0" presId="urn:microsoft.com/office/officeart/2005/8/layout/bProcess4"/>
    <dgm:cxn modelId="{46CD733C-052F-4617-9749-D1BD4B89CDC5}" type="presParOf" srcId="{3B4EDAE6-1586-457E-A44B-98F0EC8450E0}" destId="{C48BE825-5125-451C-81D2-28E90A544451}" srcOrd="1" destOrd="0" presId="urn:microsoft.com/office/officeart/2005/8/layout/bProcess4"/>
    <dgm:cxn modelId="{32FBE071-B787-40D8-B185-E8BF68C569F2}" type="presParOf" srcId="{7E5E6F89-D9E3-4BAE-9D8F-F06173368823}" destId="{C5B83C63-EB8D-4E95-A06D-43C029F65F78}" srcOrd="9" destOrd="0" presId="urn:microsoft.com/office/officeart/2005/8/layout/bProcess4"/>
    <dgm:cxn modelId="{75CCA247-5D22-4D51-BE51-458E6198C0D5}" type="presParOf" srcId="{7E5E6F89-D9E3-4BAE-9D8F-F06173368823}" destId="{FE0383B7-1396-481A-BCE0-3F268A2AD7B0}" srcOrd="10" destOrd="0" presId="urn:microsoft.com/office/officeart/2005/8/layout/bProcess4"/>
    <dgm:cxn modelId="{9B937030-4B61-40CF-8CE2-6BFBAC2E3118}" type="presParOf" srcId="{FE0383B7-1396-481A-BCE0-3F268A2AD7B0}" destId="{36CAD95D-2393-4A81-8012-339E9720E944}" srcOrd="0" destOrd="0" presId="urn:microsoft.com/office/officeart/2005/8/layout/bProcess4"/>
    <dgm:cxn modelId="{35F36554-04D0-4FF8-A38A-7AFB01061055}" type="presParOf" srcId="{FE0383B7-1396-481A-BCE0-3F268A2AD7B0}" destId="{486AF1F0-3A22-4813-AFDA-63A59B9684D6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05FC270-EE3C-4FA4-94A6-5D16DD025D3D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B96EFDD-CC44-4F30-8AED-2F94B7CD693B}">
      <dgm:prSet custT="1"/>
      <dgm:spPr/>
      <dgm:t>
        <a:bodyPr/>
        <a:lstStyle/>
        <a:p>
          <a:pPr rtl="0"/>
          <a:r>
            <a:rPr lang="ro-RO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Dependenţa de informaţie este tot mai mare, chiar periculoasă.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BF06A4-D3F8-4171-BD3A-1325E73CAE54}" type="parTrans" cxnId="{C3CE2AE9-42E5-4B21-BBD2-7617D8DCDE30}">
      <dgm:prSet/>
      <dgm:spPr/>
      <dgm:t>
        <a:bodyPr/>
        <a:lstStyle/>
        <a:p>
          <a:endParaRPr lang="ru-RU"/>
        </a:p>
      </dgm:t>
    </dgm:pt>
    <dgm:pt modelId="{C9977697-F0B0-45B8-AC60-17BF2D804421}" type="sibTrans" cxnId="{C3CE2AE9-42E5-4B21-BBD2-7617D8DCDE30}">
      <dgm:prSet/>
      <dgm:spPr/>
      <dgm:t>
        <a:bodyPr/>
        <a:lstStyle/>
        <a:p>
          <a:endParaRPr lang="ru-RU"/>
        </a:p>
      </dgm:t>
    </dgm:pt>
    <dgm:pt modelId="{D6F7DD5E-89DD-476F-9CE8-C534F036AF68}">
      <dgm:prSet custT="1"/>
      <dgm:spPr/>
      <dgm:t>
        <a:bodyPr/>
        <a:lstStyle/>
        <a:p>
          <a:pPr rtl="0"/>
          <a:r>
            <a:rPr lang="ro-RO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Există state care depind totalmente de informaţiile oferite de componentele spaţiului cibernetic naţional.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21EB98-45AE-4B5E-AA4C-611F21C54DC3}" type="parTrans" cxnId="{AC0031A3-1C43-4E5C-B4FD-BE95E5F020D5}">
      <dgm:prSet/>
      <dgm:spPr/>
      <dgm:t>
        <a:bodyPr/>
        <a:lstStyle/>
        <a:p>
          <a:endParaRPr lang="ru-RU"/>
        </a:p>
      </dgm:t>
    </dgm:pt>
    <dgm:pt modelId="{A7039486-74DB-432A-9271-6EE789BC0048}" type="sibTrans" cxnId="{AC0031A3-1C43-4E5C-B4FD-BE95E5F020D5}">
      <dgm:prSet/>
      <dgm:spPr/>
      <dgm:t>
        <a:bodyPr/>
        <a:lstStyle/>
        <a:p>
          <a:endParaRPr lang="ru-RU"/>
        </a:p>
      </dgm:t>
    </dgm:pt>
    <dgm:pt modelId="{DF49C1A4-9071-43E8-A985-9836BC9A481F}">
      <dgm:prSet custT="1"/>
      <dgm:spPr/>
      <dgm:t>
        <a:bodyPr/>
        <a:lstStyle/>
        <a:p>
          <a:pPr rtl="0"/>
          <a:r>
            <a:rPr lang="ro-RO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Blocarea acestuia timp de câteva ore poate să conducă la instaurarea haosului în ţara respectivă.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54A62B-4271-497A-81AC-2349DBA4186E}" type="parTrans" cxnId="{67056120-EEB9-41DB-BEF7-DC0B755BD30C}">
      <dgm:prSet/>
      <dgm:spPr/>
      <dgm:t>
        <a:bodyPr/>
        <a:lstStyle/>
        <a:p>
          <a:endParaRPr lang="ru-RU"/>
        </a:p>
      </dgm:t>
    </dgm:pt>
    <dgm:pt modelId="{115DAF76-5A2B-4F11-A56E-E21FEC43952A}" type="sibTrans" cxnId="{67056120-EEB9-41DB-BEF7-DC0B755BD30C}">
      <dgm:prSet/>
      <dgm:spPr/>
      <dgm:t>
        <a:bodyPr/>
        <a:lstStyle/>
        <a:p>
          <a:endParaRPr lang="ru-RU"/>
        </a:p>
      </dgm:t>
    </dgm:pt>
    <dgm:pt modelId="{4BC9181F-93CD-437D-9FC8-BC3259B23A6E}">
      <dgm:prSet custT="1"/>
      <dgm:spPr/>
      <dgm:t>
        <a:bodyPr/>
        <a:lstStyle/>
        <a:p>
          <a:pPr rtl="0"/>
          <a:r>
            <a:rPr lang="ro-RO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În acest context, afectând, în bună măsură, şi securitatea sistemului informaţional global.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D49C00-6164-4BC5-99AD-35591DAFEB59}" type="parTrans" cxnId="{284AD8D5-D94B-435D-83C8-6DD7FF67A036}">
      <dgm:prSet/>
      <dgm:spPr/>
      <dgm:t>
        <a:bodyPr/>
        <a:lstStyle/>
        <a:p>
          <a:endParaRPr lang="ru-RU"/>
        </a:p>
      </dgm:t>
    </dgm:pt>
    <dgm:pt modelId="{FB97E1C9-04F4-4267-8B01-0F375B879C62}" type="sibTrans" cxnId="{284AD8D5-D94B-435D-83C8-6DD7FF67A036}">
      <dgm:prSet/>
      <dgm:spPr/>
      <dgm:t>
        <a:bodyPr/>
        <a:lstStyle/>
        <a:p>
          <a:endParaRPr lang="ru-RU"/>
        </a:p>
      </dgm:t>
    </dgm:pt>
    <dgm:pt modelId="{E725906A-5FEE-4CAB-8730-4EE816EF213C}" type="pres">
      <dgm:prSet presAssocID="{805FC270-EE3C-4FA4-94A6-5D16DD025D3D}" presName="rootnode" presStyleCnt="0">
        <dgm:presLayoutVars>
          <dgm:chMax/>
          <dgm:chPref/>
          <dgm:dir/>
          <dgm:animLvl val="lvl"/>
        </dgm:presLayoutVars>
      </dgm:prSet>
      <dgm:spPr/>
    </dgm:pt>
    <dgm:pt modelId="{63F9842F-B209-4EEC-94EC-E2D51DDDDDFD}" type="pres">
      <dgm:prSet presAssocID="{FB96EFDD-CC44-4F30-8AED-2F94B7CD693B}" presName="composite" presStyleCnt="0"/>
      <dgm:spPr/>
    </dgm:pt>
    <dgm:pt modelId="{2ADD3B40-914B-4D67-920B-1B6255F5703D}" type="pres">
      <dgm:prSet presAssocID="{FB96EFDD-CC44-4F30-8AED-2F94B7CD693B}" presName="LShape" presStyleLbl="alignNode1" presStyleIdx="0" presStyleCnt="7"/>
      <dgm:spPr>
        <a:solidFill>
          <a:schemeClr val="accent1">
            <a:lumMod val="75000"/>
          </a:schemeClr>
        </a:solidFill>
      </dgm:spPr>
    </dgm:pt>
    <dgm:pt modelId="{9E0552E3-DE90-4621-A4BB-C679F7350DB4}" type="pres">
      <dgm:prSet presAssocID="{FB96EFDD-CC44-4F30-8AED-2F94B7CD693B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08233738-8C84-48DE-8D98-2648042939A9}" type="pres">
      <dgm:prSet presAssocID="{FB96EFDD-CC44-4F30-8AED-2F94B7CD693B}" presName="Triangle" presStyleLbl="alignNode1" presStyleIdx="1" presStyleCnt="7"/>
      <dgm:spPr/>
    </dgm:pt>
    <dgm:pt modelId="{2A121513-100E-4F07-A1B9-E29A9DCC1023}" type="pres">
      <dgm:prSet presAssocID="{C9977697-F0B0-45B8-AC60-17BF2D804421}" presName="sibTrans" presStyleCnt="0"/>
      <dgm:spPr/>
    </dgm:pt>
    <dgm:pt modelId="{90011E4E-9805-457B-87BD-19D0E7B0AEC9}" type="pres">
      <dgm:prSet presAssocID="{C9977697-F0B0-45B8-AC60-17BF2D804421}" presName="space" presStyleCnt="0"/>
      <dgm:spPr/>
    </dgm:pt>
    <dgm:pt modelId="{A6BA377E-6ADD-4057-B208-1549078CC9C5}" type="pres">
      <dgm:prSet presAssocID="{D6F7DD5E-89DD-476F-9CE8-C534F036AF68}" presName="composite" presStyleCnt="0"/>
      <dgm:spPr/>
    </dgm:pt>
    <dgm:pt modelId="{42E01F19-38B5-4406-808E-C8D567C9D181}" type="pres">
      <dgm:prSet presAssocID="{D6F7DD5E-89DD-476F-9CE8-C534F036AF68}" presName="LShape" presStyleLbl="alignNode1" presStyleIdx="2" presStyleCnt="7"/>
      <dgm:spPr>
        <a:solidFill>
          <a:schemeClr val="accent6">
            <a:lumMod val="75000"/>
          </a:schemeClr>
        </a:solidFill>
      </dgm:spPr>
    </dgm:pt>
    <dgm:pt modelId="{7488B5D8-1ABF-419D-AF37-0A6718759A6E}" type="pres">
      <dgm:prSet presAssocID="{D6F7DD5E-89DD-476F-9CE8-C534F036AF68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8A1C8099-5040-4DD3-8835-3147C7AB0635}" type="pres">
      <dgm:prSet presAssocID="{D6F7DD5E-89DD-476F-9CE8-C534F036AF68}" presName="Triangle" presStyleLbl="alignNode1" presStyleIdx="3" presStyleCnt="7"/>
      <dgm:spPr/>
    </dgm:pt>
    <dgm:pt modelId="{CF95254A-F0F8-4244-BA5D-334699B228D5}" type="pres">
      <dgm:prSet presAssocID="{A7039486-74DB-432A-9271-6EE789BC0048}" presName="sibTrans" presStyleCnt="0"/>
      <dgm:spPr/>
    </dgm:pt>
    <dgm:pt modelId="{6C69629B-163A-45D0-B690-2B8DD89DF99C}" type="pres">
      <dgm:prSet presAssocID="{A7039486-74DB-432A-9271-6EE789BC0048}" presName="space" presStyleCnt="0"/>
      <dgm:spPr/>
    </dgm:pt>
    <dgm:pt modelId="{CC9DB186-FDC9-420E-B9BC-C55405E0A296}" type="pres">
      <dgm:prSet presAssocID="{DF49C1A4-9071-43E8-A985-9836BC9A481F}" presName="composite" presStyleCnt="0"/>
      <dgm:spPr/>
    </dgm:pt>
    <dgm:pt modelId="{576276CD-6DB4-4970-8C26-1E1ED4F1D3F1}" type="pres">
      <dgm:prSet presAssocID="{DF49C1A4-9071-43E8-A985-9836BC9A481F}" presName="LShape" presStyleLbl="alignNode1" presStyleIdx="4" presStyleCnt="7"/>
      <dgm:spPr/>
    </dgm:pt>
    <dgm:pt modelId="{96374345-E663-4BBA-8785-C2B9A139889B}" type="pres">
      <dgm:prSet presAssocID="{DF49C1A4-9071-43E8-A985-9836BC9A481F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69B2F4-1FA3-4625-AA06-342154E4F6CA}" type="pres">
      <dgm:prSet presAssocID="{DF49C1A4-9071-43E8-A985-9836BC9A481F}" presName="Triangle" presStyleLbl="alignNode1" presStyleIdx="5" presStyleCnt="7"/>
      <dgm:spPr/>
    </dgm:pt>
    <dgm:pt modelId="{BA985DB4-858A-4E63-8442-45389EEA14CD}" type="pres">
      <dgm:prSet presAssocID="{115DAF76-5A2B-4F11-A56E-E21FEC43952A}" presName="sibTrans" presStyleCnt="0"/>
      <dgm:spPr/>
    </dgm:pt>
    <dgm:pt modelId="{14E12C4A-DF07-43F6-A45F-2238FFE4AF57}" type="pres">
      <dgm:prSet presAssocID="{115DAF76-5A2B-4F11-A56E-E21FEC43952A}" presName="space" presStyleCnt="0"/>
      <dgm:spPr/>
    </dgm:pt>
    <dgm:pt modelId="{56D4C5DA-9BFA-43A9-9499-1050167EC626}" type="pres">
      <dgm:prSet presAssocID="{4BC9181F-93CD-437D-9FC8-BC3259B23A6E}" presName="composite" presStyleCnt="0"/>
      <dgm:spPr/>
    </dgm:pt>
    <dgm:pt modelId="{6664BF5F-3994-4188-B271-4A718ED7C513}" type="pres">
      <dgm:prSet presAssocID="{4BC9181F-93CD-437D-9FC8-BC3259B23A6E}" presName="LShape" presStyleLbl="alignNode1" presStyleIdx="6" presStyleCnt="7"/>
      <dgm:spPr>
        <a:solidFill>
          <a:srgbClr val="C00000"/>
        </a:solidFill>
      </dgm:spPr>
    </dgm:pt>
    <dgm:pt modelId="{0D6DEAEC-A0B0-42EF-8042-3DC8675D3C5B}" type="pres">
      <dgm:prSet presAssocID="{4BC9181F-93CD-437D-9FC8-BC3259B23A6E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0732FD-A1AB-4253-8A7B-EAD594AE02A7}" type="presOf" srcId="{805FC270-EE3C-4FA4-94A6-5D16DD025D3D}" destId="{E725906A-5FEE-4CAB-8730-4EE816EF213C}" srcOrd="0" destOrd="0" presId="urn:microsoft.com/office/officeart/2009/3/layout/StepUpProcess"/>
    <dgm:cxn modelId="{A99BA4CB-9688-4143-9D37-8908346A22BA}" type="presOf" srcId="{DF49C1A4-9071-43E8-A985-9836BC9A481F}" destId="{96374345-E663-4BBA-8785-C2B9A139889B}" srcOrd="0" destOrd="0" presId="urn:microsoft.com/office/officeart/2009/3/layout/StepUpProcess"/>
    <dgm:cxn modelId="{5CFAC430-688C-424C-9D89-DE6CFFDEE247}" type="presOf" srcId="{D6F7DD5E-89DD-476F-9CE8-C534F036AF68}" destId="{7488B5D8-1ABF-419D-AF37-0A6718759A6E}" srcOrd="0" destOrd="0" presId="urn:microsoft.com/office/officeart/2009/3/layout/StepUpProcess"/>
    <dgm:cxn modelId="{284AD8D5-D94B-435D-83C8-6DD7FF67A036}" srcId="{805FC270-EE3C-4FA4-94A6-5D16DD025D3D}" destId="{4BC9181F-93CD-437D-9FC8-BC3259B23A6E}" srcOrd="3" destOrd="0" parTransId="{CFD49C00-6164-4BC5-99AD-35591DAFEB59}" sibTransId="{FB97E1C9-04F4-4267-8B01-0F375B879C62}"/>
    <dgm:cxn modelId="{C3CE2AE9-42E5-4B21-BBD2-7617D8DCDE30}" srcId="{805FC270-EE3C-4FA4-94A6-5D16DD025D3D}" destId="{FB96EFDD-CC44-4F30-8AED-2F94B7CD693B}" srcOrd="0" destOrd="0" parTransId="{DCBF06A4-D3F8-4171-BD3A-1325E73CAE54}" sibTransId="{C9977697-F0B0-45B8-AC60-17BF2D804421}"/>
    <dgm:cxn modelId="{AC0031A3-1C43-4E5C-B4FD-BE95E5F020D5}" srcId="{805FC270-EE3C-4FA4-94A6-5D16DD025D3D}" destId="{D6F7DD5E-89DD-476F-9CE8-C534F036AF68}" srcOrd="1" destOrd="0" parTransId="{5921EB98-45AE-4B5E-AA4C-611F21C54DC3}" sibTransId="{A7039486-74DB-432A-9271-6EE789BC0048}"/>
    <dgm:cxn modelId="{67056120-EEB9-41DB-BEF7-DC0B755BD30C}" srcId="{805FC270-EE3C-4FA4-94A6-5D16DD025D3D}" destId="{DF49C1A4-9071-43E8-A985-9836BC9A481F}" srcOrd="2" destOrd="0" parTransId="{5154A62B-4271-497A-81AC-2349DBA4186E}" sibTransId="{115DAF76-5A2B-4F11-A56E-E21FEC43952A}"/>
    <dgm:cxn modelId="{D2892646-FD91-46C1-B9F9-579F643AB7AD}" type="presOf" srcId="{4BC9181F-93CD-437D-9FC8-BC3259B23A6E}" destId="{0D6DEAEC-A0B0-42EF-8042-3DC8675D3C5B}" srcOrd="0" destOrd="0" presId="urn:microsoft.com/office/officeart/2009/3/layout/StepUpProcess"/>
    <dgm:cxn modelId="{B4439EE0-2AB3-4CED-9AF5-F19F74DD1B1E}" type="presOf" srcId="{FB96EFDD-CC44-4F30-8AED-2F94B7CD693B}" destId="{9E0552E3-DE90-4621-A4BB-C679F7350DB4}" srcOrd="0" destOrd="0" presId="urn:microsoft.com/office/officeart/2009/3/layout/StepUpProcess"/>
    <dgm:cxn modelId="{244EF288-B993-4D6D-8A64-63F04E8BD016}" type="presParOf" srcId="{E725906A-5FEE-4CAB-8730-4EE816EF213C}" destId="{63F9842F-B209-4EEC-94EC-E2D51DDDDDFD}" srcOrd="0" destOrd="0" presId="urn:microsoft.com/office/officeart/2009/3/layout/StepUpProcess"/>
    <dgm:cxn modelId="{5B7EBA7E-5215-46B7-88D3-BB21700BC244}" type="presParOf" srcId="{63F9842F-B209-4EEC-94EC-E2D51DDDDDFD}" destId="{2ADD3B40-914B-4D67-920B-1B6255F5703D}" srcOrd="0" destOrd="0" presId="urn:microsoft.com/office/officeart/2009/3/layout/StepUpProcess"/>
    <dgm:cxn modelId="{71D04C98-F2D8-4E45-9DA8-A34A3710F14F}" type="presParOf" srcId="{63F9842F-B209-4EEC-94EC-E2D51DDDDDFD}" destId="{9E0552E3-DE90-4621-A4BB-C679F7350DB4}" srcOrd="1" destOrd="0" presId="urn:microsoft.com/office/officeart/2009/3/layout/StepUpProcess"/>
    <dgm:cxn modelId="{1E5235A5-EE6E-4105-AD96-1950B01397F9}" type="presParOf" srcId="{63F9842F-B209-4EEC-94EC-E2D51DDDDDFD}" destId="{08233738-8C84-48DE-8D98-2648042939A9}" srcOrd="2" destOrd="0" presId="urn:microsoft.com/office/officeart/2009/3/layout/StepUpProcess"/>
    <dgm:cxn modelId="{5E5FF7D3-E55E-4C20-8AF2-A883C6B27B90}" type="presParOf" srcId="{E725906A-5FEE-4CAB-8730-4EE816EF213C}" destId="{2A121513-100E-4F07-A1B9-E29A9DCC1023}" srcOrd="1" destOrd="0" presId="urn:microsoft.com/office/officeart/2009/3/layout/StepUpProcess"/>
    <dgm:cxn modelId="{12873FFB-B4C8-474D-899A-00A1FE52870B}" type="presParOf" srcId="{2A121513-100E-4F07-A1B9-E29A9DCC1023}" destId="{90011E4E-9805-457B-87BD-19D0E7B0AEC9}" srcOrd="0" destOrd="0" presId="urn:microsoft.com/office/officeart/2009/3/layout/StepUpProcess"/>
    <dgm:cxn modelId="{2E9BD6A6-D1F6-4F02-A5E5-6344B29AD504}" type="presParOf" srcId="{E725906A-5FEE-4CAB-8730-4EE816EF213C}" destId="{A6BA377E-6ADD-4057-B208-1549078CC9C5}" srcOrd="2" destOrd="0" presId="urn:microsoft.com/office/officeart/2009/3/layout/StepUpProcess"/>
    <dgm:cxn modelId="{E50160C9-9981-4BEB-8686-C3B7ADF1C9FB}" type="presParOf" srcId="{A6BA377E-6ADD-4057-B208-1549078CC9C5}" destId="{42E01F19-38B5-4406-808E-C8D567C9D181}" srcOrd="0" destOrd="0" presId="urn:microsoft.com/office/officeart/2009/3/layout/StepUpProcess"/>
    <dgm:cxn modelId="{BD7E37BB-291A-4058-A989-66187FCF401D}" type="presParOf" srcId="{A6BA377E-6ADD-4057-B208-1549078CC9C5}" destId="{7488B5D8-1ABF-419D-AF37-0A6718759A6E}" srcOrd="1" destOrd="0" presId="urn:microsoft.com/office/officeart/2009/3/layout/StepUpProcess"/>
    <dgm:cxn modelId="{3B9DA661-4A48-4146-9F08-3AB1D82A9712}" type="presParOf" srcId="{A6BA377E-6ADD-4057-B208-1549078CC9C5}" destId="{8A1C8099-5040-4DD3-8835-3147C7AB0635}" srcOrd="2" destOrd="0" presId="urn:microsoft.com/office/officeart/2009/3/layout/StepUpProcess"/>
    <dgm:cxn modelId="{073AF97D-FDEB-46CF-B797-8786304D8772}" type="presParOf" srcId="{E725906A-5FEE-4CAB-8730-4EE816EF213C}" destId="{CF95254A-F0F8-4244-BA5D-334699B228D5}" srcOrd="3" destOrd="0" presId="urn:microsoft.com/office/officeart/2009/3/layout/StepUpProcess"/>
    <dgm:cxn modelId="{47EEEE05-12B4-4B08-A665-0FBFB04776C9}" type="presParOf" srcId="{CF95254A-F0F8-4244-BA5D-334699B228D5}" destId="{6C69629B-163A-45D0-B690-2B8DD89DF99C}" srcOrd="0" destOrd="0" presId="urn:microsoft.com/office/officeart/2009/3/layout/StepUpProcess"/>
    <dgm:cxn modelId="{10402742-C0D7-4262-B905-A1B359F7182B}" type="presParOf" srcId="{E725906A-5FEE-4CAB-8730-4EE816EF213C}" destId="{CC9DB186-FDC9-420E-B9BC-C55405E0A296}" srcOrd="4" destOrd="0" presId="urn:microsoft.com/office/officeart/2009/3/layout/StepUpProcess"/>
    <dgm:cxn modelId="{FEF53C01-722C-46B4-803C-22E331DC8263}" type="presParOf" srcId="{CC9DB186-FDC9-420E-B9BC-C55405E0A296}" destId="{576276CD-6DB4-4970-8C26-1E1ED4F1D3F1}" srcOrd="0" destOrd="0" presId="urn:microsoft.com/office/officeart/2009/3/layout/StepUpProcess"/>
    <dgm:cxn modelId="{12067007-9FBC-47DA-B74E-99745F708F7A}" type="presParOf" srcId="{CC9DB186-FDC9-420E-B9BC-C55405E0A296}" destId="{96374345-E663-4BBA-8785-C2B9A139889B}" srcOrd="1" destOrd="0" presId="urn:microsoft.com/office/officeart/2009/3/layout/StepUpProcess"/>
    <dgm:cxn modelId="{54C299A6-6AD0-4241-AA65-952FBEE0C325}" type="presParOf" srcId="{CC9DB186-FDC9-420E-B9BC-C55405E0A296}" destId="{E169B2F4-1FA3-4625-AA06-342154E4F6CA}" srcOrd="2" destOrd="0" presId="urn:microsoft.com/office/officeart/2009/3/layout/StepUpProcess"/>
    <dgm:cxn modelId="{DA751869-F4E9-4071-8010-4E13361573EA}" type="presParOf" srcId="{E725906A-5FEE-4CAB-8730-4EE816EF213C}" destId="{BA985DB4-858A-4E63-8442-45389EEA14CD}" srcOrd="5" destOrd="0" presId="urn:microsoft.com/office/officeart/2009/3/layout/StepUpProcess"/>
    <dgm:cxn modelId="{E666D9A8-EEA8-4262-A38B-B202EDDBE012}" type="presParOf" srcId="{BA985DB4-858A-4E63-8442-45389EEA14CD}" destId="{14E12C4A-DF07-43F6-A45F-2238FFE4AF57}" srcOrd="0" destOrd="0" presId="urn:microsoft.com/office/officeart/2009/3/layout/StepUpProcess"/>
    <dgm:cxn modelId="{50AA07B5-D1BA-49B0-A183-EA727BA14194}" type="presParOf" srcId="{E725906A-5FEE-4CAB-8730-4EE816EF213C}" destId="{56D4C5DA-9BFA-43A9-9499-1050167EC626}" srcOrd="6" destOrd="0" presId="urn:microsoft.com/office/officeart/2009/3/layout/StepUpProcess"/>
    <dgm:cxn modelId="{FC7B448E-DDB1-489A-9869-A204FD2EE518}" type="presParOf" srcId="{56D4C5DA-9BFA-43A9-9499-1050167EC626}" destId="{6664BF5F-3994-4188-B271-4A718ED7C513}" srcOrd="0" destOrd="0" presId="urn:microsoft.com/office/officeart/2009/3/layout/StepUpProcess"/>
    <dgm:cxn modelId="{0B280812-4264-4AC0-ACE2-23FACF5B4729}" type="presParOf" srcId="{56D4C5DA-9BFA-43A9-9499-1050167EC626}" destId="{0D6DEAEC-A0B0-42EF-8042-3DC8675D3C5B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A0FEAC-DE2F-4766-8F2E-93BB5D84BB88}">
      <dsp:nvSpPr>
        <dsp:cNvPr id="0" name=""/>
        <dsp:cNvSpPr/>
      </dsp:nvSpPr>
      <dsp:spPr>
        <a:xfrm>
          <a:off x="0" y="0"/>
          <a:ext cx="8412480" cy="1129125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 începutul mileniului III, în epoca informatizării globale, devin şi mai actuale cuvintele lui Winston Churchill, care afirma că cel ce </a:t>
          </a:r>
          <a:r>
            <a:rPr lang="ro-RO" sz="20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„posedă informaţia, stăpâneşte lumea”</a:t>
          </a:r>
          <a:r>
            <a:rPr lang="ro-RO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071" y="33071"/>
        <a:ext cx="7098654" cy="1062983"/>
      </dsp:txXfrm>
    </dsp:sp>
    <dsp:sp modelId="{EF2CF5A0-6D0A-4D33-BB87-400C7D63CDBF}">
      <dsp:nvSpPr>
        <dsp:cNvPr id="0" name=""/>
        <dsp:cNvSpPr/>
      </dsp:nvSpPr>
      <dsp:spPr>
        <a:xfrm>
          <a:off x="704545" y="1334420"/>
          <a:ext cx="8412480" cy="1129125"/>
        </a:xfrm>
        <a:prstGeom prst="roundRect">
          <a:avLst>
            <a:gd name="adj" fmla="val 1000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Informația este conceptul care stă la baza acestei ere, este obiectul principal de lucru la momentul actual și în anii ce vor urma.</a:t>
          </a:r>
          <a:endParaRPr lang="ru-RU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7616" y="1367491"/>
        <a:ext cx="6907861" cy="1062983"/>
      </dsp:txXfrm>
    </dsp:sp>
    <dsp:sp modelId="{EC23152E-9597-4A0F-BB74-D3B54A7D2CA5}">
      <dsp:nvSpPr>
        <dsp:cNvPr id="0" name=""/>
        <dsp:cNvSpPr/>
      </dsp:nvSpPr>
      <dsp:spPr>
        <a:xfrm>
          <a:off x="1398574" y="2668841"/>
          <a:ext cx="8412480" cy="1129125"/>
        </a:xfrm>
        <a:prstGeom prst="roundRect">
          <a:avLst>
            <a:gd name="adj" fmla="val 1000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Informaţia este unul dintre principalele active ale business-ului contemporan şi ale administrării de stat, activ care necesită protecţie. </a:t>
          </a:r>
          <a:endParaRPr lang="ru-RU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31645" y="2701912"/>
        <a:ext cx="6918376" cy="1062983"/>
      </dsp:txXfrm>
    </dsp:sp>
    <dsp:sp modelId="{E7DC08FE-6093-4ADD-AE1D-51C1156778E6}">
      <dsp:nvSpPr>
        <dsp:cNvPr id="0" name=""/>
        <dsp:cNvSpPr/>
      </dsp:nvSpPr>
      <dsp:spPr>
        <a:xfrm>
          <a:off x="2103119" y="4003262"/>
          <a:ext cx="8412480" cy="1129125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Securitatea informațională devenind un atribut indispensabil la etapa actuală, la nivel internațional.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36190" y="4036333"/>
        <a:ext cx="6907861" cy="1062983"/>
      </dsp:txXfrm>
    </dsp:sp>
    <dsp:sp modelId="{F88FACDD-834B-4477-B689-38AD5934B5AA}">
      <dsp:nvSpPr>
        <dsp:cNvPr id="0" name=""/>
        <dsp:cNvSpPr/>
      </dsp:nvSpPr>
      <dsp:spPr>
        <a:xfrm>
          <a:off x="7678548" y="864807"/>
          <a:ext cx="733931" cy="73393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/>
        </a:p>
      </dsp:txBody>
      <dsp:txXfrm>
        <a:off x="7843682" y="864807"/>
        <a:ext cx="403663" cy="552283"/>
      </dsp:txXfrm>
    </dsp:sp>
    <dsp:sp modelId="{D89FBB20-5534-48D4-94BB-DBF46A52411E}">
      <dsp:nvSpPr>
        <dsp:cNvPr id="0" name=""/>
        <dsp:cNvSpPr/>
      </dsp:nvSpPr>
      <dsp:spPr>
        <a:xfrm>
          <a:off x="8383093" y="2199228"/>
          <a:ext cx="733931" cy="73393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1014570"/>
            <a:satOff val="50000"/>
            <a:lumOff val="89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014570"/>
              <a:satOff val="50000"/>
              <a:lumOff val="8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/>
        </a:p>
      </dsp:txBody>
      <dsp:txXfrm>
        <a:off x="8548227" y="2199228"/>
        <a:ext cx="403663" cy="552283"/>
      </dsp:txXfrm>
    </dsp:sp>
    <dsp:sp modelId="{86F36522-45F2-4B52-8F0A-4BE0CFF1211B}">
      <dsp:nvSpPr>
        <dsp:cNvPr id="0" name=""/>
        <dsp:cNvSpPr/>
      </dsp:nvSpPr>
      <dsp:spPr>
        <a:xfrm>
          <a:off x="9077123" y="3533649"/>
          <a:ext cx="733931" cy="73393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/>
        </a:p>
      </dsp:txBody>
      <dsp:txXfrm>
        <a:off x="9242257" y="3533649"/>
        <a:ext cx="403663" cy="55228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FEF7BD-B0B4-4DB0-88B0-91A2BB1F58A2}">
      <dsp:nvSpPr>
        <dsp:cNvPr id="0" name=""/>
        <dsp:cNvSpPr/>
      </dsp:nvSpPr>
      <dsp:spPr>
        <a:xfrm>
          <a:off x="825651" y="-23"/>
          <a:ext cx="9358008" cy="4629196"/>
        </a:xfrm>
        <a:prstGeom prst="rightArrow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5FDCCE-5D5C-4067-A572-D690EF121365}">
      <dsp:nvSpPr>
        <dsp:cNvPr id="0" name=""/>
        <dsp:cNvSpPr/>
      </dsp:nvSpPr>
      <dsp:spPr>
        <a:xfrm>
          <a:off x="3762" y="1388745"/>
          <a:ext cx="2444841" cy="18516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Fenomenul infracţionalităţii informaţionale afectează instituţiile publice şi private, cu consecinţe de nebănuit.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153" y="1479136"/>
        <a:ext cx="2264059" cy="1670878"/>
      </dsp:txXfrm>
    </dsp:sp>
    <dsp:sp modelId="{B83C6179-066B-4062-8BC2-8DC8D6070E59}">
      <dsp:nvSpPr>
        <dsp:cNvPr id="0" name=""/>
        <dsp:cNvSpPr/>
      </dsp:nvSpPr>
      <dsp:spPr>
        <a:xfrm>
          <a:off x="2856077" y="1388745"/>
          <a:ext cx="2444841" cy="1851660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Acesta capătă accente catastrofale când este vorba de siguranţa şi apărarea naţională.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46468" y="1479136"/>
        <a:ext cx="2264059" cy="1670878"/>
      </dsp:txXfrm>
    </dsp:sp>
    <dsp:sp modelId="{562664D7-D331-4F02-AC35-9A8EE4D54163}">
      <dsp:nvSpPr>
        <dsp:cNvPr id="0" name=""/>
        <dsp:cNvSpPr/>
      </dsp:nvSpPr>
      <dsp:spPr>
        <a:xfrm>
          <a:off x="5708392" y="1388745"/>
          <a:ext cx="2444841" cy="1851660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Unde securitatea informațională are o importanţă vitală.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98783" y="1479136"/>
        <a:ext cx="2264059" cy="1670878"/>
      </dsp:txXfrm>
    </dsp:sp>
    <dsp:sp modelId="{3B7761B2-5E75-4F80-B3B2-B54EC7E67820}">
      <dsp:nvSpPr>
        <dsp:cNvPr id="0" name=""/>
        <dsp:cNvSpPr/>
      </dsp:nvSpPr>
      <dsp:spPr>
        <a:xfrm>
          <a:off x="8560707" y="1388745"/>
          <a:ext cx="2444841" cy="185166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În prelucrarea informaţiilor şi în asigurarea fundamentării deciziilor.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651098" y="1479136"/>
        <a:ext cx="2264059" cy="167087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18909B-F669-40CD-B230-15739BA28D5C}">
      <dsp:nvSpPr>
        <dsp:cNvPr id="0" name=""/>
        <dsp:cNvSpPr/>
      </dsp:nvSpPr>
      <dsp:spPr>
        <a:xfrm>
          <a:off x="9242" y="1113871"/>
          <a:ext cx="2762398" cy="212359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apărarea intereselor naţionale ale statului în condiţiile globalizării proceselor informaţionale şi formării reţelelor informaţionale globale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440" y="1176069"/>
        <a:ext cx="2638002" cy="1999198"/>
      </dsp:txXfrm>
    </dsp:sp>
    <dsp:sp modelId="{0A84A824-AD18-45F4-838A-27EF324731DF}">
      <dsp:nvSpPr>
        <dsp:cNvPr id="0" name=""/>
        <dsp:cNvSpPr/>
      </dsp:nvSpPr>
      <dsp:spPr>
        <a:xfrm>
          <a:off x="3047880" y="1833131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3047880" y="1970146"/>
        <a:ext cx="409940" cy="411044"/>
      </dsp:txXfrm>
    </dsp:sp>
    <dsp:sp modelId="{30C7AB74-7D83-415A-8B32-26B9B35302EE}">
      <dsp:nvSpPr>
        <dsp:cNvPr id="0" name=""/>
        <dsp:cNvSpPr/>
      </dsp:nvSpPr>
      <dsp:spPr>
        <a:xfrm>
          <a:off x="3876600" y="1113871"/>
          <a:ext cx="2762398" cy="2123594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asigurarea organelor puterii şi conducerii de stat, persoanelor fizice şi juridice cu informaţie veridică, completă şi oportună, necesară pentru luarea deciziilor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38798" y="1176069"/>
        <a:ext cx="2638002" cy="1999198"/>
      </dsp:txXfrm>
    </dsp:sp>
    <dsp:sp modelId="{FC46AFB6-7E3D-4437-B4B4-A564B26D9C55}">
      <dsp:nvSpPr>
        <dsp:cNvPr id="0" name=""/>
        <dsp:cNvSpPr/>
      </dsp:nvSpPr>
      <dsp:spPr>
        <a:xfrm>
          <a:off x="6915239" y="1833131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6915239" y="1970146"/>
        <a:ext cx="409940" cy="411044"/>
      </dsp:txXfrm>
    </dsp:sp>
    <dsp:sp modelId="{67C2A4EC-CF72-4FAA-ADFE-C5130C5637A5}">
      <dsp:nvSpPr>
        <dsp:cNvPr id="0" name=""/>
        <dsp:cNvSpPr/>
      </dsp:nvSpPr>
      <dsp:spPr>
        <a:xfrm>
          <a:off x="7743958" y="1113871"/>
          <a:ext cx="2762398" cy="2123594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prevenirea încălcării integrităţii resurselor informaţionale de stat, utilizării lor nelegitime şi ineficiente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06156" y="1176069"/>
        <a:ext cx="2638002" cy="199919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E3AB54-3D05-4DFB-AD7A-FE09E84DBE68}">
      <dsp:nvSpPr>
        <dsp:cNvPr id="0" name=""/>
        <dsp:cNvSpPr/>
      </dsp:nvSpPr>
      <dsp:spPr>
        <a:xfrm>
          <a:off x="532554" y="0"/>
          <a:ext cx="5884330" cy="2353732"/>
        </a:xfrm>
        <a:prstGeom prst="leftRightRibbon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8E9556-5249-4529-B723-F379EDF62E7D}">
      <dsp:nvSpPr>
        <dsp:cNvPr id="0" name=""/>
        <dsp:cNvSpPr/>
      </dsp:nvSpPr>
      <dsp:spPr>
        <a:xfrm>
          <a:off x="1238674" y="411903"/>
          <a:ext cx="1941828" cy="115332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4008" rIns="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1800" kern="1200" dirty="0"/>
            <a:t>Cunoștințele și informațiile au devenit resurse esențiale</a:t>
          </a:r>
          <a:endParaRPr lang="ru-RU" sz="1800" kern="1200" dirty="0"/>
        </a:p>
      </dsp:txBody>
      <dsp:txXfrm>
        <a:off x="1238674" y="411903"/>
        <a:ext cx="1941828" cy="1153328"/>
      </dsp:txXfrm>
    </dsp:sp>
    <dsp:sp modelId="{7FF6AB6E-B386-40FF-BF7C-A0ECB7720CC1}">
      <dsp:nvSpPr>
        <dsp:cNvPr id="0" name=""/>
        <dsp:cNvSpPr/>
      </dsp:nvSpPr>
      <dsp:spPr>
        <a:xfrm>
          <a:off x="3474720" y="788500"/>
          <a:ext cx="2294888" cy="115332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4008" rIns="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1800" kern="1200"/>
            <a:t> care permit atingerea scopurilor dorite</a:t>
          </a:r>
          <a:endParaRPr lang="ru-RU" sz="1800" kern="1200" dirty="0"/>
        </a:p>
      </dsp:txBody>
      <dsp:txXfrm>
        <a:off x="3474720" y="788500"/>
        <a:ext cx="2294888" cy="115332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4C0864-3A54-49EB-B44A-EE4E04C6FB5D}">
      <dsp:nvSpPr>
        <dsp:cNvPr id="0" name=""/>
        <dsp:cNvSpPr/>
      </dsp:nvSpPr>
      <dsp:spPr>
        <a:xfrm>
          <a:off x="0" y="0"/>
          <a:ext cx="5181600" cy="187229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2000" kern="1200" dirty="0">
              <a:solidFill>
                <a:schemeClr val="tx1"/>
              </a:solidFill>
            </a:rPr>
            <a:t>problema securității informațiilor, care ocupă unul dintre locurile cheie în sistemul de asigurare a intereselor vitale ale tuturor țărilor fără excepție, este deosebit de relevantă. 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54838" y="54838"/>
        <a:ext cx="3161243" cy="1762622"/>
      </dsp:txXfrm>
    </dsp:sp>
    <dsp:sp modelId="{0367D8F6-B015-4CBE-802C-DD21049C47AC}">
      <dsp:nvSpPr>
        <dsp:cNvPr id="0" name=""/>
        <dsp:cNvSpPr/>
      </dsp:nvSpPr>
      <dsp:spPr>
        <a:xfrm>
          <a:off x="457199" y="2184348"/>
          <a:ext cx="5181600" cy="1872298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1900" kern="1200" dirty="0"/>
            <a:t>Acest lucru se datorează în primul rând nevoii urgente de a crea un mediu informațional dezvoltat al societății, </a:t>
          </a:r>
          <a:endParaRPr lang="ru-RU" sz="1900" kern="1200" dirty="0"/>
        </a:p>
      </dsp:txBody>
      <dsp:txXfrm>
        <a:off x="512037" y="2239186"/>
        <a:ext cx="3397729" cy="1762622"/>
      </dsp:txXfrm>
    </dsp:sp>
    <dsp:sp modelId="{04645D2C-EF6C-40C7-B1C1-50A926549002}">
      <dsp:nvSpPr>
        <dsp:cNvPr id="0" name=""/>
        <dsp:cNvSpPr/>
      </dsp:nvSpPr>
      <dsp:spPr>
        <a:xfrm>
          <a:off x="914399" y="4368696"/>
          <a:ext cx="5181600" cy="1872298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1900" kern="1200"/>
            <a:t>deoarece </a:t>
          </a:r>
          <a:r>
            <a:rPr lang="ro-MD" sz="1900" kern="1200" dirty="0"/>
            <a:t>prin mediul informațional se realizează mai des amenințările la adresa securității naționale în diverse sfere de activitate ale individului, societății și statului.</a:t>
          </a:r>
          <a:endParaRPr lang="ru-RU" sz="1900" kern="1200" dirty="0"/>
        </a:p>
      </dsp:txBody>
      <dsp:txXfrm>
        <a:off x="969237" y="4423534"/>
        <a:ext cx="3397729" cy="1762622"/>
      </dsp:txXfrm>
    </dsp:sp>
    <dsp:sp modelId="{B95884CC-534C-434F-984F-DB3A534163EF}">
      <dsp:nvSpPr>
        <dsp:cNvPr id="0" name=""/>
        <dsp:cNvSpPr/>
      </dsp:nvSpPr>
      <dsp:spPr>
        <a:xfrm>
          <a:off x="3964605" y="1419826"/>
          <a:ext cx="1216994" cy="121699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4238429" y="1419826"/>
        <a:ext cx="669346" cy="915788"/>
      </dsp:txXfrm>
    </dsp:sp>
    <dsp:sp modelId="{CE8DCE55-B673-4FA7-B4FF-8E1D6E1FB0AB}">
      <dsp:nvSpPr>
        <dsp:cNvPr id="0" name=""/>
        <dsp:cNvSpPr/>
      </dsp:nvSpPr>
      <dsp:spPr>
        <a:xfrm>
          <a:off x="4421805" y="3591692"/>
          <a:ext cx="1216994" cy="121699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4695629" y="3591692"/>
        <a:ext cx="669346" cy="91578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86B384-5CDC-4FB4-A85D-07DA91D4E5CE}">
      <dsp:nvSpPr>
        <dsp:cNvPr id="0" name=""/>
        <dsp:cNvSpPr/>
      </dsp:nvSpPr>
      <dsp:spPr>
        <a:xfrm>
          <a:off x="-178305" y="0"/>
          <a:ext cx="6036940" cy="12223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1800" kern="1200" dirty="0"/>
            <a:t>Caracteristica erei informaţiei, după A. Toffler, este o creştere a ratei de producere şi difuzare a informaţiei.</a:t>
          </a:r>
          <a:endParaRPr lang="ru-RU" sz="1800" kern="1200" dirty="0"/>
        </a:p>
      </dsp:txBody>
      <dsp:txXfrm>
        <a:off x="-142504" y="35801"/>
        <a:ext cx="4639624" cy="1150741"/>
      </dsp:txXfrm>
    </dsp:sp>
    <dsp:sp modelId="{90C0CDA9-C802-4163-93CE-B24610DB3624}">
      <dsp:nvSpPr>
        <dsp:cNvPr id="0" name=""/>
        <dsp:cNvSpPr/>
      </dsp:nvSpPr>
      <dsp:spPr>
        <a:xfrm>
          <a:off x="322899" y="1426067"/>
          <a:ext cx="6036940" cy="12223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1800" kern="1200" dirty="0"/>
            <a:t> Rata ridicată de informatizare impune subiectului un nou nivel de adaptabilitate care nu îi este încă disponibilă. </a:t>
          </a:r>
          <a:endParaRPr lang="ru-RU" sz="1800" kern="1200" dirty="0"/>
        </a:p>
      </dsp:txBody>
      <dsp:txXfrm>
        <a:off x="358700" y="1461868"/>
        <a:ext cx="4588263" cy="1150741"/>
      </dsp:txXfrm>
    </dsp:sp>
    <dsp:sp modelId="{5E62FB3F-205C-47C4-A1B1-4CAEFA9198AC}">
      <dsp:nvSpPr>
        <dsp:cNvPr id="0" name=""/>
        <dsp:cNvSpPr/>
      </dsp:nvSpPr>
      <dsp:spPr>
        <a:xfrm>
          <a:off x="824105" y="2852134"/>
          <a:ext cx="6036940" cy="12223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1800" kern="1200" dirty="0"/>
            <a:t>Subiectul (o persoană, o societate), lipsit de strategiile necesare pentru a depăși această criză informațională, este predispus la boala pe care A. Toffler o numește stres informațional. </a:t>
          </a:r>
          <a:endParaRPr lang="ru-RU" sz="1800" kern="1200" dirty="0"/>
        </a:p>
      </dsp:txBody>
      <dsp:txXfrm>
        <a:off x="859906" y="2887935"/>
        <a:ext cx="4588263" cy="1150741"/>
      </dsp:txXfrm>
    </dsp:sp>
    <dsp:sp modelId="{B24F50CD-EF29-4DAE-8BF1-1B62223BE561}">
      <dsp:nvSpPr>
        <dsp:cNvPr id="0" name=""/>
        <dsp:cNvSpPr/>
      </dsp:nvSpPr>
      <dsp:spPr>
        <a:xfrm>
          <a:off x="4885805" y="926943"/>
          <a:ext cx="794523" cy="79452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064573" y="926943"/>
        <a:ext cx="436987" cy="597879"/>
      </dsp:txXfrm>
    </dsp:sp>
    <dsp:sp modelId="{BFE9273B-1BF0-4AD0-9CE8-97F6EC1814E9}">
      <dsp:nvSpPr>
        <dsp:cNvPr id="0" name=""/>
        <dsp:cNvSpPr/>
      </dsp:nvSpPr>
      <dsp:spPr>
        <a:xfrm>
          <a:off x="5387011" y="2344862"/>
          <a:ext cx="794523" cy="79452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565779" y="2344862"/>
        <a:ext cx="436987" cy="59787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43B034-2FAC-49CA-8744-4297EC14A25B}">
      <dsp:nvSpPr>
        <dsp:cNvPr id="0" name=""/>
        <dsp:cNvSpPr/>
      </dsp:nvSpPr>
      <dsp:spPr>
        <a:xfrm>
          <a:off x="4337" y="267559"/>
          <a:ext cx="1896493" cy="12445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1800" kern="1200" dirty="0"/>
            <a:t>situaţia politică,</a:t>
          </a:r>
          <a:endParaRPr lang="ru-RU" sz="1800" kern="1200" dirty="0"/>
        </a:p>
      </dsp:txBody>
      <dsp:txXfrm>
        <a:off x="40789" y="304011"/>
        <a:ext cx="1823589" cy="1171669"/>
      </dsp:txXfrm>
    </dsp:sp>
    <dsp:sp modelId="{34790DF9-4698-44C1-9FF6-08819667E6E8}">
      <dsp:nvSpPr>
        <dsp:cNvPr id="0" name=""/>
        <dsp:cNvSpPr/>
      </dsp:nvSpPr>
      <dsp:spPr>
        <a:xfrm>
          <a:off x="2090480" y="654681"/>
          <a:ext cx="402056" cy="4703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2090480" y="748747"/>
        <a:ext cx="281439" cy="282198"/>
      </dsp:txXfrm>
    </dsp:sp>
    <dsp:sp modelId="{AB1AABEB-123F-4466-B3CC-B59A8B5DB4A2}">
      <dsp:nvSpPr>
        <dsp:cNvPr id="0" name=""/>
        <dsp:cNvSpPr/>
      </dsp:nvSpPr>
      <dsp:spPr>
        <a:xfrm>
          <a:off x="2659428" y="267559"/>
          <a:ext cx="1896493" cy="1244573"/>
        </a:xfrm>
        <a:prstGeom prst="roundRect">
          <a:avLst>
            <a:gd name="adj" fmla="val 1000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1800" kern="1200" dirty="0"/>
            <a:t> economică,</a:t>
          </a:r>
          <a:endParaRPr lang="ru-RU" sz="1800" kern="1200" dirty="0"/>
        </a:p>
      </dsp:txBody>
      <dsp:txXfrm>
        <a:off x="2695880" y="304011"/>
        <a:ext cx="1823589" cy="1171669"/>
      </dsp:txXfrm>
    </dsp:sp>
    <dsp:sp modelId="{EC813EE9-E7C3-4A98-B383-DFAD263972D5}">
      <dsp:nvSpPr>
        <dsp:cNvPr id="0" name=""/>
        <dsp:cNvSpPr/>
      </dsp:nvSpPr>
      <dsp:spPr>
        <a:xfrm>
          <a:off x="4745570" y="654681"/>
          <a:ext cx="402056" cy="4703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4745570" y="748747"/>
        <a:ext cx="281439" cy="282198"/>
      </dsp:txXfrm>
    </dsp:sp>
    <dsp:sp modelId="{AED763B5-6FC2-4B17-ACE2-B554A49A232B}">
      <dsp:nvSpPr>
        <dsp:cNvPr id="0" name=""/>
        <dsp:cNvSpPr/>
      </dsp:nvSpPr>
      <dsp:spPr>
        <a:xfrm>
          <a:off x="5314518" y="267559"/>
          <a:ext cx="1896493" cy="1244573"/>
        </a:xfrm>
        <a:prstGeom prst="roundRect">
          <a:avLst>
            <a:gd name="adj" fmla="val 1000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1800" kern="1200" dirty="0"/>
            <a:t> de apărare</a:t>
          </a:r>
          <a:endParaRPr lang="ru-RU" sz="1800" kern="1200" dirty="0"/>
        </a:p>
      </dsp:txBody>
      <dsp:txXfrm>
        <a:off x="5350970" y="304011"/>
        <a:ext cx="1823589" cy="1171669"/>
      </dsp:txXfrm>
    </dsp:sp>
    <dsp:sp modelId="{D19E76D4-1405-4AAB-B5D0-7FC439C7FE3B}">
      <dsp:nvSpPr>
        <dsp:cNvPr id="0" name=""/>
        <dsp:cNvSpPr/>
      </dsp:nvSpPr>
      <dsp:spPr>
        <a:xfrm>
          <a:off x="7400661" y="654681"/>
          <a:ext cx="402056" cy="4703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7400661" y="748747"/>
        <a:ext cx="281439" cy="282198"/>
      </dsp:txXfrm>
    </dsp:sp>
    <dsp:sp modelId="{5BC5C0FA-4C6B-413B-B27B-E876694CD55F}">
      <dsp:nvSpPr>
        <dsp:cNvPr id="0" name=""/>
        <dsp:cNvSpPr/>
      </dsp:nvSpPr>
      <dsp:spPr>
        <a:xfrm>
          <a:off x="7969609" y="267559"/>
          <a:ext cx="1896493" cy="1244573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1800" kern="1200"/>
            <a:t>şi alte componente ale securităţii statului. </a:t>
          </a:r>
          <a:endParaRPr lang="ru-RU" sz="1800" kern="1200" dirty="0"/>
        </a:p>
      </dsp:txBody>
      <dsp:txXfrm>
        <a:off x="8006061" y="304011"/>
        <a:ext cx="1823589" cy="117166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395577-8081-4F2F-882C-FA1921E3E9A7}">
      <dsp:nvSpPr>
        <dsp:cNvPr id="0" name=""/>
        <dsp:cNvSpPr/>
      </dsp:nvSpPr>
      <dsp:spPr>
        <a:xfrm>
          <a:off x="196057" y="0"/>
          <a:ext cx="2938457" cy="6386732"/>
        </a:xfrm>
        <a:prstGeom prst="triangl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B47044-A6C8-4CA4-96E4-9EA839342B9E}">
      <dsp:nvSpPr>
        <dsp:cNvPr id="0" name=""/>
        <dsp:cNvSpPr/>
      </dsp:nvSpPr>
      <dsp:spPr>
        <a:xfrm>
          <a:off x="1136215" y="641219"/>
          <a:ext cx="3013918" cy="114322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să preia controlul asupra dispozitivelor personale utilizând programe malware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92023" y="697027"/>
        <a:ext cx="2902302" cy="1031608"/>
      </dsp:txXfrm>
    </dsp:sp>
    <dsp:sp modelId="{DC593873-2210-48B8-ACEE-8A2E94700DFE}">
      <dsp:nvSpPr>
        <dsp:cNvPr id="0" name=""/>
        <dsp:cNvSpPr/>
      </dsp:nvSpPr>
      <dsp:spPr>
        <a:xfrm>
          <a:off x="1105187" y="1917292"/>
          <a:ext cx="3075974" cy="114322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160472"/>
              <a:satOff val="3389"/>
              <a:lumOff val="902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să fure sau să compromită date cu caracter personal și proprietate intelectuală pentru a comite fraude online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60995" y="1973100"/>
        <a:ext cx="2964358" cy="1031608"/>
      </dsp:txXfrm>
    </dsp:sp>
    <dsp:sp modelId="{57C23A56-C14C-4109-B054-6EBBF35C9A1E}">
      <dsp:nvSpPr>
        <dsp:cNvPr id="0" name=""/>
        <dsp:cNvSpPr/>
      </dsp:nvSpPr>
      <dsp:spPr>
        <a:xfrm>
          <a:off x="1129330" y="3193366"/>
          <a:ext cx="3027689" cy="114322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320943"/>
              <a:satOff val="6777"/>
              <a:lumOff val="180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să utilizeze internetul și platformele de comunicare socială pentru a distribui conținut ilegal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85138" y="3249174"/>
        <a:ext cx="2916073" cy="1031608"/>
      </dsp:txXfrm>
    </dsp:sp>
    <dsp:sp modelId="{90F5DDE1-9822-4FD7-B161-CCAAC51CC8C7}">
      <dsp:nvSpPr>
        <dsp:cNvPr id="0" name=""/>
        <dsp:cNvSpPr/>
      </dsp:nvSpPr>
      <dsp:spPr>
        <a:xfrm>
          <a:off x="947364" y="4469439"/>
          <a:ext cx="3391620" cy="114322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481415"/>
              <a:satOff val="10166"/>
              <a:lumOff val="270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să utilizeze „darknetul” pentru a vinde bunuri ilicite și servicii de piratare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03172" y="4525247"/>
        <a:ext cx="3280004" cy="103160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F16072-8D4E-49B4-A6DD-966BB202677D}">
      <dsp:nvSpPr>
        <dsp:cNvPr id="0" name=""/>
        <dsp:cNvSpPr/>
      </dsp:nvSpPr>
      <dsp:spPr>
        <a:xfrm>
          <a:off x="0" y="0"/>
          <a:ext cx="6573655" cy="159892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1600" kern="1200" dirty="0"/>
            <a:t>În condițiile moderne, una dintre forțele motrice ale dezvoltării societății este utilizarea tehnologiei informației. </a:t>
          </a:r>
          <a:endParaRPr lang="ru-RU" sz="1600" kern="1200" dirty="0"/>
        </a:p>
      </dsp:txBody>
      <dsp:txXfrm>
        <a:off x="46831" y="46831"/>
        <a:ext cx="4848287" cy="1505265"/>
      </dsp:txXfrm>
    </dsp:sp>
    <dsp:sp modelId="{52A357BA-7FA4-416C-AC81-C0C2C0F59ADD}">
      <dsp:nvSpPr>
        <dsp:cNvPr id="0" name=""/>
        <dsp:cNvSpPr/>
      </dsp:nvSpPr>
      <dsp:spPr>
        <a:xfrm>
          <a:off x="580028" y="1865415"/>
          <a:ext cx="6573655" cy="1598927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1600" kern="1200" dirty="0"/>
            <a:t>Sistemele informatice au devenit parte integrantă a structurii oricărei organizații. Ele permit un schimb mai bun de informații, facilitează munca cu partenerii străini și sunt necesare atunci când se construiesc relații în cadrul societății</a:t>
          </a:r>
          <a:endParaRPr lang="ru-RU" sz="1600" kern="1200" dirty="0"/>
        </a:p>
      </dsp:txBody>
      <dsp:txXfrm>
        <a:off x="626859" y="1912246"/>
        <a:ext cx="4860661" cy="1505265"/>
      </dsp:txXfrm>
    </dsp:sp>
    <dsp:sp modelId="{5BD53C83-992A-4793-A2E5-5B610FEC985D}">
      <dsp:nvSpPr>
        <dsp:cNvPr id="0" name=""/>
        <dsp:cNvSpPr/>
      </dsp:nvSpPr>
      <dsp:spPr>
        <a:xfrm>
          <a:off x="1160056" y="3730831"/>
          <a:ext cx="6573655" cy="1598927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1600" kern="1200" dirty="0"/>
            <a:t>Experiența arată că atunci când apar probleme în sistemul de schimb de informații, organizația este pe punctul de a disfuncționa. Prin urmare, reprezentanții structurilor publice și de afaceri sunt conștienți de importanța asigurării securității resurselor informaționale, făcându-le parte integrantă a strategiei de dezvoltare a organizației și a societății în ansamblu. </a:t>
          </a:r>
          <a:endParaRPr lang="ru-RU" sz="1600" kern="1200" dirty="0"/>
        </a:p>
      </dsp:txBody>
      <dsp:txXfrm>
        <a:off x="1206887" y="3777662"/>
        <a:ext cx="4860661" cy="1505265"/>
      </dsp:txXfrm>
    </dsp:sp>
    <dsp:sp modelId="{443C5411-33B0-435D-A26D-98432EC4142C}">
      <dsp:nvSpPr>
        <dsp:cNvPr id="0" name=""/>
        <dsp:cNvSpPr/>
      </dsp:nvSpPr>
      <dsp:spPr>
        <a:xfrm>
          <a:off x="5534352" y="1212520"/>
          <a:ext cx="1039303" cy="103930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768195" y="1212520"/>
        <a:ext cx="571617" cy="782076"/>
      </dsp:txXfrm>
    </dsp:sp>
    <dsp:sp modelId="{FD39F4EA-F725-4CC8-9C06-75F1A6B6D8BE}">
      <dsp:nvSpPr>
        <dsp:cNvPr id="0" name=""/>
        <dsp:cNvSpPr/>
      </dsp:nvSpPr>
      <dsp:spPr>
        <a:xfrm>
          <a:off x="6114380" y="3067276"/>
          <a:ext cx="1039303" cy="103930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348223" y="3067276"/>
        <a:ext cx="571617" cy="782076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6B7F0D-1A2A-4F8F-8BD2-0B06A6928EB3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910694-FF69-477C-AB44-32BB2602D77D}">
      <dsp:nvSpPr>
        <dsp:cNvPr id="0" name=""/>
        <dsp:cNvSpPr/>
      </dsp:nvSpPr>
      <dsp:spPr>
        <a:xfrm>
          <a:off x="0" y="0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100" kern="1200" dirty="0" smtClean="0"/>
            <a:t>Lumea este în continuă mişcare, cerinţele de securitate şi confidenţialitate cresc pe zi ce trece, ameninţările ţin pasul. </a:t>
          </a:r>
          <a:endParaRPr lang="ru-RU" sz="2100" kern="1200" dirty="0"/>
        </a:p>
      </dsp:txBody>
      <dsp:txXfrm>
        <a:off x="0" y="0"/>
        <a:ext cx="10515600" cy="1087834"/>
      </dsp:txXfrm>
    </dsp:sp>
    <dsp:sp modelId="{ABD1CF80-1C00-4173-87B6-6BA2495B0FD8}">
      <dsp:nvSpPr>
        <dsp:cNvPr id="0" name=""/>
        <dsp:cNvSpPr/>
      </dsp:nvSpPr>
      <dsp:spPr>
        <a:xfrm>
          <a:off x="0" y="1087834"/>
          <a:ext cx="10515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5DC8DE-C0AD-49DB-AE0D-84678CA9D830}">
      <dsp:nvSpPr>
        <dsp:cNvPr id="0" name=""/>
        <dsp:cNvSpPr/>
      </dsp:nvSpPr>
      <dsp:spPr>
        <a:xfrm>
          <a:off x="0" y="1087834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100" kern="1200" dirty="0" smtClean="0"/>
            <a:t>Transformările secolului XXI au influențat inclusiv modul de desfășurare a conflictelor. Războaiele nu se mai câștigă în tranșee, în plan fizic, ci în mediul virtaul, prin intermediul informațiilor.</a:t>
          </a:r>
          <a:endParaRPr lang="ru-RU" sz="2100" kern="1200" dirty="0"/>
        </a:p>
      </dsp:txBody>
      <dsp:txXfrm>
        <a:off x="0" y="1087834"/>
        <a:ext cx="10515600" cy="1087834"/>
      </dsp:txXfrm>
    </dsp:sp>
    <dsp:sp modelId="{7E577A22-8FC1-4C47-8F0D-19E9D926FF93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312C6F-C7D6-4CC9-BACA-68730F7BBC99}">
      <dsp:nvSpPr>
        <dsp:cNvPr id="0" name=""/>
        <dsp:cNvSpPr/>
      </dsp:nvSpPr>
      <dsp:spPr>
        <a:xfrm>
          <a:off x="0" y="2175669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100" kern="1200" smtClean="0"/>
            <a:t>Astfel, în noua conjunctură creată, serviciilor de informații le revine rolul să răspundă provocărilor contemporane determinate de era informațională.</a:t>
          </a:r>
          <a:endParaRPr lang="ru-RU" sz="2100" kern="1200"/>
        </a:p>
      </dsp:txBody>
      <dsp:txXfrm>
        <a:off x="0" y="2175669"/>
        <a:ext cx="10515600" cy="1087834"/>
      </dsp:txXfrm>
    </dsp:sp>
    <dsp:sp modelId="{CD82086B-FEE4-4387-8E44-B73885963EC7}">
      <dsp:nvSpPr>
        <dsp:cNvPr id="0" name=""/>
        <dsp:cNvSpPr/>
      </dsp:nvSpPr>
      <dsp:spPr>
        <a:xfrm>
          <a:off x="0" y="3263503"/>
          <a:ext cx="10515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1E5103-F488-48CA-8318-3DF6D8E1BB37}">
      <dsp:nvSpPr>
        <dsp:cNvPr id="0" name=""/>
        <dsp:cNvSpPr/>
      </dsp:nvSpPr>
      <dsp:spPr>
        <a:xfrm>
          <a:off x="0" y="3263503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100" kern="1200" smtClean="0"/>
            <a:t>Să-și consolideze performanța operațională şi analitică prin utilizarea noilor instrumente de acțiune pentru prevenirea şi combaterea amenințărilor la adresa securității informaționale. </a:t>
          </a:r>
          <a:endParaRPr lang="ru-RU" sz="2100" kern="1200"/>
        </a:p>
      </dsp:txBody>
      <dsp:txXfrm>
        <a:off x="0" y="3263503"/>
        <a:ext cx="10515600" cy="10878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DF6B9-8586-464E-AFBD-58372FA53C2E}">
      <dsp:nvSpPr>
        <dsp:cNvPr id="0" name=""/>
        <dsp:cNvSpPr/>
      </dsp:nvSpPr>
      <dsp:spPr>
        <a:xfrm>
          <a:off x="52308" y="27945"/>
          <a:ext cx="3886200" cy="146542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În mare parte, integritatea lumii contemporane, ca societate globală,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229" y="70866"/>
        <a:ext cx="2371572" cy="1379579"/>
      </dsp:txXfrm>
    </dsp:sp>
    <dsp:sp modelId="{194DCAA5-AD44-420B-A9E6-0F5AAE9E998C}">
      <dsp:nvSpPr>
        <dsp:cNvPr id="0" name=""/>
        <dsp:cNvSpPr/>
      </dsp:nvSpPr>
      <dsp:spPr>
        <a:xfrm>
          <a:off x="685799" y="1791070"/>
          <a:ext cx="3886200" cy="1465421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este asigurată de schimbul informaţional. 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8720" y="1833991"/>
        <a:ext cx="2162034" cy="1379579"/>
      </dsp:txXfrm>
    </dsp:sp>
    <dsp:sp modelId="{A5EE4C7A-0FA0-4249-BAA9-4BD59732EE32}">
      <dsp:nvSpPr>
        <dsp:cNvPr id="0" name=""/>
        <dsp:cNvSpPr/>
      </dsp:nvSpPr>
      <dsp:spPr>
        <a:xfrm>
          <a:off x="2933676" y="1151984"/>
          <a:ext cx="952523" cy="95252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3147994" y="1151984"/>
        <a:ext cx="523887" cy="7167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19A369-C81C-4C26-94FF-7ACE3E534ECD}">
      <dsp:nvSpPr>
        <dsp:cNvPr id="0" name=""/>
        <dsp:cNvSpPr/>
      </dsp:nvSpPr>
      <dsp:spPr>
        <a:xfrm>
          <a:off x="67267" y="-45423"/>
          <a:ext cx="2302204" cy="1726653"/>
        </a:xfrm>
        <a:prstGeom prst="up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F82CE8-131E-4C33-AD91-AC9F518B911F}">
      <dsp:nvSpPr>
        <dsp:cNvPr id="0" name=""/>
        <dsp:cNvSpPr/>
      </dsp:nvSpPr>
      <dsp:spPr>
        <a:xfrm>
          <a:off x="2288555" y="-45423"/>
          <a:ext cx="4857335" cy="1726653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28016" tIns="0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1800" kern="1200" dirty="0"/>
            <a:t>Globalizarea, este un fenomen amplu dezbătut, nu putea să nu influenţeze aspectele legate de securitatea naţională, de ameninţările privind siguranţa oamenilor şi informaţiilor, a instituţiilor naţionale şi internaţionale.</a:t>
          </a:r>
          <a:endParaRPr lang="ru-RU" sz="1800" kern="1200" dirty="0"/>
        </a:p>
      </dsp:txBody>
      <dsp:txXfrm>
        <a:off x="2288555" y="-45423"/>
        <a:ext cx="4857335" cy="1726653"/>
      </dsp:txXfrm>
    </dsp:sp>
    <dsp:sp modelId="{7EEFA018-BAF3-4674-9D8F-731AAA88BE8C}">
      <dsp:nvSpPr>
        <dsp:cNvPr id="0" name=""/>
        <dsp:cNvSpPr/>
      </dsp:nvSpPr>
      <dsp:spPr>
        <a:xfrm>
          <a:off x="757928" y="1825117"/>
          <a:ext cx="2302204" cy="1726653"/>
        </a:xfrm>
        <a:prstGeom prst="downArrow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CA1793-5655-4CF9-98D1-388E5125D0A2}">
      <dsp:nvSpPr>
        <dsp:cNvPr id="0" name=""/>
        <dsp:cNvSpPr/>
      </dsp:nvSpPr>
      <dsp:spPr>
        <a:xfrm>
          <a:off x="2744876" y="1734269"/>
          <a:ext cx="5326015" cy="1908349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42240" tIns="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2000" kern="1200" dirty="0"/>
            <a:t> Extinderea la scară globală a utilizării diferitelor mecanisme de prelucrare şi comunicare a informaţiilor, de control al activităţilor a condus şi la apariţia nevoii de a lua în considerare noile aspecte ce influenţează securitatea spaţiului cibernetic global</a:t>
          </a:r>
          <a:endParaRPr lang="ru-RU" sz="2000" kern="1200" dirty="0"/>
        </a:p>
      </dsp:txBody>
      <dsp:txXfrm>
        <a:off x="2744876" y="1734269"/>
        <a:ext cx="5326015" cy="19083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A15004-18E0-4F83-9A98-7FC9288A6BF0}">
      <dsp:nvSpPr>
        <dsp:cNvPr id="0" name=""/>
        <dsp:cNvSpPr/>
      </dsp:nvSpPr>
      <dsp:spPr>
        <a:xfrm>
          <a:off x="2333" y="0"/>
          <a:ext cx="4976455" cy="153924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2200" kern="1200" dirty="0"/>
            <a:t>Implementarea activă şi multilaterală a tehnologiilor informaţionale a determinat transformarea structurii societăţii mondiale, </a:t>
          </a:r>
          <a:endParaRPr lang="ru-RU" sz="2200" kern="1200" dirty="0"/>
        </a:p>
      </dsp:txBody>
      <dsp:txXfrm>
        <a:off x="47416" y="45083"/>
        <a:ext cx="4886289" cy="1449074"/>
      </dsp:txXfrm>
    </dsp:sp>
    <dsp:sp modelId="{FFD1D09C-A908-4A1E-B045-11A9BDB11AF9}">
      <dsp:nvSpPr>
        <dsp:cNvPr id="0" name=""/>
        <dsp:cNvSpPr/>
      </dsp:nvSpPr>
      <dsp:spPr>
        <a:xfrm>
          <a:off x="5476434" y="152540"/>
          <a:ext cx="1055008" cy="12341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5476434" y="399372"/>
        <a:ext cx="738506" cy="740496"/>
      </dsp:txXfrm>
    </dsp:sp>
    <dsp:sp modelId="{DC714906-A5E2-4BC4-A18E-8BDF567399DE}">
      <dsp:nvSpPr>
        <dsp:cNvPr id="0" name=""/>
        <dsp:cNvSpPr/>
      </dsp:nvSpPr>
      <dsp:spPr>
        <a:xfrm>
          <a:off x="6969371" y="0"/>
          <a:ext cx="4976455" cy="1539240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2200" kern="1200" dirty="0" smtClean="0"/>
            <a:t>conducând </a:t>
          </a:r>
          <a:r>
            <a:rPr lang="ro-MD" sz="2200" kern="1200" dirty="0"/>
            <a:t>treptat spre dispariţia frontierelor naţionale</a:t>
          </a:r>
          <a:endParaRPr lang="ru-RU" sz="2200" kern="1200" dirty="0"/>
        </a:p>
      </dsp:txBody>
      <dsp:txXfrm>
        <a:off x="7014454" y="45083"/>
        <a:ext cx="4886289" cy="14490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377191-1AE8-4D6D-96DF-B58CE0FED1B7}">
      <dsp:nvSpPr>
        <dsp:cNvPr id="0" name=""/>
        <dsp:cNvSpPr/>
      </dsp:nvSpPr>
      <dsp:spPr>
        <a:xfrm rot="5400000">
          <a:off x="1406900" y="1447113"/>
          <a:ext cx="1279847" cy="145706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BDC212-F418-4F31-96A9-6F3A15FC14FB}">
      <dsp:nvSpPr>
        <dsp:cNvPr id="0" name=""/>
        <dsp:cNvSpPr/>
      </dsp:nvSpPr>
      <dsp:spPr>
        <a:xfrm>
          <a:off x="421131" y="28377"/>
          <a:ext cx="3447882" cy="1508086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2000" kern="1200" dirty="0"/>
            <a:t> corporaţiile transnaţionale,</a:t>
          </a:r>
          <a:endParaRPr lang="ru-RU" sz="2000" kern="1200" dirty="0"/>
        </a:p>
      </dsp:txBody>
      <dsp:txXfrm>
        <a:off x="494763" y="102009"/>
        <a:ext cx="3300618" cy="1360822"/>
      </dsp:txXfrm>
    </dsp:sp>
    <dsp:sp modelId="{6DABAA43-9D24-4758-B9D3-8C823E69E71E}">
      <dsp:nvSpPr>
        <dsp:cNvPr id="0" name=""/>
        <dsp:cNvSpPr/>
      </dsp:nvSpPr>
      <dsp:spPr>
        <a:xfrm>
          <a:off x="3222327" y="172207"/>
          <a:ext cx="1566984" cy="1218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6D93A5-B761-4F2A-9963-D34D39F18ADB}">
      <dsp:nvSpPr>
        <dsp:cNvPr id="0" name=""/>
        <dsp:cNvSpPr/>
      </dsp:nvSpPr>
      <dsp:spPr>
        <a:xfrm rot="5400000">
          <a:off x="3503627" y="3141192"/>
          <a:ext cx="1279847" cy="145706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1955669"/>
            <a:satOff val="100000"/>
            <a:lumOff val="105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F32C52-87DE-4349-BB14-C9E9A73C1305}">
      <dsp:nvSpPr>
        <dsp:cNvPr id="0" name=""/>
        <dsp:cNvSpPr/>
      </dsp:nvSpPr>
      <dsp:spPr>
        <a:xfrm>
          <a:off x="2517858" y="1722456"/>
          <a:ext cx="3447882" cy="1508086"/>
        </a:xfrm>
        <a:prstGeom prst="roundRect">
          <a:avLst>
            <a:gd name="adj" fmla="val 1667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2000" kern="1200" dirty="0"/>
            <a:t> şi economia electronică. </a:t>
          </a:r>
          <a:endParaRPr lang="ru-RU" sz="2000" kern="1200" dirty="0"/>
        </a:p>
      </dsp:txBody>
      <dsp:txXfrm>
        <a:off x="2591490" y="1796088"/>
        <a:ext cx="3300618" cy="1360822"/>
      </dsp:txXfrm>
    </dsp:sp>
    <dsp:sp modelId="{BD35186D-5CCE-4E8D-AEC6-80CF0365AD61}">
      <dsp:nvSpPr>
        <dsp:cNvPr id="0" name=""/>
        <dsp:cNvSpPr/>
      </dsp:nvSpPr>
      <dsp:spPr>
        <a:xfrm>
          <a:off x="5319054" y="1866286"/>
          <a:ext cx="1566984" cy="1218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4E5307-AEDE-4DD9-8FE9-269E061AFA3B}">
      <dsp:nvSpPr>
        <dsp:cNvPr id="0" name=""/>
        <dsp:cNvSpPr/>
      </dsp:nvSpPr>
      <dsp:spPr>
        <a:xfrm>
          <a:off x="4614585" y="3416535"/>
          <a:ext cx="3447882" cy="1508086"/>
        </a:xfrm>
        <a:prstGeom prst="roundRect">
          <a:avLst>
            <a:gd name="adj" fmla="val 1667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2000" kern="1200" dirty="0"/>
            <a:t>asocierea colectivelor ştiinţifice, care lucrează asupra unor probleme comune, dar se află în diferite regiuni ale planetei</a:t>
          </a:r>
          <a:r>
            <a:rPr lang="ro-MD" sz="1400" kern="1200" dirty="0"/>
            <a:t>. </a:t>
          </a:r>
          <a:endParaRPr lang="ru-RU" sz="1400" kern="1200" dirty="0"/>
        </a:p>
      </dsp:txBody>
      <dsp:txXfrm>
        <a:off x="4688217" y="3490167"/>
        <a:ext cx="3300618" cy="136082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C613B-6B7F-4440-852E-3750270F271D}">
      <dsp:nvSpPr>
        <dsp:cNvPr id="0" name=""/>
        <dsp:cNvSpPr/>
      </dsp:nvSpPr>
      <dsp:spPr>
        <a:xfrm>
          <a:off x="0" y="553777"/>
          <a:ext cx="8524866" cy="8018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730873-D030-4129-8777-6B3EAF742254}">
      <dsp:nvSpPr>
        <dsp:cNvPr id="0" name=""/>
        <dsp:cNvSpPr/>
      </dsp:nvSpPr>
      <dsp:spPr>
        <a:xfrm>
          <a:off x="468868" y="37177"/>
          <a:ext cx="6564154" cy="1033200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109" tIns="0" rIns="248109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Sun Tzu, primul autor cunoscut care a abordat în lumea Antică problema serviciilor de informații.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9305" y="87614"/>
        <a:ext cx="6463280" cy="932326"/>
      </dsp:txXfrm>
    </dsp:sp>
    <dsp:sp modelId="{F50ED8DE-6E04-4357-8593-F3D4567CE476}">
      <dsp:nvSpPr>
        <dsp:cNvPr id="0" name=""/>
        <dsp:cNvSpPr/>
      </dsp:nvSpPr>
      <dsp:spPr>
        <a:xfrm>
          <a:off x="0" y="2061195"/>
          <a:ext cx="8524866" cy="8018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8C1A91-B55E-4260-834B-B4BA49A5B43C}">
      <dsp:nvSpPr>
        <dsp:cNvPr id="0" name=""/>
        <dsp:cNvSpPr/>
      </dsp:nvSpPr>
      <dsp:spPr>
        <a:xfrm>
          <a:off x="468868" y="1544595"/>
          <a:ext cx="6564154" cy="1033200"/>
        </a:xfrm>
        <a:prstGeom prst="round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109" tIns="0" rIns="248109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În ,,Arta războiului”, autorul considera că: un bun spionaj pe timp de pace valora pentru apărarea națională la fel de mult ca o armată, fiind totodată considerabil mai ieftin.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9305" y="1595032"/>
        <a:ext cx="6463280" cy="932326"/>
      </dsp:txXfrm>
    </dsp:sp>
    <dsp:sp modelId="{93454C25-D7FF-4EAF-A4BD-E8840BB86D78}">
      <dsp:nvSpPr>
        <dsp:cNvPr id="0" name=""/>
        <dsp:cNvSpPr/>
      </dsp:nvSpPr>
      <dsp:spPr>
        <a:xfrm>
          <a:off x="0" y="3568612"/>
          <a:ext cx="8524866" cy="8018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BA3A72-4586-48B4-99BD-56F71043E52C}">
      <dsp:nvSpPr>
        <dsp:cNvPr id="0" name=""/>
        <dsp:cNvSpPr/>
      </dsp:nvSpPr>
      <dsp:spPr>
        <a:xfrm>
          <a:off x="468868" y="3052012"/>
          <a:ext cx="6564154" cy="1033200"/>
        </a:xfrm>
        <a:prstGeom prst="round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109" tIns="0" rIns="248109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Toți marii comandanți din istorie s-au bazat pe serviciile  de informații ca pe un ghid care să le indice unde și când să lovească.</a:t>
          </a:r>
          <a:endParaRPr lang="ru-RU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9305" y="3102449"/>
        <a:ext cx="6463280" cy="932326"/>
      </dsp:txXfrm>
    </dsp:sp>
    <dsp:sp modelId="{8CAC0255-49D3-4DBE-80D5-E218CF5279F9}">
      <dsp:nvSpPr>
        <dsp:cNvPr id="0" name=""/>
        <dsp:cNvSpPr/>
      </dsp:nvSpPr>
      <dsp:spPr>
        <a:xfrm>
          <a:off x="0" y="5076029"/>
          <a:ext cx="8524866" cy="8018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6AE20E-0FDC-40C4-9273-8A13817EE570}">
      <dsp:nvSpPr>
        <dsp:cNvPr id="0" name=""/>
        <dsp:cNvSpPr/>
      </dsp:nvSpPr>
      <dsp:spPr>
        <a:xfrm>
          <a:off x="468868" y="4559429"/>
          <a:ext cx="6564154" cy="103320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109" tIns="0" rIns="248109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,,Dacă nu-i cunoști pe ceilalți și nu te cunoști nici pe tine, vei fi în primejdie în timpul fiecărei bătălii”.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9305" y="4609866"/>
        <a:ext cx="6463280" cy="93232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8E30E3-4F60-4CC8-8469-F9738E922BB3}">
      <dsp:nvSpPr>
        <dsp:cNvPr id="0" name=""/>
        <dsp:cNvSpPr/>
      </dsp:nvSpPr>
      <dsp:spPr>
        <a:xfrm rot="5400000">
          <a:off x="1058795" y="1409682"/>
          <a:ext cx="2201573" cy="26546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4549CC-5EB2-4DCA-B808-A3BBE17AB4B7}">
      <dsp:nvSpPr>
        <dsp:cNvPr id="0" name=""/>
        <dsp:cNvSpPr/>
      </dsp:nvSpPr>
      <dsp:spPr>
        <a:xfrm>
          <a:off x="1564355" y="3319"/>
          <a:ext cx="2949587" cy="1769752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Astăzi securitatea informaționala joacă un rol la fel </a:t>
          </a:r>
          <a:r>
            <a:rPr lang="ro-RO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 important</a:t>
          </a:r>
          <a:r>
            <a:rPr lang="ro-RO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16189" y="55153"/>
        <a:ext cx="2845919" cy="1666084"/>
      </dsp:txXfrm>
    </dsp:sp>
    <dsp:sp modelId="{B4D05161-DDF5-42DC-903E-22F840733A5A}">
      <dsp:nvSpPr>
        <dsp:cNvPr id="0" name=""/>
        <dsp:cNvSpPr/>
      </dsp:nvSpPr>
      <dsp:spPr>
        <a:xfrm rot="5400000">
          <a:off x="1058795" y="3621872"/>
          <a:ext cx="2201573" cy="265462"/>
        </a:xfrm>
        <a:prstGeom prst="rect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0344A9-8C54-4413-A8EC-DAA9947EADA7}">
      <dsp:nvSpPr>
        <dsp:cNvPr id="0" name=""/>
        <dsp:cNvSpPr/>
      </dsp:nvSpPr>
      <dsp:spPr>
        <a:xfrm>
          <a:off x="1564355" y="2215510"/>
          <a:ext cx="2949587" cy="1769752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 devenit un subiect deosebit de actual, care persistă practic pe agenda tuturor conferințelor și forurilor de </a:t>
          </a:r>
          <a:r>
            <a:rPr lang="ro-RO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specialitate.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16189" y="2267344"/>
        <a:ext cx="2845919" cy="1666084"/>
      </dsp:txXfrm>
    </dsp:sp>
    <dsp:sp modelId="{518C46BC-56EE-4187-BC79-5A66752202C3}">
      <dsp:nvSpPr>
        <dsp:cNvPr id="0" name=""/>
        <dsp:cNvSpPr/>
      </dsp:nvSpPr>
      <dsp:spPr>
        <a:xfrm>
          <a:off x="2164890" y="4727968"/>
          <a:ext cx="3912334" cy="265462"/>
        </a:xfrm>
        <a:prstGeom prst="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1FF553-0AA5-4F34-BDE6-D6E9C777A09E}">
      <dsp:nvSpPr>
        <dsp:cNvPr id="0" name=""/>
        <dsp:cNvSpPr/>
      </dsp:nvSpPr>
      <dsp:spPr>
        <a:xfrm>
          <a:off x="1564355" y="4427700"/>
          <a:ext cx="2949587" cy="1769752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Aceasta se datorează faptului că, pe de o parte, informația este estimată la nivelul celui deal patrulea element vital, după aer, apă și foc.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16189" y="4479534"/>
        <a:ext cx="2845919" cy="1666084"/>
      </dsp:txXfrm>
    </dsp:sp>
    <dsp:sp modelId="{2C99D8FD-04D6-44CA-943F-9E52E5F6563D}">
      <dsp:nvSpPr>
        <dsp:cNvPr id="0" name=""/>
        <dsp:cNvSpPr/>
      </dsp:nvSpPr>
      <dsp:spPr>
        <a:xfrm rot="16200000">
          <a:off x="4981746" y="3621872"/>
          <a:ext cx="2201573" cy="265462"/>
        </a:xfrm>
        <a:prstGeom prst="rect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FA1813-136E-46F0-BEC6-940F7710924C}">
      <dsp:nvSpPr>
        <dsp:cNvPr id="0" name=""/>
        <dsp:cNvSpPr/>
      </dsp:nvSpPr>
      <dsp:spPr>
        <a:xfrm>
          <a:off x="5487306" y="4427700"/>
          <a:ext cx="2949587" cy="1769752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Iar, pe de altă parte, că era informațională a adus schimbări profunde în evoluția riscurilor.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39140" y="4479534"/>
        <a:ext cx="2845919" cy="1666084"/>
      </dsp:txXfrm>
    </dsp:sp>
    <dsp:sp modelId="{C5B83C63-EB8D-4E95-A06D-43C029F65F78}">
      <dsp:nvSpPr>
        <dsp:cNvPr id="0" name=""/>
        <dsp:cNvSpPr/>
      </dsp:nvSpPr>
      <dsp:spPr>
        <a:xfrm rot="16200000">
          <a:off x="4981746" y="1409682"/>
          <a:ext cx="2201573" cy="265462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8BE825-5125-451C-81D2-28E90A544451}">
      <dsp:nvSpPr>
        <dsp:cNvPr id="0" name=""/>
        <dsp:cNvSpPr/>
      </dsp:nvSpPr>
      <dsp:spPr>
        <a:xfrm>
          <a:off x="5487306" y="2215510"/>
          <a:ext cx="2949587" cy="1769752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 modului în care instituțiile statului, organizațiile private, persoanele individuale și societatea în întregime.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39140" y="2267344"/>
        <a:ext cx="2845919" cy="1666084"/>
      </dsp:txXfrm>
    </dsp:sp>
    <dsp:sp modelId="{486AF1F0-3A22-4813-AFDA-63A59B9684D6}">
      <dsp:nvSpPr>
        <dsp:cNvPr id="0" name=""/>
        <dsp:cNvSpPr/>
      </dsp:nvSpPr>
      <dsp:spPr>
        <a:xfrm>
          <a:off x="5487306" y="3319"/>
          <a:ext cx="2949587" cy="1769752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Ar trebui să răspundă provocărilor și oportunităților create de revoluția tehnologică.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39140" y="55153"/>
        <a:ext cx="2845919" cy="166608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DD3B40-914B-4D67-920B-1B6255F5703D}">
      <dsp:nvSpPr>
        <dsp:cNvPr id="0" name=""/>
        <dsp:cNvSpPr/>
      </dsp:nvSpPr>
      <dsp:spPr>
        <a:xfrm rot="5400000">
          <a:off x="485981" y="1604301"/>
          <a:ext cx="1463642" cy="243546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0552E3-DE90-4621-A4BB-C679F7350DB4}">
      <dsp:nvSpPr>
        <dsp:cNvPr id="0" name=""/>
        <dsp:cNvSpPr/>
      </dsp:nvSpPr>
      <dsp:spPr>
        <a:xfrm>
          <a:off x="241663" y="2331981"/>
          <a:ext cx="2198753" cy="1927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Dependenţa de informaţie este tot mai mare, chiar periculoasă.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1663" y="2331981"/>
        <a:ext cx="2198753" cy="1927336"/>
      </dsp:txXfrm>
    </dsp:sp>
    <dsp:sp modelId="{08233738-8C84-48DE-8D98-2648042939A9}">
      <dsp:nvSpPr>
        <dsp:cNvPr id="0" name=""/>
        <dsp:cNvSpPr/>
      </dsp:nvSpPr>
      <dsp:spPr>
        <a:xfrm>
          <a:off x="2025558" y="1424999"/>
          <a:ext cx="414859" cy="414859"/>
        </a:xfrm>
        <a:prstGeom prst="triangle">
          <a:avLst>
            <a:gd name="adj" fmla="val 100000"/>
          </a:avLst>
        </a:prstGeom>
        <a:solidFill>
          <a:schemeClr val="accent3">
            <a:hueOff val="451767"/>
            <a:satOff val="16667"/>
            <a:lumOff val="-2451"/>
            <a:alphaOff val="0"/>
          </a:schemeClr>
        </a:solidFill>
        <a:ln w="12700" cap="flat" cmpd="sng" algn="ctr">
          <a:solidFill>
            <a:schemeClr val="accent3">
              <a:hueOff val="451767"/>
              <a:satOff val="16667"/>
              <a:lumOff val="-2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E01F19-38B5-4406-808E-C8D567C9D181}">
      <dsp:nvSpPr>
        <dsp:cNvPr id="0" name=""/>
        <dsp:cNvSpPr/>
      </dsp:nvSpPr>
      <dsp:spPr>
        <a:xfrm rot="5400000">
          <a:off x="3177686" y="938236"/>
          <a:ext cx="1463642" cy="2435467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88B5D8-1ABF-419D-AF37-0A6718759A6E}">
      <dsp:nvSpPr>
        <dsp:cNvPr id="0" name=""/>
        <dsp:cNvSpPr/>
      </dsp:nvSpPr>
      <dsp:spPr>
        <a:xfrm>
          <a:off x="2933368" y="1665916"/>
          <a:ext cx="2198753" cy="1927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Există state care depind totalmente de informaţiile oferite de componentele spaţiului cibernetic naţional.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33368" y="1665916"/>
        <a:ext cx="2198753" cy="1927336"/>
      </dsp:txXfrm>
    </dsp:sp>
    <dsp:sp modelId="{8A1C8099-5040-4DD3-8835-3147C7AB0635}">
      <dsp:nvSpPr>
        <dsp:cNvPr id="0" name=""/>
        <dsp:cNvSpPr/>
      </dsp:nvSpPr>
      <dsp:spPr>
        <a:xfrm>
          <a:off x="4717262" y="758934"/>
          <a:ext cx="414859" cy="414859"/>
        </a:xfrm>
        <a:prstGeom prst="triangle">
          <a:avLst>
            <a:gd name="adj" fmla="val 10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6276CD-6DB4-4970-8C26-1E1ED4F1D3F1}">
      <dsp:nvSpPr>
        <dsp:cNvPr id="0" name=""/>
        <dsp:cNvSpPr/>
      </dsp:nvSpPr>
      <dsp:spPr>
        <a:xfrm rot="5400000">
          <a:off x="5869390" y="272171"/>
          <a:ext cx="1463642" cy="2435467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374345-E663-4BBA-8785-C2B9A139889B}">
      <dsp:nvSpPr>
        <dsp:cNvPr id="0" name=""/>
        <dsp:cNvSpPr/>
      </dsp:nvSpPr>
      <dsp:spPr>
        <a:xfrm>
          <a:off x="5625072" y="999851"/>
          <a:ext cx="2198753" cy="1927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Blocarea acestuia timp de câteva ore poate să conducă la instaurarea haosului în ţara respectivă.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25072" y="999851"/>
        <a:ext cx="2198753" cy="1927336"/>
      </dsp:txXfrm>
    </dsp:sp>
    <dsp:sp modelId="{E169B2F4-1FA3-4625-AA06-342154E4F6CA}">
      <dsp:nvSpPr>
        <dsp:cNvPr id="0" name=""/>
        <dsp:cNvSpPr/>
      </dsp:nvSpPr>
      <dsp:spPr>
        <a:xfrm>
          <a:off x="7408967" y="92869"/>
          <a:ext cx="414859" cy="414859"/>
        </a:xfrm>
        <a:prstGeom prst="triangle">
          <a:avLst>
            <a:gd name="adj" fmla="val 100000"/>
          </a:avLst>
        </a:prstGeom>
        <a:solidFill>
          <a:schemeClr val="accent3">
            <a:hueOff val="2258833"/>
            <a:satOff val="83333"/>
            <a:lumOff val="-12255"/>
            <a:alphaOff val="0"/>
          </a:schemeClr>
        </a:solidFill>
        <a:ln w="12700" cap="flat" cmpd="sng" algn="ctr">
          <a:solidFill>
            <a:schemeClr val="accent3">
              <a:hueOff val="2258833"/>
              <a:satOff val="83333"/>
              <a:lumOff val="-122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64BF5F-3994-4188-B271-4A718ED7C513}">
      <dsp:nvSpPr>
        <dsp:cNvPr id="0" name=""/>
        <dsp:cNvSpPr/>
      </dsp:nvSpPr>
      <dsp:spPr>
        <a:xfrm rot="5400000">
          <a:off x="8561095" y="-393893"/>
          <a:ext cx="1463642" cy="2435467"/>
        </a:xfrm>
        <a:prstGeom prst="corner">
          <a:avLst>
            <a:gd name="adj1" fmla="val 16120"/>
            <a:gd name="adj2" fmla="val 16110"/>
          </a:avLst>
        </a:prstGeom>
        <a:solidFill>
          <a:srgbClr val="C00000"/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6DEAEC-A0B0-42EF-8042-3DC8675D3C5B}">
      <dsp:nvSpPr>
        <dsp:cNvPr id="0" name=""/>
        <dsp:cNvSpPr/>
      </dsp:nvSpPr>
      <dsp:spPr>
        <a:xfrm>
          <a:off x="8316776" y="333786"/>
          <a:ext cx="2198753" cy="1927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În acest context, afectând, în bună măsură, şi securitatea sistemului informaţional global.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16776" y="333786"/>
        <a:ext cx="2198753" cy="19273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B06E0-A197-4C8E-9CBF-0F6C62C561DF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A06030-C4C1-49BD-9FD1-9815F4774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334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06030-C4C1-49BD-9FD1-9815F4774C1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007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F46D146-6B80-4BB7-9920-BA9A00C4FA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B4BCAC84-B0CB-4039-9FFF-063EF3755A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718FAA2-C5A1-4167-944A-D7EC0B22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641A9-A6B9-45C6-8E9F-F945E3419B30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DD38A9F-5A50-4A55-9F8E-7FA84CD14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1378D65-A73A-4845-B92B-01D29F3B8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F614-6D05-4B40-B810-8A413A5A5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046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7CBCC55-77CE-4FA1-B09B-6CED6FBC6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28EF197-361C-4B7A-B2E6-22E1DB5BFC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4D20AF0-E4B3-422D-9E26-447080B15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641A9-A6B9-45C6-8E9F-F945E3419B30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FE6EC6E-AB3A-44B8-AF2F-573C26894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FC18D4D-A8AD-4AE4-9BA6-E16D5E5F9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F614-6D05-4B40-B810-8A413A5A5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501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ED623CA9-170F-473F-8CA8-3E9EC0F80F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C3B8E81-2EBA-4962-A789-09CA9CE52B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9B5BBF2-159A-4631-9613-4B9D3984F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641A9-A6B9-45C6-8E9F-F945E3419B30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BE81D32-E7EA-409A-96A9-B67CC9744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FECB6BA-83D0-4BE1-AEDC-A55F36761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F614-6D05-4B40-B810-8A413A5A5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322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5354C05-990C-4880-BF8E-DD6F63247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B4C28B4-1AF1-47E6-B1CE-D9A960568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2B18538-514D-442F-A811-1271366D4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641A9-A6B9-45C6-8E9F-F945E3419B30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68FA3BA-C085-44C7-A53B-08260E6F3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A1388E4-AD8F-45A6-9000-EA468CAF8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F614-6D05-4B40-B810-8A413A5A5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469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FE59624-86C6-4285-A3C5-0F64F4DF3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458134B-7E02-41E6-8F4F-238289C3B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2248FD2-021D-418A-A78B-CC9BBC084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641A9-A6B9-45C6-8E9F-F945E3419B30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5F868A3-42AC-448F-931E-5CC3AEFC0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CD5613B-DA6C-4C84-ADA1-16014534B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F614-6D05-4B40-B810-8A413A5A5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241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0ECD125-2E07-415C-8D14-B354B405D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AF2A46F-EC21-4C47-B569-CDB1B42D4F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3674509-9EED-4FD3-B6C8-0B55C6A514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1611292-F6EF-484F-A73F-A5B0E327D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641A9-A6B9-45C6-8E9F-F945E3419B30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D79909D-7D1F-4AE0-9EDA-4083536B0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4DA9303-FDCC-4FE8-BCAC-16E2FED2E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F614-6D05-4B40-B810-8A413A5A5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659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E302A8-3724-4744-B8F3-17951AC5E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8D9F173-D81A-4E34-A0AA-0D61868B5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153FB73-8C4C-4F98-A9DE-2D9217E35D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87B94C16-0AB7-4ED1-87FF-D9E8C3A934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DA2C65BC-32F3-439C-A3B6-45BF6654CD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4FB5FB4A-C866-4A95-A817-4A719E1AC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641A9-A6B9-45C6-8E9F-F945E3419B30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9B7472FF-F9A7-4F38-991D-FFAF9B3A9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D5F885D7-614B-4D21-A096-780B34177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F614-6D05-4B40-B810-8A413A5A5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609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C40F57E-26C1-4AD9-B494-E44C067E9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2D76CE4D-A751-4070-A46C-F484DD94B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641A9-A6B9-45C6-8E9F-F945E3419B30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80F0B5C2-F9C8-4F37-8EE4-45694E205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B66EC97D-8493-44E4-88DA-E94503E13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F614-6D05-4B40-B810-8A413A5A5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917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C55EC3D0-A338-4417-8F5F-EBE72B3F0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641A9-A6B9-45C6-8E9F-F945E3419B30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EA4FE5B-2006-43F9-B686-DECC35391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13C18AB-329B-4BBE-91DA-D249C571F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F614-6D05-4B40-B810-8A413A5A5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130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2C9C640-0245-44E9-BAA4-93883F764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CB99AF0-A113-4718-9E67-9A24B3731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07B6B07-1E97-4E26-A9EE-DC7FF338D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BAEEA27-7988-4A6B-932C-EB327E07F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641A9-A6B9-45C6-8E9F-F945E3419B30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BC0D10E-C671-4D91-A24C-0CC3F6272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0383FB6-88F4-4FA7-984A-7B56281B4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F614-6D05-4B40-B810-8A413A5A5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656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72DA25E-DB05-42E4-B30C-98C2606C6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662A9CCD-4C65-4858-9E88-66AFA7F2DB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4C21838-47F6-4864-872F-F04D7EB61D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B775EB0-DF01-4E46-99C9-93345F31F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641A9-A6B9-45C6-8E9F-F945E3419B30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048E9B3-8267-4E01-A6F7-0F2B532DA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27ACA32-CB37-4473-9175-C48BF9AD9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F614-6D05-4B40-B810-8A413A5A5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563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507698C-8C2D-4B82-8821-CE63B2CE5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8152F4C-62B3-422E-831D-1F4C258B2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046DD86-A941-42F0-AE4F-54DC89CC89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641A9-A6B9-45C6-8E9F-F945E3419B30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DA8F2F4-8533-4782-B965-6B5ED3A997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50C2243-0F03-4541-A08E-080C5E15F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F614-6D05-4B40-B810-8A413A5A5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35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13" Type="http://schemas.openxmlformats.org/officeDocument/2006/relationships/diagramLayout" Target="../diagrams/layout14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12" Type="http://schemas.openxmlformats.org/officeDocument/2006/relationships/diagramData" Target="../diagrams/data14.xml"/><Relationship Id="rId2" Type="http://schemas.openxmlformats.org/officeDocument/2006/relationships/diagramData" Target="../diagrams/data12.xml"/><Relationship Id="rId16" Type="http://schemas.microsoft.com/office/2007/relationships/diagramDrawing" Target="../diagrams/drawing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5" Type="http://schemas.openxmlformats.org/officeDocument/2006/relationships/diagramColors" Target="../diagrams/colors14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Relationship Id="rId14" Type="http://schemas.openxmlformats.org/officeDocument/2006/relationships/diagramQuickStyle" Target="../diagrams/quickStyle14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13" Type="http://schemas.microsoft.com/office/2007/relationships/diagramDrawing" Target="../diagrams/drawing16.xml"/><Relationship Id="rId3" Type="http://schemas.microsoft.com/office/2007/relationships/hdphoto" Target="../media/hdphoto2.wdp"/><Relationship Id="rId7" Type="http://schemas.openxmlformats.org/officeDocument/2006/relationships/diagramColors" Target="../diagrams/colors15.xml"/><Relationship Id="rId12" Type="http://schemas.openxmlformats.org/officeDocument/2006/relationships/diagramColors" Target="../diagrams/colors1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11" Type="http://schemas.openxmlformats.org/officeDocument/2006/relationships/diagramQuickStyle" Target="../diagrams/quickStyle16.xml"/><Relationship Id="rId5" Type="http://schemas.openxmlformats.org/officeDocument/2006/relationships/diagramLayout" Target="../diagrams/layout15.xml"/><Relationship Id="rId10" Type="http://schemas.openxmlformats.org/officeDocument/2006/relationships/diagramLayout" Target="../diagrams/layout16.xml"/><Relationship Id="rId4" Type="http://schemas.openxmlformats.org/officeDocument/2006/relationships/diagramData" Target="../diagrams/data15.xml"/><Relationship Id="rId9" Type="http://schemas.openxmlformats.org/officeDocument/2006/relationships/diagramData" Target="../diagrams/data1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13" Type="http://schemas.openxmlformats.org/officeDocument/2006/relationships/diagramLayout" Target="../diagrams/layout19.xml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12" Type="http://schemas.openxmlformats.org/officeDocument/2006/relationships/diagramData" Target="../diagrams/data19.xml"/><Relationship Id="rId2" Type="http://schemas.openxmlformats.org/officeDocument/2006/relationships/diagramData" Target="../diagrams/data17.xml"/><Relationship Id="rId16" Type="http://schemas.microsoft.com/office/2007/relationships/diagramDrawing" Target="../diagrams/drawing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5" Type="http://schemas.openxmlformats.org/officeDocument/2006/relationships/diagramColors" Target="../diagrams/colors19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Relationship Id="rId14" Type="http://schemas.openxmlformats.org/officeDocument/2006/relationships/diagramQuickStyle" Target="../diagrams/quickStyle1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3" Type="http://schemas.openxmlformats.org/officeDocument/2006/relationships/diagramLayout" Target="../diagrams/layout20.xml"/><Relationship Id="rId7" Type="http://schemas.openxmlformats.org/officeDocument/2006/relationships/diagramData" Target="../diagrams/data21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11" Type="http://schemas.microsoft.com/office/2007/relationships/diagramDrawing" Target="../diagrams/drawing21.xml"/><Relationship Id="rId5" Type="http://schemas.openxmlformats.org/officeDocument/2006/relationships/diagramColors" Target="../diagrams/colors20.xml"/><Relationship Id="rId10" Type="http://schemas.openxmlformats.org/officeDocument/2006/relationships/diagramColors" Target="../diagrams/colors21.xml"/><Relationship Id="rId4" Type="http://schemas.openxmlformats.org/officeDocument/2006/relationships/diagramQuickStyle" Target="../diagrams/quickStyle20.xml"/><Relationship Id="rId9" Type="http://schemas.openxmlformats.org/officeDocument/2006/relationships/diagramQuickStyle" Target="../diagrams/quickStyle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diagramDrawing" Target="../diagrams/drawing6.xml"/><Relationship Id="rId3" Type="http://schemas.openxmlformats.org/officeDocument/2006/relationships/diagramLayout" Target="../diagrams/layout5.xml"/><Relationship Id="rId7" Type="http://schemas.openxmlformats.org/officeDocument/2006/relationships/image" Target="../media/image7.png"/><Relationship Id="rId12" Type="http://schemas.openxmlformats.org/officeDocument/2006/relationships/diagramColors" Target="../diagrams/colors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diagramQuickStyle" Target="../diagrams/quickStyle6.xml"/><Relationship Id="rId5" Type="http://schemas.openxmlformats.org/officeDocument/2006/relationships/diagramColors" Target="../diagrams/colors5.xml"/><Relationship Id="rId10" Type="http://schemas.openxmlformats.org/officeDocument/2006/relationships/diagramLayout" Target="../diagrams/layout6.xml"/><Relationship Id="rId4" Type="http://schemas.openxmlformats.org/officeDocument/2006/relationships/diagramQuickStyle" Target="../diagrams/quickStyle5.xml"/><Relationship Id="rId9" Type="http://schemas.openxmlformats.org/officeDocument/2006/relationships/diagramData" Target="../diagrams/data6.xml"/><Relationship Id="rId1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13" Type="http://schemas.microsoft.com/office/2007/relationships/diagramDrawing" Target="../diagrams/drawing10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9.xml"/><Relationship Id="rId12" Type="http://schemas.openxmlformats.org/officeDocument/2006/relationships/diagramColors" Target="../diagrams/colors10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11" Type="http://schemas.openxmlformats.org/officeDocument/2006/relationships/diagramQuickStyle" Target="../diagrams/quickStyle10.xml"/><Relationship Id="rId5" Type="http://schemas.openxmlformats.org/officeDocument/2006/relationships/diagramLayout" Target="../diagrams/layout9.xml"/><Relationship Id="rId10" Type="http://schemas.openxmlformats.org/officeDocument/2006/relationships/diagramLayout" Target="../diagrams/layout10.xml"/><Relationship Id="rId4" Type="http://schemas.openxmlformats.org/officeDocument/2006/relationships/diagramData" Target="../diagrams/data9.xml"/><Relationship Id="rId9" Type="http://schemas.openxmlformats.org/officeDocument/2006/relationships/diagramData" Target="../diagrams/data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A71652-F171-4EBD-B48D-4C92F6EF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500" y="137160"/>
            <a:ext cx="10287000" cy="1188721"/>
          </a:xfrm>
        </p:spPr>
        <p:txBody>
          <a:bodyPr>
            <a:noAutofit/>
          </a:bodyPr>
          <a:lstStyle/>
          <a:p>
            <a:r>
              <a:rPr lang="ro-M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Universitatea de Stat din Moldova </a:t>
            </a:r>
            <a:br>
              <a:rPr lang="ro-M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M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Facultatea Relații Internaționale, Științe Politice și Administrative</a:t>
            </a:r>
            <a:br>
              <a:rPr lang="ro-M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M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Departamentul Relații Internaționale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E2DF031-0847-43A7-8D18-C4A7B4489D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072640"/>
            <a:ext cx="12192000" cy="4648200"/>
          </a:xfrm>
        </p:spPr>
        <p:txBody>
          <a:bodyPr>
            <a:normAutofit lnSpcReduction="10000"/>
          </a:bodyPr>
          <a:lstStyle/>
          <a:p>
            <a:r>
              <a:rPr lang="ro-MD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Securitatea Informațională </a:t>
            </a:r>
            <a:endParaRPr lang="ro-MD" sz="4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MD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ro-MD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 de organizare a societății</a:t>
            </a:r>
          </a:p>
          <a:p>
            <a:pPr algn="r"/>
            <a:endParaRPr lang="ro-MD" dirty="0"/>
          </a:p>
          <a:p>
            <a:pPr algn="r"/>
            <a:endParaRPr lang="ro-MD" dirty="0"/>
          </a:p>
          <a:p>
            <a:pPr algn="r"/>
            <a:r>
              <a:rPr lang="ro-M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Realizat:</a:t>
            </a:r>
            <a:r>
              <a:rPr lang="ro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Revenco Gabriela, Purcel Cătălina</a:t>
            </a:r>
          </a:p>
          <a:p>
            <a:pPr algn="r"/>
            <a:r>
              <a:rPr lang="ro-M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Coordonator:</a:t>
            </a:r>
            <a:r>
              <a:rPr lang="ro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Ilașciuc Andrei</a:t>
            </a:r>
          </a:p>
          <a:p>
            <a:pPr algn="r"/>
            <a:endParaRPr lang="ro-MD" dirty="0"/>
          </a:p>
          <a:p>
            <a:pPr algn="r"/>
            <a:endParaRPr lang="ro-MD" dirty="0"/>
          </a:p>
          <a:p>
            <a:pPr algn="r"/>
            <a:endParaRPr lang="ro-MD" dirty="0"/>
          </a:p>
          <a:p>
            <a:r>
              <a:rPr lang="ro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Chișinău, 2021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F19B357-1CD9-4595-982E-531E6938C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35" y="4017645"/>
            <a:ext cx="451485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583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E21577-1A41-4631-854A-293E09D1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2722"/>
            <a:ext cx="10515600" cy="488315"/>
          </a:xfrm>
        </p:spPr>
        <p:txBody>
          <a:bodyPr>
            <a:normAutofit fontScale="90000"/>
          </a:bodyPr>
          <a:lstStyle/>
          <a:p>
            <a:pPr algn="ctr"/>
            <a:r>
              <a:rPr lang="ro-MD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Manifestarea securității informaționale: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="" xmlns:a16="http://schemas.microsoft.com/office/drawing/2014/main" id="{711BCFFA-A4E4-4CE3-9BE9-BE4D1C9C94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2182476"/>
              </p:ext>
            </p:extLst>
          </p:nvPr>
        </p:nvGraphicFramePr>
        <p:xfrm>
          <a:off x="-563880" y="502921"/>
          <a:ext cx="6949440" cy="2353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>
            <a:extLst>
              <a:ext uri="{FF2B5EF4-FFF2-40B4-BE49-F238E27FC236}">
                <a16:creationId xmlns="" xmlns:a16="http://schemas.microsoft.com/office/drawing/2014/main" id="{4E4592AD-5D43-4824-8C15-F38DCE31E0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4501826"/>
              </p:ext>
            </p:extLst>
          </p:nvPr>
        </p:nvGraphicFramePr>
        <p:xfrm>
          <a:off x="6096000" y="681037"/>
          <a:ext cx="6096000" cy="6240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Схема 5">
            <a:extLst>
              <a:ext uri="{FF2B5EF4-FFF2-40B4-BE49-F238E27FC236}">
                <a16:creationId xmlns="" xmlns:a16="http://schemas.microsoft.com/office/drawing/2014/main" id="{62EAD7AB-ED64-4E0C-8CB0-7BE5709096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9881744"/>
              </p:ext>
            </p:extLst>
          </p:nvPr>
        </p:nvGraphicFramePr>
        <p:xfrm>
          <a:off x="182880" y="2590800"/>
          <a:ext cx="6682740" cy="4074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06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8D89B8D-86A1-4C44-A062-483BF441F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" y="152400"/>
            <a:ext cx="11765280" cy="6705600"/>
          </a:xfrm>
        </p:spPr>
        <p:txBody>
          <a:bodyPr/>
          <a:lstStyle/>
          <a:p>
            <a:pPr algn="ctr"/>
            <a:r>
              <a:rPr lang="ro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Toffler descrie trei niveluri de suprastimulare care afectează comportamentul unui subiect: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5EF88C5-AB96-48BB-992F-F1DC40B072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612" y="873337"/>
            <a:ext cx="3948028" cy="2969260"/>
          </a:xfrm>
          <a:prstGeom prst="rect">
            <a:avLst/>
          </a:prstGeom>
        </p:spPr>
      </p:pic>
      <p:graphicFrame>
        <p:nvGraphicFramePr>
          <p:cNvPr id="4" name="Схема 3">
            <a:extLst>
              <a:ext uri="{FF2B5EF4-FFF2-40B4-BE49-F238E27FC236}">
                <a16:creationId xmlns="" xmlns:a16="http://schemas.microsoft.com/office/drawing/2014/main" id="{2B6CBF06-C9B3-49DC-AE0F-02A336E7CB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4256386"/>
              </p:ext>
            </p:extLst>
          </p:nvPr>
        </p:nvGraphicFramePr>
        <p:xfrm>
          <a:off x="325120" y="12869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Схема 4">
            <a:extLst>
              <a:ext uri="{FF2B5EF4-FFF2-40B4-BE49-F238E27FC236}">
                <a16:creationId xmlns="" xmlns:a16="http://schemas.microsoft.com/office/drawing/2014/main" id="{EEAE313B-9ADF-4EC3-8767-29B7A73C1B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3447093"/>
              </p:ext>
            </p:extLst>
          </p:nvPr>
        </p:nvGraphicFramePr>
        <p:xfrm>
          <a:off x="5029200" y="3429000"/>
          <a:ext cx="7061200" cy="3882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243046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684B59C-9BF8-4104-8A29-AACFD705F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286" y="323557"/>
            <a:ext cx="11924714" cy="64148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o-MD" dirty="0"/>
          </a:p>
          <a:p>
            <a:pPr marL="0" indent="0">
              <a:buNone/>
            </a:pPr>
            <a:endParaRPr lang="ro-MD" dirty="0"/>
          </a:p>
          <a:p>
            <a:pPr marL="0" indent="0">
              <a:buNone/>
            </a:pPr>
            <a:endParaRPr lang="ro-MD" dirty="0"/>
          </a:p>
          <a:p>
            <a:pPr marL="0" indent="0">
              <a:buNone/>
            </a:pPr>
            <a:endParaRPr lang="ro-MD" dirty="0"/>
          </a:p>
          <a:p>
            <a:pPr marL="0" indent="0">
              <a:buNone/>
            </a:pPr>
            <a:endParaRPr lang="ro-MD" dirty="0"/>
          </a:p>
          <a:p>
            <a:pPr marL="0" indent="0">
              <a:buNone/>
            </a:pPr>
            <a:endParaRPr lang="ro-MD" dirty="0"/>
          </a:p>
          <a:p>
            <a:pPr marL="0" indent="0">
              <a:buNone/>
            </a:pPr>
            <a:endParaRPr lang="ro-MD" dirty="0"/>
          </a:p>
          <a:p>
            <a:pPr marL="0" indent="0">
              <a:buNone/>
            </a:pPr>
            <a:endParaRPr lang="ro-MD" dirty="0"/>
          </a:p>
          <a:p>
            <a:pPr marL="0" indent="0">
              <a:buNone/>
            </a:pPr>
            <a:endParaRPr lang="ro-MD" dirty="0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="" xmlns:a16="http://schemas.microsoft.com/office/drawing/2014/main" id="{92490259-6E91-4947-85F9-D1A7622983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9958778"/>
              </p:ext>
            </p:extLst>
          </p:nvPr>
        </p:nvGraphicFramePr>
        <p:xfrm>
          <a:off x="-773723" y="119575"/>
          <a:ext cx="8482818" cy="2565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>
            <a:extLst>
              <a:ext uri="{FF2B5EF4-FFF2-40B4-BE49-F238E27FC236}">
                <a16:creationId xmlns="" xmlns:a16="http://schemas.microsoft.com/office/drawing/2014/main" id="{3E56735F-47EC-4134-A8D8-1B9CCCBBC3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8293742"/>
              </p:ext>
            </p:extLst>
          </p:nvPr>
        </p:nvGraphicFramePr>
        <p:xfrm>
          <a:off x="6654018" y="323557"/>
          <a:ext cx="5537981" cy="6414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Схема 5">
            <a:extLst>
              <a:ext uri="{FF2B5EF4-FFF2-40B4-BE49-F238E27FC236}">
                <a16:creationId xmlns="" xmlns:a16="http://schemas.microsoft.com/office/drawing/2014/main" id="{37B8BBF5-80BF-485A-804D-3DAFA424E1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5381335"/>
              </p:ext>
            </p:extLst>
          </p:nvPr>
        </p:nvGraphicFramePr>
        <p:xfrm>
          <a:off x="267286" y="3052690"/>
          <a:ext cx="7104185" cy="3685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143465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="" xmlns:a16="http://schemas.microsoft.com/office/drawing/2014/main" id="{339B5AD6-96C6-426D-A228-33605CF7CC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7045038"/>
              </p:ext>
            </p:extLst>
          </p:nvPr>
        </p:nvGraphicFramePr>
        <p:xfrm>
          <a:off x="-211017" y="471268"/>
          <a:ext cx="4557933" cy="6386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18B5C15-3047-4F2C-8465-DE525B4A3D12}"/>
              </a:ext>
            </a:extLst>
          </p:cNvPr>
          <p:cNvSpPr txBox="1"/>
          <p:nvPr/>
        </p:nvSpPr>
        <p:spPr>
          <a:xfrm>
            <a:off x="2405574" y="326127"/>
            <a:ext cx="598815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o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Criminalitatea informatică îmbracă diferite forme și multe infracțiuni comune sunt facilitate de mijloace informatice. De exemplu, infractorii pot:</a:t>
            </a:r>
          </a:p>
        </p:txBody>
      </p:sp>
      <p:graphicFrame>
        <p:nvGraphicFramePr>
          <p:cNvPr id="13" name="Схема 12">
            <a:extLst>
              <a:ext uri="{FF2B5EF4-FFF2-40B4-BE49-F238E27FC236}">
                <a16:creationId xmlns="" xmlns:a16="http://schemas.microsoft.com/office/drawing/2014/main" id="{C966E7A7-3869-4127-BA60-4DDB92AD98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2191867"/>
              </p:ext>
            </p:extLst>
          </p:nvPr>
        </p:nvGraphicFramePr>
        <p:xfrm>
          <a:off x="4164036" y="1388849"/>
          <a:ext cx="7733712" cy="5329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286436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8282" b="9110"/>
          <a:stretch/>
        </p:blipFill>
        <p:spPr>
          <a:xfrm>
            <a:off x="7386639" y="12010"/>
            <a:ext cx="2643188" cy="21835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032" y="646562"/>
            <a:ext cx="5862638" cy="914399"/>
          </a:xfr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o-MD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Concluzii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8476875"/>
              </p:ext>
            </p:extLst>
          </p:nvPr>
        </p:nvGraphicFramePr>
        <p:xfrm>
          <a:off x="466725" y="2195513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08700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o-MD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Bibliografie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85951"/>
            <a:ext cx="10515600" cy="368458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o-MD" dirty="0"/>
              <a:t>Securitatea informațională din perspectiva mediatică. Studiu național. Chișinău, 2016. </a:t>
            </a:r>
            <a:endParaRPr lang="ro-MD" dirty="0" smtClean="0"/>
          </a:p>
          <a:p>
            <a:pPr marL="514350" indent="-514350">
              <a:buFont typeface="+mj-lt"/>
              <a:buAutoNum type="arabicPeriod"/>
            </a:pPr>
            <a:r>
              <a:rPr lang="ro-MD" dirty="0"/>
              <a:t>Vasilescu Andrei, Rachieru Dan, Vasile Irina, Filip Luminiţa, Vasilescu Elena-Ghid de aplicare a recomandărilor europene referitoare la confidenţialitatea comunicaţiilor, INSCC, decembrie 2005</a:t>
            </a:r>
            <a:r>
              <a:rPr lang="ro-MD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Petersen </a:t>
            </a:r>
            <a:r>
              <a:rPr lang="en-US" dirty="0"/>
              <a:t>R</a:t>
            </a:r>
            <a:r>
              <a:rPr lang="en-US" dirty="0" smtClean="0"/>
              <a:t>.</a:t>
            </a:r>
            <a:r>
              <a:rPr lang="ro-MD" dirty="0" smtClean="0"/>
              <a:t> </a:t>
            </a:r>
            <a:r>
              <a:rPr lang="en-US" dirty="0" smtClean="0"/>
              <a:t>Security </a:t>
            </a:r>
            <a:r>
              <a:rPr lang="en-US" dirty="0"/>
              <a:t>Breaches: Notification, Treatment and Prevention, </a:t>
            </a:r>
            <a:r>
              <a:rPr lang="en-US" dirty="0" smtClean="0"/>
              <a:t>EDUCAUSE</a:t>
            </a:r>
            <a:r>
              <a:rPr lang="ro-MD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Walters N. –Into the Breach: Security Breaches and Identity Theft, AARP Public Policy Institute, July 2006</a:t>
            </a:r>
            <a:r>
              <a:rPr lang="en-US" dirty="0" smtClean="0"/>
              <a:t>.</a:t>
            </a:r>
            <a:endParaRPr lang="ro-MD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945481" y="1400175"/>
            <a:ext cx="830103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189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18004E0-B777-477A-9E59-F940EE078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612" y="277995"/>
            <a:ext cx="10515600" cy="823595"/>
          </a:xfrm>
        </p:spPr>
        <p:txBody>
          <a:bodyPr>
            <a:normAutofit/>
          </a:bodyPr>
          <a:lstStyle/>
          <a:p>
            <a:pPr algn="ctr"/>
            <a:r>
              <a:rPr lang="ro-MD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Cuprins:</a:t>
            </a:r>
            <a:endParaRPr lang="ru-RU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65F28B3-D2D2-46FB-8B2F-0C20799713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641" y="3053263"/>
            <a:ext cx="2849880" cy="3804737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8FEB0FA-5D5E-4351-931E-F4FB8C891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5040" y="1369033"/>
            <a:ext cx="10027920" cy="4919027"/>
          </a:xfrm>
        </p:spPr>
        <p:txBody>
          <a:bodyPr>
            <a:normAutofit/>
          </a:bodyPr>
          <a:lstStyle/>
          <a:p>
            <a:pPr algn="ctr"/>
            <a:r>
              <a:rPr lang="ro-MD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Introducere;</a:t>
            </a:r>
          </a:p>
          <a:p>
            <a:pPr algn="ctr"/>
            <a:r>
              <a:rPr lang="ro-MD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Rolul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o-MD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ecurității </a:t>
            </a:r>
            <a:r>
              <a:rPr lang="ro-MD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Informaționale în societate</a:t>
            </a:r>
            <a:r>
              <a:rPr lang="ro-MD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r>
              <a:rPr lang="ro-MD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Scopurile securității informaționale;</a:t>
            </a:r>
            <a:endParaRPr lang="ro-MD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o-MD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Modalități de manifestare a securității informaționale;</a:t>
            </a:r>
          </a:p>
          <a:p>
            <a:pPr algn="ctr"/>
            <a:r>
              <a:rPr lang="ro-MD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Concluzii;</a:t>
            </a:r>
          </a:p>
          <a:p>
            <a:pPr algn="ctr"/>
            <a:r>
              <a:rPr lang="ro-MD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Bibliografie</a:t>
            </a:r>
            <a:r>
              <a:rPr lang="ro-MD" sz="3200" dirty="0"/>
              <a:t>.</a:t>
            </a:r>
            <a:endParaRPr lang="ru-RU" sz="3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66A6C89-F73C-469D-A73A-ADA7A7C6E8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1037"/>
            <a:ext cx="2405224" cy="353568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4FEF016-2F68-4552-91D4-D870EAA68C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601" y="4003807"/>
            <a:ext cx="2606040" cy="260604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2860995" y="1112068"/>
            <a:ext cx="7198834" cy="1428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94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12875" t="4998" r="16067" b="32293"/>
          <a:stretch/>
        </p:blipFill>
        <p:spPr>
          <a:xfrm>
            <a:off x="9971298" y="1462746"/>
            <a:ext cx="1917277" cy="18090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5" y="5170201"/>
            <a:ext cx="2733675" cy="14306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9712" y="365125"/>
            <a:ext cx="9420225" cy="677863"/>
          </a:xfrm>
        </p:spPr>
        <p:txBody>
          <a:bodyPr>
            <a:normAutofit/>
          </a:bodyPr>
          <a:lstStyle/>
          <a:p>
            <a:pPr algn="ctr"/>
            <a:r>
              <a:rPr lang="ro-MD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Introducere: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5598836"/>
              </p:ext>
            </p:extLst>
          </p:nvPr>
        </p:nvGraphicFramePr>
        <p:xfrm>
          <a:off x="962024" y="1254125"/>
          <a:ext cx="10515600" cy="5132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1362074" y="985838"/>
            <a:ext cx="97155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09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FC3B38C-C213-417F-8E68-05491AC64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840" y="67627"/>
            <a:ext cx="10515600" cy="808355"/>
          </a:xfrm>
        </p:spPr>
        <p:txBody>
          <a:bodyPr>
            <a:normAutofit/>
          </a:bodyPr>
          <a:lstStyle/>
          <a:p>
            <a:pPr algn="ctr"/>
            <a:r>
              <a:rPr lang="ro-MD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Rolul securității informaționale: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33060DE-E07D-4F5B-BA97-DCB12E0CD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" y="797348"/>
            <a:ext cx="11757660" cy="5755852"/>
          </a:xfrm>
        </p:spPr>
        <p:txBody>
          <a:bodyPr>
            <a:normAutofit/>
          </a:bodyPr>
          <a:lstStyle/>
          <a:p>
            <a:pPr algn="ctr"/>
            <a:r>
              <a:rPr lang="ro-M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ziua de azi este evident că sfera informaţională, ca factor de organizare a societăţii contemporane, are o influenţă activă în:</a:t>
            </a:r>
          </a:p>
          <a:p>
            <a:endParaRPr lang="ro-MD" dirty="0"/>
          </a:p>
          <a:p>
            <a:endParaRPr lang="ro-MD" dirty="0"/>
          </a:p>
          <a:p>
            <a:endParaRPr lang="ro-MD" dirty="0"/>
          </a:p>
          <a:p>
            <a:endParaRPr lang="ro-MD" dirty="0"/>
          </a:p>
          <a:p>
            <a:endParaRPr lang="ro-MD" dirty="0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="" xmlns:a16="http://schemas.microsoft.com/office/drawing/2014/main" id="{7331AB18-4FCE-42F0-87A3-138B40542A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718219"/>
              </p:ext>
            </p:extLst>
          </p:nvPr>
        </p:nvGraphicFramePr>
        <p:xfrm>
          <a:off x="533400" y="1339585"/>
          <a:ext cx="9870440" cy="1779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>
            <a:extLst>
              <a:ext uri="{FF2B5EF4-FFF2-40B4-BE49-F238E27FC236}">
                <a16:creationId xmlns="" xmlns:a16="http://schemas.microsoft.com/office/drawing/2014/main" id="{AC496BF5-B108-4CDB-BC39-7BCAB8AD60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8218895"/>
              </p:ext>
            </p:extLst>
          </p:nvPr>
        </p:nvGraphicFramePr>
        <p:xfrm>
          <a:off x="7620000" y="3119278"/>
          <a:ext cx="4572000" cy="3256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Схема 5">
            <a:extLst>
              <a:ext uri="{FF2B5EF4-FFF2-40B4-BE49-F238E27FC236}">
                <a16:creationId xmlns="" xmlns:a16="http://schemas.microsoft.com/office/drawing/2014/main" id="{A0718FE8-CC09-411B-A74E-9AA0E6B2B2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0617910"/>
              </p:ext>
            </p:extLst>
          </p:nvPr>
        </p:nvGraphicFramePr>
        <p:xfrm>
          <a:off x="0" y="3093680"/>
          <a:ext cx="8138160" cy="3597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94659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="" xmlns:a16="http://schemas.microsoft.com/office/drawing/2014/main" id="{1057D169-FCCC-47EA-9B0F-B00D6A6143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9753228"/>
              </p:ext>
            </p:extLst>
          </p:nvPr>
        </p:nvGraphicFramePr>
        <p:xfrm>
          <a:off x="121920" y="243840"/>
          <a:ext cx="11948160" cy="1539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595490A5-BD9A-47BE-9BEA-A145781E1EC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44" r="17870"/>
          <a:stretch/>
        </p:blipFill>
        <p:spPr>
          <a:xfrm>
            <a:off x="6096000" y="2651760"/>
            <a:ext cx="4404285" cy="3154680"/>
          </a:xfrm>
          <a:prstGeom prst="rect">
            <a:avLst/>
          </a:prstGeom>
        </p:spPr>
      </p:pic>
      <p:graphicFrame>
        <p:nvGraphicFramePr>
          <p:cNvPr id="5" name="Схема 4">
            <a:extLst>
              <a:ext uri="{FF2B5EF4-FFF2-40B4-BE49-F238E27FC236}">
                <a16:creationId xmlns="" xmlns:a16="http://schemas.microsoft.com/office/drawing/2014/main" id="{5AEC7D67-3DDA-462D-8047-F7CBB40851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8597717"/>
              </p:ext>
            </p:extLst>
          </p:nvPr>
        </p:nvGraphicFramePr>
        <p:xfrm>
          <a:off x="-330200" y="1783082"/>
          <a:ext cx="8483600" cy="4952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8B9259C-4C69-4EBD-8733-FFC562DCAC5F}"/>
              </a:ext>
            </a:extLst>
          </p:cNvPr>
          <p:cNvSpPr txBox="1"/>
          <p:nvPr/>
        </p:nvSpPr>
        <p:spPr>
          <a:xfrm>
            <a:off x="3745230" y="1859340"/>
            <a:ext cx="424434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o-M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toate domeniile de activitate au apărut noi structuri funcţionale, la baza cărora se află Reţeaua. Acestea sunt: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A53A508-FA05-4E11-AA0F-1E76AC0F27A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640" y="2948195"/>
            <a:ext cx="3134360" cy="390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74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1588" y="1747838"/>
            <a:ext cx="3181350" cy="3181350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9552362"/>
              </p:ext>
            </p:extLst>
          </p:nvPr>
        </p:nvGraphicFramePr>
        <p:xfrm>
          <a:off x="266700" y="271461"/>
          <a:ext cx="9377363" cy="5915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9208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072" t="2292" r="3147" b="8750"/>
          <a:stretch/>
        </p:blipFill>
        <p:spPr>
          <a:xfrm>
            <a:off x="8401050" y="342900"/>
            <a:ext cx="2968155" cy="3010456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05529904"/>
              </p:ext>
            </p:extLst>
          </p:nvPr>
        </p:nvGraphicFramePr>
        <p:xfrm>
          <a:off x="-971550" y="342900"/>
          <a:ext cx="10001250" cy="620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03939" y="3694389"/>
            <a:ext cx="3762375" cy="2508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0275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16745" t="19684" r="14413"/>
          <a:stretch/>
        </p:blipFill>
        <p:spPr>
          <a:xfrm>
            <a:off x="10234612" y="2401094"/>
            <a:ext cx="1728787" cy="20169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5774" r="7071" b="17826"/>
          <a:stretch/>
        </p:blipFill>
        <p:spPr>
          <a:xfrm>
            <a:off x="157164" y="47226"/>
            <a:ext cx="3200762" cy="2353868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0310879"/>
              </p:ext>
            </p:extLst>
          </p:nvPr>
        </p:nvGraphicFramePr>
        <p:xfrm>
          <a:off x="638175" y="2254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375311013"/>
              </p:ext>
            </p:extLst>
          </p:nvPr>
        </p:nvGraphicFramePr>
        <p:xfrm>
          <a:off x="1035051" y="2771777"/>
          <a:ext cx="11009312" cy="4629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292909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t="17143" b="17857"/>
          <a:stretch/>
        </p:blipFill>
        <p:spPr>
          <a:xfrm>
            <a:off x="2106215" y="4648734"/>
            <a:ext cx="8422482" cy="20965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850" y="265114"/>
            <a:ext cx="9210675" cy="906462"/>
          </a:xfrm>
        </p:spPr>
        <p:txBody>
          <a:bodyPr>
            <a:normAutofit/>
          </a:bodyPr>
          <a:lstStyle/>
          <a:p>
            <a:pPr algn="ctr"/>
            <a:r>
              <a:rPr lang="ro-RO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Scopurile securității informaționale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4447021"/>
              </p:ext>
            </p:extLst>
          </p:nvPr>
        </p:nvGraphicFramePr>
        <p:xfrm>
          <a:off x="604837" y="134568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04837" y="1187190"/>
            <a:ext cx="10453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Scopurile securităţii informaţionale trebuie să fie stabilite pe baza priorităţilor constante ale securităţii naţionale: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847850" y="1000126"/>
            <a:ext cx="8939213" cy="1428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75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1585</Words>
  <Application>Microsoft Office PowerPoint</Application>
  <PresentationFormat>Широкоэкранный</PresentationFormat>
  <Paragraphs>115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Universitatea de Stat din Moldova  Facultatea Relații Internaționale, Științe Politice și Administrative Departamentul Relații Internaționale</vt:lpstr>
      <vt:lpstr>Cuprins:</vt:lpstr>
      <vt:lpstr>Introducere:</vt:lpstr>
      <vt:lpstr>Rolul securității informaționale:</vt:lpstr>
      <vt:lpstr>Презентация PowerPoint</vt:lpstr>
      <vt:lpstr>Презентация PowerPoint</vt:lpstr>
      <vt:lpstr>Презентация PowerPoint</vt:lpstr>
      <vt:lpstr>Презентация PowerPoint</vt:lpstr>
      <vt:lpstr>Scopurile securității informaționale</vt:lpstr>
      <vt:lpstr>Manifestarea securității informaționale:</vt:lpstr>
      <vt:lpstr>Презентация PowerPoint</vt:lpstr>
      <vt:lpstr>Презентация PowerPoint</vt:lpstr>
      <vt:lpstr>Презентация PowerPoint</vt:lpstr>
      <vt:lpstr>Concluzii</vt:lpstr>
      <vt:lpstr>Bibliografie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Universitatea de Stat din Moldova  Facultatea Relații Internaționale, Științe Politice și Administrative Departamentul Relații Internaționale</dc:title>
  <dc:creator>User</dc:creator>
  <cp:lastModifiedBy>Kătălina* Kătălina*</cp:lastModifiedBy>
  <cp:revision>19</cp:revision>
  <dcterms:created xsi:type="dcterms:W3CDTF">2021-11-03T19:56:14Z</dcterms:created>
  <dcterms:modified xsi:type="dcterms:W3CDTF">2021-11-04T13:11:53Z</dcterms:modified>
</cp:coreProperties>
</file>