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56" r:id="rId3"/>
    <p:sldId id="391" r:id="rId4"/>
    <p:sldId id="493" r:id="rId5"/>
    <p:sldId id="322" r:id="rId6"/>
    <p:sldId id="448" r:id="rId7"/>
    <p:sldId id="492" r:id="rId8"/>
    <p:sldId id="496" r:id="rId9"/>
    <p:sldId id="494" r:id="rId10"/>
    <p:sldId id="357" r:id="rId11"/>
    <p:sldId id="504" r:id="rId12"/>
    <p:sldId id="377" r:id="rId13"/>
    <p:sldId id="489" r:id="rId14"/>
    <p:sldId id="511" r:id="rId15"/>
    <p:sldId id="512" r:id="rId16"/>
    <p:sldId id="498" r:id="rId17"/>
    <p:sldId id="495" r:id="rId18"/>
    <p:sldId id="501" r:id="rId19"/>
    <p:sldId id="513" r:id="rId20"/>
    <p:sldId id="516" r:id="rId21"/>
    <p:sldId id="503" r:id="rId22"/>
    <p:sldId id="466" r:id="rId23"/>
    <p:sldId id="505" r:id="rId24"/>
    <p:sldId id="506" r:id="rId25"/>
    <p:sldId id="507" r:id="rId26"/>
    <p:sldId id="508" r:id="rId27"/>
    <p:sldId id="517" r:id="rId28"/>
    <p:sldId id="518" r:id="rId29"/>
    <p:sldId id="302" r:id="rId30"/>
    <p:sldId id="339" r:id="rId31"/>
    <p:sldId id="472" r:id="rId32"/>
    <p:sldId id="275" r:id="rId33"/>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97" autoAdjust="0"/>
    <p:restoredTop sz="95887" autoAdjust="0"/>
  </p:normalViewPr>
  <p:slideViewPr>
    <p:cSldViewPr>
      <p:cViewPr varScale="1">
        <p:scale>
          <a:sx n="110" d="100"/>
          <a:sy n="110" d="100"/>
        </p:scale>
        <p:origin x="1590"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8" d="100"/>
          <a:sy n="68" d="100"/>
        </p:scale>
        <p:origin x="-272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_rels/data5.xml.rels><?xml version="1.0" encoding="UTF-8" standalone="yes"?>
<Relationships xmlns="http://schemas.openxmlformats.org/package/2006/relationships"><Relationship Id="rId1" Type="http://schemas.openxmlformats.org/officeDocument/2006/relationships/image" Target="../media/image9.png"/></Relationships>
</file>

<file path=ppt/diagrams/_rels/data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g"/></Relationships>
</file>

<file path=ppt/diagrams/_rels/data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14.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9.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g"/></Relationships>
</file>

<file path=ppt/diagrams/_rels/drawing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4AEEBC-023F-4D2C-97EA-5B38A5F3A112}"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ro-RO"/>
        </a:p>
      </dgm:t>
    </dgm:pt>
    <dgm:pt modelId="{5D015030-85E8-4CD7-B242-118273149489}">
      <dgm:prSet phldrT="[Текст]" custT="1"/>
      <dgm:spPr/>
      <dgm:t>
        <a:bodyPr/>
        <a:lstStyle/>
        <a:p>
          <a:r>
            <a:rPr lang="en-US" sz="1800" b="1" i="0" u="none"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C</a:t>
          </a:r>
          <a:r>
            <a:rPr lang="ro-RO" sz="1800" b="1" i="0" u="none"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orect şi conform prevederilor legii</a:t>
          </a:r>
          <a:endParaRPr lang="ro-RO" sz="1800" dirty="0">
            <a:latin typeface="Century" panose="02040604050505020304" pitchFamily="18" charset="0"/>
            <a:cs typeface="Times New Roman" panose="02020603050405020304" pitchFamily="18" charset="0"/>
          </a:endParaRPr>
        </a:p>
      </dgm:t>
    </dgm:pt>
    <dgm:pt modelId="{C22410A8-E025-46D6-95F4-508C4E0E5086}" type="parTrans" cxnId="{9B5E6BEA-A172-4701-8599-C1DEF8682A4F}">
      <dgm:prSet/>
      <dgm:spPr/>
      <dgm:t>
        <a:bodyPr/>
        <a:lstStyle/>
        <a:p>
          <a:endParaRPr lang="ro-RO" sz="1400"/>
        </a:p>
      </dgm:t>
    </dgm:pt>
    <dgm:pt modelId="{779D1066-292F-40E0-A1B2-427D57B67850}" type="sibTrans" cxnId="{9B5E6BEA-A172-4701-8599-C1DEF8682A4F}">
      <dgm:prSet/>
      <dgm:spPr/>
      <dgm:t>
        <a:bodyPr/>
        <a:lstStyle/>
        <a:p>
          <a:endParaRPr lang="ro-RO" sz="1400"/>
        </a:p>
      </dgm:t>
    </dgm:pt>
    <dgm:pt modelId="{644DB66A-DCC5-4745-ABAF-E3E44DCDBB56}">
      <dgm:prSet phldrT="[Текст]" custT="1"/>
      <dgm:spPr/>
      <dgm:t>
        <a:bodyPr/>
        <a:lstStyle/>
        <a:p>
          <a:r>
            <a:rPr lang="en-US" sz="1800" b="1" i="0"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S</a:t>
          </a:r>
          <a:r>
            <a:rPr lang="vi-VN" sz="1800" b="1"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cop</a:t>
          </a:r>
          <a:r>
            <a:rPr lang="en-US" sz="1800" b="1" i="0"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 </a:t>
          </a:r>
          <a:r>
            <a:rPr lang="vi-VN" sz="1800" b="1"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determinat</a:t>
          </a:r>
          <a:r>
            <a:rPr lang="ro-RO" sz="1800" b="1" i="0"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a:t>
          </a:r>
          <a:r>
            <a:rPr lang="vi-VN" sz="1800" b="1"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explicit şi legitim</a:t>
          </a:r>
          <a:endParaRPr lang="ro-RO" sz="1800" dirty="0">
            <a:latin typeface="Century" panose="02040604050505020304" pitchFamily="18" charset="0"/>
            <a:cs typeface="Times New Roman" panose="02020603050405020304" pitchFamily="18" charset="0"/>
          </a:endParaRPr>
        </a:p>
      </dgm:t>
    </dgm:pt>
    <dgm:pt modelId="{B1DFA4E6-A437-4AB0-BB99-FCCD3265996D}" type="parTrans" cxnId="{7DDCFC97-8CA0-492E-A7A8-BD5CBAE04C7D}">
      <dgm:prSet/>
      <dgm:spPr/>
      <dgm:t>
        <a:bodyPr/>
        <a:lstStyle/>
        <a:p>
          <a:endParaRPr lang="ro-RO"/>
        </a:p>
      </dgm:t>
    </dgm:pt>
    <dgm:pt modelId="{ABFE9FFB-31CA-4807-88A7-56ECECAF1413}" type="sibTrans" cxnId="{7DDCFC97-8CA0-492E-A7A8-BD5CBAE04C7D}">
      <dgm:prSet/>
      <dgm:spPr/>
      <dgm:t>
        <a:bodyPr/>
        <a:lstStyle/>
        <a:p>
          <a:endParaRPr lang="ro-RO"/>
        </a:p>
      </dgm:t>
    </dgm:pt>
    <dgm:pt modelId="{B2D69A18-1BC0-4E24-AB42-F7AB5E889EA8}">
      <dgm:prSet phldrT="[Текст]" custT="1"/>
      <dgm:spPr/>
      <dgm:t>
        <a:bodyPr/>
        <a:lstStyle/>
        <a:p>
          <a:r>
            <a:rPr lang="ro-RO" sz="1800" b="1" i="0"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Adecvate, pertinente şi neexcesive</a:t>
          </a:r>
          <a:endParaRPr lang="ro-RO" sz="1800" dirty="0">
            <a:latin typeface="Century" panose="02040604050505020304" pitchFamily="18" charset="0"/>
            <a:cs typeface="Times New Roman" panose="02020603050405020304" pitchFamily="18" charset="0"/>
          </a:endParaRPr>
        </a:p>
      </dgm:t>
    </dgm:pt>
    <dgm:pt modelId="{CC8B983B-989C-46B8-9C44-0F9718156A3E}" type="parTrans" cxnId="{C41C744E-5D31-4A71-90D7-9C3F2E3FB78D}">
      <dgm:prSet/>
      <dgm:spPr/>
      <dgm:t>
        <a:bodyPr/>
        <a:lstStyle/>
        <a:p>
          <a:endParaRPr lang="ro-RO"/>
        </a:p>
      </dgm:t>
    </dgm:pt>
    <dgm:pt modelId="{5D36F1A3-8A19-40FB-8BB8-0C0DEAEA9490}" type="sibTrans" cxnId="{C41C744E-5D31-4A71-90D7-9C3F2E3FB78D}">
      <dgm:prSet/>
      <dgm:spPr/>
      <dgm:t>
        <a:bodyPr/>
        <a:lstStyle/>
        <a:p>
          <a:endParaRPr lang="ro-RO"/>
        </a:p>
      </dgm:t>
    </dgm:pt>
    <dgm:pt modelId="{2C11C254-96AA-4D9F-BE86-7B8F4401CD93}">
      <dgm:prSet phldrT="[Текст]" custT="1"/>
      <dgm:spPr/>
      <dgm:t>
        <a:bodyPr/>
        <a:lstStyle/>
        <a:p>
          <a:r>
            <a:rPr lang="ro-RO" sz="1800" b="1" i="0"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E</a:t>
          </a:r>
          <a:r>
            <a:rPr lang="vi-VN" sz="1800" b="1"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xacte şi, actualizate</a:t>
          </a:r>
          <a:endParaRPr lang="ro-RO" sz="1800" dirty="0">
            <a:latin typeface="Century" panose="02040604050505020304" pitchFamily="18" charset="0"/>
            <a:cs typeface="Times New Roman" panose="02020603050405020304" pitchFamily="18" charset="0"/>
          </a:endParaRPr>
        </a:p>
      </dgm:t>
    </dgm:pt>
    <dgm:pt modelId="{F8DE3CF4-35A5-452A-A9A4-D5584CBC519D}" type="parTrans" cxnId="{71C6DDB5-7067-41B3-8FA5-EC8ADBE4EEE7}">
      <dgm:prSet/>
      <dgm:spPr/>
      <dgm:t>
        <a:bodyPr/>
        <a:lstStyle/>
        <a:p>
          <a:endParaRPr lang="ro-RO"/>
        </a:p>
      </dgm:t>
    </dgm:pt>
    <dgm:pt modelId="{61E248D3-04C8-4D27-B7F5-F7DB4934630B}" type="sibTrans" cxnId="{71C6DDB5-7067-41B3-8FA5-EC8ADBE4EEE7}">
      <dgm:prSet/>
      <dgm:spPr/>
      <dgm:t>
        <a:bodyPr/>
        <a:lstStyle/>
        <a:p>
          <a:endParaRPr lang="ro-RO"/>
        </a:p>
      </dgm:t>
    </dgm:pt>
    <dgm:pt modelId="{E672FFDE-6514-4B81-A790-F5F88299552E}">
      <dgm:prSet phldrT="[Текст]" custT="1"/>
      <dgm:spPr/>
      <dgm:t>
        <a:bodyPr/>
        <a:lstStyle/>
        <a:p>
          <a:r>
            <a:rPr lang="ro-RO" sz="1800" b="1" i="0"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S</a:t>
          </a:r>
          <a:r>
            <a:rPr lang="vi-VN" sz="1800" b="1"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tocate pe o perioadă care nu va depăşi durata necesară atingerii scopu</a:t>
          </a:r>
          <a:r>
            <a:rPr lang="en-US" sz="1800" b="1" i="0" dirty="0" err="1">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lui</a:t>
          </a:r>
          <a:endParaRPr lang="ro-RO" sz="1800" dirty="0">
            <a:latin typeface="Century" panose="02040604050505020304" pitchFamily="18" charset="0"/>
            <a:cs typeface="Times New Roman" panose="02020603050405020304" pitchFamily="18" charset="0"/>
          </a:endParaRPr>
        </a:p>
      </dgm:t>
    </dgm:pt>
    <dgm:pt modelId="{524B4BB3-CBD6-4B7B-9AE4-485DFEB9BF76}" type="parTrans" cxnId="{658C1E2D-4E3E-4004-B3B0-32D21FEC0437}">
      <dgm:prSet/>
      <dgm:spPr/>
      <dgm:t>
        <a:bodyPr/>
        <a:lstStyle/>
        <a:p>
          <a:endParaRPr lang="ro-RO"/>
        </a:p>
      </dgm:t>
    </dgm:pt>
    <dgm:pt modelId="{56AD07EB-DB16-45B3-835A-20555E6608AF}" type="sibTrans" cxnId="{658C1E2D-4E3E-4004-B3B0-32D21FEC0437}">
      <dgm:prSet/>
      <dgm:spPr/>
      <dgm:t>
        <a:bodyPr/>
        <a:lstStyle/>
        <a:p>
          <a:endParaRPr lang="ro-RO"/>
        </a:p>
      </dgm:t>
    </dgm:pt>
    <dgm:pt modelId="{D1AB3733-36E1-473B-8B40-F4A02AA16BE3}">
      <dgm:prSet phldrT="[Текст]" custT="1"/>
      <dgm:spPr/>
      <dgm:t>
        <a:bodyPr/>
        <a:lstStyle/>
        <a:p>
          <a:r>
            <a:rPr lang="ro-RO" sz="1800" b="1"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Respectate drepturile subiectului</a:t>
          </a:r>
          <a:endParaRPr lang="ro-RO" sz="1800" dirty="0">
            <a:latin typeface="Century" panose="02040604050505020304" pitchFamily="18" charset="0"/>
            <a:cs typeface="Times New Roman" panose="02020603050405020304" pitchFamily="18" charset="0"/>
          </a:endParaRPr>
        </a:p>
      </dgm:t>
    </dgm:pt>
    <dgm:pt modelId="{A096379C-D70C-452A-8C29-E2100B8C5E3B}" type="parTrans" cxnId="{D282DAFA-1C5D-408B-8C49-3713D4CFB684}">
      <dgm:prSet/>
      <dgm:spPr/>
      <dgm:t>
        <a:bodyPr/>
        <a:lstStyle/>
        <a:p>
          <a:endParaRPr lang="ro-RO"/>
        </a:p>
      </dgm:t>
    </dgm:pt>
    <dgm:pt modelId="{AFBE33E6-9A2F-40EF-A93F-866EF28664F0}" type="sibTrans" cxnId="{D282DAFA-1C5D-408B-8C49-3713D4CFB684}">
      <dgm:prSet/>
      <dgm:spPr/>
      <dgm:t>
        <a:bodyPr/>
        <a:lstStyle/>
        <a:p>
          <a:endParaRPr lang="ro-RO"/>
        </a:p>
      </dgm:t>
    </dgm:pt>
    <dgm:pt modelId="{40F0CF6F-7D7A-4C4F-92FB-BFF24B4C39F2}">
      <dgm:prSet phldrT="[Текст]" custT="1"/>
      <dgm:spPr/>
      <dgm:t>
        <a:bodyPr/>
        <a:lstStyle/>
        <a:p>
          <a:r>
            <a:rPr lang="en-US" sz="1800" b="1"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C</a:t>
          </a:r>
          <a:r>
            <a:rPr lang="ro-RO" sz="1800" b="1"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onfidențialitate și </a:t>
          </a:r>
          <a:r>
            <a:rPr lang="ro-RO" altLang="x-none" sz="1800" b="1" u="none" dirty="0">
              <a:effectLst>
                <a:outerShdw blurRad="38100" dist="38100" dir="2700000" algn="tl">
                  <a:srgbClr val="000000">
                    <a:alpha val="43137"/>
                  </a:srgbClr>
                </a:outerShdw>
              </a:effectLst>
              <a:latin typeface="Century" panose="02040604050505020304" pitchFamily="18" charset="0"/>
              <a:ea typeface="Calibri" pitchFamily="32" charset="0"/>
              <a:cs typeface="Times New Roman" panose="02020603050405020304" pitchFamily="18" charset="0"/>
            </a:rPr>
            <a:t>securitate</a:t>
          </a:r>
          <a:endParaRPr lang="ro-RO" sz="1800" dirty="0">
            <a:latin typeface="Century" panose="02040604050505020304" pitchFamily="18" charset="0"/>
            <a:cs typeface="Times New Roman" panose="02020603050405020304" pitchFamily="18" charset="0"/>
          </a:endParaRPr>
        </a:p>
      </dgm:t>
    </dgm:pt>
    <dgm:pt modelId="{8B819177-F4B8-4150-A811-F4FB3914F979}" type="parTrans" cxnId="{EB0215A5-9C16-4D06-B848-9D95CFB29CB2}">
      <dgm:prSet/>
      <dgm:spPr/>
      <dgm:t>
        <a:bodyPr/>
        <a:lstStyle/>
        <a:p>
          <a:endParaRPr lang="ro-RO"/>
        </a:p>
      </dgm:t>
    </dgm:pt>
    <dgm:pt modelId="{BF505490-DE12-4F7B-91EA-E89C7CF91C48}" type="sibTrans" cxnId="{EB0215A5-9C16-4D06-B848-9D95CFB29CB2}">
      <dgm:prSet/>
      <dgm:spPr/>
      <dgm:t>
        <a:bodyPr/>
        <a:lstStyle/>
        <a:p>
          <a:endParaRPr lang="ro-RO"/>
        </a:p>
      </dgm:t>
    </dgm:pt>
    <dgm:pt modelId="{DAB98AC2-4A22-4999-B685-39CB4E1808A3}" type="pres">
      <dgm:prSet presAssocID="{854AEEBC-023F-4D2C-97EA-5B38A5F3A112}" presName="Name0" presStyleCnt="0">
        <dgm:presLayoutVars>
          <dgm:dir/>
          <dgm:animLvl val="lvl"/>
          <dgm:resizeHandles val="exact"/>
        </dgm:presLayoutVars>
      </dgm:prSet>
      <dgm:spPr/>
    </dgm:pt>
    <dgm:pt modelId="{956BC57E-68EE-444D-9872-03C3929FD3E7}" type="pres">
      <dgm:prSet presAssocID="{40F0CF6F-7D7A-4C4F-92FB-BFF24B4C39F2}" presName="boxAndChildren" presStyleCnt="0"/>
      <dgm:spPr/>
    </dgm:pt>
    <dgm:pt modelId="{C74EC5D8-5F76-4D7B-8B4B-31B544C71C84}" type="pres">
      <dgm:prSet presAssocID="{40F0CF6F-7D7A-4C4F-92FB-BFF24B4C39F2}" presName="parentTextBox" presStyleLbl="node1" presStyleIdx="0" presStyleCnt="7"/>
      <dgm:spPr/>
    </dgm:pt>
    <dgm:pt modelId="{89B28381-D32E-4D6E-BD07-95954507F334}" type="pres">
      <dgm:prSet presAssocID="{AFBE33E6-9A2F-40EF-A93F-866EF28664F0}" presName="sp" presStyleCnt="0"/>
      <dgm:spPr/>
    </dgm:pt>
    <dgm:pt modelId="{51913561-C253-46E2-8F83-DF6A2CB20520}" type="pres">
      <dgm:prSet presAssocID="{D1AB3733-36E1-473B-8B40-F4A02AA16BE3}" presName="arrowAndChildren" presStyleCnt="0"/>
      <dgm:spPr/>
    </dgm:pt>
    <dgm:pt modelId="{2177E8BD-B199-4FEB-9AEB-A78609A2169F}" type="pres">
      <dgm:prSet presAssocID="{D1AB3733-36E1-473B-8B40-F4A02AA16BE3}" presName="parentTextArrow" presStyleLbl="node1" presStyleIdx="1" presStyleCnt="7"/>
      <dgm:spPr/>
    </dgm:pt>
    <dgm:pt modelId="{09D2A68A-0194-479C-8652-81398AAF9AAB}" type="pres">
      <dgm:prSet presAssocID="{56AD07EB-DB16-45B3-835A-20555E6608AF}" presName="sp" presStyleCnt="0"/>
      <dgm:spPr/>
    </dgm:pt>
    <dgm:pt modelId="{990FCCAB-4A68-40D9-8F5D-9C1BF055C4D8}" type="pres">
      <dgm:prSet presAssocID="{E672FFDE-6514-4B81-A790-F5F88299552E}" presName="arrowAndChildren" presStyleCnt="0"/>
      <dgm:spPr/>
    </dgm:pt>
    <dgm:pt modelId="{DA606B49-1411-4FEC-B144-35C9C71A4D9B}" type="pres">
      <dgm:prSet presAssocID="{E672FFDE-6514-4B81-A790-F5F88299552E}" presName="parentTextArrow" presStyleLbl="node1" presStyleIdx="2" presStyleCnt="7"/>
      <dgm:spPr/>
    </dgm:pt>
    <dgm:pt modelId="{8BEDE839-B0C5-4BA5-9847-16E7EB4165F8}" type="pres">
      <dgm:prSet presAssocID="{61E248D3-04C8-4D27-B7F5-F7DB4934630B}" presName="sp" presStyleCnt="0"/>
      <dgm:spPr/>
    </dgm:pt>
    <dgm:pt modelId="{E2FEA3C6-0F55-42E8-A85E-A57D6E208F14}" type="pres">
      <dgm:prSet presAssocID="{2C11C254-96AA-4D9F-BE86-7B8F4401CD93}" presName="arrowAndChildren" presStyleCnt="0"/>
      <dgm:spPr/>
    </dgm:pt>
    <dgm:pt modelId="{DCC03F0B-3ABB-42FC-8CD4-3DADBC52C19C}" type="pres">
      <dgm:prSet presAssocID="{2C11C254-96AA-4D9F-BE86-7B8F4401CD93}" presName="parentTextArrow" presStyleLbl="node1" presStyleIdx="3" presStyleCnt="7"/>
      <dgm:spPr/>
    </dgm:pt>
    <dgm:pt modelId="{3EFF2A84-CF8A-4C7D-9A2D-59A2A7217803}" type="pres">
      <dgm:prSet presAssocID="{5D36F1A3-8A19-40FB-8BB8-0C0DEAEA9490}" presName="sp" presStyleCnt="0"/>
      <dgm:spPr/>
    </dgm:pt>
    <dgm:pt modelId="{827D1C2D-58B6-4F04-BD3B-F21621D12744}" type="pres">
      <dgm:prSet presAssocID="{B2D69A18-1BC0-4E24-AB42-F7AB5E889EA8}" presName="arrowAndChildren" presStyleCnt="0"/>
      <dgm:spPr/>
    </dgm:pt>
    <dgm:pt modelId="{012DD67D-8AEE-498F-86BB-7CF35D0D958E}" type="pres">
      <dgm:prSet presAssocID="{B2D69A18-1BC0-4E24-AB42-F7AB5E889EA8}" presName="parentTextArrow" presStyleLbl="node1" presStyleIdx="4" presStyleCnt="7"/>
      <dgm:spPr/>
    </dgm:pt>
    <dgm:pt modelId="{729F9C25-2835-4749-9690-2A9252754A53}" type="pres">
      <dgm:prSet presAssocID="{ABFE9FFB-31CA-4807-88A7-56ECECAF1413}" presName="sp" presStyleCnt="0"/>
      <dgm:spPr/>
    </dgm:pt>
    <dgm:pt modelId="{259B388D-1618-4825-A110-343C33472F4D}" type="pres">
      <dgm:prSet presAssocID="{644DB66A-DCC5-4745-ABAF-E3E44DCDBB56}" presName="arrowAndChildren" presStyleCnt="0"/>
      <dgm:spPr/>
    </dgm:pt>
    <dgm:pt modelId="{77EFA5CB-B4B0-4573-817F-1B7992AD8821}" type="pres">
      <dgm:prSet presAssocID="{644DB66A-DCC5-4745-ABAF-E3E44DCDBB56}" presName="parentTextArrow" presStyleLbl="node1" presStyleIdx="5" presStyleCnt="7"/>
      <dgm:spPr/>
    </dgm:pt>
    <dgm:pt modelId="{A08B50E1-E51A-4094-A175-4AB6032153B5}" type="pres">
      <dgm:prSet presAssocID="{779D1066-292F-40E0-A1B2-427D57B67850}" presName="sp" presStyleCnt="0"/>
      <dgm:spPr/>
    </dgm:pt>
    <dgm:pt modelId="{F1F4C9C8-7B2F-4F6F-BAD3-D4A900AB2DF1}" type="pres">
      <dgm:prSet presAssocID="{5D015030-85E8-4CD7-B242-118273149489}" presName="arrowAndChildren" presStyleCnt="0"/>
      <dgm:spPr/>
    </dgm:pt>
    <dgm:pt modelId="{B1D465A1-A041-43BC-B398-234737A79908}" type="pres">
      <dgm:prSet presAssocID="{5D015030-85E8-4CD7-B242-118273149489}" presName="parentTextArrow" presStyleLbl="node1" presStyleIdx="6" presStyleCnt="7"/>
      <dgm:spPr/>
    </dgm:pt>
  </dgm:ptLst>
  <dgm:cxnLst>
    <dgm:cxn modelId="{91352D03-52C5-41E1-99FA-62F17BF6B2C9}" type="presOf" srcId="{854AEEBC-023F-4D2C-97EA-5B38A5F3A112}" destId="{DAB98AC2-4A22-4999-B685-39CB4E1808A3}" srcOrd="0" destOrd="0" presId="urn:microsoft.com/office/officeart/2005/8/layout/process4"/>
    <dgm:cxn modelId="{658C1E2D-4E3E-4004-B3B0-32D21FEC0437}" srcId="{854AEEBC-023F-4D2C-97EA-5B38A5F3A112}" destId="{E672FFDE-6514-4B81-A790-F5F88299552E}" srcOrd="4" destOrd="0" parTransId="{524B4BB3-CBD6-4B7B-9AE4-485DFEB9BF76}" sibTransId="{56AD07EB-DB16-45B3-835A-20555E6608AF}"/>
    <dgm:cxn modelId="{C41C744E-5D31-4A71-90D7-9C3F2E3FB78D}" srcId="{854AEEBC-023F-4D2C-97EA-5B38A5F3A112}" destId="{B2D69A18-1BC0-4E24-AB42-F7AB5E889EA8}" srcOrd="2" destOrd="0" parTransId="{CC8B983B-989C-46B8-9C44-0F9718156A3E}" sibTransId="{5D36F1A3-8A19-40FB-8BB8-0C0DEAEA9490}"/>
    <dgm:cxn modelId="{12B3474F-01F3-4771-AC7F-A04485262576}" type="presOf" srcId="{2C11C254-96AA-4D9F-BE86-7B8F4401CD93}" destId="{DCC03F0B-3ABB-42FC-8CD4-3DADBC52C19C}" srcOrd="0" destOrd="0" presId="urn:microsoft.com/office/officeart/2005/8/layout/process4"/>
    <dgm:cxn modelId="{5A735572-A22F-4CA4-9979-92939EA582A1}" type="presOf" srcId="{D1AB3733-36E1-473B-8B40-F4A02AA16BE3}" destId="{2177E8BD-B199-4FEB-9AEB-A78609A2169F}" srcOrd="0" destOrd="0" presId="urn:microsoft.com/office/officeart/2005/8/layout/process4"/>
    <dgm:cxn modelId="{E75C3582-6D84-453A-A5CF-A8B19984F414}" type="presOf" srcId="{B2D69A18-1BC0-4E24-AB42-F7AB5E889EA8}" destId="{012DD67D-8AEE-498F-86BB-7CF35D0D958E}" srcOrd="0" destOrd="0" presId="urn:microsoft.com/office/officeart/2005/8/layout/process4"/>
    <dgm:cxn modelId="{D9F67790-4F8A-452B-83FB-CE8EDC268DA4}" type="presOf" srcId="{5D015030-85E8-4CD7-B242-118273149489}" destId="{B1D465A1-A041-43BC-B398-234737A79908}" srcOrd="0" destOrd="0" presId="urn:microsoft.com/office/officeart/2005/8/layout/process4"/>
    <dgm:cxn modelId="{7DDCFC97-8CA0-492E-A7A8-BD5CBAE04C7D}" srcId="{854AEEBC-023F-4D2C-97EA-5B38A5F3A112}" destId="{644DB66A-DCC5-4745-ABAF-E3E44DCDBB56}" srcOrd="1" destOrd="0" parTransId="{B1DFA4E6-A437-4AB0-BB99-FCCD3265996D}" sibTransId="{ABFE9FFB-31CA-4807-88A7-56ECECAF1413}"/>
    <dgm:cxn modelId="{EB0215A5-9C16-4D06-B848-9D95CFB29CB2}" srcId="{854AEEBC-023F-4D2C-97EA-5B38A5F3A112}" destId="{40F0CF6F-7D7A-4C4F-92FB-BFF24B4C39F2}" srcOrd="6" destOrd="0" parTransId="{8B819177-F4B8-4150-A811-F4FB3914F979}" sibTransId="{BF505490-DE12-4F7B-91EA-E89C7CF91C48}"/>
    <dgm:cxn modelId="{71C6DDB5-7067-41B3-8FA5-EC8ADBE4EEE7}" srcId="{854AEEBC-023F-4D2C-97EA-5B38A5F3A112}" destId="{2C11C254-96AA-4D9F-BE86-7B8F4401CD93}" srcOrd="3" destOrd="0" parTransId="{F8DE3CF4-35A5-452A-A9A4-D5584CBC519D}" sibTransId="{61E248D3-04C8-4D27-B7F5-F7DB4934630B}"/>
    <dgm:cxn modelId="{C0CDD9C9-1707-4C43-827E-15037955712B}" type="presOf" srcId="{40F0CF6F-7D7A-4C4F-92FB-BFF24B4C39F2}" destId="{C74EC5D8-5F76-4D7B-8B4B-31B544C71C84}" srcOrd="0" destOrd="0" presId="urn:microsoft.com/office/officeart/2005/8/layout/process4"/>
    <dgm:cxn modelId="{33CBA1D8-20D5-406F-A2CF-A1582C608B2D}" type="presOf" srcId="{644DB66A-DCC5-4745-ABAF-E3E44DCDBB56}" destId="{77EFA5CB-B4B0-4573-817F-1B7992AD8821}" srcOrd="0" destOrd="0" presId="urn:microsoft.com/office/officeart/2005/8/layout/process4"/>
    <dgm:cxn modelId="{9E8F68E0-3BED-4521-B4F0-E7256DFB84FE}" type="presOf" srcId="{E672FFDE-6514-4B81-A790-F5F88299552E}" destId="{DA606B49-1411-4FEC-B144-35C9C71A4D9B}" srcOrd="0" destOrd="0" presId="urn:microsoft.com/office/officeart/2005/8/layout/process4"/>
    <dgm:cxn modelId="{9B5E6BEA-A172-4701-8599-C1DEF8682A4F}" srcId="{854AEEBC-023F-4D2C-97EA-5B38A5F3A112}" destId="{5D015030-85E8-4CD7-B242-118273149489}" srcOrd="0" destOrd="0" parTransId="{C22410A8-E025-46D6-95F4-508C4E0E5086}" sibTransId="{779D1066-292F-40E0-A1B2-427D57B67850}"/>
    <dgm:cxn modelId="{D282DAFA-1C5D-408B-8C49-3713D4CFB684}" srcId="{854AEEBC-023F-4D2C-97EA-5B38A5F3A112}" destId="{D1AB3733-36E1-473B-8B40-F4A02AA16BE3}" srcOrd="5" destOrd="0" parTransId="{A096379C-D70C-452A-8C29-E2100B8C5E3B}" sibTransId="{AFBE33E6-9A2F-40EF-A93F-866EF28664F0}"/>
    <dgm:cxn modelId="{5498091C-3DF8-4ECA-AF45-75DF0927F285}" type="presParOf" srcId="{DAB98AC2-4A22-4999-B685-39CB4E1808A3}" destId="{956BC57E-68EE-444D-9872-03C3929FD3E7}" srcOrd="0" destOrd="0" presId="urn:microsoft.com/office/officeart/2005/8/layout/process4"/>
    <dgm:cxn modelId="{867C56C0-B935-4C40-B1F4-D9141683C652}" type="presParOf" srcId="{956BC57E-68EE-444D-9872-03C3929FD3E7}" destId="{C74EC5D8-5F76-4D7B-8B4B-31B544C71C84}" srcOrd="0" destOrd="0" presId="urn:microsoft.com/office/officeart/2005/8/layout/process4"/>
    <dgm:cxn modelId="{C25F80A6-6E76-40A7-BB98-F16B535ED1F8}" type="presParOf" srcId="{DAB98AC2-4A22-4999-B685-39CB4E1808A3}" destId="{89B28381-D32E-4D6E-BD07-95954507F334}" srcOrd="1" destOrd="0" presId="urn:microsoft.com/office/officeart/2005/8/layout/process4"/>
    <dgm:cxn modelId="{F2EF9CC2-3641-4AA9-84A1-687546FA063E}" type="presParOf" srcId="{DAB98AC2-4A22-4999-B685-39CB4E1808A3}" destId="{51913561-C253-46E2-8F83-DF6A2CB20520}" srcOrd="2" destOrd="0" presId="urn:microsoft.com/office/officeart/2005/8/layout/process4"/>
    <dgm:cxn modelId="{45A2E43E-231C-4922-9F3B-B1698E474B1C}" type="presParOf" srcId="{51913561-C253-46E2-8F83-DF6A2CB20520}" destId="{2177E8BD-B199-4FEB-9AEB-A78609A2169F}" srcOrd="0" destOrd="0" presId="urn:microsoft.com/office/officeart/2005/8/layout/process4"/>
    <dgm:cxn modelId="{0DC8CB1C-659A-4847-9001-5BF890A612B3}" type="presParOf" srcId="{DAB98AC2-4A22-4999-B685-39CB4E1808A3}" destId="{09D2A68A-0194-479C-8652-81398AAF9AAB}" srcOrd="3" destOrd="0" presId="urn:microsoft.com/office/officeart/2005/8/layout/process4"/>
    <dgm:cxn modelId="{058249B4-DE08-4F7B-A65C-D87444625951}" type="presParOf" srcId="{DAB98AC2-4A22-4999-B685-39CB4E1808A3}" destId="{990FCCAB-4A68-40D9-8F5D-9C1BF055C4D8}" srcOrd="4" destOrd="0" presId="urn:microsoft.com/office/officeart/2005/8/layout/process4"/>
    <dgm:cxn modelId="{984D2546-A1A0-4960-B865-A2F530EF9B4E}" type="presParOf" srcId="{990FCCAB-4A68-40D9-8F5D-9C1BF055C4D8}" destId="{DA606B49-1411-4FEC-B144-35C9C71A4D9B}" srcOrd="0" destOrd="0" presId="urn:microsoft.com/office/officeart/2005/8/layout/process4"/>
    <dgm:cxn modelId="{0BC33319-5DB3-4C34-841D-0BA880AA1332}" type="presParOf" srcId="{DAB98AC2-4A22-4999-B685-39CB4E1808A3}" destId="{8BEDE839-B0C5-4BA5-9847-16E7EB4165F8}" srcOrd="5" destOrd="0" presId="urn:microsoft.com/office/officeart/2005/8/layout/process4"/>
    <dgm:cxn modelId="{F60684A6-AD39-4B14-A7D0-BA0F5B025225}" type="presParOf" srcId="{DAB98AC2-4A22-4999-B685-39CB4E1808A3}" destId="{E2FEA3C6-0F55-42E8-A85E-A57D6E208F14}" srcOrd="6" destOrd="0" presId="urn:microsoft.com/office/officeart/2005/8/layout/process4"/>
    <dgm:cxn modelId="{99CAB4A0-E8D1-4EC7-96C7-22BE8C52D1CA}" type="presParOf" srcId="{E2FEA3C6-0F55-42E8-A85E-A57D6E208F14}" destId="{DCC03F0B-3ABB-42FC-8CD4-3DADBC52C19C}" srcOrd="0" destOrd="0" presId="urn:microsoft.com/office/officeart/2005/8/layout/process4"/>
    <dgm:cxn modelId="{FBEDF6AF-8941-4560-9B55-1958E033E7B1}" type="presParOf" srcId="{DAB98AC2-4A22-4999-B685-39CB4E1808A3}" destId="{3EFF2A84-CF8A-4C7D-9A2D-59A2A7217803}" srcOrd="7" destOrd="0" presId="urn:microsoft.com/office/officeart/2005/8/layout/process4"/>
    <dgm:cxn modelId="{2D375619-73A2-4C88-A77E-6A0B86671D35}" type="presParOf" srcId="{DAB98AC2-4A22-4999-B685-39CB4E1808A3}" destId="{827D1C2D-58B6-4F04-BD3B-F21621D12744}" srcOrd="8" destOrd="0" presId="urn:microsoft.com/office/officeart/2005/8/layout/process4"/>
    <dgm:cxn modelId="{0D8902E5-E3E6-4975-870B-65A65AB4EE01}" type="presParOf" srcId="{827D1C2D-58B6-4F04-BD3B-F21621D12744}" destId="{012DD67D-8AEE-498F-86BB-7CF35D0D958E}" srcOrd="0" destOrd="0" presId="urn:microsoft.com/office/officeart/2005/8/layout/process4"/>
    <dgm:cxn modelId="{46EA6BA5-90EA-4AD3-B06F-248902557091}" type="presParOf" srcId="{DAB98AC2-4A22-4999-B685-39CB4E1808A3}" destId="{729F9C25-2835-4749-9690-2A9252754A53}" srcOrd="9" destOrd="0" presId="urn:microsoft.com/office/officeart/2005/8/layout/process4"/>
    <dgm:cxn modelId="{7F72DD1C-705C-4779-BFE2-7F4909DBBD3A}" type="presParOf" srcId="{DAB98AC2-4A22-4999-B685-39CB4E1808A3}" destId="{259B388D-1618-4825-A110-343C33472F4D}" srcOrd="10" destOrd="0" presId="urn:microsoft.com/office/officeart/2005/8/layout/process4"/>
    <dgm:cxn modelId="{61E839A9-8E55-461F-A041-566847679FA0}" type="presParOf" srcId="{259B388D-1618-4825-A110-343C33472F4D}" destId="{77EFA5CB-B4B0-4573-817F-1B7992AD8821}" srcOrd="0" destOrd="0" presId="urn:microsoft.com/office/officeart/2005/8/layout/process4"/>
    <dgm:cxn modelId="{F63E13E6-37A2-480B-9951-9239A3881EEF}" type="presParOf" srcId="{DAB98AC2-4A22-4999-B685-39CB4E1808A3}" destId="{A08B50E1-E51A-4094-A175-4AB6032153B5}" srcOrd="11" destOrd="0" presId="urn:microsoft.com/office/officeart/2005/8/layout/process4"/>
    <dgm:cxn modelId="{FCFB6FA9-8536-41C4-975B-916743CE692B}" type="presParOf" srcId="{DAB98AC2-4A22-4999-B685-39CB4E1808A3}" destId="{F1F4C9C8-7B2F-4F6F-BAD3-D4A900AB2DF1}" srcOrd="12" destOrd="0" presId="urn:microsoft.com/office/officeart/2005/8/layout/process4"/>
    <dgm:cxn modelId="{A5641E61-84CF-42CC-9E1F-8CEE9C4215B3}" type="presParOf" srcId="{F1F4C9C8-7B2F-4F6F-BAD3-D4A900AB2DF1}" destId="{B1D465A1-A041-43BC-B398-234737A7990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6FF798-09E8-4234-A21C-C7C453D9D13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ru-RU"/>
        </a:p>
      </dgm:t>
    </dgm:pt>
    <dgm:pt modelId="{BFB3E4D3-B7FD-467D-B672-10AFAAFFCF3B}">
      <dgm:prSet phldrT="[Текст]"/>
      <dgm:spPr/>
      <dgm:t>
        <a:bodyPr/>
        <a:lstStyle/>
        <a:p>
          <a:r>
            <a:rPr lang="ro-RO" dirty="0">
              <a:latin typeface="Century" panose="02040604050505020304" pitchFamily="18" charset="0"/>
              <a:cs typeface="Times New Roman" panose="02020603050405020304" pitchFamily="18" charset="0"/>
            </a:rPr>
            <a:t>Consimțămîntul</a:t>
          </a:r>
          <a:endParaRPr lang="ru-RU" dirty="0">
            <a:latin typeface="Century" panose="02040604050505020304" pitchFamily="18" charset="0"/>
            <a:cs typeface="Times New Roman" panose="02020603050405020304" pitchFamily="18" charset="0"/>
          </a:endParaRPr>
        </a:p>
      </dgm:t>
    </dgm:pt>
    <dgm:pt modelId="{B49DFC8A-458A-4597-9B27-00E8B3F3D6D8}" type="parTrans" cxnId="{2751BACA-7981-4F5E-90B2-70DBF49327A9}">
      <dgm:prSet/>
      <dgm:spPr/>
      <dgm:t>
        <a:bodyPr/>
        <a:lstStyle/>
        <a:p>
          <a:endParaRPr lang="ru-RU"/>
        </a:p>
      </dgm:t>
    </dgm:pt>
    <dgm:pt modelId="{6973F1DC-40BB-4641-B62A-06849C0B723C}" type="sibTrans" cxnId="{2751BACA-7981-4F5E-90B2-70DBF49327A9}">
      <dgm:prSet/>
      <dgm:spPr/>
      <dgm:t>
        <a:bodyPr/>
        <a:lstStyle/>
        <a:p>
          <a:endParaRPr lang="ru-RU"/>
        </a:p>
      </dgm:t>
    </dgm:pt>
    <dgm:pt modelId="{4970D0BC-C61B-44DB-A836-B57EE0E36916}">
      <dgm:prSet phldrT="[Текст]"/>
      <dgm:spPr/>
      <dgm:t>
        <a:bodyPr/>
        <a:lstStyle/>
        <a:p>
          <a:r>
            <a:rPr lang="ro-RO" dirty="0">
              <a:latin typeface="Century" panose="02040604050505020304" pitchFamily="18" charset="0"/>
              <a:cs typeface="Times New Roman" panose="02020603050405020304" pitchFamily="18" charset="0"/>
            </a:rPr>
            <a:t>Contract </a:t>
          </a:r>
          <a:endParaRPr lang="ru-RU" dirty="0">
            <a:latin typeface="Century" panose="02040604050505020304" pitchFamily="18" charset="0"/>
            <a:cs typeface="Times New Roman" panose="02020603050405020304" pitchFamily="18" charset="0"/>
          </a:endParaRPr>
        </a:p>
      </dgm:t>
    </dgm:pt>
    <dgm:pt modelId="{E5A0ABCF-D38A-427E-8726-445807BA893A}" type="parTrans" cxnId="{FF104FAE-BCCC-4441-905C-BB1EE7279AA7}">
      <dgm:prSet/>
      <dgm:spPr/>
      <dgm:t>
        <a:bodyPr/>
        <a:lstStyle/>
        <a:p>
          <a:endParaRPr lang="ru-RU"/>
        </a:p>
      </dgm:t>
    </dgm:pt>
    <dgm:pt modelId="{22085B8C-58A1-4691-9CEC-9E1240776630}" type="sibTrans" cxnId="{FF104FAE-BCCC-4441-905C-BB1EE7279AA7}">
      <dgm:prSet/>
      <dgm:spPr/>
      <dgm:t>
        <a:bodyPr/>
        <a:lstStyle/>
        <a:p>
          <a:endParaRPr lang="ru-RU"/>
        </a:p>
      </dgm:t>
    </dgm:pt>
    <dgm:pt modelId="{4886C24B-C45B-4FB1-8DB7-CCCABEB56E19}">
      <dgm:prSet phldrT="[Текст]"/>
      <dgm:spPr/>
      <dgm:t>
        <a:bodyPr/>
        <a:lstStyle/>
        <a:p>
          <a:r>
            <a:rPr lang="ro-RO" dirty="0">
              <a:latin typeface="Century" panose="02040604050505020304" pitchFamily="18" charset="0"/>
              <a:cs typeface="Times New Roman" panose="02020603050405020304" pitchFamily="18" charset="0"/>
            </a:rPr>
            <a:t>Obligație legală</a:t>
          </a:r>
          <a:endParaRPr lang="ru-RU" dirty="0">
            <a:latin typeface="Century" panose="02040604050505020304" pitchFamily="18" charset="0"/>
            <a:cs typeface="Times New Roman" panose="02020603050405020304" pitchFamily="18" charset="0"/>
          </a:endParaRPr>
        </a:p>
      </dgm:t>
    </dgm:pt>
    <dgm:pt modelId="{C6770CD0-3E18-4648-BD78-11DA261A9A84}" type="parTrans" cxnId="{012C52BE-4114-408C-9BD3-4CFA8524F791}">
      <dgm:prSet/>
      <dgm:spPr/>
      <dgm:t>
        <a:bodyPr/>
        <a:lstStyle/>
        <a:p>
          <a:endParaRPr lang="ru-RU"/>
        </a:p>
      </dgm:t>
    </dgm:pt>
    <dgm:pt modelId="{CC7C64B9-1961-4D47-A31D-C78F3CA37A94}" type="sibTrans" cxnId="{012C52BE-4114-408C-9BD3-4CFA8524F791}">
      <dgm:prSet/>
      <dgm:spPr/>
      <dgm:t>
        <a:bodyPr/>
        <a:lstStyle/>
        <a:p>
          <a:endParaRPr lang="ru-RU"/>
        </a:p>
      </dgm:t>
    </dgm:pt>
    <dgm:pt modelId="{8EB85C73-6E68-4374-A360-98CC6B873FBD}">
      <dgm:prSet phldrT="[Текст]"/>
      <dgm:spPr/>
      <dgm:t>
        <a:bodyPr/>
        <a:lstStyle/>
        <a:p>
          <a:r>
            <a:rPr lang="ro-RO" dirty="0">
              <a:latin typeface="Century" panose="02040604050505020304" pitchFamily="18" charset="0"/>
              <a:cs typeface="Times New Roman" panose="02020603050405020304" pitchFamily="18" charset="0"/>
            </a:rPr>
            <a:t>Sarcina de interes public sau prerogative de autoritate publică</a:t>
          </a:r>
          <a:endParaRPr lang="ru-RU" dirty="0">
            <a:latin typeface="Century" panose="02040604050505020304" pitchFamily="18" charset="0"/>
            <a:cs typeface="Times New Roman" panose="02020603050405020304" pitchFamily="18" charset="0"/>
          </a:endParaRPr>
        </a:p>
      </dgm:t>
    </dgm:pt>
    <dgm:pt modelId="{2BDB158F-924F-4647-96C7-0EF1942B761B}" type="parTrans" cxnId="{43452A42-67FB-4778-8CDD-10423DFAC85E}">
      <dgm:prSet/>
      <dgm:spPr/>
      <dgm:t>
        <a:bodyPr/>
        <a:lstStyle/>
        <a:p>
          <a:endParaRPr lang="ru-RU"/>
        </a:p>
      </dgm:t>
    </dgm:pt>
    <dgm:pt modelId="{FFCBC15B-7614-43E5-91EA-E0B7350D4420}" type="sibTrans" cxnId="{43452A42-67FB-4778-8CDD-10423DFAC85E}">
      <dgm:prSet/>
      <dgm:spPr/>
      <dgm:t>
        <a:bodyPr/>
        <a:lstStyle/>
        <a:p>
          <a:endParaRPr lang="ru-RU"/>
        </a:p>
      </dgm:t>
    </dgm:pt>
    <dgm:pt modelId="{B3EE26F6-3447-48A1-8F73-DDF8A17B09D5}">
      <dgm:prSet phldrT="[Текст]"/>
      <dgm:spPr/>
      <dgm:t>
        <a:bodyPr/>
        <a:lstStyle/>
        <a:p>
          <a:r>
            <a:rPr lang="ro-RO" dirty="0">
              <a:latin typeface="Century" panose="02040604050505020304" pitchFamily="18" charset="0"/>
              <a:cs typeface="Times New Roman" panose="02020603050405020304" pitchFamily="18" charset="0"/>
            </a:rPr>
            <a:t>Interesul legim</a:t>
          </a:r>
          <a:endParaRPr lang="ru-RU" dirty="0">
            <a:latin typeface="Century" panose="02040604050505020304" pitchFamily="18" charset="0"/>
            <a:cs typeface="Times New Roman" panose="02020603050405020304" pitchFamily="18" charset="0"/>
          </a:endParaRPr>
        </a:p>
      </dgm:t>
    </dgm:pt>
    <dgm:pt modelId="{B7C4F973-1CAF-4918-ADDD-EAF361EC8759}" type="parTrans" cxnId="{342A3007-2B0F-4AAD-8ADB-BF1AF7D19AA0}">
      <dgm:prSet/>
      <dgm:spPr/>
      <dgm:t>
        <a:bodyPr/>
        <a:lstStyle/>
        <a:p>
          <a:endParaRPr lang="ru-RU"/>
        </a:p>
      </dgm:t>
    </dgm:pt>
    <dgm:pt modelId="{304B61C4-85AD-4BEB-8FF1-61606CDA237C}" type="sibTrans" cxnId="{342A3007-2B0F-4AAD-8ADB-BF1AF7D19AA0}">
      <dgm:prSet/>
      <dgm:spPr/>
      <dgm:t>
        <a:bodyPr/>
        <a:lstStyle/>
        <a:p>
          <a:endParaRPr lang="ru-RU"/>
        </a:p>
      </dgm:t>
    </dgm:pt>
    <dgm:pt modelId="{3495E89B-0CD8-42E6-B369-5C6235530E89}">
      <dgm:prSet phldrT="[Текст]"/>
      <dgm:spPr/>
      <dgm:t>
        <a:bodyPr/>
        <a:lstStyle/>
        <a:p>
          <a:r>
            <a:rPr lang="ro-RO" dirty="0">
              <a:latin typeface="Century" panose="02040604050505020304" pitchFamily="18" charset="0"/>
              <a:cs typeface="Times New Roman" panose="02020603050405020304" pitchFamily="18" charset="0"/>
            </a:rPr>
            <a:t>Scop statistic, cercetare științifică/istorică</a:t>
          </a:r>
          <a:endParaRPr lang="ru-RU" dirty="0">
            <a:latin typeface="Century" panose="02040604050505020304" pitchFamily="18" charset="0"/>
            <a:cs typeface="Times New Roman" panose="02020603050405020304" pitchFamily="18" charset="0"/>
          </a:endParaRPr>
        </a:p>
      </dgm:t>
    </dgm:pt>
    <dgm:pt modelId="{301ABC98-AA59-4BA3-93F4-89AA5615C33D}" type="parTrans" cxnId="{5D4ACF06-29C8-4B1F-8DE8-57393B404737}">
      <dgm:prSet/>
      <dgm:spPr/>
      <dgm:t>
        <a:bodyPr/>
        <a:lstStyle/>
        <a:p>
          <a:endParaRPr lang="ru-RU"/>
        </a:p>
      </dgm:t>
    </dgm:pt>
    <dgm:pt modelId="{1B110C21-EC15-4DA1-86B1-7BBB4EADC273}" type="sibTrans" cxnId="{5D4ACF06-29C8-4B1F-8DE8-57393B404737}">
      <dgm:prSet/>
      <dgm:spPr/>
      <dgm:t>
        <a:bodyPr/>
        <a:lstStyle/>
        <a:p>
          <a:endParaRPr lang="ru-RU"/>
        </a:p>
      </dgm:t>
    </dgm:pt>
    <dgm:pt modelId="{D361F82F-42F1-4883-A65F-17D8C73416A1}">
      <dgm:prSet phldrT="[Текст]"/>
      <dgm:spPr/>
      <dgm:t>
        <a:bodyPr/>
        <a:lstStyle/>
        <a:p>
          <a:r>
            <a:rPr lang="ro-RO" dirty="0">
              <a:latin typeface="Century" panose="02040604050505020304" pitchFamily="18" charset="0"/>
              <a:cs typeface="Times New Roman" panose="02020603050405020304" pitchFamily="18" charset="0"/>
            </a:rPr>
            <a:t>Protejarea </a:t>
          </a:r>
          <a:r>
            <a:rPr lang="ro-RO" dirty="0" err="1">
              <a:latin typeface="Century" panose="02040604050505020304" pitchFamily="18" charset="0"/>
              <a:cs typeface="Times New Roman" panose="02020603050405020304" pitchFamily="18" charset="0"/>
            </a:rPr>
            <a:t>vieţii</a:t>
          </a:r>
          <a:r>
            <a:rPr lang="ro-RO" dirty="0">
              <a:latin typeface="Century" panose="02040604050505020304" pitchFamily="18" charset="0"/>
              <a:cs typeface="Times New Roman" panose="02020603050405020304" pitchFamily="18" charset="0"/>
            </a:rPr>
            <a:t>, </a:t>
          </a:r>
          <a:r>
            <a:rPr lang="ro-RO" dirty="0" err="1">
              <a:latin typeface="Century" panose="02040604050505020304" pitchFamily="18" charset="0"/>
              <a:cs typeface="Times New Roman" panose="02020603050405020304" pitchFamily="18" charset="0"/>
            </a:rPr>
            <a:t>integrităţii</a:t>
          </a:r>
          <a:r>
            <a:rPr lang="ro-RO" dirty="0">
              <a:latin typeface="Century" panose="02040604050505020304" pitchFamily="18" charset="0"/>
              <a:cs typeface="Times New Roman" panose="02020603050405020304" pitchFamily="18" charset="0"/>
            </a:rPr>
            <a:t> fizice sau a </a:t>
          </a:r>
          <a:r>
            <a:rPr lang="ro-RO" dirty="0" err="1">
              <a:latin typeface="Century" panose="02040604050505020304" pitchFamily="18" charset="0"/>
              <a:cs typeface="Times New Roman" panose="02020603050405020304" pitchFamily="18" charset="0"/>
            </a:rPr>
            <a:t>sănătăţii</a:t>
          </a:r>
          <a:r>
            <a:rPr lang="ro-RO" dirty="0">
              <a:latin typeface="Century" panose="02040604050505020304" pitchFamily="18" charset="0"/>
              <a:cs typeface="Times New Roman" panose="02020603050405020304" pitchFamily="18" charset="0"/>
            </a:rPr>
            <a:t> subiectului datelor cu caracter personal</a:t>
          </a:r>
          <a:endParaRPr lang="ru-RU" dirty="0">
            <a:latin typeface="Century" panose="02040604050505020304" pitchFamily="18" charset="0"/>
            <a:cs typeface="Times New Roman" panose="02020603050405020304" pitchFamily="18" charset="0"/>
          </a:endParaRPr>
        </a:p>
      </dgm:t>
    </dgm:pt>
    <dgm:pt modelId="{41F331FD-13E6-4F15-A2F9-70BD5D8936FF}" type="parTrans" cxnId="{F1BD06FF-98E3-4A6C-A88F-944564115693}">
      <dgm:prSet/>
      <dgm:spPr/>
      <dgm:t>
        <a:bodyPr/>
        <a:lstStyle/>
        <a:p>
          <a:endParaRPr lang="ru-RU"/>
        </a:p>
      </dgm:t>
    </dgm:pt>
    <dgm:pt modelId="{FC8D2D85-04E3-4C75-B1A0-EF51B2072711}" type="sibTrans" cxnId="{F1BD06FF-98E3-4A6C-A88F-944564115693}">
      <dgm:prSet/>
      <dgm:spPr/>
      <dgm:t>
        <a:bodyPr/>
        <a:lstStyle/>
        <a:p>
          <a:endParaRPr lang="ru-RU"/>
        </a:p>
      </dgm:t>
    </dgm:pt>
    <dgm:pt modelId="{CF6B400F-2BC2-4C3D-9D5B-C8CBC65936D5}">
      <dgm:prSet/>
      <dgm:spPr/>
      <dgm:t>
        <a:bodyPr/>
        <a:lstStyle/>
        <a:p>
          <a:r>
            <a:rPr lang="ro-RO" dirty="0">
              <a:latin typeface="Century" panose="02040604050505020304" pitchFamily="18" charset="0"/>
              <a:cs typeface="Times New Roman" panose="02020603050405020304" pitchFamily="18" charset="0"/>
            </a:rPr>
            <a:t>Efectuarea auditului public extern</a:t>
          </a:r>
          <a:endParaRPr lang="ru-RU" dirty="0">
            <a:latin typeface="Century" panose="02040604050505020304" pitchFamily="18" charset="0"/>
            <a:cs typeface="Times New Roman" panose="02020603050405020304" pitchFamily="18" charset="0"/>
          </a:endParaRPr>
        </a:p>
      </dgm:t>
    </dgm:pt>
    <dgm:pt modelId="{1BE3B698-7EC4-408F-8775-9558B7003F9B}" type="parTrans" cxnId="{18C12129-B16B-450C-B7B2-84B8B4427C58}">
      <dgm:prSet/>
      <dgm:spPr/>
      <dgm:t>
        <a:bodyPr/>
        <a:lstStyle/>
        <a:p>
          <a:endParaRPr lang="ru-RU"/>
        </a:p>
      </dgm:t>
    </dgm:pt>
    <dgm:pt modelId="{585BA939-FE50-4C9B-B655-16D20B234BD0}" type="sibTrans" cxnId="{18C12129-B16B-450C-B7B2-84B8B4427C58}">
      <dgm:prSet/>
      <dgm:spPr/>
      <dgm:t>
        <a:bodyPr/>
        <a:lstStyle/>
        <a:p>
          <a:endParaRPr lang="ru-RU"/>
        </a:p>
      </dgm:t>
    </dgm:pt>
    <dgm:pt modelId="{0031B942-CCA9-49AF-A6F3-D8F2E1FDCB6F}">
      <dgm:prSet/>
      <dgm:spPr/>
      <dgm:t>
        <a:bodyPr/>
        <a:lstStyle/>
        <a:p>
          <a:r>
            <a:rPr lang="ro-RO" dirty="0">
              <a:latin typeface="Century" panose="02040604050505020304" pitchFamily="18" charset="0"/>
              <a:cs typeface="Times New Roman" panose="02020603050405020304" pitchFamily="18" charset="0"/>
            </a:rPr>
            <a:t>Schimbul de date în condițiile legislației în vigoare cu privire la schimbul de date și interoperabilitate</a:t>
          </a:r>
          <a:endParaRPr lang="ru-RU" dirty="0">
            <a:latin typeface="Century" panose="02040604050505020304" pitchFamily="18" charset="0"/>
            <a:cs typeface="Times New Roman" panose="02020603050405020304" pitchFamily="18" charset="0"/>
          </a:endParaRPr>
        </a:p>
      </dgm:t>
    </dgm:pt>
    <dgm:pt modelId="{E44AAA9A-1FD7-4A1D-8DC3-1D62B70DB5A4}" type="parTrans" cxnId="{43E7E3E6-6275-4528-95ED-3C3ADFDB6115}">
      <dgm:prSet/>
      <dgm:spPr/>
      <dgm:t>
        <a:bodyPr/>
        <a:lstStyle/>
        <a:p>
          <a:endParaRPr lang="ru-RU"/>
        </a:p>
      </dgm:t>
    </dgm:pt>
    <dgm:pt modelId="{7AB0BE31-A178-4CF2-B48D-CE7BE8FBBA6D}" type="sibTrans" cxnId="{43E7E3E6-6275-4528-95ED-3C3ADFDB6115}">
      <dgm:prSet/>
      <dgm:spPr/>
      <dgm:t>
        <a:bodyPr/>
        <a:lstStyle/>
        <a:p>
          <a:endParaRPr lang="ru-RU"/>
        </a:p>
      </dgm:t>
    </dgm:pt>
    <dgm:pt modelId="{CC857A5C-0CB7-47D5-9185-D79925E51A95}" type="pres">
      <dgm:prSet presAssocID="{026FF798-09E8-4234-A21C-C7C453D9D13C}" presName="diagram" presStyleCnt="0">
        <dgm:presLayoutVars>
          <dgm:dir/>
          <dgm:resizeHandles val="exact"/>
        </dgm:presLayoutVars>
      </dgm:prSet>
      <dgm:spPr/>
    </dgm:pt>
    <dgm:pt modelId="{CC404A6E-7A32-4F0C-A68D-6B47FA462A6D}" type="pres">
      <dgm:prSet presAssocID="{BFB3E4D3-B7FD-467D-B672-10AFAAFFCF3B}" presName="node" presStyleLbl="node1" presStyleIdx="0" presStyleCnt="9" custScaleX="56053" custLinFactNeighborX="-21815" custLinFactNeighborY="-26558">
        <dgm:presLayoutVars>
          <dgm:bulletEnabled val="1"/>
        </dgm:presLayoutVars>
      </dgm:prSet>
      <dgm:spPr/>
    </dgm:pt>
    <dgm:pt modelId="{31D2CA11-A7EC-4192-A786-AC39503D17A3}" type="pres">
      <dgm:prSet presAssocID="{6973F1DC-40BB-4641-B62A-06849C0B723C}" presName="sibTrans" presStyleCnt="0"/>
      <dgm:spPr/>
    </dgm:pt>
    <dgm:pt modelId="{0CB16C7D-27EE-4A0F-8D6D-272517A75033}" type="pres">
      <dgm:prSet presAssocID="{4970D0BC-C61B-44DB-A836-B57EE0E36916}" presName="node" presStyleLbl="node1" presStyleIdx="1" presStyleCnt="9" custScaleX="56451" custLinFactNeighborX="776" custLinFactNeighborY="-20950">
        <dgm:presLayoutVars>
          <dgm:bulletEnabled val="1"/>
        </dgm:presLayoutVars>
      </dgm:prSet>
      <dgm:spPr/>
    </dgm:pt>
    <dgm:pt modelId="{E83B9905-838F-4E37-9AA9-C1F70CC82831}" type="pres">
      <dgm:prSet presAssocID="{22085B8C-58A1-4691-9CEC-9E1240776630}" presName="sibTrans" presStyleCnt="0"/>
      <dgm:spPr/>
    </dgm:pt>
    <dgm:pt modelId="{CBA4DDC1-1540-4CD7-BCBF-7F4AE8FC5278}" type="pres">
      <dgm:prSet presAssocID="{4886C24B-C45B-4FB1-8DB7-CCCABEB56E19}" presName="node" presStyleLbl="node1" presStyleIdx="2" presStyleCnt="9" custScaleX="56656" custLinFactNeighborX="2489" custLinFactNeighborY="-20950">
        <dgm:presLayoutVars>
          <dgm:bulletEnabled val="1"/>
        </dgm:presLayoutVars>
      </dgm:prSet>
      <dgm:spPr/>
    </dgm:pt>
    <dgm:pt modelId="{49178035-25A7-4F32-83C3-0163B45B4705}" type="pres">
      <dgm:prSet presAssocID="{CC7C64B9-1961-4D47-A31D-C78F3CA37A94}" presName="sibTrans" presStyleCnt="0"/>
      <dgm:spPr/>
    </dgm:pt>
    <dgm:pt modelId="{5B146224-0DFB-4C3E-BD83-56089F7F707A}" type="pres">
      <dgm:prSet presAssocID="{8EB85C73-6E68-4374-A360-98CC6B873FBD}" presName="node" presStyleLbl="node1" presStyleIdx="3" presStyleCnt="9" custScaleX="67834" custLinFactX="-100000" custLinFactY="14248" custLinFactNeighborX="-112847" custLinFactNeighborY="100000">
        <dgm:presLayoutVars>
          <dgm:bulletEnabled val="1"/>
        </dgm:presLayoutVars>
      </dgm:prSet>
      <dgm:spPr/>
    </dgm:pt>
    <dgm:pt modelId="{1C3EDAB6-63EE-4D67-8545-D8E0643AE695}" type="pres">
      <dgm:prSet presAssocID="{FFCBC15B-7614-43E5-91EA-E0B7350D4420}" presName="sibTrans" presStyleCnt="0"/>
      <dgm:spPr/>
    </dgm:pt>
    <dgm:pt modelId="{8D50B8C6-6C37-43A2-9E0C-E9D86433D97E}" type="pres">
      <dgm:prSet presAssocID="{B3EE26F6-3447-48A1-8F73-DDF8A17B09D5}" presName="node" presStyleLbl="node1" presStyleIdx="4" presStyleCnt="9" custScaleX="53246" custLinFactNeighborX="-66935" custLinFactNeighborY="-24012">
        <dgm:presLayoutVars>
          <dgm:bulletEnabled val="1"/>
        </dgm:presLayoutVars>
      </dgm:prSet>
      <dgm:spPr/>
    </dgm:pt>
    <dgm:pt modelId="{F2D2D971-7DB6-4434-8F5D-BC00A72E79D5}" type="pres">
      <dgm:prSet presAssocID="{304B61C4-85AD-4BEB-8FF1-61606CDA237C}" presName="sibTrans" presStyleCnt="0"/>
      <dgm:spPr/>
    </dgm:pt>
    <dgm:pt modelId="{2010FD4D-4A89-4D9C-944A-8589DEE2E4E1}" type="pres">
      <dgm:prSet presAssocID="{3495E89B-0CD8-42E6-B369-5C6235530E89}" presName="node" presStyleLbl="node1" presStyleIdx="5" presStyleCnt="9" custScaleX="57008" custLinFactNeighborX="58850" custLinFactNeighborY="-3875">
        <dgm:presLayoutVars>
          <dgm:bulletEnabled val="1"/>
        </dgm:presLayoutVars>
      </dgm:prSet>
      <dgm:spPr/>
    </dgm:pt>
    <dgm:pt modelId="{8EACB5A7-CE4D-41BA-9ABF-015A949CCA7D}" type="pres">
      <dgm:prSet presAssocID="{1B110C21-EC15-4DA1-86B1-7BBB4EADC273}" presName="sibTrans" presStyleCnt="0"/>
      <dgm:spPr/>
    </dgm:pt>
    <dgm:pt modelId="{84425AC7-0A90-415A-92DA-3B40A4DE6CC2}" type="pres">
      <dgm:prSet presAssocID="{D361F82F-42F1-4883-A65F-17D8C73416A1}" presName="node" presStyleLbl="node1" presStyleIdx="6" presStyleCnt="9" custScaleX="46695" custLinFactX="86016" custLinFactY="-40679" custLinFactNeighborX="100000" custLinFactNeighborY="-100000">
        <dgm:presLayoutVars>
          <dgm:bulletEnabled val="1"/>
        </dgm:presLayoutVars>
      </dgm:prSet>
      <dgm:spPr/>
    </dgm:pt>
    <dgm:pt modelId="{0C949E03-4B58-4AF6-871C-AB999A101FBD}" type="pres">
      <dgm:prSet presAssocID="{FC8D2D85-04E3-4C75-B1A0-EF51B2072711}" presName="sibTrans" presStyleCnt="0"/>
      <dgm:spPr/>
    </dgm:pt>
    <dgm:pt modelId="{678D7878-94DC-4A2D-8689-A33301EDAE9D}" type="pres">
      <dgm:prSet presAssocID="{CF6B400F-2BC2-4C3D-9D5B-C8CBC65936D5}" presName="node" presStyleLbl="node1" presStyleIdx="7" presStyleCnt="9" custScaleX="68746" custLinFactNeighborX="10043" custLinFactNeighborY="-3875">
        <dgm:presLayoutVars>
          <dgm:bulletEnabled val="1"/>
        </dgm:presLayoutVars>
      </dgm:prSet>
      <dgm:spPr/>
    </dgm:pt>
    <dgm:pt modelId="{5AAAA68C-8B6B-4857-A3BB-31C68237AF86}" type="pres">
      <dgm:prSet presAssocID="{585BA939-FE50-4C9B-B655-16D20B234BD0}" presName="sibTrans" presStyleCnt="0"/>
      <dgm:spPr/>
    </dgm:pt>
    <dgm:pt modelId="{9127E094-CED3-482E-B267-A9DC71480F76}" type="pres">
      <dgm:prSet presAssocID="{0031B942-CCA9-49AF-A6F3-D8F2E1FDCB6F}" presName="node" presStyleLbl="node1" presStyleIdx="8" presStyleCnt="9" custScaleX="74385" custLinFactNeighborX="15111" custLinFactNeighborY="-3875">
        <dgm:presLayoutVars>
          <dgm:bulletEnabled val="1"/>
        </dgm:presLayoutVars>
      </dgm:prSet>
      <dgm:spPr/>
    </dgm:pt>
  </dgm:ptLst>
  <dgm:cxnLst>
    <dgm:cxn modelId="{5D4ACF06-29C8-4B1F-8DE8-57393B404737}" srcId="{026FF798-09E8-4234-A21C-C7C453D9D13C}" destId="{3495E89B-0CD8-42E6-B369-5C6235530E89}" srcOrd="5" destOrd="0" parTransId="{301ABC98-AA59-4BA3-93F4-89AA5615C33D}" sibTransId="{1B110C21-EC15-4DA1-86B1-7BBB4EADC273}"/>
    <dgm:cxn modelId="{342A3007-2B0F-4AAD-8ADB-BF1AF7D19AA0}" srcId="{026FF798-09E8-4234-A21C-C7C453D9D13C}" destId="{B3EE26F6-3447-48A1-8F73-DDF8A17B09D5}" srcOrd="4" destOrd="0" parTransId="{B7C4F973-1CAF-4918-ADDD-EAF361EC8759}" sibTransId="{304B61C4-85AD-4BEB-8FF1-61606CDA237C}"/>
    <dgm:cxn modelId="{0239261D-F9A9-4F17-ACE6-0016174282C8}" type="presOf" srcId="{3495E89B-0CD8-42E6-B369-5C6235530E89}" destId="{2010FD4D-4A89-4D9C-944A-8589DEE2E4E1}" srcOrd="0" destOrd="0" presId="urn:microsoft.com/office/officeart/2005/8/layout/default"/>
    <dgm:cxn modelId="{18C12129-B16B-450C-B7B2-84B8B4427C58}" srcId="{026FF798-09E8-4234-A21C-C7C453D9D13C}" destId="{CF6B400F-2BC2-4C3D-9D5B-C8CBC65936D5}" srcOrd="7" destOrd="0" parTransId="{1BE3B698-7EC4-408F-8775-9558B7003F9B}" sibTransId="{585BA939-FE50-4C9B-B655-16D20B234BD0}"/>
    <dgm:cxn modelId="{8CABDA2A-D634-47C7-9285-F0440FC501B7}" type="presOf" srcId="{026FF798-09E8-4234-A21C-C7C453D9D13C}" destId="{CC857A5C-0CB7-47D5-9185-D79925E51A95}" srcOrd="0" destOrd="0" presId="urn:microsoft.com/office/officeart/2005/8/layout/default"/>
    <dgm:cxn modelId="{43452A42-67FB-4778-8CDD-10423DFAC85E}" srcId="{026FF798-09E8-4234-A21C-C7C453D9D13C}" destId="{8EB85C73-6E68-4374-A360-98CC6B873FBD}" srcOrd="3" destOrd="0" parTransId="{2BDB158F-924F-4647-96C7-0EF1942B761B}" sibTransId="{FFCBC15B-7614-43E5-91EA-E0B7350D4420}"/>
    <dgm:cxn modelId="{46BE616E-9B21-4BC1-A49F-03F578C5E7DD}" type="presOf" srcId="{4970D0BC-C61B-44DB-A836-B57EE0E36916}" destId="{0CB16C7D-27EE-4A0F-8D6D-272517A75033}" srcOrd="0" destOrd="0" presId="urn:microsoft.com/office/officeart/2005/8/layout/default"/>
    <dgm:cxn modelId="{C057A27E-55F8-41C6-9D27-9E547B73F6C3}" type="presOf" srcId="{8EB85C73-6E68-4374-A360-98CC6B873FBD}" destId="{5B146224-0DFB-4C3E-BD83-56089F7F707A}" srcOrd="0" destOrd="0" presId="urn:microsoft.com/office/officeart/2005/8/layout/default"/>
    <dgm:cxn modelId="{5AA0AF8F-35C4-4EB3-B717-885CA4E31115}" type="presOf" srcId="{BFB3E4D3-B7FD-467D-B672-10AFAAFFCF3B}" destId="{CC404A6E-7A32-4F0C-A68D-6B47FA462A6D}" srcOrd="0" destOrd="0" presId="urn:microsoft.com/office/officeart/2005/8/layout/default"/>
    <dgm:cxn modelId="{45A87099-9CAD-46DF-A195-DC41B9F624E9}" type="presOf" srcId="{4886C24B-C45B-4FB1-8DB7-CCCABEB56E19}" destId="{CBA4DDC1-1540-4CD7-BCBF-7F4AE8FC5278}" srcOrd="0" destOrd="0" presId="urn:microsoft.com/office/officeart/2005/8/layout/default"/>
    <dgm:cxn modelId="{FF104FAE-BCCC-4441-905C-BB1EE7279AA7}" srcId="{026FF798-09E8-4234-A21C-C7C453D9D13C}" destId="{4970D0BC-C61B-44DB-A836-B57EE0E36916}" srcOrd="1" destOrd="0" parTransId="{E5A0ABCF-D38A-427E-8726-445807BA893A}" sibTransId="{22085B8C-58A1-4691-9CEC-9E1240776630}"/>
    <dgm:cxn modelId="{012C52BE-4114-408C-9BD3-4CFA8524F791}" srcId="{026FF798-09E8-4234-A21C-C7C453D9D13C}" destId="{4886C24B-C45B-4FB1-8DB7-CCCABEB56E19}" srcOrd="2" destOrd="0" parTransId="{C6770CD0-3E18-4648-BD78-11DA261A9A84}" sibTransId="{CC7C64B9-1961-4D47-A31D-C78F3CA37A94}"/>
    <dgm:cxn modelId="{2751BACA-7981-4F5E-90B2-70DBF49327A9}" srcId="{026FF798-09E8-4234-A21C-C7C453D9D13C}" destId="{BFB3E4D3-B7FD-467D-B672-10AFAAFFCF3B}" srcOrd="0" destOrd="0" parTransId="{B49DFC8A-458A-4597-9B27-00E8B3F3D6D8}" sibTransId="{6973F1DC-40BB-4641-B62A-06849C0B723C}"/>
    <dgm:cxn modelId="{AE2ADBCC-355A-4482-AADE-5708AE201B70}" type="presOf" srcId="{B3EE26F6-3447-48A1-8F73-DDF8A17B09D5}" destId="{8D50B8C6-6C37-43A2-9E0C-E9D86433D97E}" srcOrd="0" destOrd="0" presId="urn:microsoft.com/office/officeart/2005/8/layout/default"/>
    <dgm:cxn modelId="{61FA3ED9-B7F0-409D-97EB-D520DE1AEF62}" type="presOf" srcId="{D361F82F-42F1-4883-A65F-17D8C73416A1}" destId="{84425AC7-0A90-415A-92DA-3B40A4DE6CC2}" srcOrd="0" destOrd="0" presId="urn:microsoft.com/office/officeart/2005/8/layout/default"/>
    <dgm:cxn modelId="{CFC2CDE2-A697-4288-8EA2-6539EDC96277}" type="presOf" srcId="{CF6B400F-2BC2-4C3D-9D5B-C8CBC65936D5}" destId="{678D7878-94DC-4A2D-8689-A33301EDAE9D}" srcOrd="0" destOrd="0" presId="urn:microsoft.com/office/officeart/2005/8/layout/default"/>
    <dgm:cxn modelId="{43E7E3E6-6275-4528-95ED-3C3ADFDB6115}" srcId="{026FF798-09E8-4234-A21C-C7C453D9D13C}" destId="{0031B942-CCA9-49AF-A6F3-D8F2E1FDCB6F}" srcOrd="8" destOrd="0" parTransId="{E44AAA9A-1FD7-4A1D-8DC3-1D62B70DB5A4}" sibTransId="{7AB0BE31-A178-4CF2-B48D-CE7BE8FBBA6D}"/>
    <dgm:cxn modelId="{CB0EC7ED-CD56-4623-8AEE-85676CCBC233}" type="presOf" srcId="{0031B942-CCA9-49AF-A6F3-D8F2E1FDCB6F}" destId="{9127E094-CED3-482E-B267-A9DC71480F76}" srcOrd="0" destOrd="0" presId="urn:microsoft.com/office/officeart/2005/8/layout/default"/>
    <dgm:cxn modelId="{F1BD06FF-98E3-4A6C-A88F-944564115693}" srcId="{026FF798-09E8-4234-A21C-C7C453D9D13C}" destId="{D361F82F-42F1-4883-A65F-17D8C73416A1}" srcOrd="6" destOrd="0" parTransId="{41F331FD-13E6-4F15-A2F9-70BD5D8936FF}" sibTransId="{FC8D2D85-04E3-4C75-B1A0-EF51B2072711}"/>
    <dgm:cxn modelId="{3E612948-11BD-4493-AEED-317EA992EF26}" type="presParOf" srcId="{CC857A5C-0CB7-47D5-9185-D79925E51A95}" destId="{CC404A6E-7A32-4F0C-A68D-6B47FA462A6D}" srcOrd="0" destOrd="0" presId="urn:microsoft.com/office/officeart/2005/8/layout/default"/>
    <dgm:cxn modelId="{0E605719-5BD0-450C-AA23-E3C4C11D2FCD}" type="presParOf" srcId="{CC857A5C-0CB7-47D5-9185-D79925E51A95}" destId="{31D2CA11-A7EC-4192-A786-AC39503D17A3}" srcOrd="1" destOrd="0" presId="urn:microsoft.com/office/officeart/2005/8/layout/default"/>
    <dgm:cxn modelId="{CAE6D742-9872-40C7-88E4-FE640C0248D3}" type="presParOf" srcId="{CC857A5C-0CB7-47D5-9185-D79925E51A95}" destId="{0CB16C7D-27EE-4A0F-8D6D-272517A75033}" srcOrd="2" destOrd="0" presId="urn:microsoft.com/office/officeart/2005/8/layout/default"/>
    <dgm:cxn modelId="{2C8CB227-4275-461B-A8C4-1E2EED4C3A00}" type="presParOf" srcId="{CC857A5C-0CB7-47D5-9185-D79925E51A95}" destId="{E83B9905-838F-4E37-9AA9-C1F70CC82831}" srcOrd="3" destOrd="0" presId="urn:microsoft.com/office/officeart/2005/8/layout/default"/>
    <dgm:cxn modelId="{68A09A19-ED50-439A-9D9A-7D411912B666}" type="presParOf" srcId="{CC857A5C-0CB7-47D5-9185-D79925E51A95}" destId="{CBA4DDC1-1540-4CD7-BCBF-7F4AE8FC5278}" srcOrd="4" destOrd="0" presId="urn:microsoft.com/office/officeart/2005/8/layout/default"/>
    <dgm:cxn modelId="{3258043D-01EB-4781-904F-4542F4677135}" type="presParOf" srcId="{CC857A5C-0CB7-47D5-9185-D79925E51A95}" destId="{49178035-25A7-4F32-83C3-0163B45B4705}" srcOrd="5" destOrd="0" presId="urn:microsoft.com/office/officeart/2005/8/layout/default"/>
    <dgm:cxn modelId="{320EFAFC-37B2-4AC3-B6A1-82575F22D35C}" type="presParOf" srcId="{CC857A5C-0CB7-47D5-9185-D79925E51A95}" destId="{5B146224-0DFB-4C3E-BD83-56089F7F707A}" srcOrd="6" destOrd="0" presId="urn:microsoft.com/office/officeart/2005/8/layout/default"/>
    <dgm:cxn modelId="{5193667A-3F88-4D65-A073-E85F3EBD05DF}" type="presParOf" srcId="{CC857A5C-0CB7-47D5-9185-D79925E51A95}" destId="{1C3EDAB6-63EE-4D67-8545-D8E0643AE695}" srcOrd="7" destOrd="0" presId="urn:microsoft.com/office/officeart/2005/8/layout/default"/>
    <dgm:cxn modelId="{2921A68F-0FC3-49F8-9C1C-B055145EF0C5}" type="presParOf" srcId="{CC857A5C-0CB7-47D5-9185-D79925E51A95}" destId="{8D50B8C6-6C37-43A2-9E0C-E9D86433D97E}" srcOrd="8" destOrd="0" presId="urn:microsoft.com/office/officeart/2005/8/layout/default"/>
    <dgm:cxn modelId="{26A18644-C9A7-460C-891B-EEC4F6F02D5F}" type="presParOf" srcId="{CC857A5C-0CB7-47D5-9185-D79925E51A95}" destId="{F2D2D971-7DB6-4434-8F5D-BC00A72E79D5}" srcOrd="9" destOrd="0" presId="urn:microsoft.com/office/officeart/2005/8/layout/default"/>
    <dgm:cxn modelId="{8EB67EAD-23E6-4CDE-B5CA-C7C376876D9B}" type="presParOf" srcId="{CC857A5C-0CB7-47D5-9185-D79925E51A95}" destId="{2010FD4D-4A89-4D9C-944A-8589DEE2E4E1}" srcOrd="10" destOrd="0" presId="urn:microsoft.com/office/officeart/2005/8/layout/default"/>
    <dgm:cxn modelId="{DD133520-A99E-4CC1-82DD-6362BAECAF3C}" type="presParOf" srcId="{CC857A5C-0CB7-47D5-9185-D79925E51A95}" destId="{8EACB5A7-CE4D-41BA-9ABF-015A949CCA7D}" srcOrd="11" destOrd="0" presId="urn:microsoft.com/office/officeart/2005/8/layout/default"/>
    <dgm:cxn modelId="{17E1E461-53AB-4FFB-A40F-E450EB7253F9}" type="presParOf" srcId="{CC857A5C-0CB7-47D5-9185-D79925E51A95}" destId="{84425AC7-0A90-415A-92DA-3B40A4DE6CC2}" srcOrd="12" destOrd="0" presId="urn:microsoft.com/office/officeart/2005/8/layout/default"/>
    <dgm:cxn modelId="{A65F6248-E22B-4DC0-ACAC-46040FF015B6}" type="presParOf" srcId="{CC857A5C-0CB7-47D5-9185-D79925E51A95}" destId="{0C949E03-4B58-4AF6-871C-AB999A101FBD}" srcOrd="13" destOrd="0" presId="urn:microsoft.com/office/officeart/2005/8/layout/default"/>
    <dgm:cxn modelId="{6DBE7598-5008-4B96-BF38-97AEA248E60D}" type="presParOf" srcId="{CC857A5C-0CB7-47D5-9185-D79925E51A95}" destId="{678D7878-94DC-4A2D-8689-A33301EDAE9D}" srcOrd="14" destOrd="0" presId="urn:microsoft.com/office/officeart/2005/8/layout/default"/>
    <dgm:cxn modelId="{3B783EA8-7404-4708-9390-491E28095E0A}" type="presParOf" srcId="{CC857A5C-0CB7-47D5-9185-D79925E51A95}" destId="{5AAAA68C-8B6B-4857-A3BB-31C68237AF86}" srcOrd="15" destOrd="0" presId="urn:microsoft.com/office/officeart/2005/8/layout/default"/>
    <dgm:cxn modelId="{69516437-7AB7-46E2-BB81-F096B122B432}" type="presParOf" srcId="{CC857A5C-0CB7-47D5-9185-D79925E51A95}" destId="{9127E094-CED3-482E-B267-A9DC71480F76}"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014DA4-C8A2-46CC-AC9B-B8EF3C9B5821}" type="doc">
      <dgm:prSet loTypeId="urn:microsoft.com/office/officeart/2005/8/layout/default" loCatId="list" qsTypeId="urn:microsoft.com/office/officeart/2005/8/quickstyle/simple4" qsCatId="simple" csTypeId="urn:microsoft.com/office/officeart/2005/8/colors/colorful3" csCatId="colorful" phldr="1"/>
      <dgm:spPr/>
      <dgm:t>
        <a:bodyPr/>
        <a:lstStyle/>
        <a:p>
          <a:endParaRPr lang="en-US"/>
        </a:p>
      </dgm:t>
    </dgm:pt>
    <dgm:pt modelId="{08B35628-C5E8-4DF9-B418-B7EBBB9174A5}" type="pres">
      <dgm:prSet presAssocID="{E3014DA4-C8A2-46CC-AC9B-B8EF3C9B5821}" presName="diagram" presStyleCnt="0">
        <dgm:presLayoutVars>
          <dgm:dir/>
          <dgm:resizeHandles val="exact"/>
        </dgm:presLayoutVars>
      </dgm:prSet>
      <dgm:spPr/>
    </dgm:pt>
  </dgm:ptLst>
  <dgm:cxnLst>
    <dgm:cxn modelId="{664DBCD6-C31C-4252-AD0B-8658E53931DC}" type="presOf" srcId="{E3014DA4-C8A2-46CC-AC9B-B8EF3C9B5821}" destId="{08B35628-C5E8-4DF9-B418-B7EBBB9174A5}"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6FF798-09E8-4234-A21C-C7C453D9D13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ru-RU"/>
        </a:p>
      </dgm:t>
    </dgm:pt>
    <dgm:pt modelId="{BFB3E4D3-B7FD-467D-B672-10AFAAFFCF3B}">
      <dgm:prSet phldrT="[Текст]" custT="1"/>
      <dgm:spPr>
        <a:xfrm>
          <a:off x="1075757" y="572"/>
          <a:ext cx="2019575" cy="1543428"/>
        </a:xfrm>
        <a:prstGeom prst="rect">
          <a:avLst/>
        </a:prstGeom>
        <a:solidFill>
          <a:srgbClr val="DE7E18">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r>
            <a:rPr lang="ro-RO" sz="1200" dirty="0">
              <a:solidFill>
                <a:sysClr val="window" lastClr="FFFFFF"/>
              </a:solidFill>
              <a:latin typeface="Century" panose="02040604050505020304" pitchFamily="18" charset="0"/>
              <a:ea typeface="+mn-ea"/>
              <a:cs typeface="Times New Roman" panose="02020603050405020304" pitchFamily="18" charset="0"/>
            </a:rPr>
            <a:t>Consimțămîntul</a:t>
          </a:r>
          <a:endParaRPr lang="ru-RU" sz="1200" dirty="0">
            <a:solidFill>
              <a:sysClr val="window" lastClr="FFFFFF"/>
            </a:solidFill>
            <a:latin typeface="Century" panose="02040604050505020304" pitchFamily="18" charset="0"/>
            <a:ea typeface="+mn-ea"/>
            <a:cs typeface="Times New Roman" panose="02020603050405020304" pitchFamily="18" charset="0"/>
          </a:endParaRPr>
        </a:p>
      </dgm:t>
    </dgm:pt>
    <dgm:pt modelId="{B49DFC8A-458A-4597-9B27-00E8B3F3D6D8}" type="parTrans" cxnId="{2751BACA-7981-4F5E-90B2-70DBF49327A9}">
      <dgm:prSet/>
      <dgm:spPr/>
      <dgm:t>
        <a:bodyPr/>
        <a:lstStyle/>
        <a:p>
          <a:endParaRPr lang="ru-RU"/>
        </a:p>
      </dgm:t>
    </dgm:pt>
    <dgm:pt modelId="{6973F1DC-40BB-4641-B62A-06849C0B723C}" type="sibTrans" cxnId="{2751BACA-7981-4F5E-90B2-70DBF49327A9}">
      <dgm:prSet/>
      <dgm:spPr/>
      <dgm:t>
        <a:bodyPr/>
        <a:lstStyle/>
        <a:p>
          <a:endParaRPr lang="ru-RU"/>
        </a:p>
      </dgm:t>
    </dgm:pt>
    <dgm:pt modelId="{4970D0BC-C61B-44DB-A836-B57EE0E36916}">
      <dgm:prSet phldrT="[Текст]" custT="1"/>
      <dgm:spPr>
        <a:xfrm>
          <a:off x="3352571" y="572"/>
          <a:ext cx="2572380" cy="1543428"/>
        </a:xfrm>
        <a:prstGeom prst="rect">
          <a:avLst/>
        </a:prstGeom>
        <a:solidFill>
          <a:srgbClr val="9F8351">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r>
            <a:rPr lang="ro-RO" sz="1200" b="0" i="0" dirty="0">
              <a:solidFill>
                <a:sysClr val="window" lastClr="FFFFFF"/>
              </a:solidFill>
              <a:latin typeface="Century" panose="02040604050505020304" pitchFamily="18" charset="0"/>
              <a:ea typeface="+mn-ea"/>
              <a:cs typeface="Times New Roman" panose="02020603050405020304" pitchFamily="18" charset="0"/>
            </a:rPr>
            <a:t>O</a:t>
          </a:r>
          <a:r>
            <a:rPr lang="en-US" sz="1200" b="0" i="0" dirty="0" err="1">
              <a:solidFill>
                <a:sysClr val="window" lastClr="FFFFFF"/>
              </a:solidFill>
              <a:latin typeface="Century" panose="02040604050505020304" pitchFamily="18" charset="0"/>
              <a:ea typeface="+mn-ea"/>
              <a:cs typeface="Times New Roman" panose="02020603050405020304" pitchFamily="18" charset="0"/>
            </a:rPr>
            <a:t>bligaţii</a:t>
          </a:r>
          <a:r>
            <a:rPr lang="en-US" sz="1200" b="0" i="0" dirty="0">
              <a:solidFill>
                <a:sysClr val="window" lastClr="FFFFFF"/>
              </a:solidFill>
              <a:latin typeface="Century" panose="02040604050505020304" pitchFamily="18" charset="0"/>
              <a:ea typeface="+mn-ea"/>
              <a:cs typeface="Times New Roman" panose="02020603050405020304" pitchFamily="18" charset="0"/>
            </a:rPr>
            <a:t>/</a:t>
          </a:r>
          <a:r>
            <a:rPr lang="en-US" sz="1200" b="0" i="0" dirty="0" err="1">
              <a:solidFill>
                <a:sysClr val="window" lastClr="FFFFFF"/>
              </a:solidFill>
              <a:latin typeface="Century" panose="02040604050505020304" pitchFamily="18" charset="0"/>
              <a:ea typeface="+mn-ea"/>
              <a:cs typeface="Times New Roman" panose="02020603050405020304" pitchFamily="18" charset="0"/>
            </a:rPr>
            <a:t>drepturi</a:t>
          </a:r>
          <a:r>
            <a:rPr lang="en-US" sz="1200" b="0" i="0" dirty="0">
              <a:solidFill>
                <a:sysClr val="window" lastClr="FFFFFF"/>
              </a:solidFill>
              <a:latin typeface="Century" panose="02040604050505020304" pitchFamily="18" charset="0"/>
              <a:ea typeface="+mn-ea"/>
              <a:cs typeface="Times New Roman" panose="02020603050405020304" pitchFamily="18" charset="0"/>
            </a:rPr>
            <a:t> </a:t>
          </a:r>
          <a:r>
            <a:rPr lang="en-US" sz="1200" b="0" i="0" dirty="0" err="1">
              <a:solidFill>
                <a:sysClr val="window" lastClr="FFFFFF"/>
              </a:solidFill>
              <a:latin typeface="Century" panose="02040604050505020304" pitchFamily="18" charset="0"/>
              <a:ea typeface="+mn-ea"/>
              <a:cs typeface="Times New Roman" panose="02020603050405020304" pitchFamily="18" charset="0"/>
            </a:rPr>
            <a:t>specifice</a:t>
          </a:r>
          <a:r>
            <a:rPr lang="en-US" sz="1200" b="0" i="0" dirty="0">
              <a:solidFill>
                <a:sysClr val="window" lastClr="FFFFFF"/>
              </a:solidFill>
              <a:latin typeface="Century" panose="02040604050505020304" pitchFamily="18" charset="0"/>
              <a:ea typeface="+mn-ea"/>
              <a:cs typeface="Times New Roman" panose="02020603050405020304" pitchFamily="18" charset="0"/>
            </a:rPr>
            <a:t> ale </a:t>
          </a:r>
          <a:r>
            <a:rPr lang="en-US" sz="1200" b="0" i="0" dirty="0" err="1">
              <a:solidFill>
                <a:sysClr val="window" lastClr="FFFFFF"/>
              </a:solidFill>
              <a:latin typeface="Century" panose="02040604050505020304" pitchFamily="18" charset="0"/>
              <a:ea typeface="+mn-ea"/>
              <a:cs typeface="Times New Roman" panose="02020603050405020304" pitchFamily="18" charset="0"/>
            </a:rPr>
            <a:t>operatorului</a:t>
          </a:r>
          <a:r>
            <a:rPr lang="en-US" sz="1200" b="0" i="0" dirty="0">
              <a:solidFill>
                <a:sysClr val="window" lastClr="FFFFFF"/>
              </a:solidFill>
              <a:latin typeface="Century" panose="02040604050505020304" pitchFamily="18" charset="0"/>
              <a:ea typeface="+mn-ea"/>
              <a:cs typeface="Times New Roman" panose="02020603050405020304" pitchFamily="18" charset="0"/>
            </a:rPr>
            <a:t> </a:t>
          </a:r>
          <a:r>
            <a:rPr lang="en-US" sz="1200" b="0" i="0" dirty="0" err="1">
              <a:solidFill>
                <a:sysClr val="window" lastClr="FFFFFF"/>
              </a:solidFill>
              <a:latin typeface="Century" panose="02040604050505020304" pitchFamily="18" charset="0"/>
              <a:ea typeface="+mn-ea"/>
              <a:cs typeface="Times New Roman" panose="02020603050405020304" pitchFamily="18" charset="0"/>
            </a:rPr>
            <a:t>în</a:t>
          </a:r>
          <a:r>
            <a:rPr lang="en-US" sz="1200" b="0" i="0" dirty="0">
              <a:solidFill>
                <a:sysClr val="window" lastClr="FFFFFF"/>
              </a:solidFill>
              <a:latin typeface="Century" panose="02040604050505020304" pitchFamily="18" charset="0"/>
              <a:ea typeface="+mn-ea"/>
              <a:cs typeface="Times New Roman" panose="02020603050405020304" pitchFamily="18" charset="0"/>
            </a:rPr>
            <a:t> </a:t>
          </a:r>
          <a:r>
            <a:rPr lang="en-US" sz="1200" b="0" i="0" dirty="0" err="1">
              <a:solidFill>
                <a:sysClr val="window" lastClr="FFFFFF"/>
              </a:solidFill>
              <a:latin typeface="Century" panose="02040604050505020304" pitchFamily="18" charset="0"/>
              <a:ea typeface="+mn-ea"/>
              <a:cs typeface="Times New Roman" panose="02020603050405020304" pitchFamily="18" charset="0"/>
            </a:rPr>
            <a:t>domeniul</a:t>
          </a:r>
          <a:r>
            <a:rPr lang="en-US" sz="1200" b="0" i="0" dirty="0">
              <a:solidFill>
                <a:sysClr val="window" lastClr="FFFFFF"/>
              </a:solidFill>
              <a:latin typeface="Century" panose="02040604050505020304" pitchFamily="18" charset="0"/>
              <a:ea typeface="+mn-ea"/>
              <a:cs typeface="Times New Roman" panose="02020603050405020304" pitchFamily="18" charset="0"/>
            </a:rPr>
            <a:t> </a:t>
          </a:r>
          <a:r>
            <a:rPr lang="en-US" sz="1200" b="0" i="0" dirty="0" err="1">
              <a:solidFill>
                <a:sysClr val="window" lastClr="FFFFFF"/>
              </a:solidFill>
              <a:latin typeface="Century" panose="02040604050505020304" pitchFamily="18" charset="0"/>
              <a:ea typeface="+mn-ea"/>
              <a:cs typeface="Times New Roman" panose="02020603050405020304" pitchFamily="18" charset="0"/>
            </a:rPr>
            <a:t>dreptului</a:t>
          </a:r>
          <a:r>
            <a:rPr lang="en-US" sz="1200" b="0" i="0" dirty="0">
              <a:solidFill>
                <a:sysClr val="window" lastClr="FFFFFF"/>
              </a:solidFill>
              <a:latin typeface="Century" panose="02040604050505020304" pitchFamily="18" charset="0"/>
              <a:ea typeface="+mn-ea"/>
              <a:cs typeface="Times New Roman" panose="02020603050405020304" pitchFamily="18" charset="0"/>
            </a:rPr>
            <a:t> </a:t>
          </a:r>
          <a:r>
            <a:rPr lang="en-US" sz="1200" b="0" i="0" dirty="0" err="1">
              <a:solidFill>
                <a:sysClr val="window" lastClr="FFFFFF"/>
              </a:solidFill>
              <a:latin typeface="Century" panose="02040604050505020304" pitchFamily="18" charset="0"/>
              <a:ea typeface="+mn-ea"/>
              <a:cs typeface="Times New Roman" panose="02020603050405020304" pitchFamily="18" charset="0"/>
            </a:rPr>
            <a:t>muncii</a:t>
          </a:r>
          <a:endParaRPr lang="ru-RU" sz="1200" dirty="0">
            <a:solidFill>
              <a:sysClr val="window" lastClr="FFFFFF"/>
            </a:solidFill>
            <a:latin typeface="Century" panose="02040604050505020304" pitchFamily="18" charset="0"/>
            <a:ea typeface="+mn-ea"/>
            <a:cs typeface="Times New Roman" panose="02020603050405020304" pitchFamily="18" charset="0"/>
          </a:endParaRPr>
        </a:p>
      </dgm:t>
    </dgm:pt>
    <dgm:pt modelId="{E5A0ABCF-D38A-427E-8726-445807BA893A}" type="parTrans" cxnId="{FF104FAE-BCCC-4441-905C-BB1EE7279AA7}">
      <dgm:prSet/>
      <dgm:spPr/>
      <dgm:t>
        <a:bodyPr/>
        <a:lstStyle/>
        <a:p>
          <a:endParaRPr lang="ru-RU"/>
        </a:p>
      </dgm:t>
    </dgm:pt>
    <dgm:pt modelId="{22085B8C-58A1-4691-9CEC-9E1240776630}" type="sibTrans" cxnId="{FF104FAE-BCCC-4441-905C-BB1EE7279AA7}">
      <dgm:prSet/>
      <dgm:spPr/>
      <dgm:t>
        <a:bodyPr/>
        <a:lstStyle/>
        <a:p>
          <a:endParaRPr lang="ru-RU"/>
        </a:p>
      </dgm:t>
    </dgm:pt>
    <dgm:pt modelId="{4886C24B-C45B-4FB1-8DB7-CCCABEB56E19}">
      <dgm:prSet phldrT="[Текст]" custT="1"/>
      <dgm:spPr>
        <a:xfrm>
          <a:off x="6182189" y="572"/>
          <a:ext cx="3786569" cy="1543428"/>
        </a:xfrm>
        <a:prstGeom prst="rect">
          <a:avLst/>
        </a:prstGeom>
        <a:solidFill>
          <a:srgbClr val="728653">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r>
            <a:rPr lang="ro-RO" sz="1200" b="0" i="0" dirty="0">
              <a:solidFill>
                <a:sysClr val="window" lastClr="FFFFFF"/>
              </a:solidFill>
              <a:latin typeface="Century" panose="02040604050505020304" pitchFamily="18" charset="0"/>
              <a:ea typeface="+mn-ea"/>
              <a:cs typeface="Times New Roman" panose="02020603050405020304" pitchFamily="18" charset="0"/>
            </a:rPr>
            <a:t>Prelucrarea este necesară pentru protecţia </a:t>
          </a:r>
          <a:r>
            <a:rPr lang="ro-RO" sz="1200" b="0" i="0" dirty="0" err="1">
              <a:solidFill>
                <a:sysClr val="window" lastClr="FFFFFF"/>
              </a:solidFill>
              <a:latin typeface="Century" panose="02040604050505020304" pitchFamily="18" charset="0"/>
              <a:ea typeface="+mn-ea"/>
              <a:cs typeface="Times New Roman" panose="02020603050405020304" pitchFamily="18" charset="0"/>
            </a:rPr>
            <a:t>vieţii</a:t>
          </a:r>
          <a:r>
            <a:rPr lang="ro-RO" sz="1200" b="0" i="0" dirty="0">
              <a:solidFill>
                <a:sysClr val="window" lastClr="FFFFFF"/>
              </a:solidFill>
              <a:latin typeface="Century" panose="02040604050505020304" pitchFamily="18" charset="0"/>
              <a:ea typeface="+mn-ea"/>
              <a:cs typeface="Times New Roman" panose="02020603050405020304" pitchFamily="18" charset="0"/>
            </a:rPr>
            <a:t>, </a:t>
          </a:r>
          <a:r>
            <a:rPr lang="ro-RO" sz="1200" b="0" i="0" dirty="0" err="1">
              <a:solidFill>
                <a:sysClr val="window" lastClr="FFFFFF"/>
              </a:solidFill>
              <a:latin typeface="Century" panose="02040604050505020304" pitchFamily="18" charset="0"/>
              <a:ea typeface="+mn-ea"/>
              <a:cs typeface="Times New Roman" panose="02020603050405020304" pitchFamily="18" charset="0"/>
            </a:rPr>
            <a:t>integrităţii</a:t>
          </a:r>
          <a:r>
            <a:rPr lang="ro-RO" sz="1200" b="0" i="0" dirty="0">
              <a:solidFill>
                <a:sysClr val="window" lastClr="FFFFFF"/>
              </a:solidFill>
              <a:latin typeface="Century" panose="02040604050505020304" pitchFamily="18" charset="0"/>
              <a:ea typeface="+mn-ea"/>
              <a:cs typeface="Times New Roman" panose="02020603050405020304" pitchFamily="18" charset="0"/>
            </a:rPr>
            <a:t> fizice sau a </a:t>
          </a:r>
          <a:r>
            <a:rPr lang="ro-RO" sz="1200" b="0" i="0" dirty="0" err="1">
              <a:solidFill>
                <a:sysClr val="window" lastClr="FFFFFF"/>
              </a:solidFill>
              <a:latin typeface="Century" panose="02040604050505020304" pitchFamily="18" charset="0"/>
              <a:ea typeface="+mn-ea"/>
              <a:cs typeface="Times New Roman" panose="02020603050405020304" pitchFamily="18" charset="0"/>
            </a:rPr>
            <a:t>sănătăţii</a:t>
          </a:r>
          <a:r>
            <a:rPr lang="ro-RO" sz="1200" b="0" i="0" dirty="0">
              <a:solidFill>
                <a:sysClr val="window" lastClr="FFFFFF"/>
              </a:solidFill>
              <a:latin typeface="Century" panose="02040604050505020304" pitchFamily="18" charset="0"/>
              <a:ea typeface="+mn-ea"/>
              <a:cs typeface="Times New Roman" panose="02020603050405020304" pitchFamily="18" charset="0"/>
            </a:rPr>
            <a:t> subiectului datelor cu caracter</a:t>
          </a:r>
          <a:endParaRPr lang="ru-RU" sz="1200" dirty="0">
            <a:solidFill>
              <a:sysClr val="window" lastClr="FFFFFF"/>
            </a:solidFill>
            <a:latin typeface="Century" panose="02040604050505020304" pitchFamily="18" charset="0"/>
            <a:ea typeface="+mn-ea"/>
            <a:cs typeface="Times New Roman" panose="02020603050405020304" pitchFamily="18" charset="0"/>
          </a:endParaRPr>
        </a:p>
      </dgm:t>
    </dgm:pt>
    <dgm:pt modelId="{C6770CD0-3E18-4648-BD78-11DA261A9A84}" type="parTrans" cxnId="{012C52BE-4114-408C-9BD3-4CFA8524F791}">
      <dgm:prSet/>
      <dgm:spPr/>
      <dgm:t>
        <a:bodyPr/>
        <a:lstStyle/>
        <a:p>
          <a:endParaRPr lang="ru-RU"/>
        </a:p>
      </dgm:t>
    </dgm:pt>
    <dgm:pt modelId="{CC7C64B9-1961-4D47-A31D-C78F3CA37A94}" type="sibTrans" cxnId="{012C52BE-4114-408C-9BD3-4CFA8524F791}">
      <dgm:prSet/>
      <dgm:spPr/>
      <dgm:t>
        <a:bodyPr/>
        <a:lstStyle/>
        <a:p>
          <a:endParaRPr lang="ru-RU"/>
        </a:p>
      </dgm:t>
    </dgm:pt>
    <dgm:pt modelId="{B3EE26F6-3447-48A1-8F73-DDF8A17B09D5}">
      <dgm:prSet phldrT="[Текст]" custT="1"/>
      <dgm:spPr>
        <a:xfrm>
          <a:off x="5014985" y="1801238"/>
          <a:ext cx="2572380" cy="1543428"/>
        </a:xfrm>
        <a:prstGeom prst="rect">
          <a:avLst/>
        </a:prstGeom>
        <a:solidFill>
          <a:srgbClr val="6AAC91">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r>
            <a:rPr lang="ro-RO" sz="1200" b="0" i="0" dirty="0">
              <a:solidFill>
                <a:sysClr val="window" lastClr="FFFFFF"/>
              </a:solidFill>
              <a:latin typeface="Century" panose="02040604050505020304" pitchFamily="18" charset="0"/>
              <a:ea typeface="+mn-ea"/>
              <a:cs typeface="Times New Roman" panose="02020603050405020304" pitchFamily="18" charset="0"/>
            </a:rPr>
            <a:t>Prelucrarea se referă la date făcute publice în mod voluntar şi manifest de către subiectul datelor cu caracter personal</a:t>
          </a:r>
          <a:endParaRPr lang="ru-RU" sz="1200" dirty="0">
            <a:solidFill>
              <a:sysClr val="window" lastClr="FFFFFF"/>
            </a:solidFill>
            <a:latin typeface="Century" panose="02040604050505020304" pitchFamily="18" charset="0"/>
            <a:ea typeface="+mn-ea"/>
            <a:cs typeface="Times New Roman" panose="02020603050405020304" pitchFamily="18" charset="0"/>
          </a:endParaRPr>
        </a:p>
      </dgm:t>
    </dgm:pt>
    <dgm:pt modelId="{B7C4F973-1CAF-4918-ADDD-EAF361EC8759}" type="parTrans" cxnId="{342A3007-2B0F-4AAD-8ADB-BF1AF7D19AA0}">
      <dgm:prSet/>
      <dgm:spPr/>
      <dgm:t>
        <a:bodyPr/>
        <a:lstStyle/>
        <a:p>
          <a:endParaRPr lang="ru-RU"/>
        </a:p>
      </dgm:t>
    </dgm:pt>
    <dgm:pt modelId="{304B61C4-85AD-4BEB-8FF1-61606CDA237C}" type="sibTrans" cxnId="{342A3007-2B0F-4AAD-8ADB-BF1AF7D19AA0}">
      <dgm:prSet/>
      <dgm:spPr/>
      <dgm:t>
        <a:bodyPr/>
        <a:lstStyle/>
        <a:p>
          <a:endParaRPr lang="ru-RU"/>
        </a:p>
      </dgm:t>
    </dgm:pt>
    <dgm:pt modelId="{3495E89B-0CD8-42E6-B369-5C6235530E89}">
      <dgm:prSet phldrT="[Текст]" custT="1"/>
      <dgm:spPr>
        <a:xfrm>
          <a:off x="7844603" y="1801238"/>
          <a:ext cx="2572380" cy="1543428"/>
        </a:xfrm>
        <a:prstGeom prst="rect">
          <a:avLst/>
        </a:prstGeom>
        <a:solidFill>
          <a:srgbClr val="DE7E18">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r>
            <a:rPr lang="ro-RO" sz="1200" dirty="0">
              <a:solidFill>
                <a:sysClr val="window" lastClr="FFFFFF"/>
              </a:solidFill>
              <a:latin typeface="Century" panose="02040604050505020304" pitchFamily="18" charset="0"/>
              <a:ea typeface="+mn-ea"/>
              <a:cs typeface="Times New Roman" panose="02020603050405020304" pitchFamily="18" charset="0"/>
            </a:rPr>
            <a:t>Prelucrarea este necesară pentru constatarea, exercitarea sau apărarea unui drept în </a:t>
          </a:r>
          <a:r>
            <a:rPr lang="ro-RO" sz="1200" dirty="0" err="1">
              <a:solidFill>
                <a:sysClr val="window" lastClr="FFFFFF"/>
              </a:solidFill>
              <a:latin typeface="Century" panose="02040604050505020304" pitchFamily="18" charset="0"/>
              <a:ea typeface="+mn-ea"/>
              <a:cs typeface="Times New Roman" panose="02020603050405020304" pitchFamily="18" charset="0"/>
            </a:rPr>
            <a:t>justiţie</a:t>
          </a:r>
          <a:r>
            <a:rPr lang="ro-RO" sz="1200" dirty="0">
              <a:solidFill>
                <a:sysClr val="window" lastClr="FFFFFF"/>
              </a:solidFill>
              <a:latin typeface="Century" panose="02040604050505020304" pitchFamily="18" charset="0"/>
              <a:ea typeface="+mn-ea"/>
              <a:cs typeface="Times New Roman" panose="02020603050405020304" pitchFamily="18" charset="0"/>
            </a:rPr>
            <a:t> al subiectului datelor cu caracter personal</a:t>
          </a:r>
          <a:endParaRPr lang="ru-RU" sz="1200" dirty="0">
            <a:solidFill>
              <a:sysClr val="window" lastClr="FFFFFF"/>
            </a:solidFill>
            <a:latin typeface="Century" panose="02040604050505020304" pitchFamily="18" charset="0"/>
            <a:ea typeface="+mn-ea"/>
            <a:cs typeface="Times New Roman" panose="02020603050405020304" pitchFamily="18" charset="0"/>
          </a:endParaRPr>
        </a:p>
      </dgm:t>
    </dgm:pt>
    <dgm:pt modelId="{301ABC98-AA59-4BA3-93F4-89AA5615C33D}" type="parTrans" cxnId="{5D4ACF06-29C8-4B1F-8DE8-57393B404737}">
      <dgm:prSet/>
      <dgm:spPr/>
      <dgm:t>
        <a:bodyPr/>
        <a:lstStyle/>
        <a:p>
          <a:endParaRPr lang="ru-RU"/>
        </a:p>
      </dgm:t>
    </dgm:pt>
    <dgm:pt modelId="{1B110C21-EC15-4DA1-86B1-7BBB4EADC273}" type="sibTrans" cxnId="{5D4ACF06-29C8-4B1F-8DE8-57393B404737}">
      <dgm:prSet/>
      <dgm:spPr/>
      <dgm:t>
        <a:bodyPr/>
        <a:lstStyle/>
        <a:p>
          <a:endParaRPr lang="ru-RU"/>
        </a:p>
      </dgm:t>
    </dgm:pt>
    <dgm:pt modelId="{4DDCD907-2FB7-40A0-8EE9-87CD7B21C2BF}">
      <dgm:prSet phldrT="[Текст]" custT="1"/>
      <dgm:spPr>
        <a:xfrm>
          <a:off x="627533" y="1801238"/>
          <a:ext cx="4130213" cy="1543428"/>
        </a:xfrm>
        <a:prstGeom prst="rect">
          <a:avLst/>
        </a:prstGeom>
        <a:solidFill>
          <a:srgbClr val="92AA4C">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r>
            <a:rPr lang="ro-RO" sz="1200" dirty="0">
              <a:solidFill>
                <a:sysClr val="window" lastClr="FFFFFF"/>
              </a:solidFill>
              <a:latin typeface="Century" panose="02040604050505020304" pitchFamily="18" charset="0"/>
              <a:ea typeface="+mn-ea"/>
              <a:cs typeface="Times New Roman" panose="02020603050405020304" pitchFamily="18" charset="0"/>
            </a:rPr>
            <a:t>Prelucrarea este efectuată în contextul </a:t>
          </a:r>
          <a:r>
            <a:rPr lang="ro-RO" sz="1200" dirty="0" err="1">
              <a:solidFill>
                <a:sysClr val="window" lastClr="FFFFFF"/>
              </a:solidFill>
              <a:latin typeface="Century" panose="02040604050505020304" pitchFamily="18" charset="0"/>
              <a:ea typeface="+mn-ea"/>
              <a:cs typeface="Times New Roman" panose="02020603050405020304" pitchFamily="18" charset="0"/>
            </a:rPr>
            <a:t>activităţilor</a:t>
          </a:r>
          <a:r>
            <a:rPr lang="ro-RO" sz="1200" dirty="0">
              <a:solidFill>
                <a:sysClr val="window" lastClr="FFFFFF"/>
              </a:solidFill>
              <a:latin typeface="Century" panose="02040604050505020304" pitchFamily="18" charset="0"/>
              <a:ea typeface="+mn-ea"/>
              <a:cs typeface="Times New Roman" panose="02020603050405020304" pitchFamily="18" charset="0"/>
            </a:rPr>
            <a:t> legitime de către </a:t>
          </a:r>
          <a:r>
            <a:rPr lang="ro-RO" sz="1200" dirty="0" err="1">
              <a:solidFill>
                <a:sysClr val="window" lastClr="FFFFFF"/>
              </a:solidFill>
              <a:latin typeface="Century" panose="02040604050505020304" pitchFamily="18" charset="0"/>
              <a:ea typeface="+mn-ea"/>
              <a:cs typeface="Times New Roman" panose="02020603050405020304" pitchFamily="18" charset="0"/>
            </a:rPr>
            <a:t>asociaţii</a:t>
          </a:r>
          <a:r>
            <a:rPr lang="ro-RO" sz="1200" dirty="0">
              <a:solidFill>
                <a:sysClr val="window" lastClr="FFFFFF"/>
              </a:solidFill>
              <a:latin typeface="Century" panose="02040604050505020304" pitchFamily="18" charset="0"/>
              <a:ea typeface="+mn-ea"/>
              <a:cs typeface="Times New Roman" panose="02020603050405020304" pitchFamily="18" charset="0"/>
            </a:rPr>
            <a:t> </a:t>
          </a:r>
          <a:r>
            <a:rPr lang="ro-RO" sz="1200" dirty="0" err="1">
              <a:solidFill>
                <a:sysClr val="window" lastClr="FFFFFF"/>
              </a:solidFill>
              <a:latin typeface="Century" panose="02040604050505020304" pitchFamily="18" charset="0"/>
              <a:ea typeface="+mn-ea"/>
              <a:cs typeface="Times New Roman" panose="02020603050405020304" pitchFamily="18" charset="0"/>
            </a:rPr>
            <a:t>obşteşti</a:t>
          </a:r>
          <a:r>
            <a:rPr lang="ro-RO" sz="1200" dirty="0">
              <a:solidFill>
                <a:sysClr val="window" lastClr="FFFFFF"/>
              </a:solidFill>
              <a:latin typeface="Century" panose="02040604050505020304" pitchFamily="18" charset="0"/>
              <a:ea typeface="+mn-ea"/>
              <a:cs typeface="Times New Roman" panose="02020603050405020304" pitchFamily="18" charset="0"/>
            </a:rPr>
            <a:t>, partide şi alte </a:t>
          </a:r>
          <a:r>
            <a:rPr lang="ro-RO" sz="1200" dirty="0" err="1">
              <a:solidFill>
                <a:sysClr val="window" lastClr="FFFFFF"/>
              </a:solidFill>
              <a:latin typeface="Century" panose="02040604050505020304" pitchFamily="18" charset="0"/>
              <a:ea typeface="+mn-ea"/>
              <a:cs typeface="Times New Roman" panose="02020603050405020304" pitchFamily="18" charset="0"/>
            </a:rPr>
            <a:t>organizaţii</a:t>
          </a:r>
          <a:r>
            <a:rPr lang="ro-RO" sz="1200" dirty="0">
              <a:solidFill>
                <a:sysClr val="window" lastClr="FFFFFF"/>
              </a:solidFill>
              <a:latin typeface="Century" panose="02040604050505020304" pitchFamily="18" charset="0"/>
              <a:ea typeface="+mn-ea"/>
              <a:cs typeface="Times New Roman" panose="02020603050405020304" pitchFamily="18" charset="0"/>
            </a:rPr>
            <a:t> social-politice, de către sindicate, </a:t>
          </a:r>
          <a:r>
            <a:rPr lang="ro-RO" sz="1200" dirty="0" err="1">
              <a:solidFill>
                <a:sysClr val="window" lastClr="FFFFFF"/>
              </a:solidFill>
              <a:latin typeface="Century" panose="02040604050505020304" pitchFamily="18" charset="0"/>
              <a:ea typeface="+mn-ea"/>
              <a:cs typeface="Times New Roman" panose="02020603050405020304" pitchFamily="18" charset="0"/>
            </a:rPr>
            <a:t>asociaţii</a:t>
          </a:r>
          <a:r>
            <a:rPr lang="ro-RO" sz="1200" dirty="0">
              <a:solidFill>
                <a:sysClr val="window" lastClr="FFFFFF"/>
              </a:solidFill>
              <a:latin typeface="Century" panose="02040604050505020304" pitchFamily="18" charset="0"/>
              <a:ea typeface="+mn-ea"/>
              <a:cs typeface="Times New Roman" panose="02020603050405020304" pitchFamily="18" charset="0"/>
            </a:rPr>
            <a:t> de patronat, </a:t>
          </a:r>
          <a:r>
            <a:rPr lang="ro-RO" sz="1200" dirty="0" err="1">
              <a:solidFill>
                <a:sysClr val="window" lastClr="FFFFFF"/>
              </a:solidFill>
              <a:latin typeface="Century" panose="02040604050505020304" pitchFamily="18" charset="0"/>
              <a:ea typeface="+mn-ea"/>
              <a:cs typeface="Times New Roman" panose="02020603050405020304" pitchFamily="18" charset="0"/>
            </a:rPr>
            <a:t>organizaţii</a:t>
          </a:r>
          <a:r>
            <a:rPr lang="ro-RO" sz="1200" dirty="0">
              <a:solidFill>
                <a:sysClr val="window" lastClr="FFFFFF"/>
              </a:solidFill>
              <a:latin typeface="Century" panose="02040604050505020304" pitchFamily="18" charset="0"/>
              <a:ea typeface="+mn-ea"/>
              <a:cs typeface="Times New Roman" panose="02020603050405020304" pitchFamily="18" charset="0"/>
            </a:rPr>
            <a:t> filozofice sau religioase, </a:t>
          </a:r>
          <a:r>
            <a:rPr lang="ro-RO" sz="1200" dirty="0" err="1">
              <a:solidFill>
                <a:sysClr val="window" lastClr="FFFFFF"/>
              </a:solidFill>
              <a:latin typeface="Century" panose="02040604050505020304" pitchFamily="18" charset="0"/>
              <a:ea typeface="+mn-ea"/>
              <a:cs typeface="Times New Roman" panose="02020603050405020304" pitchFamily="18" charset="0"/>
            </a:rPr>
            <a:t>organizaţii</a:t>
          </a:r>
          <a:r>
            <a:rPr lang="ro-RO" sz="1200" dirty="0">
              <a:solidFill>
                <a:sysClr val="window" lastClr="FFFFFF"/>
              </a:solidFill>
              <a:latin typeface="Century" panose="02040604050505020304" pitchFamily="18" charset="0"/>
              <a:ea typeface="+mn-ea"/>
              <a:cs typeface="Times New Roman" panose="02020603050405020304" pitchFamily="18" charset="0"/>
            </a:rPr>
            <a:t> cooperatiste necomerciale, cu </a:t>
          </a:r>
          <a:r>
            <a:rPr lang="ro-RO" sz="1200" dirty="0" err="1">
              <a:solidFill>
                <a:sysClr val="window" lastClr="FFFFFF"/>
              </a:solidFill>
              <a:latin typeface="Century" panose="02040604050505020304" pitchFamily="18" charset="0"/>
              <a:ea typeface="+mn-ea"/>
              <a:cs typeface="Times New Roman" panose="02020603050405020304" pitchFamily="18" charset="0"/>
            </a:rPr>
            <a:t>condiţia</a:t>
          </a:r>
          <a:r>
            <a:rPr lang="ro-RO" sz="1200" dirty="0">
              <a:solidFill>
                <a:sysClr val="window" lastClr="FFFFFF"/>
              </a:solidFill>
              <a:latin typeface="Century" panose="02040604050505020304" pitchFamily="18" charset="0"/>
              <a:ea typeface="+mn-ea"/>
              <a:cs typeface="Times New Roman" panose="02020603050405020304" pitchFamily="18" charset="0"/>
            </a:rPr>
            <a:t> ca prelucrarea să se refere numai la membrii acestora sau la persoanele cu care acestea au contacte permanente în legătură cu scopurile lor </a:t>
          </a:r>
          <a:endParaRPr lang="ru-RU" sz="1200" dirty="0">
            <a:solidFill>
              <a:sysClr val="window" lastClr="FFFFFF"/>
            </a:solidFill>
            <a:latin typeface="Century" panose="02040604050505020304" pitchFamily="18" charset="0"/>
            <a:ea typeface="+mn-ea"/>
            <a:cs typeface="Times New Roman" panose="02020603050405020304" pitchFamily="18" charset="0"/>
          </a:endParaRPr>
        </a:p>
      </dgm:t>
    </dgm:pt>
    <dgm:pt modelId="{82CF509D-0700-4AE3-BDFD-D50C9F102090}" type="parTrans" cxnId="{02BE1780-B3FF-4DF0-9D8C-A354B80062F9}">
      <dgm:prSet/>
      <dgm:spPr/>
      <dgm:t>
        <a:bodyPr/>
        <a:lstStyle/>
        <a:p>
          <a:endParaRPr lang="ru-RU"/>
        </a:p>
      </dgm:t>
    </dgm:pt>
    <dgm:pt modelId="{E6B38BB3-89CD-4DF6-A4E0-C803F0497A53}" type="sibTrans" cxnId="{02BE1780-B3FF-4DF0-9D8C-A354B80062F9}">
      <dgm:prSet/>
      <dgm:spPr/>
      <dgm:t>
        <a:bodyPr/>
        <a:lstStyle/>
        <a:p>
          <a:endParaRPr lang="ru-RU"/>
        </a:p>
      </dgm:t>
    </dgm:pt>
    <dgm:pt modelId="{78149876-A3D2-4599-9524-310F69B3B1E7}">
      <dgm:prSet phldrT="[Текст]" custT="1"/>
      <dgm:spPr>
        <a:xfrm>
          <a:off x="3576921" y="3601904"/>
          <a:ext cx="3890673" cy="1543428"/>
        </a:xfrm>
        <a:prstGeom prst="rect">
          <a:avLst/>
        </a:prstGeom>
        <a:solidFill>
          <a:srgbClr val="9F8351">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r>
            <a:rPr lang="ro-RO" sz="1200" b="0" i="0" dirty="0">
              <a:solidFill>
                <a:sysClr val="window" lastClr="FFFFFF"/>
              </a:solidFill>
              <a:latin typeface="Century" panose="02040604050505020304" pitchFamily="18" charset="0"/>
              <a:ea typeface="+mn-ea"/>
              <a:cs typeface="Times New Roman" panose="02020603050405020304" pitchFamily="18" charset="0"/>
            </a:rPr>
            <a:t>Prelucrarea este necesară în scopul asigurării </a:t>
          </a:r>
          <a:r>
            <a:rPr lang="ro-RO" sz="1200" b="0" i="0" dirty="0" err="1">
              <a:solidFill>
                <a:sysClr val="window" lastClr="FFFFFF"/>
              </a:solidFill>
              <a:latin typeface="Century" panose="02040604050505020304" pitchFamily="18" charset="0"/>
              <a:ea typeface="+mn-ea"/>
              <a:cs typeface="Times New Roman" panose="02020603050405020304" pitchFamily="18" charset="0"/>
            </a:rPr>
            <a:t>securităţii</a:t>
          </a:r>
          <a:r>
            <a:rPr lang="ro-RO" sz="1200" b="0" i="0" dirty="0">
              <a:solidFill>
                <a:sysClr val="window" lastClr="FFFFFF"/>
              </a:solidFill>
              <a:latin typeface="Century" panose="02040604050505020304" pitchFamily="18" charset="0"/>
              <a:ea typeface="+mn-ea"/>
              <a:cs typeface="Times New Roman" panose="02020603050405020304" pitchFamily="18" charset="0"/>
            </a:rPr>
            <a:t> statului, al reducerii riscului de declanșare sau în cazul declanșării urgențelor de sănătate publică</a:t>
          </a:r>
          <a:endParaRPr lang="ru-RU" sz="1200" dirty="0">
            <a:solidFill>
              <a:sysClr val="window" lastClr="FFFFFF"/>
            </a:solidFill>
            <a:latin typeface="Century" panose="02040604050505020304" pitchFamily="18" charset="0"/>
            <a:ea typeface="+mn-ea"/>
            <a:cs typeface="Times New Roman" panose="02020603050405020304" pitchFamily="18" charset="0"/>
          </a:endParaRPr>
        </a:p>
      </dgm:t>
    </dgm:pt>
    <dgm:pt modelId="{952707A8-11C2-4E17-883E-E545A3B6D783}" type="parTrans" cxnId="{34E3CCD4-1ACD-490D-806B-3A15D685CF37}">
      <dgm:prSet/>
      <dgm:spPr/>
      <dgm:t>
        <a:bodyPr/>
        <a:lstStyle/>
        <a:p>
          <a:endParaRPr lang="ru-RU"/>
        </a:p>
      </dgm:t>
    </dgm:pt>
    <dgm:pt modelId="{F799EDE0-4CE9-40AB-9FAA-2BB3C228CA8E}" type="sibTrans" cxnId="{34E3CCD4-1ACD-490D-806B-3A15D685CF37}">
      <dgm:prSet/>
      <dgm:spPr/>
      <dgm:t>
        <a:bodyPr/>
        <a:lstStyle/>
        <a:p>
          <a:endParaRPr lang="ru-RU"/>
        </a:p>
      </dgm:t>
    </dgm:pt>
    <dgm:pt modelId="{CC857A5C-0CB7-47D5-9185-D79925E51A95}" type="pres">
      <dgm:prSet presAssocID="{026FF798-09E8-4234-A21C-C7C453D9D13C}" presName="diagram" presStyleCnt="0">
        <dgm:presLayoutVars>
          <dgm:dir/>
          <dgm:resizeHandles val="exact"/>
        </dgm:presLayoutVars>
      </dgm:prSet>
      <dgm:spPr/>
    </dgm:pt>
    <dgm:pt modelId="{CC404A6E-7A32-4F0C-A68D-6B47FA462A6D}" type="pres">
      <dgm:prSet presAssocID="{BFB3E4D3-B7FD-467D-B672-10AFAAFFCF3B}" presName="node" presStyleLbl="node1" presStyleIdx="0" presStyleCnt="7" custScaleX="78510">
        <dgm:presLayoutVars>
          <dgm:bulletEnabled val="1"/>
        </dgm:presLayoutVars>
      </dgm:prSet>
      <dgm:spPr/>
    </dgm:pt>
    <dgm:pt modelId="{31D2CA11-A7EC-4192-A786-AC39503D17A3}" type="pres">
      <dgm:prSet presAssocID="{6973F1DC-40BB-4641-B62A-06849C0B723C}" presName="sibTrans" presStyleCnt="0"/>
      <dgm:spPr/>
    </dgm:pt>
    <dgm:pt modelId="{0CB16C7D-27EE-4A0F-8D6D-272517A75033}" type="pres">
      <dgm:prSet presAssocID="{4970D0BC-C61B-44DB-A836-B57EE0E36916}" presName="node" presStyleLbl="node1" presStyleIdx="1" presStyleCnt="7">
        <dgm:presLayoutVars>
          <dgm:bulletEnabled val="1"/>
        </dgm:presLayoutVars>
      </dgm:prSet>
      <dgm:spPr/>
    </dgm:pt>
    <dgm:pt modelId="{E83B9905-838F-4E37-9AA9-C1F70CC82831}" type="pres">
      <dgm:prSet presAssocID="{22085B8C-58A1-4691-9CEC-9E1240776630}" presName="sibTrans" presStyleCnt="0"/>
      <dgm:spPr/>
    </dgm:pt>
    <dgm:pt modelId="{CBA4DDC1-1540-4CD7-BCBF-7F4AE8FC5278}" type="pres">
      <dgm:prSet presAssocID="{4886C24B-C45B-4FB1-8DB7-CCCABEB56E19}" presName="node" presStyleLbl="node1" presStyleIdx="2" presStyleCnt="7" custScaleX="147201">
        <dgm:presLayoutVars>
          <dgm:bulletEnabled val="1"/>
        </dgm:presLayoutVars>
      </dgm:prSet>
      <dgm:spPr/>
    </dgm:pt>
    <dgm:pt modelId="{49178035-25A7-4F32-83C3-0163B45B4705}" type="pres">
      <dgm:prSet presAssocID="{CC7C64B9-1961-4D47-A31D-C78F3CA37A94}" presName="sibTrans" presStyleCnt="0"/>
      <dgm:spPr/>
    </dgm:pt>
    <dgm:pt modelId="{25E994BF-412C-45B5-9FC1-13476EBB9950}" type="pres">
      <dgm:prSet presAssocID="{4DDCD907-2FB7-40A0-8EE9-87CD7B21C2BF}" presName="node" presStyleLbl="node1" presStyleIdx="3" presStyleCnt="7" custScaleX="160560">
        <dgm:presLayoutVars>
          <dgm:bulletEnabled val="1"/>
        </dgm:presLayoutVars>
      </dgm:prSet>
      <dgm:spPr/>
    </dgm:pt>
    <dgm:pt modelId="{B9FFBAEE-4041-482F-AA1B-4DC2D30B013A}" type="pres">
      <dgm:prSet presAssocID="{E6B38BB3-89CD-4DF6-A4E0-C803F0497A53}" presName="sibTrans" presStyleCnt="0"/>
      <dgm:spPr/>
    </dgm:pt>
    <dgm:pt modelId="{8D50B8C6-6C37-43A2-9E0C-E9D86433D97E}" type="pres">
      <dgm:prSet presAssocID="{B3EE26F6-3447-48A1-8F73-DDF8A17B09D5}" presName="node" presStyleLbl="node1" presStyleIdx="4" presStyleCnt="7">
        <dgm:presLayoutVars>
          <dgm:bulletEnabled val="1"/>
        </dgm:presLayoutVars>
      </dgm:prSet>
      <dgm:spPr/>
    </dgm:pt>
    <dgm:pt modelId="{F2D2D971-7DB6-4434-8F5D-BC00A72E79D5}" type="pres">
      <dgm:prSet presAssocID="{304B61C4-85AD-4BEB-8FF1-61606CDA237C}" presName="sibTrans" presStyleCnt="0"/>
      <dgm:spPr/>
    </dgm:pt>
    <dgm:pt modelId="{2010FD4D-4A89-4D9C-944A-8589DEE2E4E1}" type="pres">
      <dgm:prSet presAssocID="{3495E89B-0CD8-42E6-B369-5C6235530E89}" presName="node" presStyleLbl="node1" presStyleIdx="5" presStyleCnt="7">
        <dgm:presLayoutVars>
          <dgm:bulletEnabled val="1"/>
        </dgm:presLayoutVars>
      </dgm:prSet>
      <dgm:spPr/>
    </dgm:pt>
    <dgm:pt modelId="{A2978885-895A-4303-BAAA-7ABDAF351DE7}" type="pres">
      <dgm:prSet presAssocID="{1B110C21-EC15-4DA1-86B1-7BBB4EADC273}" presName="sibTrans" presStyleCnt="0"/>
      <dgm:spPr/>
    </dgm:pt>
    <dgm:pt modelId="{C6E7A9C5-0864-48F6-9761-A92E8A22B501}" type="pres">
      <dgm:prSet presAssocID="{78149876-A3D2-4599-9524-310F69B3B1E7}" presName="node" presStyleLbl="node1" presStyleIdx="6" presStyleCnt="7" custScaleX="151248">
        <dgm:presLayoutVars>
          <dgm:bulletEnabled val="1"/>
        </dgm:presLayoutVars>
      </dgm:prSet>
      <dgm:spPr/>
    </dgm:pt>
  </dgm:ptLst>
  <dgm:cxnLst>
    <dgm:cxn modelId="{5D4ACF06-29C8-4B1F-8DE8-57393B404737}" srcId="{026FF798-09E8-4234-A21C-C7C453D9D13C}" destId="{3495E89B-0CD8-42E6-B369-5C6235530E89}" srcOrd="5" destOrd="0" parTransId="{301ABC98-AA59-4BA3-93F4-89AA5615C33D}" sibTransId="{1B110C21-EC15-4DA1-86B1-7BBB4EADC273}"/>
    <dgm:cxn modelId="{342A3007-2B0F-4AAD-8ADB-BF1AF7D19AA0}" srcId="{026FF798-09E8-4234-A21C-C7C453D9D13C}" destId="{B3EE26F6-3447-48A1-8F73-DDF8A17B09D5}" srcOrd="4" destOrd="0" parTransId="{B7C4F973-1CAF-4918-ADDD-EAF361EC8759}" sibTransId="{304B61C4-85AD-4BEB-8FF1-61606CDA237C}"/>
    <dgm:cxn modelId="{03247B2F-FA13-41F7-A428-733FC55F5935}" type="presOf" srcId="{78149876-A3D2-4599-9524-310F69B3B1E7}" destId="{C6E7A9C5-0864-48F6-9761-A92E8A22B501}" srcOrd="0" destOrd="0" presId="urn:microsoft.com/office/officeart/2005/8/layout/default"/>
    <dgm:cxn modelId="{E8B63638-ECE2-473A-9C42-0F13820E7000}" type="presOf" srcId="{4886C24B-C45B-4FB1-8DB7-CCCABEB56E19}" destId="{CBA4DDC1-1540-4CD7-BCBF-7F4AE8FC5278}" srcOrd="0" destOrd="0" presId="urn:microsoft.com/office/officeart/2005/8/layout/default"/>
    <dgm:cxn modelId="{BE97503E-E225-4829-8D05-2D58F67EA98F}" type="presOf" srcId="{3495E89B-0CD8-42E6-B369-5C6235530E89}" destId="{2010FD4D-4A89-4D9C-944A-8589DEE2E4E1}" srcOrd="0" destOrd="0" presId="urn:microsoft.com/office/officeart/2005/8/layout/default"/>
    <dgm:cxn modelId="{34338A6A-99C5-4A70-8829-0DEC0D9B473E}" type="presOf" srcId="{4970D0BC-C61B-44DB-A836-B57EE0E36916}" destId="{0CB16C7D-27EE-4A0F-8D6D-272517A75033}" srcOrd="0" destOrd="0" presId="urn:microsoft.com/office/officeart/2005/8/layout/default"/>
    <dgm:cxn modelId="{619F106C-4590-4826-AFC5-FDDC97EF7827}" type="presOf" srcId="{B3EE26F6-3447-48A1-8F73-DDF8A17B09D5}" destId="{8D50B8C6-6C37-43A2-9E0C-E9D86433D97E}" srcOrd="0" destOrd="0" presId="urn:microsoft.com/office/officeart/2005/8/layout/default"/>
    <dgm:cxn modelId="{C5A5E46E-62F8-4050-9CEE-E7BA7B6713AC}" type="presOf" srcId="{4DDCD907-2FB7-40A0-8EE9-87CD7B21C2BF}" destId="{25E994BF-412C-45B5-9FC1-13476EBB9950}" srcOrd="0" destOrd="0" presId="urn:microsoft.com/office/officeart/2005/8/layout/default"/>
    <dgm:cxn modelId="{91E2BF76-F668-4922-AD2A-ABBA185C3181}" type="presOf" srcId="{BFB3E4D3-B7FD-467D-B672-10AFAAFFCF3B}" destId="{CC404A6E-7A32-4F0C-A68D-6B47FA462A6D}" srcOrd="0" destOrd="0" presId="urn:microsoft.com/office/officeart/2005/8/layout/default"/>
    <dgm:cxn modelId="{02BE1780-B3FF-4DF0-9D8C-A354B80062F9}" srcId="{026FF798-09E8-4234-A21C-C7C453D9D13C}" destId="{4DDCD907-2FB7-40A0-8EE9-87CD7B21C2BF}" srcOrd="3" destOrd="0" parTransId="{82CF509D-0700-4AE3-BDFD-D50C9F102090}" sibTransId="{E6B38BB3-89CD-4DF6-A4E0-C803F0497A53}"/>
    <dgm:cxn modelId="{FF104FAE-BCCC-4441-905C-BB1EE7279AA7}" srcId="{026FF798-09E8-4234-A21C-C7C453D9D13C}" destId="{4970D0BC-C61B-44DB-A836-B57EE0E36916}" srcOrd="1" destOrd="0" parTransId="{E5A0ABCF-D38A-427E-8726-445807BA893A}" sibTransId="{22085B8C-58A1-4691-9CEC-9E1240776630}"/>
    <dgm:cxn modelId="{012C52BE-4114-408C-9BD3-4CFA8524F791}" srcId="{026FF798-09E8-4234-A21C-C7C453D9D13C}" destId="{4886C24B-C45B-4FB1-8DB7-CCCABEB56E19}" srcOrd="2" destOrd="0" parTransId="{C6770CD0-3E18-4648-BD78-11DA261A9A84}" sibTransId="{CC7C64B9-1961-4D47-A31D-C78F3CA37A94}"/>
    <dgm:cxn modelId="{2751BACA-7981-4F5E-90B2-70DBF49327A9}" srcId="{026FF798-09E8-4234-A21C-C7C453D9D13C}" destId="{BFB3E4D3-B7FD-467D-B672-10AFAAFFCF3B}" srcOrd="0" destOrd="0" parTransId="{B49DFC8A-458A-4597-9B27-00E8B3F3D6D8}" sibTransId="{6973F1DC-40BB-4641-B62A-06849C0B723C}"/>
    <dgm:cxn modelId="{54DFA3D0-24A2-49F8-92AF-BD9472AE086B}" type="presOf" srcId="{026FF798-09E8-4234-A21C-C7C453D9D13C}" destId="{CC857A5C-0CB7-47D5-9185-D79925E51A95}" srcOrd="0" destOrd="0" presId="urn:microsoft.com/office/officeart/2005/8/layout/default"/>
    <dgm:cxn modelId="{34E3CCD4-1ACD-490D-806B-3A15D685CF37}" srcId="{026FF798-09E8-4234-A21C-C7C453D9D13C}" destId="{78149876-A3D2-4599-9524-310F69B3B1E7}" srcOrd="6" destOrd="0" parTransId="{952707A8-11C2-4E17-883E-E545A3B6D783}" sibTransId="{F799EDE0-4CE9-40AB-9FAA-2BB3C228CA8E}"/>
    <dgm:cxn modelId="{506E6E35-BEAB-4AE2-9336-6C44B4CFBB20}" type="presParOf" srcId="{CC857A5C-0CB7-47D5-9185-D79925E51A95}" destId="{CC404A6E-7A32-4F0C-A68D-6B47FA462A6D}" srcOrd="0" destOrd="0" presId="urn:microsoft.com/office/officeart/2005/8/layout/default"/>
    <dgm:cxn modelId="{A451246C-6CDB-4F50-8366-D7175229C9A0}" type="presParOf" srcId="{CC857A5C-0CB7-47D5-9185-D79925E51A95}" destId="{31D2CA11-A7EC-4192-A786-AC39503D17A3}" srcOrd="1" destOrd="0" presId="urn:microsoft.com/office/officeart/2005/8/layout/default"/>
    <dgm:cxn modelId="{6CD79907-144F-4351-A0B2-76C1BD756375}" type="presParOf" srcId="{CC857A5C-0CB7-47D5-9185-D79925E51A95}" destId="{0CB16C7D-27EE-4A0F-8D6D-272517A75033}" srcOrd="2" destOrd="0" presId="urn:microsoft.com/office/officeart/2005/8/layout/default"/>
    <dgm:cxn modelId="{4CF7DD2E-D4D0-49A1-9B8A-96E5ED5A7B6E}" type="presParOf" srcId="{CC857A5C-0CB7-47D5-9185-D79925E51A95}" destId="{E83B9905-838F-4E37-9AA9-C1F70CC82831}" srcOrd="3" destOrd="0" presId="urn:microsoft.com/office/officeart/2005/8/layout/default"/>
    <dgm:cxn modelId="{9F1F5FD7-560C-4A9F-9C50-40F51A623B3E}" type="presParOf" srcId="{CC857A5C-0CB7-47D5-9185-D79925E51A95}" destId="{CBA4DDC1-1540-4CD7-BCBF-7F4AE8FC5278}" srcOrd="4" destOrd="0" presId="urn:microsoft.com/office/officeart/2005/8/layout/default"/>
    <dgm:cxn modelId="{2FD8A603-9751-49C1-A629-E26415CDD97A}" type="presParOf" srcId="{CC857A5C-0CB7-47D5-9185-D79925E51A95}" destId="{49178035-25A7-4F32-83C3-0163B45B4705}" srcOrd="5" destOrd="0" presId="urn:microsoft.com/office/officeart/2005/8/layout/default"/>
    <dgm:cxn modelId="{014262F8-174E-4B94-B5C7-46D06A94BCF4}" type="presParOf" srcId="{CC857A5C-0CB7-47D5-9185-D79925E51A95}" destId="{25E994BF-412C-45B5-9FC1-13476EBB9950}" srcOrd="6" destOrd="0" presId="urn:microsoft.com/office/officeart/2005/8/layout/default"/>
    <dgm:cxn modelId="{ABE071F2-700B-41CB-BC68-A21EBA10FB81}" type="presParOf" srcId="{CC857A5C-0CB7-47D5-9185-D79925E51A95}" destId="{B9FFBAEE-4041-482F-AA1B-4DC2D30B013A}" srcOrd="7" destOrd="0" presId="urn:microsoft.com/office/officeart/2005/8/layout/default"/>
    <dgm:cxn modelId="{57C545BC-6001-4A50-93AA-588B87F4938A}" type="presParOf" srcId="{CC857A5C-0CB7-47D5-9185-D79925E51A95}" destId="{8D50B8C6-6C37-43A2-9E0C-E9D86433D97E}" srcOrd="8" destOrd="0" presId="urn:microsoft.com/office/officeart/2005/8/layout/default"/>
    <dgm:cxn modelId="{2DF7E198-79B8-4FD2-AE07-D98D42DA9549}" type="presParOf" srcId="{CC857A5C-0CB7-47D5-9185-D79925E51A95}" destId="{F2D2D971-7DB6-4434-8F5D-BC00A72E79D5}" srcOrd="9" destOrd="0" presId="urn:microsoft.com/office/officeart/2005/8/layout/default"/>
    <dgm:cxn modelId="{99723534-D47B-47EF-AB94-6738B0351859}" type="presParOf" srcId="{CC857A5C-0CB7-47D5-9185-D79925E51A95}" destId="{2010FD4D-4A89-4D9C-944A-8589DEE2E4E1}" srcOrd="10" destOrd="0" presId="urn:microsoft.com/office/officeart/2005/8/layout/default"/>
    <dgm:cxn modelId="{E20A6A57-5F25-48E6-907F-D6E5A47137E0}" type="presParOf" srcId="{CC857A5C-0CB7-47D5-9185-D79925E51A95}" destId="{A2978885-895A-4303-BAAA-7ABDAF351DE7}" srcOrd="11" destOrd="0" presId="urn:microsoft.com/office/officeart/2005/8/layout/default"/>
    <dgm:cxn modelId="{D0DA29CA-28D2-4A66-9084-8DC346EA9F89}" type="presParOf" srcId="{CC857A5C-0CB7-47D5-9185-D79925E51A95}" destId="{C6E7A9C5-0864-48F6-9761-A92E8A22B501}" srcOrd="1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108085-97EC-4684-8BEB-222380FB7305}" type="doc">
      <dgm:prSet loTypeId="urn:microsoft.com/office/officeart/2005/8/layout/radial2" loCatId="relationship" qsTypeId="urn:microsoft.com/office/officeart/2005/8/quickstyle/simple4" qsCatId="simple" csTypeId="urn:microsoft.com/office/officeart/2005/8/colors/accent3_4" csCatId="accent3" phldr="1"/>
      <dgm:spPr/>
      <dgm:t>
        <a:bodyPr/>
        <a:lstStyle/>
        <a:p>
          <a:endParaRPr lang="ro-RO"/>
        </a:p>
      </dgm:t>
    </dgm:pt>
    <dgm:pt modelId="{8B1DE5C0-6514-4D03-B92E-137FB875CD3A}">
      <dgm:prSet phldrT="[Текст]" custT="1"/>
      <dgm:spPr/>
      <dgm:t>
        <a:bodyPr/>
        <a:lstStyle/>
        <a:p>
          <a:r>
            <a:rPr lang="ro-RO" sz="1200" b="1" dirty="0">
              <a:solidFill>
                <a:schemeClr val="tx1"/>
              </a:solidFill>
              <a:latin typeface="Century" panose="02040604050505020304" pitchFamily="18" charset="0"/>
              <a:cs typeface="Times New Roman" panose="02020603050405020304" pitchFamily="18" charset="0"/>
            </a:rPr>
            <a:t>De a fi informat (art.12)</a:t>
          </a:r>
        </a:p>
      </dgm:t>
    </dgm:pt>
    <dgm:pt modelId="{ED36BFEE-D109-499A-8D2A-BADBA08FF881}" type="parTrans" cxnId="{C066231E-FED4-4B20-891F-FBC3CC4E84C1}">
      <dgm:prSet/>
      <dgm:spPr/>
      <dgm:t>
        <a:bodyPr/>
        <a:lstStyle/>
        <a:p>
          <a:endParaRPr lang="ro-RO"/>
        </a:p>
      </dgm:t>
    </dgm:pt>
    <dgm:pt modelId="{2429FC44-B435-48C6-A792-68F1B6FE2BEA}" type="sibTrans" cxnId="{C066231E-FED4-4B20-891F-FBC3CC4E84C1}">
      <dgm:prSet/>
      <dgm:spPr/>
      <dgm:t>
        <a:bodyPr/>
        <a:lstStyle/>
        <a:p>
          <a:endParaRPr lang="ro-RO"/>
        </a:p>
      </dgm:t>
    </dgm:pt>
    <dgm:pt modelId="{051B55C1-8E00-4FCB-BFC8-563F09393BAC}">
      <dgm:prSet phldrT="[Текст]" custT="1"/>
      <dgm:spPr/>
      <dgm:t>
        <a:bodyPr/>
        <a:lstStyle/>
        <a:p>
          <a:r>
            <a:rPr lang="ro-RO" sz="1200" b="1" dirty="0">
              <a:solidFill>
                <a:schemeClr val="tx1"/>
              </a:solidFill>
              <a:latin typeface="Century" panose="02040604050505020304" pitchFamily="18" charset="0"/>
              <a:cs typeface="Times New Roman" panose="02020603050405020304" pitchFamily="18" charset="0"/>
            </a:rPr>
            <a:t>De acces (art.13)</a:t>
          </a:r>
        </a:p>
      </dgm:t>
    </dgm:pt>
    <dgm:pt modelId="{9888DE07-11B2-4C17-B97E-83FD81A13BFE}" type="parTrans" cxnId="{E6556CB9-5D61-4634-9937-1EDB465B73F7}">
      <dgm:prSet/>
      <dgm:spPr/>
      <dgm:t>
        <a:bodyPr/>
        <a:lstStyle/>
        <a:p>
          <a:endParaRPr lang="ro-RO"/>
        </a:p>
      </dgm:t>
    </dgm:pt>
    <dgm:pt modelId="{5DCC7873-BCE8-4113-A87F-64CA5CA1F8AD}" type="sibTrans" cxnId="{E6556CB9-5D61-4634-9937-1EDB465B73F7}">
      <dgm:prSet/>
      <dgm:spPr/>
      <dgm:t>
        <a:bodyPr/>
        <a:lstStyle/>
        <a:p>
          <a:endParaRPr lang="ro-RO"/>
        </a:p>
      </dgm:t>
    </dgm:pt>
    <dgm:pt modelId="{8E3CA93B-EC22-4AE6-94EC-A0554B974A99}">
      <dgm:prSet phldrT="[Текст]" custT="1"/>
      <dgm:spPr/>
      <dgm:t>
        <a:bodyPr/>
        <a:lstStyle/>
        <a:p>
          <a:r>
            <a:rPr lang="ro-RO" sz="1200" b="1" dirty="0">
              <a:solidFill>
                <a:schemeClr val="tx1"/>
              </a:solidFill>
              <a:latin typeface="Century" panose="02040604050505020304" pitchFamily="18" charset="0"/>
              <a:cs typeface="Times New Roman" panose="02020603050405020304" pitchFamily="18" charset="0"/>
            </a:rPr>
            <a:t>De intervenție (art.14)</a:t>
          </a:r>
        </a:p>
      </dgm:t>
    </dgm:pt>
    <dgm:pt modelId="{F3C81213-2B4C-423F-B55E-1E7C693A8E80}" type="parTrans" cxnId="{68F396EE-618A-4CDA-A503-9D42F96252D0}">
      <dgm:prSet/>
      <dgm:spPr/>
      <dgm:t>
        <a:bodyPr/>
        <a:lstStyle/>
        <a:p>
          <a:endParaRPr lang="ro-RO"/>
        </a:p>
      </dgm:t>
    </dgm:pt>
    <dgm:pt modelId="{883ED7E0-5DC0-43BD-86A3-222191981D37}" type="sibTrans" cxnId="{68F396EE-618A-4CDA-A503-9D42F96252D0}">
      <dgm:prSet/>
      <dgm:spPr/>
      <dgm:t>
        <a:bodyPr/>
        <a:lstStyle/>
        <a:p>
          <a:endParaRPr lang="ro-RO"/>
        </a:p>
      </dgm:t>
    </dgm:pt>
    <dgm:pt modelId="{8A5AA64D-21B5-4139-A9F3-DCFF725F25CD}">
      <dgm:prSet custT="1"/>
      <dgm:spPr/>
      <dgm:t>
        <a:bodyPr/>
        <a:lstStyle/>
        <a:p>
          <a:r>
            <a:rPr lang="ro-RO" sz="1200" b="1" dirty="0">
              <a:solidFill>
                <a:schemeClr val="tx1"/>
              </a:solidFill>
              <a:latin typeface="Century" panose="02040604050505020304" pitchFamily="18" charset="0"/>
              <a:cs typeface="Times New Roman" panose="02020603050405020304" pitchFamily="18" charset="0"/>
            </a:rPr>
            <a:t>De opoziție (art.16)</a:t>
          </a:r>
        </a:p>
      </dgm:t>
    </dgm:pt>
    <dgm:pt modelId="{A75EF0FC-7081-4055-A0A6-1BEE83BEE873}" type="parTrans" cxnId="{2EA0AA38-A33B-4A8E-A76F-414DF4DB3FE6}">
      <dgm:prSet/>
      <dgm:spPr/>
      <dgm:t>
        <a:bodyPr/>
        <a:lstStyle/>
        <a:p>
          <a:endParaRPr lang="ro-RO"/>
        </a:p>
      </dgm:t>
    </dgm:pt>
    <dgm:pt modelId="{29E41F21-3B60-4549-8A24-F737AF5E31F0}" type="sibTrans" cxnId="{2EA0AA38-A33B-4A8E-A76F-414DF4DB3FE6}">
      <dgm:prSet/>
      <dgm:spPr/>
      <dgm:t>
        <a:bodyPr/>
        <a:lstStyle/>
        <a:p>
          <a:endParaRPr lang="ro-RO"/>
        </a:p>
      </dgm:t>
    </dgm:pt>
    <dgm:pt modelId="{3CF28516-C22F-41B9-886B-D6E0EFD24C9A}">
      <dgm:prSet custT="1"/>
      <dgm:spPr/>
      <dgm:t>
        <a:bodyPr/>
        <a:lstStyle/>
        <a:p>
          <a:r>
            <a:rPr lang="ro-RO" sz="900" b="1" dirty="0">
              <a:solidFill>
                <a:schemeClr val="tx1"/>
              </a:solidFill>
              <a:latin typeface="Century" panose="02040604050505020304" pitchFamily="18" charset="0"/>
              <a:cs typeface="Times New Roman" panose="02020603050405020304" pitchFamily="18" charset="0"/>
            </a:rPr>
            <a:t>De a nu fi supus unei decizii </a:t>
          </a:r>
          <a:r>
            <a:rPr lang="ro-RO" sz="900" b="1" dirty="0" err="1">
              <a:solidFill>
                <a:schemeClr val="tx1"/>
              </a:solidFill>
              <a:latin typeface="Century" panose="02040604050505020304" pitchFamily="18" charset="0"/>
              <a:cs typeface="Times New Roman" panose="02020603050405020304" pitchFamily="18" charset="0"/>
            </a:rPr>
            <a:t>individua</a:t>
          </a:r>
          <a:r>
            <a:rPr lang="ro-RO" sz="900" b="1" dirty="0">
              <a:solidFill>
                <a:schemeClr val="tx1"/>
              </a:solidFill>
              <a:latin typeface="Century" panose="02040604050505020304" pitchFamily="18" charset="0"/>
              <a:cs typeface="Times New Roman" panose="02020603050405020304" pitchFamily="18" charset="0"/>
            </a:rPr>
            <a:t>-le (art.17)</a:t>
          </a:r>
        </a:p>
      </dgm:t>
    </dgm:pt>
    <dgm:pt modelId="{7C7A067C-4E6F-49E5-9B1C-B14E4840C55B}" type="parTrans" cxnId="{947D3AC2-6C98-4BA4-976F-9AB4A82FDADC}">
      <dgm:prSet/>
      <dgm:spPr/>
      <dgm:t>
        <a:bodyPr/>
        <a:lstStyle/>
        <a:p>
          <a:endParaRPr lang="ro-RO"/>
        </a:p>
      </dgm:t>
    </dgm:pt>
    <dgm:pt modelId="{45EEB1A7-D353-47AB-8965-4A9607FBE9A3}" type="sibTrans" cxnId="{947D3AC2-6C98-4BA4-976F-9AB4A82FDADC}">
      <dgm:prSet/>
      <dgm:spPr/>
      <dgm:t>
        <a:bodyPr/>
        <a:lstStyle/>
        <a:p>
          <a:endParaRPr lang="en-US"/>
        </a:p>
      </dgm:t>
    </dgm:pt>
    <dgm:pt modelId="{1192D419-70F9-4EB7-8F51-40E807C570FC}" type="pres">
      <dgm:prSet presAssocID="{B8108085-97EC-4684-8BEB-222380FB7305}" presName="composite" presStyleCnt="0">
        <dgm:presLayoutVars>
          <dgm:chMax val="5"/>
          <dgm:dir/>
          <dgm:animLvl val="ctr"/>
          <dgm:resizeHandles val="exact"/>
        </dgm:presLayoutVars>
      </dgm:prSet>
      <dgm:spPr/>
    </dgm:pt>
    <dgm:pt modelId="{39B201B1-1388-452A-BF3A-801039991785}" type="pres">
      <dgm:prSet presAssocID="{B8108085-97EC-4684-8BEB-222380FB7305}" presName="cycle" presStyleCnt="0"/>
      <dgm:spPr/>
    </dgm:pt>
    <dgm:pt modelId="{6D07959C-071C-4668-9E7F-B5D378F1F08D}" type="pres">
      <dgm:prSet presAssocID="{B8108085-97EC-4684-8BEB-222380FB7305}" presName="centerShape" presStyleCnt="0"/>
      <dgm:spPr/>
    </dgm:pt>
    <dgm:pt modelId="{A4B12438-E629-4FB9-8D8F-332F9FF678C4}" type="pres">
      <dgm:prSet presAssocID="{B8108085-97EC-4684-8BEB-222380FB7305}" presName="connSite" presStyleLbl="node1" presStyleIdx="0" presStyleCnt="6"/>
      <dgm:spPr/>
    </dgm:pt>
    <dgm:pt modelId="{6BD3BD5F-0828-4610-81CA-314ED83DEF9E}" type="pres">
      <dgm:prSet presAssocID="{B8108085-97EC-4684-8BEB-222380FB7305}" presName="visible" presStyleLbl="node1" presStyleIdx="0" presStyleCnt="6" custScaleX="52737" custScaleY="53519" custLinFactNeighborX="-14623" custLinFactNeighborY="-1675"/>
      <dgm:spPr>
        <a:blipFill rotWithShape="1">
          <a:blip xmlns:r="http://schemas.openxmlformats.org/officeDocument/2006/relationships" r:embed="rId1"/>
          <a:stretch>
            <a:fillRect/>
          </a:stretch>
        </a:blipFill>
      </dgm:spPr>
    </dgm:pt>
    <dgm:pt modelId="{93F8B574-4462-43B5-BDE4-4714FA044B10}" type="pres">
      <dgm:prSet presAssocID="{ED36BFEE-D109-499A-8D2A-BADBA08FF881}" presName="Name25" presStyleLbl="parChTrans1D1" presStyleIdx="0" presStyleCnt="5"/>
      <dgm:spPr/>
    </dgm:pt>
    <dgm:pt modelId="{7003B0D7-6EA1-4096-A541-BA67A1E3E175}" type="pres">
      <dgm:prSet presAssocID="{8B1DE5C0-6514-4D03-B92E-137FB875CD3A}" presName="node" presStyleCnt="0"/>
      <dgm:spPr/>
    </dgm:pt>
    <dgm:pt modelId="{3133947A-0DD7-44E3-A3B8-53424563277D}" type="pres">
      <dgm:prSet presAssocID="{8B1DE5C0-6514-4D03-B92E-137FB875CD3A}" presName="parentNode" presStyleLbl="node1" presStyleIdx="1" presStyleCnt="6" custLinFactNeighborX="-61864" custLinFactNeighborY="-20140">
        <dgm:presLayoutVars>
          <dgm:chMax val="1"/>
          <dgm:bulletEnabled val="1"/>
        </dgm:presLayoutVars>
      </dgm:prSet>
      <dgm:spPr/>
    </dgm:pt>
    <dgm:pt modelId="{16EF5991-FDDE-458C-A116-D049D3D1178B}" type="pres">
      <dgm:prSet presAssocID="{8B1DE5C0-6514-4D03-B92E-137FB875CD3A}" presName="childNode" presStyleLbl="revTx" presStyleIdx="0" presStyleCnt="0">
        <dgm:presLayoutVars>
          <dgm:bulletEnabled val="1"/>
        </dgm:presLayoutVars>
      </dgm:prSet>
      <dgm:spPr/>
    </dgm:pt>
    <dgm:pt modelId="{449E8F71-E022-41A1-BB0A-97DE3E7DFD8C}" type="pres">
      <dgm:prSet presAssocID="{9888DE07-11B2-4C17-B97E-83FD81A13BFE}" presName="Name25" presStyleLbl="parChTrans1D1" presStyleIdx="1" presStyleCnt="5"/>
      <dgm:spPr/>
    </dgm:pt>
    <dgm:pt modelId="{247EDA0D-3E4E-4CBF-8C38-4469B5492E54}" type="pres">
      <dgm:prSet presAssocID="{051B55C1-8E00-4FCB-BFC8-563F09393BAC}" presName="node" presStyleCnt="0"/>
      <dgm:spPr/>
    </dgm:pt>
    <dgm:pt modelId="{FC78C543-B3D2-4F92-A5F0-8C14CDBA4CFA}" type="pres">
      <dgm:prSet presAssocID="{051B55C1-8E00-4FCB-BFC8-563F09393BAC}" presName="parentNode" presStyleLbl="node1" presStyleIdx="2" presStyleCnt="6" custLinFactNeighborX="-37292" custLinFactNeighborY="-25083">
        <dgm:presLayoutVars>
          <dgm:chMax val="1"/>
          <dgm:bulletEnabled val="1"/>
        </dgm:presLayoutVars>
      </dgm:prSet>
      <dgm:spPr/>
    </dgm:pt>
    <dgm:pt modelId="{5DCB308B-AF7A-4425-8BEA-60540012B5A8}" type="pres">
      <dgm:prSet presAssocID="{051B55C1-8E00-4FCB-BFC8-563F09393BAC}" presName="childNode" presStyleLbl="revTx" presStyleIdx="0" presStyleCnt="0">
        <dgm:presLayoutVars>
          <dgm:bulletEnabled val="1"/>
        </dgm:presLayoutVars>
      </dgm:prSet>
      <dgm:spPr/>
    </dgm:pt>
    <dgm:pt modelId="{975BAB3C-2B3F-4469-B16F-272BE9468541}" type="pres">
      <dgm:prSet presAssocID="{F3C81213-2B4C-423F-B55E-1E7C693A8E80}" presName="Name25" presStyleLbl="parChTrans1D1" presStyleIdx="2" presStyleCnt="5"/>
      <dgm:spPr/>
    </dgm:pt>
    <dgm:pt modelId="{BBCE8BB9-3ABC-48CE-AF7F-D6FF261C1910}" type="pres">
      <dgm:prSet presAssocID="{8E3CA93B-EC22-4AE6-94EC-A0554B974A99}" presName="node" presStyleCnt="0"/>
      <dgm:spPr/>
    </dgm:pt>
    <dgm:pt modelId="{D0AE596A-DEC6-4EFE-96A2-71FDDA3A107A}" type="pres">
      <dgm:prSet presAssocID="{8E3CA93B-EC22-4AE6-94EC-A0554B974A99}" presName="parentNode" presStyleLbl="node1" presStyleIdx="3" presStyleCnt="6" custLinFactNeighborX="-14680" custLinFactNeighborY="-27933">
        <dgm:presLayoutVars>
          <dgm:chMax val="1"/>
          <dgm:bulletEnabled val="1"/>
        </dgm:presLayoutVars>
      </dgm:prSet>
      <dgm:spPr/>
    </dgm:pt>
    <dgm:pt modelId="{548121BD-8F93-45CA-A7FF-C726BA9F9856}" type="pres">
      <dgm:prSet presAssocID="{8E3CA93B-EC22-4AE6-94EC-A0554B974A99}" presName="childNode" presStyleLbl="revTx" presStyleIdx="0" presStyleCnt="0">
        <dgm:presLayoutVars>
          <dgm:bulletEnabled val="1"/>
        </dgm:presLayoutVars>
      </dgm:prSet>
      <dgm:spPr/>
    </dgm:pt>
    <dgm:pt modelId="{574DD2A6-0365-411C-A06B-9F39ED71E650}" type="pres">
      <dgm:prSet presAssocID="{A75EF0FC-7081-4055-A0A6-1BEE83BEE873}" presName="Name25" presStyleLbl="parChTrans1D1" presStyleIdx="3" presStyleCnt="5"/>
      <dgm:spPr/>
    </dgm:pt>
    <dgm:pt modelId="{0A061519-86AC-4663-886B-35C5028B19AD}" type="pres">
      <dgm:prSet presAssocID="{8A5AA64D-21B5-4139-A9F3-DCFF725F25CD}" presName="node" presStyleCnt="0"/>
      <dgm:spPr/>
    </dgm:pt>
    <dgm:pt modelId="{087A5C22-E587-4D3E-9629-DCB4AB290A36}" type="pres">
      <dgm:prSet presAssocID="{8A5AA64D-21B5-4139-A9F3-DCFF725F25CD}" presName="parentNode" presStyleLbl="node1" presStyleIdx="4" presStyleCnt="6" custLinFactNeighborX="10816" custLinFactNeighborY="-26051">
        <dgm:presLayoutVars>
          <dgm:chMax val="1"/>
          <dgm:bulletEnabled val="1"/>
        </dgm:presLayoutVars>
      </dgm:prSet>
      <dgm:spPr/>
    </dgm:pt>
    <dgm:pt modelId="{7E9813FA-1CCA-4D0E-A208-08FB0F753BA4}" type="pres">
      <dgm:prSet presAssocID="{8A5AA64D-21B5-4139-A9F3-DCFF725F25CD}" presName="childNode" presStyleLbl="revTx" presStyleIdx="0" presStyleCnt="0">
        <dgm:presLayoutVars>
          <dgm:bulletEnabled val="1"/>
        </dgm:presLayoutVars>
      </dgm:prSet>
      <dgm:spPr/>
    </dgm:pt>
    <dgm:pt modelId="{E600BD63-46E1-4776-B36D-D74C10FBE91A}" type="pres">
      <dgm:prSet presAssocID="{7C7A067C-4E6F-49E5-9B1C-B14E4840C55B}" presName="Name25" presStyleLbl="parChTrans1D1" presStyleIdx="4" presStyleCnt="5"/>
      <dgm:spPr/>
    </dgm:pt>
    <dgm:pt modelId="{C391B93A-0744-468E-893A-7FEC5F05B81C}" type="pres">
      <dgm:prSet presAssocID="{3CF28516-C22F-41B9-886B-D6E0EFD24C9A}" presName="node" presStyleCnt="0"/>
      <dgm:spPr/>
    </dgm:pt>
    <dgm:pt modelId="{F7A85F51-6B78-4E8E-8F3D-E705F9BA7845}" type="pres">
      <dgm:prSet presAssocID="{3CF28516-C22F-41B9-886B-D6E0EFD24C9A}" presName="parentNode" presStyleLbl="node1" presStyleIdx="5" presStyleCnt="6">
        <dgm:presLayoutVars>
          <dgm:chMax val="1"/>
          <dgm:bulletEnabled val="1"/>
        </dgm:presLayoutVars>
      </dgm:prSet>
      <dgm:spPr/>
    </dgm:pt>
    <dgm:pt modelId="{018FA3A9-44C3-4750-854A-2BE27D8B8579}" type="pres">
      <dgm:prSet presAssocID="{3CF28516-C22F-41B9-886B-D6E0EFD24C9A}" presName="childNode" presStyleLbl="revTx" presStyleIdx="0" presStyleCnt="0">
        <dgm:presLayoutVars>
          <dgm:bulletEnabled val="1"/>
        </dgm:presLayoutVars>
      </dgm:prSet>
      <dgm:spPr/>
    </dgm:pt>
  </dgm:ptLst>
  <dgm:cxnLst>
    <dgm:cxn modelId="{5FCEF813-E15C-47EF-B4F6-281D4B264751}" type="presOf" srcId="{051B55C1-8E00-4FCB-BFC8-563F09393BAC}" destId="{FC78C543-B3D2-4F92-A5F0-8C14CDBA4CFA}" srcOrd="0" destOrd="0" presId="urn:microsoft.com/office/officeart/2005/8/layout/radial2"/>
    <dgm:cxn modelId="{C066231E-FED4-4B20-891F-FBC3CC4E84C1}" srcId="{B8108085-97EC-4684-8BEB-222380FB7305}" destId="{8B1DE5C0-6514-4D03-B92E-137FB875CD3A}" srcOrd="0" destOrd="0" parTransId="{ED36BFEE-D109-499A-8D2A-BADBA08FF881}" sibTransId="{2429FC44-B435-48C6-A792-68F1B6FE2BEA}"/>
    <dgm:cxn modelId="{83F3CC25-BEC4-4D43-A3E1-B37F9AC6C93E}" type="presOf" srcId="{ED36BFEE-D109-499A-8D2A-BADBA08FF881}" destId="{93F8B574-4462-43B5-BDE4-4714FA044B10}" srcOrd="0" destOrd="0" presId="urn:microsoft.com/office/officeart/2005/8/layout/radial2"/>
    <dgm:cxn modelId="{2EA0AA38-A33B-4A8E-A76F-414DF4DB3FE6}" srcId="{B8108085-97EC-4684-8BEB-222380FB7305}" destId="{8A5AA64D-21B5-4139-A9F3-DCFF725F25CD}" srcOrd="3" destOrd="0" parTransId="{A75EF0FC-7081-4055-A0A6-1BEE83BEE873}" sibTransId="{29E41F21-3B60-4549-8A24-F737AF5E31F0}"/>
    <dgm:cxn modelId="{4914FE62-F21F-4CBD-ACCC-AC62264E90C0}" type="presOf" srcId="{9888DE07-11B2-4C17-B97E-83FD81A13BFE}" destId="{449E8F71-E022-41A1-BB0A-97DE3E7DFD8C}" srcOrd="0" destOrd="0" presId="urn:microsoft.com/office/officeart/2005/8/layout/radial2"/>
    <dgm:cxn modelId="{7D020B4D-0905-4C78-B991-ABA2DF3990A8}" type="presOf" srcId="{B8108085-97EC-4684-8BEB-222380FB7305}" destId="{1192D419-70F9-4EB7-8F51-40E807C570FC}" srcOrd="0" destOrd="0" presId="urn:microsoft.com/office/officeart/2005/8/layout/radial2"/>
    <dgm:cxn modelId="{E6556CB9-5D61-4634-9937-1EDB465B73F7}" srcId="{B8108085-97EC-4684-8BEB-222380FB7305}" destId="{051B55C1-8E00-4FCB-BFC8-563F09393BAC}" srcOrd="1" destOrd="0" parTransId="{9888DE07-11B2-4C17-B97E-83FD81A13BFE}" sibTransId="{5DCC7873-BCE8-4113-A87F-64CA5CA1F8AD}"/>
    <dgm:cxn modelId="{D6EE2FBE-8212-4BEB-A6F3-DE73441ADB9B}" type="presOf" srcId="{A75EF0FC-7081-4055-A0A6-1BEE83BEE873}" destId="{574DD2A6-0365-411C-A06B-9F39ED71E650}" srcOrd="0" destOrd="0" presId="urn:microsoft.com/office/officeart/2005/8/layout/radial2"/>
    <dgm:cxn modelId="{947D3AC2-6C98-4BA4-976F-9AB4A82FDADC}" srcId="{B8108085-97EC-4684-8BEB-222380FB7305}" destId="{3CF28516-C22F-41B9-886B-D6E0EFD24C9A}" srcOrd="4" destOrd="0" parTransId="{7C7A067C-4E6F-49E5-9B1C-B14E4840C55B}" sibTransId="{45EEB1A7-D353-47AB-8965-4A9607FBE9A3}"/>
    <dgm:cxn modelId="{56B693C6-35C3-4EE7-AED1-A3C72F36973E}" type="presOf" srcId="{3CF28516-C22F-41B9-886B-D6E0EFD24C9A}" destId="{F7A85F51-6B78-4E8E-8F3D-E705F9BA7845}" srcOrd="0" destOrd="0" presId="urn:microsoft.com/office/officeart/2005/8/layout/radial2"/>
    <dgm:cxn modelId="{98E34DD7-C1F6-455E-80C4-8E389E2DE801}" type="presOf" srcId="{8A5AA64D-21B5-4139-A9F3-DCFF725F25CD}" destId="{087A5C22-E587-4D3E-9629-DCB4AB290A36}" srcOrd="0" destOrd="0" presId="urn:microsoft.com/office/officeart/2005/8/layout/radial2"/>
    <dgm:cxn modelId="{BD0DA9D7-593C-4820-8B00-2EED83027D85}" type="presOf" srcId="{8E3CA93B-EC22-4AE6-94EC-A0554B974A99}" destId="{D0AE596A-DEC6-4EFE-96A2-71FDDA3A107A}" srcOrd="0" destOrd="0" presId="urn:microsoft.com/office/officeart/2005/8/layout/radial2"/>
    <dgm:cxn modelId="{3A06A4E8-FFB5-43F3-8214-6FD94179708B}" type="presOf" srcId="{8B1DE5C0-6514-4D03-B92E-137FB875CD3A}" destId="{3133947A-0DD7-44E3-A3B8-53424563277D}" srcOrd="0" destOrd="0" presId="urn:microsoft.com/office/officeart/2005/8/layout/radial2"/>
    <dgm:cxn modelId="{18102FE9-0090-42C8-947E-44FABD822C7A}" type="presOf" srcId="{7C7A067C-4E6F-49E5-9B1C-B14E4840C55B}" destId="{E600BD63-46E1-4776-B36D-D74C10FBE91A}" srcOrd="0" destOrd="0" presId="urn:microsoft.com/office/officeart/2005/8/layout/radial2"/>
    <dgm:cxn modelId="{68F396EE-618A-4CDA-A503-9D42F96252D0}" srcId="{B8108085-97EC-4684-8BEB-222380FB7305}" destId="{8E3CA93B-EC22-4AE6-94EC-A0554B974A99}" srcOrd="2" destOrd="0" parTransId="{F3C81213-2B4C-423F-B55E-1E7C693A8E80}" sibTransId="{883ED7E0-5DC0-43BD-86A3-222191981D37}"/>
    <dgm:cxn modelId="{146345F0-3489-4E7B-B7B3-CB59FCEEF768}" type="presOf" srcId="{F3C81213-2B4C-423F-B55E-1E7C693A8E80}" destId="{975BAB3C-2B3F-4469-B16F-272BE9468541}" srcOrd="0" destOrd="0" presId="urn:microsoft.com/office/officeart/2005/8/layout/radial2"/>
    <dgm:cxn modelId="{F6779AE5-17CB-45EB-8299-52D48BB96947}" type="presParOf" srcId="{1192D419-70F9-4EB7-8F51-40E807C570FC}" destId="{39B201B1-1388-452A-BF3A-801039991785}" srcOrd="0" destOrd="0" presId="urn:microsoft.com/office/officeart/2005/8/layout/radial2"/>
    <dgm:cxn modelId="{7CC3986F-ED89-49E7-AFA4-A80865A05D12}" type="presParOf" srcId="{39B201B1-1388-452A-BF3A-801039991785}" destId="{6D07959C-071C-4668-9E7F-B5D378F1F08D}" srcOrd="0" destOrd="0" presId="urn:microsoft.com/office/officeart/2005/8/layout/radial2"/>
    <dgm:cxn modelId="{714D8E7D-09C2-4EB2-8B53-8A942A754F6A}" type="presParOf" srcId="{6D07959C-071C-4668-9E7F-B5D378F1F08D}" destId="{A4B12438-E629-4FB9-8D8F-332F9FF678C4}" srcOrd="0" destOrd="0" presId="urn:microsoft.com/office/officeart/2005/8/layout/radial2"/>
    <dgm:cxn modelId="{A23152A3-47B0-42E8-91C2-220B0B3E1497}" type="presParOf" srcId="{6D07959C-071C-4668-9E7F-B5D378F1F08D}" destId="{6BD3BD5F-0828-4610-81CA-314ED83DEF9E}" srcOrd="1" destOrd="0" presId="urn:microsoft.com/office/officeart/2005/8/layout/radial2"/>
    <dgm:cxn modelId="{5E8E618E-41F3-4F2F-834E-42B4B06BD2DF}" type="presParOf" srcId="{39B201B1-1388-452A-BF3A-801039991785}" destId="{93F8B574-4462-43B5-BDE4-4714FA044B10}" srcOrd="1" destOrd="0" presId="urn:microsoft.com/office/officeart/2005/8/layout/radial2"/>
    <dgm:cxn modelId="{7CB7C227-7390-41BB-A05F-D78F6E3F8B4E}" type="presParOf" srcId="{39B201B1-1388-452A-BF3A-801039991785}" destId="{7003B0D7-6EA1-4096-A541-BA67A1E3E175}" srcOrd="2" destOrd="0" presId="urn:microsoft.com/office/officeart/2005/8/layout/radial2"/>
    <dgm:cxn modelId="{905CB891-F694-4E4A-BA40-3B9ACE9092E3}" type="presParOf" srcId="{7003B0D7-6EA1-4096-A541-BA67A1E3E175}" destId="{3133947A-0DD7-44E3-A3B8-53424563277D}" srcOrd="0" destOrd="0" presId="urn:microsoft.com/office/officeart/2005/8/layout/radial2"/>
    <dgm:cxn modelId="{4E2AE6C1-3731-48AB-B9D4-5C4AB8BFBDDB}" type="presParOf" srcId="{7003B0D7-6EA1-4096-A541-BA67A1E3E175}" destId="{16EF5991-FDDE-458C-A116-D049D3D1178B}" srcOrd="1" destOrd="0" presId="urn:microsoft.com/office/officeart/2005/8/layout/radial2"/>
    <dgm:cxn modelId="{5A80745E-C179-4CA1-B151-78A5E4C8C80E}" type="presParOf" srcId="{39B201B1-1388-452A-BF3A-801039991785}" destId="{449E8F71-E022-41A1-BB0A-97DE3E7DFD8C}" srcOrd="3" destOrd="0" presId="urn:microsoft.com/office/officeart/2005/8/layout/radial2"/>
    <dgm:cxn modelId="{9C4B54CC-9409-4781-9ED4-186C96B08BF1}" type="presParOf" srcId="{39B201B1-1388-452A-BF3A-801039991785}" destId="{247EDA0D-3E4E-4CBF-8C38-4469B5492E54}" srcOrd="4" destOrd="0" presId="urn:microsoft.com/office/officeart/2005/8/layout/radial2"/>
    <dgm:cxn modelId="{D7448E54-BD1C-4855-95E5-07BE7B3EA635}" type="presParOf" srcId="{247EDA0D-3E4E-4CBF-8C38-4469B5492E54}" destId="{FC78C543-B3D2-4F92-A5F0-8C14CDBA4CFA}" srcOrd="0" destOrd="0" presId="urn:microsoft.com/office/officeart/2005/8/layout/radial2"/>
    <dgm:cxn modelId="{6D5ED0CD-E146-4468-9534-F12F5973AB52}" type="presParOf" srcId="{247EDA0D-3E4E-4CBF-8C38-4469B5492E54}" destId="{5DCB308B-AF7A-4425-8BEA-60540012B5A8}" srcOrd="1" destOrd="0" presId="urn:microsoft.com/office/officeart/2005/8/layout/radial2"/>
    <dgm:cxn modelId="{4125B3A3-A640-4BC1-9B76-29B3F9A0172C}" type="presParOf" srcId="{39B201B1-1388-452A-BF3A-801039991785}" destId="{975BAB3C-2B3F-4469-B16F-272BE9468541}" srcOrd="5" destOrd="0" presId="urn:microsoft.com/office/officeart/2005/8/layout/radial2"/>
    <dgm:cxn modelId="{9422C619-B160-4B43-9FB9-78BD473B21AC}" type="presParOf" srcId="{39B201B1-1388-452A-BF3A-801039991785}" destId="{BBCE8BB9-3ABC-48CE-AF7F-D6FF261C1910}" srcOrd="6" destOrd="0" presId="urn:microsoft.com/office/officeart/2005/8/layout/radial2"/>
    <dgm:cxn modelId="{0F628EBB-7A8D-43EA-BBAD-898B69507714}" type="presParOf" srcId="{BBCE8BB9-3ABC-48CE-AF7F-D6FF261C1910}" destId="{D0AE596A-DEC6-4EFE-96A2-71FDDA3A107A}" srcOrd="0" destOrd="0" presId="urn:microsoft.com/office/officeart/2005/8/layout/radial2"/>
    <dgm:cxn modelId="{09A80DBF-8BBB-4FE9-A7FE-5F84D98A6DB6}" type="presParOf" srcId="{BBCE8BB9-3ABC-48CE-AF7F-D6FF261C1910}" destId="{548121BD-8F93-45CA-A7FF-C726BA9F9856}" srcOrd="1" destOrd="0" presId="urn:microsoft.com/office/officeart/2005/8/layout/radial2"/>
    <dgm:cxn modelId="{0FF4161B-35FC-4E9A-8F2F-4F31660CAA8E}" type="presParOf" srcId="{39B201B1-1388-452A-BF3A-801039991785}" destId="{574DD2A6-0365-411C-A06B-9F39ED71E650}" srcOrd="7" destOrd="0" presId="urn:microsoft.com/office/officeart/2005/8/layout/radial2"/>
    <dgm:cxn modelId="{2EA9FF61-1243-4042-B627-7E0587D5D82D}" type="presParOf" srcId="{39B201B1-1388-452A-BF3A-801039991785}" destId="{0A061519-86AC-4663-886B-35C5028B19AD}" srcOrd="8" destOrd="0" presId="urn:microsoft.com/office/officeart/2005/8/layout/radial2"/>
    <dgm:cxn modelId="{AB6257BE-A6F2-4C61-A8A6-64C89A1BB348}" type="presParOf" srcId="{0A061519-86AC-4663-886B-35C5028B19AD}" destId="{087A5C22-E587-4D3E-9629-DCB4AB290A36}" srcOrd="0" destOrd="0" presId="urn:microsoft.com/office/officeart/2005/8/layout/radial2"/>
    <dgm:cxn modelId="{5E5E0140-63F6-4447-8CA4-742A9F7EC6D9}" type="presParOf" srcId="{0A061519-86AC-4663-886B-35C5028B19AD}" destId="{7E9813FA-1CCA-4D0E-A208-08FB0F753BA4}" srcOrd="1" destOrd="0" presId="urn:microsoft.com/office/officeart/2005/8/layout/radial2"/>
    <dgm:cxn modelId="{D9A4564D-A9B2-47FD-8390-973AD92C1727}" type="presParOf" srcId="{39B201B1-1388-452A-BF3A-801039991785}" destId="{E600BD63-46E1-4776-B36D-D74C10FBE91A}" srcOrd="9" destOrd="0" presId="urn:microsoft.com/office/officeart/2005/8/layout/radial2"/>
    <dgm:cxn modelId="{C7F88F48-C10C-4459-B637-A19BB674BE01}" type="presParOf" srcId="{39B201B1-1388-452A-BF3A-801039991785}" destId="{C391B93A-0744-468E-893A-7FEC5F05B81C}" srcOrd="10" destOrd="0" presId="urn:microsoft.com/office/officeart/2005/8/layout/radial2"/>
    <dgm:cxn modelId="{7CF17C76-8BBB-450E-BB67-FC3AFDEE6F52}" type="presParOf" srcId="{C391B93A-0744-468E-893A-7FEC5F05B81C}" destId="{F7A85F51-6B78-4E8E-8F3D-E705F9BA7845}" srcOrd="0" destOrd="0" presId="urn:microsoft.com/office/officeart/2005/8/layout/radial2"/>
    <dgm:cxn modelId="{7E18256F-E386-45C6-B7E3-C1EAE2D508AC}" type="presParOf" srcId="{C391B93A-0744-468E-893A-7FEC5F05B81C}" destId="{018FA3A9-44C3-4750-854A-2BE27D8B8579}"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E11DCF-5153-45CE-8206-77F8A4AD707A}" type="doc">
      <dgm:prSet loTypeId="urn:microsoft.com/office/officeart/2005/8/layout/chevron1" loCatId="process" qsTypeId="urn:microsoft.com/office/officeart/2005/8/quickstyle/simple1" qsCatId="simple" csTypeId="urn:microsoft.com/office/officeart/2005/8/colors/accent2_3" csCatId="accent2" phldr="1"/>
      <dgm:spPr/>
      <dgm:t>
        <a:bodyPr/>
        <a:lstStyle/>
        <a:p>
          <a:endParaRPr lang="ro-RO"/>
        </a:p>
      </dgm:t>
    </dgm:pt>
    <dgm:pt modelId="{B04F5009-D67C-474C-A16F-AE49C1BCA8A5}">
      <dgm:prSet phldrT="[Текст]" custT="1"/>
      <dgm:spPr/>
      <dgm:t>
        <a:bodyPr/>
        <a:lstStyle/>
        <a:p>
          <a:r>
            <a:rPr lang="ro-RO" sz="1600" b="1" dirty="0">
              <a:latin typeface="Century" panose="02040604050505020304" pitchFamily="18" charset="0"/>
              <a:cs typeface="Times New Roman" panose="02020603050405020304" pitchFamily="18" charset="0"/>
            </a:rPr>
            <a:t>Acces la justiție (art.18)</a:t>
          </a:r>
        </a:p>
      </dgm:t>
    </dgm:pt>
    <dgm:pt modelId="{12AA30E4-3326-4BBE-9A4F-CC30398E326F}" type="parTrans" cxnId="{D8758925-2D2F-466E-932E-5B383529DEE9}">
      <dgm:prSet/>
      <dgm:spPr/>
      <dgm:t>
        <a:bodyPr/>
        <a:lstStyle/>
        <a:p>
          <a:endParaRPr lang="ro-RO"/>
        </a:p>
      </dgm:t>
    </dgm:pt>
    <dgm:pt modelId="{8E843DA2-B9E5-4C50-90F9-2B96C55D9D6F}" type="sibTrans" cxnId="{D8758925-2D2F-466E-932E-5B383529DEE9}">
      <dgm:prSet/>
      <dgm:spPr/>
      <dgm:t>
        <a:bodyPr/>
        <a:lstStyle/>
        <a:p>
          <a:endParaRPr lang="ro-RO"/>
        </a:p>
      </dgm:t>
    </dgm:pt>
    <dgm:pt modelId="{18DE2A8A-EC9D-458A-81D4-E7D7507A2148}" type="pres">
      <dgm:prSet presAssocID="{A6E11DCF-5153-45CE-8206-77F8A4AD707A}" presName="Name0" presStyleCnt="0">
        <dgm:presLayoutVars>
          <dgm:dir/>
          <dgm:animLvl val="lvl"/>
          <dgm:resizeHandles val="exact"/>
        </dgm:presLayoutVars>
      </dgm:prSet>
      <dgm:spPr/>
    </dgm:pt>
    <dgm:pt modelId="{0975900B-FE8C-4A88-AAD9-93ECDAF0043B}" type="pres">
      <dgm:prSet presAssocID="{B04F5009-D67C-474C-A16F-AE49C1BCA8A5}" presName="parTxOnly" presStyleLbl="node1" presStyleIdx="0" presStyleCnt="1">
        <dgm:presLayoutVars>
          <dgm:chMax val="0"/>
          <dgm:chPref val="0"/>
          <dgm:bulletEnabled val="1"/>
        </dgm:presLayoutVars>
      </dgm:prSet>
      <dgm:spPr/>
    </dgm:pt>
  </dgm:ptLst>
  <dgm:cxnLst>
    <dgm:cxn modelId="{D8758925-2D2F-466E-932E-5B383529DEE9}" srcId="{A6E11DCF-5153-45CE-8206-77F8A4AD707A}" destId="{B04F5009-D67C-474C-A16F-AE49C1BCA8A5}" srcOrd="0" destOrd="0" parTransId="{12AA30E4-3326-4BBE-9A4F-CC30398E326F}" sibTransId="{8E843DA2-B9E5-4C50-90F9-2B96C55D9D6F}"/>
    <dgm:cxn modelId="{23EAAC8E-B593-4F4B-9A78-EFE0DFAA122D}" type="presOf" srcId="{B04F5009-D67C-474C-A16F-AE49C1BCA8A5}" destId="{0975900B-FE8C-4A88-AAD9-93ECDAF0043B}" srcOrd="0" destOrd="0" presId="urn:microsoft.com/office/officeart/2005/8/layout/chevron1"/>
    <dgm:cxn modelId="{804066B0-F38E-4249-A15B-22E45D4C8780}" type="presOf" srcId="{A6E11DCF-5153-45CE-8206-77F8A4AD707A}" destId="{18DE2A8A-EC9D-458A-81D4-E7D7507A2148}" srcOrd="0" destOrd="0" presId="urn:microsoft.com/office/officeart/2005/8/layout/chevron1"/>
    <dgm:cxn modelId="{C35CAD6D-85B9-4647-9A80-B569B3A2AA26}" type="presParOf" srcId="{18DE2A8A-EC9D-458A-81D4-E7D7507A2148}" destId="{0975900B-FE8C-4A88-AAD9-93ECDAF0043B}"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7B1338-F46F-423A-AD20-248DF6B4AA0D}" type="doc">
      <dgm:prSet loTypeId="urn:microsoft.com/office/officeart/2005/8/layout/hList7" loCatId="list" qsTypeId="urn:microsoft.com/office/officeart/2005/8/quickstyle/simple1" qsCatId="simple" csTypeId="urn:microsoft.com/office/officeart/2005/8/colors/accent1_2" csCatId="accent1" phldr="1"/>
      <dgm:spPr/>
    </dgm:pt>
    <dgm:pt modelId="{C52C6C00-DB57-4ACF-BCA8-4DD4C896CDFE}">
      <dgm:prSet phldrT="[Text]"/>
      <dgm:spPr/>
      <dgm:t>
        <a:bodyPr/>
        <a:lstStyle/>
        <a:p>
          <a:r>
            <a:rPr lang="ro-RO" b="1" dirty="0">
              <a:latin typeface="Century" panose="02040604050505020304" pitchFamily="18" charset="0"/>
              <a:ea typeface="Verdana" panose="020B0604030504040204" pitchFamily="34" charset="0"/>
            </a:rPr>
            <a:t>Operator</a:t>
          </a:r>
          <a:endParaRPr lang="en-US" b="1" dirty="0">
            <a:latin typeface="Century" panose="02040604050505020304" pitchFamily="18" charset="0"/>
            <a:ea typeface="Verdana" panose="020B0604030504040204" pitchFamily="34" charset="0"/>
          </a:endParaRPr>
        </a:p>
      </dgm:t>
    </dgm:pt>
    <dgm:pt modelId="{F52190E5-1B54-4C94-A45C-035D866F7117}" type="parTrans" cxnId="{2B55DE06-B114-4364-BF5E-7E1064BFAF7F}">
      <dgm:prSet/>
      <dgm:spPr/>
      <dgm:t>
        <a:bodyPr/>
        <a:lstStyle/>
        <a:p>
          <a:endParaRPr lang="en-US"/>
        </a:p>
      </dgm:t>
    </dgm:pt>
    <dgm:pt modelId="{AFF6E766-5077-42BD-A919-911FF2838F69}" type="sibTrans" cxnId="{2B55DE06-B114-4364-BF5E-7E1064BFAF7F}">
      <dgm:prSet/>
      <dgm:spPr/>
      <dgm:t>
        <a:bodyPr/>
        <a:lstStyle/>
        <a:p>
          <a:endParaRPr lang="en-US"/>
        </a:p>
      </dgm:t>
    </dgm:pt>
    <dgm:pt modelId="{5457C95F-BB87-4E09-B047-610508B2DDF3}">
      <dgm:prSet phldrT="[Text]"/>
      <dgm:spPr/>
      <dgm:t>
        <a:bodyPr/>
        <a:lstStyle/>
        <a:p>
          <a:r>
            <a:rPr lang="ro-RO" b="1" dirty="0">
              <a:latin typeface="Century" panose="02040604050505020304" pitchFamily="18" charset="0"/>
              <a:ea typeface="Verdana" panose="020B0604030504040204" pitchFamily="34" charset="0"/>
            </a:rPr>
            <a:t>Persoană împuternicită</a:t>
          </a:r>
          <a:endParaRPr lang="en-US" b="1" dirty="0">
            <a:latin typeface="Century" panose="02040604050505020304" pitchFamily="18" charset="0"/>
            <a:ea typeface="Verdana" panose="020B0604030504040204" pitchFamily="34" charset="0"/>
          </a:endParaRPr>
        </a:p>
      </dgm:t>
    </dgm:pt>
    <dgm:pt modelId="{6C6E315C-B8EA-41A8-AE7D-2233C536C00E}" type="parTrans" cxnId="{80F5826D-C111-4CD5-B665-30DA8195EBC7}">
      <dgm:prSet/>
      <dgm:spPr/>
      <dgm:t>
        <a:bodyPr/>
        <a:lstStyle/>
        <a:p>
          <a:endParaRPr lang="en-US"/>
        </a:p>
      </dgm:t>
    </dgm:pt>
    <dgm:pt modelId="{4A01B34D-5062-4232-B3CB-CB17A6BE266C}" type="sibTrans" cxnId="{80F5826D-C111-4CD5-B665-30DA8195EBC7}">
      <dgm:prSet/>
      <dgm:spPr/>
      <dgm:t>
        <a:bodyPr/>
        <a:lstStyle/>
        <a:p>
          <a:endParaRPr lang="en-US"/>
        </a:p>
      </dgm:t>
    </dgm:pt>
    <dgm:pt modelId="{A23A2F09-4BB7-48AE-B3D1-03CBA0E9F913}">
      <dgm:prSet phldrT="[Text]"/>
      <dgm:spPr/>
      <dgm:t>
        <a:bodyPr/>
        <a:lstStyle/>
        <a:p>
          <a:r>
            <a:rPr lang="ro-RO" b="1" dirty="0">
              <a:latin typeface="Century" panose="02040604050505020304" pitchFamily="18" charset="0"/>
              <a:ea typeface="Verdana" panose="020B0604030504040204" pitchFamily="34" charset="0"/>
            </a:rPr>
            <a:t>Responsabil cu protecția datelor</a:t>
          </a:r>
          <a:endParaRPr lang="en-US" b="1" dirty="0">
            <a:latin typeface="Century" panose="02040604050505020304" pitchFamily="18" charset="0"/>
            <a:ea typeface="Verdana" panose="020B0604030504040204" pitchFamily="34" charset="0"/>
          </a:endParaRPr>
        </a:p>
      </dgm:t>
    </dgm:pt>
    <dgm:pt modelId="{B1867343-8D82-4ADD-99B4-D64023A4BFF6}" type="parTrans" cxnId="{72032832-0359-4B81-8218-330FAF7EB65E}">
      <dgm:prSet/>
      <dgm:spPr/>
      <dgm:t>
        <a:bodyPr/>
        <a:lstStyle/>
        <a:p>
          <a:endParaRPr lang="en-US"/>
        </a:p>
      </dgm:t>
    </dgm:pt>
    <dgm:pt modelId="{B2E987FA-FE26-4D3E-A256-E77BAC477D36}" type="sibTrans" cxnId="{72032832-0359-4B81-8218-330FAF7EB65E}">
      <dgm:prSet/>
      <dgm:spPr/>
      <dgm:t>
        <a:bodyPr/>
        <a:lstStyle/>
        <a:p>
          <a:endParaRPr lang="en-US"/>
        </a:p>
      </dgm:t>
    </dgm:pt>
    <dgm:pt modelId="{1D18C6DC-5978-4518-8006-611DCE45EA41}" type="pres">
      <dgm:prSet presAssocID="{E97B1338-F46F-423A-AD20-248DF6B4AA0D}" presName="Name0" presStyleCnt="0">
        <dgm:presLayoutVars>
          <dgm:dir/>
          <dgm:resizeHandles val="exact"/>
        </dgm:presLayoutVars>
      </dgm:prSet>
      <dgm:spPr/>
    </dgm:pt>
    <dgm:pt modelId="{EF493435-391F-4803-9616-1D810D6EFE3C}" type="pres">
      <dgm:prSet presAssocID="{E97B1338-F46F-423A-AD20-248DF6B4AA0D}" presName="fgShape" presStyleLbl="fgShp" presStyleIdx="0" presStyleCnt="1"/>
      <dgm:spPr/>
    </dgm:pt>
    <dgm:pt modelId="{12973513-72A7-412B-A457-662FCA3DC60B}" type="pres">
      <dgm:prSet presAssocID="{E97B1338-F46F-423A-AD20-248DF6B4AA0D}" presName="linComp" presStyleCnt="0"/>
      <dgm:spPr/>
    </dgm:pt>
    <dgm:pt modelId="{7781A62D-E466-4DD8-8675-4458A6059E93}" type="pres">
      <dgm:prSet presAssocID="{C52C6C00-DB57-4ACF-BCA8-4DD4C896CDFE}" presName="compNode" presStyleCnt="0"/>
      <dgm:spPr/>
    </dgm:pt>
    <dgm:pt modelId="{D5DB13FE-E7D7-4AC1-9FF6-0E39CDEEF507}" type="pres">
      <dgm:prSet presAssocID="{C52C6C00-DB57-4ACF-BCA8-4DD4C896CDFE}" presName="bkgdShape" presStyleLbl="node1" presStyleIdx="0" presStyleCnt="3"/>
      <dgm:spPr/>
    </dgm:pt>
    <dgm:pt modelId="{E8663E89-5EE5-4283-8CB3-A7ADD8A36204}" type="pres">
      <dgm:prSet presAssocID="{C52C6C00-DB57-4ACF-BCA8-4DD4C896CDFE}" presName="nodeTx" presStyleLbl="node1" presStyleIdx="0" presStyleCnt="3">
        <dgm:presLayoutVars>
          <dgm:bulletEnabled val="1"/>
        </dgm:presLayoutVars>
      </dgm:prSet>
      <dgm:spPr/>
    </dgm:pt>
    <dgm:pt modelId="{84DAB066-2558-442A-8BB5-7A1ED7ECD6F0}" type="pres">
      <dgm:prSet presAssocID="{C52C6C00-DB57-4ACF-BCA8-4DD4C896CDFE}" presName="invisiNode" presStyleLbl="node1" presStyleIdx="0" presStyleCnt="3"/>
      <dgm:spPr/>
    </dgm:pt>
    <dgm:pt modelId="{31BE9D13-EE84-49C3-A53B-50DA27F1FAA1}" type="pres">
      <dgm:prSet presAssocID="{C52C6C00-DB57-4ACF-BCA8-4DD4C896CDFE}" presName="imagNode" presStyleLbl="fgImgPlace1" presStyleIdx="0" presStyleCnt="3" custScaleX="125049" custScaleY="104207" custLinFactNeighborX="727" custLinFactNeighborY="-727"/>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4D86857B-E8C7-4B77-9B6A-994AAB1EA4FC}" type="pres">
      <dgm:prSet presAssocID="{AFF6E766-5077-42BD-A919-911FF2838F69}" presName="sibTrans" presStyleLbl="sibTrans2D1" presStyleIdx="0" presStyleCnt="0"/>
      <dgm:spPr/>
    </dgm:pt>
    <dgm:pt modelId="{6EF37BC6-4837-4600-96A7-76E53DB0BE70}" type="pres">
      <dgm:prSet presAssocID="{5457C95F-BB87-4E09-B047-610508B2DDF3}" presName="compNode" presStyleCnt="0"/>
      <dgm:spPr/>
    </dgm:pt>
    <dgm:pt modelId="{DA91E052-9216-4269-BC5F-7B30712D4522}" type="pres">
      <dgm:prSet presAssocID="{5457C95F-BB87-4E09-B047-610508B2DDF3}" presName="bkgdShape" presStyleLbl="node1" presStyleIdx="1" presStyleCnt="3"/>
      <dgm:spPr/>
    </dgm:pt>
    <dgm:pt modelId="{4BE07F5B-0363-4EA8-9715-7ED7E8ABCD6B}" type="pres">
      <dgm:prSet presAssocID="{5457C95F-BB87-4E09-B047-610508B2DDF3}" presName="nodeTx" presStyleLbl="node1" presStyleIdx="1" presStyleCnt="3">
        <dgm:presLayoutVars>
          <dgm:bulletEnabled val="1"/>
        </dgm:presLayoutVars>
      </dgm:prSet>
      <dgm:spPr/>
    </dgm:pt>
    <dgm:pt modelId="{84104A39-B3F2-4104-83C2-CE9D39245400}" type="pres">
      <dgm:prSet presAssocID="{5457C95F-BB87-4E09-B047-610508B2DDF3}" presName="invisiNode" presStyleLbl="node1" presStyleIdx="1" presStyleCnt="3"/>
      <dgm:spPr/>
    </dgm:pt>
    <dgm:pt modelId="{ABD089A9-B02D-477E-893E-519A4CF5784C}" type="pres">
      <dgm:prSet presAssocID="{5457C95F-BB87-4E09-B047-610508B2DDF3}" presName="imagNode" presStyleLbl="fgImgPlace1" presStyleIdx="1" presStyleCnt="3" custScaleX="125049" custScaleY="104207"/>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dgm:spPr>
    </dgm:pt>
    <dgm:pt modelId="{D1D8CC75-EC40-4716-B755-3DF99D186B28}" type="pres">
      <dgm:prSet presAssocID="{4A01B34D-5062-4232-B3CB-CB17A6BE266C}" presName="sibTrans" presStyleLbl="sibTrans2D1" presStyleIdx="0" presStyleCnt="0"/>
      <dgm:spPr/>
    </dgm:pt>
    <dgm:pt modelId="{69A01D74-683E-4088-8E3E-692984B47E25}" type="pres">
      <dgm:prSet presAssocID="{A23A2F09-4BB7-48AE-B3D1-03CBA0E9F913}" presName="compNode" presStyleCnt="0"/>
      <dgm:spPr/>
    </dgm:pt>
    <dgm:pt modelId="{330EC6D6-4A46-457F-BE67-9321B2F3C85F}" type="pres">
      <dgm:prSet presAssocID="{A23A2F09-4BB7-48AE-B3D1-03CBA0E9F913}" presName="bkgdShape" presStyleLbl="node1" presStyleIdx="2" presStyleCnt="3"/>
      <dgm:spPr/>
    </dgm:pt>
    <dgm:pt modelId="{F9544C0B-E57A-4AB9-9E64-82E86740E138}" type="pres">
      <dgm:prSet presAssocID="{A23A2F09-4BB7-48AE-B3D1-03CBA0E9F913}" presName="nodeTx" presStyleLbl="node1" presStyleIdx="2" presStyleCnt="3">
        <dgm:presLayoutVars>
          <dgm:bulletEnabled val="1"/>
        </dgm:presLayoutVars>
      </dgm:prSet>
      <dgm:spPr/>
    </dgm:pt>
    <dgm:pt modelId="{0ACAD911-5DDE-4687-AB1E-EEBA4579FBBC}" type="pres">
      <dgm:prSet presAssocID="{A23A2F09-4BB7-48AE-B3D1-03CBA0E9F913}" presName="invisiNode" presStyleLbl="node1" presStyleIdx="2" presStyleCnt="3"/>
      <dgm:spPr/>
    </dgm:pt>
    <dgm:pt modelId="{763123B7-55F5-4F7F-9266-239785F3BEC2}" type="pres">
      <dgm:prSet presAssocID="{A23A2F09-4BB7-48AE-B3D1-03CBA0E9F913}" presName="imagNode" presStyleLbl="fgImgPlace1" presStyleIdx="2" presStyleCnt="3" custScaleX="109418" custScaleY="104207"/>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2B55DE06-B114-4364-BF5E-7E1064BFAF7F}" srcId="{E97B1338-F46F-423A-AD20-248DF6B4AA0D}" destId="{C52C6C00-DB57-4ACF-BCA8-4DD4C896CDFE}" srcOrd="0" destOrd="0" parTransId="{F52190E5-1B54-4C94-A45C-035D866F7117}" sibTransId="{AFF6E766-5077-42BD-A919-911FF2838F69}"/>
    <dgm:cxn modelId="{62621008-1FF7-40C5-8E91-7312B599164D}" type="presOf" srcId="{5457C95F-BB87-4E09-B047-610508B2DDF3}" destId="{4BE07F5B-0363-4EA8-9715-7ED7E8ABCD6B}" srcOrd="1" destOrd="0" presId="urn:microsoft.com/office/officeart/2005/8/layout/hList7"/>
    <dgm:cxn modelId="{8791A619-69C7-41F7-8D33-0852B02D55F5}" type="presOf" srcId="{C52C6C00-DB57-4ACF-BCA8-4DD4C896CDFE}" destId="{D5DB13FE-E7D7-4AC1-9FF6-0E39CDEEF507}" srcOrd="0" destOrd="0" presId="urn:microsoft.com/office/officeart/2005/8/layout/hList7"/>
    <dgm:cxn modelId="{72032832-0359-4B81-8218-330FAF7EB65E}" srcId="{E97B1338-F46F-423A-AD20-248DF6B4AA0D}" destId="{A23A2F09-4BB7-48AE-B3D1-03CBA0E9F913}" srcOrd="2" destOrd="0" parTransId="{B1867343-8D82-4ADD-99B4-D64023A4BFF6}" sibTransId="{B2E987FA-FE26-4D3E-A256-E77BAC477D36}"/>
    <dgm:cxn modelId="{6878D23C-61D2-4BF7-8F95-47828C92125A}" type="presOf" srcId="{4A01B34D-5062-4232-B3CB-CB17A6BE266C}" destId="{D1D8CC75-EC40-4716-B755-3DF99D186B28}" srcOrd="0" destOrd="0" presId="urn:microsoft.com/office/officeart/2005/8/layout/hList7"/>
    <dgm:cxn modelId="{80F5826D-C111-4CD5-B665-30DA8195EBC7}" srcId="{E97B1338-F46F-423A-AD20-248DF6B4AA0D}" destId="{5457C95F-BB87-4E09-B047-610508B2DDF3}" srcOrd="1" destOrd="0" parTransId="{6C6E315C-B8EA-41A8-AE7D-2233C536C00E}" sibTransId="{4A01B34D-5062-4232-B3CB-CB17A6BE266C}"/>
    <dgm:cxn modelId="{3CE9E77F-3808-4D26-A073-905F64273FDA}" type="presOf" srcId="{AFF6E766-5077-42BD-A919-911FF2838F69}" destId="{4D86857B-E8C7-4B77-9B6A-994AAB1EA4FC}" srcOrd="0" destOrd="0" presId="urn:microsoft.com/office/officeart/2005/8/layout/hList7"/>
    <dgm:cxn modelId="{16A6FD8F-08F4-451C-8F55-BB854FD1E3C1}" type="presOf" srcId="{C52C6C00-DB57-4ACF-BCA8-4DD4C896CDFE}" destId="{E8663E89-5EE5-4283-8CB3-A7ADD8A36204}" srcOrd="1" destOrd="0" presId="urn:microsoft.com/office/officeart/2005/8/layout/hList7"/>
    <dgm:cxn modelId="{3B1D1295-69DC-4356-B27B-97EDC395A346}" type="presOf" srcId="{5457C95F-BB87-4E09-B047-610508B2DDF3}" destId="{DA91E052-9216-4269-BC5F-7B30712D4522}" srcOrd="0" destOrd="0" presId="urn:microsoft.com/office/officeart/2005/8/layout/hList7"/>
    <dgm:cxn modelId="{12486EC8-C156-4850-94E6-E04350FA1804}" type="presOf" srcId="{E97B1338-F46F-423A-AD20-248DF6B4AA0D}" destId="{1D18C6DC-5978-4518-8006-611DCE45EA41}" srcOrd="0" destOrd="0" presId="urn:microsoft.com/office/officeart/2005/8/layout/hList7"/>
    <dgm:cxn modelId="{81F48EC9-FE0C-4545-B3C0-5BB85948C48A}" type="presOf" srcId="{A23A2F09-4BB7-48AE-B3D1-03CBA0E9F913}" destId="{F9544C0B-E57A-4AB9-9E64-82E86740E138}" srcOrd="1" destOrd="0" presId="urn:microsoft.com/office/officeart/2005/8/layout/hList7"/>
    <dgm:cxn modelId="{675F09CF-40E2-403C-8F4B-C1481E212987}" type="presOf" srcId="{A23A2F09-4BB7-48AE-B3D1-03CBA0E9F913}" destId="{330EC6D6-4A46-457F-BE67-9321B2F3C85F}" srcOrd="0" destOrd="0" presId="urn:microsoft.com/office/officeart/2005/8/layout/hList7"/>
    <dgm:cxn modelId="{DB9F285E-AC56-4778-87A5-1B4D79828428}" type="presParOf" srcId="{1D18C6DC-5978-4518-8006-611DCE45EA41}" destId="{EF493435-391F-4803-9616-1D810D6EFE3C}" srcOrd="0" destOrd="0" presId="urn:microsoft.com/office/officeart/2005/8/layout/hList7"/>
    <dgm:cxn modelId="{34AB73F6-51EE-4495-95A2-E4FD781C2F6B}" type="presParOf" srcId="{1D18C6DC-5978-4518-8006-611DCE45EA41}" destId="{12973513-72A7-412B-A457-662FCA3DC60B}" srcOrd="1" destOrd="0" presId="urn:microsoft.com/office/officeart/2005/8/layout/hList7"/>
    <dgm:cxn modelId="{011B826B-13AC-410A-BFDE-7795D131BF5F}" type="presParOf" srcId="{12973513-72A7-412B-A457-662FCA3DC60B}" destId="{7781A62D-E466-4DD8-8675-4458A6059E93}" srcOrd="0" destOrd="0" presId="urn:microsoft.com/office/officeart/2005/8/layout/hList7"/>
    <dgm:cxn modelId="{EF213D8C-63CE-4700-82DB-7EF71E150AD7}" type="presParOf" srcId="{7781A62D-E466-4DD8-8675-4458A6059E93}" destId="{D5DB13FE-E7D7-4AC1-9FF6-0E39CDEEF507}" srcOrd="0" destOrd="0" presId="urn:microsoft.com/office/officeart/2005/8/layout/hList7"/>
    <dgm:cxn modelId="{0AEB1F5B-FC89-4CA7-A953-B7C005166C3B}" type="presParOf" srcId="{7781A62D-E466-4DD8-8675-4458A6059E93}" destId="{E8663E89-5EE5-4283-8CB3-A7ADD8A36204}" srcOrd="1" destOrd="0" presId="urn:microsoft.com/office/officeart/2005/8/layout/hList7"/>
    <dgm:cxn modelId="{F460ABD7-AA99-4D50-B92B-DE28D1F967E2}" type="presParOf" srcId="{7781A62D-E466-4DD8-8675-4458A6059E93}" destId="{84DAB066-2558-442A-8BB5-7A1ED7ECD6F0}" srcOrd="2" destOrd="0" presId="urn:microsoft.com/office/officeart/2005/8/layout/hList7"/>
    <dgm:cxn modelId="{1CAD0D7C-6DB9-4665-8983-FD9326EB34F0}" type="presParOf" srcId="{7781A62D-E466-4DD8-8675-4458A6059E93}" destId="{31BE9D13-EE84-49C3-A53B-50DA27F1FAA1}" srcOrd="3" destOrd="0" presId="urn:microsoft.com/office/officeart/2005/8/layout/hList7"/>
    <dgm:cxn modelId="{91564079-EEE8-4D7C-B845-D3BC5A79F1A0}" type="presParOf" srcId="{12973513-72A7-412B-A457-662FCA3DC60B}" destId="{4D86857B-E8C7-4B77-9B6A-994AAB1EA4FC}" srcOrd="1" destOrd="0" presId="urn:microsoft.com/office/officeart/2005/8/layout/hList7"/>
    <dgm:cxn modelId="{8977FC45-B508-443B-9AC7-F3CCA96677A6}" type="presParOf" srcId="{12973513-72A7-412B-A457-662FCA3DC60B}" destId="{6EF37BC6-4837-4600-96A7-76E53DB0BE70}" srcOrd="2" destOrd="0" presId="urn:microsoft.com/office/officeart/2005/8/layout/hList7"/>
    <dgm:cxn modelId="{A84E3CB4-CE31-436D-8FFF-43FCEEE64EA2}" type="presParOf" srcId="{6EF37BC6-4837-4600-96A7-76E53DB0BE70}" destId="{DA91E052-9216-4269-BC5F-7B30712D4522}" srcOrd="0" destOrd="0" presId="urn:microsoft.com/office/officeart/2005/8/layout/hList7"/>
    <dgm:cxn modelId="{835B6766-BA70-4112-BE3A-992F54B0DFE0}" type="presParOf" srcId="{6EF37BC6-4837-4600-96A7-76E53DB0BE70}" destId="{4BE07F5B-0363-4EA8-9715-7ED7E8ABCD6B}" srcOrd="1" destOrd="0" presId="urn:microsoft.com/office/officeart/2005/8/layout/hList7"/>
    <dgm:cxn modelId="{006EA1B8-32F1-4CB0-A174-9A3B76E69D5A}" type="presParOf" srcId="{6EF37BC6-4837-4600-96A7-76E53DB0BE70}" destId="{84104A39-B3F2-4104-83C2-CE9D39245400}" srcOrd="2" destOrd="0" presId="urn:microsoft.com/office/officeart/2005/8/layout/hList7"/>
    <dgm:cxn modelId="{A358BB4F-B382-4BD0-9BBA-EB5D5F038353}" type="presParOf" srcId="{6EF37BC6-4837-4600-96A7-76E53DB0BE70}" destId="{ABD089A9-B02D-477E-893E-519A4CF5784C}" srcOrd="3" destOrd="0" presId="urn:microsoft.com/office/officeart/2005/8/layout/hList7"/>
    <dgm:cxn modelId="{A3A4703C-8FD0-49E3-A14F-02E150F5107D}" type="presParOf" srcId="{12973513-72A7-412B-A457-662FCA3DC60B}" destId="{D1D8CC75-EC40-4716-B755-3DF99D186B28}" srcOrd="3" destOrd="0" presId="urn:microsoft.com/office/officeart/2005/8/layout/hList7"/>
    <dgm:cxn modelId="{4D0ACDF5-D4EE-42BF-99BB-FD7B2ECCD73F}" type="presParOf" srcId="{12973513-72A7-412B-A457-662FCA3DC60B}" destId="{69A01D74-683E-4088-8E3E-692984B47E25}" srcOrd="4" destOrd="0" presId="urn:microsoft.com/office/officeart/2005/8/layout/hList7"/>
    <dgm:cxn modelId="{08F897DB-AE2A-4449-A3E8-91F0562A0769}" type="presParOf" srcId="{69A01D74-683E-4088-8E3E-692984B47E25}" destId="{330EC6D6-4A46-457F-BE67-9321B2F3C85F}" srcOrd="0" destOrd="0" presId="urn:microsoft.com/office/officeart/2005/8/layout/hList7"/>
    <dgm:cxn modelId="{3E102042-7A93-4628-8972-3E87FD85935A}" type="presParOf" srcId="{69A01D74-683E-4088-8E3E-692984B47E25}" destId="{F9544C0B-E57A-4AB9-9E64-82E86740E138}" srcOrd="1" destOrd="0" presId="urn:microsoft.com/office/officeart/2005/8/layout/hList7"/>
    <dgm:cxn modelId="{4E074C97-998A-4524-8B34-A1057A400148}" type="presParOf" srcId="{69A01D74-683E-4088-8E3E-692984B47E25}" destId="{0ACAD911-5DDE-4687-AB1E-EEBA4579FBBC}" srcOrd="2" destOrd="0" presId="urn:microsoft.com/office/officeart/2005/8/layout/hList7"/>
    <dgm:cxn modelId="{B89BAF0E-1CAE-43AB-B6AA-356C93B8DFE6}" type="presParOf" srcId="{69A01D74-683E-4088-8E3E-692984B47E25}" destId="{763123B7-55F5-4F7F-9266-239785F3BEC2}"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CA183B-D64C-45F1-88D2-373BE25FA0F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FB291D1F-60F1-479C-B447-4E77A73EA5FB}">
      <dgm:prSet custT="1"/>
      <dgm:spPr>
        <a:solidFill>
          <a:schemeClr val="bg2">
            <a:lumMod val="40000"/>
            <a:lumOff val="60000"/>
          </a:schemeClr>
        </a:solidFill>
        <a:ln>
          <a:solidFill>
            <a:schemeClr val="accent4">
              <a:lumMod val="75000"/>
            </a:schemeClr>
          </a:solidFill>
        </a:ln>
      </dgm:spPr>
      <dgm:t>
        <a:bodyPr/>
        <a:lstStyle/>
        <a:p>
          <a:r>
            <a:rPr lang="ro-RO" sz="2400" b="1" baseline="0" dirty="0">
              <a:solidFill>
                <a:schemeClr val="tx1"/>
              </a:solidFill>
              <a:latin typeface="Times New Roman" panose="02020603050405020304" pitchFamily="18" charset="0"/>
              <a:cs typeface="Times New Roman" panose="02020603050405020304" pitchFamily="18" charset="0"/>
            </a:rPr>
            <a:t>1.Informarea/consilierea operatorului, persoanei împuternicite, a angajaților</a:t>
          </a:r>
          <a:endParaRPr lang="ru-RU" sz="2400" b="1" dirty="0">
            <a:solidFill>
              <a:schemeClr val="tx1"/>
            </a:solidFill>
            <a:latin typeface="Times New Roman" panose="02020603050405020304" pitchFamily="18" charset="0"/>
            <a:cs typeface="Times New Roman" panose="02020603050405020304" pitchFamily="18" charset="0"/>
          </a:endParaRPr>
        </a:p>
      </dgm:t>
    </dgm:pt>
    <dgm:pt modelId="{0E4B573F-A141-46B7-AD33-F9DE274F71C9}" type="parTrans" cxnId="{E296E355-E38A-480D-B739-FFB6D8275AC8}">
      <dgm:prSet/>
      <dgm:spPr/>
      <dgm:t>
        <a:bodyPr/>
        <a:lstStyle/>
        <a:p>
          <a:endParaRPr lang="ru-RU"/>
        </a:p>
      </dgm:t>
    </dgm:pt>
    <dgm:pt modelId="{891CEDAC-1E6A-4BBD-833E-B0CD066969FF}" type="sibTrans" cxnId="{E296E355-E38A-480D-B739-FFB6D8275AC8}">
      <dgm:prSet/>
      <dgm:spPr/>
      <dgm:t>
        <a:bodyPr/>
        <a:lstStyle/>
        <a:p>
          <a:endParaRPr lang="ru-RU"/>
        </a:p>
      </dgm:t>
    </dgm:pt>
    <dgm:pt modelId="{DE81E316-232F-424D-A6BF-E08163B4823B}">
      <dgm:prSet custT="1"/>
      <dgm:spPr>
        <a:solidFill>
          <a:schemeClr val="bg2">
            <a:lumMod val="40000"/>
            <a:lumOff val="60000"/>
          </a:schemeClr>
        </a:solidFill>
        <a:ln>
          <a:solidFill>
            <a:srgbClr val="7030A0"/>
          </a:solidFill>
        </a:ln>
      </dgm:spPr>
      <dgm:t>
        <a:bodyPr/>
        <a:lstStyle/>
        <a:p>
          <a:r>
            <a:rPr lang="ro-RO" sz="2400" b="1" baseline="0" dirty="0">
              <a:solidFill>
                <a:schemeClr val="tx1"/>
              </a:solidFill>
              <a:latin typeface="Times New Roman" panose="02020603050405020304" pitchFamily="18" charset="0"/>
              <a:cs typeface="Times New Roman" panose="02020603050405020304" pitchFamily="18" charset="0"/>
            </a:rPr>
            <a:t>2. Monitorizarea respectării legislației referitoare la protecția datelor cu caracter personal</a:t>
          </a:r>
          <a:endParaRPr lang="ru-RU" sz="2400" b="1" dirty="0">
            <a:solidFill>
              <a:schemeClr val="tx1"/>
            </a:solidFill>
            <a:latin typeface="Times New Roman" panose="02020603050405020304" pitchFamily="18" charset="0"/>
            <a:cs typeface="Times New Roman" panose="02020603050405020304" pitchFamily="18" charset="0"/>
          </a:endParaRPr>
        </a:p>
      </dgm:t>
    </dgm:pt>
    <dgm:pt modelId="{40217EED-4E1C-435F-9705-F2AF8EF3641F}" type="parTrans" cxnId="{FA1F5108-A103-43EB-984C-0EC91FE17AE3}">
      <dgm:prSet/>
      <dgm:spPr/>
      <dgm:t>
        <a:bodyPr/>
        <a:lstStyle/>
        <a:p>
          <a:endParaRPr lang="ru-RU"/>
        </a:p>
      </dgm:t>
    </dgm:pt>
    <dgm:pt modelId="{089CD9EE-CBDB-42C5-8C12-3112D615ABDD}" type="sibTrans" cxnId="{FA1F5108-A103-43EB-984C-0EC91FE17AE3}">
      <dgm:prSet/>
      <dgm:spPr/>
      <dgm:t>
        <a:bodyPr/>
        <a:lstStyle/>
        <a:p>
          <a:endParaRPr lang="ru-RU"/>
        </a:p>
      </dgm:t>
    </dgm:pt>
    <dgm:pt modelId="{D1B385E7-E0C0-4474-A240-DBDB063AA4F8}">
      <dgm:prSet custT="1"/>
      <dgm:spPr>
        <a:solidFill>
          <a:schemeClr val="bg2">
            <a:lumMod val="40000"/>
            <a:lumOff val="60000"/>
          </a:schemeClr>
        </a:solidFill>
        <a:ln>
          <a:solidFill>
            <a:srgbClr val="7030A0"/>
          </a:solidFill>
        </a:ln>
      </dgm:spPr>
      <dgm:t>
        <a:bodyPr/>
        <a:lstStyle/>
        <a:p>
          <a:r>
            <a:rPr lang="ro-RO" sz="2400" b="1" baseline="0" dirty="0">
              <a:solidFill>
                <a:schemeClr val="tx1"/>
              </a:solidFill>
              <a:latin typeface="Times New Roman" panose="02020603050405020304" pitchFamily="18" charset="0"/>
              <a:cs typeface="Times New Roman" panose="02020603050405020304" pitchFamily="18" charset="0"/>
            </a:rPr>
            <a:t>3. Oferirea consilierii, la cerere, privind evaluarea impactului asupra protecției datelor</a:t>
          </a:r>
          <a:endParaRPr lang="ru-RU" sz="2400" b="1" dirty="0">
            <a:solidFill>
              <a:schemeClr val="tx1"/>
            </a:solidFill>
            <a:latin typeface="Times New Roman" panose="02020603050405020304" pitchFamily="18" charset="0"/>
            <a:cs typeface="Times New Roman" panose="02020603050405020304" pitchFamily="18" charset="0"/>
          </a:endParaRPr>
        </a:p>
      </dgm:t>
    </dgm:pt>
    <dgm:pt modelId="{2729F475-2F1B-46F5-96BF-4437439E3F9A}" type="parTrans" cxnId="{ECA38317-FAE1-4286-856F-B0178213308E}">
      <dgm:prSet/>
      <dgm:spPr/>
      <dgm:t>
        <a:bodyPr/>
        <a:lstStyle/>
        <a:p>
          <a:endParaRPr lang="ru-RU"/>
        </a:p>
      </dgm:t>
    </dgm:pt>
    <dgm:pt modelId="{62842B23-7A94-4A81-9ABA-44AC2CF0374A}" type="sibTrans" cxnId="{ECA38317-FAE1-4286-856F-B0178213308E}">
      <dgm:prSet/>
      <dgm:spPr/>
      <dgm:t>
        <a:bodyPr/>
        <a:lstStyle/>
        <a:p>
          <a:endParaRPr lang="ru-RU"/>
        </a:p>
      </dgm:t>
    </dgm:pt>
    <dgm:pt modelId="{C0F7FD7F-7955-44BA-B5F5-E85FBD4D2987}">
      <dgm:prSet custT="1"/>
      <dgm:spPr>
        <a:solidFill>
          <a:schemeClr val="bg2">
            <a:lumMod val="40000"/>
            <a:lumOff val="60000"/>
          </a:schemeClr>
        </a:solidFill>
        <a:ln>
          <a:solidFill>
            <a:srgbClr val="7030A0"/>
          </a:solidFill>
        </a:ln>
      </dgm:spPr>
      <dgm:t>
        <a:bodyPr/>
        <a:lstStyle/>
        <a:p>
          <a:r>
            <a:rPr lang="ro-RO" sz="2400" b="1" baseline="0" dirty="0">
              <a:solidFill>
                <a:schemeClr val="tx1"/>
              </a:solidFill>
              <a:latin typeface="Times New Roman" panose="02020603050405020304" pitchFamily="18" charset="0"/>
              <a:cs typeface="Times New Roman" panose="02020603050405020304" pitchFamily="18" charset="0"/>
            </a:rPr>
            <a:t>4. Cooperarea cu CNPDCP</a:t>
          </a:r>
          <a:endParaRPr lang="ru-RU" sz="2400" b="1" dirty="0">
            <a:solidFill>
              <a:schemeClr val="tx1"/>
            </a:solidFill>
            <a:latin typeface="Times New Roman" panose="02020603050405020304" pitchFamily="18" charset="0"/>
            <a:cs typeface="Times New Roman" panose="02020603050405020304" pitchFamily="18" charset="0"/>
          </a:endParaRPr>
        </a:p>
      </dgm:t>
    </dgm:pt>
    <dgm:pt modelId="{525E95E5-7ADB-4860-9978-0D04E41290A5}" type="parTrans" cxnId="{0C9E397E-71A5-4268-8945-71C1CB8D76D2}">
      <dgm:prSet/>
      <dgm:spPr/>
      <dgm:t>
        <a:bodyPr/>
        <a:lstStyle/>
        <a:p>
          <a:endParaRPr lang="ru-RU"/>
        </a:p>
      </dgm:t>
    </dgm:pt>
    <dgm:pt modelId="{AD3CC96F-1839-4731-9B02-E57ED71D6F63}" type="sibTrans" cxnId="{0C9E397E-71A5-4268-8945-71C1CB8D76D2}">
      <dgm:prSet/>
      <dgm:spPr/>
      <dgm:t>
        <a:bodyPr/>
        <a:lstStyle/>
        <a:p>
          <a:endParaRPr lang="ru-RU"/>
        </a:p>
      </dgm:t>
    </dgm:pt>
    <dgm:pt modelId="{DF08FE9E-9162-4400-939F-0101E74B13A6}">
      <dgm:prSet custT="1"/>
      <dgm:spPr>
        <a:solidFill>
          <a:schemeClr val="bg2">
            <a:lumMod val="40000"/>
            <a:lumOff val="60000"/>
          </a:schemeClr>
        </a:solidFill>
        <a:ln>
          <a:solidFill>
            <a:srgbClr val="7030A0"/>
          </a:solidFill>
        </a:ln>
      </dgm:spPr>
      <dgm:t>
        <a:bodyPr/>
        <a:lstStyle/>
        <a:p>
          <a:r>
            <a:rPr lang="ro-RO" sz="2200" b="1" baseline="0" dirty="0">
              <a:solidFill>
                <a:schemeClr val="tx1"/>
              </a:solidFill>
              <a:latin typeface="Times New Roman" panose="02020603050405020304" pitchFamily="18" charset="0"/>
              <a:cs typeface="Times New Roman" panose="02020603050405020304" pitchFamily="18" charset="0"/>
            </a:rPr>
            <a:t>5. Punct de contact pentru CNPDCP, inclusiv în cadrul consultării prealabile și alte chestiuni legate de protecția datelor</a:t>
          </a:r>
          <a:endParaRPr lang="ru-RU" sz="2200" b="1" dirty="0">
            <a:solidFill>
              <a:schemeClr val="tx1"/>
            </a:solidFill>
            <a:latin typeface="Times New Roman" panose="02020603050405020304" pitchFamily="18" charset="0"/>
            <a:cs typeface="Times New Roman" panose="02020603050405020304" pitchFamily="18" charset="0"/>
          </a:endParaRPr>
        </a:p>
      </dgm:t>
    </dgm:pt>
    <dgm:pt modelId="{4CCE18E4-68C7-42E5-9B5E-5653A0FB96A7}" type="parTrans" cxnId="{B0A911CE-9B3B-4CE8-9B90-C52A0DFA3E11}">
      <dgm:prSet/>
      <dgm:spPr/>
      <dgm:t>
        <a:bodyPr/>
        <a:lstStyle/>
        <a:p>
          <a:endParaRPr lang="ru-RU"/>
        </a:p>
      </dgm:t>
    </dgm:pt>
    <dgm:pt modelId="{A72B78CD-A146-4D8F-9DD3-6D8FA4E7C1D9}" type="sibTrans" cxnId="{B0A911CE-9B3B-4CE8-9B90-C52A0DFA3E11}">
      <dgm:prSet/>
      <dgm:spPr/>
      <dgm:t>
        <a:bodyPr/>
        <a:lstStyle/>
        <a:p>
          <a:endParaRPr lang="ru-RU"/>
        </a:p>
      </dgm:t>
    </dgm:pt>
    <dgm:pt modelId="{22E56565-9385-49E1-B3FB-4D95526BD5E9}">
      <dgm:prSet custT="1"/>
      <dgm:spPr>
        <a:solidFill>
          <a:schemeClr val="bg2">
            <a:lumMod val="40000"/>
            <a:lumOff val="60000"/>
          </a:schemeClr>
        </a:solidFill>
        <a:ln>
          <a:solidFill>
            <a:srgbClr val="7030A0"/>
          </a:solidFill>
        </a:ln>
      </dgm:spPr>
      <dgm:t>
        <a:bodyPr/>
        <a:lstStyle/>
        <a:p>
          <a:r>
            <a:rPr lang="ro-RO" sz="2000" b="1" baseline="0" dirty="0">
              <a:solidFill>
                <a:schemeClr val="tx1"/>
              </a:solidFill>
              <a:latin typeface="Times New Roman" panose="02020603050405020304" pitchFamily="18" charset="0"/>
              <a:cs typeface="Times New Roman" panose="02020603050405020304" pitchFamily="18" charset="0"/>
            </a:rPr>
            <a:t> În toate cazurile, să țină cont de riscul asociat operațiunilor de prelucrare, luând în considerare natura, domeniul de aplicare, contextul și scopurile prelucrării   </a:t>
          </a:r>
          <a:endParaRPr lang="ru-RU" sz="2000" b="1" dirty="0">
            <a:solidFill>
              <a:schemeClr val="tx1"/>
            </a:solidFill>
            <a:latin typeface="Times New Roman" panose="02020603050405020304" pitchFamily="18" charset="0"/>
            <a:cs typeface="Times New Roman" panose="02020603050405020304" pitchFamily="18" charset="0"/>
          </a:endParaRPr>
        </a:p>
      </dgm:t>
    </dgm:pt>
    <dgm:pt modelId="{CE45AACB-CE00-482B-B5E8-251E671A9329}" type="parTrans" cxnId="{0AD87738-3CAA-4531-8D02-13578A507226}">
      <dgm:prSet/>
      <dgm:spPr/>
      <dgm:t>
        <a:bodyPr/>
        <a:lstStyle/>
        <a:p>
          <a:endParaRPr lang="ru-RU"/>
        </a:p>
      </dgm:t>
    </dgm:pt>
    <dgm:pt modelId="{B18826DA-8F3E-4834-BF4F-617BFC0D832C}" type="sibTrans" cxnId="{0AD87738-3CAA-4531-8D02-13578A507226}">
      <dgm:prSet/>
      <dgm:spPr/>
      <dgm:t>
        <a:bodyPr/>
        <a:lstStyle/>
        <a:p>
          <a:endParaRPr lang="ru-RU"/>
        </a:p>
      </dgm:t>
    </dgm:pt>
    <dgm:pt modelId="{BD41AD26-8564-46C8-8DF1-8AF57A0A93FC}" type="pres">
      <dgm:prSet presAssocID="{ACCA183B-D64C-45F1-88D2-373BE25FA0FC}" presName="diagram" presStyleCnt="0">
        <dgm:presLayoutVars>
          <dgm:dir/>
          <dgm:resizeHandles val="exact"/>
        </dgm:presLayoutVars>
      </dgm:prSet>
      <dgm:spPr/>
    </dgm:pt>
    <dgm:pt modelId="{AFE54C55-68DF-45EF-B0EC-9EC4C1D6F43F}" type="pres">
      <dgm:prSet presAssocID="{FB291D1F-60F1-479C-B447-4E77A73EA5FB}" presName="node" presStyleLbl="node1" presStyleIdx="0" presStyleCnt="6" custScaleX="134417" custScaleY="142581" custLinFactNeighborX="-39110" custLinFactNeighborY="-15607">
        <dgm:presLayoutVars>
          <dgm:bulletEnabled val="1"/>
        </dgm:presLayoutVars>
      </dgm:prSet>
      <dgm:spPr/>
    </dgm:pt>
    <dgm:pt modelId="{19100DDB-0495-4017-B0E0-8FEED7244593}" type="pres">
      <dgm:prSet presAssocID="{891CEDAC-1E6A-4BBD-833E-B0CD066969FF}" presName="sibTrans" presStyleCnt="0"/>
      <dgm:spPr/>
    </dgm:pt>
    <dgm:pt modelId="{A2051976-CBA0-410A-8EFD-5AABF825E326}" type="pres">
      <dgm:prSet presAssocID="{DE81E316-232F-424D-A6BF-E08163B4823B}" presName="node" presStyleLbl="node1" presStyleIdx="1" presStyleCnt="6" custScaleX="117684" custScaleY="162793" custLinFactNeighborX="-7491" custLinFactNeighborY="-2967">
        <dgm:presLayoutVars>
          <dgm:bulletEnabled val="1"/>
        </dgm:presLayoutVars>
      </dgm:prSet>
      <dgm:spPr/>
    </dgm:pt>
    <dgm:pt modelId="{0A7C3761-D9E2-46C7-B8BD-716527AB8D94}" type="pres">
      <dgm:prSet presAssocID="{089CD9EE-CBDB-42C5-8C12-3112D615ABDD}" presName="sibTrans" presStyleCnt="0"/>
      <dgm:spPr/>
    </dgm:pt>
    <dgm:pt modelId="{57402953-E6D4-4A86-A7A9-58BD42340D9C}" type="pres">
      <dgm:prSet presAssocID="{D1B385E7-E0C0-4474-A240-DBDB063AA4F8}" presName="node" presStyleLbl="node1" presStyleIdx="2" presStyleCnt="6" custScaleX="122499" custScaleY="142581">
        <dgm:presLayoutVars>
          <dgm:bulletEnabled val="1"/>
        </dgm:presLayoutVars>
      </dgm:prSet>
      <dgm:spPr/>
    </dgm:pt>
    <dgm:pt modelId="{E196B4FE-F553-4517-8A66-B8E98B23419D}" type="pres">
      <dgm:prSet presAssocID="{62842B23-7A94-4A81-9ABA-44AC2CF0374A}" presName="sibTrans" presStyleCnt="0"/>
      <dgm:spPr/>
    </dgm:pt>
    <dgm:pt modelId="{62926852-5C9A-4E01-B441-AF1C63695BC4}" type="pres">
      <dgm:prSet presAssocID="{C0F7FD7F-7955-44BA-B5F5-E85FBD4D2987}" presName="node" presStyleLbl="node1" presStyleIdx="3" presStyleCnt="6" custScaleX="113512" custScaleY="122667" custLinFactNeighborX="-16609" custLinFactNeighborY="-1661">
        <dgm:presLayoutVars>
          <dgm:bulletEnabled val="1"/>
        </dgm:presLayoutVars>
      </dgm:prSet>
      <dgm:spPr/>
    </dgm:pt>
    <dgm:pt modelId="{265722ED-0D65-4623-87F2-4B1A2703419F}" type="pres">
      <dgm:prSet presAssocID="{AD3CC96F-1839-4731-9B02-E57ED71D6F63}" presName="sibTrans" presStyleCnt="0"/>
      <dgm:spPr/>
    </dgm:pt>
    <dgm:pt modelId="{18E9CB52-78E5-42A8-94F8-61C5D75E6C43}" type="pres">
      <dgm:prSet presAssocID="{DF08FE9E-9162-4400-939F-0101E74B13A6}" presName="node" presStyleLbl="node1" presStyleIdx="4" presStyleCnt="6" custScaleX="140286" custScaleY="120957">
        <dgm:presLayoutVars>
          <dgm:bulletEnabled val="1"/>
        </dgm:presLayoutVars>
      </dgm:prSet>
      <dgm:spPr/>
    </dgm:pt>
    <dgm:pt modelId="{761C58E9-5737-4623-AC48-103C021C7392}" type="pres">
      <dgm:prSet presAssocID="{A72B78CD-A146-4D8F-9DD3-6D8FA4E7C1D9}" presName="sibTrans" presStyleCnt="0"/>
      <dgm:spPr/>
    </dgm:pt>
    <dgm:pt modelId="{2170C171-708D-4E59-8768-7585CDB1A68F}" type="pres">
      <dgm:prSet presAssocID="{22E56565-9385-49E1-B3FB-4D95526BD5E9}" presName="node" presStyleLbl="node1" presStyleIdx="5" presStyleCnt="6" custScaleX="403723" custScaleY="48369" custLinFactNeighborX="394" custLinFactNeighborY="28572">
        <dgm:presLayoutVars>
          <dgm:bulletEnabled val="1"/>
        </dgm:presLayoutVars>
      </dgm:prSet>
      <dgm:spPr/>
    </dgm:pt>
  </dgm:ptLst>
  <dgm:cxnLst>
    <dgm:cxn modelId="{90410900-5399-4492-8BBE-176A2C89F84A}" type="presOf" srcId="{DF08FE9E-9162-4400-939F-0101E74B13A6}" destId="{18E9CB52-78E5-42A8-94F8-61C5D75E6C43}" srcOrd="0" destOrd="0" presId="urn:microsoft.com/office/officeart/2005/8/layout/default"/>
    <dgm:cxn modelId="{FA1F5108-A103-43EB-984C-0EC91FE17AE3}" srcId="{ACCA183B-D64C-45F1-88D2-373BE25FA0FC}" destId="{DE81E316-232F-424D-A6BF-E08163B4823B}" srcOrd="1" destOrd="0" parTransId="{40217EED-4E1C-435F-9705-F2AF8EF3641F}" sibTransId="{089CD9EE-CBDB-42C5-8C12-3112D615ABDD}"/>
    <dgm:cxn modelId="{ECA38317-FAE1-4286-856F-B0178213308E}" srcId="{ACCA183B-D64C-45F1-88D2-373BE25FA0FC}" destId="{D1B385E7-E0C0-4474-A240-DBDB063AA4F8}" srcOrd="2" destOrd="0" parTransId="{2729F475-2F1B-46F5-96BF-4437439E3F9A}" sibTransId="{62842B23-7A94-4A81-9ABA-44AC2CF0374A}"/>
    <dgm:cxn modelId="{F5E45C31-B0D5-477D-B159-8AEF0800F7AD}" type="presOf" srcId="{DE81E316-232F-424D-A6BF-E08163B4823B}" destId="{A2051976-CBA0-410A-8EFD-5AABF825E326}" srcOrd="0" destOrd="0" presId="urn:microsoft.com/office/officeart/2005/8/layout/default"/>
    <dgm:cxn modelId="{0AD87738-3CAA-4531-8D02-13578A507226}" srcId="{ACCA183B-D64C-45F1-88D2-373BE25FA0FC}" destId="{22E56565-9385-49E1-B3FB-4D95526BD5E9}" srcOrd="5" destOrd="0" parTransId="{CE45AACB-CE00-482B-B5E8-251E671A9329}" sibTransId="{B18826DA-8F3E-4834-BF4F-617BFC0D832C}"/>
    <dgm:cxn modelId="{86D23D5D-FBC4-438C-A60A-B49CE748988F}" type="presOf" srcId="{C0F7FD7F-7955-44BA-B5F5-E85FBD4D2987}" destId="{62926852-5C9A-4E01-B441-AF1C63695BC4}" srcOrd="0" destOrd="0" presId="urn:microsoft.com/office/officeart/2005/8/layout/default"/>
    <dgm:cxn modelId="{E296E355-E38A-480D-B739-FFB6D8275AC8}" srcId="{ACCA183B-D64C-45F1-88D2-373BE25FA0FC}" destId="{FB291D1F-60F1-479C-B447-4E77A73EA5FB}" srcOrd="0" destOrd="0" parTransId="{0E4B573F-A141-46B7-AD33-F9DE274F71C9}" sibTransId="{891CEDAC-1E6A-4BBD-833E-B0CD066969FF}"/>
    <dgm:cxn modelId="{0C9E397E-71A5-4268-8945-71C1CB8D76D2}" srcId="{ACCA183B-D64C-45F1-88D2-373BE25FA0FC}" destId="{C0F7FD7F-7955-44BA-B5F5-E85FBD4D2987}" srcOrd="3" destOrd="0" parTransId="{525E95E5-7ADB-4860-9978-0D04E41290A5}" sibTransId="{AD3CC96F-1839-4731-9B02-E57ED71D6F63}"/>
    <dgm:cxn modelId="{3021908A-533D-46B1-9958-5B6F3F8FBAE9}" type="presOf" srcId="{ACCA183B-D64C-45F1-88D2-373BE25FA0FC}" destId="{BD41AD26-8564-46C8-8DF1-8AF57A0A93FC}" srcOrd="0" destOrd="0" presId="urn:microsoft.com/office/officeart/2005/8/layout/default"/>
    <dgm:cxn modelId="{FB9387AB-0E90-4CBD-BFC7-9A6A3338FA0F}" type="presOf" srcId="{D1B385E7-E0C0-4474-A240-DBDB063AA4F8}" destId="{57402953-E6D4-4A86-A7A9-58BD42340D9C}" srcOrd="0" destOrd="0" presId="urn:microsoft.com/office/officeart/2005/8/layout/default"/>
    <dgm:cxn modelId="{B0A911CE-9B3B-4CE8-9B90-C52A0DFA3E11}" srcId="{ACCA183B-D64C-45F1-88D2-373BE25FA0FC}" destId="{DF08FE9E-9162-4400-939F-0101E74B13A6}" srcOrd="4" destOrd="0" parTransId="{4CCE18E4-68C7-42E5-9B5E-5653A0FB96A7}" sibTransId="{A72B78CD-A146-4D8F-9DD3-6D8FA4E7C1D9}"/>
    <dgm:cxn modelId="{C9418FEF-4E4A-4B0D-B96C-A516964B4B48}" type="presOf" srcId="{22E56565-9385-49E1-B3FB-4D95526BD5E9}" destId="{2170C171-708D-4E59-8768-7585CDB1A68F}" srcOrd="0" destOrd="0" presId="urn:microsoft.com/office/officeart/2005/8/layout/default"/>
    <dgm:cxn modelId="{906C66FB-29C5-45FE-9246-6FCC52048743}" type="presOf" srcId="{FB291D1F-60F1-479C-B447-4E77A73EA5FB}" destId="{AFE54C55-68DF-45EF-B0EC-9EC4C1D6F43F}" srcOrd="0" destOrd="0" presId="urn:microsoft.com/office/officeart/2005/8/layout/default"/>
    <dgm:cxn modelId="{28894B84-D89F-4A84-B1E8-586E2D5DFB56}" type="presParOf" srcId="{BD41AD26-8564-46C8-8DF1-8AF57A0A93FC}" destId="{AFE54C55-68DF-45EF-B0EC-9EC4C1D6F43F}" srcOrd="0" destOrd="0" presId="urn:microsoft.com/office/officeart/2005/8/layout/default"/>
    <dgm:cxn modelId="{E6A67EF1-BFC4-43C2-9928-A7CD307B7D36}" type="presParOf" srcId="{BD41AD26-8564-46C8-8DF1-8AF57A0A93FC}" destId="{19100DDB-0495-4017-B0E0-8FEED7244593}" srcOrd="1" destOrd="0" presId="urn:microsoft.com/office/officeart/2005/8/layout/default"/>
    <dgm:cxn modelId="{E343972A-B944-4F77-A1A9-B81836EFFCA2}" type="presParOf" srcId="{BD41AD26-8564-46C8-8DF1-8AF57A0A93FC}" destId="{A2051976-CBA0-410A-8EFD-5AABF825E326}" srcOrd="2" destOrd="0" presId="urn:microsoft.com/office/officeart/2005/8/layout/default"/>
    <dgm:cxn modelId="{1D5FDEC4-5101-4D3A-8BDB-0868E3B5484D}" type="presParOf" srcId="{BD41AD26-8564-46C8-8DF1-8AF57A0A93FC}" destId="{0A7C3761-D9E2-46C7-B8BD-716527AB8D94}" srcOrd="3" destOrd="0" presId="urn:microsoft.com/office/officeart/2005/8/layout/default"/>
    <dgm:cxn modelId="{43BFF092-65F4-423D-A7C5-9C5B14CCE9BD}" type="presParOf" srcId="{BD41AD26-8564-46C8-8DF1-8AF57A0A93FC}" destId="{57402953-E6D4-4A86-A7A9-58BD42340D9C}" srcOrd="4" destOrd="0" presId="urn:microsoft.com/office/officeart/2005/8/layout/default"/>
    <dgm:cxn modelId="{EDE83592-7035-4072-A2E2-C44C93C8D9B4}" type="presParOf" srcId="{BD41AD26-8564-46C8-8DF1-8AF57A0A93FC}" destId="{E196B4FE-F553-4517-8A66-B8E98B23419D}" srcOrd="5" destOrd="0" presId="urn:microsoft.com/office/officeart/2005/8/layout/default"/>
    <dgm:cxn modelId="{DD1B0E67-69BA-4554-BC58-303F601E5309}" type="presParOf" srcId="{BD41AD26-8564-46C8-8DF1-8AF57A0A93FC}" destId="{62926852-5C9A-4E01-B441-AF1C63695BC4}" srcOrd="6" destOrd="0" presId="urn:microsoft.com/office/officeart/2005/8/layout/default"/>
    <dgm:cxn modelId="{2501DBAD-C495-45B1-8389-428B1303982C}" type="presParOf" srcId="{BD41AD26-8564-46C8-8DF1-8AF57A0A93FC}" destId="{265722ED-0D65-4623-87F2-4B1A2703419F}" srcOrd="7" destOrd="0" presId="urn:microsoft.com/office/officeart/2005/8/layout/default"/>
    <dgm:cxn modelId="{1C1FD28E-D374-427F-BAE8-BA58B99B81B7}" type="presParOf" srcId="{BD41AD26-8564-46C8-8DF1-8AF57A0A93FC}" destId="{18E9CB52-78E5-42A8-94F8-61C5D75E6C43}" srcOrd="8" destOrd="0" presId="urn:microsoft.com/office/officeart/2005/8/layout/default"/>
    <dgm:cxn modelId="{1F69C0F7-6767-4709-BB75-263416808442}" type="presParOf" srcId="{BD41AD26-8564-46C8-8DF1-8AF57A0A93FC}" destId="{761C58E9-5737-4623-AC48-103C021C7392}" srcOrd="9" destOrd="0" presId="urn:microsoft.com/office/officeart/2005/8/layout/default"/>
    <dgm:cxn modelId="{84EABCF7-795A-477B-94D1-F8B1BAA96195}" type="presParOf" srcId="{BD41AD26-8564-46C8-8DF1-8AF57A0A93FC}" destId="{2170C171-708D-4E59-8768-7585CDB1A68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F7E9DC-2C42-442A-99CA-9B97293FC1AE}" type="doc">
      <dgm:prSet loTypeId="urn:microsoft.com/office/officeart/2005/8/layout/hList7" loCatId="list" qsTypeId="urn:microsoft.com/office/officeart/2005/8/quickstyle/3d1" qsCatId="3D" csTypeId="urn:microsoft.com/office/officeart/2005/8/colors/colorful1" csCatId="colorful" phldr="1"/>
      <dgm:spPr/>
      <dgm:t>
        <a:bodyPr/>
        <a:lstStyle/>
        <a:p>
          <a:endParaRPr lang="ru-RU"/>
        </a:p>
      </dgm:t>
    </dgm:pt>
    <dgm:pt modelId="{2B8245E1-9E71-42AD-A351-CBCDB21A9BE6}">
      <dgm:prSet custT="1"/>
      <dgm:spPr/>
      <dgm:t>
        <a:bodyPr/>
        <a:lstStyle/>
        <a:p>
          <a:r>
            <a:rPr lang="ro-RO" sz="2400" b="1" dirty="0">
              <a:latin typeface="Century" panose="02040604050505020304" pitchFamily="18" charset="0"/>
            </a:rPr>
            <a:t>Statelor membre ale Spațiului Economic European </a:t>
          </a:r>
          <a:endParaRPr lang="ru-RU" sz="2400" b="1" dirty="0">
            <a:latin typeface="Century" panose="02040604050505020304" pitchFamily="18" charset="0"/>
          </a:endParaRPr>
        </a:p>
      </dgm:t>
    </dgm:pt>
    <dgm:pt modelId="{C37BD245-C282-41E4-8CF1-211E3E3AF86B}" type="parTrans" cxnId="{A9F475DB-21E8-4022-A1FF-3B4A24B0983D}">
      <dgm:prSet/>
      <dgm:spPr/>
      <dgm:t>
        <a:bodyPr/>
        <a:lstStyle/>
        <a:p>
          <a:endParaRPr lang="ru-RU"/>
        </a:p>
      </dgm:t>
    </dgm:pt>
    <dgm:pt modelId="{664EC85B-B8CA-45E4-AA90-78DC4D8FFB86}" type="sibTrans" cxnId="{A9F475DB-21E8-4022-A1FF-3B4A24B0983D}">
      <dgm:prSet/>
      <dgm:spPr/>
      <dgm:t>
        <a:bodyPr/>
        <a:lstStyle/>
        <a:p>
          <a:endParaRPr lang="ru-RU"/>
        </a:p>
      </dgm:t>
    </dgm:pt>
    <dgm:pt modelId="{7813C5E9-4B13-465F-99C9-6F10EBAA6505}">
      <dgm:prSet/>
      <dgm:spPr/>
      <dgm:t>
        <a:bodyPr/>
        <a:lstStyle/>
        <a:p>
          <a:r>
            <a:rPr lang="ro-RO" b="1" dirty="0">
              <a:latin typeface="Century" panose="02040604050505020304" pitchFamily="18" charset="0"/>
            </a:rPr>
            <a:t>SE PERMITE</a:t>
          </a:r>
          <a:endParaRPr lang="ru-RU" b="1" dirty="0">
            <a:latin typeface="Century" panose="02040604050505020304" pitchFamily="18" charset="0"/>
          </a:endParaRPr>
        </a:p>
      </dgm:t>
    </dgm:pt>
    <dgm:pt modelId="{BADFEDF5-FA54-4212-A2F6-39F9EA72BA83}" type="parTrans" cxnId="{A189FE5C-EBC6-47A5-8562-70D5C2CC6023}">
      <dgm:prSet/>
      <dgm:spPr/>
      <dgm:t>
        <a:bodyPr/>
        <a:lstStyle/>
        <a:p>
          <a:endParaRPr lang="ru-RU"/>
        </a:p>
      </dgm:t>
    </dgm:pt>
    <dgm:pt modelId="{79356CC4-510B-4B0E-B9A7-A10F71F1A4AC}" type="sibTrans" cxnId="{A189FE5C-EBC6-47A5-8562-70D5C2CC6023}">
      <dgm:prSet/>
      <dgm:spPr/>
      <dgm:t>
        <a:bodyPr/>
        <a:lstStyle/>
        <a:p>
          <a:endParaRPr lang="ru-RU"/>
        </a:p>
      </dgm:t>
    </dgm:pt>
    <dgm:pt modelId="{8B70F7C6-0178-4D86-BB34-58D080DD58B0}">
      <dgm:prSet/>
      <dgm:spPr/>
      <dgm:t>
        <a:bodyPr/>
        <a:lstStyle/>
        <a:p>
          <a:r>
            <a:rPr lang="ro-RO" b="1" dirty="0">
              <a:latin typeface="Century" panose="02040604050505020304" pitchFamily="18" charset="0"/>
            </a:rPr>
            <a:t>Statelor care asigură un nivel adecvat de protecție (ORDINUL CNPDCP NR. 23 DIN 17.03.2022)</a:t>
          </a:r>
          <a:endParaRPr lang="ru-RU" b="1" dirty="0">
            <a:latin typeface="Century" panose="02040604050505020304" pitchFamily="18" charset="0"/>
          </a:endParaRPr>
        </a:p>
      </dgm:t>
    </dgm:pt>
    <dgm:pt modelId="{CEB70ED5-713A-4B7F-A613-520A1D98A953}" type="parTrans" cxnId="{B5AF07E7-C0FA-42F2-A7FC-7EDC5264A3B2}">
      <dgm:prSet/>
      <dgm:spPr/>
      <dgm:t>
        <a:bodyPr/>
        <a:lstStyle/>
        <a:p>
          <a:endParaRPr lang="ru-RU"/>
        </a:p>
      </dgm:t>
    </dgm:pt>
    <dgm:pt modelId="{E5315835-7765-4CE3-AE16-09098FEB2533}" type="sibTrans" cxnId="{B5AF07E7-C0FA-42F2-A7FC-7EDC5264A3B2}">
      <dgm:prSet/>
      <dgm:spPr/>
      <dgm:t>
        <a:bodyPr/>
        <a:lstStyle/>
        <a:p>
          <a:endParaRPr lang="ru-RU"/>
        </a:p>
      </dgm:t>
    </dgm:pt>
    <dgm:pt modelId="{B4333346-F62F-493A-B392-31A6F6D49CBF}" type="pres">
      <dgm:prSet presAssocID="{91F7E9DC-2C42-442A-99CA-9B97293FC1AE}" presName="Name0" presStyleCnt="0">
        <dgm:presLayoutVars>
          <dgm:dir/>
          <dgm:resizeHandles val="exact"/>
        </dgm:presLayoutVars>
      </dgm:prSet>
      <dgm:spPr/>
    </dgm:pt>
    <dgm:pt modelId="{C793CE46-18C1-46EB-896E-0B79BE94E5A4}" type="pres">
      <dgm:prSet presAssocID="{91F7E9DC-2C42-442A-99CA-9B97293FC1AE}" presName="fgShape" presStyleLbl="fgShp" presStyleIdx="0" presStyleCnt="1"/>
      <dgm:spPr/>
    </dgm:pt>
    <dgm:pt modelId="{AFBC55F4-65A9-4314-8C50-5FE785F891A1}" type="pres">
      <dgm:prSet presAssocID="{91F7E9DC-2C42-442A-99CA-9B97293FC1AE}" presName="linComp" presStyleCnt="0"/>
      <dgm:spPr/>
    </dgm:pt>
    <dgm:pt modelId="{D559F168-A8AF-4373-82FC-E4C9C92E7FE4}" type="pres">
      <dgm:prSet presAssocID="{2B8245E1-9E71-42AD-A351-CBCDB21A9BE6}" presName="compNode" presStyleCnt="0"/>
      <dgm:spPr/>
    </dgm:pt>
    <dgm:pt modelId="{E35D235F-8EF1-48D3-AFCC-3045FA11303E}" type="pres">
      <dgm:prSet presAssocID="{2B8245E1-9E71-42AD-A351-CBCDB21A9BE6}" presName="bkgdShape" presStyleLbl="node1" presStyleIdx="0" presStyleCnt="3" custLinFactNeighborX="-7593" custLinFactNeighborY="-1859"/>
      <dgm:spPr/>
    </dgm:pt>
    <dgm:pt modelId="{18733B2D-9D64-46AE-83BF-32595D57550F}" type="pres">
      <dgm:prSet presAssocID="{2B8245E1-9E71-42AD-A351-CBCDB21A9BE6}" presName="nodeTx" presStyleLbl="node1" presStyleIdx="0" presStyleCnt="3">
        <dgm:presLayoutVars>
          <dgm:bulletEnabled val="1"/>
        </dgm:presLayoutVars>
      </dgm:prSet>
      <dgm:spPr/>
    </dgm:pt>
    <dgm:pt modelId="{FC964DE0-4E3A-44B0-B380-E4851ABCFFE0}" type="pres">
      <dgm:prSet presAssocID="{2B8245E1-9E71-42AD-A351-CBCDB21A9BE6}" presName="invisiNode" presStyleLbl="node1" presStyleIdx="0" presStyleCnt="3"/>
      <dgm:spPr/>
    </dgm:pt>
    <dgm:pt modelId="{BBF25FD6-820E-4711-9CD0-1F4364307102}" type="pres">
      <dgm:prSet presAssocID="{2B8245E1-9E71-42AD-A351-CBCDB21A9BE6}" presName="imagNode" presStyleLbl="fgImgPlace1" presStyleIdx="0" presStyleCnt="3"/>
      <dgm:spPr>
        <a:blipFill rotWithShape="1">
          <a:blip xmlns:r="http://schemas.openxmlformats.org/officeDocument/2006/relationships" r:embed="rId1"/>
          <a:srcRect/>
          <a:stretch>
            <a:fillRect l="-17000" r="-17000"/>
          </a:stretch>
        </a:blipFill>
      </dgm:spPr>
    </dgm:pt>
    <dgm:pt modelId="{99ACF06B-087F-460D-A06B-1AA694D55018}" type="pres">
      <dgm:prSet presAssocID="{664EC85B-B8CA-45E4-AA90-78DC4D8FFB86}" presName="sibTrans" presStyleLbl="sibTrans2D1" presStyleIdx="0" presStyleCnt="0"/>
      <dgm:spPr/>
    </dgm:pt>
    <dgm:pt modelId="{429A0687-5FA9-4784-8FBC-454AE30D2835}" type="pres">
      <dgm:prSet presAssocID="{7813C5E9-4B13-465F-99C9-6F10EBAA6505}" presName="compNode" presStyleCnt="0"/>
      <dgm:spPr/>
    </dgm:pt>
    <dgm:pt modelId="{78297A97-F948-4197-BA3E-2C997EB3CC9F}" type="pres">
      <dgm:prSet presAssocID="{7813C5E9-4B13-465F-99C9-6F10EBAA6505}" presName="bkgdShape" presStyleLbl="node1" presStyleIdx="1" presStyleCnt="3"/>
      <dgm:spPr/>
    </dgm:pt>
    <dgm:pt modelId="{0DEEE890-F86F-4961-970C-07EBF8D419AB}" type="pres">
      <dgm:prSet presAssocID="{7813C5E9-4B13-465F-99C9-6F10EBAA6505}" presName="nodeTx" presStyleLbl="node1" presStyleIdx="1" presStyleCnt="3">
        <dgm:presLayoutVars>
          <dgm:bulletEnabled val="1"/>
        </dgm:presLayoutVars>
      </dgm:prSet>
      <dgm:spPr/>
    </dgm:pt>
    <dgm:pt modelId="{BA98337F-EDC0-4BD7-B26B-2864C9FCB757}" type="pres">
      <dgm:prSet presAssocID="{7813C5E9-4B13-465F-99C9-6F10EBAA6505}" presName="invisiNode" presStyleLbl="node1" presStyleIdx="1" presStyleCnt="3"/>
      <dgm:spPr/>
    </dgm:pt>
    <dgm:pt modelId="{3C8D9B9C-08A0-47DB-8D7E-38192C47F22E}" type="pres">
      <dgm:prSet presAssocID="{7813C5E9-4B13-465F-99C9-6F10EBAA6505}" presName="imagNode" presStyleLbl="fgImgPlace1" presStyleIdx="1" presStyleCnt="3"/>
      <dgm:spPr>
        <a:blipFill rotWithShape="1">
          <a:blip xmlns:r="http://schemas.openxmlformats.org/officeDocument/2006/relationships" r:embed="rId2"/>
          <a:srcRect/>
          <a:stretch>
            <a:fillRect t="-2000" b="-2000"/>
          </a:stretch>
        </a:blipFill>
        <a:effectLst>
          <a:glow rad="101600">
            <a:schemeClr val="accent3">
              <a:satMod val="175000"/>
              <a:alpha val="40000"/>
            </a:schemeClr>
          </a:glow>
        </a:effectLst>
      </dgm:spPr>
      <dgm:extLst>
        <a:ext uri="{E40237B7-FDA0-4F09-8148-C483321AD2D9}">
          <dgm14:cNvPr xmlns:dgm14="http://schemas.microsoft.com/office/drawing/2010/diagram" id="0" name="" descr="Флажок со сплошной заливкой"/>
        </a:ext>
      </dgm:extLst>
    </dgm:pt>
    <dgm:pt modelId="{B93F21A8-B646-45F9-8770-F11C8EE19F71}" type="pres">
      <dgm:prSet presAssocID="{79356CC4-510B-4B0E-B9A7-A10F71F1A4AC}" presName="sibTrans" presStyleLbl="sibTrans2D1" presStyleIdx="0" presStyleCnt="0"/>
      <dgm:spPr/>
    </dgm:pt>
    <dgm:pt modelId="{426691CD-2260-4403-B728-C1A38E5ADB35}" type="pres">
      <dgm:prSet presAssocID="{8B70F7C6-0178-4D86-BB34-58D080DD58B0}" presName="compNode" presStyleCnt="0"/>
      <dgm:spPr/>
    </dgm:pt>
    <dgm:pt modelId="{EB29D1C7-7AB1-4E3A-8007-2A29C4E6AD27}" type="pres">
      <dgm:prSet presAssocID="{8B70F7C6-0178-4D86-BB34-58D080DD58B0}" presName="bkgdShape" presStyleLbl="node1" presStyleIdx="2" presStyleCnt="3"/>
      <dgm:spPr/>
    </dgm:pt>
    <dgm:pt modelId="{D75BD795-0369-4EBA-98E1-3A0538F1E829}" type="pres">
      <dgm:prSet presAssocID="{8B70F7C6-0178-4D86-BB34-58D080DD58B0}" presName="nodeTx" presStyleLbl="node1" presStyleIdx="2" presStyleCnt="3">
        <dgm:presLayoutVars>
          <dgm:bulletEnabled val="1"/>
        </dgm:presLayoutVars>
      </dgm:prSet>
      <dgm:spPr/>
    </dgm:pt>
    <dgm:pt modelId="{91F09E10-BB06-488A-8A7C-611297B9B679}" type="pres">
      <dgm:prSet presAssocID="{8B70F7C6-0178-4D86-BB34-58D080DD58B0}" presName="invisiNode" presStyleLbl="node1" presStyleIdx="2" presStyleCnt="3"/>
      <dgm:spPr/>
    </dgm:pt>
    <dgm:pt modelId="{CC2A8540-5D29-4201-AA27-4C13F2B2843E}" type="pres">
      <dgm:prSet presAssocID="{8B70F7C6-0178-4D86-BB34-58D080DD58B0}" presName="imagNode" presStyleLbl="fgImgPlace1" presStyleIdx="2" presStyleCnt="3"/>
      <dgm:spPr>
        <a:blipFill rotWithShape="1">
          <a:blip xmlns:r="http://schemas.openxmlformats.org/officeDocument/2006/relationships" r:embed="rId3"/>
          <a:srcRect/>
          <a:stretch>
            <a:fillRect/>
          </a:stretch>
        </a:blipFill>
      </dgm:spPr>
      <dgm:extLst>
        <a:ext uri="{E40237B7-FDA0-4F09-8148-C483321AD2D9}">
          <dgm14:cNvPr xmlns:dgm14="http://schemas.microsoft.com/office/drawing/2010/diagram" id="0" name="" descr="Контрольный список со сплошной заливкой"/>
        </a:ext>
      </dgm:extLst>
    </dgm:pt>
  </dgm:ptLst>
  <dgm:cxnLst>
    <dgm:cxn modelId="{CCD2BB1B-BFAF-4199-B3B5-2DA5D735AC3B}" type="presOf" srcId="{8B70F7C6-0178-4D86-BB34-58D080DD58B0}" destId="{D75BD795-0369-4EBA-98E1-3A0538F1E829}" srcOrd="1" destOrd="0" presId="urn:microsoft.com/office/officeart/2005/8/layout/hList7"/>
    <dgm:cxn modelId="{EFE60F33-C7EE-45E4-91DB-67DE701D2461}" type="presOf" srcId="{79356CC4-510B-4B0E-B9A7-A10F71F1A4AC}" destId="{B93F21A8-B646-45F9-8770-F11C8EE19F71}" srcOrd="0" destOrd="0" presId="urn:microsoft.com/office/officeart/2005/8/layout/hList7"/>
    <dgm:cxn modelId="{A189FE5C-EBC6-47A5-8562-70D5C2CC6023}" srcId="{91F7E9DC-2C42-442A-99CA-9B97293FC1AE}" destId="{7813C5E9-4B13-465F-99C9-6F10EBAA6505}" srcOrd="1" destOrd="0" parTransId="{BADFEDF5-FA54-4212-A2F6-39F9EA72BA83}" sibTransId="{79356CC4-510B-4B0E-B9A7-A10F71F1A4AC}"/>
    <dgm:cxn modelId="{63A16E6C-831B-49CA-A248-5071A6F21488}" type="presOf" srcId="{664EC85B-B8CA-45E4-AA90-78DC4D8FFB86}" destId="{99ACF06B-087F-460D-A06B-1AA694D55018}" srcOrd="0" destOrd="0" presId="urn:microsoft.com/office/officeart/2005/8/layout/hList7"/>
    <dgm:cxn modelId="{B59BD86D-4149-4533-B0C0-1E62A624FE23}" type="presOf" srcId="{7813C5E9-4B13-465F-99C9-6F10EBAA6505}" destId="{0DEEE890-F86F-4961-970C-07EBF8D419AB}" srcOrd="1" destOrd="0" presId="urn:microsoft.com/office/officeart/2005/8/layout/hList7"/>
    <dgm:cxn modelId="{BF39F775-D778-43BB-A4A3-33337B453ED2}" type="presOf" srcId="{8B70F7C6-0178-4D86-BB34-58D080DD58B0}" destId="{EB29D1C7-7AB1-4E3A-8007-2A29C4E6AD27}" srcOrd="0" destOrd="0" presId="urn:microsoft.com/office/officeart/2005/8/layout/hList7"/>
    <dgm:cxn modelId="{453E5A94-E69A-4B7F-A806-7E7BC5B7552F}" type="presOf" srcId="{91F7E9DC-2C42-442A-99CA-9B97293FC1AE}" destId="{B4333346-F62F-493A-B392-31A6F6D49CBF}" srcOrd="0" destOrd="0" presId="urn:microsoft.com/office/officeart/2005/8/layout/hList7"/>
    <dgm:cxn modelId="{CD3B9AA5-0CAA-4BC6-9667-A56E42D43BF6}" type="presOf" srcId="{2B8245E1-9E71-42AD-A351-CBCDB21A9BE6}" destId="{E35D235F-8EF1-48D3-AFCC-3045FA11303E}" srcOrd="0" destOrd="0" presId="urn:microsoft.com/office/officeart/2005/8/layout/hList7"/>
    <dgm:cxn modelId="{4E8C4DC3-F0C2-4B0E-B429-8A7638C61D4B}" type="presOf" srcId="{7813C5E9-4B13-465F-99C9-6F10EBAA6505}" destId="{78297A97-F948-4197-BA3E-2C997EB3CC9F}" srcOrd="0" destOrd="0" presId="urn:microsoft.com/office/officeart/2005/8/layout/hList7"/>
    <dgm:cxn modelId="{FFDA55D3-1715-4966-B929-A65959775282}" type="presOf" srcId="{2B8245E1-9E71-42AD-A351-CBCDB21A9BE6}" destId="{18733B2D-9D64-46AE-83BF-32595D57550F}" srcOrd="1" destOrd="0" presId="urn:microsoft.com/office/officeart/2005/8/layout/hList7"/>
    <dgm:cxn modelId="{A9F475DB-21E8-4022-A1FF-3B4A24B0983D}" srcId="{91F7E9DC-2C42-442A-99CA-9B97293FC1AE}" destId="{2B8245E1-9E71-42AD-A351-CBCDB21A9BE6}" srcOrd="0" destOrd="0" parTransId="{C37BD245-C282-41E4-8CF1-211E3E3AF86B}" sibTransId="{664EC85B-B8CA-45E4-AA90-78DC4D8FFB86}"/>
    <dgm:cxn modelId="{B5AF07E7-C0FA-42F2-A7FC-7EDC5264A3B2}" srcId="{91F7E9DC-2C42-442A-99CA-9B97293FC1AE}" destId="{8B70F7C6-0178-4D86-BB34-58D080DD58B0}" srcOrd="2" destOrd="0" parTransId="{CEB70ED5-713A-4B7F-A613-520A1D98A953}" sibTransId="{E5315835-7765-4CE3-AE16-09098FEB2533}"/>
    <dgm:cxn modelId="{A8F67EB2-D9B3-4399-96D9-C4131C00C821}" type="presParOf" srcId="{B4333346-F62F-493A-B392-31A6F6D49CBF}" destId="{C793CE46-18C1-46EB-896E-0B79BE94E5A4}" srcOrd="0" destOrd="0" presId="urn:microsoft.com/office/officeart/2005/8/layout/hList7"/>
    <dgm:cxn modelId="{0256EE87-8B44-4F0E-87E8-7BA7241A839E}" type="presParOf" srcId="{B4333346-F62F-493A-B392-31A6F6D49CBF}" destId="{AFBC55F4-65A9-4314-8C50-5FE785F891A1}" srcOrd="1" destOrd="0" presId="urn:microsoft.com/office/officeart/2005/8/layout/hList7"/>
    <dgm:cxn modelId="{787BBA0B-B8C6-4521-AA0A-272DE5AD0579}" type="presParOf" srcId="{AFBC55F4-65A9-4314-8C50-5FE785F891A1}" destId="{D559F168-A8AF-4373-82FC-E4C9C92E7FE4}" srcOrd="0" destOrd="0" presId="urn:microsoft.com/office/officeart/2005/8/layout/hList7"/>
    <dgm:cxn modelId="{070D5EB7-0591-40C8-9ED8-EFFBBAB3F953}" type="presParOf" srcId="{D559F168-A8AF-4373-82FC-E4C9C92E7FE4}" destId="{E35D235F-8EF1-48D3-AFCC-3045FA11303E}" srcOrd="0" destOrd="0" presId="urn:microsoft.com/office/officeart/2005/8/layout/hList7"/>
    <dgm:cxn modelId="{492ADC2C-116A-4341-98FC-401E269D1DA5}" type="presParOf" srcId="{D559F168-A8AF-4373-82FC-E4C9C92E7FE4}" destId="{18733B2D-9D64-46AE-83BF-32595D57550F}" srcOrd="1" destOrd="0" presId="urn:microsoft.com/office/officeart/2005/8/layout/hList7"/>
    <dgm:cxn modelId="{ADBC0985-0F91-4F17-8A7C-E1C62EE9C48C}" type="presParOf" srcId="{D559F168-A8AF-4373-82FC-E4C9C92E7FE4}" destId="{FC964DE0-4E3A-44B0-B380-E4851ABCFFE0}" srcOrd="2" destOrd="0" presId="urn:microsoft.com/office/officeart/2005/8/layout/hList7"/>
    <dgm:cxn modelId="{7C92EAA0-A2EF-4C8E-B11B-2E62E8FE4CA1}" type="presParOf" srcId="{D559F168-A8AF-4373-82FC-E4C9C92E7FE4}" destId="{BBF25FD6-820E-4711-9CD0-1F4364307102}" srcOrd="3" destOrd="0" presId="urn:microsoft.com/office/officeart/2005/8/layout/hList7"/>
    <dgm:cxn modelId="{65832BDF-88F4-47AC-99B0-3BF32BA00D32}" type="presParOf" srcId="{AFBC55F4-65A9-4314-8C50-5FE785F891A1}" destId="{99ACF06B-087F-460D-A06B-1AA694D55018}" srcOrd="1" destOrd="0" presId="urn:microsoft.com/office/officeart/2005/8/layout/hList7"/>
    <dgm:cxn modelId="{56E6A793-D121-408E-B64A-9C116837426B}" type="presParOf" srcId="{AFBC55F4-65A9-4314-8C50-5FE785F891A1}" destId="{429A0687-5FA9-4784-8FBC-454AE30D2835}" srcOrd="2" destOrd="0" presId="urn:microsoft.com/office/officeart/2005/8/layout/hList7"/>
    <dgm:cxn modelId="{24A8AA0D-E4E5-44D6-BAE6-0EF6A7D3672D}" type="presParOf" srcId="{429A0687-5FA9-4784-8FBC-454AE30D2835}" destId="{78297A97-F948-4197-BA3E-2C997EB3CC9F}" srcOrd="0" destOrd="0" presId="urn:microsoft.com/office/officeart/2005/8/layout/hList7"/>
    <dgm:cxn modelId="{6842D993-BC18-4189-88F9-BC609E22867A}" type="presParOf" srcId="{429A0687-5FA9-4784-8FBC-454AE30D2835}" destId="{0DEEE890-F86F-4961-970C-07EBF8D419AB}" srcOrd="1" destOrd="0" presId="urn:microsoft.com/office/officeart/2005/8/layout/hList7"/>
    <dgm:cxn modelId="{2E34D2AC-5E76-4774-BC78-6CA414CAD758}" type="presParOf" srcId="{429A0687-5FA9-4784-8FBC-454AE30D2835}" destId="{BA98337F-EDC0-4BD7-B26B-2864C9FCB757}" srcOrd="2" destOrd="0" presId="urn:microsoft.com/office/officeart/2005/8/layout/hList7"/>
    <dgm:cxn modelId="{FECD48B8-E892-46F8-81A3-05200DFE5058}" type="presParOf" srcId="{429A0687-5FA9-4784-8FBC-454AE30D2835}" destId="{3C8D9B9C-08A0-47DB-8D7E-38192C47F22E}" srcOrd="3" destOrd="0" presId="urn:microsoft.com/office/officeart/2005/8/layout/hList7"/>
    <dgm:cxn modelId="{84AC58AE-F116-4A59-9D90-89771AE3B762}" type="presParOf" srcId="{AFBC55F4-65A9-4314-8C50-5FE785F891A1}" destId="{B93F21A8-B646-45F9-8770-F11C8EE19F71}" srcOrd="3" destOrd="0" presId="urn:microsoft.com/office/officeart/2005/8/layout/hList7"/>
    <dgm:cxn modelId="{83311E27-4827-4208-9042-D33A51D684AF}" type="presParOf" srcId="{AFBC55F4-65A9-4314-8C50-5FE785F891A1}" destId="{426691CD-2260-4403-B728-C1A38E5ADB35}" srcOrd="4" destOrd="0" presId="urn:microsoft.com/office/officeart/2005/8/layout/hList7"/>
    <dgm:cxn modelId="{29BA91E0-9D7D-4DAE-A723-096A4795512D}" type="presParOf" srcId="{426691CD-2260-4403-B728-C1A38E5ADB35}" destId="{EB29D1C7-7AB1-4E3A-8007-2A29C4E6AD27}" srcOrd="0" destOrd="0" presId="urn:microsoft.com/office/officeart/2005/8/layout/hList7"/>
    <dgm:cxn modelId="{9551BFA8-AA72-4A22-BBDB-278B86AD9840}" type="presParOf" srcId="{426691CD-2260-4403-B728-C1A38E5ADB35}" destId="{D75BD795-0369-4EBA-98E1-3A0538F1E829}" srcOrd="1" destOrd="0" presId="urn:microsoft.com/office/officeart/2005/8/layout/hList7"/>
    <dgm:cxn modelId="{DFF38B92-1F01-4894-9458-6F3B756CDEAD}" type="presParOf" srcId="{426691CD-2260-4403-B728-C1A38E5ADB35}" destId="{91F09E10-BB06-488A-8A7C-611297B9B679}" srcOrd="2" destOrd="0" presId="urn:microsoft.com/office/officeart/2005/8/layout/hList7"/>
    <dgm:cxn modelId="{6789B68F-A470-44CD-B8D5-F592889AC52B}" type="presParOf" srcId="{426691CD-2260-4403-B728-C1A38E5ADB35}" destId="{CC2A8540-5D29-4201-AA27-4C13F2B2843E}"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EC5D8-5F76-4D7B-8B4B-31B544C71C84}">
      <dsp:nvSpPr>
        <dsp:cNvPr id="0" name=""/>
        <dsp:cNvSpPr/>
      </dsp:nvSpPr>
      <dsp:spPr>
        <a:xfrm>
          <a:off x="0" y="4153821"/>
          <a:ext cx="8136904" cy="4545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C</a:t>
          </a:r>
          <a:r>
            <a:rPr lang="ro-RO" sz="1800" b="1" kern="1200"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onfidențialitate și </a:t>
          </a:r>
          <a:r>
            <a:rPr lang="ro-RO" altLang="x-none" sz="1800" b="1" u="none" kern="1200" dirty="0">
              <a:effectLst>
                <a:outerShdw blurRad="38100" dist="38100" dir="2700000" algn="tl">
                  <a:srgbClr val="000000">
                    <a:alpha val="43137"/>
                  </a:srgbClr>
                </a:outerShdw>
              </a:effectLst>
              <a:latin typeface="Century" panose="02040604050505020304" pitchFamily="18" charset="0"/>
              <a:ea typeface="Calibri" pitchFamily="32" charset="0"/>
              <a:cs typeface="Times New Roman" panose="02020603050405020304" pitchFamily="18" charset="0"/>
            </a:rPr>
            <a:t>securitate</a:t>
          </a:r>
          <a:endParaRPr lang="ro-RO" sz="1800" kern="1200" dirty="0">
            <a:latin typeface="Century" panose="02040604050505020304" pitchFamily="18" charset="0"/>
            <a:cs typeface="Times New Roman" panose="02020603050405020304" pitchFamily="18" charset="0"/>
          </a:endParaRPr>
        </a:p>
      </dsp:txBody>
      <dsp:txXfrm>
        <a:off x="0" y="4153821"/>
        <a:ext cx="8136904" cy="454550"/>
      </dsp:txXfrm>
    </dsp:sp>
    <dsp:sp modelId="{2177E8BD-B199-4FEB-9AEB-A78609A2169F}">
      <dsp:nvSpPr>
        <dsp:cNvPr id="0" name=""/>
        <dsp:cNvSpPr/>
      </dsp:nvSpPr>
      <dsp:spPr>
        <a:xfrm rot="10800000">
          <a:off x="0" y="3461541"/>
          <a:ext cx="8136904" cy="699098"/>
        </a:xfrm>
        <a:prstGeom prst="upArrowCallout">
          <a:avLst/>
        </a:prstGeom>
        <a:gradFill rotWithShape="0">
          <a:gsLst>
            <a:gs pos="0">
              <a:schemeClr val="accent2">
                <a:hueOff val="780253"/>
                <a:satOff val="-973"/>
                <a:lumOff val="229"/>
                <a:alphaOff val="0"/>
                <a:shade val="51000"/>
                <a:satMod val="130000"/>
              </a:schemeClr>
            </a:gs>
            <a:gs pos="80000">
              <a:schemeClr val="accent2">
                <a:hueOff val="780253"/>
                <a:satOff val="-973"/>
                <a:lumOff val="229"/>
                <a:alphaOff val="0"/>
                <a:shade val="93000"/>
                <a:satMod val="130000"/>
              </a:schemeClr>
            </a:gs>
            <a:gs pos="100000">
              <a:schemeClr val="accent2">
                <a:hueOff val="780253"/>
                <a:satOff val="-973"/>
                <a:lumOff val="22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o-RO" sz="1800" b="1" kern="1200"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Respectate drepturile subiectului</a:t>
          </a:r>
          <a:endParaRPr lang="ro-RO" sz="1800" kern="1200" dirty="0">
            <a:latin typeface="Century" panose="02040604050505020304" pitchFamily="18" charset="0"/>
            <a:cs typeface="Times New Roman" panose="02020603050405020304" pitchFamily="18" charset="0"/>
          </a:endParaRPr>
        </a:p>
      </dsp:txBody>
      <dsp:txXfrm rot="10800000">
        <a:off x="0" y="3461541"/>
        <a:ext cx="8136904" cy="454253"/>
      </dsp:txXfrm>
    </dsp:sp>
    <dsp:sp modelId="{DA606B49-1411-4FEC-B144-35C9C71A4D9B}">
      <dsp:nvSpPr>
        <dsp:cNvPr id="0" name=""/>
        <dsp:cNvSpPr/>
      </dsp:nvSpPr>
      <dsp:spPr>
        <a:xfrm rot="10800000">
          <a:off x="0" y="2769261"/>
          <a:ext cx="8136904" cy="699098"/>
        </a:xfrm>
        <a:prstGeom prst="upArrowCallou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o-RO" sz="1800" b="1" i="0" kern="1200"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S</a:t>
          </a:r>
          <a:r>
            <a:rPr lang="vi-VN" sz="1800" b="1" i="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tocate pe o perioadă care nu va depăşi durata necesară atingerii scopu</a:t>
          </a:r>
          <a:r>
            <a:rPr lang="en-US" sz="1800" b="1" i="0" kern="1200" dirty="0" err="1">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lui</a:t>
          </a:r>
          <a:endParaRPr lang="ro-RO" sz="1800" kern="1200" dirty="0">
            <a:latin typeface="Century" panose="02040604050505020304" pitchFamily="18" charset="0"/>
            <a:cs typeface="Times New Roman" panose="02020603050405020304" pitchFamily="18" charset="0"/>
          </a:endParaRPr>
        </a:p>
      </dsp:txBody>
      <dsp:txXfrm rot="10800000">
        <a:off x="0" y="2769261"/>
        <a:ext cx="8136904" cy="454253"/>
      </dsp:txXfrm>
    </dsp:sp>
    <dsp:sp modelId="{DCC03F0B-3ABB-42FC-8CD4-3DADBC52C19C}">
      <dsp:nvSpPr>
        <dsp:cNvPr id="0" name=""/>
        <dsp:cNvSpPr/>
      </dsp:nvSpPr>
      <dsp:spPr>
        <a:xfrm rot="10800000">
          <a:off x="0" y="2076980"/>
          <a:ext cx="8136904" cy="699098"/>
        </a:xfrm>
        <a:prstGeom prst="upArrowCallou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o-RO" sz="1800" b="1" i="0" kern="1200"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E</a:t>
          </a:r>
          <a:r>
            <a:rPr lang="vi-VN" sz="1800" b="1" i="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xacte şi, actualizate</a:t>
          </a:r>
          <a:endParaRPr lang="ro-RO" sz="1800" kern="1200" dirty="0">
            <a:latin typeface="Century" panose="02040604050505020304" pitchFamily="18" charset="0"/>
            <a:cs typeface="Times New Roman" panose="02020603050405020304" pitchFamily="18" charset="0"/>
          </a:endParaRPr>
        </a:p>
      </dsp:txBody>
      <dsp:txXfrm rot="10800000">
        <a:off x="0" y="2076980"/>
        <a:ext cx="8136904" cy="454253"/>
      </dsp:txXfrm>
    </dsp:sp>
    <dsp:sp modelId="{012DD67D-8AEE-498F-86BB-7CF35D0D958E}">
      <dsp:nvSpPr>
        <dsp:cNvPr id="0" name=""/>
        <dsp:cNvSpPr/>
      </dsp:nvSpPr>
      <dsp:spPr>
        <a:xfrm rot="10800000">
          <a:off x="0" y="1384700"/>
          <a:ext cx="8136904" cy="699098"/>
        </a:xfrm>
        <a:prstGeom prst="upArrowCallou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o-RO" sz="1800" b="1" i="0" kern="1200"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Adecvate, pertinente şi neexcesive</a:t>
          </a:r>
          <a:endParaRPr lang="ro-RO" sz="1800" kern="1200" dirty="0">
            <a:latin typeface="Century" panose="02040604050505020304" pitchFamily="18" charset="0"/>
            <a:cs typeface="Times New Roman" panose="02020603050405020304" pitchFamily="18" charset="0"/>
          </a:endParaRPr>
        </a:p>
      </dsp:txBody>
      <dsp:txXfrm rot="10800000">
        <a:off x="0" y="1384700"/>
        <a:ext cx="8136904" cy="454253"/>
      </dsp:txXfrm>
    </dsp:sp>
    <dsp:sp modelId="{77EFA5CB-B4B0-4573-817F-1B7992AD8821}">
      <dsp:nvSpPr>
        <dsp:cNvPr id="0" name=""/>
        <dsp:cNvSpPr/>
      </dsp:nvSpPr>
      <dsp:spPr>
        <a:xfrm rot="10800000">
          <a:off x="0" y="692419"/>
          <a:ext cx="8136904" cy="699098"/>
        </a:xfrm>
        <a:prstGeom prst="upArrowCallout">
          <a:avLst/>
        </a:prstGeom>
        <a:gradFill rotWithShape="0">
          <a:gsLst>
            <a:gs pos="0">
              <a:schemeClr val="accent2">
                <a:hueOff val="3901266"/>
                <a:satOff val="-4866"/>
                <a:lumOff val="1144"/>
                <a:alphaOff val="0"/>
                <a:shade val="51000"/>
                <a:satMod val="130000"/>
              </a:schemeClr>
            </a:gs>
            <a:gs pos="80000">
              <a:schemeClr val="accent2">
                <a:hueOff val="3901266"/>
                <a:satOff val="-4866"/>
                <a:lumOff val="1144"/>
                <a:alphaOff val="0"/>
                <a:shade val="93000"/>
                <a:satMod val="130000"/>
              </a:schemeClr>
            </a:gs>
            <a:gs pos="100000">
              <a:schemeClr val="accent2">
                <a:hueOff val="3901266"/>
                <a:satOff val="-4866"/>
                <a:lumOff val="114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0" kern="1200"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S</a:t>
          </a:r>
          <a:r>
            <a:rPr lang="vi-VN" sz="1800" b="1" i="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cop</a:t>
          </a:r>
          <a:r>
            <a:rPr lang="en-US" sz="1800" b="1" i="0" kern="1200"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 </a:t>
          </a:r>
          <a:r>
            <a:rPr lang="vi-VN" sz="1800" b="1" i="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determinat</a:t>
          </a:r>
          <a:r>
            <a:rPr lang="ro-RO" sz="1800" b="1" i="0" kern="1200"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a:t>
          </a:r>
          <a:r>
            <a:rPr lang="vi-VN" sz="1800" b="1" i="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explicit şi legitim</a:t>
          </a:r>
          <a:endParaRPr lang="ro-RO" sz="1800" kern="1200" dirty="0">
            <a:latin typeface="Century" panose="02040604050505020304" pitchFamily="18" charset="0"/>
            <a:cs typeface="Times New Roman" panose="02020603050405020304" pitchFamily="18" charset="0"/>
          </a:endParaRPr>
        </a:p>
      </dsp:txBody>
      <dsp:txXfrm rot="10800000">
        <a:off x="0" y="692419"/>
        <a:ext cx="8136904" cy="454253"/>
      </dsp:txXfrm>
    </dsp:sp>
    <dsp:sp modelId="{B1D465A1-A041-43BC-B398-234737A79908}">
      <dsp:nvSpPr>
        <dsp:cNvPr id="0" name=""/>
        <dsp:cNvSpPr/>
      </dsp:nvSpPr>
      <dsp:spPr>
        <a:xfrm rot="10800000">
          <a:off x="0" y="139"/>
          <a:ext cx="8136904" cy="699098"/>
        </a:xfrm>
        <a:prstGeom prst="upArrowCallou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0" u="none" kern="1200"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C</a:t>
          </a:r>
          <a:r>
            <a:rPr lang="ro-RO" sz="1800" b="1" i="0" u="none" kern="1200"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orect şi conform prevederilor legii</a:t>
          </a:r>
          <a:endParaRPr lang="ro-RO" sz="1800" kern="1200" dirty="0">
            <a:latin typeface="Century" panose="02040604050505020304" pitchFamily="18" charset="0"/>
            <a:cs typeface="Times New Roman" panose="02020603050405020304" pitchFamily="18" charset="0"/>
          </a:endParaRPr>
        </a:p>
      </dsp:txBody>
      <dsp:txXfrm rot="10800000">
        <a:off x="0" y="139"/>
        <a:ext cx="8136904" cy="454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04A6E-7A32-4F0C-A68D-6B47FA462A6D}">
      <dsp:nvSpPr>
        <dsp:cNvPr id="0" name=""/>
        <dsp:cNvSpPr/>
      </dsp:nvSpPr>
      <dsp:spPr>
        <a:xfrm>
          <a:off x="0" y="0"/>
          <a:ext cx="1508980" cy="161523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o-RO" sz="1200" kern="1200" dirty="0">
              <a:latin typeface="Century" panose="02040604050505020304" pitchFamily="18" charset="0"/>
              <a:cs typeface="Times New Roman" panose="02020603050405020304" pitchFamily="18" charset="0"/>
            </a:rPr>
            <a:t>Consimțămîntul</a:t>
          </a:r>
          <a:endParaRPr lang="ru-RU" sz="1200" kern="1200" dirty="0">
            <a:latin typeface="Century" panose="02040604050505020304" pitchFamily="18" charset="0"/>
            <a:cs typeface="Times New Roman" panose="02020603050405020304" pitchFamily="18" charset="0"/>
          </a:endParaRPr>
        </a:p>
      </dsp:txBody>
      <dsp:txXfrm>
        <a:off x="0" y="0"/>
        <a:ext cx="1508980" cy="1615235"/>
      </dsp:txXfrm>
    </dsp:sp>
    <dsp:sp modelId="{0CB16C7D-27EE-4A0F-8D6D-272517A75033}">
      <dsp:nvSpPr>
        <dsp:cNvPr id="0" name=""/>
        <dsp:cNvSpPr/>
      </dsp:nvSpPr>
      <dsp:spPr>
        <a:xfrm>
          <a:off x="1800187" y="1"/>
          <a:ext cx="1519694" cy="161523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o-RO" sz="1200" kern="1200" dirty="0">
              <a:latin typeface="Century" panose="02040604050505020304" pitchFamily="18" charset="0"/>
              <a:cs typeface="Times New Roman" panose="02020603050405020304" pitchFamily="18" charset="0"/>
            </a:rPr>
            <a:t>Contract </a:t>
          </a:r>
          <a:endParaRPr lang="ru-RU" sz="1200" kern="1200" dirty="0">
            <a:latin typeface="Century" panose="02040604050505020304" pitchFamily="18" charset="0"/>
            <a:cs typeface="Times New Roman" panose="02020603050405020304" pitchFamily="18" charset="0"/>
          </a:endParaRPr>
        </a:p>
      </dsp:txBody>
      <dsp:txXfrm>
        <a:off x="1800187" y="1"/>
        <a:ext cx="1519694" cy="1615235"/>
      </dsp:txXfrm>
    </dsp:sp>
    <dsp:sp modelId="{CBA4DDC1-1540-4CD7-BCBF-7F4AE8FC5278}">
      <dsp:nvSpPr>
        <dsp:cNvPr id="0" name=""/>
        <dsp:cNvSpPr/>
      </dsp:nvSpPr>
      <dsp:spPr>
        <a:xfrm>
          <a:off x="3635203" y="1"/>
          <a:ext cx="1525213" cy="161523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o-RO" sz="1200" kern="1200" dirty="0">
              <a:latin typeface="Century" panose="02040604050505020304" pitchFamily="18" charset="0"/>
              <a:cs typeface="Times New Roman" panose="02020603050405020304" pitchFamily="18" charset="0"/>
            </a:rPr>
            <a:t>Obligație legală</a:t>
          </a:r>
          <a:endParaRPr lang="ru-RU" sz="1200" kern="1200" dirty="0">
            <a:latin typeface="Century" panose="02040604050505020304" pitchFamily="18" charset="0"/>
            <a:cs typeface="Times New Roman" panose="02020603050405020304" pitchFamily="18" charset="0"/>
          </a:endParaRPr>
        </a:p>
      </dsp:txBody>
      <dsp:txXfrm>
        <a:off x="3635203" y="1"/>
        <a:ext cx="1525213" cy="1615235"/>
      </dsp:txXfrm>
    </dsp:sp>
    <dsp:sp modelId="{5B146224-0DFB-4C3E-BD83-56089F7F707A}">
      <dsp:nvSpPr>
        <dsp:cNvPr id="0" name=""/>
        <dsp:cNvSpPr/>
      </dsp:nvSpPr>
      <dsp:spPr>
        <a:xfrm>
          <a:off x="0" y="2183767"/>
          <a:ext cx="1826131" cy="161523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o-RO" sz="1200" kern="1200" dirty="0">
              <a:latin typeface="Century" panose="02040604050505020304" pitchFamily="18" charset="0"/>
              <a:cs typeface="Times New Roman" panose="02020603050405020304" pitchFamily="18" charset="0"/>
            </a:rPr>
            <a:t>Sarcina de interes public sau prerogative de autoritate publică</a:t>
          </a:r>
          <a:endParaRPr lang="ru-RU" sz="1200" kern="1200" dirty="0">
            <a:latin typeface="Century" panose="02040604050505020304" pitchFamily="18" charset="0"/>
            <a:cs typeface="Times New Roman" panose="02020603050405020304" pitchFamily="18" charset="0"/>
          </a:endParaRPr>
        </a:p>
      </dsp:txBody>
      <dsp:txXfrm>
        <a:off x="0" y="2183767"/>
        <a:ext cx="1826131" cy="1615235"/>
      </dsp:txXfrm>
    </dsp:sp>
    <dsp:sp modelId="{8D50B8C6-6C37-43A2-9E0C-E9D86433D97E}">
      <dsp:nvSpPr>
        <dsp:cNvPr id="0" name=""/>
        <dsp:cNvSpPr/>
      </dsp:nvSpPr>
      <dsp:spPr>
        <a:xfrm>
          <a:off x="5656024" y="0"/>
          <a:ext cx="1433413" cy="161523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o-RO" sz="1200" kern="1200" dirty="0">
              <a:latin typeface="Century" panose="02040604050505020304" pitchFamily="18" charset="0"/>
              <a:cs typeface="Times New Roman" panose="02020603050405020304" pitchFamily="18" charset="0"/>
            </a:rPr>
            <a:t>Interesul legim</a:t>
          </a:r>
          <a:endParaRPr lang="ru-RU" sz="1200" kern="1200" dirty="0">
            <a:latin typeface="Century" panose="02040604050505020304" pitchFamily="18" charset="0"/>
            <a:cs typeface="Times New Roman" panose="02020603050405020304" pitchFamily="18" charset="0"/>
          </a:endParaRPr>
        </a:p>
      </dsp:txBody>
      <dsp:txXfrm>
        <a:off x="5656024" y="0"/>
        <a:ext cx="1433413" cy="1615235"/>
      </dsp:txXfrm>
    </dsp:sp>
    <dsp:sp modelId="{2010FD4D-4A89-4D9C-944A-8589DEE2E4E1}">
      <dsp:nvSpPr>
        <dsp:cNvPr id="0" name=""/>
        <dsp:cNvSpPr/>
      </dsp:nvSpPr>
      <dsp:spPr>
        <a:xfrm>
          <a:off x="2304249" y="2160244"/>
          <a:ext cx="1534689" cy="161523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o-RO" sz="1200" kern="1200" dirty="0">
              <a:latin typeface="Century" panose="02040604050505020304" pitchFamily="18" charset="0"/>
              <a:cs typeface="Times New Roman" panose="02020603050405020304" pitchFamily="18" charset="0"/>
            </a:rPr>
            <a:t>Scop statistic, cercetare științifică/istorică</a:t>
          </a:r>
          <a:endParaRPr lang="ru-RU" sz="1200" kern="1200" dirty="0">
            <a:latin typeface="Century" panose="02040604050505020304" pitchFamily="18" charset="0"/>
            <a:cs typeface="Times New Roman" panose="02020603050405020304" pitchFamily="18" charset="0"/>
          </a:endParaRPr>
        </a:p>
      </dsp:txBody>
      <dsp:txXfrm>
        <a:off x="2304249" y="2160244"/>
        <a:ext cx="1534689" cy="1615235"/>
      </dsp:txXfrm>
    </dsp:sp>
    <dsp:sp modelId="{84425AC7-0A90-415A-92DA-3B40A4DE6CC2}">
      <dsp:nvSpPr>
        <dsp:cNvPr id="0" name=""/>
        <dsp:cNvSpPr/>
      </dsp:nvSpPr>
      <dsp:spPr>
        <a:xfrm>
          <a:off x="7531528" y="0"/>
          <a:ext cx="1257057" cy="161523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o-RO" sz="1200" kern="1200" dirty="0">
              <a:latin typeface="Century" panose="02040604050505020304" pitchFamily="18" charset="0"/>
              <a:cs typeface="Times New Roman" panose="02020603050405020304" pitchFamily="18" charset="0"/>
            </a:rPr>
            <a:t>Protejarea </a:t>
          </a:r>
          <a:r>
            <a:rPr lang="ro-RO" sz="1200" kern="1200" dirty="0" err="1">
              <a:latin typeface="Century" panose="02040604050505020304" pitchFamily="18" charset="0"/>
              <a:cs typeface="Times New Roman" panose="02020603050405020304" pitchFamily="18" charset="0"/>
            </a:rPr>
            <a:t>vieţii</a:t>
          </a:r>
          <a:r>
            <a:rPr lang="ro-RO" sz="1200" kern="1200" dirty="0">
              <a:latin typeface="Century" panose="02040604050505020304" pitchFamily="18" charset="0"/>
              <a:cs typeface="Times New Roman" panose="02020603050405020304" pitchFamily="18" charset="0"/>
            </a:rPr>
            <a:t>, </a:t>
          </a:r>
          <a:r>
            <a:rPr lang="ro-RO" sz="1200" kern="1200" dirty="0" err="1">
              <a:latin typeface="Century" panose="02040604050505020304" pitchFamily="18" charset="0"/>
              <a:cs typeface="Times New Roman" panose="02020603050405020304" pitchFamily="18" charset="0"/>
            </a:rPr>
            <a:t>integrităţii</a:t>
          </a:r>
          <a:r>
            <a:rPr lang="ro-RO" sz="1200" kern="1200" dirty="0">
              <a:latin typeface="Century" panose="02040604050505020304" pitchFamily="18" charset="0"/>
              <a:cs typeface="Times New Roman" panose="02020603050405020304" pitchFamily="18" charset="0"/>
            </a:rPr>
            <a:t> fizice sau a </a:t>
          </a:r>
          <a:r>
            <a:rPr lang="ro-RO" sz="1200" kern="1200" dirty="0" err="1">
              <a:latin typeface="Century" panose="02040604050505020304" pitchFamily="18" charset="0"/>
              <a:cs typeface="Times New Roman" panose="02020603050405020304" pitchFamily="18" charset="0"/>
            </a:rPr>
            <a:t>sănătăţii</a:t>
          </a:r>
          <a:r>
            <a:rPr lang="ro-RO" sz="1200" kern="1200" dirty="0">
              <a:latin typeface="Century" panose="02040604050505020304" pitchFamily="18" charset="0"/>
              <a:cs typeface="Times New Roman" panose="02020603050405020304" pitchFamily="18" charset="0"/>
            </a:rPr>
            <a:t> subiectului datelor cu caracter personal</a:t>
          </a:r>
          <a:endParaRPr lang="ru-RU" sz="1200" kern="1200" dirty="0">
            <a:latin typeface="Century" panose="02040604050505020304" pitchFamily="18" charset="0"/>
            <a:cs typeface="Times New Roman" panose="02020603050405020304" pitchFamily="18" charset="0"/>
          </a:endParaRPr>
        </a:p>
      </dsp:txBody>
      <dsp:txXfrm>
        <a:off x="7531528" y="0"/>
        <a:ext cx="1257057" cy="1615235"/>
      </dsp:txXfrm>
    </dsp:sp>
    <dsp:sp modelId="{678D7878-94DC-4A2D-8689-A33301EDAE9D}">
      <dsp:nvSpPr>
        <dsp:cNvPr id="0" name=""/>
        <dsp:cNvSpPr/>
      </dsp:nvSpPr>
      <dsp:spPr>
        <a:xfrm>
          <a:off x="4320493" y="2160244"/>
          <a:ext cx="1850683" cy="161523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o-RO" sz="1200" kern="1200" dirty="0">
              <a:latin typeface="Century" panose="02040604050505020304" pitchFamily="18" charset="0"/>
              <a:cs typeface="Times New Roman" panose="02020603050405020304" pitchFamily="18" charset="0"/>
            </a:rPr>
            <a:t>Efectuarea auditului public extern</a:t>
          </a:r>
          <a:endParaRPr lang="ru-RU" sz="1200" kern="1200" dirty="0">
            <a:latin typeface="Century" panose="02040604050505020304" pitchFamily="18" charset="0"/>
            <a:cs typeface="Times New Roman" panose="02020603050405020304" pitchFamily="18" charset="0"/>
          </a:endParaRPr>
        </a:p>
      </dsp:txBody>
      <dsp:txXfrm>
        <a:off x="4320493" y="2160244"/>
        <a:ext cx="1850683" cy="1615235"/>
      </dsp:txXfrm>
    </dsp:sp>
    <dsp:sp modelId="{9127E094-CED3-482E-B267-A9DC71480F76}">
      <dsp:nvSpPr>
        <dsp:cNvPr id="0" name=""/>
        <dsp:cNvSpPr/>
      </dsp:nvSpPr>
      <dsp:spPr>
        <a:xfrm>
          <a:off x="6576816" y="2160244"/>
          <a:ext cx="2002488" cy="161523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o-RO" sz="1200" kern="1200" dirty="0">
              <a:latin typeface="Century" panose="02040604050505020304" pitchFamily="18" charset="0"/>
              <a:cs typeface="Times New Roman" panose="02020603050405020304" pitchFamily="18" charset="0"/>
            </a:rPr>
            <a:t>Schimbul de date în condițiile legislației în vigoare cu privire la schimbul de date și interoperabilitate</a:t>
          </a:r>
          <a:endParaRPr lang="ru-RU" sz="1200" kern="1200" dirty="0">
            <a:latin typeface="Century" panose="02040604050505020304" pitchFamily="18" charset="0"/>
            <a:cs typeface="Times New Roman" panose="02020603050405020304" pitchFamily="18" charset="0"/>
          </a:endParaRPr>
        </a:p>
      </dsp:txBody>
      <dsp:txXfrm>
        <a:off x="6576816" y="2160244"/>
        <a:ext cx="2002488" cy="16152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04A6E-7A32-4F0C-A68D-6B47FA462A6D}">
      <dsp:nvSpPr>
        <dsp:cNvPr id="0" name=""/>
        <dsp:cNvSpPr/>
      </dsp:nvSpPr>
      <dsp:spPr>
        <a:xfrm>
          <a:off x="2809" y="181273"/>
          <a:ext cx="1877706" cy="1435007"/>
        </a:xfrm>
        <a:prstGeom prst="rect">
          <a:avLst/>
        </a:prstGeom>
        <a:solidFill>
          <a:srgbClr val="DE7E18">
            <a:hueOff val="0"/>
            <a:satOff val="0"/>
            <a:lumOff val="0"/>
            <a:alphaOff val="0"/>
          </a:srgbClr>
        </a:solidFill>
        <a:ln w="1587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o-RO" sz="1200" kern="1200" dirty="0">
              <a:solidFill>
                <a:sysClr val="window" lastClr="FFFFFF"/>
              </a:solidFill>
              <a:latin typeface="Century" panose="02040604050505020304" pitchFamily="18" charset="0"/>
              <a:ea typeface="+mn-ea"/>
              <a:cs typeface="Times New Roman" panose="02020603050405020304" pitchFamily="18" charset="0"/>
            </a:rPr>
            <a:t>Consimțămîntul</a:t>
          </a:r>
          <a:endParaRPr lang="ru-RU" sz="1200" kern="1200" dirty="0">
            <a:solidFill>
              <a:sysClr val="window" lastClr="FFFFFF"/>
            </a:solidFill>
            <a:latin typeface="Century" panose="02040604050505020304" pitchFamily="18" charset="0"/>
            <a:ea typeface="+mn-ea"/>
            <a:cs typeface="Times New Roman" panose="02020603050405020304" pitchFamily="18" charset="0"/>
          </a:endParaRPr>
        </a:p>
      </dsp:txBody>
      <dsp:txXfrm>
        <a:off x="2809" y="181273"/>
        <a:ext cx="1877706" cy="1435007"/>
      </dsp:txXfrm>
    </dsp:sp>
    <dsp:sp modelId="{0CB16C7D-27EE-4A0F-8D6D-272517A75033}">
      <dsp:nvSpPr>
        <dsp:cNvPr id="0" name=""/>
        <dsp:cNvSpPr/>
      </dsp:nvSpPr>
      <dsp:spPr>
        <a:xfrm>
          <a:off x="2119684" y="181273"/>
          <a:ext cx="2391678" cy="1435007"/>
        </a:xfrm>
        <a:prstGeom prst="rect">
          <a:avLst/>
        </a:prstGeom>
        <a:solidFill>
          <a:srgbClr val="9F8351">
            <a:hueOff val="0"/>
            <a:satOff val="0"/>
            <a:lumOff val="0"/>
            <a:alphaOff val="0"/>
          </a:srgbClr>
        </a:solidFill>
        <a:ln w="1587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o-RO" sz="1200" b="0" i="0" kern="1200" dirty="0">
              <a:solidFill>
                <a:sysClr val="window" lastClr="FFFFFF"/>
              </a:solidFill>
              <a:latin typeface="Century" panose="02040604050505020304" pitchFamily="18" charset="0"/>
              <a:ea typeface="+mn-ea"/>
              <a:cs typeface="Times New Roman" panose="02020603050405020304" pitchFamily="18" charset="0"/>
            </a:rPr>
            <a:t>O</a:t>
          </a:r>
          <a:r>
            <a:rPr lang="en-US" sz="1200" b="0" i="0" kern="1200" dirty="0" err="1">
              <a:solidFill>
                <a:sysClr val="window" lastClr="FFFFFF"/>
              </a:solidFill>
              <a:latin typeface="Century" panose="02040604050505020304" pitchFamily="18" charset="0"/>
              <a:ea typeface="+mn-ea"/>
              <a:cs typeface="Times New Roman" panose="02020603050405020304" pitchFamily="18" charset="0"/>
            </a:rPr>
            <a:t>bligaţii</a:t>
          </a:r>
          <a:r>
            <a:rPr lang="en-US" sz="1200" b="0" i="0" kern="1200" dirty="0">
              <a:solidFill>
                <a:sysClr val="window" lastClr="FFFFFF"/>
              </a:solidFill>
              <a:latin typeface="Century" panose="02040604050505020304" pitchFamily="18" charset="0"/>
              <a:ea typeface="+mn-ea"/>
              <a:cs typeface="Times New Roman" panose="02020603050405020304" pitchFamily="18" charset="0"/>
            </a:rPr>
            <a:t>/</a:t>
          </a:r>
          <a:r>
            <a:rPr lang="en-US" sz="1200" b="0" i="0" kern="1200" dirty="0" err="1">
              <a:solidFill>
                <a:sysClr val="window" lastClr="FFFFFF"/>
              </a:solidFill>
              <a:latin typeface="Century" panose="02040604050505020304" pitchFamily="18" charset="0"/>
              <a:ea typeface="+mn-ea"/>
              <a:cs typeface="Times New Roman" panose="02020603050405020304" pitchFamily="18" charset="0"/>
            </a:rPr>
            <a:t>drepturi</a:t>
          </a:r>
          <a:r>
            <a:rPr lang="en-US" sz="1200" b="0" i="0" kern="1200" dirty="0">
              <a:solidFill>
                <a:sysClr val="window" lastClr="FFFFFF"/>
              </a:solidFill>
              <a:latin typeface="Century" panose="02040604050505020304" pitchFamily="18" charset="0"/>
              <a:ea typeface="+mn-ea"/>
              <a:cs typeface="Times New Roman" panose="02020603050405020304" pitchFamily="18" charset="0"/>
            </a:rPr>
            <a:t> </a:t>
          </a:r>
          <a:r>
            <a:rPr lang="en-US" sz="1200" b="0" i="0" kern="1200" dirty="0" err="1">
              <a:solidFill>
                <a:sysClr val="window" lastClr="FFFFFF"/>
              </a:solidFill>
              <a:latin typeface="Century" panose="02040604050505020304" pitchFamily="18" charset="0"/>
              <a:ea typeface="+mn-ea"/>
              <a:cs typeface="Times New Roman" panose="02020603050405020304" pitchFamily="18" charset="0"/>
            </a:rPr>
            <a:t>specifice</a:t>
          </a:r>
          <a:r>
            <a:rPr lang="en-US" sz="1200" b="0" i="0" kern="1200" dirty="0">
              <a:solidFill>
                <a:sysClr val="window" lastClr="FFFFFF"/>
              </a:solidFill>
              <a:latin typeface="Century" panose="02040604050505020304" pitchFamily="18" charset="0"/>
              <a:ea typeface="+mn-ea"/>
              <a:cs typeface="Times New Roman" panose="02020603050405020304" pitchFamily="18" charset="0"/>
            </a:rPr>
            <a:t> ale </a:t>
          </a:r>
          <a:r>
            <a:rPr lang="en-US" sz="1200" b="0" i="0" kern="1200" dirty="0" err="1">
              <a:solidFill>
                <a:sysClr val="window" lastClr="FFFFFF"/>
              </a:solidFill>
              <a:latin typeface="Century" panose="02040604050505020304" pitchFamily="18" charset="0"/>
              <a:ea typeface="+mn-ea"/>
              <a:cs typeface="Times New Roman" panose="02020603050405020304" pitchFamily="18" charset="0"/>
            </a:rPr>
            <a:t>operatorului</a:t>
          </a:r>
          <a:r>
            <a:rPr lang="en-US" sz="1200" b="0" i="0" kern="1200" dirty="0">
              <a:solidFill>
                <a:sysClr val="window" lastClr="FFFFFF"/>
              </a:solidFill>
              <a:latin typeface="Century" panose="02040604050505020304" pitchFamily="18" charset="0"/>
              <a:ea typeface="+mn-ea"/>
              <a:cs typeface="Times New Roman" panose="02020603050405020304" pitchFamily="18" charset="0"/>
            </a:rPr>
            <a:t> </a:t>
          </a:r>
          <a:r>
            <a:rPr lang="en-US" sz="1200" b="0" i="0" kern="1200" dirty="0" err="1">
              <a:solidFill>
                <a:sysClr val="window" lastClr="FFFFFF"/>
              </a:solidFill>
              <a:latin typeface="Century" panose="02040604050505020304" pitchFamily="18" charset="0"/>
              <a:ea typeface="+mn-ea"/>
              <a:cs typeface="Times New Roman" panose="02020603050405020304" pitchFamily="18" charset="0"/>
            </a:rPr>
            <a:t>în</a:t>
          </a:r>
          <a:r>
            <a:rPr lang="en-US" sz="1200" b="0" i="0" kern="1200" dirty="0">
              <a:solidFill>
                <a:sysClr val="window" lastClr="FFFFFF"/>
              </a:solidFill>
              <a:latin typeface="Century" panose="02040604050505020304" pitchFamily="18" charset="0"/>
              <a:ea typeface="+mn-ea"/>
              <a:cs typeface="Times New Roman" panose="02020603050405020304" pitchFamily="18" charset="0"/>
            </a:rPr>
            <a:t> </a:t>
          </a:r>
          <a:r>
            <a:rPr lang="en-US" sz="1200" b="0" i="0" kern="1200" dirty="0" err="1">
              <a:solidFill>
                <a:sysClr val="window" lastClr="FFFFFF"/>
              </a:solidFill>
              <a:latin typeface="Century" panose="02040604050505020304" pitchFamily="18" charset="0"/>
              <a:ea typeface="+mn-ea"/>
              <a:cs typeface="Times New Roman" panose="02020603050405020304" pitchFamily="18" charset="0"/>
            </a:rPr>
            <a:t>domeniul</a:t>
          </a:r>
          <a:r>
            <a:rPr lang="en-US" sz="1200" b="0" i="0" kern="1200" dirty="0">
              <a:solidFill>
                <a:sysClr val="window" lastClr="FFFFFF"/>
              </a:solidFill>
              <a:latin typeface="Century" panose="02040604050505020304" pitchFamily="18" charset="0"/>
              <a:ea typeface="+mn-ea"/>
              <a:cs typeface="Times New Roman" panose="02020603050405020304" pitchFamily="18" charset="0"/>
            </a:rPr>
            <a:t> </a:t>
          </a:r>
          <a:r>
            <a:rPr lang="en-US" sz="1200" b="0" i="0" kern="1200" dirty="0" err="1">
              <a:solidFill>
                <a:sysClr val="window" lastClr="FFFFFF"/>
              </a:solidFill>
              <a:latin typeface="Century" panose="02040604050505020304" pitchFamily="18" charset="0"/>
              <a:ea typeface="+mn-ea"/>
              <a:cs typeface="Times New Roman" panose="02020603050405020304" pitchFamily="18" charset="0"/>
            </a:rPr>
            <a:t>dreptului</a:t>
          </a:r>
          <a:r>
            <a:rPr lang="en-US" sz="1200" b="0" i="0" kern="1200" dirty="0">
              <a:solidFill>
                <a:sysClr val="window" lastClr="FFFFFF"/>
              </a:solidFill>
              <a:latin typeface="Century" panose="02040604050505020304" pitchFamily="18" charset="0"/>
              <a:ea typeface="+mn-ea"/>
              <a:cs typeface="Times New Roman" panose="02020603050405020304" pitchFamily="18" charset="0"/>
            </a:rPr>
            <a:t> </a:t>
          </a:r>
          <a:r>
            <a:rPr lang="en-US" sz="1200" b="0" i="0" kern="1200" dirty="0" err="1">
              <a:solidFill>
                <a:sysClr val="window" lastClr="FFFFFF"/>
              </a:solidFill>
              <a:latin typeface="Century" panose="02040604050505020304" pitchFamily="18" charset="0"/>
              <a:ea typeface="+mn-ea"/>
              <a:cs typeface="Times New Roman" panose="02020603050405020304" pitchFamily="18" charset="0"/>
            </a:rPr>
            <a:t>muncii</a:t>
          </a:r>
          <a:endParaRPr lang="ru-RU" sz="1200" kern="1200" dirty="0">
            <a:solidFill>
              <a:sysClr val="window" lastClr="FFFFFF"/>
            </a:solidFill>
            <a:latin typeface="Century" panose="02040604050505020304" pitchFamily="18" charset="0"/>
            <a:ea typeface="+mn-ea"/>
            <a:cs typeface="Times New Roman" panose="02020603050405020304" pitchFamily="18" charset="0"/>
          </a:endParaRPr>
        </a:p>
      </dsp:txBody>
      <dsp:txXfrm>
        <a:off x="2119684" y="181273"/>
        <a:ext cx="2391678" cy="1435007"/>
      </dsp:txXfrm>
    </dsp:sp>
    <dsp:sp modelId="{CBA4DDC1-1540-4CD7-BCBF-7F4AE8FC5278}">
      <dsp:nvSpPr>
        <dsp:cNvPr id="0" name=""/>
        <dsp:cNvSpPr/>
      </dsp:nvSpPr>
      <dsp:spPr>
        <a:xfrm>
          <a:off x="4750530" y="181273"/>
          <a:ext cx="3520574" cy="1435007"/>
        </a:xfrm>
        <a:prstGeom prst="rect">
          <a:avLst/>
        </a:prstGeom>
        <a:solidFill>
          <a:srgbClr val="728653">
            <a:hueOff val="0"/>
            <a:satOff val="0"/>
            <a:lumOff val="0"/>
            <a:alphaOff val="0"/>
          </a:srgbClr>
        </a:solidFill>
        <a:ln w="1587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o-RO" sz="1200" b="0" i="0" kern="1200" dirty="0">
              <a:solidFill>
                <a:sysClr val="window" lastClr="FFFFFF"/>
              </a:solidFill>
              <a:latin typeface="Century" panose="02040604050505020304" pitchFamily="18" charset="0"/>
              <a:ea typeface="+mn-ea"/>
              <a:cs typeface="Times New Roman" panose="02020603050405020304" pitchFamily="18" charset="0"/>
            </a:rPr>
            <a:t>Prelucrarea este necesară pentru protecţia </a:t>
          </a:r>
          <a:r>
            <a:rPr lang="ro-RO" sz="1200" b="0" i="0" kern="1200" dirty="0" err="1">
              <a:solidFill>
                <a:sysClr val="window" lastClr="FFFFFF"/>
              </a:solidFill>
              <a:latin typeface="Century" panose="02040604050505020304" pitchFamily="18" charset="0"/>
              <a:ea typeface="+mn-ea"/>
              <a:cs typeface="Times New Roman" panose="02020603050405020304" pitchFamily="18" charset="0"/>
            </a:rPr>
            <a:t>vieţii</a:t>
          </a:r>
          <a:r>
            <a:rPr lang="ro-RO" sz="1200" b="0" i="0" kern="1200" dirty="0">
              <a:solidFill>
                <a:sysClr val="window" lastClr="FFFFFF"/>
              </a:solidFill>
              <a:latin typeface="Century" panose="02040604050505020304" pitchFamily="18" charset="0"/>
              <a:ea typeface="+mn-ea"/>
              <a:cs typeface="Times New Roman" panose="02020603050405020304" pitchFamily="18" charset="0"/>
            </a:rPr>
            <a:t>, </a:t>
          </a:r>
          <a:r>
            <a:rPr lang="ro-RO" sz="1200" b="0" i="0" kern="1200" dirty="0" err="1">
              <a:solidFill>
                <a:sysClr val="window" lastClr="FFFFFF"/>
              </a:solidFill>
              <a:latin typeface="Century" panose="02040604050505020304" pitchFamily="18" charset="0"/>
              <a:ea typeface="+mn-ea"/>
              <a:cs typeface="Times New Roman" panose="02020603050405020304" pitchFamily="18" charset="0"/>
            </a:rPr>
            <a:t>integrităţii</a:t>
          </a:r>
          <a:r>
            <a:rPr lang="ro-RO" sz="1200" b="0" i="0" kern="1200" dirty="0">
              <a:solidFill>
                <a:sysClr val="window" lastClr="FFFFFF"/>
              </a:solidFill>
              <a:latin typeface="Century" panose="02040604050505020304" pitchFamily="18" charset="0"/>
              <a:ea typeface="+mn-ea"/>
              <a:cs typeface="Times New Roman" panose="02020603050405020304" pitchFamily="18" charset="0"/>
            </a:rPr>
            <a:t> fizice sau a </a:t>
          </a:r>
          <a:r>
            <a:rPr lang="ro-RO" sz="1200" b="0" i="0" kern="1200" dirty="0" err="1">
              <a:solidFill>
                <a:sysClr val="window" lastClr="FFFFFF"/>
              </a:solidFill>
              <a:latin typeface="Century" panose="02040604050505020304" pitchFamily="18" charset="0"/>
              <a:ea typeface="+mn-ea"/>
              <a:cs typeface="Times New Roman" panose="02020603050405020304" pitchFamily="18" charset="0"/>
            </a:rPr>
            <a:t>sănătăţii</a:t>
          </a:r>
          <a:r>
            <a:rPr lang="ro-RO" sz="1200" b="0" i="0" kern="1200" dirty="0">
              <a:solidFill>
                <a:sysClr val="window" lastClr="FFFFFF"/>
              </a:solidFill>
              <a:latin typeface="Century" panose="02040604050505020304" pitchFamily="18" charset="0"/>
              <a:ea typeface="+mn-ea"/>
              <a:cs typeface="Times New Roman" panose="02020603050405020304" pitchFamily="18" charset="0"/>
            </a:rPr>
            <a:t> subiectului datelor cu caracter</a:t>
          </a:r>
          <a:endParaRPr lang="ru-RU" sz="1200" kern="1200" dirty="0">
            <a:solidFill>
              <a:sysClr val="window" lastClr="FFFFFF"/>
            </a:solidFill>
            <a:latin typeface="Century" panose="02040604050505020304" pitchFamily="18" charset="0"/>
            <a:ea typeface="+mn-ea"/>
            <a:cs typeface="Times New Roman" panose="02020603050405020304" pitchFamily="18" charset="0"/>
          </a:endParaRPr>
        </a:p>
      </dsp:txBody>
      <dsp:txXfrm>
        <a:off x="4750530" y="181273"/>
        <a:ext cx="3520574" cy="1435007"/>
      </dsp:txXfrm>
    </dsp:sp>
    <dsp:sp modelId="{25E994BF-412C-45B5-9FC1-13476EBB9950}">
      <dsp:nvSpPr>
        <dsp:cNvPr id="0" name=""/>
        <dsp:cNvSpPr/>
      </dsp:nvSpPr>
      <dsp:spPr>
        <a:xfrm>
          <a:off x="901494" y="1855448"/>
          <a:ext cx="3840079" cy="1435007"/>
        </a:xfrm>
        <a:prstGeom prst="rect">
          <a:avLst/>
        </a:prstGeom>
        <a:solidFill>
          <a:srgbClr val="92AA4C">
            <a:hueOff val="0"/>
            <a:satOff val="0"/>
            <a:lumOff val="0"/>
            <a:alphaOff val="0"/>
          </a:srgbClr>
        </a:solidFill>
        <a:ln w="1587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o-RO" sz="1200" kern="1200" dirty="0">
              <a:solidFill>
                <a:sysClr val="window" lastClr="FFFFFF"/>
              </a:solidFill>
              <a:latin typeface="Century" panose="02040604050505020304" pitchFamily="18" charset="0"/>
              <a:ea typeface="+mn-ea"/>
              <a:cs typeface="Times New Roman" panose="02020603050405020304" pitchFamily="18" charset="0"/>
            </a:rPr>
            <a:t>Prelucrarea este efectuată în contextul </a:t>
          </a:r>
          <a:r>
            <a:rPr lang="ro-RO" sz="1200" kern="1200" dirty="0" err="1">
              <a:solidFill>
                <a:sysClr val="window" lastClr="FFFFFF"/>
              </a:solidFill>
              <a:latin typeface="Century" panose="02040604050505020304" pitchFamily="18" charset="0"/>
              <a:ea typeface="+mn-ea"/>
              <a:cs typeface="Times New Roman" panose="02020603050405020304" pitchFamily="18" charset="0"/>
            </a:rPr>
            <a:t>activităţilor</a:t>
          </a:r>
          <a:r>
            <a:rPr lang="ro-RO" sz="1200" kern="1200" dirty="0">
              <a:solidFill>
                <a:sysClr val="window" lastClr="FFFFFF"/>
              </a:solidFill>
              <a:latin typeface="Century" panose="02040604050505020304" pitchFamily="18" charset="0"/>
              <a:ea typeface="+mn-ea"/>
              <a:cs typeface="Times New Roman" panose="02020603050405020304" pitchFamily="18" charset="0"/>
            </a:rPr>
            <a:t> legitime de către </a:t>
          </a:r>
          <a:r>
            <a:rPr lang="ro-RO" sz="1200" kern="1200" dirty="0" err="1">
              <a:solidFill>
                <a:sysClr val="window" lastClr="FFFFFF"/>
              </a:solidFill>
              <a:latin typeface="Century" panose="02040604050505020304" pitchFamily="18" charset="0"/>
              <a:ea typeface="+mn-ea"/>
              <a:cs typeface="Times New Roman" panose="02020603050405020304" pitchFamily="18" charset="0"/>
            </a:rPr>
            <a:t>asociaţii</a:t>
          </a:r>
          <a:r>
            <a:rPr lang="ro-RO" sz="1200" kern="1200" dirty="0">
              <a:solidFill>
                <a:sysClr val="window" lastClr="FFFFFF"/>
              </a:solidFill>
              <a:latin typeface="Century" panose="02040604050505020304" pitchFamily="18" charset="0"/>
              <a:ea typeface="+mn-ea"/>
              <a:cs typeface="Times New Roman" panose="02020603050405020304" pitchFamily="18" charset="0"/>
            </a:rPr>
            <a:t> </a:t>
          </a:r>
          <a:r>
            <a:rPr lang="ro-RO" sz="1200" kern="1200" dirty="0" err="1">
              <a:solidFill>
                <a:sysClr val="window" lastClr="FFFFFF"/>
              </a:solidFill>
              <a:latin typeface="Century" panose="02040604050505020304" pitchFamily="18" charset="0"/>
              <a:ea typeface="+mn-ea"/>
              <a:cs typeface="Times New Roman" panose="02020603050405020304" pitchFamily="18" charset="0"/>
            </a:rPr>
            <a:t>obşteşti</a:t>
          </a:r>
          <a:r>
            <a:rPr lang="ro-RO" sz="1200" kern="1200" dirty="0">
              <a:solidFill>
                <a:sysClr val="window" lastClr="FFFFFF"/>
              </a:solidFill>
              <a:latin typeface="Century" panose="02040604050505020304" pitchFamily="18" charset="0"/>
              <a:ea typeface="+mn-ea"/>
              <a:cs typeface="Times New Roman" panose="02020603050405020304" pitchFamily="18" charset="0"/>
            </a:rPr>
            <a:t>, partide şi alte </a:t>
          </a:r>
          <a:r>
            <a:rPr lang="ro-RO" sz="1200" kern="1200" dirty="0" err="1">
              <a:solidFill>
                <a:sysClr val="window" lastClr="FFFFFF"/>
              </a:solidFill>
              <a:latin typeface="Century" panose="02040604050505020304" pitchFamily="18" charset="0"/>
              <a:ea typeface="+mn-ea"/>
              <a:cs typeface="Times New Roman" panose="02020603050405020304" pitchFamily="18" charset="0"/>
            </a:rPr>
            <a:t>organizaţii</a:t>
          </a:r>
          <a:r>
            <a:rPr lang="ro-RO" sz="1200" kern="1200" dirty="0">
              <a:solidFill>
                <a:sysClr val="window" lastClr="FFFFFF"/>
              </a:solidFill>
              <a:latin typeface="Century" panose="02040604050505020304" pitchFamily="18" charset="0"/>
              <a:ea typeface="+mn-ea"/>
              <a:cs typeface="Times New Roman" panose="02020603050405020304" pitchFamily="18" charset="0"/>
            </a:rPr>
            <a:t> social-politice, de către sindicate, </a:t>
          </a:r>
          <a:r>
            <a:rPr lang="ro-RO" sz="1200" kern="1200" dirty="0" err="1">
              <a:solidFill>
                <a:sysClr val="window" lastClr="FFFFFF"/>
              </a:solidFill>
              <a:latin typeface="Century" panose="02040604050505020304" pitchFamily="18" charset="0"/>
              <a:ea typeface="+mn-ea"/>
              <a:cs typeface="Times New Roman" panose="02020603050405020304" pitchFamily="18" charset="0"/>
            </a:rPr>
            <a:t>asociaţii</a:t>
          </a:r>
          <a:r>
            <a:rPr lang="ro-RO" sz="1200" kern="1200" dirty="0">
              <a:solidFill>
                <a:sysClr val="window" lastClr="FFFFFF"/>
              </a:solidFill>
              <a:latin typeface="Century" panose="02040604050505020304" pitchFamily="18" charset="0"/>
              <a:ea typeface="+mn-ea"/>
              <a:cs typeface="Times New Roman" panose="02020603050405020304" pitchFamily="18" charset="0"/>
            </a:rPr>
            <a:t> de patronat, </a:t>
          </a:r>
          <a:r>
            <a:rPr lang="ro-RO" sz="1200" kern="1200" dirty="0" err="1">
              <a:solidFill>
                <a:sysClr val="window" lastClr="FFFFFF"/>
              </a:solidFill>
              <a:latin typeface="Century" panose="02040604050505020304" pitchFamily="18" charset="0"/>
              <a:ea typeface="+mn-ea"/>
              <a:cs typeface="Times New Roman" panose="02020603050405020304" pitchFamily="18" charset="0"/>
            </a:rPr>
            <a:t>organizaţii</a:t>
          </a:r>
          <a:r>
            <a:rPr lang="ro-RO" sz="1200" kern="1200" dirty="0">
              <a:solidFill>
                <a:sysClr val="window" lastClr="FFFFFF"/>
              </a:solidFill>
              <a:latin typeface="Century" panose="02040604050505020304" pitchFamily="18" charset="0"/>
              <a:ea typeface="+mn-ea"/>
              <a:cs typeface="Times New Roman" panose="02020603050405020304" pitchFamily="18" charset="0"/>
            </a:rPr>
            <a:t> filozofice sau religioase, </a:t>
          </a:r>
          <a:r>
            <a:rPr lang="ro-RO" sz="1200" kern="1200" dirty="0" err="1">
              <a:solidFill>
                <a:sysClr val="window" lastClr="FFFFFF"/>
              </a:solidFill>
              <a:latin typeface="Century" panose="02040604050505020304" pitchFamily="18" charset="0"/>
              <a:ea typeface="+mn-ea"/>
              <a:cs typeface="Times New Roman" panose="02020603050405020304" pitchFamily="18" charset="0"/>
            </a:rPr>
            <a:t>organizaţii</a:t>
          </a:r>
          <a:r>
            <a:rPr lang="ro-RO" sz="1200" kern="1200" dirty="0">
              <a:solidFill>
                <a:sysClr val="window" lastClr="FFFFFF"/>
              </a:solidFill>
              <a:latin typeface="Century" panose="02040604050505020304" pitchFamily="18" charset="0"/>
              <a:ea typeface="+mn-ea"/>
              <a:cs typeface="Times New Roman" panose="02020603050405020304" pitchFamily="18" charset="0"/>
            </a:rPr>
            <a:t> cooperatiste necomerciale, cu </a:t>
          </a:r>
          <a:r>
            <a:rPr lang="ro-RO" sz="1200" kern="1200" dirty="0" err="1">
              <a:solidFill>
                <a:sysClr val="window" lastClr="FFFFFF"/>
              </a:solidFill>
              <a:latin typeface="Century" panose="02040604050505020304" pitchFamily="18" charset="0"/>
              <a:ea typeface="+mn-ea"/>
              <a:cs typeface="Times New Roman" panose="02020603050405020304" pitchFamily="18" charset="0"/>
            </a:rPr>
            <a:t>condiţia</a:t>
          </a:r>
          <a:r>
            <a:rPr lang="ro-RO" sz="1200" kern="1200" dirty="0">
              <a:solidFill>
                <a:sysClr val="window" lastClr="FFFFFF"/>
              </a:solidFill>
              <a:latin typeface="Century" panose="02040604050505020304" pitchFamily="18" charset="0"/>
              <a:ea typeface="+mn-ea"/>
              <a:cs typeface="Times New Roman" panose="02020603050405020304" pitchFamily="18" charset="0"/>
            </a:rPr>
            <a:t> ca prelucrarea să se refere numai la membrii acestora sau la persoanele cu care acestea au contacte permanente în legătură cu scopurile lor </a:t>
          </a:r>
          <a:endParaRPr lang="ru-RU" sz="1200" kern="1200" dirty="0">
            <a:solidFill>
              <a:sysClr val="window" lastClr="FFFFFF"/>
            </a:solidFill>
            <a:latin typeface="Century" panose="02040604050505020304" pitchFamily="18" charset="0"/>
            <a:ea typeface="+mn-ea"/>
            <a:cs typeface="Times New Roman" panose="02020603050405020304" pitchFamily="18" charset="0"/>
          </a:endParaRPr>
        </a:p>
      </dsp:txBody>
      <dsp:txXfrm>
        <a:off x="901494" y="1855448"/>
        <a:ext cx="3840079" cy="1435007"/>
      </dsp:txXfrm>
    </dsp:sp>
    <dsp:sp modelId="{8D50B8C6-6C37-43A2-9E0C-E9D86433D97E}">
      <dsp:nvSpPr>
        <dsp:cNvPr id="0" name=""/>
        <dsp:cNvSpPr/>
      </dsp:nvSpPr>
      <dsp:spPr>
        <a:xfrm>
          <a:off x="4980741" y="1855448"/>
          <a:ext cx="2391678" cy="1435007"/>
        </a:xfrm>
        <a:prstGeom prst="rect">
          <a:avLst/>
        </a:prstGeom>
        <a:solidFill>
          <a:srgbClr val="6AAC91">
            <a:hueOff val="0"/>
            <a:satOff val="0"/>
            <a:lumOff val="0"/>
            <a:alphaOff val="0"/>
          </a:srgbClr>
        </a:solidFill>
        <a:ln w="1587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o-RO" sz="1200" b="0" i="0" kern="1200" dirty="0">
              <a:solidFill>
                <a:sysClr val="window" lastClr="FFFFFF"/>
              </a:solidFill>
              <a:latin typeface="Century" panose="02040604050505020304" pitchFamily="18" charset="0"/>
              <a:ea typeface="+mn-ea"/>
              <a:cs typeface="Times New Roman" panose="02020603050405020304" pitchFamily="18" charset="0"/>
            </a:rPr>
            <a:t>Prelucrarea se referă la date făcute publice în mod voluntar şi manifest de către subiectul datelor cu caracter personal</a:t>
          </a:r>
          <a:endParaRPr lang="ru-RU" sz="1200" kern="1200" dirty="0">
            <a:solidFill>
              <a:sysClr val="window" lastClr="FFFFFF"/>
            </a:solidFill>
            <a:latin typeface="Century" panose="02040604050505020304" pitchFamily="18" charset="0"/>
            <a:ea typeface="+mn-ea"/>
            <a:cs typeface="Times New Roman" panose="02020603050405020304" pitchFamily="18" charset="0"/>
          </a:endParaRPr>
        </a:p>
      </dsp:txBody>
      <dsp:txXfrm>
        <a:off x="4980741" y="1855448"/>
        <a:ext cx="2391678" cy="1435007"/>
      </dsp:txXfrm>
    </dsp:sp>
    <dsp:sp modelId="{2010FD4D-4A89-4D9C-944A-8589DEE2E4E1}">
      <dsp:nvSpPr>
        <dsp:cNvPr id="0" name=""/>
        <dsp:cNvSpPr/>
      </dsp:nvSpPr>
      <dsp:spPr>
        <a:xfrm>
          <a:off x="1012851" y="3529623"/>
          <a:ext cx="2391678" cy="1435007"/>
        </a:xfrm>
        <a:prstGeom prst="rect">
          <a:avLst/>
        </a:prstGeom>
        <a:solidFill>
          <a:srgbClr val="DE7E18">
            <a:hueOff val="0"/>
            <a:satOff val="0"/>
            <a:lumOff val="0"/>
            <a:alphaOff val="0"/>
          </a:srgbClr>
        </a:solidFill>
        <a:ln w="1587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o-RO" sz="1200" kern="1200" dirty="0">
              <a:solidFill>
                <a:sysClr val="window" lastClr="FFFFFF"/>
              </a:solidFill>
              <a:latin typeface="Century" panose="02040604050505020304" pitchFamily="18" charset="0"/>
              <a:ea typeface="+mn-ea"/>
              <a:cs typeface="Times New Roman" panose="02020603050405020304" pitchFamily="18" charset="0"/>
            </a:rPr>
            <a:t>Prelucrarea este necesară pentru constatarea, exercitarea sau apărarea unui drept în </a:t>
          </a:r>
          <a:r>
            <a:rPr lang="ro-RO" sz="1200" kern="1200" dirty="0" err="1">
              <a:solidFill>
                <a:sysClr val="window" lastClr="FFFFFF"/>
              </a:solidFill>
              <a:latin typeface="Century" panose="02040604050505020304" pitchFamily="18" charset="0"/>
              <a:ea typeface="+mn-ea"/>
              <a:cs typeface="Times New Roman" panose="02020603050405020304" pitchFamily="18" charset="0"/>
            </a:rPr>
            <a:t>justiţie</a:t>
          </a:r>
          <a:r>
            <a:rPr lang="ro-RO" sz="1200" kern="1200" dirty="0">
              <a:solidFill>
                <a:sysClr val="window" lastClr="FFFFFF"/>
              </a:solidFill>
              <a:latin typeface="Century" panose="02040604050505020304" pitchFamily="18" charset="0"/>
              <a:ea typeface="+mn-ea"/>
              <a:cs typeface="Times New Roman" panose="02020603050405020304" pitchFamily="18" charset="0"/>
            </a:rPr>
            <a:t> al subiectului datelor cu caracter personal</a:t>
          </a:r>
          <a:endParaRPr lang="ru-RU" sz="1200" kern="1200" dirty="0">
            <a:solidFill>
              <a:sysClr val="window" lastClr="FFFFFF"/>
            </a:solidFill>
            <a:latin typeface="Century" panose="02040604050505020304" pitchFamily="18" charset="0"/>
            <a:ea typeface="+mn-ea"/>
            <a:cs typeface="Times New Roman" panose="02020603050405020304" pitchFamily="18" charset="0"/>
          </a:endParaRPr>
        </a:p>
      </dsp:txBody>
      <dsp:txXfrm>
        <a:off x="1012851" y="3529623"/>
        <a:ext cx="2391678" cy="1435007"/>
      </dsp:txXfrm>
    </dsp:sp>
    <dsp:sp modelId="{C6E7A9C5-0864-48F6-9761-A92E8A22B501}">
      <dsp:nvSpPr>
        <dsp:cNvPr id="0" name=""/>
        <dsp:cNvSpPr/>
      </dsp:nvSpPr>
      <dsp:spPr>
        <a:xfrm>
          <a:off x="3643697" y="3529623"/>
          <a:ext cx="3617365" cy="1435007"/>
        </a:xfrm>
        <a:prstGeom prst="rect">
          <a:avLst/>
        </a:prstGeom>
        <a:solidFill>
          <a:srgbClr val="9F8351">
            <a:hueOff val="0"/>
            <a:satOff val="0"/>
            <a:lumOff val="0"/>
            <a:alphaOff val="0"/>
          </a:srgbClr>
        </a:solidFill>
        <a:ln w="1587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o-RO" sz="1200" b="0" i="0" kern="1200" dirty="0">
              <a:solidFill>
                <a:sysClr val="window" lastClr="FFFFFF"/>
              </a:solidFill>
              <a:latin typeface="Century" panose="02040604050505020304" pitchFamily="18" charset="0"/>
              <a:ea typeface="+mn-ea"/>
              <a:cs typeface="Times New Roman" panose="02020603050405020304" pitchFamily="18" charset="0"/>
            </a:rPr>
            <a:t>Prelucrarea este necesară în scopul asigurării </a:t>
          </a:r>
          <a:r>
            <a:rPr lang="ro-RO" sz="1200" b="0" i="0" kern="1200" dirty="0" err="1">
              <a:solidFill>
                <a:sysClr val="window" lastClr="FFFFFF"/>
              </a:solidFill>
              <a:latin typeface="Century" panose="02040604050505020304" pitchFamily="18" charset="0"/>
              <a:ea typeface="+mn-ea"/>
              <a:cs typeface="Times New Roman" panose="02020603050405020304" pitchFamily="18" charset="0"/>
            </a:rPr>
            <a:t>securităţii</a:t>
          </a:r>
          <a:r>
            <a:rPr lang="ro-RO" sz="1200" b="0" i="0" kern="1200" dirty="0">
              <a:solidFill>
                <a:sysClr val="window" lastClr="FFFFFF"/>
              </a:solidFill>
              <a:latin typeface="Century" panose="02040604050505020304" pitchFamily="18" charset="0"/>
              <a:ea typeface="+mn-ea"/>
              <a:cs typeface="Times New Roman" panose="02020603050405020304" pitchFamily="18" charset="0"/>
            </a:rPr>
            <a:t> statului, al reducerii riscului de declanșare sau în cazul declanșării urgențelor de sănătate publică</a:t>
          </a:r>
          <a:endParaRPr lang="ru-RU" sz="1200" kern="1200" dirty="0">
            <a:solidFill>
              <a:sysClr val="window" lastClr="FFFFFF"/>
            </a:solidFill>
            <a:latin typeface="Century" panose="02040604050505020304" pitchFamily="18" charset="0"/>
            <a:ea typeface="+mn-ea"/>
            <a:cs typeface="Times New Roman" panose="02020603050405020304" pitchFamily="18" charset="0"/>
          </a:endParaRPr>
        </a:p>
      </dsp:txBody>
      <dsp:txXfrm>
        <a:off x="3643697" y="3529623"/>
        <a:ext cx="3617365" cy="14350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0BD63-46E1-4776-B36D-D74C10FBE91A}">
      <dsp:nvSpPr>
        <dsp:cNvPr id="0" name=""/>
        <dsp:cNvSpPr/>
      </dsp:nvSpPr>
      <dsp:spPr>
        <a:xfrm rot="3371469">
          <a:off x="1381824" y="3564243"/>
          <a:ext cx="1455325" cy="40693"/>
        </a:xfrm>
        <a:custGeom>
          <a:avLst/>
          <a:gdLst/>
          <a:ahLst/>
          <a:cxnLst/>
          <a:rect l="0" t="0" r="0" b="0"/>
          <a:pathLst>
            <a:path>
              <a:moveTo>
                <a:pt x="0" y="20346"/>
              </a:moveTo>
              <a:lnTo>
                <a:pt x="1455325" y="20346"/>
              </a:lnTo>
            </a:path>
          </a:pathLst>
        </a:custGeom>
        <a:noFill/>
        <a:ln w="9525" cap="flat" cmpd="sng" algn="ctr">
          <a:solidFill>
            <a:schemeClr val="accent3">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4DD2A6-0365-411C-A06B-9F39ED71E650}">
      <dsp:nvSpPr>
        <dsp:cNvPr id="0" name=""/>
        <dsp:cNvSpPr/>
      </dsp:nvSpPr>
      <dsp:spPr>
        <a:xfrm rot="1380813">
          <a:off x="1815850" y="2932344"/>
          <a:ext cx="1319174" cy="40693"/>
        </a:xfrm>
        <a:custGeom>
          <a:avLst/>
          <a:gdLst/>
          <a:ahLst/>
          <a:cxnLst/>
          <a:rect l="0" t="0" r="0" b="0"/>
          <a:pathLst>
            <a:path>
              <a:moveTo>
                <a:pt x="0" y="20346"/>
              </a:moveTo>
              <a:lnTo>
                <a:pt x="1319174" y="20346"/>
              </a:lnTo>
            </a:path>
          </a:pathLst>
        </a:custGeom>
        <a:noFill/>
        <a:ln w="9525" cap="flat" cmpd="sng" algn="ctr">
          <a:solidFill>
            <a:schemeClr val="accent3">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5BAB3C-2B3F-4469-B16F-272BE9468541}">
      <dsp:nvSpPr>
        <dsp:cNvPr id="0" name=""/>
        <dsp:cNvSpPr/>
      </dsp:nvSpPr>
      <dsp:spPr>
        <a:xfrm rot="21214131">
          <a:off x="1864584" y="2341104"/>
          <a:ext cx="1195448" cy="40693"/>
        </a:xfrm>
        <a:custGeom>
          <a:avLst/>
          <a:gdLst/>
          <a:ahLst/>
          <a:cxnLst/>
          <a:rect l="0" t="0" r="0" b="0"/>
          <a:pathLst>
            <a:path>
              <a:moveTo>
                <a:pt x="0" y="20346"/>
              </a:moveTo>
              <a:lnTo>
                <a:pt x="1195448" y="20346"/>
              </a:lnTo>
            </a:path>
          </a:pathLst>
        </a:custGeom>
        <a:noFill/>
        <a:ln w="9525" cap="flat" cmpd="sng" algn="ctr">
          <a:solidFill>
            <a:schemeClr val="accent3">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49E8F71-E022-41A1-BB0A-97DE3E7DFD8C}">
      <dsp:nvSpPr>
        <dsp:cNvPr id="0" name=""/>
        <dsp:cNvSpPr/>
      </dsp:nvSpPr>
      <dsp:spPr>
        <a:xfrm rot="19313876">
          <a:off x="1751622" y="1737211"/>
          <a:ext cx="1095545" cy="40693"/>
        </a:xfrm>
        <a:custGeom>
          <a:avLst/>
          <a:gdLst/>
          <a:ahLst/>
          <a:cxnLst/>
          <a:rect l="0" t="0" r="0" b="0"/>
          <a:pathLst>
            <a:path>
              <a:moveTo>
                <a:pt x="0" y="20346"/>
              </a:moveTo>
              <a:lnTo>
                <a:pt x="1095545" y="20346"/>
              </a:lnTo>
            </a:path>
          </a:pathLst>
        </a:custGeom>
        <a:noFill/>
        <a:ln w="9525" cap="flat" cmpd="sng" algn="ctr">
          <a:solidFill>
            <a:schemeClr val="accent3">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F8B574-4462-43B5-BDE4-4714FA044B10}">
      <dsp:nvSpPr>
        <dsp:cNvPr id="0" name=""/>
        <dsp:cNvSpPr/>
      </dsp:nvSpPr>
      <dsp:spPr>
        <a:xfrm rot="17549170">
          <a:off x="1186474" y="1382675"/>
          <a:ext cx="1267470" cy="40693"/>
        </a:xfrm>
        <a:custGeom>
          <a:avLst/>
          <a:gdLst/>
          <a:ahLst/>
          <a:cxnLst/>
          <a:rect l="0" t="0" r="0" b="0"/>
          <a:pathLst>
            <a:path>
              <a:moveTo>
                <a:pt x="0" y="20346"/>
              </a:moveTo>
              <a:lnTo>
                <a:pt x="1267470" y="20346"/>
              </a:lnTo>
            </a:path>
          </a:pathLst>
        </a:custGeom>
        <a:noFill/>
        <a:ln w="9525" cap="flat" cmpd="sng" algn="ctr">
          <a:solidFill>
            <a:schemeClr val="accent3">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D3BD5F-0828-4610-81CA-314ED83DEF9E}">
      <dsp:nvSpPr>
        <dsp:cNvPr id="0" name=""/>
        <dsp:cNvSpPr/>
      </dsp:nvSpPr>
      <dsp:spPr>
        <a:xfrm>
          <a:off x="792088" y="2081562"/>
          <a:ext cx="746906" cy="757982"/>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133947A-0DD7-44E3-A3B8-53424563277D}">
      <dsp:nvSpPr>
        <dsp:cNvPr id="0" name=""/>
        <dsp:cNvSpPr/>
      </dsp:nvSpPr>
      <dsp:spPr>
        <a:xfrm>
          <a:off x="1800204" y="0"/>
          <a:ext cx="849771" cy="849771"/>
        </a:xfrm>
        <a:prstGeom prst="ellipse">
          <a:avLst/>
        </a:prstGeom>
        <a:gradFill rotWithShape="0">
          <a:gsLst>
            <a:gs pos="0">
              <a:schemeClr val="accent3">
                <a:shade val="50000"/>
                <a:hueOff val="89185"/>
                <a:satOff val="-1423"/>
                <a:lumOff val="13702"/>
                <a:alphaOff val="0"/>
                <a:shade val="51000"/>
                <a:satMod val="130000"/>
              </a:schemeClr>
            </a:gs>
            <a:gs pos="80000">
              <a:schemeClr val="accent3">
                <a:shade val="50000"/>
                <a:hueOff val="89185"/>
                <a:satOff val="-1423"/>
                <a:lumOff val="13702"/>
                <a:alphaOff val="0"/>
                <a:shade val="93000"/>
                <a:satMod val="130000"/>
              </a:schemeClr>
            </a:gs>
            <a:gs pos="100000">
              <a:schemeClr val="accent3">
                <a:shade val="50000"/>
                <a:hueOff val="89185"/>
                <a:satOff val="-1423"/>
                <a:lumOff val="1370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o-RO" sz="1200" b="1" kern="1200" dirty="0">
              <a:solidFill>
                <a:schemeClr val="tx1"/>
              </a:solidFill>
              <a:latin typeface="Century" panose="02040604050505020304" pitchFamily="18" charset="0"/>
              <a:cs typeface="Times New Roman" panose="02020603050405020304" pitchFamily="18" charset="0"/>
            </a:rPr>
            <a:t>De a fi informat (art.12)</a:t>
          </a:r>
        </a:p>
      </dsp:txBody>
      <dsp:txXfrm>
        <a:off x="1924650" y="124446"/>
        <a:ext cx="600879" cy="600879"/>
      </dsp:txXfrm>
    </dsp:sp>
    <dsp:sp modelId="{FC78C543-B3D2-4F92-A5F0-8C14CDBA4CFA}">
      <dsp:nvSpPr>
        <dsp:cNvPr id="0" name=""/>
        <dsp:cNvSpPr/>
      </dsp:nvSpPr>
      <dsp:spPr>
        <a:xfrm>
          <a:off x="2639906" y="732479"/>
          <a:ext cx="849771" cy="849771"/>
        </a:xfrm>
        <a:prstGeom prst="ellipse">
          <a:avLst/>
        </a:prstGeom>
        <a:gradFill rotWithShape="0">
          <a:gsLst>
            <a:gs pos="0">
              <a:schemeClr val="accent3">
                <a:shade val="50000"/>
                <a:hueOff val="178371"/>
                <a:satOff val="-2846"/>
                <a:lumOff val="27405"/>
                <a:alphaOff val="0"/>
                <a:shade val="51000"/>
                <a:satMod val="130000"/>
              </a:schemeClr>
            </a:gs>
            <a:gs pos="80000">
              <a:schemeClr val="accent3">
                <a:shade val="50000"/>
                <a:hueOff val="178371"/>
                <a:satOff val="-2846"/>
                <a:lumOff val="27405"/>
                <a:alphaOff val="0"/>
                <a:shade val="93000"/>
                <a:satMod val="130000"/>
              </a:schemeClr>
            </a:gs>
            <a:gs pos="100000">
              <a:schemeClr val="accent3">
                <a:shade val="50000"/>
                <a:hueOff val="178371"/>
                <a:satOff val="-2846"/>
                <a:lumOff val="2740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o-RO" sz="1200" b="1" kern="1200" dirty="0">
              <a:solidFill>
                <a:schemeClr val="tx1"/>
              </a:solidFill>
              <a:latin typeface="Century" panose="02040604050505020304" pitchFamily="18" charset="0"/>
              <a:cs typeface="Times New Roman" panose="02020603050405020304" pitchFamily="18" charset="0"/>
            </a:rPr>
            <a:t>De acces (art.13)</a:t>
          </a:r>
        </a:p>
      </dsp:txBody>
      <dsp:txXfrm>
        <a:off x="2764352" y="856925"/>
        <a:ext cx="600879" cy="600879"/>
      </dsp:txXfrm>
    </dsp:sp>
    <dsp:sp modelId="{D0AE596A-DEC6-4EFE-96A2-71FDDA3A107A}">
      <dsp:nvSpPr>
        <dsp:cNvPr id="0" name=""/>
        <dsp:cNvSpPr/>
      </dsp:nvSpPr>
      <dsp:spPr>
        <a:xfrm>
          <a:off x="3053597" y="1822023"/>
          <a:ext cx="849771" cy="849771"/>
        </a:xfrm>
        <a:prstGeom prst="ellipse">
          <a:avLst/>
        </a:prstGeom>
        <a:gradFill rotWithShape="0">
          <a:gsLst>
            <a:gs pos="0">
              <a:schemeClr val="accent3">
                <a:shade val="50000"/>
                <a:hueOff val="267556"/>
                <a:satOff val="-4269"/>
                <a:lumOff val="41107"/>
                <a:alphaOff val="0"/>
                <a:shade val="51000"/>
                <a:satMod val="130000"/>
              </a:schemeClr>
            </a:gs>
            <a:gs pos="80000">
              <a:schemeClr val="accent3">
                <a:shade val="50000"/>
                <a:hueOff val="267556"/>
                <a:satOff val="-4269"/>
                <a:lumOff val="41107"/>
                <a:alphaOff val="0"/>
                <a:shade val="93000"/>
                <a:satMod val="130000"/>
              </a:schemeClr>
            </a:gs>
            <a:gs pos="100000">
              <a:schemeClr val="accent3">
                <a:shade val="50000"/>
                <a:hueOff val="267556"/>
                <a:satOff val="-4269"/>
                <a:lumOff val="411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o-RO" sz="1200" b="1" kern="1200" dirty="0">
              <a:solidFill>
                <a:schemeClr val="tx1"/>
              </a:solidFill>
              <a:latin typeface="Century" panose="02040604050505020304" pitchFamily="18" charset="0"/>
              <a:cs typeface="Times New Roman" panose="02020603050405020304" pitchFamily="18" charset="0"/>
            </a:rPr>
            <a:t>De intervenție (art.14)</a:t>
          </a:r>
        </a:p>
      </dsp:txBody>
      <dsp:txXfrm>
        <a:off x="3178043" y="1946469"/>
        <a:ext cx="600879" cy="600879"/>
      </dsp:txXfrm>
    </dsp:sp>
    <dsp:sp modelId="{087A5C22-E587-4D3E-9629-DCB4AB290A36}">
      <dsp:nvSpPr>
        <dsp:cNvPr id="0" name=""/>
        <dsp:cNvSpPr/>
      </dsp:nvSpPr>
      <dsp:spPr>
        <a:xfrm>
          <a:off x="3048714" y="2951778"/>
          <a:ext cx="849771" cy="849771"/>
        </a:xfrm>
        <a:prstGeom prst="ellipse">
          <a:avLst/>
        </a:prstGeom>
        <a:gradFill rotWithShape="0">
          <a:gsLst>
            <a:gs pos="0">
              <a:schemeClr val="accent3">
                <a:shade val="50000"/>
                <a:hueOff val="178371"/>
                <a:satOff val="-2846"/>
                <a:lumOff val="27405"/>
                <a:alphaOff val="0"/>
                <a:shade val="51000"/>
                <a:satMod val="130000"/>
              </a:schemeClr>
            </a:gs>
            <a:gs pos="80000">
              <a:schemeClr val="accent3">
                <a:shade val="50000"/>
                <a:hueOff val="178371"/>
                <a:satOff val="-2846"/>
                <a:lumOff val="27405"/>
                <a:alphaOff val="0"/>
                <a:shade val="93000"/>
                <a:satMod val="130000"/>
              </a:schemeClr>
            </a:gs>
            <a:gs pos="100000">
              <a:schemeClr val="accent3">
                <a:shade val="50000"/>
                <a:hueOff val="178371"/>
                <a:satOff val="-2846"/>
                <a:lumOff val="2740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o-RO" sz="1200" b="1" kern="1200" dirty="0">
              <a:solidFill>
                <a:schemeClr val="tx1"/>
              </a:solidFill>
              <a:latin typeface="Century" panose="02040604050505020304" pitchFamily="18" charset="0"/>
              <a:cs typeface="Times New Roman" panose="02020603050405020304" pitchFamily="18" charset="0"/>
            </a:rPr>
            <a:t>De opoziție (art.16)</a:t>
          </a:r>
        </a:p>
      </dsp:txBody>
      <dsp:txXfrm>
        <a:off x="3173160" y="3076224"/>
        <a:ext cx="600879" cy="600879"/>
      </dsp:txXfrm>
    </dsp:sp>
    <dsp:sp modelId="{F7A85F51-6B78-4E8E-8F3D-E705F9BA7845}">
      <dsp:nvSpPr>
        <dsp:cNvPr id="0" name=""/>
        <dsp:cNvSpPr/>
      </dsp:nvSpPr>
      <dsp:spPr>
        <a:xfrm>
          <a:off x="2325907" y="4117355"/>
          <a:ext cx="849771" cy="849771"/>
        </a:xfrm>
        <a:prstGeom prst="ellipse">
          <a:avLst/>
        </a:prstGeom>
        <a:gradFill rotWithShape="0">
          <a:gsLst>
            <a:gs pos="0">
              <a:schemeClr val="accent3">
                <a:shade val="50000"/>
                <a:hueOff val="89185"/>
                <a:satOff val="-1423"/>
                <a:lumOff val="13702"/>
                <a:alphaOff val="0"/>
                <a:shade val="51000"/>
                <a:satMod val="130000"/>
              </a:schemeClr>
            </a:gs>
            <a:gs pos="80000">
              <a:schemeClr val="accent3">
                <a:shade val="50000"/>
                <a:hueOff val="89185"/>
                <a:satOff val="-1423"/>
                <a:lumOff val="13702"/>
                <a:alphaOff val="0"/>
                <a:shade val="93000"/>
                <a:satMod val="130000"/>
              </a:schemeClr>
            </a:gs>
            <a:gs pos="100000">
              <a:schemeClr val="accent3">
                <a:shade val="50000"/>
                <a:hueOff val="89185"/>
                <a:satOff val="-1423"/>
                <a:lumOff val="1370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ro-RO" sz="900" b="1" kern="1200" dirty="0">
              <a:solidFill>
                <a:schemeClr val="tx1"/>
              </a:solidFill>
              <a:latin typeface="Century" panose="02040604050505020304" pitchFamily="18" charset="0"/>
              <a:cs typeface="Times New Roman" panose="02020603050405020304" pitchFamily="18" charset="0"/>
            </a:rPr>
            <a:t>De a nu fi supus unei decizii </a:t>
          </a:r>
          <a:r>
            <a:rPr lang="ro-RO" sz="900" b="1" kern="1200" dirty="0" err="1">
              <a:solidFill>
                <a:schemeClr val="tx1"/>
              </a:solidFill>
              <a:latin typeface="Century" panose="02040604050505020304" pitchFamily="18" charset="0"/>
              <a:cs typeface="Times New Roman" panose="02020603050405020304" pitchFamily="18" charset="0"/>
            </a:rPr>
            <a:t>individua</a:t>
          </a:r>
          <a:r>
            <a:rPr lang="ro-RO" sz="900" b="1" kern="1200" dirty="0">
              <a:solidFill>
                <a:schemeClr val="tx1"/>
              </a:solidFill>
              <a:latin typeface="Century" panose="02040604050505020304" pitchFamily="18" charset="0"/>
              <a:cs typeface="Times New Roman" panose="02020603050405020304" pitchFamily="18" charset="0"/>
            </a:rPr>
            <a:t>-le (art.17)</a:t>
          </a:r>
        </a:p>
      </dsp:txBody>
      <dsp:txXfrm>
        <a:off x="2450353" y="4241801"/>
        <a:ext cx="600879" cy="6008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5900B-FE8C-4A88-AAD9-93ECDAF0043B}">
      <dsp:nvSpPr>
        <dsp:cNvPr id="0" name=""/>
        <dsp:cNvSpPr/>
      </dsp:nvSpPr>
      <dsp:spPr>
        <a:xfrm>
          <a:off x="949" y="0"/>
          <a:ext cx="1942317" cy="648072"/>
        </a:xfrm>
        <a:prstGeom prst="chevron">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ro-RO" sz="1600" b="1" kern="1200" dirty="0">
              <a:latin typeface="Century" panose="02040604050505020304" pitchFamily="18" charset="0"/>
              <a:cs typeface="Times New Roman" panose="02020603050405020304" pitchFamily="18" charset="0"/>
            </a:rPr>
            <a:t>Acces la justiție (art.18)</a:t>
          </a:r>
        </a:p>
      </dsp:txBody>
      <dsp:txXfrm>
        <a:off x="324985" y="0"/>
        <a:ext cx="1294245" cy="6480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B13FE-E7D7-4AC1-9FF6-0E39CDEEF507}">
      <dsp:nvSpPr>
        <dsp:cNvPr id="0" name=""/>
        <dsp:cNvSpPr/>
      </dsp:nvSpPr>
      <dsp:spPr>
        <a:xfrm>
          <a:off x="1627" y="0"/>
          <a:ext cx="2532606" cy="27815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ro-RO" sz="2200" b="1" kern="1200" dirty="0">
              <a:latin typeface="Century" panose="02040604050505020304" pitchFamily="18" charset="0"/>
              <a:ea typeface="Verdana" panose="020B0604030504040204" pitchFamily="34" charset="0"/>
            </a:rPr>
            <a:t>Operator</a:t>
          </a:r>
          <a:endParaRPr lang="en-US" sz="2200" b="1" kern="1200" dirty="0">
            <a:latin typeface="Century" panose="02040604050505020304" pitchFamily="18" charset="0"/>
            <a:ea typeface="Verdana" panose="020B0604030504040204" pitchFamily="34" charset="0"/>
          </a:endParaRPr>
        </a:p>
      </dsp:txBody>
      <dsp:txXfrm>
        <a:off x="1627" y="1112629"/>
        <a:ext cx="2532606" cy="1112629"/>
      </dsp:txXfrm>
    </dsp:sp>
    <dsp:sp modelId="{31BE9D13-EE84-49C3-A53B-50DA27F1FAA1}">
      <dsp:nvSpPr>
        <dsp:cNvPr id="0" name=""/>
        <dsp:cNvSpPr/>
      </dsp:nvSpPr>
      <dsp:spPr>
        <a:xfrm>
          <a:off x="695523" y="140676"/>
          <a:ext cx="1158283" cy="96523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91E052-9216-4269-BC5F-7B30712D4522}">
      <dsp:nvSpPr>
        <dsp:cNvPr id="0" name=""/>
        <dsp:cNvSpPr/>
      </dsp:nvSpPr>
      <dsp:spPr>
        <a:xfrm>
          <a:off x="2610213" y="0"/>
          <a:ext cx="2532606" cy="27815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ro-RO" sz="2200" b="1" kern="1200" dirty="0">
              <a:latin typeface="Century" panose="02040604050505020304" pitchFamily="18" charset="0"/>
              <a:ea typeface="Verdana" panose="020B0604030504040204" pitchFamily="34" charset="0"/>
            </a:rPr>
            <a:t>Persoană împuternicită</a:t>
          </a:r>
          <a:endParaRPr lang="en-US" sz="2200" b="1" kern="1200" dirty="0">
            <a:latin typeface="Century" panose="02040604050505020304" pitchFamily="18" charset="0"/>
            <a:ea typeface="Verdana" panose="020B0604030504040204" pitchFamily="34" charset="0"/>
          </a:endParaRPr>
        </a:p>
      </dsp:txBody>
      <dsp:txXfrm>
        <a:off x="2610213" y="1112629"/>
        <a:ext cx="2532606" cy="1112629"/>
      </dsp:txXfrm>
    </dsp:sp>
    <dsp:sp modelId="{ABD089A9-B02D-477E-893E-519A4CF5784C}">
      <dsp:nvSpPr>
        <dsp:cNvPr id="0" name=""/>
        <dsp:cNvSpPr/>
      </dsp:nvSpPr>
      <dsp:spPr>
        <a:xfrm>
          <a:off x="3297374" y="147410"/>
          <a:ext cx="1158283" cy="96523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0EC6D6-4A46-457F-BE67-9321B2F3C85F}">
      <dsp:nvSpPr>
        <dsp:cNvPr id="0" name=""/>
        <dsp:cNvSpPr/>
      </dsp:nvSpPr>
      <dsp:spPr>
        <a:xfrm>
          <a:off x="5218798" y="0"/>
          <a:ext cx="2532606" cy="27815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ro-RO" sz="2200" b="1" kern="1200" dirty="0">
              <a:latin typeface="Century" panose="02040604050505020304" pitchFamily="18" charset="0"/>
              <a:ea typeface="Verdana" panose="020B0604030504040204" pitchFamily="34" charset="0"/>
            </a:rPr>
            <a:t>Responsabil cu protecția datelor</a:t>
          </a:r>
          <a:endParaRPr lang="en-US" sz="2200" b="1" kern="1200" dirty="0">
            <a:latin typeface="Century" panose="02040604050505020304" pitchFamily="18" charset="0"/>
            <a:ea typeface="Verdana" panose="020B0604030504040204" pitchFamily="34" charset="0"/>
          </a:endParaRPr>
        </a:p>
      </dsp:txBody>
      <dsp:txXfrm>
        <a:off x="5218798" y="1112629"/>
        <a:ext cx="2532606" cy="1112629"/>
      </dsp:txXfrm>
    </dsp:sp>
    <dsp:sp modelId="{763123B7-55F5-4F7F-9266-239785F3BEC2}">
      <dsp:nvSpPr>
        <dsp:cNvPr id="0" name=""/>
        <dsp:cNvSpPr/>
      </dsp:nvSpPr>
      <dsp:spPr>
        <a:xfrm>
          <a:off x="5978352" y="147410"/>
          <a:ext cx="1013499" cy="96523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493435-391F-4803-9616-1D810D6EFE3C}">
      <dsp:nvSpPr>
        <dsp:cNvPr id="0" name=""/>
        <dsp:cNvSpPr/>
      </dsp:nvSpPr>
      <dsp:spPr>
        <a:xfrm>
          <a:off x="310121" y="2225258"/>
          <a:ext cx="7132790" cy="417235"/>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54C55-68DF-45EF-B0EC-9EC4C1D6F43F}">
      <dsp:nvSpPr>
        <dsp:cNvPr id="0" name=""/>
        <dsp:cNvSpPr/>
      </dsp:nvSpPr>
      <dsp:spPr>
        <a:xfrm>
          <a:off x="0" y="0"/>
          <a:ext cx="2995180" cy="1906258"/>
        </a:xfrm>
        <a:prstGeom prst="rect">
          <a:avLst/>
        </a:prstGeom>
        <a:solidFill>
          <a:schemeClr val="bg2">
            <a:lumMod val="40000"/>
            <a:lumOff val="6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o-RO" sz="2400" b="1" kern="1200" baseline="0" dirty="0">
              <a:solidFill>
                <a:schemeClr val="tx1"/>
              </a:solidFill>
              <a:latin typeface="Times New Roman" panose="02020603050405020304" pitchFamily="18" charset="0"/>
              <a:cs typeface="Times New Roman" panose="02020603050405020304" pitchFamily="18" charset="0"/>
            </a:rPr>
            <a:t>1.Informarea/consilierea operatorului, persoanei împuternicite, a angajaților</a:t>
          </a:r>
          <a:endParaRPr lang="ru-RU" sz="2400" b="1" kern="1200" dirty="0">
            <a:solidFill>
              <a:schemeClr val="tx1"/>
            </a:solidFill>
            <a:latin typeface="Times New Roman" panose="02020603050405020304" pitchFamily="18" charset="0"/>
            <a:cs typeface="Times New Roman" panose="02020603050405020304" pitchFamily="18" charset="0"/>
          </a:endParaRPr>
        </a:p>
      </dsp:txBody>
      <dsp:txXfrm>
        <a:off x="0" y="0"/>
        <a:ext cx="2995180" cy="1906258"/>
      </dsp:txXfrm>
    </dsp:sp>
    <dsp:sp modelId="{A2051976-CBA0-410A-8EFD-5AABF825E326}">
      <dsp:nvSpPr>
        <dsp:cNvPr id="0" name=""/>
        <dsp:cNvSpPr/>
      </dsp:nvSpPr>
      <dsp:spPr>
        <a:xfrm>
          <a:off x="3155201" y="6968"/>
          <a:ext cx="2622323" cy="2176485"/>
        </a:xfrm>
        <a:prstGeom prst="rect">
          <a:avLst/>
        </a:prstGeom>
        <a:solidFill>
          <a:schemeClr val="bg2">
            <a:lumMod val="40000"/>
            <a:lumOff val="6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o-RO" sz="2400" b="1" kern="1200" baseline="0" dirty="0">
              <a:solidFill>
                <a:schemeClr val="tx1"/>
              </a:solidFill>
              <a:latin typeface="Times New Roman" panose="02020603050405020304" pitchFamily="18" charset="0"/>
              <a:cs typeface="Times New Roman" panose="02020603050405020304" pitchFamily="18" charset="0"/>
            </a:rPr>
            <a:t>2. Monitorizarea respectării legislației referitoare la protecția datelor cu caracter personal</a:t>
          </a:r>
          <a:endParaRPr lang="ru-RU" sz="2400" b="1" kern="1200" dirty="0">
            <a:solidFill>
              <a:schemeClr val="tx1"/>
            </a:solidFill>
            <a:latin typeface="Times New Roman" panose="02020603050405020304" pitchFamily="18" charset="0"/>
            <a:cs typeface="Times New Roman" panose="02020603050405020304" pitchFamily="18" charset="0"/>
          </a:endParaRPr>
        </a:p>
      </dsp:txBody>
      <dsp:txXfrm>
        <a:off x="3155201" y="6968"/>
        <a:ext cx="2622323" cy="2176485"/>
      </dsp:txXfrm>
    </dsp:sp>
    <dsp:sp modelId="{57402953-E6D4-4A86-A7A9-58BD42340D9C}">
      <dsp:nvSpPr>
        <dsp:cNvPr id="0" name=""/>
        <dsp:cNvSpPr/>
      </dsp:nvSpPr>
      <dsp:spPr>
        <a:xfrm>
          <a:off x="6167272" y="181750"/>
          <a:ext cx="2729614" cy="1906258"/>
        </a:xfrm>
        <a:prstGeom prst="rect">
          <a:avLst/>
        </a:prstGeom>
        <a:solidFill>
          <a:schemeClr val="bg2">
            <a:lumMod val="40000"/>
            <a:lumOff val="6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o-RO" sz="2400" b="1" kern="1200" baseline="0" dirty="0">
              <a:solidFill>
                <a:schemeClr val="tx1"/>
              </a:solidFill>
              <a:latin typeface="Times New Roman" panose="02020603050405020304" pitchFamily="18" charset="0"/>
              <a:cs typeface="Times New Roman" panose="02020603050405020304" pitchFamily="18" charset="0"/>
            </a:rPr>
            <a:t>3. Oferirea consilierii, la cerere, privind evaluarea impactului asupra protecției datelor</a:t>
          </a:r>
          <a:endParaRPr lang="ru-RU" sz="2400" b="1" kern="1200" dirty="0">
            <a:solidFill>
              <a:schemeClr val="tx1"/>
            </a:solidFill>
            <a:latin typeface="Times New Roman" panose="02020603050405020304" pitchFamily="18" charset="0"/>
            <a:cs typeface="Times New Roman" panose="02020603050405020304" pitchFamily="18" charset="0"/>
          </a:endParaRPr>
        </a:p>
      </dsp:txBody>
      <dsp:txXfrm>
        <a:off x="6167272" y="181750"/>
        <a:ext cx="2729614" cy="1906258"/>
      </dsp:txXfrm>
    </dsp:sp>
    <dsp:sp modelId="{62926852-5C9A-4E01-B441-AF1C63695BC4}">
      <dsp:nvSpPr>
        <dsp:cNvPr id="0" name=""/>
        <dsp:cNvSpPr/>
      </dsp:nvSpPr>
      <dsp:spPr>
        <a:xfrm>
          <a:off x="1191333" y="2423742"/>
          <a:ext cx="2529359" cy="1640014"/>
        </a:xfrm>
        <a:prstGeom prst="rect">
          <a:avLst/>
        </a:prstGeom>
        <a:solidFill>
          <a:schemeClr val="bg2">
            <a:lumMod val="40000"/>
            <a:lumOff val="6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o-RO" sz="2400" b="1" kern="1200" baseline="0" dirty="0">
              <a:solidFill>
                <a:schemeClr val="tx1"/>
              </a:solidFill>
              <a:latin typeface="Times New Roman" panose="02020603050405020304" pitchFamily="18" charset="0"/>
              <a:cs typeface="Times New Roman" panose="02020603050405020304" pitchFamily="18" charset="0"/>
            </a:rPr>
            <a:t>4. Cooperarea cu CNPDCP</a:t>
          </a:r>
          <a:endParaRPr lang="ru-RU" sz="2400" b="1" kern="1200" dirty="0">
            <a:solidFill>
              <a:schemeClr val="tx1"/>
            </a:solidFill>
            <a:latin typeface="Times New Roman" panose="02020603050405020304" pitchFamily="18" charset="0"/>
            <a:cs typeface="Times New Roman" panose="02020603050405020304" pitchFamily="18" charset="0"/>
          </a:endParaRPr>
        </a:p>
      </dsp:txBody>
      <dsp:txXfrm>
        <a:off x="1191333" y="2423742"/>
        <a:ext cx="2529359" cy="1640014"/>
      </dsp:txXfrm>
    </dsp:sp>
    <dsp:sp modelId="{18E9CB52-78E5-42A8-94F8-61C5D75E6C43}">
      <dsp:nvSpPr>
        <dsp:cNvPr id="0" name=""/>
        <dsp:cNvSpPr/>
      </dsp:nvSpPr>
      <dsp:spPr>
        <a:xfrm>
          <a:off x="4313615" y="2457380"/>
          <a:ext cx="3125958" cy="1617152"/>
        </a:xfrm>
        <a:prstGeom prst="rect">
          <a:avLst/>
        </a:prstGeom>
        <a:solidFill>
          <a:schemeClr val="bg2">
            <a:lumMod val="40000"/>
            <a:lumOff val="6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o-RO" sz="2200" b="1" kern="1200" baseline="0" dirty="0">
              <a:solidFill>
                <a:schemeClr val="tx1"/>
              </a:solidFill>
              <a:latin typeface="Times New Roman" panose="02020603050405020304" pitchFamily="18" charset="0"/>
              <a:cs typeface="Times New Roman" panose="02020603050405020304" pitchFamily="18" charset="0"/>
            </a:rPr>
            <a:t>5. Punct de contact pentru CNPDCP, inclusiv în cadrul consultării prealabile și alte chestiuni legate de protecția datelor</a:t>
          </a:r>
          <a:endParaRPr lang="ru-RU" sz="2200" b="1" kern="1200" dirty="0">
            <a:solidFill>
              <a:schemeClr val="tx1"/>
            </a:solidFill>
            <a:latin typeface="Times New Roman" panose="02020603050405020304" pitchFamily="18" charset="0"/>
            <a:cs typeface="Times New Roman" panose="02020603050405020304" pitchFamily="18" charset="0"/>
          </a:endParaRPr>
        </a:p>
      </dsp:txBody>
      <dsp:txXfrm>
        <a:off x="4313615" y="2457380"/>
        <a:ext cx="3125958" cy="1617152"/>
      </dsp:txXfrm>
    </dsp:sp>
    <dsp:sp modelId="{2170C171-708D-4E59-8768-7585CDB1A68F}">
      <dsp:nvSpPr>
        <dsp:cNvPr id="0" name=""/>
        <dsp:cNvSpPr/>
      </dsp:nvSpPr>
      <dsp:spPr>
        <a:xfrm>
          <a:off x="4941" y="4355428"/>
          <a:ext cx="8996059" cy="646676"/>
        </a:xfrm>
        <a:prstGeom prst="rect">
          <a:avLst/>
        </a:prstGeom>
        <a:solidFill>
          <a:schemeClr val="bg2">
            <a:lumMod val="40000"/>
            <a:lumOff val="6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b="1" kern="1200" baseline="0" dirty="0">
              <a:solidFill>
                <a:schemeClr val="tx1"/>
              </a:solidFill>
              <a:latin typeface="Times New Roman" panose="02020603050405020304" pitchFamily="18" charset="0"/>
              <a:cs typeface="Times New Roman" panose="02020603050405020304" pitchFamily="18" charset="0"/>
            </a:rPr>
            <a:t> În toate cazurile, să țină cont de riscul asociat operațiunilor de prelucrare, luând în considerare natura, domeniul de aplicare, contextul și scopurile prelucrării   </a:t>
          </a:r>
          <a:endParaRPr lang="ru-RU" sz="2000" b="1" kern="1200" dirty="0">
            <a:solidFill>
              <a:schemeClr val="tx1"/>
            </a:solidFill>
            <a:latin typeface="Times New Roman" panose="02020603050405020304" pitchFamily="18" charset="0"/>
            <a:cs typeface="Times New Roman" panose="02020603050405020304" pitchFamily="18" charset="0"/>
          </a:endParaRPr>
        </a:p>
      </dsp:txBody>
      <dsp:txXfrm>
        <a:off x="4941" y="4355428"/>
        <a:ext cx="8996059" cy="6466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D235F-8EF1-48D3-AFCC-3045FA11303E}">
      <dsp:nvSpPr>
        <dsp:cNvPr id="0" name=""/>
        <dsp:cNvSpPr/>
      </dsp:nvSpPr>
      <dsp:spPr>
        <a:xfrm>
          <a:off x="0" y="0"/>
          <a:ext cx="2731947" cy="326646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ro-RO" sz="2400" b="1" kern="1200" dirty="0">
              <a:latin typeface="Century" panose="02040604050505020304" pitchFamily="18" charset="0"/>
            </a:rPr>
            <a:t>Statelor membre ale Spațiului Economic European </a:t>
          </a:r>
          <a:endParaRPr lang="ru-RU" sz="2400" b="1" kern="1200" dirty="0">
            <a:latin typeface="Century" panose="02040604050505020304" pitchFamily="18" charset="0"/>
          </a:endParaRPr>
        </a:p>
      </dsp:txBody>
      <dsp:txXfrm>
        <a:off x="0" y="1306584"/>
        <a:ext cx="2731947" cy="1306584"/>
      </dsp:txXfrm>
    </dsp:sp>
    <dsp:sp modelId="{BBF25FD6-820E-4711-9CD0-1F4364307102}">
      <dsp:nvSpPr>
        <dsp:cNvPr id="0" name=""/>
        <dsp:cNvSpPr/>
      </dsp:nvSpPr>
      <dsp:spPr>
        <a:xfrm>
          <a:off x="823864" y="195987"/>
          <a:ext cx="1087731" cy="1087731"/>
        </a:xfrm>
        <a:prstGeom prst="ellipse">
          <a:avLst/>
        </a:prstGeom>
        <a:blipFill rotWithShape="1">
          <a:blip xmlns:r="http://schemas.openxmlformats.org/officeDocument/2006/relationships" r:embed="rId1"/>
          <a:srcRect/>
          <a:stretch>
            <a:fillRect l="-17000" r="-1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8297A97-F948-4197-BA3E-2C997EB3CC9F}">
      <dsp:nvSpPr>
        <dsp:cNvPr id="0" name=""/>
        <dsp:cNvSpPr/>
      </dsp:nvSpPr>
      <dsp:spPr>
        <a:xfrm>
          <a:off x="2815662" y="0"/>
          <a:ext cx="2731947" cy="326646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ro-RO" sz="1600" b="1" kern="1200" dirty="0">
              <a:latin typeface="Century" panose="02040604050505020304" pitchFamily="18" charset="0"/>
            </a:rPr>
            <a:t>SE PERMITE</a:t>
          </a:r>
          <a:endParaRPr lang="ru-RU" sz="1600" b="1" kern="1200" dirty="0">
            <a:latin typeface="Century" panose="02040604050505020304" pitchFamily="18" charset="0"/>
          </a:endParaRPr>
        </a:p>
      </dsp:txBody>
      <dsp:txXfrm>
        <a:off x="2815662" y="1306584"/>
        <a:ext cx="2731947" cy="1306584"/>
      </dsp:txXfrm>
    </dsp:sp>
    <dsp:sp modelId="{3C8D9B9C-08A0-47DB-8D7E-38192C47F22E}">
      <dsp:nvSpPr>
        <dsp:cNvPr id="0" name=""/>
        <dsp:cNvSpPr/>
      </dsp:nvSpPr>
      <dsp:spPr>
        <a:xfrm>
          <a:off x="3637770" y="195987"/>
          <a:ext cx="1087731" cy="1087731"/>
        </a:xfrm>
        <a:prstGeom prst="ellipse">
          <a:avLst/>
        </a:prstGeom>
        <a:blipFill rotWithShape="1">
          <a:blip xmlns:r="http://schemas.openxmlformats.org/officeDocument/2006/relationships" r:embed="rId2"/>
          <a:srcRect/>
          <a:stretch>
            <a:fillRect t="-2000" b="-2000"/>
          </a:stretch>
        </a:blipFill>
        <a:ln>
          <a:noFill/>
        </a:ln>
        <a:effectLst>
          <a:glow rad="101600">
            <a:schemeClr val="accent3">
              <a:satMod val="175000"/>
              <a:alpha val="4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B29D1C7-7AB1-4E3A-8007-2A29C4E6AD27}">
      <dsp:nvSpPr>
        <dsp:cNvPr id="0" name=""/>
        <dsp:cNvSpPr/>
      </dsp:nvSpPr>
      <dsp:spPr>
        <a:xfrm>
          <a:off x="5629568" y="0"/>
          <a:ext cx="2731947" cy="326646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ro-RO" sz="1600" b="1" kern="1200" dirty="0">
              <a:latin typeface="Century" panose="02040604050505020304" pitchFamily="18" charset="0"/>
            </a:rPr>
            <a:t>Statelor care asigură un nivel adecvat de protecție (ORDINUL CNPDCP NR. 23 DIN 17.03.2022)</a:t>
          </a:r>
          <a:endParaRPr lang="ru-RU" sz="1600" b="1" kern="1200" dirty="0">
            <a:latin typeface="Century" panose="02040604050505020304" pitchFamily="18" charset="0"/>
          </a:endParaRPr>
        </a:p>
      </dsp:txBody>
      <dsp:txXfrm>
        <a:off x="5629568" y="1306584"/>
        <a:ext cx="2731947" cy="1306584"/>
      </dsp:txXfrm>
    </dsp:sp>
    <dsp:sp modelId="{CC2A8540-5D29-4201-AA27-4C13F2B2843E}">
      <dsp:nvSpPr>
        <dsp:cNvPr id="0" name=""/>
        <dsp:cNvSpPr/>
      </dsp:nvSpPr>
      <dsp:spPr>
        <a:xfrm>
          <a:off x="6451676" y="195987"/>
          <a:ext cx="1087731" cy="1087731"/>
        </a:xfrm>
        <a:prstGeom prst="ellipse">
          <a:avLst/>
        </a:prstGeom>
        <a:blipFill rotWithShape="1">
          <a:blip xmlns:r="http://schemas.openxmlformats.org/officeDocument/2006/relationships" r:embed="rId3"/>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793CE46-18C1-46EB-896E-0B79BE94E5A4}">
      <dsp:nvSpPr>
        <dsp:cNvPr id="0" name=""/>
        <dsp:cNvSpPr/>
      </dsp:nvSpPr>
      <dsp:spPr>
        <a:xfrm>
          <a:off x="334530" y="2613168"/>
          <a:ext cx="7694210" cy="489969"/>
        </a:xfrm>
        <a:prstGeom prst="lef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C5C6978B-840F-4E2B-A178-F6144AD48F83}"/>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o-RO" altLang="ro-RO"/>
          </a:p>
        </p:txBody>
      </p:sp>
      <p:sp>
        <p:nvSpPr>
          <p:cNvPr id="3" name="Дата 2">
            <a:extLst>
              <a:ext uri="{FF2B5EF4-FFF2-40B4-BE49-F238E27FC236}">
                <a16:creationId xmlns:a16="http://schemas.microsoft.com/office/drawing/2014/main" id="{4F4ABFB5-6EF5-4E1D-8287-C5055F7F36A5}"/>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fld id="{D8D918D5-7B92-4603-8C09-B298786A9082}" type="datetimeFigureOut">
              <a:rPr lang="ro-RO" altLang="ro-RO"/>
              <a:pPr>
                <a:defRPr/>
              </a:pPr>
              <a:t>02.11.2023</a:t>
            </a:fld>
            <a:endParaRPr lang="ro-RO" altLang="ro-RO"/>
          </a:p>
        </p:txBody>
      </p:sp>
      <p:sp>
        <p:nvSpPr>
          <p:cNvPr id="4" name="Образ слайда 3">
            <a:extLst>
              <a:ext uri="{FF2B5EF4-FFF2-40B4-BE49-F238E27FC236}">
                <a16:creationId xmlns:a16="http://schemas.microsoft.com/office/drawing/2014/main" id="{B9449094-6A8C-4301-8AC0-FC4DC2D902C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o-RO" noProof="0"/>
          </a:p>
        </p:txBody>
      </p:sp>
      <p:sp>
        <p:nvSpPr>
          <p:cNvPr id="5" name="Заметки 4">
            <a:extLst>
              <a:ext uri="{FF2B5EF4-FFF2-40B4-BE49-F238E27FC236}">
                <a16:creationId xmlns:a16="http://schemas.microsoft.com/office/drawing/2014/main" id="{7433B1AF-0512-4987-8312-F46AED446766}"/>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ru-RU" altLang="ro-RO" noProof="0"/>
              <a:t>Образец текста</a:t>
            </a:r>
          </a:p>
          <a:p>
            <a:pPr lvl="1"/>
            <a:r>
              <a:rPr lang="ru-RU" altLang="ro-RO" noProof="0"/>
              <a:t>Второй уровень</a:t>
            </a:r>
          </a:p>
          <a:p>
            <a:pPr lvl="2"/>
            <a:r>
              <a:rPr lang="ru-RU" altLang="ro-RO" noProof="0"/>
              <a:t>Третий уровень</a:t>
            </a:r>
          </a:p>
          <a:p>
            <a:pPr lvl="3"/>
            <a:r>
              <a:rPr lang="ru-RU" altLang="ro-RO" noProof="0"/>
              <a:t>Четвертый уровень</a:t>
            </a:r>
          </a:p>
          <a:p>
            <a:pPr lvl="4"/>
            <a:r>
              <a:rPr lang="ru-RU" altLang="ro-RO" noProof="0"/>
              <a:t>Пятый уровень</a:t>
            </a:r>
            <a:endParaRPr lang="ro-RO" altLang="ro-RO" noProof="0"/>
          </a:p>
        </p:txBody>
      </p:sp>
      <p:sp>
        <p:nvSpPr>
          <p:cNvPr id="6" name="Нижний колонтитул 5">
            <a:extLst>
              <a:ext uri="{FF2B5EF4-FFF2-40B4-BE49-F238E27FC236}">
                <a16:creationId xmlns:a16="http://schemas.microsoft.com/office/drawing/2014/main" id="{7C19F0E5-4A1A-4887-B192-22AF75C6D690}"/>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o-RO" altLang="ro-RO"/>
          </a:p>
        </p:txBody>
      </p:sp>
      <p:sp>
        <p:nvSpPr>
          <p:cNvPr id="7" name="Номер слайда 6">
            <a:extLst>
              <a:ext uri="{FF2B5EF4-FFF2-40B4-BE49-F238E27FC236}">
                <a16:creationId xmlns:a16="http://schemas.microsoft.com/office/drawing/2014/main" id="{EF7CE1DA-E94E-4942-9D01-4B942902297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9C65F72-DAE9-432C-825E-E53CF1C8F85B}" type="slidenum">
              <a:rPr lang="ro-RO" altLang="ro-MD"/>
              <a:pPr>
                <a:defRPr/>
              </a:pPr>
              <a:t>‹#›</a:t>
            </a:fld>
            <a:endParaRPr lang="ro-RO" altLang="ro-MD"/>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a:extLst>
              <a:ext uri="{FF2B5EF4-FFF2-40B4-BE49-F238E27FC236}">
                <a16:creationId xmlns:a16="http://schemas.microsoft.com/office/drawing/2014/main" id="{1AA67132-3B9D-457E-B801-3E0CA1EF05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Заметки 2">
            <a:extLst>
              <a:ext uri="{FF2B5EF4-FFF2-40B4-BE49-F238E27FC236}">
                <a16:creationId xmlns:a16="http://schemas.microsoft.com/office/drawing/2014/main" id="{8C743C97-866C-4F53-A67F-163E2D0B60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15364" name="Номер слайда 3">
            <a:extLst>
              <a:ext uri="{FF2B5EF4-FFF2-40B4-BE49-F238E27FC236}">
                <a16:creationId xmlns:a16="http://schemas.microsoft.com/office/drawing/2014/main" id="{F4EE25D0-476C-4518-9D20-AC91321108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9D58D1C-1B79-45F8-962F-3B2C5E541A6D}" type="slidenum">
              <a:rPr lang="ro-RO" altLang="ro-MD" smtClean="0"/>
              <a:pPr/>
              <a:t>1</a:t>
            </a:fld>
            <a:endParaRPr lang="ro-RO" altLang="ro-M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раз слайда 1">
            <a:extLst>
              <a:ext uri="{FF2B5EF4-FFF2-40B4-BE49-F238E27FC236}">
                <a16:creationId xmlns:a16="http://schemas.microsoft.com/office/drawing/2014/main" id="{32267C75-6933-4BE7-B479-5ACCDF8D48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Заметки 2">
            <a:extLst>
              <a:ext uri="{FF2B5EF4-FFF2-40B4-BE49-F238E27FC236}">
                <a16:creationId xmlns:a16="http://schemas.microsoft.com/office/drawing/2014/main" id="{3BC485F4-6A9D-4747-802C-C075E0A50C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altLang="ro-RO"/>
          </a:p>
        </p:txBody>
      </p:sp>
      <p:sp>
        <p:nvSpPr>
          <p:cNvPr id="18436" name="Номер слайда 3">
            <a:extLst>
              <a:ext uri="{FF2B5EF4-FFF2-40B4-BE49-F238E27FC236}">
                <a16:creationId xmlns:a16="http://schemas.microsoft.com/office/drawing/2014/main" id="{287B4AEC-B875-4609-92E3-C142576D2B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C54071E-CCE5-4394-A58C-581CE7132FC6}" type="slidenum">
              <a:rPr lang="en-US" altLang="ro-RO" smtClean="0"/>
              <a:pPr/>
              <a:t>3</a:t>
            </a:fld>
            <a:endParaRPr lang="en-US" altLang="ro-R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a:extLst>
              <a:ext uri="{FF2B5EF4-FFF2-40B4-BE49-F238E27FC236}">
                <a16:creationId xmlns:a16="http://schemas.microsoft.com/office/drawing/2014/main" id="{A3D7D749-8FC6-4ACC-B307-558C5EA2CF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Заметки 2">
            <a:extLst>
              <a:ext uri="{FF2B5EF4-FFF2-40B4-BE49-F238E27FC236}">
                <a16:creationId xmlns:a16="http://schemas.microsoft.com/office/drawing/2014/main" id="{9BC3CCC7-5276-49F9-95C8-C0DA6E4FCC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altLang="ro-RO"/>
          </a:p>
        </p:txBody>
      </p:sp>
      <p:sp>
        <p:nvSpPr>
          <p:cNvPr id="27652" name="Номер слайда 3">
            <a:extLst>
              <a:ext uri="{FF2B5EF4-FFF2-40B4-BE49-F238E27FC236}">
                <a16:creationId xmlns:a16="http://schemas.microsoft.com/office/drawing/2014/main" id="{1FF4B049-95C5-4E80-BF43-CDEC354220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DB374E-6AF3-4DF8-916C-3EF6B6649150}" type="slidenum">
              <a:rPr lang="en-US" altLang="ro-RO" smtClean="0"/>
              <a:pPr/>
              <a:t>12</a:t>
            </a:fld>
            <a:endParaRPr lang="en-US" altLang="ro-R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62CBB66E-DFBA-4F77-B230-979EA135F7A0}"/>
              </a:ext>
            </a:extLst>
          </p:cNvPr>
          <p:cNvSpPr>
            <a:spLocks noGrp="1"/>
          </p:cNvSpPr>
          <p:nvPr>
            <p:ph type="dt" sz="half" idx="10"/>
          </p:nvPr>
        </p:nvSpPr>
        <p:spPr/>
        <p:txBody>
          <a:bodyPr/>
          <a:lstStyle>
            <a:lvl1pPr>
              <a:defRPr/>
            </a:lvl1pPr>
          </a:lstStyle>
          <a:p>
            <a:pPr>
              <a:defRPr/>
            </a:pPr>
            <a:fld id="{8CC9C971-CAB1-46E4-AF35-C7A025281516}" type="datetimeFigureOut">
              <a:rPr lang="ru-RU" altLang="ro-RO"/>
              <a:pPr>
                <a:defRPr/>
              </a:pPr>
              <a:t>02.11.2023</a:t>
            </a:fld>
            <a:endParaRPr lang="ru-RU" altLang="ro-RO"/>
          </a:p>
        </p:txBody>
      </p:sp>
      <p:sp>
        <p:nvSpPr>
          <p:cNvPr id="5" name="Нижний колонтитул 4">
            <a:extLst>
              <a:ext uri="{FF2B5EF4-FFF2-40B4-BE49-F238E27FC236}">
                <a16:creationId xmlns:a16="http://schemas.microsoft.com/office/drawing/2014/main" id="{DB039B72-FDCE-4976-9326-12A1625A7DC9}"/>
              </a:ext>
            </a:extLst>
          </p:cNvPr>
          <p:cNvSpPr>
            <a:spLocks noGrp="1"/>
          </p:cNvSpPr>
          <p:nvPr>
            <p:ph type="ftr" sz="quarter" idx="11"/>
          </p:nvPr>
        </p:nvSpPr>
        <p:spPr/>
        <p:txBody>
          <a:bodyPr/>
          <a:lstStyle>
            <a:lvl1pPr>
              <a:defRPr/>
            </a:lvl1pPr>
          </a:lstStyle>
          <a:p>
            <a:pPr>
              <a:defRPr/>
            </a:pPr>
            <a:endParaRPr lang="ro-RO" altLang="ro-RO"/>
          </a:p>
        </p:txBody>
      </p:sp>
      <p:sp>
        <p:nvSpPr>
          <p:cNvPr id="6" name="Номер слайда 5">
            <a:extLst>
              <a:ext uri="{FF2B5EF4-FFF2-40B4-BE49-F238E27FC236}">
                <a16:creationId xmlns:a16="http://schemas.microsoft.com/office/drawing/2014/main" id="{4B4454C7-FF82-49D1-A05D-32BE5F073C4D}"/>
              </a:ext>
            </a:extLst>
          </p:cNvPr>
          <p:cNvSpPr>
            <a:spLocks noGrp="1"/>
          </p:cNvSpPr>
          <p:nvPr>
            <p:ph type="sldNum" sz="quarter" idx="12"/>
          </p:nvPr>
        </p:nvSpPr>
        <p:spPr/>
        <p:txBody>
          <a:bodyPr/>
          <a:lstStyle>
            <a:lvl1pPr>
              <a:defRPr/>
            </a:lvl1pPr>
          </a:lstStyle>
          <a:p>
            <a:pPr>
              <a:defRPr/>
            </a:pPr>
            <a:fld id="{4132FE07-2F8E-4281-84EE-2003BA54A036}" type="slidenum">
              <a:rPr lang="ru-RU" altLang="ro-MD"/>
              <a:pPr>
                <a:defRPr/>
              </a:pPr>
              <a:t>‹#›</a:t>
            </a:fld>
            <a:endParaRPr lang="ru-RU" altLang="ro-MD"/>
          </a:p>
        </p:txBody>
      </p:sp>
    </p:spTree>
    <p:extLst>
      <p:ext uri="{BB962C8B-B14F-4D97-AF65-F5344CB8AC3E}">
        <p14:creationId xmlns:p14="http://schemas.microsoft.com/office/powerpoint/2010/main" val="3776123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B86925E-8FC0-4D76-B39E-46E2C8D5EF1C}"/>
              </a:ext>
            </a:extLst>
          </p:cNvPr>
          <p:cNvSpPr>
            <a:spLocks noGrp="1"/>
          </p:cNvSpPr>
          <p:nvPr>
            <p:ph type="dt" sz="half" idx="10"/>
          </p:nvPr>
        </p:nvSpPr>
        <p:spPr/>
        <p:txBody>
          <a:bodyPr/>
          <a:lstStyle>
            <a:lvl1pPr>
              <a:defRPr/>
            </a:lvl1pPr>
          </a:lstStyle>
          <a:p>
            <a:pPr>
              <a:defRPr/>
            </a:pPr>
            <a:fld id="{6E0EEAC2-6CA1-4DC3-8954-C71E8D3369F6}" type="datetimeFigureOut">
              <a:rPr lang="ru-RU" altLang="ro-RO"/>
              <a:pPr>
                <a:defRPr/>
              </a:pPr>
              <a:t>02.11.2023</a:t>
            </a:fld>
            <a:endParaRPr lang="ru-RU" altLang="ro-RO"/>
          </a:p>
        </p:txBody>
      </p:sp>
      <p:sp>
        <p:nvSpPr>
          <p:cNvPr id="5" name="Нижний колонтитул 4">
            <a:extLst>
              <a:ext uri="{FF2B5EF4-FFF2-40B4-BE49-F238E27FC236}">
                <a16:creationId xmlns:a16="http://schemas.microsoft.com/office/drawing/2014/main" id="{BA95467B-401C-4C66-9CFB-18BAADAE691A}"/>
              </a:ext>
            </a:extLst>
          </p:cNvPr>
          <p:cNvSpPr>
            <a:spLocks noGrp="1"/>
          </p:cNvSpPr>
          <p:nvPr>
            <p:ph type="ftr" sz="quarter" idx="11"/>
          </p:nvPr>
        </p:nvSpPr>
        <p:spPr/>
        <p:txBody>
          <a:bodyPr/>
          <a:lstStyle>
            <a:lvl1pPr>
              <a:defRPr/>
            </a:lvl1pPr>
          </a:lstStyle>
          <a:p>
            <a:pPr>
              <a:defRPr/>
            </a:pPr>
            <a:endParaRPr lang="ro-RO" altLang="ro-RO"/>
          </a:p>
        </p:txBody>
      </p:sp>
      <p:sp>
        <p:nvSpPr>
          <p:cNvPr id="6" name="Номер слайда 5">
            <a:extLst>
              <a:ext uri="{FF2B5EF4-FFF2-40B4-BE49-F238E27FC236}">
                <a16:creationId xmlns:a16="http://schemas.microsoft.com/office/drawing/2014/main" id="{4318DD15-1374-4142-BFD3-78FBE7B8CC13}"/>
              </a:ext>
            </a:extLst>
          </p:cNvPr>
          <p:cNvSpPr>
            <a:spLocks noGrp="1"/>
          </p:cNvSpPr>
          <p:nvPr>
            <p:ph type="sldNum" sz="quarter" idx="12"/>
          </p:nvPr>
        </p:nvSpPr>
        <p:spPr/>
        <p:txBody>
          <a:bodyPr/>
          <a:lstStyle>
            <a:lvl1pPr>
              <a:defRPr/>
            </a:lvl1pPr>
          </a:lstStyle>
          <a:p>
            <a:pPr>
              <a:defRPr/>
            </a:pPr>
            <a:fld id="{0E6EB254-BCD6-4A45-B3E2-1EEF53EE495A}" type="slidenum">
              <a:rPr lang="ru-RU" altLang="ro-MD"/>
              <a:pPr>
                <a:defRPr/>
              </a:pPr>
              <a:t>‹#›</a:t>
            </a:fld>
            <a:endParaRPr lang="ru-RU" altLang="ro-MD"/>
          </a:p>
        </p:txBody>
      </p:sp>
    </p:spTree>
    <p:extLst>
      <p:ext uri="{BB962C8B-B14F-4D97-AF65-F5344CB8AC3E}">
        <p14:creationId xmlns:p14="http://schemas.microsoft.com/office/powerpoint/2010/main" val="4005206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84ED804-0800-4DBD-8F25-91253B3F9BA5}"/>
              </a:ext>
            </a:extLst>
          </p:cNvPr>
          <p:cNvSpPr>
            <a:spLocks noGrp="1"/>
          </p:cNvSpPr>
          <p:nvPr>
            <p:ph type="dt" sz="half" idx="10"/>
          </p:nvPr>
        </p:nvSpPr>
        <p:spPr/>
        <p:txBody>
          <a:bodyPr/>
          <a:lstStyle>
            <a:lvl1pPr>
              <a:defRPr/>
            </a:lvl1pPr>
          </a:lstStyle>
          <a:p>
            <a:pPr>
              <a:defRPr/>
            </a:pPr>
            <a:fld id="{065FC5E7-C6E9-4ED3-BDF5-7FB24C0DF606}" type="datetimeFigureOut">
              <a:rPr lang="ru-RU" altLang="ro-RO"/>
              <a:pPr>
                <a:defRPr/>
              </a:pPr>
              <a:t>02.11.2023</a:t>
            </a:fld>
            <a:endParaRPr lang="ru-RU" altLang="ro-RO"/>
          </a:p>
        </p:txBody>
      </p:sp>
      <p:sp>
        <p:nvSpPr>
          <p:cNvPr id="5" name="Нижний колонтитул 4">
            <a:extLst>
              <a:ext uri="{FF2B5EF4-FFF2-40B4-BE49-F238E27FC236}">
                <a16:creationId xmlns:a16="http://schemas.microsoft.com/office/drawing/2014/main" id="{19396D93-6B44-406E-8DC6-7F9DB5339A7B}"/>
              </a:ext>
            </a:extLst>
          </p:cNvPr>
          <p:cNvSpPr>
            <a:spLocks noGrp="1"/>
          </p:cNvSpPr>
          <p:nvPr>
            <p:ph type="ftr" sz="quarter" idx="11"/>
          </p:nvPr>
        </p:nvSpPr>
        <p:spPr/>
        <p:txBody>
          <a:bodyPr/>
          <a:lstStyle>
            <a:lvl1pPr>
              <a:defRPr/>
            </a:lvl1pPr>
          </a:lstStyle>
          <a:p>
            <a:pPr>
              <a:defRPr/>
            </a:pPr>
            <a:endParaRPr lang="ro-RO" altLang="ro-RO"/>
          </a:p>
        </p:txBody>
      </p:sp>
      <p:sp>
        <p:nvSpPr>
          <p:cNvPr id="6" name="Номер слайда 5">
            <a:extLst>
              <a:ext uri="{FF2B5EF4-FFF2-40B4-BE49-F238E27FC236}">
                <a16:creationId xmlns:a16="http://schemas.microsoft.com/office/drawing/2014/main" id="{6E63E064-3C3B-4F78-B21C-93259C02282B}"/>
              </a:ext>
            </a:extLst>
          </p:cNvPr>
          <p:cNvSpPr>
            <a:spLocks noGrp="1"/>
          </p:cNvSpPr>
          <p:nvPr>
            <p:ph type="sldNum" sz="quarter" idx="12"/>
          </p:nvPr>
        </p:nvSpPr>
        <p:spPr/>
        <p:txBody>
          <a:bodyPr/>
          <a:lstStyle>
            <a:lvl1pPr>
              <a:defRPr/>
            </a:lvl1pPr>
          </a:lstStyle>
          <a:p>
            <a:pPr>
              <a:defRPr/>
            </a:pPr>
            <a:fld id="{B79CDABB-FDC8-41E9-9FD9-2D28AFF761D2}" type="slidenum">
              <a:rPr lang="ru-RU" altLang="ro-MD"/>
              <a:pPr>
                <a:defRPr/>
              </a:pPr>
              <a:t>‹#›</a:t>
            </a:fld>
            <a:endParaRPr lang="ru-RU" altLang="ro-MD"/>
          </a:p>
        </p:txBody>
      </p:sp>
    </p:spTree>
    <p:extLst>
      <p:ext uri="{BB962C8B-B14F-4D97-AF65-F5344CB8AC3E}">
        <p14:creationId xmlns:p14="http://schemas.microsoft.com/office/powerpoint/2010/main" val="1175040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1F5DA23F-C88F-4E33-8072-533949172590}"/>
              </a:ext>
            </a:extLst>
          </p:cNvPr>
          <p:cNvSpPr>
            <a:spLocks noGrp="1"/>
          </p:cNvSpPr>
          <p:nvPr>
            <p:ph type="dt" sz="half" idx="10"/>
          </p:nvPr>
        </p:nvSpPr>
        <p:spPr/>
        <p:txBody>
          <a:bodyPr/>
          <a:lstStyle>
            <a:lvl1pPr eaLnBrk="0" hangingPunct="0">
              <a:defRPr/>
            </a:lvl1pPr>
          </a:lstStyle>
          <a:p>
            <a:pPr>
              <a:defRPr/>
            </a:pPr>
            <a:fld id="{FBF576D8-6271-4FB9-97E1-FBE0EB9A1C0F}" type="datetimeFigureOut">
              <a:rPr lang="ru-RU" altLang="ro-RO"/>
              <a:pPr>
                <a:defRPr/>
              </a:pPr>
              <a:t>02.11.2023</a:t>
            </a:fld>
            <a:endParaRPr lang="ru-RU" altLang="ro-RO"/>
          </a:p>
        </p:txBody>
      </p:sp>
      <p:sp>
        <p:nvSpPr>
          <p:cNvPr id="5" name="Нижний колонтитул 4">
            <a:extLst>
              <a:ext uri="{FF2B5EF4-FFF2-40B4-BE49-F238E27FC236}">
                <a16:creationId xmlns:a16="http://schemas.microsoft.com/office/drawing/2014/main" id="{22504205-BFE1-44BC-9ECD-41940B6AF6CE}"/>
              </a:ext>
            </a:extLst>
          </p:cNvPr>
          <p:cNvSpPr>
            <a:spLocks noGrp="1"/>
          </p:cNvSpPr>
          <p:nvPr>
            <p:ph type="ftr" sz="quarter" idx="11"/>
          </p:nvPr>
        </p:nvSpPr>
        <p:spPr/>
        <p:txBody>
          <a:bodyPr/>
          <a:lstStyle>
            <a:lvl1pPr eaLnBrk="0" hangingPunct="0">
              <a:defRPr/>
            </a:lvl1pPr>
          </a:lstStyle>
          <a:p>
            <a:pPr>
              <a:defRPr/>
            </a:pPr>
            <a:endParaRPr lang="ro-RO" altLang="ro-RO"/>
          </a:p>
        </p:txBody>
      </p:sp>
      <p:sp>
        <p:nvSpPr>
          <p:cNvPr id="6" name="Номер слайда 5">
            <a:extLst>
              <a:ext uri="{FF2B5EF4-FFF2-40B4-BE49-F238E27FC236}">
                <a16:creationId xmlns:a16="http://schemas.microsoft.com/office/drawing/2014/main" id="{1C44017A-D017-4206-A864-B0298B2BBC45}"/>
              </a:ext>
            </a:extLst>
          </p:cNvPr>
          <p:cNvSpPr>
            <a:spLocks noGrp="1"/>
          </p:cNvSpPr>
          <p:nvPr>
            <p:ph type="sldNum" sz="quarter" idx="12"/>
          </p:nvPr>
        </p:nvSpPr>
        <p:spPr/>
        <p:txBody>
          <a:bodyPr/>
          <a:lstStyle>
            <a:lvl1pPr eaLnBrk="0" hangingPunct="0">
              <a:defRPr/>
            </a:lvl1pPr>
          </a:lstStyle>
          <a:p>
            <a:pPr>
              <a:defRPr/>
            </a:pPr>
            <a:fld id="{0FBBD5E2-0F06-45B2-B723-9C0D8C41CB4C}" type="slidenum">
              <a:rPr lang="ru-RU" altLang="en-US"/>
              <a:pPr>
                <a:defRPr/>
              </a:pPr>
              <a:t>‹#›</a:t>
            </a:fld>
            <a:endParaRPr lang="ru-RU" altLang="en-US"/>
          </a:p>
        </p:txBody>
      </p:sp>
    </p:spTree>
    <p:extLst>
      <p:ext uri="{BB962C8B-B14F-4D97-AF65-F5344CB8AC3E}">
        <p14:creationId xmlns:p14="http://schemas.microsoft.com/office/powerpoint/2010/main" val="642832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29EA2A2-A38A-4003-B043-360B0B5B96F4}"/>
              </a:ext>
            </a:extLst>
          </p:cNvPr>
          <p:cNvSpPr>
            <a:spLocks noGrp="1"/>
          </p:cNvSpPr>
          <p:nvPr>
            <p:ph type="dt" sz="half" idx="10"/>
          </p:nvPr>
        </p:nvSpPr>
        <p:spPr/>
        <p:txBody>
          <a:bodyPr/>
          <a:lstStyle>
            <a:lvl1pPr eaLnBrk="0" hangingPunct="0">
              <a:defRPr/>
            </a:lvl1pPr>
          </a:lstStyle>
          <a:p>
            <a:pPr>
              <a:defRPr/>
            </a:pPr>
            <a:fld id="{CCF36741-AD81-4E05-A048-76D1A63F1686}" type="datetimeFigureOut">
              <a:rPr lang="ru-RU" altLang="ro-RO"/>
              <a:pPr>
                <a:defRPr/>
              </a:pPr>
              <a:t>02.11.2023</a:t>
            </a:fld>
            <a:endParaRPr lang="ru-RU" altLang="ro-RO"/>
          </a:p>
        </p:txBody>
      </p:sp>
      <p:sp>
        <p:nvSpPr>
          <p:cNvPr id="5" name="Нижний колонтитул 4">
            <a:extLst>
              <a:ext uri="{FF2B5EF4-FFF2-40B4-BE49-F238E27FC236}">
                <a16:creationId xmlns:a16="http://schemas.microsoft.com/office/drawing/2014/main" id="{05F6E036-86E2-457C-B566-2E4EFA75B92E}"/>
              </a:ext>
            </a:extLst>
          </p:cNvPr>
          <p:cNvSpPr>
            <a:spLocks noGrp="1"/>
          </p:cNvSpPr>
          <p:nvPr>
            <p:ph type="ftr" sz="quarter" idx="11"/>
          </p:nvPr>
        </p:nvSpPr>
        <p:spPr/>
        <p:txBody>
          <a:bodyPr/>
          <a:lstStyle>
            <a:lvl1pPr eaLnBrk="0" hangingPunct="0">
              <a:defRPr/>
            </a:lvl1pPr>
          </a:lstStyle>
          <a:p>
            <a:pPr>
              <a:defRPr/>
            </a:pPr>
            <a:endParaRPr lang="ro-RO" altLang="ro-RO"/>
          </a:p>
        </p:txBody>
      </p:sp>
      <p:sp>
        <p:nvSpPr>
          <p:cNvPr id="6" name="Номер слайда 5">
            <a:extLst>
              <a:ext uri="{FF2B5EF4-FFF2-40B4-BE49-F238E27FC236}">
                <a16:creationId xmlns:a16="http://schemas.microsoft.com/office/drawing/2014/main" id="{050AEC79-4C32-4FEC-88F5-99531A0F7938}"/>
              </a:ext>
            </a:extLst>
          </p:cNvPr>
          <p:cNvSpPr>
            <a:spLocks noGrp="1"/>
          </p:cNvSpPr>
          <p:nvPr>
            <p:ph type="sldNum" sz="quarter" idx="12"/>
          </p:nvPr>
        </p:nvSpPr>
        <p:spPr/>
        <p:txBody>
          <a:bodyPr/>
          <a:lstStyle>
            <a:lvl1pPr eaLnBrk="0" hangingPunct="0">
              <a:defRPr/>
            </a:lvl1pPr>
          </a:lstStyle>
          <a:p>
            <a:pPr>
              <a:defRPr/>
            </a:pPr>
            <a:fld id="{E3351CF0-8873-4ED2-86E8-8CFFE9A900B0}" type="slidenum">
              <a:rPr lang="ru-RU" altLang="en-US"/>
              <a:pPr>
                <a:defRPr/>
              </a:pPr>
              <a:t>‹#›</a:t>
            </a:fld>
            <a:endParaRPr lang="ru-RU" altLang="en-US"/>
          </a:p>
        </p:txBody>
      </p:sp>
    </p:spTree>
    <p:extLst>
      <p:ext uri="{BB962C8B-B14F-4D97-AF65-F5344CB8AC3E}">
        <p14:creationId xmlns:p14="http://schemas.microsoft.com/office/powerpoint/2010/main" val="3028255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BC37020-B483-4A80-AE40-67AA16FC9D65}"/>
              </a:ext>
            </a:extLst>
          </p:cNvPr>
          <p:cNvSpPr>
            <a:spLocks noGrp="1"/>
          </p:cNvSpPr>
          <p:nvPr>
            <p:ph type="dt" sz="half" idx="10"/>
          </p:nvPr>
        </p:nvSpPr>
        <p:spPr/>
        <p:txBody>
          <a:bodyPr/>
          <a:lstStyle>
            <a:lvl1pPr eaLnBrk="0" hangingPunct="0">
              <a:defRPr/>
            </a:lvl1pPr>
          </a:lstStyle>
          <a:p>
            <a:pPr>
              <a:defRPr/>
            </a:pPr>
            <a:fld id="{5D9B94BE-A103-48E7-9ED4-3F61E35339F1}" type="datetimeFigureOut">
              <a:rPr lang="ru-RU" altLang="ro-RO"/>
              <a:pPr>
                <a:defRPr/>
              </a:pPr>
              <a:t>02.11.2023</a:t>
            </a:fld>
            <a:endParaRPr lang="ru-RU" altLang="ro-RO"/>
          </a:p>
        </p:txBody>
      </p:sp>
      <p:sp>
        <p:nvSpPr>
          <p:cNvPr id="5" name="Нижний колонтитул 4">
            <a:extLst>
              <a:ext uri="{FF2B5EF4-FFF2-40B4-BE49-F238E27FC236}">
                <a16:creationId xmlns:a16="http://schemas.microsoft.com/office/drawing/2014/main" id="{A56CFD3D-0613-449D-8EDC-A2AB47C54098}"/>
              </a:ext>
            </a:extLst>
          </p:cNvPr>
          <p:cNvSpPr>
            <a:spLocks noGrp="1"/>
          </p:cNvSpPr>
          <p:nvPr>
            <p:ph type="ftr" sz="quarter" idx="11"/>
          </p:nvPr>
        </p:nvSpPr>
        <p:spPr/>
        <p:txBody>
          <a:bodyPr/>
          <a:lstStyle>
            <a:lvl1pPr eaLnBrk="0" hangingPunct="0">
              <a:defRPr/>
            </a:lvl1pPr>
          </a:lstStyle>
          <a:p>
            <a:pPr>
              <a:defRPr/>
            </a:pPr>
            <a:endParaRPr lang="ro-RO" altLang="ro-RO"/>
          </a:p>
        </p:txBody>
      </p:sp>
      <p:sp>
        <p:nvSpPr>
          <p:cNvPr id="6" name="Номер слайда 5">
            <a:extLst>
              <a:ext uri="{FF2B5EF4-FFF2-40B4-BE49-F238E27FC236}">
                <a16:creationId xmlns:a16="http://schemas.microsoft.com/office/drawing/2014/main" id="{2529833D-8033-4182-B980-9BADB0F2D02E}"/>
              </a:ext>
            </a:extLst>
          </p:cNvPr>
          <p:cNvSpPr>
            <a:spLocks noGrp="1"/>
          </p:cNvSpPr>
          <p:nvPr>
            <p:ph type="sldNum" sz="quarter" idx="12"/>
          </p:nvPr>
        </p:nvSpPr>
        <p:spPr/>
        <p:txBody>
          <a:bodyPr/>
          <a:lstStyle>
            <a:lvl1pPr eaLnBrk="0" hangingPunct="0">
              <a:defRPr/>
            </a:lvl1pPr>
          </a:lstStyle>
          <a:p>
            <a:pPr>
              <a:defRPr/>
            </a:pPr>
            <a:fld id="{F57FE7E9-D7DE-4B39-9393-B06FF4C11B7B}" type="slidenum">
              <a:rPr lang="ru-RU" altLang="en-US"/>
              <a:pPr>
                <a:defRPr/>
              </a:pPr>
              <a:t>‹#›</a:t>
            </a:fld>
            <a:endParaRPr lang="ru-RU" altLang="en-US"/>
          </a:p>
        </p:txBody>
      </p:sp>
    </p:spTree>
    <p:extLst>
      <p:ext uri="{BB962C8B-B14F-4D97-AF65-F5344CB8AC3E}">
        <p14:creationId xmlns:p14="http://schemas.microsoft.com/office/powerpoint/2010/main" val="2900223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7D4B73F8-42D9-479B-9278-0F0882754FA9}"/>
              </a:ext>
            </a:extLst>
          </p:cNvPr>
          <p:cNvSpPr>
            <a:spLocks noGrp="1"/>
          </p:cNvSpPr>
          <p:nvPr>
            <p:ph type="dt" sz="half" idx="10"/>
          </p:nvPr>
        </p:nvSpPr>
        <p:spPr/>
        <p:txBody>
          <a:bodyPr/>
          <a:lstStyle>
            <a:lvl1pPr eaLnBrk="0" hangingPunct="0">
              <a:defRPr/>
            </a:lvl1pPr>
          </a:lstStyle>
          <a:p>
            <a:pPr>
              <a:defRPr/>
            </a:pPr>
            <a:fld id="{93F2305D-F87D-4825-8E52-30A060FBEF97}" type="datetimeFigureOut">
              <a:rPr lang="ru-RU" altLang="ro-RO"/>
              <a:pPr>
                <a:defRPr/>
              </a:pPr>
              <a:t>02.11.2023</a:t>
            </a:fld>
            <a:endParaRPr lang="ru-RU" altLang="ro-RO"/>
          </a:p>
        </p:txBody>
      </p:sp>
      <p:sp>
        <p:nvSpPr>
          <p:cNvPr id="6" name="Нижний колонтитул 4">
            <a:extLst>
              <a:ext uri="{FF2B5EF4-FFF2-40B4-BE49-F238E27FC236}">
                <a16:creationId xmlns:a16="http://schemas.microsoft.com/office/drawing/2014/main" id="{541E627F-4021-482A-A844-304FDACAE4F7}"/>
              </a:ext>
            </a:extLst>
          </p:cNvPr>
          <p:cNvSpPr>
            <a:spLocks noGrp="1"/>
          </p:cNvSpPr>
          <p:nvPr>
            <p:ph type="ftr" sz="quarter" idx="11"/>
          </p:nvPr>
        </p:nvSpPr>
        <p:spPr/>
        <p:txBody>
          <a:bodyPr/>
          <a:lstStyle>
            <a:lvl1pPr eaLnBrk="0" hangingPunct="0">
              <a:defRPr/>
            </a:lvl1pPr>
          </a:lstStyle>
          <a:p>
            <a:pPr>
              <a:defRPr/>
            </a:pPr>
            <a:endParaRPr lang="ro-RO" altLang="ro-RO"/>
          </a:p>
        </p:txBody>
      </p:sp>
      <p:sp>
        <p:nvSpPr>
          <p:cNvPr id="7" name="Номер слайда 5">
            <a:extLst>
              <a:ext uri="{FF2B5EF4-FFF2-40B4-BE49-F238E27FC236}">
                <a16:creationId xmlns:a16="http://schemas.microsoft.com/office/drawing/2014/main" id="{6396A5A5-D333-4A09-BE8E-DB3CAEFEB0EB}"/>
              </a:ext>
            </a:extLst>
          </p:cNvPr>
          <p:cNvSpPr>
            <a:spLocks noGrp="1"/>
          </p:cNvSpPr>
          <p:nvPr>
            <p:ph type="sldNum" sz="quarter" idx="12"/>
          </p:nvPr>
        </p:nvSpPr>
        <p:spPr/>
        <p:txBody>
          <a:bodyPr/>
          <a:lstStyle>
            <a:lvl1pPr eaLnBrk="0" hangingPunct="0">
              <a:defRPr/>
            </a:lvl1pPr>
          </a:lstStyle>
          <a:p>
            <a:pPr>
              <a:defRPr/>
            </a:pPr>
            <a:fld id="{0840B376-B0EC-4C1E-8230-69EC03235CC2}" type="slidenum">
              <a:rPr lang="ru-RU" altLang="en-US"/>
              <a:pPr>
                <a:defRPr/>
              </a:pPr>
              <a:t>‹#›</a:t>
            </a:fld>
            <a:endParaRPr lang="ru-RU" altLang="en-US"/>
          </a:p>
        </p:txBody>
      </p:sp>
    </p:spTree>
    <p:extLst>
      <p:ext uri="{BB962C8B-B14F-4D97-AF65-F5344CB8AC3E}">
        <p14:creationId xmlns:p14="http://schemas.microsoft.com/office/powerpoint/2010/main" val="76180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a16="http://schemas.microsoft.com/office/drawing/2014/main" id="{B78C1A0B-FF85-45F1-B215-335AA66171E2}"/>
              </a:ext>
            </a:extLst>
          </p:cNvPr>
          <p:cNvSpPr>
            <a:spLocks noGrp="1"/>
          </p:cNvSpPr>
          <p:nvPr>
            <p:ph type="dt" sz="half" idx="10"/>
          </p:nvPr>
        </p:nvSpPr>
        <p:spPr/>
        <p:txBody>
          <a:bodyPr/>
          <a:lstStyle>
            <a:lvl1pPr eaLnBrk="0" hangingPunct="0">
              <a:defRPr/>
            </a:lvl1pPr>
          </a:lstStyle>
          <a:p>
            <a:pPr>
              <a:defRPr/>
            </a:pPr>
            <a:fld id="{902B6B7F-B205-4D9B-932D-5E07F4160A68}" type="datetimeFigureOut">
              <a:rPr lang="ru-RU" altLang="ro-RO"/>
              <a:pPr>
                <a:defRPr/>
              </a:pPr>
              <a:t>02.11.2023</a:t>
            </a:fld>
            <a:endParaRPr lang="ru-RU" altLang="ro-RO"/>
          </a:p>
        </p:txBody>
      </p:sp>
      <p:sp>
        <p:nvSpPr>
          <p:cNvPr id="8" name="Нижний колонтитул 4">
            <a:extLst>
              <a:ext uri="{FF2B5EF4-FFF2-40B4-BE49-F238E27FC236}">
                <a16:creationId xmlns:a16="http://schemas.microsoft.com/office/drawing/2014/main" id="{9303CE60-87DC-4565-A353-6E91424D4F13}"/>
              </a:ext>
            </a:extLst>
          </p:cNvPr>
          <p:cNvSpPr>
            <a:spLocks noGrp="1"/>
          </p:cNvSpPr>
          <p:nvPr>
            <p:ph type="ftr" sz="quarter" idx="11"/>
          </p:nvPr>
        </p:nvSpPr>
        <p:spPr/>
        <p:txBody>
          <a:bodyPr/>
          <a:lstStyle>
            <a:lvl1pPr eaLnBrk="0" hangingPunct="0">
              <a:defRPr/>
            </a:lvl1pPr>
          </a:lstStyle>
          <a:p>
            <a:pPr>
              <a:defRPr/>
            </a:pPr>
            <a:endParaRPr lang="ro-RO" altLang="ro-RO"/>
          </a:p>
        </p:txBody>
      </p:sp>
      <p:sp>
        <p:nvSpPr>
          <p:cNvPr id="9" name="Номер слайда 5">
            <a:extLst>
              <a:ext uri="{FF2B5EF4-FFF2-40B4-BE49-F238E27FC236}">
                <a16:creationId xmlns:a16="http://schemas.microsoft.com/office/drawing/2014/main" id="{058D368F-F492-4C3C-8C0F-B7CBDD3B1BD8}"/>
              </a:ext>
            </a:extLst>
          </p:cNvPr>
          <p:cNvSpPr>
            <a:spLocks noGrp="1"/>
          </p:cNvSpPr>
          <p:nvPr>
            <p:ph type="sldNum" sz="quarter" idx="12"/>
          </p:nvPr>
        </p:nvSpPr>
        <p:spPr/>
        <p:txBody>
          <a:bodyPr/>
          <a:lstStyle>
            <a:lvl1pPr eaLnBrk="0" hangingPunct="0">
              <a:defRPr/>
            </a:lvl1pPr>
          </a:lstStyle>
          <a:p>
            <a:pPr>
              <a:defRPr/>
            </a:pPr>
            <a:fld id="{DDCCBA6C-6E59-4A8A-9054-106563728AF2}" type="slidenum">
              <a:rPr lang="ru-RU" altLang="en-US"/>
              <a:pPr>
                <a:defRPr/>
              </a:pPr>
              <a:t>‹#›</a:t>
            </a:fld>
            <a:endParaRPr lang="ru-RU" altLang="en-US"/>
          </a:p>
        </p:txBody>
      </p:sp>
    </p:spTree>
    <p:extLst>
      <p:ext uri="{BB962C8B-B14F-4D97-AF65-F5344CB8AC3E}">
        <p14:creationId xmlns:p14="http://schemas.microsoft.com/office/powerpoint/2010/main" val="1072944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a16="http://schemas.microsoft.com/office/drawing/2014/main" id="{D11F3870-18A5-4800-A30A-5C9C5B6E5F5E}"/>
              </a:ext>
            </a:extLst>
          </p:cNvPr>
          <p:cNvSpPr>
            <a:spLocks noGrp="1"/>
          </p:cNvSpPr>
          <p:nvPr>
            <p:ph type="dt" sz="half" idx="10"/>
          </p:nvPr>
        </p:nvSpPr>
        <p:spPr/>
        <p:txBody>
          <a:bodyPr/>
          <a:lstStyle>
            <a:lvl1pPr eaLnBrk="0" hangingPunct="0">
              <a:defRPr/>
            </a:lvl1pPr>
          </a:lstStyle>
          <a:p>
            <a:pPr>
              <a:defRPr/>
            </a:pPr>
            <a:fld id="{D3ED0C92-27FE-4AF7-8130-FFB918562B17}" type="datetimeFigureOut">
              <a:rPr lang="ru-RU" altLang="ro-RO"/>
              <a:pPr>
                <a:defRPr/>
              </a:pPr>
              <a:t>02.11.2023</a:t>
            </a:fld>
            <a:endParaRPr lang="ru-RU" altLang="ro-RO"/>
          </a:p>
        </p:txBody>
      </p:sp>
      <p:sp>
        <p:nvSpPr>
          <p:cNvPr id="4" name="Нижний колонтитул 4">
            <a:extLst>
              <a:ext uri="{FF2B5EF4-FFF2-40B4-BE49-F238E27FC236}">
                <a16:creationId xmlns:a16="http://schemas.microsoft.com/office/drawing/2014/main" id="{44823FB4-01C8-4888-8C8C-BC42675439B6}"/>
              </a:ext>
            </a:extLst>
          </p:cNvPr>
          <p:cNvSpPr>
            <a:spLocks noGrp="1"/>
          </p:cNvSpPr>
          <p:nvPr>
            <p:ph type="ftr" sz="quarter" idx="11"/>
          </p:nvPr>
        </p:nvSpPr>
        <p:spPr/>
        <p:txBody>
          <a:bodyPr/>
          <a:lstStyle>
            <a:lvl1pPr eaLnBrk="0" hangingPunct="0">
              <a:defRPr/>
            </a:lvl1pPr>
          </a:lstStyle>
          <a:p>
            <a:pPr>
              <a:defRPr/>
            </a:pPr>
            <a:endParaRPr lang="ro-RO" altLang="ro-RO"/>
          </a:p>
        </p:txBody>
      </p:sp>
      <p:sp>
        <p:nvSpPr>
          <p:cNvPr id="5" name="Номер слайда 5">
            <a:extLst>
              <a:ext uri="{FF2B5EF4-FFF2-40B4-BE49-F238E27FC236}">
                <a16:creationId xmlns:a16="http://schemas.microsoft.com/office/drawing/2014/main" id="{51D88F38-8F1A-43A2-B3F3-7293D5E85F8A}"/>
              </a:ext>
            </a:extLst>
          </p:cNvPr>
          <p:cNvSpPr>
            <a:spLocks noGrp="1"/>
          </p:cNvSpPr>
          <p:nvPr>
            <p:ph type="sldNum" sz="quarter" idx="12"/>
          </p:nvPr>
        </p:nvSpPr>
        <p:spPr/>
        <p:txBody>
          <a:bodyPr/>
          <a:lstStyle>
            <a:lvl1pPr eaLnBrk="0" hangingPunct="0">
              <a:defRPr/>
            </a:lvl1pPr>
          </a:lstStyle>
          <a:p>
            <a:pPr>
              <a:defRPr/>
            </a:pPr>
            <a:fld id="{F8E4B13A-3D61-479D-9731-0082E809454B}" type="slidenum">
              <a:rPr lang="ru-RU" altLang="en-US"/>
              <a:pPr>
                <a:defRPr/>
              </a:pPr>
              <a:t>‹#›</a:t>
            </a:fld>
            <a:endParaRPr lang="ru-RU" altLang="en-US"/>
          </a:p>
        </p:txBody>
      </p:sp>
    </p:spTree>
    <p:extLst>
      <p:ext uri="{BB962C8B-B14F-4D97-AF65-F5344CB8AC3E}">
        <p14:creationId xmlns:p14="http://schemas.microsoft.com/office/powerpoint/2010/main" val="1557878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939C8B54-1FDE-42BD-AE29-A9F8DF53D7D2}"/>
              </a:ext>
            </a:extLst>
          </p:cNvPr>
          <p:cNvSpPr>
            <a:spLocks noGrp="1"/>
          </p:cNvSpPr>
          <p:nvPr>
            <p:ph type="dt" sz="half" idx="10"/>
          </p:nvPr>
        </p:nvSpPr>
        <p:spPr/>
        <p:txBody>
          <a:bodyPr/>
          <a:lstStyle>
            <a:lvl1pPr eaLnBrk="0" hangingPunct="0">
              <a:defRPr/>
            </a:lvl1pPr>
          </a:lstStyle>
          <a:p>
            <a:pPr>
              <a:defRPr/>
            </a:pPr>
            <a:fld id="{FE6F3999-2E84-4C9C-A50B-8A0CCD93473A}" type="datetimeFigureOut">
              <a:rPr lang="ru-RU" altLang="ro-RO"/>
              <a:pPr>
                <a:defRPr/>
              </a:pPr>
              <a:t>02.11.2023</a:t>
            </a:fld>
            <a:endParaRPr lang="ru-RU" altLang="ro-RO"/>
          </a:p>
        </p:txBody>
      </p:sp>
      <p:sp>
        <p:nvSpPr>
          <p:cNvPr id="3" name="Нижний колонтитул 4">
            <a:extLst>
              <a:ext uri="{FF2B5EF4-FFF2-40B4-BE49-F238E27FC236}">
                <a16:creationId xmlns:a16="http://schemas.microsoft.com/office/drawing/2014/main" id="{8435A022-DC5E-4E55-BBF9-F5549D324663}"/>
              </a:ext>
            </a:extLst>
          </p:cNvPr>
          <p:cNvSpPr>
            <a:spLocks noGrp="1"/>
          </p:cNvSpPr>
          <p:nvPr>
            <p:ph type="ftr" sz="quarter" idx="11"/>
          </p:nvPr>
        </p:nvSpPr>
        <p:spPr/>
        <p:txBody>
          <a:bodyPr/>
          <a:lstStyle>
            <a:lvl1pPr eaLnBrk="0" hangingPunct="0">
              <a:defRPr/>
            </a:lvl1pPr>
          </a:lstStyle>
          <a:p>
            <a:pPr>
              <a:defRPr/>
            </a:pPr>
            <a:endParaRPr lang="ro-RO" altLang="ro-RO"/>
          </a:p>
        </p:txBody>
      </p:sp>
      <p:sp>
        <p:nvSpPr>
          <p:cNvPr id="4" name="Номер слайда 5">
            <a:extLst>
              <a:ext uri="{FF2B5EF4-FFF2-40B4-BE49-F238E27FC236}">
                <a16:creationId xmlns:a16="http://schemas.microsoft.com/office/drawing/2014/main" id="{E0D964E4-4544-4589-B3B8-37DA492474AA}"/>
              </a:ext>
            </a:extLst>
          </p:cNvPr>
          <p:cNvSpPr>
            <a:spLocks noGrp="1"/>
          </p:cNvSpPr>
          <p:nvPr>
            <p:ph type="sldNum" sz="quarter" idx="12"/>
          </p:nvPr>
        </p:nvSpPr>
        <p:spPr/>
        <p:txBody>
          <a:bodyPr/>
          <a:lstStyle>
            <a:lvl1pPr eaLnBrk="0" hangingPunct="0">
              <a:defRPr/>
            </a:lvl1pPr>
          </a:lstStyle>
          <a:p>
            <a:pPr>
              <a:defRPr/>
            </a:pPr>
            <a:fld id="{FF4F891F-36AA-414B-AC08-4FBE719870E4}" type="slidenum">
              <a:rPr lang="ru-RU" altLang="en-US"/>
              <a:pPr>
                <a:defRPr/>
              </a:pPr>
              <a:t>‹#›</a:t>
            </a:fld>
            <a:endParaRPr lang="ru-RU" altLang="en-US"/>
          </a:p>
        </p:txBody>
      </p:sp>
    </p:spTree>
    <p:extLst>
      <p:ext uri="{BB962C8B-B14F-4D97-AF65-F5344CB8AC3E}">
        <p14:creationId xmlns:p14="http://schemas.microsoft.com/office/powerpoint/2010/main" val="2919665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4EF3B111-8E1C-4831-AD50-9C8A1EE41209}"/>
              </a:ext>
            </a:extLst>
          </p:cNvPr>
          <p:cNvSpPr>
            <a:spLocks noGrp="1"/>
          </p:cNvSpPr>
          <p:nvPr>
            <p:ph type="dt" sz="half" idx="10"/>
          </p:nvPr>
        </p:nvSpPr>
        <p:spPr/>
        <p:txBody>
          <a:bodyPr/>
          <a:lstStyle>
            <a:lvl1pPr eaLnBrk="0" hangingPunct="0">
              <a:defRPr/>
            </a:lvl1pPr>
          </a:lstStyle>
          <a:p>
            <a:pPr>
              <a:defRPr/>
            </a:pPr>
            <a:fld id="{93D6D9D6-CC26-4F77-B710-324350E3C719}" type="datetimeFigureOut">
              <a:rPr lang="ru-RU" altLang="ro-RO"/>
              <a:pPr>
                <a:defRPr/>
              </a:pPr>
              <a:t>02.11.2023</a:t>
            </a:fld>
            <a:endParaRPr lang="ru-RU" altLang="ro-RO"/>
          </a:p>
        </p:txBody>
      </p:sp>
      <p:sp>
        <p:nvSpPr>
          <p:cNvPr id="6" name="Нижний колонтитул 4">
            <a:extLst>
              <a:ext uri="{FF2B5EF4-FFF2-40B4-BE49-F238E27FC236}">
                <a16:creationId xmlns:a16="http://schemas.microsoft.com/office/drawing/2014/main" id="{60CBC60D-1863-4C03-9A46-642F741DE791}"/>
              </a:ext>
            </a:extLst>
          </p:cNvPr>
          <p:cNvSpPr>
            <a:spLocks noGrp="1"/>
          </p:cNvSpPr>
          <p:nvPr>
            <p:ph type="ftr" sz="quarter" idx="11"/>
          </p:nvPr>
        </p:nvSpPr>
        <p:spPr/>
        <p:txBody>
          <a:bodyPr/>
          <a:lstStyle>
            <a:lvl1pPr eaLnBrk="0" hangingPunct="0">
              <a:defRPr/>
            </a:lvl1pPr>
          </a:lstStyle>
          <a:p>
            <a:pPr>
              <a:defRPr/>
            </a:pPr>
            <a:endParaRPr lang="ro-RO" altLang="ro-RO"/>
          </a:p>
        </p:txBody>
      </p:sp>
      <p:sp>
        <p:nvSpPr>
          <p:cNvPr id="7" name="Номер слайда 5">
            <a:extLst>
              <a:ext uri="{FF2B5EF4-FFF2-40B4-BE49-F238E27FC236}">
                <a16:creationId xmlns:a16="http://schemas.microsoft.com/office/drawing/2014/main" id="{F5A7A802-159D-4268-A6FC-857ED1013842}"/>
              </a:ext>
            </a:extLst>
          </p:cNvPr>
          <p:cNvSpPr>
            <a:spLocks noGrp="1"/>
          </p:cNvSpPr>
          <p:nvPr>
            <p:ph type="sldNum" sz="quarter" idx="12"/>
          </p:nvPr>
        </p:nvSpPr>
        <p:spPr/>
        <p:txBody>
          <a:bodyPr/>
          <a:lstStyle>
            <a:lvl1pPr eaLnBrk="0" hangingPunct="0">
              <a:defRPr/>
            </a:lvl1pPr>
          </a:lstStyle>
          <a:p>
            <a:pPr>
              <a:defRPr/>
            </a:pPr>
            <a:fld id="{5A8B2856-7CCE-4574-8973-81E239C3C17C}" type="slidenum">
              <a:rPr lang="ru-RU" altLang="en-US"/>
              <a:pPr>
                <a:defRPr/>
              </a:pPr>
              <a:t>‹#›</a:t>
            </a:fld>
            <a:endParaRPr lang="ru-RU" altLang="en-US"/>
          </a:p>
        </p:txBody>
      </p:sp>
    </p:spTree>
    <p:extLst>
      <p:ext uri="{BB962C8B-B14F-4D97-AF65-F5344CB8AC3E}">
        <p14:creationId xmlns:p14="http://schemas.microsoft.com/office/powerpoint/2010/main" val="2774369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0387849-3020-4B7C-8C52-4584DCA7F0F8}"/>
              </a:ext>
            </a:extLst>
          </p:cNvPr>
          <p:cNvSpPr>
            <a:spLocks noGrp="1"/>
          </p:cNvSpPr>
          <p:nvPr>
            <p:ph type="dt" sz="half" idx="10"/>
          </p:nvPr>
        </p:nvSpPr>
        <p:spPr/>
        <p:txBody>
          <a:bodyPr/>
          <a:lstStyle>
            <a:lvl1pPr>
              <a:defRPr/>
            </a:lvl1pPr>
          </a:lstStyle>
          <a:p>
            <a:pPr>
              <a:defRPr/>
            </a:pPr>
            <a:fld id="{C3912E35-A3CA-47F6-A847-D6B14FEEDBFD}" type="datetimeFigureOut">
              <a:rPr lang="ru-RU" altLang="ro-RO"/>
              <a:pPr>
                <a:defRPr/>
              </a:pPr>
              <a:t>02.11.2023</a:t>
            </a:fld>
            <a:endParaRPr lang="ru-RU" altLang="ro-RO"/>
          </a:p>
        </p:txBody>
      </p:sp>
      <p:sp>
        <p:nvSpPr>
          <p:cNvPr id="5" name="Нижний колонтитул 4">
            <a:extLst>
              <a:ext uri="{FF2B5EF4-FFF2-40B4-BE49-F238E27FC236}">
                <a16:creationId xmlns:a16="http://schemas.microsoft.com/office/drawing/2014/main" id="{12A5FE8C-D209-457A-BE89-F1C14C269859}"/>
              </a:ext>
            </a:extLst>
          </p:cNvPr>
          <p:cNvSpPr>
            <a:spLocks noGrp="1"/>
          </p:cNvSpPr>
          <p:nvPr>
            <p:ph type="ftr" sz="quarter" idx="11"/>
          </p:nvPr>
        </p:nvSpPr>
        <p:spPr/>
        <p:txBody>
          <a:bodyPr/>
          <a:lstStyle>
            <a:lvl1pPr>
              <a:defRPr/>
            </a:lvl1pPr>
          </a:lstStyle>
          <a:p>
            <a:pPr>
              <a:defRPr/>
            </a:pPr>
            <a:endParaRPr lang="ro-RO" altLang="ro-RO"/>
          </a:p>
        </p:txBody>
      </p:sp>
      <p:sp>
        <p:nvSpPr>
          <p:cNvPr id="6" name="Номер слайда 5">
            <a:extLst>
              <a:ext uri="{FF2B5EF4-FFF2-40B4-BE49-F238E27FC236}">
                <a16:creationId xmlns:a16="http://schemas.microsoft.com/office/drawing/2014/main" id="{98EF276D-4587-4C66-B3A2-119891885E17}"/>
              </a:ext>
            </a:extLst>
          </p:cNvPr>
          <p:cNvSpPr>
            <a:spLocks noGrp="1"/>
          </p:cNvSpPr>
          <p:nvPr>
            <p:ph type="sldNum" sz="quarter" idx="12"/>
          </p:nvPr>
        </p:nvSpPr>
        <p:spPr/>
        <p:txBody>
          <a:bodyPr/>
          <a:lstStyle>
            <a:lvl1pPr>
              <a:defRPr/>
            </a:lvl1pPr>
          </a:lstStyle>
          <a:p>
            <a:pPr>
              <a:defRPr/>
            </a:pPr>
            <a:fld id="{A8774CBC-AA5A-4952-A99D-CAE5BF963EE6}" type="slidenum">
              <a:rPr lang="ru-RU" altLang="ro-MD"/>
              <a:pPr>
                <a:defRPr/>
              </a:pPr>
              <a:t>‹#›</a:t>
            </a:fld>
            <a:endParaRPr lang="ru-RU" altLang="ro-MD"/>
          </a:p>
        </p:txBody>
      </p:sp>
    </p:spTree>
    <p:extLst>
      <p:ext uri="{BB962C8B-B14F-4D97-AF65-F5344CB8AC3E}">
        <p14:creationId xmlns:p14="http://schemas.microsoft.com/office/powerpoint/2010/main" val="4057205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55EBE6B7-C7AF-479A-BFEF-3EB009253471}"/>
              </a:ext>
            </a:extLst>
          </p:cNvPr>
          <p:cNvSpPr>
            <a:spLocks noGrp="1"/>
          </p:cNvSpPr>
          <p:nvPr>
            <p:ph type="dt" sz="half" idx="10"/>
          </p:nvPr>
        </p:nvSpPr>
        <p:spPr/>
        <p:txBody>
          <a:bodyPr/>
          <a:lstStyle>
            <a:lvl1pPr eaLnBrk="0" hangingPunct="0">
              <a:defRPr/>
            </a:lvl1pPr>
          </a:lstStyle>
          <a:p>
            <a:pPr>
              <a:defRPr/>
            </a:pPr>
            <a:fld id="{AF2662D5-B57E-438B-B784-CDF19EC83C3E}" type="datetimeFigureOut">
              <a:rPr lang="ru-RU" altLang="ro-RO"/>
              <a:pPr>
                <a:defRPr/>
              </a:pPr>
              <a:t>02.11.2023</a:t>
            </a:fld>
            <a:endParaRPr lang="ru-RU" altLang="ro-RO"/>
          </a:p>
        </p:txBody>
      </p:sp>
      <p:sp>
        <p:nvSpPr>
          <p:cNvPr id="6" name="Нижний колонтитул 4">
            <a:extLst>
              <a:ext uri="{FF2B5EF4-FFF2-40B4-BE49-F238E27FC236}">
                <a16:creationId xmlns:a16="http://schemas.microsoft.com/office/drawing/2014/main" id="{8860E08B-D650-468D-A613-740AF5410865}"/>
              </a:ext>
            </a:extLst>
          </p:cNvPr>
          <p:cNvSpPr>
            <a:spLocks noGrp="1"/>
          </p:cNvSpPr>
          <p:nvPr>
            <p:ph type="ftr" sz="quarter" idx="11"/>
          </p:nvPr>
        </p:nvSpPr>
        <p:spPr/>
        <p:txBody>
          <a:bodyPr/>
          <a:lstStyle>
            <a:lvl1pPr eaLnBrk="0" hangingPunct="0">
              <a:defRPr/>
            </a:lvl1pPr>
          </a:lstStyle>
          <a:p>
            <a:pPr>
              <a:defRPr/>
            </a:pPr>
            <a:endParaRPr lang="ro-RO" altLang="ro-RO"/>
          </a:p>
        </p:txBody>
      </p:sp>
      <p:sp>
        <p:nvSpPr>
          <p:cNvPr id="7" name="Номер слайда 5">
            <a:extLst>
              <a:ext uri="{FF2B5EF4-FFF2-40B4-BE49-F238E27FC236}">
                <a16:creationId xmlns:a16="http://schemas.microsoft.com/office/drawing/2014/main" id="{6C8EA2B3-2F57-47EB-90D1-E839FC9116C7}"/>
              </a:ext>
            </a:extLst>
          </p:cNvPr>
          <p:cNvSpPr>
            <a:spLocks noGrp="1"/>
          </p:cNvSpPr>
          <p:nvPr>
            <p:ph type="sldNum" sz="quarter" idx="12"/>
          </p:nvPr>
        </p:nvSpPr>
        <p:spPr/>
        <p:txBody>
          <a:bodyPr/>
          <a:lstStyle>
            <a:lvl1pPr eaLnBrk="0" hangingPunct="0">
              <a:defRPr/>
            </a:lvl1pPr>
          </a:lstStyle>
          <a:p>
            <a:pPr>
              <a:defRPr/>
            </a:pPr>
            <a:fld id="{6308701E-4A92-428D-9594-15787AC7EF71}" type="slidenum">
              <a:rPr lang="ru-RU" altLang="en-US"/>
              <a:pPr>
                <a:defRPr/>
              </a:pPr>
              <a:t>‹#›</a:t>
            </a:fld>
            <a:endParaRPr lang="ru-RU" altLang="en-US"/>
          </a:p>
        </p:txBody>
      </p:sp>
    </p:spTree>
    <p:extLst>
      <p:ext uri="{BB962C8B-B14F-4D97-AF65-F5344CB8AC3E}">
        <p14:creationId xmlns:p14="http://schemas.microsoft.com/office/powerpoint/2010/main" val="1942446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45E6084-5F46-4F02-A513-239EE4800E5F}"/>
              </a:ext>
            </a:extLst>
          </p:cNvPr>
          <p:cNvSpPr>
            <a:spLocks noGrp="1"/>
          </p:cNvSpPr>
          <p:nvPr>
            <p:ph type="dt" sz="half" idx="10"/>
          </p:nvPr>
        </p:nvSpPr>
        <p:spPr/>
        <p:txBody>
          <a:bodyPr/>
          <a:lstStyle>
            <a:lvl1pPr eaLnBrk="0" hangingPunct="0">
              <a:defRPr/>
            </a:lvl1pPr>
          </a:lstStyle>
          <a:p>
            <a:pPr>
              <a:defRPr/>
            </a:pPr>
            <a:fld id="{4F49CE57-437C-41A8-AE37-AAC72AF43D3E}" type="datetimeFigureOut">
              <a:rPr lang="ru-RU" altLang="ro-RO"/>
              <a:pPr>
                <a:defRPr/>
              </a:pPr>
              <a:t>02.11.2023</a:t>
            </a:fld>
            <a:endParaRPr lang="ru-RU" altLang="ro-RO"/>
          </a:p>
        </p:txBody>
      </p:sp>
      <p:sp>
        <p:nvSpPr>
          <p:cNvPr id="5" name="Нижний колонтитул 4">
            <a:extLst>
              <a:ext uri="{FF2B5EF4-FFF2-40B4-BE49-F238E27FC236}">
                <a16:creationId xmlns:a16="http://schemas.microsoft.com/office/drawing/2014/main" id="{B8493B71-36CB-4074-A6B5-19D93BBC86FA}"/>
              </a:ext>
            </a:extLst>
          </p:cNvPr>
          <p:cNvSpPr>
            <a:spLocks noGrp="1"/>
          </p:cNvSpPr>
          <p:nvPr>
            <p:ph type="ftr" sz="quarter" idx="11"/>
          </p:nvPr>
        </p:nvSpPr>
        <p:spPr/>
        <p:txBody>
          <a:bodyPr/>
          <a:lstStyle>
            <a:lvl1pPr eaLnBrk="0" hangingPunct="0">
              <a:defRPr/>
            </a:lvl1pPr>
          </a:lstStyle>
          <a:p>
            <a:pPr>
              <a:defRPr/>
            </a:pPr>
            <a:endParaRPr lang="ro-RO" altLang="ro-RO"/>
          </a:p>
        </p:txBody>
      </p:sp>
      <p:sp>
        <p:nvSpPr>
          <p:cNvPr id="6" name="Номер слайда 5">
            <a:extLst>
              <a:ext uri="{FF2B5EF4-FFF2-40B4-BE49-F238E27FC236}">
                <a16:creationId xmlns:a16="http://schemas.microsoft.com/office/drawing/2014/main" id="{DDA81C70-177F-4EC2-97B7-FF425ABCFFCD}"/>
              </a:ext>
            </a:extLst>
          </p:cNvPr>
          <p:cNvSpPr>
            <a:spLocks noGrp="1"/>
          </p:cNvSpPr>
          <p:nvPr>
            <p:ph type="sldNum" sz="quarter" idx="12"/>
          </p:nvPr>
        </p:nvSpPr>
        <p:spPr/>
        <p:txBody>
          <a:bodyPr/>
          <a:lstStyle>
            <a:lvl1pPr eaLnBrk="0" hangingPunct="0">
              <a:defRPr/>
            </a:lvl1pPr>
          </a:lstStyle>
          <a:p>
            <a:pPr>
              <a:defRPr/>
            </a:pPr>
            <a:fld id="{96CC3DA7-00DD-4C67-9C20-C60DAED6A561}" type="slidenum">
              <a:rPr lang="ru-RU" altLang="en-US"/>
              <a:pPr>
                <a:defRPr/>
              </a:pPr>
              <a:t>‹#›</a:t>
            </a:fld>
            <a:endParaRPr lang="ru-RU" altLang="en-US"/>
          </a:p>
        </p:txBody>
      </p:sp>
    </p:spTree>
    <p:extLst>
      <p:ext uri="{BB962C8B-B14F-4D97-AF65-F5344CB8AC3E}">
        <p14:creationId xmlns:p14="http://schemas.microsoft.com/office/powerpoint/2010/main" val="1796197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E298380-376B-46AD-9C5C-00B46D24258D}"/>
              </a:ext>
            </a:extLst>
          </p:cNvPr>
          <p:cNvSpPr>
            <a:spLocks noGrp="1"/>
          </p:cNvSpPr>
          <p:nvPr>
            <p:ph type="dt" sz="half" idx="10"/>
          </p:nvPr>
        </p:nvSpPr>
        <p:spPr/>
        <p:txBody>
          <a:bodyPr/>
          <a:lstStyle>
            <a:lvl1pPr eaLnBrk="0" hangingPunct="0">
              <a:defRPr/>
            </a:lvl1pPr>
          </a:lstStyle>
          <a:p>
            <a:pPr>
              <a:defRPr/>
            </a:pPr>
            <a:fld id="{BEA2C2A2-ACB7-466D-AA20-F2B8C3718FC4}" type="datetimeFigureOut">
              <a:rPr lang="ru-RU" altLang="ro-RO"/>
              <a:pPr>
                <a:defRPr/>
              </a:pPr>
              <a:t>02.11.2023</a:t>
            </a:fld>
            <a:endParaRPr lang="ru-RU" altLang="ro-RO"/>
          </a:p>
        </p:txBody>
      </p:sp>
      <p:sp>
        <p:nvSpPr>
          <p:cNvPr id="5" name="Нижний колонтитул 4">
            <a:extLst>
              <a:ext uri="{FF2B5EF4-FFF2-40B4-BE49-F238E27FC236}">
                <a16:creationId xmlns:a16="http://schemas.microsoft.com/office/drawing/2014/main" id="{2FB356B9-7FA7-4E6E-B37E-6F6621C09A36}"/>
              </a:ext>
            </a:extLst>
          </p:cNvPr>
          <p:cNvSpPr>
            <a:spLocks noGrp="1"/>
          </p:cNvSpPr>
          <p:nvPr>
            <p:ph type="ftr" sz="quarter" idx="11"/>
          </p:nvPr>
        </p:nvSpPr>
        <p:spPr/>
        <p:txBody>
          <a:bodyPr/>
          <a:lstStyle>
            <a:lvl1pPr eaLnBrk="0" hangingPunct="0">
              <a:defRPr/>
            </a:lvl1pPr>
          </a:lstStyle>
          <a:p>
            <a:pPr>
              <a:defRPr/>
            </a:pPr>
            <a:endParaRPr lang="ro-RO" altLang="ro-RO"/>
          </a:p>
        </p:txBody>
      </p:sp>
      <p:sp>
        <p:nvSpPr>
          <p:cNvPr id="6" name="Номер слайда 5">
            <a:extLst>
              <a:ext uri="{FF2B5EF4-FFF2-40B4-BE49-F238E27FC236}">
                <a16:creationId xmlns:a16="http://schemas.microsoft.com/office/drawing/2014/main" id="{0600F2A1-E49C-47B0-97AD-61A530382EE9}"/>
              </a:ext>
            </a:extLst>
          </p:cNvPr>
          <p:cNvSpPr>
            <a:spLocks noGrp="1"/>
          </p:cNvSpPr>
          <p:nvPr>
            <p:ph type="sldNum" sz="quarter" idx="12"/>
          </p:nvPr>
        </p:nvSpPr>
        <p:spPr/>
        <p:txBody>
          <a:bodyPr/>
          <a:lstStyle>
            <a:lvl1pPr eaLnBrk="0" hangingPunct="0">
              <a:defRPr/>
            </a:lvl1pPr>
          </a:lstStyle>
          <a:p>
            <a:pPr>
              <a:defRPr/>
            </a:pPr>
            <a:fld id="{4A613AA0-EA1F-4B1F-B5A1-9680AF7E7FC6}" type="slidenum">
              <a:rPr lang="ru-RU" altLang="en-US"/>
              <a:pPr>
                <a:defRPr/>
              </a:pPr>
              <a:t>‹#›</a:t>
            </a:fld>
            <a:endParaRPr lang="ru-RU" altLang="en-US"/>
          </a:p>
        </p:txBody>
      </p:sp>
    </p:spTree>
    <p:extLst>
      <p:ext uri="{BB962C8B-B14F-4D97-AF65-F5344CB8AC3E}">
        <p14:creationId xmlns:p14="http://schemas.microsoft.com/office/powerpoint/2010/main" val="189488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FEB6D82-75DA-4DE6-B309-C83F8D0B839E}"/>
              </a:ext>
            </a:extLst>
          </p:cNvPr>
          <p:cNvSpPr>
            <a:spLocks noGrp="1"/>
          </p:cNvSpPr>
          <p:nvPr>
            <p:ph type="dt" sz="half" idx="10"/>
          </p:nvPr>
        </p:nvSpPr>
        <p:spPr/>
        <p:txBody>
          <a:bodyPr/>
          <a:lstStyle>
            <a:lvl1pPr>
              <a:defRPr/>
            </a:lvl1pPr>
          </a:lstStyle>
          <a:p>
            <a:pPr>
              <a:defRPr/>
            </a:pPr>
            <a:fld id="{87DF7382-8FDB-4AF6-AE5C-4C812576CAC2}" type="datetimeFigureOut">
              <a:rPr lang="ru-RU" altLang="ro-RO"/>
              <a:pPr>
                <a:defRPr/>
              </a:pPr>
              <a:t>02.11.2023</a:t>
            </a:fld>
            <a:endParaRPr lang="ru-RU" altLang="ro-RO"/>
          </a:p>
        </p:txBody>
      </p:sp>
      <p:sp>
        <p:nvSpPr>
          <p:cNvPr id="5" name="Нижний колонтитул 4">
            <a:extLst>
              <a:ext uri="{FF2B5EF4-FFF2-40B4-BE49-F238E27FC236}">
                <a16:creationId xmlns:a16="http://schemas.microsoft.com/office/drawing/2014/main" id="{2806B0CF-7224-40F7-9B80-6E9969FD95BC}"/>
              </a:ext>
            </a:extLst>
          </p:cNvPr>
          <p:cNvSpPr>
            <a:spLocks noGrp="1"/>
          </p:cNvSpPr>
          <p:nvPr>
            <p:ph type="ftr" sz="quarter" idx="11"/>
          </p:nvPr>
        </p:nvSpPr>
        <p:spPr/>
        <p:txBody>
          <a:bodyPr/>
          <a:lstStyle>
            <a:lvl1pPr>
              <a:defRPr/>
            </a:lvl1pPr>
          </a:lstStyle>
          <a:p>
            <a:pPr>
              <a:defRPr/>
            </a:pPr>
            <a:endParaRPr lang="ro-RO" altLang="ro-RO"/>
          </a:p>
        </p:txBody>
      </p:sp>
      <p:sp>
        <p:nvSpPr>
          <p:cNvPr id="6" name="Номер слайда 5">
            <a:extLst>
              <a:ext uri="{FF2B5EF4-FFF2-40B4-BE49-F238E27FC236}">
                <a16:creationId xmlns:a16="http://schemas.microsoft.com/office/drawing/2014/main" id="{F2B8B509-0191-42AE-A695-B6F016335E51}"/>
              </a:ext>
            </a:extLst>
          </p:cNvPr>
          <p:cNvSpPr>
            <a:spLocks noGrp="1"/>
          </p:cNvSpPr>
          <p:nvPr>
            <p:ph type="sldNum" sz="quarter" idx="12"/>
          </p:nvPr>
        </p:nvSpPr>
        <p:spPr/>
        <p:txBody>
          <a:bodyPr/>
          <a:lstStyle>
            <a:lvl1pPr>
              <a:defRPr/>
            </a:lvl1pPr>
          </a:lstStyle>
          <a:p>
            <a:pPr>
              <a:defRPr/>
            </a:pPr>
            <a:fld id="{247924F7-0838-4C2A-8C03-846A5F7EC1A2}" type="slidenum">
              <a:rPr lang="ru-RU" altLang="ro-MD"/>
              <a:pPr>
                <a:defRPr/>
              </a:pPr>
              <a:t>‹#›</a:t>
            </a:fld>
            <a:endParaRPr lang="ru-RU" altLang="ro-MD"/>
          </a:p>
        </p:txBody>
      </p:sp>
    </p:spTree>
    <p:extLst>
      <p:ext uri="{BB962C8B-B14F-4D97-AF65-F5344CB8AC3E}">
        <p14:creationId xmlns:p14="http://schemas.microsoft.com/office/powerpoint/2010/main" val="250727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8CB56580-67BD-407A-8A5E-14A7546FD95E}"/>
              </a:ext>
            </a:extLst>
          </p:cNvPr>
          <p:cNvSpPr>
            <a:spLocks noGrp="1"/>
          </p:cNvSpPr>
          <p:nvPr>
            <p:ph type="dt" sz="half" idx="10"/>
          </p:nvPr>
        </p:nvSpPr>
        <p:spPr/>
        <p:txBody>
          <a:bodyPr/>
          <a:lstStyle>
            <a:lvl1pPr>
              <a:defRPr/>
            </a:lvl1pPr>
          </a:lstStyle>
          <a:p>
            <a:pPr>
              <a:defRPr/>
            </a:pPr>
            <a:fld id="{CE689801-95F9-416C-9C32-B25E37D0DE29}" type="datetimeFigureOut">
              <a:rPr lang="ru-RU" altLang="ro-RO"/>
              <a:pPr>
                <a:defRPr/>
              </a:pPr>
              <a:t>02.11.2023</a:t>
            </a:fld>
            <a:endParaRPr lang="ru-RU" altLang="ro-RO"/>
          </a:p>
        </p:txBody>
      </p:sp>
      <p:sp>
        <p:nvSpPr>
          <p:cNvPr id="6" name="Нижний колонтитул 4">
            <a:extLst>
              <a:ext uri="{FF2B5EF4-FFF2-40B4-BE49-F238E27FC236}">
                <a16:creationId xmlns:a16="http://schemas.microsoft.com/office/drawing/2014/main" id="{4DDF0D8A-E197-41C1-B789-BFAA25162086}"/>
              </a:ext>
            </a:extLst>
          </p:cNvPr>
          <p:cNvSpPr>
            <a:spLocks noGrp="1"/>
          </p:cNvSpPr>
          <p:nvPr>
            <p:ph type="ftr" sz="quarter" idx="11"/>
          </p:nvPr>
        </p:nvSpPr>
        <p:spPr/>
        <p:txBody>
          <a:bodyPr/>
          <a:lstStyle>
            <a:lvl1pPr>
              <a:defRPr/>
            </a:lvl1pPr>
          </a:lstStyle>
          <a:p>
            <a:pPr>
              <a:defRPr/>
            </a:pPr>
            <a:endParaRPr lang="ro-RO" altLang="ro-RO"/>
          </a:p>
        </p:txBody>
      </p:sp>
      <p:sp>
        <p:nvSpPr>
          <p:cNvPr id="7" name="Номер слайда 5">
            <a:extLst>
              <a:ext uri="{FF2B5EF4-FFF2-40B4-BE49-F238E27FC236}">
                <a16:creationId xmlns:a16="http://schemas.microsoft.com/office/drawing/2014/main" id="{1E8E7CD8-E17F-4775-963C-DA5B214204C7}"/>
              </a:ext>
            </a:extLst>
          </p:cNvPr>
          <p:cNvSpPr>
            <a:spLocks noGrp="1"/>
          </p:cNvSpPr>
          <p:nvPr>
            <p:ph type="sldNum" sz="quarter" idx="12"/>
          </p:nvPr>
        </p:nvSpPr>
        <p:spPr/>
        <p:txBody>
          <a:bodyPr/>
          <a:lstStyle>
            <a:lvl1pPr>
              <a:defRPr/>
            </a:lvl1pPr>
          </a:lstStyle>
          <a:p>
            <a:pPr>
              <a:defRPr/>
            </a:pPr>
            <a:fld id="{CA26C917-A4A3-4FAE-A6C5-A0D74F8B4BC2}" type="slidenum">
              <a:rPr lang="ru-RU" altLang="ro-MD"/>
              <a:pPr>
                <a:defRPr/>
              </a:pPr>
              <a:t>‹#›</a:t>
            </a:fld>
            <a:endParaRPr lang="ru-RU" altLang="ro-MD"/>
          </a:p>
        </p:txBody>
      </p:sp>
    </p:spTree>
    <p:extLst>
      <p:ext uri="{BB962C8B-B14F-4D97-AF65-F5344CB8AC3E}">
        <p14:creationId xmlns:p14="http://schemas.microsoft.com/office/powerpoint/2010/main" val="1635690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a16="http://schemas.microsoft.com/office/drawing/2014/main" id="{AE9AF6BE-BD2F-4A6A-A352-FCD683556F00}"/>
              </a:ext>
            </a:extLst>
          </p:cNvPr>
          <p:cNvSpPr>
            <a:spLocks noGrp="1"/>
          </p:cNvSpPr>
          <p:nvPr>
            <p:ph type="dt" sz="half" idx="10"/>
          </p:nvPr>
        </p:nvSpPr>
        <p:spPr/>
        <p:txBody>
          <a:bodyPr/>
          <a:lstStyle>
            <a:lvl1pPr>
              <a:defRPr/>
            </a:lvl1pPr>
          </a:lstStyle>
          <a:p>
            <a:pPr>
              <a:defRPr/>
            </a:pPr>
            <a:fld id="{4FB98D6B-2324-4B36-915B-27962C49A2E3}" type="datetimeFigureOut">
              <a:rPr lang="ru-RU" altLang="ro-RO"/>
              <a:pPr>
                <a:defRPr/>
              </a:pPr>
              <a:t>02.11.2023</a:t>
            </a:fld>
            <a:endParaRPr lang="ru-RU" altLang="ro-RO"/>
          </a:p>
        </p:txBody>
      </p:sp>
      <p:sp>
        <p:nvSpPr>
          <p:cNvPr id="8" name="Нижний колонтитул 4">
            <a:extLst>
              <a:ext uri="{FF2B5EF4-FFF2-40B4-BE49-F238E27FC236}">
                <a16:creationId xmlns:a16="http://schemas.microsoft.com/office/drawing/2014/main" id="{750C12DD-7678-41E2-B93D-47D87FC7DBAC}"/>
              </a:ext>
            </a:extLst>
          </p:cNvPr>
          <p:cNvSpPr>
            <a:spLocks noGrp="1"/>
          </p:cNvSpPr>
          <p:nvPr>
            <p:ph type="ftr" sz="quarter" idx="11"/>
          </p:nvPr>
        </p:nvSpPr>
        <p:spPr/>
        <p:txBody>
          <a:bodyPr/>
          <a:lstStyle>
            <a:lvl1pPr>
              <a:defRPr/>
            </a:lvl1pPr>
          </a:lstStyle>
          <a:p>
            <a:pPr>
              <a:defRPr/>
            </a:pPr>
            <a:endParaRPr lang="ro-RO" altLang="ro-RO"/>
          </a:p>
        </p:txBody>
      </p:sp>
      <p:sp>
        <p:nvSpPr>
          <p:cNvPr id="9" name="Номер слайда 5">
            <a:extLst>
              <a:ext uri="{FF2B5EF4-FFF2-40B4-BE49-F238E27FC236}">
                <a16:creationId xmlns:a16="http://schemas.microsoft.com/office/drawing/2014/main" id="{05EB5830-AD60-423D-B20A-0AFED8BDC316}"/>
              </a:ext>
            </a:extLst>
          </p:cNvPr>
          <p:cNvSpPr>
            <a:spLocks noGrp="1"/>
          </p:cNvSpPr>
          <p:nvPr>
            <p:ph type="sldNum" sz="quarter" idx="12"/>
          </p:nvPr>
        </p:nvSpPr>
        <p:spPr/>
        <p:txBody>
          <a:bodyPr/>
          <a:lstStyle>
            <a:lvl1pPr>
              <a:defRPr/>
            </a:lvl1pPr>
          </a:lstStyle>
          <a:p>
            <a:pPr>
              <a:defRPr/>
            </a:pPr>
            <a:fld id="{E007341E-3069-493D-87C0-C3022908D4FE}" type="slidenum">
              <a:rPr lang="ru-RU" altLang="ro-MD"/>
              <a:pPr>
                <a:defRPr/>
              </a:pPr>
              <a:t>‹#›</a:t>
            </a:fld>
            <a:endParaRPr lang="ru-RU" altLang="ro-MD"/>
          </a:p>
        </p:txBody>
      </p:sp>
    </p:spTree>
    <p:extLst>
      <p:ext uri="{BB962C8B-B14F-4D97-AF65-F5344CB8AC3E}">
        <p14:creationId xmlns:p14="http://schemas.microsoft.com/office/powerpoint/2010/main" val="1344802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a16="http://schemas.microsoft.com/office/drawing/2014/main" id="{528112C4-8FBD-41C9-9644-7A7737F9E592}"/>
              </a:ext>
            </a:extLst>
          </p:cNvPr>
          <p:cNvSpPr>
            <a:spLocks noGrp="1"/>
          </p:cNvSpPr>
          <p:nvPr>
            <p:ph type="dt" sz="half" idx="10"/>
          </p:nvPr>
        </p:nvSpPr>
        <p:spPr/>
        <p:txBody>
          <a:bodyPr/>
          <a:lstStyle>
            <a:lvl1pPr>
              <a:defRPr/>
            </a:lvl1pPr>
          </a:lstStyle>
          <a:p>
            <a:pPr>
              <a:defRPr/>
            </a:pPr>
            <a:fld id="{853EB842-4671-410C-AE1E-8C14BEB2F85F}" type="datetimeFigureOut">
              <a:rPr lang="ru-RU" altLang="ro-RO"/>
              <a:pPr>
                <a:defRPr/>
              </a:pPr>
              <a:t>02.11.2023</a:t>
            </a:fld>
            <a:endParaRPr lang="ru-RU" altLang="ro-RO"/>
          </a:p>
        </p:txBody>
      </p:sp>
      <p:sp>
        <p:nvSpPr>
          <p:cNvPr id="4" name="Нижний колонтитул 4">
            <a:extLst>
              <a:ext uri="{FF2B5EF4-FFF2-40B4-BE49-F238E27FC236}">
                <a16:creationId xmlns:a16="http://schemas.microsoft.com/office/drawing/2014/main" id="{EF0076F9-B667-4EDC-B5BB-AD9EFA750C1D}"/>
              </a:ext>
            </a:extLst>
          </p:cNvPr>
          <p:cNvSpPr>
            <a:spLocks noGrp="1"/>
          </p:cNvSpPr>
          <p:nvPr>
            <p:ph type="ftr" sz="quarter" idx="11"/>
          </p:nvPr>
        </p:nvSpPr>
        <p:spPr/>
        <p:txBody>
          <a:bodyPr/>
          <a:lstStyle>
            <a:lvl1pPr>
              <a:defRPr/>
            </a:lvl1pPr>
          </a:lstStyle>
          <a:p>
            <a:pPr>
              <a:defRPr/>
            </a:pPr>
            <a:endParaRPr lang="ro-RO" altLang="ro-RO"/>
          </a:p>
        </p:txBody>
      </p:sp>
      <p:sp>
        <p:nvSpPr>
          <p:cNvPr id="5" name="Номер слайда 5">
            <a:extLst>
              <a:ext uri="{FF2B5EF4-FFF2-40B4-BE49-F238E27FC236}">
                <a16:creationId xmlns:a16="http://schemas.microsoft.com/office/drawing/2014/main" id="{CFB47B6F-1F61-4FD1-8F90-C547BF7B7C30}"/>
              </a:ext>
            </a:extLst>
          </p:cNvPr>
          <p:cNvSpPr>
            <a:spLocks noGrp="1"/>
          </p:cNvSpPr>
          <p:nvPr>
            <p:ph type="sldNum" sz="quarter" idx="12"/>
          </p:nvPr>
        </p:nvSpPr>
        <p:spPr/>
        <p:txBody>
          <a:bodyPr/>
          <a:lstStyle>
            <a:lvl1pPr>
              <a:defRPr/>
            </a:lvl1pPr>
          </a:lstStyle>
          <a:p>
            <a:pPr>
              <a:defRPr/>
            </a:pPr>
            <a:fld id="{D5CCAEF0-B757-494E-BDBB-655EA42E8D61}" type="slidenum">
              <a:rPr lang="ru-RU" altLang="ro-MD"/>
              <a:pPr>
                <a:defRPr/>
              </a:pPr>
              <a:t>‹#›</a:t>
            </a:fld>
            <a:endParaRPr lang="ru-RU" altLang="ro-MD"/>
          </a:p>
        </p:txBody>
      </p:sp>
    </p:spTree>
    <p:extLst>
      <p:ext uri="{BB962C8B-B14F-4D97-AF65-F5344CB8AC3E}">
        <p14:creationId xmlns:p14="http://schemas.microsoft.com/office/powerpoint/2010/main" val="3637515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CB8C542E-118D-416F-A430-33AE76219C7F}"/>
              </a:ext>
            </a:extLst>
          </p:cNvPr>
          <p:cNvSpPr>
            <a:spLocks noGrp="1"/>
          </p:cNvSpPr>
          <p:nvPr>
            <p:ph type="dt" sz="half" idx="10"/>
          </p:nvPr>
        </p:nvSpPr>
        <p:spPr/>
        <p:txBody>
          <a:bodyPr/>
          <a:lstStyle>
            <a:lvl1pPr>
              <a:defRPr/>
            </a:lvl1pPr>
          </a:lstStyle>
          <a:p>
            <a:pPr>
              <a:defRPr/>
            </a:pPr>
            <a:fld id="{7D22C3A7-8376-4256-96AB-5CDB2FD3CB5E}" type="datetimeFigureOut">
              <a:rPr lang="ru-RU" altLang="ro-RO"/>
              <a:pPr>
                <a:defRPr/>
              </a:pPr>
              <a:t>02.11.2023</a:t>
            </a:fld>
            <a:endParaRPr lang="ru-RU" altLang="ro-RO"/>
          </a:p>
        </p:txBody>
      </p:sp>
      <p:sp>
        <p:nvSpPr>
          <p:cNvPr id="3" name="Нижний колонтитул 4">
            <a:extLst>
              <a:ext uri="{FF2B5EF4-FFF2-40B4-BE49-F238E27FC236}">
                <a16:creationId xmlns:a16="http://schemas.microsoft.com/office/drawing/2014/main" id="{45FF2F77-DE9F-4925-A90C-92232D188AAF}"/>
              </a:ext>
            </a:extLst>
          </p:cNvPr>
          <p:cNvSpPr>
            <a:spLocks noGrp="1"/>
          </p:cNvSpPr>
          <p:nvPr>
            <p:ph type="ftr" sz="quarter" idx="11"/>
          </p:nvPr>
        </p:nvSpPr>
        <p:spPr/>
        <p:txBody>
          <a:bodyPr/>
          <a:lstStyle>
            <a:lvl1pPr>
              <a:defRPr/>
            </a:lvl1pPr>
          </a:lstStyle>
          <a:p>
            <a:pPr>
              <a:defRPr/>
            </a:pPr>
            <a:endParaRPr lang="ro-RO" altLang="ro-RO"/>
          </a:p>
        </p:txBody>
      </p:sp>
      <p:sp>
        <p:nvSpPr>
          <p:cNvPr id="4" name="Номер слайда 5">
            <a:extLst>
              <a:ext uri="{FF2B5EF4-FFF2-40B4-BE49-F238E27FC236}">
                <a16:creationId xmlns:a16="http://schemas.microsoft.com/office/drawing/2014/main" id="{B3A2BA24-A3DA-417C-9FEB-3296B218BB2A}"/>
              </a:ext>
            </a:extLst>
          </p:cNvPr>
          <p:cNvSpPr>
            <a:spLocks noGrp="1"/>
          </p:cNvSpPr>
          <p:nvPr>
            <p:ph type="sldNum" sz="quarter" idx="12"/>
          </p:nvPr>
        </p:nvSpPr>
        <p:spPr/>
        <p:txBody>
          <a:bodyPr/>
          <a:lstStyle>
            <a:lvl1pPr>
              <a:defRPr/>
            </a:lvl1pPr>
          </a:lstStyle>
          <a:p>
            <a:pPr>
              <a:defRPr/>
            </a:pPr>
            <a:fld id="{471D838D-1D16-412A-A5AD-9B1FC9860B89}" type="slidenum">
              <a:rPr lang="ru-RU" altLang="ro-MD"/>
              <a:pPr>
                <a:defRPr/>
              </a:pPr>
              <a:t>‹#›</a:t>
            </a:fld>
            <a:endParaRPr lang="ru-RU" altLang="ro-MD"/>
          </a:p>
        </p:txBody>
      </p:sp>
    </p:spTree>
    <p:extLst>
      <p:ext uri="{BB962C8B-B14F-4D97-AF65-F5344CB8AC3E}">
        <p14:creationId xmlns:p14="http://schemas.microsoft.com/office/powerpoint/2010/main" val="1080840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1FC09179-68EB-486A-9126-A2EC6C82BE75}"/>
              </a:ext>
            </a:extLst>
          </p:cNvPr>
          <p:cNvSpPr>
            <a:spLocks noGrp="1"/>
          </p:cNvSpPr>
          <p:nvPr>
            <p:ph type="dt" sz="half" idx="10"/>
          </p:nvPr>
        </p:nvSpPr>
        <p:spPr/>
        <p:txBody>
          <a:bodyPr/>
          <a:lstStyle>
            <a:lvl1pPr>
              <a:defRPr/>
            </a:lvl1pPr>
          </a:lstStyle>
          <a:p>
            <a:pPr>
              <a:defRPr/>
            </a:pPr>
            <a:fld id="{558AAB2E-58CC-4BE0-87BE-D2AAE5D67157}" type="datetimeFigureOut">
              <a:rPr lang="ru-RU" altLang="ro-RO"/>
              <a:pPr>
                <a:defRPr/>
              </a:pPr>
              <a:t>02.11.2023</a:t>
            </a:fld>
            <a:endParaRPr lang="ru-RU" altLang="ro-RO"/>
          </a:p>
        </p:txBody>
      </p:sp>
      <p:sp>
        <p:nvSpPr>
          <p:cNvPr id="6" name="Нижний колонтитул 4">
            <a:extLst>
              <a:ext uri="{FF2B5EF4-FFF2-40B4-BE49-F238E27FC236}">
                <a16:creationId xmlns:a16="http://schemas.microsoft.com/office/drawing/2014/main" id="{CF7CA729-801E-4568-B2DA-A70472EE6459}"/>
              </a:ext>
            </a:extLst>
          </p:cNvPr>
          <p:cNvSpPr>
            <a:spLocks noGrp="1"/>
          </p:cNvSpPr>
          <p:nvPr>
            <p:ph type="ftr" sz="quarter" idx="11"/>
          </p:nvPr>
        </p:nvSpPr>
        <p:spPr/>
        <p:txBody>
          <a:bodyPr/>
          <a:lstStyle>
            <a:lvl1pPr>
              <a:defRPr/>
            </a:lvl1pPr>
          </a:lstStyle>
          <a:p>
            <a:pPr>
              <a:defRPr/>
            </a:pPr>
            <a:endParaRPr lang="ro-RO" altLang="ro-RO"/>
          </a:p>
        </p:txBody>
      </p:sp>
      <p:sp>
        <p:nvSpPr>
          <p:cNvPr id="7" name="Номер слайда 5">
            <a:extLst>
              <a:ext uri="{FF2B5EF4-FFF2-40B4-BE49-F238E27FC236}">
                <a16:creationId xmlns:a16="http://schemas.microsoft.com/office/drawing/2014/main" id="{D1964821-9BE9-4E91-8AFA-320526A6C0B7}"/>
              </a:ext>
            </a:extLst>
          </p:cNvPr>
          <p:cNvSpPr>
            <a:spLocks noGrp="1"/>
          </p:cNvSpPr>
          <p:nvPr>
            <p:ph type="sldNum" sz="quarter" idx="12"/>
          </p:nvPr>
        </p:nvSpPr>
        <p:spPr/>
        <p:txBody>
          <a:bodyPr/>
          <a:lstStyle>
            <a:lvl1pPr>
              <a:defRPr/>
            </a:lvl1pPr>
          </a:lstStyle>
          <a:p>
            <a:pPr>
              <a:defRPr/>
            </a:pPr>
            <a:fld id="{9304E70E-DFCE-4FDC-B811-1F2BA58C9271}" type="slidenum">
              <a:rPr lang="ru-RU" altLang="ro-MD"/>
              <a:pPr>
                <a:defRPr/>
              </a:pPr>
              <a:t>‹#›</a:t>
            </a:fld>
            <a:endParaRPr lang="ru-RU" altLang="ro-MD"/>
          </a:p>
        </p:txBody>
      </p:sp>
    </p:spTree>
    <p:extLst>
      <p:ext uri="{BB962C8B-B14F-4D97-AF65-F5344CB8AC3E}">
        <p14:creationId xmlns:p14="http://schemas.microsoft.com/office/powerpoint/2010/main" val="2297670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6B00E78F-17A3-4B90-9A98-7EDFF26D7760}"/>
              </a:ext>
            </a:extLst>
          </p:cNvPr>
          <p:cNvSpPr>
            <a:spLocks noGrp="1"/>
          </p:cNvSpPr>
          <p:nvPr>
            <p:ph type="dt" sz="half" idx="10"/>
          </p:nvPr>
        </p:nvSpPr>
        <p:spPr/>
        <p:txBody>
          <a:bodyPr/>
          <a:lstStyle>
            <a:lvl1pPr>
              <a:defRPr/>
            </a:lvl1pPr>
          </a:lstStyle>
          <a:p>
            <a:pPr>
              <a:defRPr/>
            </a:pPr>
            <a:fld id="{8F8AAF49-C27D-490B-9401-BE7A4A8B78CC}" type="datetimeFigureOut">
              <a:rPr lang="ru-RU" altLang="ro-RO"/>
              <a:pPr>
                <a:defRPr/>
              </a:pPr>
              <a:t>02.11.2023</a:t>
            </a:fld>
            <a:endParaRPr lang="ru-RU" altLang="ro-RO"/>
          </a:p>
        </p:txBody>
      </p:sp>
      <p:sp>
        <p:nvSpPr>
          <p:cNvPr id="6" name="Нижний колонтитул 4">
            <a:extLst>
              <a:ext uri="{FF2B5EF4-FFF2-40B4-BE49-F238E27FC236}">
                <a16:creationId xmlns:a16="http://schemas.microsoft.com/office/drawing/2014/main" id="{10F5C67C-1C35-4736-B19D-58ED1BC60D86}"/>
              </a:ext>
            </a:extLst>
          </p:cNvPr>
          <p:cNvSpPr>
            <a:spLocks noGrp="1"/>
          </p:cNvSpPr>
          <p:nvPr>
            <p:ph type="ftr" sz="quarter" idx="11"/>
          </p:nvPr>
        </p:nvSpPr>
        <p:spPr/>
        <p:txBody>
          <a:bodyPr/>
          <a:lstStyle>
            <a:lvl1pPr>
              <a:defRPr/>
            </a:lvl1pPr>
          </a:lstStyle>
          <a:p>
            <a:pPr>
              <a:defRPr/>
            </a:pPr>
            <a:endParaRPr lang="ro-RO" altLang="ro-RO"/>
          </a:p>
        </p:txBody>
      </p:sp>
      <p:sp>
        <p:nvSpPr>
          <p:cNvPr id="7" name="Номер слайда 5">
            <a:extLst>
              <a:ext uri="{FF2B5EF4-FFF2-40B4-BE49-F238E27FC236}">
                <a16:creationId xmlns:a16="http://schemas.microsoft.com/office/drawing/2014/main" id="{030D6D09-153A-4773-B21D-2D2B2E1091F1}"/>
              </a:ext>
            </a:extLst>
          </p:cNvPr>
          <p:cNvSpPr>
            <a:spLocks noGrp="1"/>
          </p:cNvSpPr>
          <p:nvPr>
            <p:ph type="sldNum" sz="quarter" idx="12"/>
          </p:nvPr>
        </p:nvSpPr>
        <p:spPr/>
        <p:txBody>
          <a:bodyPr/>
          <a:lstStyle>
            <a:lvl1pPr>
              <a:defRPr/>
            </a:lvl1pPr>
          </a:lstStyle>
          <a:p>
            <a:pPr>
              <a:defRPr/>
            </a:pPr>
            <a:fld id="{D7BF19F0-24DD-47FA-86DF-02FB7952BFC1}" type="slidenum">
              <a:rPr lang="ru-RU" altLang="ro-MD"/>
              <a:pPr>
                <a:defRPr/>
              </a:pPr>
              <a:t>‹#›</a:t>
            </a:fld>
            <a:endParaRPr lang="ru-RU" altLang="ro-MD"/>
          </a:p>
        </p:txBody>
      </p:sp>
    </p:spTree>
    <p:extLst>
      <p:ext uri="{BB962C8B-B14F-4D97-AF65-F5344CB8AC3E}">
        <p14:creationId xmlns:p14="http://schemas.microsoft.com/office/powerpoint/2010/main" val="1933224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a:extLst>
              <a:ext uri="{FF2B5EF4-FFF2-40B4-BE49-F238E27FC236}">
                <a16:creationId xmlns:a16="http://schemas.microsoft.com/office/drawing/2014/main" id="{EB0C2B75-EC58-4681-AD1C-BA34C2A17CD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o-MD"/>
              <a:t>Образец заголовка</a:t>
            </a:r>
          </a:p>
        </p:txBody>
      </p:sp>
      <p:sp>
        <p:nvSpPr>
          <p:cNvPr id="1027" name="Текст 2">
            <a:extLst>
              <a:ext uri="{FF2B5EF4-FFF2-40B4-BE49-F238E27FC236}">
                <a16:creationId xmlns:a16="http://schemas.microsoft.com/office/drawing/2014/main" id="{210EBB88-B395-47A5-9C79-AA917F01627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o-MD"/>
              <a:t>Образец текста</a:t>
            </a:r>
          </a:p>
          <a:p>
            <a:pPr lvl="1"/>
            <a:r>
              <a:rPr lang="ru-RU" altLang="ro-MD"/>
              <a:t>Второй уровень</a:t>
            </a:r>
          </a:p>
          <a:p>
            <a:pPr lvl="2"/>
            <a:r>
              <a:rPr lang="ru-RU" altLang="ro-MD"/>
              <a:t>Третий уровень</a:t>
            </a:r>
          </a:p>
          <a:p>
            <a:pPr lvl="3"/>
            <a:r>
              <a:rPr lang="ru-RU" altLang="ro-MD"/>
              <a:t>Четвертый уровень</a:t>
            </a:r>
          </a:p>
          <a:p>
            <a:pPr lvl="4"/>
            <a:r>
              <a:rPr lang="ru-RU" altLang="ro-MD"/>
              <a:t>Пятый уровень</a:t>
            </a:r>
          </a:p>
        </p:txBody>
      </p:sp>
      <p:sp>
        <p:nvSpPr>
          <p:cNvPr id="4" name="Дата 3">
            <a:extLst>
              <a:ext uri="{FF2B5EF4-FFF2-40B4-BE49-F238E27FC236}">
                <a16:creationId xmlns:a16="http://schemas.microsoft.com/office/drawing/2014/main" id="{954C39D4-0AEA-4A4B-BA6C-476F374956BA}"/>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2" charset="0"/>
              </a:defRPr>
            </a:lvl1pPr>
          </a:lstStyle>
          <a:p>
            <a:pPr>
              <a:defRPr/>
            </a:pPr>
            <a:fld id="{816E1C6E-3F89-499E-99F7-CEE978B60747}" type="datetimeFigureOut">
              <a:rPr lang="ru-RU" altLang="ro-RO"/>
              <a:pPr>
                <a:defRPr/>
              </a:pPr>
              <a:t>02.11.2023</a:t>
            </a:fld>
            <a:endParaRPr lang="ru-RU" altLang="ro-RO"/>
          </a:p>
        </p:txBody>
      </p:sp>
      <p:sp>
        <p:nvSpPr>
          <p:cNvPr id="5" name="Нижний колонтитул 4">
            <a:extLst>
              <a:ext uri="{FF2B5EF4-FFF2-40B4-BE49-F238E27FC236}">
                <a16:creationId xmlns:a16="http://schemas.microsoft.com/office/drawing/2014/main" id="{9B952FA2-8EA4-473C-990B-CA79F1B8E574}"/>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2" charset="0"/>
              </a:defRPr>
            </a:lvl1pPr>
          </a:lstStyle>
          <a:p>
            <a:pPr>
              <a:defRPr/>
            </a:pPr>
            <a:endParaRPr lang="ro-RO" altLang="ro-RO"/>
          </a:p>
        </p:txBody>
      </p:sp>
      <p:sp>
        <p:nvSpPr>
          <p:cNvPr id="6" name="Номер слайда 5">
            <a:extLst>
              <a:ext uri="{FF2B5EF4-FFF2-40B4-BE49-F238E27FC236}">
                <a16:creationId xmlns:a16="http://schemas.microsoft.com/office/drawing/2014/main" id="{6C5CFA47-FB21-498C-B704-E27C520B71D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7B640346-E2B6-41DA-A3EB-3BFE76F50445}" type="slidenum">
              <a:rPr lang="ru-RU" altLang="ro-MD"/>
              <a:pPr>
                <a:defRPr/>
              </a:pPr>
              <a:t>‹#›</a:t>
            </a:fld>
            <a:endParaRPr lang="ru-RU" altLang="ro-MD"/>
          </a:p>
        </p:txBody>
      </p:sp>
    </p:spTree>
  </p:cSld>
  <p:clrMap bg1="lt1" tx1="dk1" bg2="lt2" tx2="dk2" accent1="accent1" accent2="accent2" accent3="accent3" accent4="accent4" accent5="accent5" accent6="accent6" hlink="hlink" folHlink="folHlink"/>
  <p:sldLayoutIdLst>
    <p:sldLayoutId id="2147486237" r:id="rId1"/>
    <p:sldLayoutId id="2147486238" r:id="rId2"/>
    <p:sldLayoutId id="2147486239" r:id="rId3"/>
    <p:sldLayoutId id="2147486240" r:id="rId4"/>
    <p:sldLayoutId id="2147486241" r:id="rId5"/>
    <p:sldLayoutId id="2147486242" r:id="rId6"/>
    <p:sldLayoutId id="2147486243" r:id="rId7"/>
    <p:sldLayoutId id="2147486244" r:id="rId8"/>
    <p:sldLayoutId id="2147486245" r:id="rId9"/>
    <p:sldLayoutId id="2147486246" r:id="rId10"/>
    <p:sldLayoutId id="214748624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Заголовок 1">
            <a:extLst>
              <a:ext uri="{FF2B5EF4-FFF2-40B4-BE49-F238E27FC236}">
                <a16:creationId xmlns:a16="http://schemas.microsoft.com/office/drawing/2014/main" id="{E07F7759-BAFD-4A6A-9CAF-BA668D77059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a:t>Образец заголовка</a:t>
            </a:r>
          </a:p>
        </p:txBody>
      </p:sp>
      <p:sp>
        <p:nvSpPr>
          <p:cNvPr id="2051" name="Текст 2">
            <a:extLst>
              <a:ext uri="{FF2B5EF4-FFF2-40B4-BE49-F238E27FC236}">
                <a16:creationId xmlns:a16="http://schemas.microsoft.com/office/drawing/2014/main" id="{4243459E-F5A6-4C32-97E2-627B4A0F6EF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4" name="Дата 3">
            <a:extLst>
              <a:ext uri="{FF2B5EF4-FFF2-40B4-BE49-F238E27FC236}">
                <a16:creationId xmlns:a16="http://schemas.microsoft.com/office/drawing/2014/main" id="{08E401A5-3659-44C5-881B-85D0148B5E6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2" charset="0"/>
                <a:ea typeface="Lucida Sans Unicode" charset="0"/>
                <a:cs typeface="Lucida Sans Unicode" charset="0"/>
              </a:defRPr>
            </a:lvl1pPr>
          </a:lstStyle>
          <a:p>
            <a:pPr>
              <a:defRPr/>
            </a:pPr>
            <a:fld id="{C1646A0F-4984-4FDA-8EFA-F6AB4585DB9F}" type="datetimeFigureOut">
              <a:rPr lang="ru-RU" altLang="en-US"/>
              <a:pPr>
                <a:defRPr/>
              </a:pPr>
              <a:t>02.11.2023</a:t>
            </a:fld>
            <a:endParaRPr lang="ru-RU" altLang="en-US"/>
          </a:p>
        </p:txBody>
      </p:sp>
      <p:sp>
        <p:nvSpPr>
          <p:cNvPr id="5" name="Нижний колонтитул 4">
            <a:extLst>
              <a:ext uri="{FF2B5EF4-FFF2-40B4-BE49-F238E27FC236}">
                <a16:creationId xmlns:a16="http://schemas.microsoft.com/office/drawing/2014/main" id="{E2760E1F-9B7A-4554-8170-CE400E18EEF7}"/>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2" charset="0"/>
                <a:ea typeface="Lucida Sans Unicode" charset="0"/>
                <a:cs typeface="Lucida Sans Unicode" charset="0"/>
              </a:defRPr>
            </a:lvl1pPr>
          </a:lstStyle>
          <a:p>
            <a:pPr>
              <a:defRPr/>
            </a:pPr>
            <a:endParaRPr lang="ru-RU" altLang="en-US"/>
          </a:p>
        </p:txBody>
      </p:sp>
      <p:sp>
        <p:nvSpPr>
          <p:cNvPr id="6" name="Номер слайда 5">
            <a:extLst>
              <a:ext uri="{FF2B5EF4-FFF2-40B4-BE49-F238E27FC236}">
                <a16:creationId xmlns:a16="http://schemas.microsoft.com/office/drawing/2014/main" id="{D3DEBC85-C971-42D8-B936-2E4BEE49424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Lucida Sans Unicode" panose="020B0602030504020204" pitchFamily="34" charset="0"/>
              </a:defRPr>
            </a:lvl1pPr>
          </a:lstStyle>
          <a:p>
            <a:pPr>
              <a:defRPr/>
            </a:pPr>
            <a:fld id="{4F6C7C8F-5CB0-401B-826D-14E036DF498E}" type="slidenum">
              <a:rPr lang="ru-RU" altLang="en-US"/>
              <a:pPr>
                <a:defRPr/>
              </a:pPr>
              <a:t>‹#›</a:t>
            </a:fld>
            <a:endParaRPr lang="ru-RU" altLang="en-US"/>
          </a:p>
        </p:txBody>
      </p:sp>
    </p:spTree>
  </p:cSld>
  <p:clrMap bg1="lt1" tx1="dk1" bg2="lt2" tx2="dk2" accent1="accent1" accent2="accent2" accent3="accent3" accent4="accent4" accent5="accent5" accent6="accent6" hlink="hlink" folHlink="folHlink"/>
  <p:sldLayoutIdLst>
    <p:sldLayoutId id="2147486248" r:id="rId1"/>
    <p:sldLayoutId id="2147486249" r:id="rId2"/>
    <p:sldLayoutId id="2147486250" r:id="rId3"/>
    <p:sldLayoutId id="2147486251" r:id="rId4"/>
    <p:sldLayoutId id="2147486252" r:id="rId5"/>
    <p:sldLayoutId id="2147486253" r:id="rId6"/>
    <p:sldLayoutId id="2147486254" r:id="rId7"/>
    <p:sldLayoutId id="2147486255" r:id="rId8"/>
    <p:sldLayoutId id="2147486256" r:id="rId9"/>
    <p:sldLayoutId id="2147486257" r:id="rId10"/>
    <p:sldLayoutId id="214748625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10.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a:extLst>
              <a:ext uri="{FF2B5EF4-FFF2-40B4-BE49-F238E27FC236}">
                <a16:creationId xmlns:a16="http://schemas.microsoft.com/office/drawing/2014/main" id="{042EBC5F-59C7-BBB8-E176-4AB3C7775E7A}"/>
              </a:ext>
            </a:extLst>
          </p:cNvPr>
          <p:cNvSpPr>
            <a:spLocks noGrp="1"/>
          </p:cNvSpPr>
          <p:nvPr>
            <p:ph type="title"/>
          </p:nvPr>
        </p:nvSpPr>
        <p:spPr>
          <a:xfrm>
            <a:off x="914400" y="298450"/>
            <a:ext cx="8229600" cy="1143000"/>
          </a:xfrm>
        </p:spPr>
        <p:txBody>
          <a:bodyPr/>
          <a:lstStyle/>
          <a:p>
            <a:pPr>
              <a:defRPr/>
            </a:pPr>
            <a:r>
              <a:rPr lang="ro-RO" altLang="ru-RU" sz="2800" b="1" i="1" dirty="0">
                <a:effectLst>
                  <a:outerShdw blurRad="38100" dist="38100" dir="2700000" algn="tl">
                    <a:srgbClr val="000000">
                      <a:alpha val="43137"/>
                    </a:srgbClr>
                  </a:outerShdw>
                </a:effectLst>
                <a:latin typeface="Century" panose="02040604050505020304" pitchFamily="18" charset="0"/>
                <a:cs typeface="Times New Roman" pitchFamily="18" charset="0"/>
              </a:rPr>
              <a:t>Prelucrarea categoriei obișnuite de date</a:t>
            </a:r>
            <a:endParaRPr lang="en-US" altLang="ru-RU" sz="2800" b="1" i="1" dirty="0">
              <a:effectLst>
                <a:outerShdw blurRad="38100" dist="38100" dir="2700000" algn="tl">
                  <a:srgbClr val="000000">
                    <a:alpha val="43137"/>
                  </a:srgbClr>
                </a:outerShdw>
              </a:effectLst>
              <a:latin typeface="Century" panose="02040604050505020304" pitchFamily="18" charset="0"/>
              <a:cs typeface="Times New Roman" pitchFamily="18" charset="0"/>
            </a:endParaRPr>
          </a:p>
        </p:txBody>
      </p:sp>
      <p:sp>
        <p:nvSpPr>
          <p:cNvPr id="3" name="Text Placeholder 2">
            <a:extLst>
              <a:ext uri="{FF2B5EF4-FFF2-40B4-BE49-F238E27FC236}">
                <a16:creationId xmlns:a16="http://schemas.microsoft.com/office/drawing/2014/main" id="{A53A4AD6-7F82-90D8-5B5A-BFCCADF93A2C}"/>
              </a:ext>
            </a:extLst>
          </p:cNvPr>
          <p:cNvSpPr>
            <a:spLocks noGrp="1"/>
          </p:cNvSpPr>
          <p:nvPr>
            <p:ph idx="1"/>
          </p:nvPr>
        </p:nvSpPr>
        <p:spPr>
          <a:xfrm>
            <a:off x="323850" y="1600200"/>
            <a:ext cx="8362950" cy="1684338"/>
          </a:xfrm>
        </p:spPr>
        <p:txBody>
          <a:bodyPr/>
          <a:lstStyle/>
          <a:p>
            <a:pPr marL="120953" indent="0" algn="just" eaLnBrk="1" fontAlgn="auto" hangingPunct="1">
              <a:spcBef>
                <a:spcPts val="441"/>
              </a:spcBef>
              <a:spcAft>
                <a:spcPts val="0"/>
              </a:spcAft>
              <a:buFont typeface="Arial" panose="020B0604020202020204" pitchFamily="34" charset="0"/>
              <a:buNone/>
              <a:defRPr/>
            </a:pPr>
            <a:r>
              <a:rPr lang="ro-RO" sz="1900" dirty="0">
                <a:solidFill>
                  <a:srgbClr val="FFC000"/>
                </a:solidFill>
                <a:latin typeface="Century" panose="02040604050505020304" pitchFamily="18" charset="0"/>
                <a:cs typeface="Times New Roman" panose="02020603050405020304" pitchFamily="18" charset="0"/>
              </a:rPr>
              <a:t>Potrivit art. 5</a:t>
            </a:r>
            <a:r>
              <a:rPr lang="ro-RO" sz="1900" dirty="0">
                <a:solidFill>
                  <a:schemeClr val="bg1"/>
                </a:solidFill>
                <a:latin typeface="Century" panose="02040604050505020304" pitchFamily="18" charset="0"/>
                <a:cs typeface="Times New Roman" panose="02020603050405020304" pitchFamily="18" charset="0"/>
              </a:rPr>
              <a:t> din Legea privind protecția datelor cu caracter personal:</a:t>
            </a:r>
          </a:p>
          <a:p>
            <a:pPr marL="403177" indent="-282224" eaLnBrk="1" fontAlgn="auto" hangingPunct="1">
              <a:spcBef>
                <a:spcPts val="441"/>
              </a:spcBef>
              <a:spcAft>
                <a:spcPts val="0"/>
              </a:spcAft>
              <a:buFont typeface="Wingdings 3"/>
              <a:buChar char=""/>
              <a:defRPr/>
            </a:pPr>
            <a:endParaRPr lang="ro-RO" dirty="0">
              <a:latin typeface="Century" panose="02040604050505020304" pitchFamily="18" charset="0"/>
            </a:endParaRPr>
          </a:p>
          <a:p>
            <a:pPr>
              <a:defRPr/>
            </a:pPr>
            <a:endParaRPr lang="en-US" dirty="0">
              <a:latin typeface="Century" panose="02040604050505020304" pitchFamily="18" charset="0"/>
            </a:endParaRPr>
          </a:p>
        </p:txBody>
      </p:sp>
      <p:graphicFrame>
        <p:nvGraphicFramePr>
          <p:cNvPr id="2" name="Схема 1">
            <a:extLst>
              <a:ext uri="{FF2B5EF4-FFF2-40B4-BE49-F238E27FC236}">
                <a16:creationId xmlns:a16="http://schemas.microsoft.com/office/drawing/2014/main" id="{900AC8AD-CC6A-72AD-6968-71786B0FA076}"/>
              </a:ext>
            </a:extLst>
          </p:cNvPr>
          <p:cNvGraphicFramePr/>
          <p:nvPr>
            <p:extLst>
              <p:ext uri="{D42A27DB-BD31-4B8C-83A1-F6EECF244321}">
                <p14:modId xmlns:p14="http://schemas.microsoft.com/office/powerpoint/2010/main" val="876806505"/>
              </p:ext>
            </p:extLst>
          </p:nvPr>
        </p:nvGraphicFramePr>
        <p:xfrm>
          <a:off x="107504" y="2060848"/>
          <a:ext cx="889248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a:extLst>
              <a:ext uri="{FF2B5EF4-FFF2-40B4-BE49-F238E27FC236}">
                <a16:creationId xmlns:a16="http://schemas.microsoft.com/office/drawing/2014/main" id="{DF4BE14D-7A0F-F516-31B2-2CAA171B75FB}"/>
              </a:ext>
            </a:extLst>
          </p:cNvPr>
          <p:cNvSpPr>
            <a:spLocks noGrp="1"/>
          </p:cNvSpPr>
          <p:nvPr>
            <p:ph type="title"/>
          </p:nvPr>
        </p:nvSpPr>
        <p:spPr>
          <a:xfrm>
            <a:off x="914400" y="298450"/>
            <a:ext cx="8229600" cy="1143000"/>
          </a:xfrm>
        </p:spPr>
        <p:txBody>
          <a:bodyPr/>
          <a:lstStyle/>
          <a:p>
            <a:pPr>
              <a:defRPr/>
            </a:pPr>
            <a:r>
              <a:rPr lang="ro-RO" altLang="ru-RU" sz="2800" b="1" i="1" dirty="0">
                <a:effectLst>
                  <a:outerShdw blurRad="38100" dist="38100" dir="2700000" algn="tl">
                    <a:srgbClr val="000000">
                      <a:alpha val="43137"/>
                    </a:srgbClr>
                  </a:outerShdw>
                </a:effectLst>
                <a:latin typeface="Century" panose="02040604050505020304" pitchFamily="18" charset="0"/>
                <a:cs typeface="Times New Roman" pitchFamily="18" charset="0"/>
              </a:rPr>
              <a:t>Prelucrarea categoriei speciale de date</a:t>
            </a:r>
            <a:endParaRPr lang="en-US" altLang="ru-RU" sz="2800" b="1" i="1" dirty="0">
              <a:effectLst>
                <a:outerShdw blurRad="38100" dist="38100" dir="2700000" algn="tl">
                  <a:srgbClr val="000000">
                    <a:alpha val="43137"/>
                  </a:srgbClr>
                </a:outerShdw>
              </a:effectLst>
              <a:latin typeface="Century" panose="02040604050505020304" pitchFamily="18" charset="0"/>
              <a:cs typeface="Times New Roman" pitchFamily="18" charset="0"/>
            </a:endParaRPr>
          </a:p>
        </p:txBody>
      </p:sp>
      <p:graphicFrame>
        <p:nvGraphicFramePr>
          <p:cNvPr id="6" name="Diagram 5">
            <a:extLst>
              <a:ext uri="{FF2B5EF4-FFF2-40B4-BE49-F238E27FC236}">
                <a16:creationId xmlns:a16="http://schemas.microsoft.com/office/drawing/2014/main" id="{E636A06B-262E-8831-EEB6-7BF274A3383F}"/>
              </a:ext>
            </a:extLst>
          </p:cNvPr>
          <p:cNvGraphicFramePr/>
          <p:nvPr/>
        </p:nvGraphicFramePr>
        <p:xfrm>
          <a:off x="179512" y="1916832"/>
          <a:ext cx="885698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a:extLst>
              <a:ext uri="{FF2B5EF4-FFF2-40B4-BE49-F238E27FC236}">
                <a16:creationId xmlns:a16="http://schemas.microsoft.com/office/drawing/2014/main" id="{05C5EC4D-FE81-3698-1A1F-6D9F70E7AB4D}"/>
              </a:ext>
            </a:extLst>
          </p:cNvPr>
          <p:cNvGraphicFramePr/>
          <p:nvPr>
            <p:extLst>
              <p:ext uri="{D42A27DB-BD31-4B8C-83A1-F6EECF244321}">
                <p14:modId xmlns:p14="http://schemas.microsoft.com/office/powerpoint/2010/main" val="3764524376"/>
              </p:ext>
            </p:extLst>
          </p:nvPr>
        </p:nvGraphicFramePr>
        <p:xfrm>
          <a:off x="618565" y="1640378"/>
          <a:ext cx="8273915" cy="51459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CasetăText 6">
            <a:extLst>
              <a:ext uri="{FF2B5EF4-FFF2-40B4-BE49-F238E27FC236}">
                <a16:creationId xmlns:a16="http://schemas.microsoft.com/office/drawing/2014/main" id="{4F8FD4C6-2D96-DEAD-618A-A4250B262169}"/>
              </a:ext>
            </a:extLst>
          </p:cNvPr>
          <p:cNvSpPr txBox="1"/>
          <p:nvPr/>
        </p:nvSpPr>
        <p:spPr>
          <a:xfrm>
            <a:off x="1699032" y="1271046"/>
            <a:ext cx="7668344" cy="369332"/>
          </a:xfrm>
          <a:prstGeom prst="rect">
            <a:avLst/>
          </a:prstGeom>
          <a:noFill/>
        </p:spPr>
        <p:txBody>
          <a:bodyPr wrap="square">
            <a:spAutoFit/>
          </a:bodyPr>
          <a:lstStyle/>
          <a:p>
            <a:r>
              <a:rPr lang="ro-MD" dirty="0">
                <a:solidFill>
                  <a:schemeClr val="bg1">
                    <a:lumMod val="95000"/>
                  </a:schemeClr>
                </a:solidFill>
                <a:latin typeface="Century" panose="02040604050505020304" pitchFamily="18" charset="0"/>
              </a:rPr>
              <a:t>(art. 6, 7 şi 8 ale Legii privind protecția datelor cu caracter personal) </a:t>
            </a:r>
          </a:p>
        </p:txBody>
      </p:sp>
    </p:spTree>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a:extLst>
              <a:ext uri="{FF2B5EF4-FFF2-40B4-BE49-F238E27FC236}">
                <a16:creationId xmlns:a16="http://schemas.microsoft.com/office/drawing/2014/main" id="{D7317F90-FDA5-4049-9D9B-6F0FC57FECEE}"/>
              </a:ext>
            </a:extLst>
          </p:cNvPr>
          <p:cNvGraphicFramePr/>
          <p:nvPr>
            <p:extLst>
              <p:ext uri="{D42A27DB-BD31-4B8C-83A1-F6EECF244321}">
                <p14:modId xmlns:p14="http://schemas.microsoft.com/office/powerpoint/2010/main" val="2293934412"/>
              </p:ext>
            </p:extLst>
          </p:nvPr>
        </p:nvGraphicFramePr>
        <p:xfrm>
          <a:off x="1403648" y="1397991"/>
          <a:ext cx="6264696"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915" name="Заголовок 5">
            <a:extLst>
              <a:ext uri="{FF2B5EF4-FFF2-40B4-BE49-F238E27FC236}">
                <a16:creationId xmlns:a16="http://schemas.microsoft.com/office/drawing/2014/main" id="{850997EC-86CD-424B-84ED-AD684FDA53FF}"/>
              </a:ext>
            </a:extLst>
          </p:cNvPr>
          <p:cNvSpPr>
            <a:spLocks noGrp="1"/>
          </p:cNvSpPr>
          <p:nvPr>
            <p:ph type="title"/>
          </p:nvPr>
        </p:nvSpPr>
        <p:spPr>
          <a:xfrm>
            <a:off x="1547664" y="452438"/>
            <a:ext cx="7596336" cy="777875"/>
          </a:xfrm>
        </p:spPr>
        <p:txBody>
          <a:bodyPr/>
          <a:lstStyle/>
          <a:p>
            <a:pPr>
              <a:defRPr/>
            </a:pPr>
            <a:r>
              <a:rPr lang="ro-RO" altLang="en-US" sz="2400" b="1" i="1" dirty="0">
                <a:effectLst>
                  <a:outerShdw blurRad="38100" dist="38100" dir="2700000" algn="tl">
                    <a:srgbClr val="000000">
                      <a:alpha val="43137"/>
                    </a:srgbClr>
                  </a:outerShdw>
                </a:effectLst>
                <a:latin typeface="Century" panose="02040604050505020304" pitchFamily="18" charset="0"/>
                <a:cs typeface="Times New Roman" pitchFamily="18" charset="0"/>
              </a:rPr>
              <a:t>  Drepturile subiectului datelor cu caracter personal</a:t>
            </a:r>
          </a:p>
        </p:txBody>
      </p:sp>
      <p:graphicFrame>
        <p:nvGraphicFramePr>
          <p:cNvPr id="11" name="Объект 10">
            <a:extLst>
              <a:ext uri="{FF2B5EF4-FFF2-40B4-BE49-F238E27FC236}">
                <a16:creationId xmlns:a16="http://schemas.microsoft.com/office/drawing/2014/main" id="{1DEEE2D1-E414-47C1-A5B2-BC50DEBC2874}"/>
              </a:ext>
            </a:extLst>
          </p:cNvPr>
          <p:cNvGraphicFramePr>
            <a:graphicFrameLocks noGrp="1"/>
          </p:cNvGraphicFramePr>
          <p:nvPr>
            <p:ph sz="half" idx="1"/>
            <p:extLst>
              <p:ext uri="{D42A27DB-BD31-4B8C-83A1-F6EECF244321}">
                <p14:modId xmlns:p14="http://schemas.microsoft.com/office/powerpoint/2010/main" val="51490046"/>
              </p:ext>
            </p:extLst>
          </p:nvPr>
        </p:nvGraphicFramePr>
        <p:xfrm>
          <a:off x="120586" y="3558231"/>
          <a:ext cx="1944216" cy="6480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6629" name="Picture 2">
            <a:extLst>
              <a:ext uri="{FF2B5EF4-FFF2-40B4-BE49-F238E27FC236}">
                <a16:creationId xmlns:a16="http://schemas.microsoft.com/office/drawing/2014/main" id="{5D84352E-FB04-4B90-B79A-09CB90E84CC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373688"/>
            <a:ext cx="1919288" cy="1484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0" name="Picture 3">
            <a:extLst>
              <a:ext uri="{FF2B5EF4-FFF2-40B4-BE49-F238E27FC236}">
                <a16:creationId xmlns:a16="http://schemas.microsoft.com/office/drawing/2014/main" id="{C5812430-5115-4EA9-8FFD-183AD50F83B3}"/>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14350" y="2359025"/>
            <a:ext cx="11557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7A0821E9-64A6-4679-AC9C-84EA999F8CEA}"/>
              </a:ext>
            </a:extLst>
          </p:cNvPr>
          <p:cNvSpPr/>
          <p:nvPr/>
        </p:nvSpPr>
        <p:spPr>
          <a:xfrm>
            <a:off x="4160838" y="1268413"/>
            <a:ext cx="3651250" cy="682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vi-VN" altLang="en-US" sz="1400" dirty="0">
                <a:solidFill>
                  <a:srgbClr val="FFFFFF"/>
                </a:solidFill>
                <a:latin typeface="Times New Roman" panose="02020603050405020304" pitchFamily="18" charset="0"/>
                <a:cs typeface="Lucida Sans Unicode" panose="020B0602030504020204" pitchFamily="34" charset="0"/>
              </a:rPr>
              <a:t>într-un limbaj clar şi pe înţelesul</a:t>
            </a:r>
            <a:r>
              <a:rPr lang="ro-RO" altLang="en-US" sz="1400" dirty="0">
                <a:solidFill>
                  <a:srgbClr val="FFFFFF"/>
                </a:solidFill>
                <a:latin typeface="Century" panose="02040604050505020304" pitchFamily="18" charset="0"/>
                <a:cs typeface="Lucida Sans Unicode" panose="020B0602030504020204" pitchFamily="34" charset="0"/>
              </a:rPr>
              <a:t> său</a:t>
            </a:r>
            <a:r>
              <a:rPr lang="vi-VN" altLang="en-US" sz="1400" dirty="0">
                <a:solidFill>
                  <a:srgbClr val="FFFFFF"/>
                </a:solidFill>
                <a:latin typeface="Times New Roman" panose="02020603050405020304" pitchFamily="18" charset="0"/>
                <a:cs typeface="Lucida Sans Unicode" panose="020B0602030504020204" pitchFamily="34" charset="0"/>
              </a:rPr>
              <a:t> cu privire la prelucrarea datelor </a:t>
            </a:r>
            <a:r>
              <a:rPr lang="ro-RO" altLang="en-US" sz="1400" dirty="0">
                <a:solidFill>
                  <a:srgbClr val="FFFFFF"/>
                </a:solidFill>
                <a:latin typeface="Century" panose="02040604050505020304" pitchFamily="18" charset="0"/>
                <a:cs typeface="Times New Roman" panose="02020603050405020304" pitchFamily="18" charset="0"/>
              </a:rPr>
              <a:t>cu caracter personal care o vizează</a:t>
            </a:r>
            <a:endParaRPr lang="en-US" altLang="ro-RO" sz="1400" dirty="0">
              <a:solidFill>
                <a:srgbClr val="FFFFFF"/>
              </a:solidFill>
              <a:latin typeface="Century" panose="020406040505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B147444F-2CDC-4D9A-A653-FA97D8558306}"/>
              </a:ext>
            </a:extLst>
          </p:cNvPr>
          <p:cNvSpPr/>
          <p:nvPr/>
        </p:nvSpPr>
        <p:spPr>
          <a:xfrm>
            <a:off x="5000625" y="2112963"/>
            <a:ext cx="3892550" cy="884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ro-RO" altLang="ro-RO" sz="1400" dirty="0">
                <a:solidFill>
                  <a:srgbClr val="FFFFFF"/>
                </a:solidFill>
                <a:latin typeface="Century" panose="02040604050505020304" pitchFamily="18" charset="0"/>
                <a:cs typeface="Times New Roman" panose="02020603050405020304" pitchFamily="18" charset="0"/>
              </a:rPr>
              <a:t>c</a:t>
            </a:r>
            <a:r>
              <a:rPr lang="en-US" altLang="ro-RO" sz="1400" dirty="0" err="1">
                <a:solidFill>
                  <a:srgbClr val="FFFFFF"/>
                </a:solidFill>
                <a:latin typeface="Century" panose="02040604050505020304" pitchFamily="18" charset="0"/>
                <a:cs typeface="Times New Roman" panose="02020603050405020304" pitchFamily="18" charset="0"/>
              </a:rPr>
              <a:t>onfirmarea</a:t>
            </a:r>
            <a:r>
              <a:rPr lang="en-US" altLang="ro-RO" sz="1400" dirty="0">
                <a:solidFill>
                  <a:srgbClr val="FFFFFF"/>
                </a:solidFill>
                <a:latin typeface="Century" panose="02040604050505020304" pitchFamily="18" charset="0"/>
                <a:cs typeface="Times New Roman" panose="02020603050405020304" pitchFamily="18" charset="0"/>
              </a:rPr>
              <a:t> </a:t>
            </a:r>
            <a:r>
              <a:rPr lang="en-US" altLang="ro-RO" sz="1400" dirty="0" err="1">
                <a:solidFill>
                  <a:srgbClr val="FFFFFF"/>
                </a:solidFill>
                <a:latin typeface="Century" panose="02040604050505020304" pitchFamily="18" charset="0"/>
                <a:cs typeface="Times New Roman" panose="02020603050405020304" pitchFamily="18" charset="0"/>
              </a:rPr>
              <a:t>faptului</a:t>
            </a:r>
            <a:r>
              <a:rPr lang="en-US" altLang="ro-RO" sz="1400" dirty="0">
                <a:solidFill>
                  <a:srgbClr val="FFFFFF"/>
                </a:solidFill>
                <a:latin typeface="Century" panose="02040604050505020304" pitchFamily="18" charset="0"/>
                <a:cs typeface="Times New Roman" panose="02020603050405020304" pitchFamily="18" charset="0"/>
              </a:rPr>
              <a:t> </a:t>
            </a:r>
            <a:r>
              <a:rPr lang="ro-MD" altLang="ro-RO" sz="1400" dirty="0">
                <a:solidFill>
                  <a:srgbClr val="FFFFFF"/>
                </a:solidFill>
                <a:latin typeface="Century" panose="02040604050505020304" pitchFamily="18" charset="0"/>
                <a:cs typeface="Times New Roman" panose="02020603050405020304" pitchFamily="18" charset="0"/>
              </a:rPr>
              <a:t>că</a:t>
            </a:r>
            <a:r>
              <a:rPr lang="en-US" altLang="ro-RO" sz="1400" dirty="0">
                <a:solidFill>
                  <a:srgbClr val="FFFFFF"/>
                </a:solidFill>
                <a:latin typeface="Century" panose="02040604050505020304" pitchFamily="18" charset="0"/>
                <a:cs typeface="Times New Roman" panose="02020603050405020304" pitchFamily="18" charset="0"/>
              </a:rPr>
              <a:t> </a:t>
            </a:r>
            <a:r>
              <a:rPr lang="en-US" altLang="ro-RO" sz="1400" dirty="0" err="1">
                <a:solidFill>
                  <a:srgbClr val="FFFFFF"/>
                </a:solidFill>
                <a:latin typeface="Century" panose="02040604050505020304" pitchFamily="18" charset="0"/>
                <a:cs typeface="Times New Roman" panose="02020603050405020304" pitchFamily="18" charset="0"/>
              </a:rPr>
              <a:t>datele</a:t>
            </a:r>
            <a:r>
              <a:rPr lang="en-US" altLang="ro-RO" sz="1400" dirty="0">
                <a:solidFill>
                  <a:srgbClr val="FFFFFF"/>
                </a:solidFill>
                <a:latin typeface="Century" panose="02040604050505020304" pitchFamily="18" charset="0"/>
                <a:cs typeface="Times New Roman" panose="02020603050405020304" pitchFamily="18" charset="0"/>
              </a:rPr>
              <a:t> care </a:t>
            </a:r>
            <a:r>
              <a:rPr lang="en-US" altLang="ro-RO" sz="1400" dirty="0" err="1">
                <a:solidFill>
                  <a:srgbClr val="FFFFFF"/>
                </a:solidFill>
                <a:latin typeface="Century" panose="02040604050505020304" pitchFamily="18" charset="0"/>
                <a:cs typeface="Times New Roman" panose="02020603050405020304" pitchFamily="18" charset="0"/>
              </a:rPr>
              <a:t>îl</a:t>
            </a:r>
            <a:r>
              <a:rPr lang="en-US" altLang="ro-RO" sz="1400" dirty="0">
                <a:solidFill>
                  <a:srgbClr val="FFFFFF"/>
                </a:solidFill>
                <a:latin typeface="Century" panose="02040604050505020304" pitchFamily="18" charset="0"/>
                <a:cs typeface="Times New Roman" panose="02020603050405020304" pitchFamily="18" charset="0"/>
              </a:rPr>
              <a:t> </a:t>
            </a:r>
            <a:r>
              <a:rPr lang="en-US" altLang="ro-RO" sz="1400" dirty="0" err="1">
                <a:solidFill>
                  <a:srgbClr val="FFFFFF"/>
                </a:solidFill>
                <a:latin typeface="Century" panose="02040604050505020304" pitchFamily="18" charset="0"/>
                <a:cs typeface="Times New Roman" panose="02020603050405020304" pitchFamily="18" charset="0"/>
              </a:rPr>
              <a:t>privesc</a:t>
            </a:r>
            <a:r>
              <a:rPr lang="en-US" altLang="ro-RO" sz="1400" dirty="0">
                <a:solidFill>
                  <a:srgbClr val="FFFFFF"/>
                </a:solidFill>
                <a:latin typeface="Century" panose="02040604050505020304" pitchFamily="18" charset="0"/>
                <a:cs typeface="Times New Roman" panose="02020603050405020304" pitchFamily="18" charset="0"/>
              </a:rPr>
              <a:t> </a:t>
            </a:r>
            <a:r>
              <a:rPr lang="en-US" altLang="ro-RO" sz="1400" dirty="0" err="1">
                <a:solidFill>
                  <a:srgbClr val="FFFFFF"/>
                </a:solidFill>
                <a:latin typeface="Century" panose="02040604050505020304" pitchFamily="18" charset="0"/>
                <a:cs typeface="Times New Roman" panose="02020603050405020304" pitchFamily="18" charset="0"/>
              </a:rPr>
              <a:t>sînt</a:t>
            </a:r>
            <a:r>
              <a:rPr lang="en-US" altLang="ro-RO" sz="1400" dirty="0">
                <a:solidFill>
                  <a:srgbClr val="FFFFFF"/>
                </a:solidFill>
                <a:latin typeface="Century" panose="02040604050505020304" pitchFamily="18" charset="0"/>
                <a:cs typeface="Times New Roman" panose="02020603050405020304" pitchFamily="18" charset="0"/>
              </a:rPr>
              <a:t> </a:t>
            </a:r>
            <a:r>
              <a:rPr lang="en-US" altLang="ro-RO" sz="1400" dirty="0" err="1">
                <a:solidFill>
                  <a:srgbClr val="FFFFFF"/>
                </a:solidFill>
                <a:latin typeface="Century" panose="02040604050505020304" pitchFamily="18" charset="0"/>
                <a:cs typeface="Times New Roman" panose="02020603050405020304" pitchFamily="18" charset="0"/>
              </a:rPr>
              <a:t>sau</a:t>
            </a:r>
            <a:r>
              <a:rPr lang="en-US" altLang="ro-RO" sz="1400" dirty="0">
                <a:solidFill>
                  <a:srgbClr val="FFFFFF"/>
                </a:solidFill>
                <a:latin typeface="Century" panose="02040604050505020304" pitchFamily="18" charset="0"/>
                <a:cs typeface="Times New Roman" panose="02020603050405020304" pitchFamily="18" charset="0"/>
              </a:rPr>
              <a:t> nu </a:t>
            </a:r>
            <a:r>
              <a:rPr lang="en-US" altLang="ro-RO" sz="1400" dirty="0" err="1">
                <a:solidFill>
                  <a:srgbClr val="FFFFFF"/>
                </a:solidFill>
                <a:latin typeface="Century" panose="02040604050505020304" pitchFamily="18" charset="0"/>
                <a:cs typeface="Times New Roman" panose="02020603050405020304" pitchFamily="18" charset="0"/>
              </a:rPr>
              <a:t>sînt</a:t>
            </a:r>
            <a:r>
              <a:rPr lang="en-US" altLang="ro-RO" sz="1400" dirty="0">
                <a:solidFill>
                  <a:srgbClr val="FFFFFF"/>
                </a:solidFill>
                <a:latin typeface="Century" panose="02040604050505020304" pitchFamily="18" charset="0"/>
                <a:cs typeface="Times New Roman" panose="02020603050405020304" pitchFamily="18" charset="0"/>
              </a:rPr>
              <a:t> </a:t>
            </a:r>
            <a:r>
              <a:rPr lang="en-US" altLang="ro-RO" sz="1400" dirty="0" err="1">
                <a:solidFill>
                  <a:srgbClr val="FFFFFF"/>
                </a:solidFill>
                <a:latin typeface="Century" panose="02040604050505020304" pitchFamily="18" charset="0"/>
                <a:cs typeface="Times New Roman" panose="02020603050405020304" pitchFamily="18" charset="0"/>
              </a:rPr>
              <a:t>prelucrate</a:t>
            </a:r>
            <a:r>
              <a:rPr lang="en-US" altLang="ro-RO" sz="1400" dirty="0">
                <a:solidFill>
                  <a:srgbClr val="FFFFFF"/>
                </a:solidFill>
                <a:latin typeface="Century" panose="02040604050505020304" pitchFamily="18" charset="0"/>
                <a:cs typeface="Times New Roman" panose="02020603050405020304" pitchFamily="18" charset="0"/>
              </a:rPr>
              <a:t>, </a:t>
            </a:r>
            <a:r>
              <a:rPr lang="en-US" altLang="ro-RO" sz="1400" dirty="0" err="1">
                <a:solidFill>
                  <a:srgbClr val="FFFFFF"/>
                </a:solidFill>
                <a:latin typeface="Century" panose="02040604050505020304" pitchFamily="18" charset="0"/>
                <a:cs typeface="Times New Roman" panose="02020603050405020304" pitchFamily="18" charset="0"/>
              </a:rPr>
              <a:t>scopurile</a:t>
            </a:r>
            <a:r>
              <a:rPr lang="en-US" altLang="ro-RO" sz="1400" dirty="0">
                <a:solidFill>
                  <a:srgbClr val="FFFFFF"/>
                </a:solidFill>
                <a:latin typeface="Century" panose="02040604050505020304" pitchFamily="18" charset="0"/>
                <a:cs typeface="Times New Roman" panose="02020603050405020304" pitchFamily="18" charset="0"/>
              </a:rPr>
              <a:t> </a:t>
            </a:r>
            <a:r>
              <a:rPr lang="en-US" altLang="ro-RO" sz="1400" dirty="0" err="1">
                <a:solidFill>
                  <a:srgbClr val="FFFFFF"/>
                </a:solidFill>
                <a:latin typeface="Century" panose="02040604050505020304" pitchFamily="18" charset="0"/>
                <a:cs typeface="Times New Roman" panose="02020603050405020304" pitchFamily="18" charset="0"/>
              </a:rPr>
              <a:t>prelucrării</a:t>
            </a:r>
            <a:r>
              <a:rPr lang="en-US" altLang="ro-RO" sz="1400" dirty="0">
                <a:solidFill>
                  <a:srgbClr val="FFFFFF"/>
                </a:solidFill>
                <a:latin typeface="Century" panose="02040604050505020304" pitchFamily="18" charset="0"/>
                <a:cs typeface="Times New Roman" panose="02020603050405020304" pitchFamily="18" charset="0"/>
              </a:rPr>
              <a:t>, </a:t>
            </a:r>
            <a:r>
              <a:rPr lang="en-US" altLang="ro-RO" sz="1400" dirty="0" err="1">
                <a:solidFill>
                  <a:srgbClr val="FFFFFF"/>
                </a:solidFill>
                <a:latin typeface="Century" panose="02040604050505020304" pitchFamily="18" charset="0"/>
                <a:cs typeface="Times New Roman" panose="02020603050405020304" pitchFamily="18" charset="0"/>
              </a:rPr>
              <a:t>categoriile</a:t>
            </a:r>
            <a:r>
              <a:rPr lang="en-US" altLang="ro-RO" sz="1400" dirty="0">
                <a:solidFill>
                  <a:srgbClr val="FFFFFF"/>
                </a:solidFill>
                <a:latin typeface="Century" panose="02040604050505020304" pitchFamily="18" charset="0"/>
                <a:cs typeface="Times New Roman" panose="02020603050405020304" pitchFamily="18" charset="0"/>
              </a:rPr>
              <a:t> de date, </a:t>
            </a:r>
            <a:r>
              <a:rPr lang="en-US" altLang="ro-RO" sz="1400" dirty="0" err="1">
                <a:solidFill>
                  <a:srgbClr val="FFFFFF"/>
                </a:solidFill>
                <a:latin typeface="Century" panose="02040604050505020304" pitchFamily="18" charset="0"/>
                <a:cs typeface="Times New Roman" panose="02020603050405020304" pitchFamily="18" charset="0"/>
              </a:rPr>
              <a:t>destinatarii</a:t>
            </a:r>
            <a:endParaRPr lang="en-US" altLang="ro-RO" sz="1400" dirty="0">
              <a:solidFill>
                <a:srgbClr val="FFFFFF"/>
              </a:solidFill>
              <a:latin typeface="Century" panose="020406040505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7A436B7E-E9C7-4718-BC33-59B45A529105}"/>
              </a:ext>
            </a:extLst>
          </p:cNvPr>
          <p:cNvSpPr/>
          <p:nvPr/>
        </p:nvSpPr>
        <p:spPr>
          <a:xfrm>
            <a:off x="5443538" y="3252788"/>
            <a:ext cx="3376612" cy="704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600"/>
              </a:spcBef>
              <a:spcAft>
                <a:spcPts val="600"/>
              </a:spcAft>
              <a:defRPr/>
            </a:pPr>
            <a:r>
              <a:rPr lang="ro-RO" altLang="en-US" sz="1400" dirty="0">
                <a:solidFill>
                  <a:srgbClr val="FFFFFF"/>
                </a:solidFill>
                <a:latin typeface="Century" panose="02040604050505020304" pitchFamily="18" charset="0"/>
                <a:cs typeface="Times New Roman" panose="02020603050405020304" pitchFamily="18" charset="0"/>
              </a:rPr>
              <a:t>de a solicita </a:t>
            </a:r>
            <a:r>
              <a:rPr lang="vi-VN" altLang="en-US" sz="1400" dirty="0">
                <a:solidFill>
                  <a:srgbClr val="FFFFFF"/>
                </a:solidFill>
                <a:latin typeface="Times New Roman" panose="02020603050405020304" pitchFamily="18" charset="0"/>
                <a:cs typeface="Times New Roman" panose="02020603050405020304" pitchFamily="18" charset="0"/>
              </a:rPr>
              <a:t>rectifica</a:t>
            </a:r>
            <a:r>
              <a:rPr lang="ro-RO" altLang="en-US" sz="1400" dirty="0">
                <a:solidFill>
                  <a:srgbClr val="FFFFFF"/>
                </a:solidFill>
                <a:latin typeface="Century" panose="02040604050505020304" pitchFamily="18" charset="0"/>
                <a:cs typeface="Times New Roman" panose="02020603050405020304" pitchFamily="18" charset="0"/>
              </a:rPr>
              <a:t>rea</a:t>
            </a:r>
            <a:r>
              <a:rPr lang="vi-VN" altLang="en-US" sz="1400" dirty="0">
                <a:solidFill>
                  <a:srgbClr val="FFFFFF"/>
                </a:solidFill>
                <a:latin typeface="Times New Roman" panose="02020603050405020304" pitchFamily="18" charset="0"/>
                <a:cs typeface="Times New Roman" panose="02020603050405020304" pitchFamily="18" charset="0"/>
              </a:rPr>
              <a:t> oric</a:t>
            </a:r>
            <a:r>
              <a:rPr lang="ro-RO" altLang="en-US" sz="1400" dirty="0" err="1">
                <a:solidFill>
                  <a:srgbClr val="FFFFFF"/>
                </a:solidFill>
                <a:latin typeface="Century" panose="02040604050505020304" pitchFamily="18" charset="0"/>
                <a:cs typeface="Times New Roman" panose="02020603050405020304" pitchFamily="18" charset="0"/>
              </a:rPr>
              <a:t>ărei</a:t>
            </a:r>
            <a:r>
              <a:rPr lang="ro-RO" altLang="en-US" sz="1400" dirty="0">
                <a:solidFill>
                  <a:srgbClr val="FFFFFF"/>
                </a:solidFill>
                <a:latin typeface="Century" panose="02040604050505020304" pitchFamily="18" charset="0"/>
                <a:cs typeface="Times New Roman" panose="02020603050405020304" pitchFamily="18" charset="0"/>
              </a:rPr>
              <a:t> </a:t>
            </a:r>
            <a:r>
              <a:rPr lang="vi-VN" altLang="en-US" sz="1400" dirty="0">
                <a:solidFill>
                  <a:srgbClr val="FFFFFF"/>
                </a:solidFill>
                <a:latin typeface="Times New Roman" panose="02020603050405020304" pitchFamily="18" charset="0"/>
                <a:cs typeface="Times New Roman" panose="02020603050405020304" pitchFamily="18" charset="0"/>
              </a:rPr>
              <a:t>informaţi</a:t>
            </a:r>
            <a:r>
              <a:rPr lang="ro-RO" altLang="en-US" sz="1400" dirty="0">
                <a:solidFill>
                  <a:srgbClr val="FFFFFF"/>
                </a:solidFill>
                <a:latin typeface="Century" panose="02040604050505020304" pitchFamily="18" charset="0"/>
                <a:cs typeface="Times New Roman" panose="02020603050405020304" pitchFamily="18" charset="0"/>
              </a:rPr>
              <a:t>i</a:t>
            </a:r>
            <a:r>
              <a:rPr lang="vi-VN" altLang="en-US" sz="1400" dirty="0">
                <a:solidFill>
                  <a:srgbClr val="FFFFFF"/>
                </a:solidFill>
                <a:latin typeface="Times New Roman" panose="02020603050405020304" pitchFamily="18" charset="0"/>
                <a:cs typeface="Times New Roman" panose="02020603050405020304" pitchFamily="18" charset="0"/>
              </a:rPr>
              <a:t> eronat</a:t>
            </a:r>
            <a:r>
              <a:rPr lang="ro-RO" altLang="en-US" sz="1400" dirty="0">
                <a:solidFill>
                  <a:srgbClr val="FFFFFF"/>
                </a:solidFill>
                <a:latin typeface="Century" panose="02040604050505020304" pitchFamily="18" charset="0"/>
                <a:cs typeface="Times New Roman" panose="02020603050405020304" pitchFamily="18" charset="0"/>
              </a:rPr>
              <a:t>e</a:t>
            </a:r>
            <a:r>
              <a:rPr lang="vi-VN" altLang="en-US" sz="1400" dirty="0">
                <a:solidFill>
                  <a:srgbClr val="FFFFFF"/>
                </a:solidFill>
                <a:latin typeface="Times New Roman" panose="02020603050405020304" pitchFamily="18" charset="0"/>
                <a:cs typeface="Times New Roman" panose="02020603050405020304" pitchFamily="18" charset="0"/>
              </a:rPr>
              <a:t> sau incomplet</a:t>
            </a:r>
            <a:r>
              <a:rPr lang="ro-RO" altLang="en-US" sz="1400" dirty="0">
                <a:solidFill>
                  <a:srgbClr val="FFFFFF"/>
                </a:solidFill>
                <a:latin typeface="Century" panose="02040604050505020304" pitchFamily="18" charset="0"/>
                <a:cs typeface="Times New Roman" panose="02020603050405020304" pitchFamily="18" charset="0"/>
              </a:rPr>
              <a:t>e</a:t>
            </a:r>
            <a:endParaRPr lang="vi-VN" altLang="en-US" sz="1400" dirty="0">
              <a:solidFill>
                <a:srgbClr val="FFFFFF"/>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AABAD58B-0CD9-4D1D-A906-7EBB1FF7F73B}"/>
              </a:ext>
            </a:extLst>
          </p:cNvPr>
          <p:cNvSpPr/>
          <p:nvPr/>
        </p:nvSpPr>
        <p:spPr>
          <a:xfrm>
            <a:off x="5432425" y="4292600"/>
            <a:ext cx="3387725" cy="771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o-MD" altLang="en-US" sz="1400" dirty="0">
                <a:latin typeface="Century" panose="02040604050505020304" pitchFamily="18" charset="0"/>
                <a:cs typeface="Times New Roman" panose="02020603050405020304" pitchFamily="18" charset="0"/>
              </a:rPr>
              <a:t>d</a:t>
            </a:r>
            <a:r>
              <a:rPr lang="en-US" altLang="en-US" sz="1400" dirty="0">
                <a:latin typeface="Century" panose="02040604050505020304" pitchFamily="18" charset="0"/>
                <a:cs typeface="Times New Roman" panose="02020603050405020304" pitchFamily="18" charset="0"/>
              </a:rPr>
              <a:t>e a se opune </a:t>
            </a:r>
            <a:r>
              <a:rPr lang="ro-RO" altLang="en-US" sz="1400" dirty="0">
                <a:latin typeface="Century" panose="02040604050505020304" pitchFamily="18" charset="0"/>
                <a:cs typeface="Times New Roman" panose="02020603050405020304" pitchFamily="18" charset="0"/>
              </a:rPr>
              <a:t>împotriva asupra </a:t>
            </a:r>
            <a:r>
              <a:rPr lang="vi-VN" altLang="en-US" sz="1400" dirty="0">
                <a:latin typeface="Times New Roman" panose="02020603050405020304" pitchFamily="18" charset="0"/>
                <a:cs typeface="Times New Roman" panose="02020603050405020304" pitchFamily="18" charset="0"/>
              </a:rPr>
              <a:t>prelucrării datelor</a:t>
            </a:r>
            <a:r>
              <a:rPr lang="ro-RO" altLang="en-US" sz="1400" dirty="0">
                <a:latin typeface="Century" panose="02040604050505020304" pitchFamily="18" charset="0"/>
                <a:cs typeface="Times New Roman" panose="02020603050405020304" pitchFamily="18" charset="0"/>
              </a:rPr>
              <a:t>,</a:t>
            </a:r>
            <a:r>
              <a:rPr lang="vi-VN" altLang="en-US" sz="1400" dirty="0">
                <a:latin typeface="Times New Roman" panose="02020603050405020304" pitchFamily="18" charset="0"/>
                <a:cs typeface="Times New Roman" panose="02020603050405020304" pitchFamily="18" charset="0"/>
              </a:rPr>
              <a:t> în baza </a:t>
            </a:r>
            <a:r>
              <a:rPr lang="ro-RO" altLang="en-US" sz="1400" dirty="0">
                <a:latin typeface="Century" panose="02040604050505020304" pitchFamily="18" charset="0"/>
                <a:cs typeface="Times New Roman" panose="02020603050405020304" pitchFamily="18" charset="0"/>
              </a:rPr>
              <a:t>unui temei legal</a:t>
            </a:r>
            <a:endParaRPr lang="en-US" sz="1400" dirty="0">
              <a:latin typeface="Century" panose="020406040505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845AE010-74F4-47D1-8FDB-70C1402BEA50}"/>
              </a:ext>
            </a:extLst>
          </p:cNvPr>
          <p:cNvSpPr/>
          <p:nvPr/>
        </p:nvSpPr>
        <p:spPr>
          <a:xfrm>
            <a:off x="4776788" y="5516563"/>
            <a:ext cx="3971925" cy="115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ro-RO" altLang="en-US" sz="1400" dirty="0">
                <a:solidFill>
                  <a:srgbClr val="FFFFFF"/>
                </a:solidFill>
                <a:latin typeface="Century" panose="02040604050505020304" pitchFamily="18" charset="0"/>
                <a:cs typeface="Times New Roman" panose="02020603050405020304" pitchFamily="18" charset="0"/>
              </a:rPr>
              <a:t>de a se opune </a:t>
            </a:r>
            <a:r>
              <a:rPr lang="vi-VN" altLang="en-US" sz="1400" dirty="0">
                <a:solidFill>
                  <a:srgbClr val="FFFFFF"/>
                </a:solidFill>
                <a:latin typeface="Times New Roman" panose="02020603050405020304" pitchFamily="18" charset="0"/>
                <a:cs typeface="Times New Roman" panose="02020603050405020304" pitchFamily="18" charset="0"/>
              </a:rPr>
              <a:t>evalu</a:t>
            </a:r>
            <a:r>
              <a:rPr lang="ro-RO" altLang="en-US" sz="1400" dirty="0" err="1">
                <a:solidFill>
                  <a:srgbClr val="FFFFFF"/>
                </a:solidFill>
                <a:latin typeface="Century" panose="02040604050505020304" pitchFamily="18" charset="0"/>
                <a:cs typeface="Times New Roman" panose="02020603050405020304" pitchFamily="18" charset="0"/>
              </a:rPr>
              <a:t>ării</a:t>
            </a:r>
            <a:r>
              <a:rPr lang="vi-VN" altLang="en-US" sz="1400" dirty="0">
                <a:solidFill>
                  <a:srgbClr val="FFFFFF"/>
                </a:solidFill>
                <a:latin typeface="Times New Roman" panose="02020603050405020304" pitchFamily="18" charset="0"/>
                <a:cs typeface="Times New Roman" panose="02020603050405020304" pitchFamily="18" charset="0"/>
              </a:rPr>
              <a:t> unor aspecte cu caracter</a:t>
            </a:r>
            <a:r>
              <a:rPr lang="ro-RO" altLang="en-US" sz="1400" dirty="0">
                <a:solidFill>
                  <a:srgbClr val="FFFFFF"/>
                </a:solidFill>
                <a:latin typeface="Century" panose="02040604050505020304" pitchFamily="18" charset="0"/>
                <a:cs typeface="Times New Roman" panose="02020603050405020304" pitchFamily="18" charset="0"/>
              </a:rPr>
              <a:t> </a:t>
            </a:r>
            <a:r>
              <a:rPr lang="vi-VN" altLang="en-US" sz="1400" dirty="0">
                <a:solidFill>
                  <a:srgbClr val="FFFFFF"/>
                </a:solidFill>
                <a:latin typeface="Times New Roman" panose="02020603050405020304" pitchFamily="18" charset="0"/>
                <a:cs typeface="Times New Roman" panose="02020603050405020304" pitchFamily="18" charset="0"/>
              </a:rPr>
              <a:t>personal care </a:t>
            </a:r>
            <a:r>
              <a:rPr lang="ro-RO" altLang="en-US" sz="1400" dirty="0">
                <a:solidFill>
                  <a:srgbClr val="FFFFFF"/>
                </a:solidFill>
                <a:latin typeface="Century" panose="02040604050505020304" pitchFamily="18" charset="0"/>
                <a:cs typeface="Times New Roman" panose="02020603050405020304" pitchFamily="18" charset="0"/>
              </a:rPr>
              <a:t>o</a:t>
            </a:r>
            <a:r>
              <a:rPr lang="vi-VN" altLang="en-US" sz="1400" dirty="0">
                <a:solidFill>
                  <a:srgbClr val="FFFFFF"/>
                </a:solidFill>
                <a:latin typeface="Times New Roman" panose="02020603050405020304" pitchFamily="18" charset="0"/>
                <a:cs typeface="Times New Roman" panose="02020603050405020304" pitchFamily="18" charset="0"/>
              </a:rPr>
              <a:t> privesc, precum performanţa la locul de muncă, solvabilitatea, credibilitatea şi comportamentul</a:t>
            </a:r>
            <a:endParaRPr lang="en-US" altLang="ro-RO" sz="1400" dirty="0">
              <a:solidFill>
                <a:srgbClr val="FFFFFF"/>
              </a:solidFill>
              <a:latin typeface="Century" panose="02040604050505020304" pitchFamily="18" charset="0"/>
              <a:cs typeface="Times New Roman" panose="02020603050405020304" pitchFamily="18" charset="0"/>
            </a:endParaRP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0E0BFB-EC01-4719-AF6B-890131734620}"/>
              </a:ext>
            </a:extLst>
          </p:cNvPr>
          <p:cNvSpPr>
            <a:spLocks noGrp="1"/>
          </p:cNvSpPr>
          <p:nvPr>
            <p:ph type="title"/>
          </p:nvPr>
        </p:nvSpPr>
        <p:spPr>
          <a:xfrm>
            <a:off x="1691680" y="620688"/>
            <a:ext cx="7344816" cy="648072"/>
          </a:xfrm>
          <a:solidFill>
            <a:schemeClr val="bg1"/>
          </a:solidFill>
        </p:spPr>
        <p:txBody>
          <a:bodyPr>
            <a:normAutofit fontScale="90000"/>
          </a:bodyPr>
          <a:lstStyle/>
          <a:p>
            <a:pPr algn="ctr"/>
            <a:r>
              <a:rPr lang="ro-RO" b="1" i="1" dirty="0">
                <a:latin typeface="Century" panose="02040604050505020304" pitchFamily="18" charset="0"/>
                <a:cs typeface="Times New Roman" panose="02020603050405020304" pitchFamily="18" charset="0"/>
              </a:rPr>
              <a:t>Excepții și Restricții</a:t>
            </a:r>
            <a:endParaRPr lang="ru-RU" b="1" dirty="0">
              <a:solidFill>
                <a:schemeClr val="accent2"/>
              </a:solidFill>
              <a:latin typeface="Century" panose="02040604050505020304" pitchFamily="18" charset="0"/>
            </a:endParaRPr>
          </a:p>
        </p:txBody>
      </p:sp>
      <p:sp>
        <p:nvSpPr>
          <p:cNvPr id="10" name="CasetăText 9">
            <a:extLst>
              <a:ext uri="{FF2B5EF4-FFF2-40B4-BE49-F238E27FC236}">
                <a16:creationId xmlns:a16="http://schemas.microsoft.com/office/drawing/2014/main" id="{495B172C-FA35-1D1D-CEE4-7B5D8B5392C7}"/>
              </a:ext>
            </a:extLst>
          </p:cNvPr>
          <p:cNvSpPr txBox="1"/>
          <p:nvPr/>
        </p:nvSpPr>
        <p:spPr>
          <a:xfrm>
            <a:off x="215516" y="1556792"/>
            <a:ext cx="8712968" cy="5078313"/>
          </a:xfrm>
          <a:prstGeom prst="rect">
            <a:avLst/>
          </a:prstGeom>
          <a:noFill/>
        </p:spPr>
        <p:txBody>
          <a:bodyPr wrap="square">
            <a:spAutoFit/>
          </a:bodyPr>
          <a:lstStyle/>
          <a:p>
            <a:pPr indent="450215" algn="just">
              <a:spcAft>
                <a:spcPts val="0"/>
              </a:spcAft>
            </a:pPr>
            <a:r>
              <a:rPr lang="en-US" b="0" i="0" dirty="0">
                <a:solidFill>
                  <a:schemeClr val="bg1"/>
                </a:solidFill>
                <a:effectLst/>
                <a:latin typeface="Century" panose="02040604050505020304" pitchFamily="18" charset="0"/>
              </a:rPr>
              <a:t>(1) </a:t>
            </a:r>
            <a:r>
              <a:rPr lang="en-US" b="0" i="0" dirty="0" err="1">
                <a:solidFill>
                  <a:schemeClr val="bg1"/>
                </a:solidFill>
                <a:effectLst/>
                <a:latin typeface="Century" panose="02040604050505020304" pitchFamily="18" charset="0"/>
              </a:rPr>
              <a:t>Prevederile</a:t>
            </a:r>
            <a:r>
              <a:rPr lang="en-US" b="0" i="0" dirty="0">
                <a:solidFill>
                  <a:schemeClr val="bg1"/>
                </a:solidFill>
                <a:effectLst/>
                <a:latin typeface="Century" panose="02040604050505020304" pitchFamily="18" charset="0"/>
              </a:rPr>
              <a:t> art. 4 </a:t>
            </a:r>
            <a:r>
              <a:rPr lang="en-US" b="0" i="0" dirty="0" err="1">
                <a:solidFill>
                  <a:schemeClr val="bg1"/>
                </a:solidFill>
                <a:effectLst/>
                <a:latin typeface="Century" panose="02040604050505020304" pitchFamily="18" charset="0"/>
              </a:rPr>
              <a:t>alin</a:t>
            </a:r>
            <a:r>
              <a:rPr lang="en-US" b="0" i="0" dirty="0">
                <a:solidFill>
                  <a:schemeClr val="bg1"/>
                </a:solidFill>
                <a:effectLst/>
                <a:latin typeface="Century" panose="02040604050505020304" pitchFamily="18" charset="0"/>
              </a:rPr>
              <a:t>. (1), art. 12 </a:t>
            </a:r>
            <a:r>
              <a:rPr lang="en-US" b="0" i="0" dirty="0" err="1">
                <a:solidFill>
                  <a:schemeClr val="bg1"/>
                </a:solidFill>
                <a:effectLst/>
                <a:latin typeface="Century" panose="02040604050505020304" pitchFamily="18" charset="0"/>
              </a:rPr>
              <a:t>alin</a:t>
            </a:r>
            <a:r>
              <a:rPr lang="en-US" b="0" i="0" dirty="0">
                <a:solidFill>
                  <a:schemeClr val="bg1"/>
                </a:solidFill>
                <a:effectLst/>
                <a:latin typeface="Century" panose="02040604050505020304" pitchFamily="18" charset="0"/>
              </a:rPr>
              <a:t>. (1) şi (2), art.13, 14 şi 28 nu se </a:t>
            </a:r>
            <a:r>
              <a:rPr lang="en-US" b="0" i="0" dirty="0" err="1">
                <a:solidFill>
                  <a:schemeClr val="bg1"/>
                </a:solidFill>
                <a:effectLst/>
                <a:latin typeface="Century" panose="02040604050505020304" pitchFamily="18" charset="0"/>
              </a:rPr>
              <a:t>aplică</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în</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cazul</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în</a:t>
            </a:r>
            <a:r>
              <a:rPr lang="en-US" b="0" i="0" dirty="0">
                <a:solidFill>
                  <a:schemeClr val="bg1"/>
                </a:solidFill>
                <a:effectLst/>
                <a:latin typeface="Century" panose="02040604050505020304" pitchFamily="18" charset="0"/>
              </a:rPr>
              <a:t> care </a:t>
            </a:r>
            <a:r>
              <a:rPr lang="en-US" b="0" i="0" dirty="0" err="1">
                <a:solidFill>
                  <a:schemeClr val="bg1"/>
                </a:solidFill>
                <a:effectLst/>
                <a:latin typeface="Century" panose="02040604050505020304" pitchFamily="18" charset="0"/>
              </a:rPr>
              <a:t>prelucrarea</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datelor</a:t>
            </a:r>
            <a:r>
              <a:rPr lang="en-US" b="0" i="0" dirty="0">
                <a:solidFill>
                  <a:schemeClr val="bg1"/>
                </a:solidFill>
                <a:effectLst/>
                <a:latin typeface="Century" panose="02040604050505020304" pitchFamily="18" charset="0"/>
              </a:rPr>
              <a:t> cu caracter personal </a:t>
            </a:r>
            <a:r>
              <a:rPr lang="en-US" b="0" i="0" dirty="0" err="1">
                <a:solidFill>
                  <a:schemeClr val="bg1"/>
                </a:solidFill>
                <a:effectLst/>
                <a:latin typeface="Century" panose="02040604050505020304" pitchFamily="18" charset="0"/>
              </a:rPr>
              <a:t>este</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efectuată</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în</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cadrul</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acţiunilor</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prevăzute</a:t>
            </a:r>
            <a:r>
              <a:rPr lang="en-US" b="0" i="0" dirty="0">
                <a:solidFill>
                  <a:schemeClr val="bg1"/>
                </a:solidFill>
                <a:effectLst/>
                <a:latin typeface="Century" panose="02040604050505020304" pitchFamily="18" charset="0"/>
              </a:rPr>
              <a:t> la art. 2 </a:t>
            </a:r>
            <a:r>
              <a:rPr lang="en-US" b="0" i="0" dirty="0" err="1">
                <a:solidFill>
                  <a:schemeClr val="bg1"/>
                </a:solidFill>
                <a:effectLst/>
                <a:latin typeface="Century" panose="02040604050505020304" pitchFamily="18" charset="0"/>
              </a:rPr>
              <a:t>alin</a:t>
            </a:r>
            <a:r>
              <a:rPr lang="en-US" b="0" i="0" dirty="0">
                <a:solidFill>
                  <a:schemeClr val="bg1"/>
                </a:solidFill>
                <a:effectLst/>
                <a:latin typeface="Century" panose="02040604050505020304" pitchFamily="18" charset="0"/>
              </a:rPr>
              <a:t>. (2) lit. d) </a:t>
            </a:r>
            <a:r>
              <a:rPr lang="en-US" b="0" i="0" dirty="0" err="1">
                <a:solidFill>
                  <a:schemeClr val="bg1"/>
                </a:solidFill>
                <a:effectLst/>
                <a:latin typeface="Century" panose="02040604050505020304" pitchFamily="18" charset="0"/>
              </a:rPr>
              <a:t>și</a:t>
            </a:r>
            <a:r>
              <a:rPr lang="en-US" b="0" i="0" dirty="0">
                <a:solidFill>
                  <a:schemeClr val="bg1"/>
                </a:solidFill>
                <a:effectLst/>
                <a:latin typeface="Century" panose="02040604050505020304" pitchFamily="18" charset="0"/>
              </a:rPr>
              <a:t> la art. 5 </a:t>
            </a:r>
            <a:r>
              <a:rPr lang="en-US" b="0" i="0" dirty="0" err="1">
                <a:solidFill>
                  <a:schemeClr val="bg1"/>
                </a:solidFill>
                <a:effectLst/>
                <a:latin typeface="Century" panose="02040604050505020304" pitchFamily="18" charset="0"/>
              </a:rPr>
              <a:t>alin</a:t>
            </a:r>
            <a:r>
              <a:rPr lang="en-US" b="0" i="0" dirty="0">
                <a:solidFill>
                  <a:schemeClr val="bg1"/>
                </a:solidFill>
                <a:effectLst/>
                <a:latin typeface="Century" panose="02040604050505020304" pitchFamily="18" charset="0"/>
              </a:rPr>
              <a:t>. (5) lit. g), </a:t>
            </a:r>
            <a:r>
              <a:rPr lang="en-US" b="1" i="0" u="sng" dirty="0" err="1">
                <a:solidFill>
                  <a:schemeClr val="bg1"/>
                </a:solidFill>
                <a:effectLst/>
                <a:latin typeface="Century" panose="02040604050505020304" pitchFamily="18" charset="0"/>
              </a:rPr>
              <a:t>în</a:t>
            </a:r>
            <a:r>
              <a:rPr lang="en-US" b="1" i="0" u="sng" dirty="0">
                <a:solidFill>
                  <a:schemeClr val="bg1"/>
                </a:solidFill>
                <a:effectLst/>
                <a:latin typeface="Century" panose="02040604050505020304" pitchFamily="18" charset="0"/>
              </a:rPr>
              <a:t> </a:t>
            </a:r>
            <a:r>
              <a:rPr lang="en-US" b="1" i="0" u="sng" dirty="0" err="1">
                <a:solidFill>
                  <a:schemeClr val="bg1"/>
                </a:solidFill>
                <a:effectLst/>
                <a:latin typeface="Century" panose="02040604050505020304" pitchFamily="18" charset="0"/>
              </a:rPr>
              <a:t>scopul</a:t>
            </a:r>
            <a:r>
              <a:rPr lang="en-US" b="1" i="0" u="sng" dirty="0">
                <a:solidFill>
                  <a:schemeClr val="bg1"/>
                </a:solidFill>
                <a:effectLst/>
                <a:latin typeface="Century" panose="02040604050505020304" pitchFamily="18" charset="0"/>
              </a:rPr>
              <a:t> </a:t>
            </a:r>
            <a:r>
              <a:rPr lang="en-US" b="1" i="0" u="sng" dirty="0" err="1">
                <a:solidFill>
                  <a:schemeClr val="bg1"/>
                </a:solidFill>
                <a:effectLst/>
                <a:latin typeface="Century" panose="02040604050505020304" pitchFamily="18" charset="0"/>
              </a:rPr>
              <a:t>apărării</a:t>
            </a:r>
            <a:r>
              <a:rPr lang="en-US" b="1" i="0" u="sng" dirty="0">
                <a:solidFill>
                  <a:schemeClr val="bg1"/>
                </a:solidFill>
                <a:effectLst/>
                <a:latin typeface="Century" panose="02040604050505020304" pitchFamily="18" charset="0"/>
              </a:rPr>
              <a:t> </a:t>
            </a:r>
            <a:r>
              <a:rPr lang="en-US" b="1" i="0" u="sng" dirty="0" err="1">
                <a:solidFill>
                  <a:schemeClr val="bg1"/>
                </a:solidFill>
                <a:effectLst/>
                <a:latin typeface="Century" panose="02040604050505020304" pitchFamily="18" charset="0"/>
              </a:rPr>
              <a:t>naţionale</a:t>
            </a:r>
            <a:r>
              <a:rPr lang="en-US" b="1" i="0" u="sng" dirty="0">
                <a:solidFill>
                  <a:schemeClr val="bg1"/>
                </a:solidFill>
                <a:effectLst/>
                <a:latin typeface="Century" panose="02040604050505020304" pitchFamily="18" charset="0"/>
              </a:rPr>
              <a:t>, al securităţii </a:t>
            </a:r>
            <a:r>
              <a:rPr lang="en-US" b="1" i="0" u="sng" dirty="0" err="1">
                <a:solidFill>
                  <a:schemeClr val="bg1"/>
                </a:solidFill>
                <a:effectLst/>
                <a:latin typeface="Century" panose="02040604050505020304" pitchFamily="18" charset="0"/>
              </a:rPr>
              <a:t>statului</a:t>
            </a:r>
            <a:r>
              <a:rPr lang="en-US" b="1" i="0" u="sng" dirty="0">
                <a:solidFill>
                  <a:schemeClr val="bg1"/>
                </a:solidFill>
                <a:effectLst/>
                <a:latin typeface="Century" panose="02040604050505020304" pitchFamily="18" charset="0"/>
              </a:rPr>
              <a:t> şi </a:t>
            </a:r>
            <a:r>
              <a:rPr lang="en-US" b="1" i="0" u="sng" dirty="0" err="1">
                <a:solidFill>
                  <a:schemeClr val="bg1"/>
                </a:solidFill>
                <a:effectLst/>
                <a:latin typeface="Century" panose="02040604050505020304" pitchFamily="18" charset="0"/>
              </a:rPr>
              <a:t>menţinerii</a:t>
            </a:r>
            <a:r>
              <a:rPr lang="en-US" b="1" i="0" u="sng" dirty="0">
                <a:solidFill>
                  <a:schemeClr val="bg1"/>
                </a:solidFill>
                <a:effectLst/>
                <a:latin typeface="Century" panose="02040604050505020304" pitchFamily="18" charset="0"/>
              </a:rPr>
              <a:t> </a:t>
            </a:r>
            <a:r>
              <a:rPr lang="en-US" b="1" i="0" u="sng" dirty="0" err="1">
                <a:solidFill>
                  <a:schemeClr val="bg1"/>
                </a:solidFill>
                <a:effectLst/>
                <a:latin typeface="Century" panose="02040604050505020304" pitchFamily="18" charset="0"/>
              </a:rPr>
              <a:t>ordinii</a:t>
            </a:r>
            <a:r>
              <a:rPr lang="en-US" b="1" i="0" u="sng" dirty="0">
                <a:solidFill>
                  <a:schemeClr val="bg1"/>
                </a:solidFill>
                <a:effectLst/>
                <a:latin typeface="Century" panose="02040604050505020304" pitchFamily="18" charset="0"/>
              </a:rPr>
              <a:t> </a:t>
            </a:r>
            <a:r>
              <a:rPr lang="en-US" b="1" i="0" u="sng" dirty="0" err="1">
                <a:solidFill>
                  <a:schemeClr val="bg1"/>
                </a:solidFill>
                <a:effectLst/>
                <a:latin typeface="Century" panose="02040604050505020304" pitchFamily="18" charset="0"/>
              </a:rPr>
              <a:t>publice</a:t>
            </a:r>
            <a:r>
              <a:rPr lang="en-US" b="1" i="0" u="sng" dirty="0">
                <a:solidFill>
                  <a:schemeClr val="bg1"/>
                </a:solidFill>
                <a:effectLst/>
                <a:latin typeface="Century" panose="02040604050505020304" pitchFamily="18" charset="0"/>
              </a:rPr>
              <a:t>, al </a:t>
            </a:r>
            <a:r>
              <a:rPr lang="en-US" b="1" i="0" u="sng" dirty="0" err="1">
                <a:solidFill>
                  <a:schemeClr val="bg1"/>
                </a:solidFill>
                <a:effectLst/>
                <a:latin typeface="Century" panose="02040604050505020304" pitchFamily="18" charset="0"/>
              </a:rPr>
              <a:t>protecţiei</a:t>
            </a:r>
            <a:r>
              <a:rPr lang="en-US" b="1" i="0" u="sng" dirty="0">
                <a:solidFill>
                  <a:schemeClr val="bg1"/>
                </a:solidFill>
                <a:effectLst/>
                <a:latin typeface="Century" panose="02040604050505020304" pitchFamily="18" charset="0"/>
              </a:rPr>
              <a:t> </a:t>
            </a:r>
            <a:r>
              <a:rPr lang="en-US" b="1" i="0" u="sng" dirty="0" err="1">
                <a:solidFill>
                  <a:schemeClr val="bg1"/>
                </a:solidFill>
                <a:effectLst/>
                <a:latin typeface="Century" panose="02040604050505020304" pitchFamily="18" charset="0"/>
              </a:rPr>
              <a:t>drepturilor</a:t>
            </a:r>
            <a:r>
              <a:rPr lang="en-US" b="1" i="0" u="sng" dirty="0">
                <a:solidFill>
                  <a:schemeClr val="bg1"/>
                </a:solidFill>
                <a:effectLst/>
                <a:latin typeface="Century" panose="02040604050505020304" pitchFamily="18" charset="0"/>
              </a:rPr>
              <a:t> şi </a:t>
            </a:r>
            <a:r>
              <a:rPr lang="en-US" b="1" i="0" u="sng" dirty="0" err="1">
                <a:solidFill>
                  <a:schemeClr val="bg1"/>
                </a:solidFill>
                <a:effectLst/>
                <a:latin typeface="Century" panose="02040604050505020304" pitchFamily="18" charset="0"/>
              </a:rPr>
              <a:t>libertăţilor</a:t>
            </a:r>
            <a:r>
              <a:rPr lang="en-US" b="1" i="0" u="sng" dirty="0">
                <a:solidFill>
                  <a:schemeClr val="bg1"/>
                </a:solidFill>
                <a:effectLst/>
                <a:latin typeface="Century" panose="02040604050505020304" pitchFamily="18" charset="0"/>
              </a:rPr>
              <a:t> </a:t>
            </a:r>
            <a:r>
              <a:rPr lang="en-US" b="1" i="0" u="sng" dirty="0" err="1">
                <a:solidFill>
                  <a:schemeClr val="bg1"/>
                </a:solidFill>
                <a:effectLst/>
                <a:latin typeface="Century" panose="02040604050505020304" pitchFamily="18" charset="0"/>
              </a:rPr>
              <a:t>subiectului</a:t>
            </a:r>
            <a:r>
              <a:rPr lang="en-US" b="1" i="0" u="sng" dirty="0">
                <a:solidFill>
                  <a:schemeClr val="bg1"/>
                </a:solidFill>
                <a:effectLst/>
                <a:latin typeface="Century" panose="02040604050505020304" pitchFamily="18" charset="0"/>
              </a:rPr>
              <a:t> </a:t>
            </a:r>
            <a:r>
              <a:rPr lang="en-US" b="1" i="0" u="sng" dirty="0" err="1">
                <a:solidFill>
                  <a:schemeClr val="bg1"/>
                </a:solidFill>
                <a:effectLst/>
                <a:latin typeface="Century" panose="02040604050505020304" pitchFamily="18" charset="0"/>
              </a:rPr>
              <a:t>datelor</a:t>
            </a:r>
            <a:r>
              <a:rPr lang="en-US" b="1" i="0" u="sng" dirty="0">
                <a:solidFill>
                  <a:schemeClr val="bg1"/>
                </a:solidFill>
                <a:effectLst/>
                <a:latin typeface="Century" panose="02040604050505020304" pitchFamily="18" charset="0"/>
              </a:rPr>
              <a:t> cu caracter personal </a:t>
            </a:r>
            <a:r>
              <a:rPr lang="en-US" b="1" i="0" u="sng" dirty="0" err="1">
                <a:solidFill>
                  <a:schemeClr val="bg1"/>
                </a:solidFill>
                <a:effectLst/>
                <a:latin typeface="Century" panose="02040604050505020304" pitchFamily="18" charset="0"/>
              </a:rPr>
              <a:t>sau</a:t>
            </a:r>
            <a:r>
              <a:rPr lang="en-US" b="1" i="0" u="sng" dirty="0">
                <a:solidFill>
                  <a:schemeClr val="bg1"/>
                </a:solidFill>
                <a:effectLst/>
                <a:latin typeface="Century" panose="02040604050505020304" pitchFamily="18" charset="0"/>
              </a:rPr>
              <a:t> ale </a:t>
            </a:r>
            <a:r>
              <a:rPr lang="en-US" b="1" i="0" u="sng" dirty="0" err="1">
                <a:solidFill>
                  <a:schemeClr val="bg1"/>
                </a:solidFill>
                <a:effectLst/>
                <a:latin typeface="Century" panose="02040604050505020304" pitchFamily="18" charset="0"/>
              </a:rPr>
              <a:t>altor</a:t>
            </a:r>
            <a:r>
              <a:rPr lang="en-US" b="1" i="0" u="sng" dirty="0">
                <a:solidFill>
                  <a:schemeClr val="bg1"/>
                </a:solidFill>
                <a:effectLst/>
                <a:latin typeface="Century" panose="02040604050505020304" pitchFamily="18" charset="0"/>
              </a:rPr>
              <a:t> </a:t>
            </a:r>
            <a:r>
              <a:rPr lang="en-US" b="1" i="0" u="sng" dirty="0" err="1">
                <a:solidFill>
                  <a:schemeClr val="bg1"/>
                </a:solidFill>
                <a:effectLst/>
                <a:latin typeface="Century" panose="02040604050505020304" pitchFamily="18" charset="0"/>
              </a:rPr>
              <a:t>persoane</a:t>
            </a:r>
            <a:r>
              <a:rPr lang="en-US" b="1" i="0" u="sng" dirty="0">
                <a:solidFill>
                  <a:schemeClr val="bg1"/>
                </a:solidFill>
                <a:effectLst/>
                <a:latin typeface="Century" panose="02040604050505020304" pitchFamily="18" charset="0"/>
              </a:rPr>
              <a:t>, </a:t>
            </a:r>
            <a:r>
              <a:rPr lang="en-US" b="1" i="0" u="sng" dirty="0" err="1">
                <a:solidFill>
                  <a:schemeClr val="bg1"/>
                </a:solidFill>
                <a:effectLst/>
                <a:latin typeface="Century" panose="02040604050505020304" pitchFamily="18" charset="0"/>
              </a:rPr>
              <a:t>dacă</a:t>
            </a:r>
            <a:r>
              <a:rPr lang="en-US" b="1" i="0" u="sng" dirty="0">
                <a:solidFill>
                  <a:schemeClr val="bg1"/>
                </a:solidFill>
                <a:effectLst/>
                <a:latin typeface="Century" panose="02040604050505020304" pitchFamily="18" charset="0"/>
              </a:rPr>
              <a:t> </a:t>
            </a:r>
            <a:r>
              <a:rPr lang="en-US" b="1" i="0" u="sng" dirty="0" err="1">
                <a:solidFill>
                  <a:schemeClr val="bg1"/>
                </a:solidFill>
                <a:effectLst/>
                <a:latin typeface="Century" panose="02040604050505020304" pitchFamily="18" charset="0"/>
              </a:rPr>
              <a:t>prin</a:t>
            </a:r>
            <a:r>
              <a:rPr lang="en-US" b="1" i="0" u="sng" dirty="0">
                <a:solidFill>
                  <a:schemeClr val="bg1"/>
                </a:solidFill>
                <a:effectLst/>
                <a:latin typeface="Century" panose="02040604050505020304" pitchFamily="18" charset="0"/>
              </a:rPr>
              <a:t> </a:t>
            </a:r>
            <a:r>
              <a:rPr lang="en-US" b="1" i="0" u="sng" dirty="0" err="1">
                <a:solidFill>
                  <a:schemeClr val="bg1"/>
                </a:solidFill>
                <a:effectLst/>
                <a:latin typeface="Century" panose="02040604050505020304" pitchFamily="18" charset="0"/>
              </a:rPr>
              <a:t>aplicarea</a:t>
            </a:r>
            <a:r>
              <a:rPr lang="en-US" b="1" i="0" u="sng" dirty="0">
                <a:solidFill>
                  <a:schemeClr val="bg1"/>
                </a:solidFill>
                <a:effectLst/>
                <a:latin typeface="Century" panose="02040604050505020304" pitchFamily="18" charset="0"/>
              </a:rPr>
              <a:t> </a:t>
            </a:r>
            <a:r>
              <a:rPr lang="en-US" b="1" i="0" u="sng" dirty="0" err="1">
                <a:solidFill>
                  <a:schemeClr val="bg1"/>
                </a:solidFill>
                <a:effectLst/>
                <a:latin typeface="Century" panose="02040604050505020304" pitchFamily="18" charset="0"/>
              </a:rPr>
              <a:t>acestora</a:t>
            </a:r>
            <a:r>
              <a:rPr lang="en-US" b="1" i="0" u="sng" dirty="0">
                <a:solidFill>
                  <a:schemeClr val="bg1"/>
                </a:solidFill>
                <a:effectLst/>
                <a:latin typeface="Century" panose="02040604050505020304" pitchFamily="18" charset="0"/>
              </a:rPr>
              <a:t> </a:t>
            </a:r>
            <a:r>
              <a:rPr lang="en-US" b="1" i="0" u="sng" dirty="0" err="1">
                <a:solidFill>
                  <a:schemeClr val="bg1"/>
                </a:solidFill>
                <a:effectLst/>
                <a:latin typeface="Century" panose="02040604050505020304" pitchFamily="18" charset="0"/>
              </a:rPr>
              <a:t>este</a:t>
            </a:r>
            <a:r>
              <a:rPr lang="en-US" b="1" i="0" u="sng" dirty="0">
                <a:solidFill>
                  <a:schemeClr val="bg1"/>
                </a:solidFill>
                <a:effectLst/>
                <a:latin typeface="Century" panose="02040604050505020304" pitchFamily="18" charset="0"/>
              </a:rPr>
              <a:t> </a:t>
            </a:r>
            <a:r>
              <a:rPr lang="en-US" b="1" i="0" u="sng" dirty="0" err="1">
                <a:solidFill>
                  <a:schemeClr val="bg1"/>
                </a:solidFill>
                <a:effectLst/>
                <a:latin typeface="Century" panose="02040604050505020304" pitchFamily="18" charset="0"/>
              </a:rPr>
              <a:t>prejudiciată</a:t>
            </a:r>
            <a:r>
              <a:rPr lang="en-US" b="1" i="0" u="sng" dirty="0">
                <a:solidFill>
                  <a:schemeClr val="bg1"/>
                </a:solidFill>
                <a:effectLst/>
                <a:latin typeface="Century" panose="02040604050505020304" pitchFamily="18" charset="0"/>
              </a:rPr>
              <a:t> </a:t>
            </a:r>
            <a:r>
              <a:rPr lang="en-US" b="1" i="0" u="sng" dirty="0" err="1">
                <a:solidFill>
                  <a:schemeClr val="bg1"/>
                </a:solidFill>
                <a:effectLst/>
                <a:latin typeface="Century" panose="02040604050505020304" pitchFamily="18" charset="0"/>
              </a:rPr>
              <a:t>eficienţa</a:t>
            </a:r>
            <a:r>
              <a:rPr lang="en-US" b="1" i="0" u="sng" dirty="0">
                <a:solidFill>
                  <a:schemeClr val="bg1"/>
                </a:solidFill>
                <a:effectLst/>
                <a:latin typeface="Century" panose="02040604050505020304" pitchFamily="18" charset="0"/>
              </a:rPr>
              <a:t> </a:t>
            </a:r>
            <a:r>
              <a:rPr lang="en-US" b="1" i="0" u="sng" dirty="0" err="1">
                <a:solidFill>
                  <a:schemeClr val="bg1"/>
                </a:solidFill>
                <a:effectLst/>
                <a:latin typeface="Century" panose="02040604050505020304" pitchFamily="18" charset="0"/>
              </a:rPr>
              <a:t>acţiunii</a:t>
            </a:r>
            <a:r>
              <a:rPr lang="en-US" b="1" i="0" u="sng" dirty="0">
                <a:solidFill>
                  <a:schemeClr val="bg1"/>
                </a:solidFill>
                <a:effectLst/>
                <a:latin typeface="Century" panose="02040604050505020304" pitchFamily="18" charset="0"/>
              </a:rPr>
              <a:t> </a:t>
            </a:r>
            <a:r>
              <a:rPr lang="en-US" b="1" i="0" u="sng" dirty="0" err="1">
                <a:solidFill>
                  <a:schemeClr val="bg1"/>
                </a:solidFill>
                <a:effectLst/>
                <a:latin typeface="Century" panose="02040604050505020304" pitchFamily="18" charset="0"/>
              </a:rPr>
              <a:t>sau</a:t>
            </a:r>
            <a:r>
              <a:rPr lang="en-US" b="1" i="0" u="sng" dirty="0">
                <a:solidFill>
                  <a:schemeClr val="bg1"/>
                </a:solidFill>
                <a:effectLst/>
                <a:latin typeface="Century" panose="02040604050505020304" pitchFamily="18" charset="0"/>
              </a:rPr>
              <a:t> </a:t>
            </a:r>
            <a:r>
              <a:rPr lang="en-US" b="1" i="0" u="sng" dirty="0" err="1">
                <a:solidFill>
                  <a:schemeClr val="bg1"/>
                </a:solidFill>
                <a:effectLst/>
                <a:latin typeface="Century" panose="02040604050505020304" pitchFamily="18" charset="0"/>
              </a:rPr>
              <a:t>obiectivul</a:t>
            </a:r>
            <a:r>
              <a:rPr lang="en-US" b="1" i="0" u="sng" dirty="0">
                <a:solidFill>
                  <a:schemeClr val="bg1"/>
                </a:solidFill>
                <a:effectLst/>
                <a:latin typeface="Century" panose="02040604050505020304" pitchFamily="18" charset="0"/>
              </a:rPr>
              <a:t> </a:t>
            </a:r>
            <a:r>
              <a:rPr lang="en-US" b="1" i="0" u="sng" dirty="0" err="1">
                <a:solidFill>
                  <a:schemeClr val="bg1"/>
                </a:solidFill>
                <a:effectLst/>
                <a:latin typeface="Century" panose="02040604050505020304" pitchFamily="18" charset="0"/>
              </a:rPr>
              <a:t>urmărit</a:t>
            </a:r>
            <a:r>
              <a:rPr lang="en-US" b="1" i="0" u="sng" dirty="0">
                <a:solidFill>
                  <a:schemeClr val="bg1"/>
                </a:solidFill>
                <a:effectLst/>
                <a:latin typeface="Century" panose="02040604050505020304" pitchFamily="18" charset="0"/>
              </a:rPr>
              <a:t> </a:t>
            </a:r>
            <a:r>
              <a:rPr lang="en-US" b="1" i="0" u="sng" dirty="0" err="1">
                <a:solidFill>
                  <a:schemeClr val="bg1"/>
                </a:solidFill>
                <a:effectLst/>
                <a:latin typeface="Century" panose="02040604050505020304" pitchFamily="18" charset="0"/>
              </a:rPr>
              <a:t>în</a:t>
            </a:r>
            <a:r>
              <a:rPr lang="en-US" b="1" i="0" u="sng" dirty="0">
                <a:solidFill>
                  <a:schemeClr val="bg1"/>
                </a:solidFill>
                <a:effectLst/>
                <a:latin typeface="Century" panose="02040604050505020304" pitchFamily="18" charset="0"/>
              </a:rPr>
              <a:t> </a:t>
            </a:r>
            <a:r>
              <a:rPr lang="en-US" b="1" i="0" u="sng" dirty="0" err="1">
                <a:solidFill>
                  <a:schemeClr val="bg1"/>
                </a:solidFill>
                <a:effectLst/>
                <a:latin typeface="Century" panose="02040604050505020304" pitchFamily="18" charset="0"/>
              </a:rPr>
              <a:t>exercitarea</a:t>
            </a:r>
            <a:r>
              <a:rPr lang="en-US" b="1" i="0" u="sng" dirty="0">
                <a:solidFill>
                  <a:schemeClr val="bg1"/>
                </a:solidFill>
                <a:effectLst/>
                <a:latin typeface="Century" panose="02040604050505020304" pitchFamily="18" charset="0"/>
              </a:rPr>
              <a:t> </a:t>
            </a:r>
            <a:r>
              <a:rPr lang="en-US" b="1" i="0" u="sng" dirty="0" err="1">
                <a:solidFill>
                  <a:schemeClr val="bg1"/>
                </a:solidFill>
                <a:effectLst/>
                <a:latin typeface="Century" panose="02040604050505020304" pitchFamily="18" charset="0"/>
              </a:rPr>
              <a:t>competențelor</a:t>
            </a:r>
            <a:r>
              <a:rPr lang="en-US" b="1" i="0" u="sng" dirty="0">
                <a:solidFill>
                  <a:schemeClr val="bg1"/>
                </a:solidFill>
                <a:effectLst/>
                <a:latin typeface="Century" panose="02040604050505020304" pitchFamily="18" charset="0"/>
              </a:rPr>
              <a:t> </a:t>
            </a:r>
            <a:r>
              <a:rPr lang="en-US" b="1" i="0" u="sng" dirty="0" err="1">
                <a:solidFill>
                  <a:schemeClr val="bg1"/>
                </a:solidFill>
                <a:effectLst/>
                <a:latin typeface="Century" panose="02040604050505020304" pitchFamily="18" charset="0"/>
              </a:rPr>
              <a:t>legale</a:t>
            </a:r>
            <a:r>
              <a:rPr lang="en-US" b="1" i="0" u="sng" dirty="0">
                <a:solidFill>
                  <a:schemeClr val="bg1"/>
                </a:solidFill>
                <a:effectLst/>
                <a:latin typeface="Century" panose="02040604050505020304" pitchFamily="18" charset="0"/>
              </a:rPr>
              <a:t> ale </a:t>
            </a:r>
            <a:r>
              <a:rPr lang="en-US" b="1" i="0" u="sng" dirty="0" err="1">
                <a:solidFill>
                  <a:schemeClr val="bg1"/>
                </a:solidFill>
                <a:effectLst/>
                <a:latin typeface="Century" panose="02040604050505020304" pitchFamily="18" charset="0"/>
              </a:rPr>
              <a:t>autorităţii</a:t>
            </a:r>
            <a:r>
              <a:rPr lang="en-US" b="1" i="0" u="sng" dirty="0">
                <a:solidFill>
                  <a:schemeClr val="bg1"/>
                </a:solidFill>
                <a:effectLst/>
                <a:latin typeface="Century" panose="02040604050505020304" pitchFamily="18" charset="0"/>
              </a:rPr>
              <a:t> </a:t>
            </a:r>
            <a:r>
              <a:rPr lang="en-US" b="1" i="0" u="sng" dirty="0" err="1">
                <a:solidFill>
                  <a:schemeClr val="bg1"/>
                </a:solidFill>
                <a:effectLst/>
                <a:latin typeface="Century" panose="02040604050505020304" pitchFamily="18" charset="0"/>
              </a:rPr>
              <a:t>publice</a:t>
            </a:r>
            <a:r>
              <a:rPr lang="en-US" b="1" i="0" u="sng" dirty="0">
                <a:solidFill>
                  <a:schemeClr val="bg1"/>
                </a:solidFill>
                <a:effectLst/>
                <a:latin typeface="Century" panose="02040604050505020304" pitchFamily="18" charset="0"/>
              </a:rPr>
              <a:t>.</a:t>
            </a:r>
            <a:endParaRPr lang="ro-MD" b="1" i="0" u="sng" dirty="0">
              <a:solidFill>
                <a:schemeClr val="bg1"/>
              </a:solidFill>
              <a:effectLst/>
              <a:latin typeface="Century" panose="02040604050505020304" pitchFamily="18" charset="0"/>
            </a:endParaRPr>
          </a:p>
          <a:p>
            <a:pPr indent="450215" algn="just">
              <a:spcAft>
                <a:spcPts val="0"/>
              </a:spcAft>
            </a:pPr>
            <a:r>
              <a:rPr lang="en-US" b="0" i="0" dirty="0">
                <a:solidFill>
                  <a:schemeClr val="bg1"/>
                </a:solidFill>
                <a:effectLst/>
                <a:latin typeface="Century" panose="02040604050505020304" pitchFamily="18" charset="0"/>
              </a:rPr>
              <a:t>(2) </a:t>
            </a:r>
            <a:r>
              <a:rPr lang="en-US" b="0" i="0" dirty="0" err="1">
                <a:solidFill>
                  <a:schemeClr val="bg1"/>
                </a:solidFill>
                <a:effectLst/>
                <a:latin typeface="Century" panose="02040604050505020304" pitchFamily="18" charset="0"/>
              </a:rPr>
              <a:t>Prelucrarea</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datelor</a:t>
            </a:r>
            <a:r>
              <a:rPr lang="en-US" b="0" i="0" dirty="0">
                <a:solidFill>
                  <a:schemeClr val="bg1"/>
                </a:solidFill>
                <a:effectLst/>
                <a:latin typeface="Century" panose="02040604050505020304" pitchFamily="18" charset="0"/>
              </a:rPr>
              <a:t> cu caracter personal </a:t>
            </a:r>
            <a:r>
              <a:rPr lang="en-US" b="0" i="0" dirty="0" err="1">
                <a:solidFill>
                  <a:schemeClr val="bg1"/>
                </a:solidFill>
                <a:effectLst/>
                <a:latin typeface="Century" panose="02040604050505020304" pitchFamily="18" charset="0"/>
              </a:rPr>
              <a:t>în</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scopurile</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stabilite</a:t>
            </a:r>
            <a:r>
              <a:rPr lang="en-US" b="0" i="0" dirty="0">
                <a:solidFill>
                  <a:schemeClr val="bg1"/>
                </a:solidFill>
                <a:effectLst/>
                <a:latin typeface="Century" panose="02040604050505020304" pitchFamily="18" charset="0"/>
              </a:rPr>
              <a:t> la </a:t>
            </a:r>
            <a:r>
              <a:rPr lang="en-US" b="0" i="0" dirty="0" err="1">
                <a:solidFill>
                  <a:schemeClr val="bg1"/>
                </a:solidFill>
                <a:effectLst/>
                <a:latin typeface="Century" panose="02040604050505020304" pitchFamily="18" charset="0"/>
              </a:rPr>
              <a:t>alin</a:t>
            </a:r>
            <a:r>
              <a:rPr lang="en-US" b="0" i="0" dirty="0">
                <a:solidFill>
                  <a:schemeClr val="bg1"/>
                </a:solidFill>
                <a:effectLst/>
                <a:latin typeface="Century" panose="02040604050505020304" pitchFamily="18" charset="0"/>
              </a:rPr>
              <a:t>. (1) nu </a:t>
            </a:r>
            <a:r>
              <a:rPr lang="en-US" b="0" i="0" dirty="0" err="1">
                <a:solidFill>
                  <a:schemeClr val="bg1"/>
                </a:solidFill>
                <a:effectLst/>
                <a:latin typeface="Century" panose="02040604050505020304" pitchFamily="18" charset="0"/>
              </a:rPr>
              <a:t>poate</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depăşi</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perioada</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necesară</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atingerii</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obiectivului</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urmărit</a:t>
            </a:r>
            <a:r>
              <a:rPr lang="en-US" b="0" i="0" dirty="0">
                <a:solidFill>
                  <a:schemeClr val="bg1"/>
                </a:solidFill>
                <a:effectLst/>
                <a:latin typeface="Century" panose="02040604050505020304" pitchFamily="18" charset="0"/>
              </a:rPr>
              <a:t>.</a:t>
            </a:r>
            <a:endParaRPr lang="ro-MD" b="0" i="0" dirty="0">
              <a:solidFill>
                <a:schemeClr val="bg1"/>
              </a:solidFill>
              <a:effectLst/>
              <a:latin typeface="Century" panose="02040604050505020304" pitchFamily="18" charset="0"/>
            </a:endParaRPr>
          </a:p>
          <a:p>
            <a:pPr indent="450215" algn="just">
              <a:spcAft>
                <a:spcPts val="0"/>
              </a:spcAft>
            </a:pPr>
            <a:r>
              <a:rPr lang="en-US" b="0" i="0" dirty="0">
                <a:solidFill>
                  <a:schemeClr val="bg1"/>
                </a:solidFill>
                <a:effectLst/>
                <a:latin typeface="Century" panose="02040604050505020304" pitchFamily="18" charset="0"/>
              </a:rPr>
              <a:t>(3) </a:t>
            </a:r>
            <a:r>
              <a:rPr lang="en-US" b="0" i="0" dirty="0" err="1">
                <a:solidFill>
                  <a:schemeClr val="bg1"/>
                </a:solidFill>
                <a:effectLst/>
                <a:latin typeface="Century" panose="02040604050505020304" pitchFamily="18" charset="0"/>
              </a:rPr>
              <a:t>După</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încetarea</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situaţiei</a:t>
            </a:r>
            <a:r>
              <a:rPr lang="en-US" b="0" i="0" dirty="0">
                <a:solidFill>
                  <a:schemeClr val="bg1"/>
                </a:solidFill>
                <a:effectLst/>
                <a:latin typeface="Century" panose="02040604050505020304" pitchFamily="18" charset="0"/>
              </a:rPr>
              <a:t> care </a:t>
            </a:r>
            <a:r>
              <a:rPr lang="en-US" b="0" i="0" dirty="0" err="1">
                <a:solidFill>
                  <a:schemeClr val="bg1"/>
                </a:solidFill>
                <a:effectLst/>
                <a:latin typeface="Century" panose="02040604050505020304" pitchFamily="18" charset="0"/>
              </a:rPr>
              <a:t>justifică</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aplicarea</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alin</a:t>
            </a:r>
            <a:r>
              <a:rPr lang="en-US" b="0" i="0" dirty="0">
                <a:solidFill>
                  <a:schemeClr val="bg1"/>
                </a:solidFill>
                <a:effectLst/>
                <a:latin typeface="Century" panose="02040604050505020304" pitchFamily="18" charset="0"/>
              </a:rPr>
              <a:t>. (1) şi (2) din </a:t>
            </a:r>
            <a:r>
              <a:rPr lang="en-US" b="0" i="0" dirty="0" err="1">
                <a:solidFill>
                  <a:schemeClr val="bg1"/>
                </a:solidFill>
                <a:effectLst/>
                <a:latin typeface="Century" panose="02040604050505020304" pitchFamily="18" charset="0"/>
              </a:rPr>
              <a:t>prezentul</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articol</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operatorii</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vor</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lua</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măsurile</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necesare</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pentru</a:t>
            </a:r>
            <a:r>
              <a:rPr lang="en-US" b="0" i="0" dirty="0">
                <a:solidFill>
                  <a:schemeClr val="bg1"/>
                </a:solidFill>
                <a:effectLst/>
                <a:latin typeface="Century" panose="02040604050505020304" pitchFamily="18" charset="0"/>
              </a:rPr>
              <a:t> a </a:t>
            </a:r>
            <a:r>
              <a:rPr lang="en-US" b="0" i="0" dirty="0" err="1">
                <a:solidFill>
                  <a:schemeClr val="bg1"/>
                </a:solidFill>
                <a:effectLst/>
                <a:latin typeface="Century" panose="02040604050505020304" pitchFamily="18" charset="0"/>
              </a:rPr>
              <a:t>asigura</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respectarea</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drepturilor</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subiecţilor</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datelor</a:t>
            </a:r>
            <a:r>
              <a:rPr lang="en-US" b="0" i="0" dirty="0">
                <a:solidFill>
                  <a:schemeClr val="bg1"/>
                </a:solidFill>
                <a:effectLst/>
                <a:latin typeface="Century" panose="02040604050505020304" pitchFamily="18" charset="0"/>
              </a:rPr>
              <a:t> cu caracter personal </a:t>
            </a:r>
            <a:r>
              <a:rPr lang="en-US" b="0" i="0" dirty="0" err="1">
                <a:solidFill>
                  <a:schemeClr val="bg1"/>
                </a:solidFill>
                <a:effectLst/>
                <a:latin typeface="Century" panose="02040604050505020304" pitchFamily="18" charset="0"/>
              </a:rPr>
              <a:t>prevăzute</a:t>
            </a:r>
            <a:r>
              <a:rPr lang="en-US" b="0" i="0" dirty="0">
                <a:solidFill>
                  <a:schemeClr val="bg1"/>
                </a:solidFill>
                <a:effectLst/>
                <a:latin typeface="Century" panose="02040604050505020304" pitchFamily="18" charset="0"/>
              </a:rPr>
              <a:t> la art. 12–14.</a:t>
            </a:r>
            <a:endParaRPr lang="ro-MD" b="0" i="0" dirty="0">
              <a:solidFill>
                <a:schemeClr val="bg1"/>
              </a:solidFill>
              <a:effectLst/>
              <a:latin typeface="Century" panose="02040604050505020304" pitchFamily="18" charset="0"/>
            </a:endParaRPr>
          </a:p>
          <a:p>
            <a:pPr indent="450215" algn="just">
              <a:spcAft>
                <a:spcPts val="0"/>
              </a:spcAft>
            </a:pPr>
            <a:r>
              <a:rPr lang="en-US" b="0" i="0" dirty="0">
                <a:solidFill>
                  <a:schemeClr val="bg1"/>
                </a:solidFill>
                <a:effectLst/>
                <a:latin typeface="Century" panose="02040604050505020304" pitchFamily="18" charset="0"/>
              </a:rPr>
              <a:t>(4) </a:t>
            </a:r>
            <a:r>
              <a:rPr lang="en-US" b="0" i="0" dirty="0" err="1">
                <a:solidFill>
                  <a:schemeClr val="bg1"/>
                </a:solidFill>
                <a:effectLst/>
                <a:latin typeface="Century" panose="02040604050505020304" pitchFamily="18" charset="0"/>
              </a:rPr>
              <a:t>Autorităţile</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publice</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ţin</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evidenţa</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aplicării</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excepţiilor</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stabilite</a:t>
            </a:r>
            <a:r>
              <a:rPr lang="en-US" b="0" i="0" dirty="0">
                <a:solidFill>
                  <a:schemeClr val="bg1"/>
                </a:solidFill>
                <a:effectLst/>
                <a:latin typeface="Century" panose="02040604050505020304" pitchFamily="18" charset="0"/>
              </a:rPr>
              <a:t> la </a:t>
            </a:r>
            <a:r>
              <a:rPr lang="en-US" b="0" i="0" dirty="0" err="1">
                <a:solidFill>
                  <a:schemeClr val="bg1"/>
                </a:solidFill>
                <a:effectLst/>
                <a:latin typeface="Century" panose="02040604050505020304" pitchFamily="18" charset="0"/>
              </a:rPr>
              <a:t>alin</a:t>
            </a:r>
            <a:r>
              <a:rPr lang="en-US" b="0" i="0" dirty="0">
                <a:solidFill>
                  <a:schemeClr val="bg1"/>
                </a:solidFill>
                <a:effectLst/>
                <a:latin typeface="Century" panose="02040604050505020304" pitchFamily="18" charset="0"/>
              </a:rPr>
              <a:t>. (1) şi </a:t>
            </a:r>
            <a:r>
              <a:rPr lang="en-US" b="0" i="0" dirty="0" err="1">
                <a:solidFill>
                  <a:schemeClr val="bg1"/>
                </a:solidFill>
                <a:effectLst/>
                <a:latin typeface="Century" panose="02040604050505020304" pitchFamily="18" charset="0"/>
              </a:rPr>
              <a:t>informează</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Centrul</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Naţional</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pentru</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Protecţia</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Datelor</a:t>
            </a:r>
            <a:r>
              <a:rPr lang="en-US" b="0" i="0" dirty="0">
                <a:solidFill>
                  <a:schemeClr val="bg1"/>
                </a:solidFill>
                <a:effectLst/>
                <a:latin typeface="Century" panose="02040604050505020304" pitchFamily="18" charset="0"/>
              </a:rPr>
              <a:t> cu Caracter Personal, </a:t>
            </a:r>
            <a:r>
              <a:rPr lang="en-US" b="0" i="0" dirty="0" err="1">
                <a:solidFill>
                  <a:schemeClr val="bg1"/>
                </a:solidFill>
                <a:effectLst/>
                <a:latin typeface="Century" panose="02040604050505020304" pitchFamily="18" charset="0"/>
              </a:rPr>
              <a:t>în</a:t>
            </a:r>
            <a:r>
              <a:rPr lang="en-US" b="0" i="0" dirty="0">
                <a:solidFill>
                  <a:schemeClr val="bg1"/>
                </a:solidFill>
                <a:effectLst/>
                <a:latin typeface="Century" panose="02040604050505020304" pitchFamily="18" charset="0"/>
              </a:rPr>
              <a:t> termen de 10 </a:t>
            </a:r>
            <a:r>
              <a:rPr lang="en-US" b="0" i="0" dirty="0" err="1">
                <a:solidFill>
                  <a:schemeClr val="bg1"/>
                </a:solidFill>
                <a:effectLst/>
                <a:latin typeface="Century" panose="02040604050505020304" pitchFamily="18" charset="0"/>
              </a:rPr>
              <a:t>zile</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despre</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datele</a:t>
            </a:r>
            <a:r>
              <a:rPr lang="en-US" b="0" i="0" dirty="0">
                <a:solidFill>
                  <a:schemeClr val="bg1"/>
                </a:solidFill>
                <a:effectLst/>
                <a:latin typeface="Century" panose="02040604050505020304" pitchFamily="18" charset="0"/>
              </a:rPr>
              <a:t> cu caracter personal </a:t>
            </a:r>
            <a:r>
              <a:rPr lang="en-US" b="0" i="0" dirty="0" err="1">
                <a:solidFill>
                  <a:schemeClr val="bg1"/>
                </a:solidFill>
                <a:effectLst/>
                <a:latin typeface="Century" panose="02040604050505020304" pitchFamily="18" charset="0"/>
              </a:rPr>
              <a:t>prelucrate</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în</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condiţiile</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prezentului</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articol</a:t>
            </a:r>
            <a:r>
              <a:rPr lang="en-US" b="0" i="0" dirty="0">
                <a:solidFill>
                  <a:schemeClr val="bg1"/>
                </a:solidFill>
                <a:effectLst/>
                <a:latin typeface="Century" panose="02040604050505020304" pitchFamily="18" charset="0"/>
              </a:rPr>
              <a:t>.</a:t>
            </a:r>
          </a:p>
        </p:txBody>
      </p:sp>
    </p:spTree>
    <p:extLst>
      <p:ext uri="{BB962C8B-B14F-4D97-AF65-F5344CB8AC3E}">
        <p14:creationId xmlns:p14="http://schemas.microsoft.com/office/powerpoint/2010/main" val="3533086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0E0BFB-EC01-4719-AF6B-890131734620}"/>
              </a:ext>
            </a:extLst>
          </p:cNvPr>
          <p:cNvSpPr>
            <a:spLocks noGrp="1"/>
          </p:cNvSpPr>
          <p:nvPr>
            <p:ph type="title"/>
          </p:nvPr>
        </p:nvSpPr>
        <p:spPr>
          <a:xfrm>
            <a:off x="1691680" y="620688"/>
            <a:ext cx="7452320" cy="648072"/>
          </a:xfrm>
          <a:solidFill>
            <a:schemeClr val="bg1"/>
          </a:solidFill>
        </p:spPr>
        <p:txBody>
          <a:bodyPr>
            <a:noAutofit/>
          </a:bodyPr>
          <a:lstStyle/>
          <a:p>
            <a:pPr algn="ctr"/>
            <a:r>
              <a:rPr lang="ro-RO" sz="2800" b="1" i="1" dirty="0">
                <a:latin typeface="Century" panose="02040604050505020304" pitchFamily="18" charset="0"/>
                <a:cs typeface="Times New Roman" panose="02020603050405020304" pitchFamily="18" charset="0"/>
              </a:rPr>
              <a:t>Evaluarea impactului asupra protecției datelor</a:t>
            </a:r>
            <a:endParaRPr lang="ru-RU" sz="2800" b="1" dirty="0">
              <a:solidFill>
                <a:schemeClr val="accent2"/>
              </a:solidFill>
              <a:latin typeface="Century" panose="02040604050505020304" pitchFamily="18" charset="0"/>
            </a:endParaRPr>
          </a:p>
        </p:txBody>
      </p:sp>
      <p:sp>
        <p:nvSpPr>
          <p:cNvPr id="10" name="CasetăText 9">
            <a:extLst>
              <a:ext uri="{FF2B5EF4-FFF2-40B4-BE49-F238E27FC236}">
                <a16:creationId xmlns:a16="http://schemas.microsoft.com/office/drawing/2014/main" id="{495B172C-FA35-1D1D-CEE4-7B5D8B5392C7}"/>
              </a:ext>
            </a:extLst>
          </p:cNvPr>
          <p:cNvSpPr txBox="1"/>
          <p:nvPr/>
        </p:nvSpPr>
        <p:spPr>
          <a:xfrm>
            <a:off x="215516" y="1556792"/>
            <a:ext cx="8712968" cy="4801314"/>
          </a:xfrm>
          <a:prstGeom prst="rect">
            <a:avLst/>
          </a:prstGeom>
          <a:noFill/>
        </p:spPr>
        <p:txBody>
          <a:bodyPr wrap="square">
            <a:spAutoFit/>
          </a:bodyPr>
          <a:lstStyle/>
          <a:p>
            <a:pPr indent="450215" algn="just">
              <a:spcAft>
                <a:spcPts val="0"/>
              </a:spcAft>
            </a:pPr>
            <a:r>
              <a:rPr lang="ro-MD" b="0" i="0" dirty="0" err="1">
                <a:solidFill>
                  <a:schemeClr val="bg1"/>
                </a:solidFill>
                <a:effectLst/>
                <a:latin typeface="Century" panose="02040604050505020304" pitchFamily="18" charset="0"/>
              </a:rPr>
              <a:t>Art</a:t>
            </a:r>
            <a:r>
              <a:rPr lang="ro-MD" b="0" i="0" dirty="0">
                <a:solidFill>
                  <a:schemeClr val="bg1"/>
                </a:solidFill>
                <a:effectLst/>
                <a:latin typeface="Century" panose="02040604050505020304" pitchFamily="18" charset="0"/>
              </a:rPr>
              <a:t> 23 alin. </a:t>
            </a:r>
            <a:r>
              <a:rPr lang="en-US" b="0" i="0" dirty="0">
                <a:solidFill>
                  <a:schemeClr val="bg1"/>
                </a:solidFill>
                <a:effectLst/>
                <a:latin typeface="Century" panose="02040604050505020304" pitchFamily="18" charset="0"/>
              </a:rPr>
              <a:t>(1)  </a:t>
            </a:r>
            <a:r>
              <a:rPr lang="en-US" b="0" i="0" dirty="0" err="1">
                <a:solidFill>
                  <a:schemeClr val="bg1"/>
                </a:solidFill>
                <a:effectLst/>
                <a:latin typeface="Century" panose="02040604050505020304" pitchFamily="18" charset="0"/>
              </a:rPr>
              <a:t>În</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funcție</a:t>
            </a:r>
            <a:r>
              <a:rPr lang="en-US" b="0" i="0" dirty="0">
                <a:solidFill>
                  <a:schemeClr val="bg1"/>
                </a:solidFill>
                <a:effectLst/>
                <a:latin typeface="Century" panose="02040604050505020304" pitchFamily="18" charset="0"/>
              </a:rPr>
              <a:t> de natura, </a:t>
            </a:r>
            <a:r>
              <a:rPr lang="en-US" b="0" i="0" dirty="0" err="1">
                <a:solidFill>
                  <a:schemeClr val="bg1"/>
                </a:solidFill>
                <a:effectLst/>
                <a:latin typeface="Century" panose="02040604050505020304" pitchFamily="18" charset="0"/>
              </a:rPr>
              <a:t>domeniul</a:t>
            </a:r>
            <a:r>
              <a:rPr lang="en-US" b="0" i="0" dirty="0">
                <a:solidFill>
                  <a:schemeClr val="bg1"/>
                </a:solidFill>
                <a:effectLst/>
                <a:latin typeface="Century" panose="02040604050505020304" pitchFamily="18" charset="0"/>
              </a:rPr>
              <a:t> de </a:t>
            </a:r>
            <a:r>
              <a:rPr lang="en-US" b="0" i="0" dirty="0" err="1">
                <a:solidFill>
                  <a:schemeClr val="bg1"/>
                </a:solidFill>
                <a:effectLst/>
                <a:latin typeface="Century" panose="02040604050505020304" pitchFamily="18" charset="0"/>
              </a:rPr>
              <a:t>aplicare</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contextul</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și</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scopurile</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prelucrării</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datelor</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în</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cazul</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în</a:t>
            </a:r>
            <a:r>
              <a:rPr lang="en-US" b="0" i="0" dirty="0">
                <a:solidFill>
                  <a:schemeClr val="bg1"/>
                </a:solidFill>
                <a:effectLst/>
                <a:latin typeface="Century" panose="02040604050505020304" pitchFamily="18" charset="0"/>
              </a:rPr>
              <a:t> care un tip de </a:t>
            </a:r>
            <a:r>
              <a:rPr lang="en-US" b="0" i="0" dirty="0" err="1">
                <a:solidFill>
                  <a:schemeClr val="bg1"/>
                </a:solidFill>
                <a:effectLst/>
                <a:latin typeface="Century" panose="02040604050505020304" pitchFamily="18" charset="0"/>
              </a:rPr>
              <a:t>prelucrare</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în</a:t>
            </a:r>
            <a:r>
              <a:rPr lang="en-US" b="0" i="0" dirty="0">
                <a:solidFill>
                  <a:schemeClr val="bg1"/>
                </a:solidFill>
                <a:effectLst/>
                <a:latin typeface="Century" panose="02040604050505020304" pitchFamily="18" charset="0"/>
              </a:rPr>
              <a:t> special </a:t>
            </a:r>
            <a:r>
              <a:rPr lang="en-US" b="0" i="0" dirty="0" err="1">
                <a:solidFill>
                  <a:schemeClr val="bg1"/>
                </a:solidFill>
                <a:effectLst/>
                <a:latin typeface="Century" panose="02040604050505020304" pitchFamily="18" charset="0"/>
              </a:rPr>
              <a:t>cel</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bazat</a:t>
            </a:r>
            <a:r>
              <a:rPr lang="en-US" b="0" i="0" dirty="0">
                <a:solidFill>
                  <a:schemeClr val="bg1"/>
                </a:solidFill>
                <a:effectLst/>
                <a:latin typeface="Century" panose="02040604050505020304" pitchFamily="18" charset="0"/>
              </a:rPr>
              <a:t> pe </a:t>
            </a:r>
            <a:r>
              <a:rPr lang="en-US" b="0" i="0" dirty="0" err="1">
                <a:solidFill>
                  <a:schemeClr val="bg1"/>
                </a:solidFill>
                <a:effectLst/>
                <a:latin typeface="Century" panose="02040604050505020304" pitchFamily="18" charset="0"/>
              </a:rPr>
              <a:t>utilizarea</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noilor</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tehnologii</a:t>
            </a:r>
            <a:r>
              <a:rPr lang="en-US" b="0" i="0" dirty="0">
                <a:solidFill>
                  <a:schemeClr val="bg1"/>
                </a:solidFill>
                <a:effectLst/>
                <a:latin typeface="Century" panose="02040604050505020304" pitchFamily="18" charset="0"/>
              </a:rPr>
              <a:t>, </a:t>
            </a:r>
            <a:r>
              <a:rPr lang="en-US" b="0" i="0" u="sng" dirty="0" err="1">
                <a:solidFill>
                  <a:schemeClr val="bg1"/>
                </a:solidFill>
                <a:effectLst/>
                <a:latin typeface="Century" panose="02040604050505020304" pitchFamily="18" charset="0"/>
              </a:rPr>
              <a:t>este</a:t>
            </a:r>
            <a:r>
              <a:rPr lang="en-US" b="0" i="0" u="sng" dirty="0">
                <a:solidFill>
                  <a:schemeClr val="bg1"/>
                </a:solidFill>
                <a:effectLst/>
                <a:latin typeface="Century" panose="02040604050505020304" pitchFamily="18" charset="0"/>
              </a:rPr>
              <a:t> </a:t>
            </a:r>
            <a:r>
              <a:rPr lang="en-US" b="0" i="0" u="sng" dirty="0" err="1">
                <a:solidFill>
                  <a:schemeClr val="bg1"/>
                </a:solidFill>
                <a:effectLst/>
                <a:latin typeface="Century" panose="02040604050505020304" pitchFamily="18" charset="0"/>
              </a:rPr>
              <a:t>susceptibil</a:t>
            </a:r>
            <a:r>
              <a:rPr lang="en-US" b="0" i="0" u="sng" dirty="0">
                <a:solidFill>
                  <a:schemeClr val="bg1"/>
                </a:solidFill>
                <a:effectLst/>
                <a:latin typeface="Century" panose="02040604050505020304" pitchFamily="18" charset="0"/>
              </a:rPr>
              <a:t> </a:t>
            </a:r>
            <a:r>
              <a:rPr lang="en-US" b="0" i="0" u="sng" dirty="0" err="1">
                <a:solidFill>
                  <a:schemeClr val="bg1"/>
                </a:solidFill>
                <a:effectLst/>
                <a:latin typeface="Century" panose="02040604050505020304" pitchFamily="18" charset="0"/>
              </a:rPr>
              <a:t>să</a:t>
            </a:r>
            <a:r>
              <a:rPr lang="en-US" b="0" i="0" u="sng" dirty="0">
                <a:solidFill>
                  <a:schemeClr val="bg1"/>
                </a:solidFill>
                <a:effectLst/>
                <a:latin typeface="Century" panose="02040604050505020304" pitchFamily="18" charset="0"/>
              </a:rPr>
              <a:t> </a:t>
            </a:r>
            <a:r>
              <a:rPr lang="en-US" b="0" i="0" u="sng" dirty="0" err="1">
                <a:solidFill>
                  <a:schemeClr val="bg1"/>
                </a:solidFill>
                <a:effectLst/>
                <a:latin typeface="Century" panose="02040604050505020304" pitchFamily="18" charset="0"/>
              </a:rPr>
              <a:t>genereze</a:t>
            </a:r>
            <a:r>
              <a:rPr lang="en-US" b="0" i="0" u="sng" dirty="0">
                <a:solidFill>
                  <a:schemeClr val="bg1"/>
                </a:solidFill>
                <a:effectLst/>
                <a:latin typeface="Century" panose="02040604050505020304" pitchFamily="18" charset="0"/>
              </a:rPr>
              <a:t> un </a:t>
            </a:r>
            <a:r>
              <a:rPr lang="en-US" b="0" i="0" u="sng" dirty="0" err="1">
                <a:solidFill>
                  <a:schemeClr val="bg1"/>
                </a:solidFill>
                <a:effectLst/>
                <a:latin typeface="Century" panose="02040604050505020304" pitchFamily="18" charset="0"/>
              </a:rPr>
              <a:t>risc</a:t>
            </a:r>
            <a:r>
              <a:rPr lang="en-US" b="0" i="0" u="sng" dirty="0">
                <a:solidFill>
                  <a:schemeClr val="bg1"/>
                </a:solidFill>
                <a:effectLst/>
                <a:latin typeface="Century" panose="02040604050505020304" pitchFamily="18" charset="0"/>
              </a:rPr>
              <a:t> </a:t>
            </a:r>
            <a:r>
              <a:rPr lang="en-US" b="0" i="0" u="sng" dirty="0" err="1">
                <a:solidFill>
                  <a:schemeClr val="bg1"/>
                </a:solidFill>
                <a:effectLst/>
                <a:latin typeface="Century" panose="02040604050505020304" pitchFamily="18" charset="0"/>
              </a:rPr>
              <a:t>sporit</a:t>
            </a:r>
            <a:r>
              <a:rPr lang="en-US" b="0" i="0" u="sng" dirty="0">
                <a:solidFill>
                  <a:schemeClr val="bg1"/>
                </a:solidFill>
                <a:effectLst/>
                <a:latin typeface="Century" panose="02040604050505020304" pitchFamily="18" charset="0"/>
              </a:rPr>
              <a:t> </a:t>
            </a:r>
            <a:r>
              <a:rPr lang="en-US" b="0" i="0" u="sng" dirty="0" err="1">
                <a:solidFill>
                  <a:schemeClr val="bg1"/>
                </a:solidFill>
                <a:effectLst/>
                <a:latin typeface="Century" panose="02040604050505020304" pitchFamily="18" charset="0"/>
              </a:rPr>
              <a:t>pentru</a:t>
            </a:r>
            <a:r>
              <a:rPr lang="en-US" b="0" i="0" u="sng" dirty="0">
                <a:solidFill>
                  <a:schemeClr val="bg1"/>
                </a:solidFill>
                <a:effectLst/>
                <a:latin typeface="Century" panose="02040604050505020304" pitchFamily="18" charset="0"/>
              </a:rPr>
              <a:t> </a:t>
            </a:r>
            <a:r>
              <a:rPr lang="en-US" b="0" i="0" u="sng" dirty="0" err="1">
                <a:solidFill>
                  <a:schemeClr val="bg1"/>
                </a:solidFill>
                <a:effectLst/>
                <a:latin typeface="Century" panose="02040604050505020304" pitchFamily="18" charset="0"/>
              </a:rPr>
              <a:t>drepturile</a:t>
            </a:r>
            <a:r>
              <a:rPr lang="en-US" b="0" i="0" u="sng" dirty="0">
                <a:solidFill>
                  <a:schemeClr val="bg1"/>
                </a:solidFill>
                <a:effectLst/>
                <a:latin typeface="Century" panose="02040604050505020304" pitchFamily="18" charset="0"/>
              </a:rPr>
              <a:t> </a:t>
            </a:r>
            <a:r>
              <a:rPr lang="en-US" b="0" i="0" u="sng" dirty="0" err="1">
                <a:solidFill>
                  <a:schemeClr val="bg1"/>
                </a:solidFill>
                <a:effectLst/>
                <a:latin typeface="Century" panose="02040604050505020304" pitchFamily="18" charset="0"/>
              </a:rPr>
              <a:t>și</a:t>
            </a:r>
            <a:r>
              <a:rPr lang="en-US" b="0" i="0" u="sng" dirty="0">
                <a:solidFill>
                  <a:schemeClr val="bg1"/>
                </a:solidFill>
                <a:effectLst/>
                <a:latin typeface="Century" panose="02040604050505020304" pitchFamily="18" charset="0"/>
              </a:rPr>
              <a:t> </a:t>
            </a:r>
            <a:r>
              <a:rPr lang="en-US" b="0" i="0" u="sng" dirty="0" err="1">
                <a:solidFill>
                  <a:schemeClr val="bg1"/>
                </a:solidFill>
                <a:effectLst/>
                <a:latin typeface="Century" panose="02040604050505020304" pitchFamily="18" charset="0"/>
              </a:rPr>
              <a:t>libertățile</a:t>
            </a:r>
            <a:r>
              <a:rPr lang="en-US" b="0" i="0" u="sng" dirty="0">
                <a:solidFill>
                  <a:schemeClr val="bg1"/>
                </a:solidFill>
                <a:effectLst/>
                <a:latin typeface="Century" panose="02040604050505020304" pitchFamily="18" charset="0"/>
              </a:rPr>
              <a:t> </a:t>
            </a:r>
            <a:r>
              <a:rPr lang="en-US" b="0" i="0" u="sng" dirty="0" err="1">
                <a:solidFill>
                  <a:schemeClr val="bg1"/>
                </a:solidFill>
                <a:effectLst/>
                <a:latin typeface="Century" panose="02040604050505020304" pitchFamily="18" charset="0"/>
              </a:rPr>
              <a:t>persoanelor</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operatorul</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efectuează</a:t>
            </a:r>
            <a:r>
              <a:rPr lang="en-US" b="0" i="0" dirty="0">
                <a:solidFill>
                  <a:schemeClr val="bg1"/>
                </a:solidFill>
                <a:effectLst/>
                <a:latin typeface="Century" panose="02040604050505020304" pitchFamily="18" charset="0"/>
              </a:rPr>
              <a:t>, </a:t>
            </a:r>
            <a:r>
              <a:rPr lang="en-US" b="1" i="0" dirty="0" err="1">
                <a:solidFill>
                  <a:schemeClr val="bg1"/>
                </a:solidFill>
                <a:effectLst/>
                <a:latin typeface="Century" panose="02040604050505020304" pitchFamily="18" charset="0"/>
              </a:rPr>
              <a:t>înaintea</a:t>
            </a:r>
            <a:r>
              <a:rPr lang="en-US" b="1" i="0" dirty="0">
                <a:solidFill>
                  <a:schemeClr val="bg1"/>
                </a:solidFill>
                <a:effectLst/>
                <a:latin typeface="Century" panose="02040604050505020304" pitchFamily="18" charset="0"/>
              </a:rPr>
              <a:t> </a:t>
            </a:r>
            <a:r>
              <a:rPr lang="en-US" b="1" i="0" dirty="0" err="1">
                <a:solidFill>
                  <a:schemeClr val="bg1"/>
                </a:solidFill>
                <a:effectLst/>
                <a:latin typeface="Century" panose="02040604050505020304" pitchFamily="18" charset="0"/>
              </a:rPr>
              <a:t>prelucrării</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evaluarea</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impactului</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operațiunilor</a:t>
            </a:r>
            <a:r>
              <a:rPr lang="en-US" b="0" i="0" dirty="0">
                <a:solidFill>
                  <a:schemeClr val="bg1"/>
                </a:solidFill>
                <a:effectLst/>
                <a:latin typeface="Century" panose="02040604050505020304" pitchFamily="18" charset="0"/>
              </a:rPr>
              <a:t> de </a:t>
            </a:r>
            <a:r>
              <a:rPr lang="en-US" b="0" i="0" dirty="0" err="1">
                <a:solidFill>
                  <a:schemeClr val="bg1"/>
                </a:solidFill>
                <a:effectLst/>
                <a:latin typeface="Century" panose="02040604050505020304" pitchFamily="18" charset="0"/>
              </a:rPr>
              <a:t>prelucrare</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prevăzute</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asupra</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protecției</a:t>
            </a:r>
            <a:r>
              <a:rPr lang="en-US" b="0" i="0" dirty="0">
                <a:solidFill>
                  <a:schemeClr val="bg1"/>
                </a:solidFill>
                <a:effectLst/>
                <a:latin typeface="Century" panose="02040604050505020304" pitchFamily="18" charset="0"/>
              </a:rPr>
              <a:t> </a:t>
            </a:r>
            <a:r>
              <a:rPr lang="en-US" b="0" i="0" dirty="0" err="1">
                <a:solidFill>
                  <a:schemeClr val="bg1"/>
                </a:solidFill>
                <a:effectLst/>
                <a:latin typeface="Century" panose="02040604050505020304" pitchFamily="18" charset="0"/>
              </a:rPr>
              <a:t>datelor</a:t>
            </a:r>
            <a:r>
              <a:rPr lang="en-US" b="0" i="0" dirty="0">
                <a:solidFill>
                  <a:schemeClr val="bg1"/>
                </a:solidFill>
                <a:effectLst/>
                <a:latin typeface="Century" panose="02040604050505020304" pitchFamily="18" charset="0"/>
              </a:rPr>
              <a:t> cu caracter personal</a:t>
            </a:r>
            <a:endParaRPr lang="ro-MD" b="0" i="0" dirty="0">
              <a:solidFill>
                <a:schemeClr val="bg1"/>
              </a:solidFill>
              <a:effectLst/>
              <a:latin typeface="Century" panose="02040604050505020304" pitchFamily="18" charset="0"/>
            </a:endParaRPr>
          </a:p>
          <a:p>
            <a:pPr indent="450215" algn="just">
              <a:spcAft>
                <a:spcPts val="0"/>
              </a:spcAft>
            </a:pPr>
            <a:r>
              <a:rPr lang="ro-MD" dirty="0">
                <a:solidFill>
                  <a:schemeClr val="bg1"/>
                </a:solidFill>
                <a:latin typeface="Century" panose="02040604050505020304" pitchFamily="18" charset="0"/>
              </a:rPr>
              <a:t>Evaluarea impactului asupra protecției datelor indicată la alin. (1) se impune mai ales în cazul:</a:t>
            </a:r>
          </a:p>
          <a:p>
            <a:pPr indent="450215" algn="just">
              <a:spcAft>
                <a:spcPts val="0"/>
              </a:spcAft>
            </a:pPr>
            <a:r>
              <a:rPr lang="ro-MD" dirty="0">
                <a:solidFill>
                  <a:schemeClr val="bg1"/>
                </a:solidFill>
                <a:latin typeface="Century" panose="02040604050505020304" pitchFamily="18" charset="0"/>
              </a:rPr>
              <a:t>a) evaluării sistematice și cuprinzătoare a aspectelor personale referitoare la persoane fizice, care se bazează pe prelucrarea automată, inclusiv pe crearea de profiluri, și care stă la baza unor decizii automatizate care produc efecte juridice privind persoana fizică sau care o afectează, în mod similar, într-o măsură semnificativă;</a:t>
            </a:r>
          </a:p>
          <a:p>
            <a:pPr indent="450215">
              <a:spcAft>
                <a:spcPts val="0"/>
              </a:spcAft>
            </a:pPr>
            <a:r>
              <a:rPr lang="ro-MD" dirty="0">
                <a:solidFill>
                  <a:schemeClr val="bg1"/>
                </a:solidFill>
                <a:latin typeface="Century" panose="02040604050505020304" pitchFamily="18" charset="0"/>
              </a:rPr>
              <a:t>b) prelucrării, pe scară largă, a unor categorii speciale de date;</a:t>
            </a:r>
          </a:p>
          <a:p>
            <a:pPr indent="450215">
              <a:spcAft>
                <a:spcPts val="0"/>
              </a:spcAft>
            </a:pPr>
            <a:r>
              <a:rPr lang="ro-MD" dirty="0">
                <a:solidFill>
                  <a:schemeClr val="bg1"/>
                </a:solidFill>
                <a:latin typeface="Century" panose="02040604050505020304" pitchFamily="18" charset="0"/>
              </a:rPr>
              <a:t>c) monitorizării sistematice, pe scară largă, a unei zone accesibile publicului.</a:t>
            </a:r>
          </a:p>
          <a:p>
            <a:pPr indent="450215" algn="just">
              <a:spcAft>
                <a:spcPts val="0"/>
              </a:spcAft>
            </a:pPr>
            <a:endParaRPr lang="ro-MD" dirty="0">
              <a:solidFill>
                <a:schemeClr val="bg1"/>
              </a:solidFill>
              <a:latin typeface="Century" panose="02040604050505020304" pitchFamily="18" charset="0"/>
            </a:endParaRPr>
          </a:p>
        </p:txBody>
      </p:sp>
    </p:spTree>
    <p:extLst>
      <p:ext uri="{BB962C8B-B14F-4D97-AF65-F5344CB8AC3E}">
        <p14:creationId xmlns:p14="http://schemas.microsoft.com/office/powerpoint/2010/main" val="767551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943DEE5-C808-B92A-B9C9-726AE7DC46EB}"/>
              </a:ext>
            </a:extLst>
          </p:cNvPr>
          <p:cNvSpPr>
            <a:spLocks noGrp="1"/>
          </p:cNvSpPr>
          <p:nvPr>
            <p:ph type="title"/>
          </p:nvPr>
        </p:nvSpPr>
        <p:spPr>
          <a:xfrm>
            <a:off x="1115616" y="260648"/>
            <a:ext cx="8229600" cy="1143000"/>
          </a:xfrm>
        </p:spPr>
        <p:txBody>
          <a:bodyPr/>
          <a:lstStyle/>
          <a:p>
            <a:r>
              <a:rPr lang="en-US" sz="2200" b="1" i="1" dirty="0" err="1">
                <a:latin typeface="Century" panose="02040604050505020304" pitchFamily="18" charset="0"/>
              </a:rPr>
              <a:t>Obligația</a:t>
            </a:r>
            <a:r>
              <a:rPr lang="en-US" sz="2200" b="1" i="1" dirty="0">
                <a:latin typeface="Century" panose="02040604050505020304" pitchFamily="18" charset="0"/>
              </a:rPr>
              <a:t> de </a:t>
            </a:r>
            <a:r>
              <a:rPr lang="en-US" sz="2200" b="1" i="1" dirty="0" err="1">
                <a:latin typeface="Century" panose="02040604050505020304" pitchFamily="18" charset="0"/>
              </a:rPr>
              <a:t>efectuare</a:t>
            </a:r>
            <a:r>
              <a:rPr lang="en-US" sz="2200" b="1" i="1" dirty="0">
                <a:latin typeface="Century" panose="02040604050505020304" pitchFamily="18" charset="0"/>
              </a:rPr>
              <a:t> a </a:t>
            </a:r>
            <a:r>
              <a:rPr lang="en-US" sz="2200" b="1" i="1" dirty="0" err="1">
                <a:latin typeface="Century" panose="02040604050505020304" pitchFamily="18" charset="0"/>
              </a:rPr>
              <a:t>evaluării</a:t>
            </a:r>
            <a:r>
              <a:rPr lang="en-US" sz="2200" b="1" i="1" dirty="0">
                <a:latin typeface="Century" panose="02040604050505020304" pitchFamily="18" charset="0"/>
              </a:rPr>
              <a:t> </a:t>
            </a:r>
            <a:r>
              <a:rPr lang="en-US" sz="2200" b="1" i="1" dirty="0" err="1">
                <a:latin typeface="Century" panose="02040604050505020304" pitchFamily="18" charset="0"/>
              </a:rPr>
              <a:t>impactului</a:t>
            </a:r>
            <a:r>
              <a:rPr lang="en-US" sz="2200" b="1" i="1" dirty="0">
                <a:latin typeface="Century" panose="02040604050505020304" pitchFamily="18" charset="0"/>
              </a:rPr>
              <a:t> </a:t>
            </a:r>
            <a:br>
              <a:rPr lang="en-US" sz="2200" b="1" i="1" dirty="0">
                <a:latin typeface="Century" panose="02040604050505020304" pitchFamily="18" charset="0"/>
              </a:rPr>
            </a:br>
            <a:r>
              <a:rPr lang="en-US" sz="2200" b="1" i="1" dirty="0">
                <a:latin typeface="Century" panose="02040604050505020304" pitchFamily="18" charset="0"/>
              </a:rPr>
              <a:t>de </a:t>
            </a:r>
            <a:r>
              <a:rPr lang="en-US" sz="2200" b="1" i="1" dirty="0" err="1">
                <a:latin typeface="Century" panose="02040604050505020304" pitchFamily="18" charset="0"/>
              </a:rPr>
              <a:t>către</a:t>
            </a:r>
            <a:r>
              <a:rPr lang="en-US" sz="2200" b="1" i="1" dirty="0">
                <a:latin typeface="Century" panose="02040604050505020304" pitchFamily="18" charset="0"/>
              </a:rPr>
              <a:t> </a:t>
            </a:r>
            <a:r>
              <a:rPr lang="en-US" sz="2200" b="1" i="1" dirty="0" err="1">
                <a:latin typeface="Century" panose="02040604050505020304" pitchFamily="18" charset="0"/>
              </a:rPr>
              <a:t>autoritățile</a:t>
            </a:r>
            <a:r>
              <a:rPr lang="en-US" sz="2200" b="1" i="1" dirty="0">
                <a:latin typeface="Century" panose="02040604050505020304" pitchFamily="18" charset="0"/>
              </a:rPr>
              <a:t> </a:t>
            </a:r>
            <a:r>
              <a:rPr lang="en-US" sz="2200" b="1" i="1" dirty="0" err="1">
                <a:latin typeface="Century" panose="02040604050505020304" pitchFamily="18" charset="0"/>
              </a:rPr>
              <a:t>publice</a:t>
            </a:r>
            <a:r>
              <a:rPr lang="en-US" sz="2200" b="1" i="1" dirty="0">
                <a:latin typeface="Century" panose="02040604050505020304" pitchFamily="18" charset="0"/>
              </a:rPr>
              <a:t>?</a:t>
            </a:r>
          </a:p>
        </p:txBody>
      </p:sp>
      <p:sp>
        <p:nvSpPr>
          <p:cNvPr id="3" name="Substituent conținut 2">
            <a:extLst>
              <a:ext uri="{FF2B5EF4-FFF2-40B4-BE49-F238E27FC236}">
                <a16:creationId xmlns:a16="http://schemas.microsoft.com/office/drawing/2014/main" id="{C03BBA5C-F5F5-71F7-7983-613E0A9EC79D}"/>
              </a:ext>
            </a:extLst>
          </p:cNvPr>
          <p:cNvSpPr>
            <a:spLocks noGrp="1"/>
          </p:cNvSpPr>
          <p:nvPr>
            <p:ph idx="1"/>
          </p:nvPr>
        </p:nvSpPr>
        <p:spPr>
          <a:xfrm>
            <a:off x="457199" y="1556792"/>
            <a:ext cx="8229600" cy="4525963"/>
          </a:xfrm>
        </p:spPr>
        <p:txBody>
          <a:bodyPr/>
          <a:lstStyle/>
          <a:p>
            <a:pPr marL="0" marR="0" lvl="0" indent="0" algn="ctr"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None/>
              <a:tabLst/>
              <a:defRPr/>
            </a:pPr>
            <a:r>
              <a:rPr kumimoji="0" lang="ro-MD" sz="2800" b="1" i="0" u="none" strike="noStrike" kern="1200" cap="none" spc="0" normalizeH="0" baseline="0" noProof="0" dirty="0">
                <a:ln>
                  <a:noFill/>
                </a:ln>
                <a:solidFill>
                  <a:schemeClr val="bg2"/>
                </a:solidFill>
                <a:effectLst/>
                <a:uLnTx/>
                <a:uFillTx/>
                <a:latin typeface="Century" panose="02040604050505020304" pitchFamily="18" charset="0"/>
                <a:cs typeface="Times New Roman" panose="02020603050405020304" pitchFamily="18" charset="0"/>
              </a:rPr>
              <a:t>Ordinul CNPDCP nr. 27 din 31 martie 2022 </a:t>
            </a:r>
          </a:p>
          <a:p>
            <a:pPr marL="0" marR="0" lvl="0" indent="0" algn="ctr" defTabSz="457200" rtl="0" eaLnBrk="1" fontAlgn="auto" latinLnBrk="0" hangingPunct="1">
              <a:lnSpc>
                <a:spcPct val="100000"/>
              </a:lnSpc>
              <a:spcBef>
                <a:spcPts val="0"/>
              </a:spcBef>
              <a:spcAft>
                <a:spcPts val="600"/>
              </a:spcAft>
              <a:buClr>
                <a:prstClr val="white"/>
              </a:buClr>
              <a:buSzPct val="80000"/>
              <a:buFont typeface="Wingdings 3" panose="05040102010807070707" pitchFamily="18" charset="2"/>
              <a:buNone/>
              <a:tabLst/>
              <a:defRPr/>
            </a:pPr>
            <a:r>
              <a:rPr kumimoji="0" lang="ro-MD" sz="2800" b="1" i="1" u="none" strike="noStrike" kern="1200" cap="none" spc="0" normalizeH="0" baseline="0" noProof="0" dirty="0">
                <a:ln>
                  <a:noFill/>
                </a:ln>
                <a:solidFill>
                  <a:schemeClr val="bg1"/>
                </a:solidFill>
                <a:effectLst/>
                <a:uLnTx/>
                <a:uFillTx/>
                <a:latin typeface="Century" panose="02040604050505020304" pitchFamily="18" charset="0"/>
                <a:cs typeface="Times New Roman" panose="02020603050405020304" pitchFamily="18" charset="0"/>
              </a:rPr>
              <a:t>Privind aprobarea Listei tipurilor de operațiuni </a:t>
            </a:r>
          </a:p>
          <a:p>
            <a:pPr marL="0" marR="0" lvl="0" indent="0" algn="ctr" defTabSz="457200" rtl="0" eaLnBrk="1" fontAlgn="auto" latinLnBrk="0" hangingPunct="1">
              <a:lnSpc>
                <a:spcPct val="100000"/>
              </a:lnSpc>
              <a:spcBef>
                <a:spcPts val="0"/>
              </a:spcBef>
              <a:spcAft>
                <a:spcPts val="600"/>
              </a:spcAft>
              <a:buClr>
                <a:prstClr val="white"/>
              </a:buClr>
              <a:buSzPct val="80000"/>
              <a:buFont typeface="Wingdings 3" panose="05040102010807070707" pitchFamily="18" charset="2"/>
              <a:buNone/>
              <a:tabLst/>
              <a:defRPr/>
            </a:pPr>
            <a:r>
              <a:rPr kumimoji="0" lang="ro-MD" sz="2800" b="1" i="1" u="none" strike="noStrike" kern="1200" cap="none" spc="0" normalizeH="0" baseline="0" noProof="0" dirty="0">
                <a:ln>
                  <a:noFill/>
                </a:ln>
                <a:solidFill>
                  <a:schemeClr val="bg1"/>
                </a:solidFill>
                <a:effectLst/>
                <a:uLnTx/>
                <a:uFillTx/>
                <a:latin typeface="Century" panose="02040604050505020304" pitchFamily="18" charset="0"/>
                <a:cs typeface="Times New Roman" panose="02020603050405020304" pitchFamily="18" charset="0"/>
              </a:rPr>
              <a:t>de prelucrare care fac obiectul cerinței de efectuare a unei evaluări a impactului asupra protecției datelor cu caracter personal</a:t>
            </a:r>
            <a:endParaRPr kumimoji="0" lang="en-US" sz="2800" b="1" i="1" u="none" strike="noStrike" kern="1200" cap="none" spc="0" normalizeH="0" baseline="0" noProof="0" dirty="0">
              <a:ln>
                <a:noFill/>
              </a:ln>
              <a:solidFill>
                <a:schemeClr val="bg1"/>
              </a:solidFill>
              <a:effectLst/>
              <a:uLnTx/>
              <a:uFillTx/>
              <a:latin typeface="Century" panose="020406040505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600"/>
              </a:spcAft>
              <a:buClr>
                <a:prstClr val="white"/>
              </a:buClr>
              <a:buSzPct val="80000"/>
              <a:buFont typeface="Wingdings 3" panose="05040102010807070707" pitchFamily="18" charset="2"/>
              <a:buNone/>
              <a:tabLst/>
              <a:defRPr/>
            </a:pPr>
            <a:endParaRPr lang="ru-RU" i="1" dirty="0">
              <a:solidFill>
                <a:schemeClr val="bg1"/>
              </a:solidFill>
              <a:latin typeface="Century" panose="02040604050505020304" pitchFamily="18" charset="0"/>
            </a:endParaRPr>
          </a:p>
          <a:p>
            <a:endParaRPr lang="en-US" dirty="0">
              <a:latin typeface="Century" panose="02040604050505020304" pitchFamily="18" charset="0"/>
            </a:endParaRPr>
          </a:p>
        </p:txBody>
      </p:sp>
      <p:graphicFrame>
        <p:nvGraphicFramePr>
          <p:cNvPr id="4" name="Content Placeholder 3">
            <a:extLst>
              <a:ext uri="{FF2B5EF4-FFF2-40B4-BE49-F238E27FC236}">
                <a16:creationId xmlns:a16="http://schemas.microsoft.com/office/drawing/2014/main" id="{7922C107-D470-E5CE-DE25-B4A0DE82D9F8}"/>
              </a:ext>
            </a:extLst>
          </p:cNvPr>
          <p:cNvGraphicFramePr>
            <a:graphicFrameLocks/>
          </p:cNvGraphicFramePr>
          <p:nvPr>
            <p:extLst>
              <p:ext uri="{D42A27DB-BD31-4B8C-83A1-F6EECF244321}">
                <p14:modId xmlns:p14="http://schemas.microsoft.com/office/powerpoint/2010/main" val="20141902"/>
              </p:ext>
            </p:extLst>
          </p:nvPr>
        </p:nvGraphicFramePr>
        <p:xfrm>
          <a:off x="695483" y="4005064"/>
          <a:ext cx="7753033" cy="2781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6995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A7E9429-E85D-49FF-8EE7-C97AEB1FF072}"/>
              </a:ext>
            </a:extLst>
          </p:cNvPr>
          <p:cNvSpPr>
            <a:spLocks noGrp="1"/>
          </p:cNvSpPr>
          <p:nvPr>
            <p:ph type="title"/>
          </p:nvPr>
        </p:nvSpPr>
        <p:spPr>
          <a:xfrm>
            <a:off x="734888" y="260648"/>
            <a:ext cx="8229600" cy="1080120"/>
          </a:xfrm>
        </p:spPr>
        <p:txBody>
          <a:bodyPr/>
          <a:lstStyle/>
          <a:p>
            <a:r>
              <a:rPr lang="en-US" sz="2400" b="1" i="1" dirty="0">
                <a:solidFill>
                  <a:srgbClr val="000000"/>
                </a:solidFill>
              </a:rPr>
              <a:t>   </a:t>
            </a:r>
            <a:r>
              <a:rPr lang="en-US" sz="2200" b="1" i="1" dirty="0">
                <a:solidFill>
                  <a:srgbClr val="000000"/>
                </a:solidFill>
                <a:latin typeface="Century" panose="02040604050505020304" pitchFamily="18" charset="0"/>
              </a:rPr>
              <a:t>C</a:t>
            </a:r>
            <a:r>
              <a:rPr lang="ro-RO" sz="2200" b="1" i="1" dirty="0">
                <a:solidFill>
                  <a:srgbClr val="000000"/>
                </a:solidFill>
                <a:latin typeface="Century" panose="02040604050505020304" pitchFamily="18" charset="0"/>
              </a:rPr>
              <a:t>e este evaluarea impactului asupra</a:t>
            </a:r>
            <a:br>
              <a:rPr lang="en-US" sz="2200" b="1" i="1" dirty="0">
                <a:solidFill>
                  <a:srgbClr val="000000"/>
                </a:solidFill>
                <a:latin typeface="Century" panose="02040604050505020304" pitchFamily="18" charset="0"/>
              </a:rPr>
            </a:br>
            <a:r>
              <a:rPr lang="en-US" sz="2200" b="1" i="1" dirty="0">
                <a:solidFill>
                  <a:srgbClr val="000000"/>
                </a:solidFill>
                <a:latin typeface="Century" panose="02040604050505020304" pitchFamily="18" charset="0"/>
              </a:rPr>
              <a:t>    </a:t>
            </a:r>
            <a:r>
              <a:rPr lang="ro-RO" sz="2200" b="1" i="1" dirty="0">
                <a:solidFill>
                  <a:srgbClr val="000000"/>
                </a:solidFill>
                <a:latin typeface="Century" panose="02040604050505020304" pitchFamily="18" charset="0"/>
              </a:rPr>
              <a:t> </a:t>
            </a:r>
            <a:r>
              <a:rPr lang="en-US" sz="2200" b="1" i="1" dirty="0">
                <a:solidFill>
                  <a:srgbClr val="000000"/>
                </a:solidFill>
                <a:latin typeface="Century" panose="02040604050505020304" pitchFamily="18" charset="0"/>
              </a:rPr>
              <a:t> </a:t>
            </a:r>
            <a:r>
              <a:rPr lang="ro-RO" sz="2200" b="1" i="1" dirty="0">
                <a:solidFill>
                  <a:srgbClr val="000000"/>
                </a:solidFill>
                <a:latin typeface="Century" panose="02040604050505020304" pitchFamily="18" charset="0"/>
              </a:rPr>
              <a:t>protecției datelor cu caracter personal?</a:t>
            </a:r>
          </a:p>
        </p:txBody>
      </p:sp>
      <p:sp>
        <p:nvSpPr>
          <p:cNvPr id="3" name="Substituent conținut 2">
            <a:extLst>
              <a:ext uri="{FF2B5EF4-FFF2-40B4-BE49-F238E27FC236}">
                <a16:creationId xmlns:a16="http://schemas.microsoft.com/office/drawing/2014/main" id="{519CF783-1413-4ECD-8C90-7618D48C25F2}"/>
              </a:ext>
            </a:extLst>
          </p:cNvPr>
          <p:cNvSpPr>
            <a:spLocks noGrp="1"/>
          </p:cNvSpPr>
          <p:nvPr>
            <p:ph idx="1"/>
          </p:nvPr>
        </p:nvSpPr>
        <p:spPr>
          <a:xfrm>
            <a:off x="457200" y="1600200"/>
            <a:ext cx="8507288" cy="4421087"/>
          </a:xfrm>
        </p:spPr>
        <p:txBody>
          <a:bodyPr/>
          <a:lstStyle/>
          <a:p>
            <a:r>
              <a:rPr lang="ro-RO" sz="2800" dirty="0">
                <a:solidFill>
                  <a:schemeClr val="bg1"/>
                </a:solidFill>
                <a:latin typeface="Century" panose="02040604050505020304" pitchFamily="18" charset="0"/>
              </a:rPr>
              <a:t>Este un proces destinat:</a:t>
            </a:r>
          </a:p>
          <a:p>
            <a:r>
              <a:rPr lang="ro-RO" sz="2800" dirty="0">
                <a:solidFill>
                  <a:schemeClr val="bg1"/>
                </a:solidFill>
                <a:latin typeface="Century" panose="02040604050505020304" pitchFamily="18" charset="0"/>
              </a:rPr>
              <a:t>să descrie prelucrarea datelor;</a:t>
            </a:r>
            <a:endParaRPr lang="en-US" sz="2800" dirty="0">
              <a:solidFill>
                <a:schemeClr val="bg1"/>
              </a:solidFill>
              <a:latin typeface="Century" panose="02040604050505020304" pitchFamily="18" charset="0"/>
            </a:endParaRPr>
          </a:p>
          <a:p>
            <a:r>
              <a:rPr lang="ro-RO" sz="2800" dirty="0">
                <a:solidFill>
                  <a:schemeClr val="bg1"/>
                </a:solidFill>
                <a:latin typeface="Century" panose="02040604050505020304" pitchFamily="18" charset="0"/>
              </a:rPr>
              <a:t>să evalueze necesitatea și proporționalitatea acesteia;</a:t>
            </a:r>
            <a:endParaRPr lang="en-US" sz="2800" dirty="0">
              <a:solidFill>
                <a:schemeClr val="bg1"/>
              </a:solidFill>
              <a:latin typeface="Century" panose="02040604050505020304" pitchFamily="18" charset="0"/>
            </a:endParaRPr>
          </a:p>
          <a:p>
            <a:r>
              <a:rPr lang="ro-RO" sz="2800" dirty="0">
                <a:solidFill>
                  <a:schemeClr val="bg1"/>
                </a:solidFill>
                <a:latin typeface="Century" panose="02040604050505020304" pitchFamily="18" charset="0"/>
              </a:rPr>
              <a:t>să contribuie la evaluarea și gestionarea riscurilor privind drepturile și libertățile subiecților de date;</a:t>
            </a:r>
            <a:endParaRPr lang="en-US" sz="2800" dirty="0">
              <a:solidFill>
                <a:schemeClr val="bg1"/>
              </a:solidFill>
              <a:latin typeface="Century" panose="02040604050505020304" pitchFamily="18" charset="0"/>
            </a:endParaRPr>
          </a:p>
          <a:p>
            <a:r>
              <a:rPr lang="ro-RO" sz="2800" dirty="0">
                <a:solidFill>
                  <a:schemeClr val="bg1"/>
                </a:solidFill>
                <a:latin typeface="Century" panose="02040604050505020304" pitchFamily="18" charset="0"/>
              </a:rPr>
              <a:t>să stabilească măsuri pentru atenuarea riscurilor.</a:t>
            </a:r>
          </a:p>
        </p:txBody>
      </p:sp>
    </p:spTree>
    <p:extLst>
      <p:ext uri="{BB962C8B-B14F-4D97-AF65-F5344CB8AC3E}">
        <p14:creationId xmlns:p14="http://schemas.microsoft.com/office/powerpoint/2010/main" val="643987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4596832-789F-06F2-91AB-D4990A3CE904}"/>
              </a:ext>
            </a:extLst>
          </p:cNvPr>
          <p:cNvSpPr>
            <a:spLocks noGrp="1"/>
          </p:cNvSpPr>
          <p:nvPr>
            <p:ph type="title"/>
          </p:nvPr>
        </p:nvSpPr>
        <p:spPr/>
        <p:txBody>
          <a:bodyPr/>
          <a:lstStyle/>
          <a:p>
            <a:r>
              <a:rPr lang="ro-RO" sz="2400" b="1" i="1" dirty="0">
                <a:latin typeface="Century" panose="02040604050505020304" pitchFamily="18" charset="0"/>
              </a:rPr>
              <a:t>Responsabil cu protecția datelor</a:t>
            </a:r>
            <a:endParaRPr lang="en-US" sz="2200" b="1" i="1" dirty="0">
              <a:latin typeface="Century" panose="02040604050505020304" pitchFamily="18" charset="0"/>
            </a:endParaRPr>
          </a:p>
        </p:txBody>
      </p:sp>
      <p:sp>
        <p:nvSpPr>
          <p:cNvPr id="3" name="Substituent conținut 2">
            <a:extLst>
              <a:ext uri="{FF2B5EF4-FFF2-40B4-BE49-F238E27FC236}">
                <a16:creationId xmlns:a16="http://schemas.microsoft.com/office/drawing/2014/main" id="{2392426B-AF9B-5A5A-9F44-2F85C312CE62}"/>
              </a:ext>
            </a:extLst>
          </p:cNvPr>
          <p:cNvSpPr>
            <a:spLocks noGrp="1"/>
          </p:cNvSpPr>
          <p:nvPr>
            <p:ph idx="1"/>
          </p:nvPr>
        </p:nvSpPr>
        <p:spPr>
          <a:xfrm>
            <a:off x="107504" y="1628800"/>
            <a:ext cx="8661648" cy="4824536"/>
          </a:xfrm>
        </p:spPr>
        <p:txBody>
          <a:bodyPr/>
          <a:lstStyle/>
          <a:p>
            <a:pPr algn="ctr"/>
            <a:r>
              <a:rPr lang="en-US" sz="3600" b="1" dirty="0" err="1">
                <a:solidFill>
                  <a:schemeClr val="bg1"/>
                </a:solidFill>
                <a:latin typeface="Century" panose="02040604050505020304" pitchFamily="18" charset="0"/>
              </a:rPr>
              <a:t>Obligatoriu</a:t>
            </a:r>
            <a:r>
              <a:rPr lang="en-US" sz="3600" b="1" dirty="0">
                <a:solidFill>
                  <a:schemeClr val="bg1"/>
                </a:solidFill>
                <a:latin typeface="Century" panose="02040604050505020304" pitchFamily="18" charset="0"/>
              </a:rPr>
              <a:t> PENTRU</a:t>
            </a:r>
            <a:r>
              <a:rPr lang="ro-MD" sz="3600" b="1" dirty="0">
                <a:solidFill>
                  <a:schemeClr val="bg1"/>
                </a:solidFill>
                <a:latin typeface="Century" panose="02040604050505020304" pitchFamily="18" charset="0"/>
              </a:rPr>
              <a:t>:</a:t>
            </a:r>
          </a:p>
          <a:p>
            <a:pPr marL="514350" indent="-514350">
              <a:buFont typeface="+mj-lt"/>
              <a:buAutoNum type="arabicPeriod"/>
            </a:pPr>
            <a:r>
              <a:rPr lang="ro-RO" dirty="0">
                <a:solidFill>
                  <a:schemeClr val="bg1"/>
                </a:solidFill>
                <a:latin typeface="Century" panose="02040604050505020304" pitchFamily="18" charset="0"/>
              </a:rPr>
              <a:t>A</a:t>
            </a:r>
            <a:r>
              <a:rPr lang="en-US" dirty="0" err="1">
                <a:solidFill>
                  <a:schemeClr val="bg1"/>
                </a:solidFill>
                <a:latin typeface="Century" panose="02040604050505020304" pitchFamily="18" charset="0"/>
              </a:rPr>
              <a:t>ut</a:t>
            </a:r>
            <a:r>
              <a:rPr lang="ro-MD" dirty="0">
                <a:solidFill>
                  <a:schemeClr val="bg1"/>
                </a:solidFill>
                <a:latin typeface="Century" panose="02040604050505020304" pitchFamily="18" charset="0"/>
              </a:rPr>
              <a:t>o</a:t>
            </a:r>
            <a:r>
              <a:rPr lang="en-US" dirty="0" err="1">
                <a:solidFill>
                  <a:schemeClr val="bg1"/>
                </a:solidFill>
                <a:latin typeface="Century" panose="02040604050505020304" pitchFamily="18" charset="0"/>
              </a:rPr>
              <a:t>rit</a:t>
            </a:r>
            <a:r>
              <a:rPr lang="ro-MD" dirty="0" err="1">
                <a:solidFill>
                  <a:schemeClr val="bg1"/>
                </a:solidFill>
                <a:latin typeface="Century" panose="02040604050505020304" pitchFamily="18" charset="0"/>
              </a:rPr>
              <a:t>ăț</a:t>
            </a:r>
            <a:r>
              <a:rPr lang="en-US" dirty="0" err="1">
                <a:solidFill>
                  <a:schemeClr val="bg1"/>
                </a:solidFill>
                <a:latin typeface="Century" panose="02040604050505020304" pitchFamily="18" charset="0"/>
              </a:rPr>
              <a:t>ile</a:t>
            </a:r>
            <a:r>
              <a:rPr lang="en-US" dirty="0">
                <a:solidFill>
                  <a:schemeClr val="bg1"/>
                </a:solidFill>
                <a:latin typeface="Century" panose="02040604050505020304" pitchFamily="18" charset="0"/>
              </a:rPr>
              <a:t> </a:t>
            </a:r>
            <a:r>
              <a:rPr lang="en-US" dirty="0" err="1">
                <a:solidFill>
                  <a:schemeClr val="bg1"/>
                </a:solidFill>
                <a:latin typeface="Century" panose="02040604050505020304" pitchFamily="18" charset="0"/>
              </a:rPr>
              <a:t>publice</a:t>
            </a:r>
            <a:r>
              <a:rPr lang="ro-MD" dirty="0">
                <a:solidFill>
                  <a:schemeClr val="bg1"/>
                </a:solidFill>
                <a:latin typeface="Century" panose="02040604050505020304" pitchFamily="18" charset="0"/>
              </a:rPr>
              <a:t>;</a:t>
            </a:r>
          </a:p>
          <a:p>
            <a:pPr marL="514350" indent="-514350">
              <a:buFont typeface="+mj-lt"/>
              <a:buAutoNum type="arabicPeriod"/>
            </a:pPr>
            <a:r>
              <a:rPr lang="ro-MD" dirty="0">
                <a:solidFill>
                  <a:schemeClr val="bg1"/>
                </a:solidFill>
                <a:latin typeface="Century" panose="02040604050505020304" pitchFamily="18" charset="0"/>
              </a:rPr>
              <a:t>În cazul operațiunilor de prelucrare care, prin natura, domeniul de aplicare și/sau scopurile lor, necesită o monitorizare periodică și sistematică a subiecților de date </a:t>
            </a:r>
            <a:r>
              <a:rPr lang="ro-MD" b="1" dirty="0">
                <a:solidFill>
                  <a:schemeClr val="bg1"/>
                </a:solidFill>
                <a:latin typeface="Century" panose="02040604050505020304" pitchFamily="18" charset="0"/>
              </a:rPr>
              <a:t>pe scară largă</a:t>
            </a:r>
            <a:r>
              <a:rPr lang="ro-MD" dirty="0">
                <a:solidFill>
                  <a:schemeClr val="bg1"/>
                </a:solidFill>
                <a:latin typeface="Century" panose="02040604050505020304" pitchFamily="18" charset="0"/>
              </a:rPr>
              <a:t>;</a:t>
            </a:r>
          </a:p>
          <a:p>
            <a:pPr marL="514350" indent="-514350">
              <a:buFont typeface="+mj-lt"/>
              <a:buAutoNum type="arabicPeriod"/>
            </a:pPr>
            <a:r>
              <a:rPr lang="ro-RO" dirty="0">
                <a:solidFill>
                  <a:schemeClr val="bg1"/>
                </a:solidFill>
                <a:latin typeface="Century" panose="02040604050505020304" pitchFamily="18" charset="0"/>
              </a:rPr>
              <a:t>Î</a:t>
            </a:r>
            <a:r>
              <a:rPr lang="it-IT" dirty="0">
                <a:solidFill>
                  <a:schemeClr val="bg1"/>
                </a:solidFill>
                <a:latin typeface="Century" panose="02040604050505020304" pitchFamily="18" charset="0"/>
              </a:rPr>
              <a:t>n </a:t>
            </a:r>
            <a:r>
              <a:rPr lang="ro-MD" dirty="0">
                <a:solidFill>
                  <a:schemeClr val="bg1"/>
                </a:solidFill>
                <a:latin typeface="Century" panose="02040604050505020304" pitchFamily="18" charset="0"/>
              </a:rPr>
              <a:t>cazul </a:t>
            </a:r>
            <a:r>
              <a:rPr lang="it-IT" dirty="0">
                <a:solidFill>
                  <a:schemeClr val="bg1"/>
                </a:solidFill>
                <a:latin typeface="Century" panose="02040604050505020304" pitchFamily="18" charset="0"/>
              </a:rPr>
              <a:t>prelucr</a:t>
            </a:r>
            <a:r>
              <a:rPr lang="ro-MD" dirty="0">
                <a:solidFill>
                  <a:schemeClr val="bg1"/>
                </a:solidFill>
                <a:latin typeface="Century" panose="02040604050505020304" pitchFamily="18" charset="0"/>
              </a:rPr>
              <a:t>ă</a:t>
            </a:r>
            <a:r>
              <a:rPr lang="it-IT" dirty="0">
                <a:solidFill>
                  <a:schemeClr val="bg1"/>
                </a:solidFill>
                <a:latin typeface="Century" panose="02040604050505020304" pitchFamily="18" charset="0"/>
              </a:rPr>
              <a:t>r</a:t>
            </a:r>
            <a:r>
              <a:rPr lang="ro-MD" dirty="0">
                <a:solidFill>
                  <a:schemeClr val="bg1"/>
                </a:solidFill>
                <a:latin typeface="Century" panose="02040604050505020304" pitchFamily="18" charset="0"/>
              </a:rPr>
              <a:t>ii</a:t>
            </a:r>
            <a:r>
              <a:rPr lang="it-IT" dirty="0">
                <a:solidFill>
                  <a:schemeClr val="bg1"/>
                </a:solidFill>
                <a:latin typeface="Century" panose="02040604050505020304" pitchFamily="18" charset="0"/>
              </a:rPr>
              <a:t> </a:t>
            </a:r>
            <a:r>
              <a:rPr lang="it-IT" b="1" dirty="0">
                <a:solidFill>
                  <a:schemeClr val="bg1"/>
                </a:solidFill>
                <a:latin typeface="Century" panose="02040604050505020304" pitchFamily="18" charset="0"/>
              </a:rPr>
              <a:t>pe scară largă </a:t>
            </a:r>
            <a:r>
              <a:rPr lang="it-IT" dirty="0">
                <a:solidFill>
                  <a:schemeClr val="bg1"/>
                </a:solidFill>
                <a:latin typeface="Century" panose="02040604050505020304" pitchFamily="18" charset="0"/>
              </a:rPr>
              <a:t>a unor categorii speciale de date</a:t>
            </a:r>
            <a:r>
              <a:rPr lang="ro-RO" dirty="0">
                <a:solidFill>
                  <a:schemeClr val="bg1"/>
                </a:solidFill>
                <a:latin typeface="Century" panose="02040604050505020304" pitchFamily="18" charset="0"/>
              </a:rPr>
              <a:t>.</a:t>
            </a:r>
            <a:endParaRPr lang="ro-MD" dirty="0">
              <a:solidFill>
                <a:schemeClr val="bg1"/>
              </a:solidFill>
              <a:latin typeface="Century" panose="02040604050505020304" pitchFamily="18" charset="0"/>
            </a:endParaRPr>
          </a:p>
          <a:p>
            <a:pPr marL="514350" indent="-514350">
              <a:buFont typeface="+mj-lt"/>
              <a:buAutoNum type="arabicPeriod"/>
            </a:pPr>
            <a:endParaRPr lang="ro-MD" dirty="0">
              <a:solidFill>
                <a:schemeClr val="bg1"/>
              </a:solidFill>
              <a:latin typeface="Century" panose="02040604050505020304" pitchFamily="18" charset="0"/>
            </a:endParaRPr>
          </a:p>
          <a:p>
            <a:pPr marL="514350" indent="-514350">
              <a:buFont typeface="+mj-lt"/>
              <a:buAutoNum type="arabicPeriod"/>
            </a:pPr>
            <a:endParaRPr lang="ro-MD" dirty="0">
              <a:solidFill>
                <a:schemeClr val="bg1"/>
              </a:solidFill>
              <a:latin typeface="Century" panose="02040604050505020304" pitchFamily="18" charset="0"/>
            </a:endParaRPr>
          </a:p>
        </p:txBody>
      </p:sp>
    </p:spTree>
    <p:extLst>
      <p:ext uri="{BB962C8B-B14F-4D97-AF65-F5344CB8AC3E}">
        <p14:creationId xmlns:p14="http://schemas.microsoft.com/office/powerpoint/2010/main" val="437533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4B933E9-1373-0652-6237-4DCD378B1A31}"/>
              </a:ext>
            </a:extLst>
          </p:cNvPr>
          <p:cNvSpPr>
            <a:spLocks noGrp="1"/>
          </p:cNvSpPr>
          <p:nvPr>
            <p:ph type="title"/>
          </p:nvPr>
        </p:nvSpPr>
        <p:spPr>
          <a:xfrm>
            <a:off x="1259632" y="300032"/>
            <a:ext cx="8229600" cy="1143000"/>
          </a:xfrm>
        </p:spPr>
        <p:txBody>
          <a:bodyPr/>
          <a:lstStyle/>
          <a:p>
            <a:r>
              <a:rPr lang="ro-RO" sz="2400" b="1" dirty="0">
                <a:latin typeface="+mn-lt"/>
              </a:rPr>
              <a:t>Responsabil cu protecția datelor</a:t>
            </a:r>
            <a:endParaRPr lang="ro-MD" sz="2400" dirty="0"/>
          </a:p>
        </p:txBody>
      </p:sp>
      <p:graphicFrame>
        <p:nvGraphicFramePr>
          <p:cNvPr id="7" name="Схема 4">
            <a:extLst>
              <a:ext uri="{FF2B5EF4-FFF2-40B4-BE49-F238E27FC236}">
                <a16:creationId xmlns:a16="http://schemas.microsoft.com/office/drawing/2014/main" id="{BEB93D97-6400-BD5B-4903-70108CD84A27}"/>
              </a:ext>
            </a:extLst>
          </p:cNvPr>
          <p:cNvGraphicFramePr/>
          <p:nvPr>
            <p:extLst>
              <p:ext uri="{D42A27DB-BD31-4B8C-83A1-F6EECF244321}">
                <p14:modId xmlns:p14="http://schemas.microsoft.com/office/powerpoint/2010/main" val="699653242"/>
              </p:ext>
            </p:extLst>
          </p:nvPr>
        </p:nvGraphicFramePr>
        <p:xfrm>
          <a:off x="35495" y="1443032"/>
          <a:ext cx="9001001" cy="5002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4689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4B933E9-1373-0652-6237-4DCD378B1A31}"/>
              </a:ext>
            </a:extLst>
          </p:cNvPr>
          <p:cNvSpPr>
            <a:spLocks noGrp="1"/>
          </p:cNvSpPr>
          <p:nvPr>
            <p:ph type="title"/>
          </p:nvPr>
        </p:nvSpPr>
        <p:spPr>
          <a:xfrm>
            <a:off x="1259632" y="300032"/>
            <a:ext cx="8229600" cy="1143000"/>
          </a:xfrm>
        </p:spPr>
        <p:txBody>
          <a:bodyPr/>
          <a:lstStyle/>
          <a:p>
            <a:r>
              <a:rPr lang="ro-RO" sz="3600" b="1" dirty="0">
                <a:latin typeface="Century" panose="02040604050505020304" pitchFamily="18" charset="0"/>
              </a:rPr>
              <a:t>Responsabil cu protecția datelor</a:t>
            </a:r>
            <a:endParaRPr lang="ro-MD" sz="3600" dirty="0">
              <a:latin typeface="Century" panose="02040604050505020304" pitchFamily="18" charset="0"/>
            </a:endParaRPr>
          </a:p>
        </p:txBody>
      </p:sp>
      <p:sp>
        <p:nvSpPr>
          <p:cNvPr id="8" name="CasetăText 7">
            <a:extLst>
              <a:ext uri="{FF2B5EF4-FFF2-40B4-BE49-F238E27FC236}">
                <a16:creationId xmlns:a16="http://schemas.microsoft.com/office/drawing/2014/main" id="{6041093D-CBFA-398D-FE27-5FFBCAC5CE31}"/>
              </a:ext>
            </a:extLst>
          </p:cNvPr>
          <p:cNvSpPr txBox="1"/>
          <p:nvPr/>
        </p:nvSpPr>
        <p:spPr>
          <a:xfrm>
            <a:off x="35496" y="2708920"/>
            <a:ext cx="8980350" cy="5878532"/>
          </a:xfrm>
          <a:prstGeom prst="rect">
            <a:avLst/>
          </a:prstGeom>
          <a:noFill/>
        </p:spPr>
        <p:txBody>
          <a:bodyPr wrap="square">
            <a:spAutoFit/>
          </a:bodyPr>
          <a:lstStyle/>
          <a:p>
            <a:pPr marL="0" lvl="0">
              <a:buNone/>
            </a:pPr>
            <a:r>
              <a:rPr lang="ro-RO" sz="1800" b="1" baseline="0" dirty="0">
                <a:latin typeface="Century" panose="02040604050505020304" pitchFamily="18" charset="0"/>
                <a:cs typeface="Times New Roman" panose="02020603050405020304" pitchFamily="18" charset="0"/>
              </a:rPr>
              <a:t>				</a:t>
            </a:r>
            <a:r>
              <a:rPr lang="ro-RO" sz="2800" b="1" baseline="0" dirty="0">
                <a:solidFill>
                  <a:schemeClr val="bg1"/>
                </a:solidFill>
                <a:latin typeface="Century" panose="02040604050505020304" pitchFamily="18" charset="0"/>
                <a:cs typeface="Times New Roman" panose="02020603050405020304" pitchFamily="18" charset="0"/>
              </a:rPr>
              <a:t>Nu poate</a:t>
            </a:r>
          </a:p>
          <a:p>
            <a:pPr marL="285750" lvl="0" indent="-285750" algn="just">
              <a:buFont typeface="Arial" panose="020B0604020202020204" pitchFamily="34" charset="0"/>
              <a:buChar char="•"/>
            </a:pPr>
            <a:r>
              <a:rPr lang="ro-RO" sz="1800" b="1" baseline="0" dirty="0">
                <a:solidFill>
                  <a:schemeClr val="bg1"/>
                </a:solidFill>
                <a:latin typeface="Century" panose="02040604050505020304" pitchFamily="18" charset="0"/>
                <a:cs typeface="Times New Roman" panose="02020603050405020304" pitchFamily="18" charset="0"/>
              </a:rPr>
              <a:t>Să fie „participant și juriu” (</a:t>
            </a:r>
            <a:r>
              <a:rPr lang="ro-RO" sz="1800" b="0" i="1" baseline="0" dirty="0">
                <a:solidFill>
                  <a:schemeClr val="bg1"/>
                </a:solidFill>
                <a:latin typeface="Century" panose="02040604050505020304" pitchFamily="18" charset="0"/>
                <a:cs typeface="Times New Roman" panose="02020603050405020304" pitchFamily="18" charset="0"/>
              </a:rPr>
              <a:t>ex. RPD nu poate fi directorul general, șeful departamentului IT, director medical, șef departament financiar, șef departament marketing, șef resurse umane etc.</a:t>
            </a:r>
            <a:r>
              <a:rPr lang="ro-RO" sz="1800" b="1" baseline="0" dirty="0">
                <a:solidFill>
                  <a:schemeClr val="bg1"/>
                </a:solidFill>
                <a:latin typeface="Century" panose="02040604050505020304" pitchFamily="18" charset="0"/>
                <a:cs typeface="Times New Roman" panose="02020603050405020304" pitchFamily="18" charset="0"/>
              </a:rPr>
              <a:t>)</a:t>
            </a:r>
          </a:p>
          <a:p>
            <a:pPr marL="285750" lvl="0" indent="-285750" algn="just">
              <a:buFont typeface="Arial" panose="020B0604020202020204" pitchFamily="34" charset="0"/>
              <a:buChar char="•"/>
            </a:pPr>
            <a:r>
              <a:rPr lang="ro-RO" sz="1800" b="1" i="0" baseline="0" dirty="0">
                <a:solidFill>
                  <a:schemeClr val="bg1"/>
                </a:solidFill>
                <a:latin typeface="Century" panose="02040604050505020304" pitchFamily="18" charset="0"/>
                <a:cs typeface="Times New Roman" panose="02020603050405020304" pitchFamily="18" charset="0"/>
              </a:rPr>
              <a:t>Să reprezinte singur operatorul în fața CNPDCP, dar poate acționa în calitate de expert </a:t>
            </a:r>
            <a:r>
              <a:rPr lang="ro-RO" sz="1800" b="0" i="1" baseline="0" dirty="0">
                <a:solidFill>
                  <a:schemeClr val="bg1"/>
                </a:solidFill>
                <a:latin typeface="Century" panose="02040604050505020304" pitchFamily="18" charset="0"/>
                <a:cs typeface="Times New Roman" panose="02020603050405020304" pitchFamily="18" charset="0"/>
              </a:rPr>
              <a:t>(ex. RPD nu poate cumula și funcția de jurist- reprezentant al operatorului în cazul unui litigiu)</a:t>
            </a:r>
            <a:endParaRPr lang="ru-RU" sz="1800" b="0" i="1" dirty="0">
              <a:solidFill>
                <a:schemeClr val="bg1"/>
              </a:solidFill>
              <a:latin typeface="Century" panose="02040604050505020304" pitchFamily="18" charset="0"/>
              <a:cs typeface="Times New Roman" panose="02020603050405020304" pitchFamily="18" charset="0"/>
            </a:endParaRPr>
          </a:p>
          <a:p>
            <a:pPr marL="285750" lvl="0" indent="-285750" algn="just">
              <a:buFont typeface="Arial" panose="020B0604020202020204" pitchFamily="34" charset="0"/>
              <a:buChar char="•"/>
            </a:pPr>
            <a:r>
              <a:rPr lang="ro-RO" sz="1600" b="1" baseline="0" dirty="0">
                <a:solidFill>
                  <a:schemeClr val="bg1"/>
                </a:solidFill>
                <a:latin typeface="Century" panose="02040604050505020304" pitchFamily="18" charset="0"/>
                <a:cs typeface="Times New Roman" panose="02020603050405020304" pitchFamily="18" charset="0"/>
              </a:rPr>
              <a:t>Să efectueze evaluarea impactului asupra protecției datelor, ci doar să prezinte aviz, la cererea operatorului</a:t>
            </a:r>
          </a:p>
          <a:p>
            <a:pPr marL="285750" lvl="0" indent="-285750" algn="just">
              <a:buFont typeface="Arial" panose="020B0604020202020204" pitchFamily="34" charset="0"/>
              <a:buChar char="•"/>
            </a:pPr>
            <a:r>
              <a:rPr lang="ro-RO" sz="1600" b="1" dirty="0">
                <a:solidFill>
                  <a:schemeClr val="bg1"/>
                </a:solidFill>
                <a:latin typeface="Century" panose="02040604050505020304" pitchFamily="18" charset="0"/>
                <a:cs typeface="Times New Roman" panose="02020603050405020304" pitchFamily="18" charset="0"/>
              </a:rPr>
              <a:t>Nu poate fi demis sau sancționat de către operator pentru îndeplinirea sarcinilor sale.  Exemple de sancțiuni directe/indirecte ar fi: absența sau întârzierea promovării în funcție, lipsirea de premiu trimestrial sau alte beneficii de care dispun toți angajații.</a:t>
            </a:r>
          </a:p>
          <a:p>
            <a:pPr marL="285750" lvl="0" indent="-285750">
              <a:buFont typeface="Arial" panose="020B0604020202020204" pitchFamily="34" charset="0"/>
              <a:buChar char="•"/>
            </a:pPr>
            <a:r>
              <a:rPr lang="ro-RO" sz="1600" b="1" dirty="0">
                <a:solidFill>
                  <a:schemeClr val="bg1"/>
                </a:solidFill>
                <a:latin typeface="Century" panose="02040604050505020304" pitchFamily="18" charset="0"/>
                <a:cs typeface="Times New Roman" panose="02020603050405020304" pitchFamily="18" charset="0"/>
              </a:rPr>
              <a:t>Nu primește nici o instrucțiune cu privire la exercitarea Sarcinilor sale, inclusiv cum să trateze o problemă. Ce rezultat trebuie obținut, cum să investigheze o plângere sau  dacă să consulte sau nu autoritatea de supraveghere.</a:t>
            </a:r>
          </a:p>
          <a:p>
            <a:pPr marL="285750" lvl="0" indent="-285750">
              <a:buFont typeface="Arial" panose="020B0604020202020204" pitchFamily="34" charset="0"/>
              <a:buChar char="•"/>
            </a:pPr>
            <a:endParaRPr lang="ro-RO" sz="1600" b="1" dirty="0">
              <a:solidFill>
                <a:schemeClr val="bg1"/>
              </a:solidFill>
              <a:latin typeface="Century" panose="02040604050505020304" pitchFamily="18" charset="0"/>
              <a:cs typeface="Times New Roman" panose="02020603050405020304" pitchFamily="18" charset="0"/>
            </a:endParaRPr>
          </a:p>
          <a:p>
            <a:pPr marL="285750" lvl="0" indent="-285750">
              <a:buFont typeface="Arial" panose="020B0604020202020204" pitchFamily="34" charset="0"/>
              <a:buChar char="•"/>
            </a:pPr>
            <a:endParaRPr lang="ro-RO" sz="1600" b="1" dirty="0">
              <a:solidFill>
                <a:schemeClr val="bg1"/>
              </a:solidFill>
              <a:latin typeface="Century" panose="02040604050505020304" pitchFamily="18" charset="0"/>
              <a:cs typeface="Times New Roman" panose="02020603050405020304" pitchFamily="18" charset="0"/>
            </a:endParaRPr>
          </a:p>
          <a:p>
            <a:pPr marL="0" lvl="0">
              <a:buNone/>
            </a:pPr>
            <a:endParaRPr lang="ro-RO" sz="1600" b="1" dirty="0">
              <a:solidFill>
                <a:schemeClr val="bg1"/>
              </a:solidFill>
              <a:latin typeface="Century" panose="02040604050505020304" pitchFamily="18" charset="0"/>
              <a:cs typeface="Times New Roman" panose="02020603050405020304" pitchFamily="18" charset="0"/>
            </a:endParaRPr>
          </a:p>
          <a:p>
            <a:pPr marL="0" lvl="0">
              <a:buNone/>
            </a:pPr>
            <a:endParaRPr lang="ro-RO" sz="1600" b="1" dirty="0">
              <a:solidFill>
                <a:schemeClr val="bg1"/>
              </a:solidFill>
              <a:latin typeface="Century" panose="02040604050505020304" pitchFamily="18" charset="0"/>
              <a:cs typeface="Times New Roman" panose="02020603050405020304" pitchFamily="18" charset="0"/>
            </a:endParaRPr>
          </a:p>
          <a:p>
            <a:pPr marL="0" lvl="0">
              <a:buNone/>
            </a:pPr>
            <a:endParaRPr lang="ro-RO" sz="1600" b="1" dirty="0">
              <a:solidFill>
                <a:schemeClr val="bg1"/>
              </a:solidFill>
              <a:latin typeface="Century" panose="02040604050505020304" pitchFamily="18" charset="0"/>
              <a:cs typeface="Times New Roman" panose="02020603050405020304" pitchFamily="18" charset="0"/>
            </a:endParaRPr>
          </a:p>
          <a:p>
            <a:pPr marL="0" lvl="0">
              <a:buNone/>
            </a:pPr>
            <a:endParaRPr lang="ro-RO" sz="1600" b="1" dirty="0">
              <a:solidFill>
                <a:schemeClr val="bg1"/>
              </a:solidFill>
              <a:latin typeface="Century" panose="02040604050505020304" pitchFamily="18" charset="0"/>
              <a:cs typeface="Times New Roman" panose="02020603050405020304" pitchFamily="18" charset="0"/>
            </a:endParaRPr>
          </a:p>
          <a:p>
            <a:pPr marL="0" lvl="0">
              <a:buNone/>
            </a:pPr>
            <a:endParaRPr lang="ru-RU" sz="1600" b="1" dirty="0">
              <a:solidFill>
                <a:schemeClr val="bg1"/>
              </a:solidFill>
              <a:latin typeface="Century" panose="02040604050505020304" pitchFamily="18" charset="0"/>
              <a:cs typeface="Times New Roman" panose="02020603050405020304" pitchFamily="18" charset="0"/>
            </a:endParaRPr>
          </a:p>
        </p:txBody>
      </p:sp>
      <p:sp>
        <p:nvSpPr>
          <p:cNvPr id="9" name="CasetăText 8">
            <a:extLst>
              <a:ext uri="{FF2B5EF4-FFF2-40B4-BE49-F238E27FC236}">
                <a16:creationId xmlns:a16="http://schemas.microsoft.com/office/drawing/2014/main" id="{E533AD27-D62A-A362-88B2-CAFC220C46A7}"/>
              </a:ext>
            </a:extLst>
          </p:cNvPr>
          <p:cNvSpPr txBox="1"/>
          <p:nvPr/>
        </p:nvSpPr>
        <p:spPr>
          <a:xfrm>
            <a:off x="0" y="1508591"/>
            <a:ext cx="9180512" cy="1200329"/>
          </a:xfrm>
          <a:prstGeom prst="rect">
            <a:avLst/>
          </a:prstGeom>
          <a:noFill/>
        </p:spPr>
        <p:txBody>
          <a:bodyPr wrap="square">
            <a:spAutoFit/>
          </a:bodyPr>
          <a:lstStyle/>
          <a:p>
            <a:pPr marL="285750" lvl="0" indent="-285750">
              <a:buFont typeface="Arial" panose="020B0604020202020204" pitchFamily="34" charset="0"/>
              <a:buChar char="•"/>
            </a:pPr>
            <a:r>
              <a:rPr lang="ro-RO" sz="1800" b="1" dirty="0">
                <a:solidFill>
                  <a:schemeClr val="bg1"/>
                </a:solidFill>
                <a:latin typeface="Century" panose="02040604050505020304" pitchFamily="18" charset="0"/>
                <a:cs typeface="Times New Roman" panose="02020603050405020304" pitchFamily="18" charset="0"/>
              </a:rPr>
              <a:t>Operatorul oferă suport persoanei responsabile cu protecția datelor în îndeplinirea sarcinilor sale, asigurându-i resursele necesare pentru executarea sarcinilor respective, pentru menținerea cunoștințelor sale de specialitate, precum și accesul către datele cu caracter personal și către operațiunile de prelucrare</a:t>
            </a:r>
          </a:p>
        </p:txBody>
      </p:sp>
    </p:spTree>
    <p:extLst>
      <p:ext uri="{BB962C8B-B14F-4D97-AF65-F5344CB8AC3E}">
        <p14:creationId xmlns:p14="http://schemas.microsoft.com/office/powerpoint/2010/main" val="3864275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a:extLst>
              <a:ext uri="{FF2B5EF4-FFF2-40B4-BE49-F238E27FC236}">
                <a16:creationId xmlns:a16="http://schemas.microsoft.com/office/drawing/2014/main" id="{71600C0E-0672-49AF-80A6-D9F3289EC0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5451475"/>
            <a:ext cx="140652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1">
            <a:extLst>
              <a:ext uri="{FF2B5EF4-FFF2-40B4-BE49-F238E27FC236}">
                <a16:creationId xmlns:a16="http://schemas.microsoft.com/office/drawing/2014/main" id="{36CD5746-34F4-4273-A0FD-91A3B559EFB6}"/>
              </a:ext>
            </a:extLst>
          </p:cNvPr>
          <p:cNvSpPr>
            <a:spLocks noChangeArrowheads="1"/>
          </p:cNvSpPr>
          <p:nvPr/>
        </p:nvSpPr>
        <p:spPr bwMode="auto">
          <a:xfrm>
            <a:off x="200025" y="2130436"/>
            <a:ext cx="858837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 typeface="Wingdings" panose="05000000000000000000" pitchFamily="2" charset="2"/>
              <a:buChar char="Ø"/>
            </a:pPr>
            <a:r>
              <a:rPr lang="ro-RO" altLang="en-US" sz="3600" dirty="0">
                <a:solidFill>
                  <a:srgbClr val="FFFFFF"/>
                </a:solidFill>
                <a:latin typeface="Century" panose="02040604050505020304" pitchFamily="18" charset="0"/>
                <a:cs typeface="Times New Roman" panose="02020603050405020304" pitchFamily="18" charset="0"/>
              </a:rPr>
              <a:t>Constituția Republicii Moldova (art. 28);</a:t>
            </a:r>
          </a:p>
          <a:p>
            <a:pPr algn="just" eaLnBrk="1" hangingPunct="1">
              <a:spcBef>
                <a:spcPct val="0"/>
              </a:spcBef>
              <a:buFont typeface="Wingdings" panose="05000000000000000000" pitchFamily="2" charset="2"/>
              <a:buChar char="Ø"/>
            </a:pPr>
            <a:endParaRPr lang="ro-RO" altLang="en-US" sz="3600" dirty="0">
              <a:solidFill>
                <a:srgbClr val="FFFFFF"/>
              </a:solidFill>
              <a:latin typeface="Century" panose="02040604050505020304" pitchFamily="18" charset="0"/>
              <a:cs typeface="Times New Roman" panose="02020603050405020304" pitchFamily="18" charset="0"/>
            </a:endParaRPr>
          </a:p>
          <a:p>
            <a:pPr algn="just" eaLnBrk="1" hangingPunct="1">
              <a:spcBef>
                <a:spcPct val="0"/>
              </a:spcBef>
              <a:buFont typeface="Wingdings" panose="05000000000000000000" pitchFamily="2" charset="2"/>
              <a:buChar char="Ø"/>
            </a:pPr>
            <a:r>
              <a:rPr lang="ro-RO" altLang="en-US" sz="3600" dirty="0">
                <a:solidFill>
                  <a:srgbClr val="FFFFFF"/>
                </a:solidFill>
                <a:latin typeface="Century" panose="02040604050505020304" pitchFamily="18" charset="0"/>
                <a:cs typeface="Times New Roman" panose="02020603050405020304" pitchFamily="18" charset="0"/>
              </a:rPr>
              <a:t>Legea nr. 1</a:t>
            </a:r>
            <a:r>
              <a:rPr lang="en-US" altLang="en-US" sz="3600" dirty="0">
                <a:solidFill>
                  <a:srgbClr val="FFFFFF"/>
                </a:solidFill>
                <a:latin typeface="Century" panose="02040604050505020304" pitchFamily="18" charset="0"/>
                <a:cs typeface="Times New Roman" panose="02020603050405020304" pitchFamily="18" charset="0"/>
              </a:rPr>
              <a:t>33</a:t>
            </a:r>
            <a:r>
              <a:rPr lang="ro-RO" altLang="en-US" sz="3600" dirty="0">
                <a:solidFill>
                  <a:srgbClr val="FFFFFF"/>
                </a:solidFill>
                <a:latin typeface="Century" panose="02040604050505020304" pitchFamily="18" charset="0"/>
                <a:cs typeface="Times New Roman" panose="02020603050405020304" pitchFamily="18" charset="0"/>
              </a:rPr>
              <a:t>/</a:t>
            </a:r>
            <a:r>
              <a:rPr lang="en-US" altLang="en-US" sz="3600" dirty="0">
                <a:solidFill>
                  <a:srgbClr val="FFFFFF"/>
                </a:solidFill>
                <a:latin typeface="Century" panose="02040604050505020304" pitchFamily="18" charset="0"/>
                <a:cs typeface="Times New Roman" panose="02020603050405020304" pitchFamily="18" charset="0"/>
              </a:rPr>
              <a:t>20</a:t>
            </a:r>
            <a:r>
              <a:rPr lang="ro-RO" altLang="en-US" sz="3600" dirty="0">
                <a:solidFill>
                  <a:srgbClr val="FFFFFF"/>
                </a:solidFill>
                <a:latin typeface="Century" panose="02040604050505020304" pitchFamily="18" charset="0"/>
                <a:cs typeface="Times New Roman" panose="02020603050405020304" pitchFamily="18" charset="0"/>
              </a:rPr>
              <a:t>11 privind protecția datelor cu caracter personal;</a:t>
            </a:r>
          </a:p>
          <a:p>
            <a:pPr algn="just" eaLnBrk="1" hangingPunct="1">
              <a:spcBef>
                <a:spcPct val="0"/>
              </a:spcBef>
              <a:buFont typeface="Wingdings" panose="05000000000000000000" pitchFamily="2" charset="2"/>
              <a:buChar char="Ø"/>
            </a:pPr>
            <a:endParaRPr lang="ro-RO" altLang="en-US" sz="3600" dirty="0">
              <a:solidFill>
                <a:srgbClr val="FFFFFF"/>
              </a:solidFill>
              <a:latin typeface="Century" panose="02040604050505020304" pitchFamily="18" charset="0"/>
              <a:cs typeface="Times New Roman" panose="02020603050405020304" pitchFamily="18" charset="0"/>
            </a:endParaRPr>
          </a:p>
          <a:p>
            <a:pPr algn="just" eaLnBrk="1" hangingPunct="1">
              <a:spcBef>
                <a:spcPct val="0"/>
              </a:spcBef>
              <a:buFont typeface="Wingdings" panose="05000000000000000000" pitchFamily="2" charset="2"/>
              <a:buChar char="Ø"/>
            </a:pPr>
            <a:r>
              <a:rPr lang="it-IT" altLang="en-US" sz="3600" u="sng" dirty="0">
                <a:solidFill>
                  <a:srgbClr val="FFFFFF"/>
                </a:solidFill>
                <a:latin typeface="Century" panose="02040604050505020304" pitchFamily="18" charset="0"/>
                <a:cs typeface="Times New Roman" panose="02020603050405020304" pitchFamily="18" charset="0"/>
              </a:rPr>
              <a:t>Codul muncii</a:t>
            </a:r>
            <a:r>
              <a:rPr lang="it-IT" altLang="en-US" sz="3600" dirty="0">
                <a:solidFill>
                  <a:srgbClr val="FFFFFF"/>
                </a:solidFill>
                <a:latin typeface="Century" panose="02040604050505020304" pitchFamily="18" charset="0"/>
                <a:cs typeface="Times New Roman" panose="02020603050405020304" pitchFamily="18" charset="0"/>
              </a:rPr>
              <a:t>, art. 91 – 94</a:t>
            </a:r>
            <a:r>
              <a:rPr lang="ro-RO" altLang="en-US" sz="3600" dirty="0">
                <a:solidFill>
                  <a:srgbClr val="FFFFFF"/>
                </a:solidFill>
                <a:latin typeface="Century" panose="02040604050505020304" pitchFamily="18" charset="0"/>
                <a:cs typeface="Times New Roman" panose="02020603050405020304" pitchFamily="18" charset="0"/>
              </a:rPr>
              <a:t>.</a:t>
            </a:r>
          </a:p>
        </p:txBody>
      </p:sp>
      <p:sp>
        <p:nvSpPr>
          <p:cNvPr id="32772" name="Прямоугольник 3">
            <a:extLst>
              <a:ext uri="{FF2B5EF4-FFF2-40B4-BE49-F238E27FC236}">
                <a16:creationId xmlns:a16="http://schemas.microsoft.com/office/drawing/2014/main" id="{0808BB08-AB75-43BE-8AD7-1E3558106188}"/>
              </a:ext>
            </a:extLst>
          </p:cNvPr>
          <p:cNvSpPr>
            <a:spLocks noChangeArrowheads="1"/>
          </p:cNvSpPr>
          <p:nvPr/>
        </p:nvSpPr>
        <p:spPr bwMode="auto">
          <a:xfrm>
            <a:off x="3276600" y="549275"/>
            <a:ext cx="3720890" cy="523220"/>
          </a:xfrm>
          <a:prstGeom prst="rect">
            <a:avLst/>
          </a:prstGeom>
          <a:noFill/>
          <a:ln>
            <a:noFill/>
          </a:ln>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r>
              <a:rPr lang="ro-RO" altLang="x-none" sz="2800" b="1" i="1" dirty="0">
                <a:solidFill>
                  <a:srgbClr val="000000"/>
                </a:solidFill>
                <a:effectLst>
                  <a:outerShdw blurRad="38100" dist="38100" dir="2700000" algn="tl">
                    <a:srgbClr val="000000">
                      <a:alpha val="43137"/>
                    </a:srgbClr>
                  </a:outerShdw>
                </a:effectLst>
                <a:latin typeface="Century" panose="02040604050505020304" pitchFamily="18" charset="0"/>
                <a:cs typeface="Times New Roman" pitchFamily="18" charset="0"/>
              </a:rPr>
              <a:t>Cadrul legal național</a:t>
            </a:r>
            <a:endParaRPr lang="ru-RU" altLang="x-none" sz="2800" b="1" i="1" dirty="0">
              <a:solidFill>
                <a:srgbClr val="000000"/>
              </a:solidFill>
              <a:effectLst>
                <a:outerShdw blurRad="38100" dist="38100" dir="2700000" algn="tl">
                  <a:srgbClr val="000000">
                    <a:alpha val="43137"/>
                  </a:srgbClr>
                </a:outerShdw>
              </a:effectLst>
              <a:latin typeface="Century" panose="02040604050505020304" pitchFamily="18" charset="0"/>
              <a:cs typeface="Times New Roman" pitchFamily="18" charset="0"/>
            </a:endParaRPr>
          </a:p>
        </p:txBody>
      </p:sp>
    </p:spTree>
  </p:cSld>
  <p:clrMapOvr>
    <a:masterClrMapping/>
  </p:clrMapOvr>
  <p:transition spd="slow">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4E91DDE-421D-30CC-015F-2B52CEB196A8}"/>
              </a:ext>
            </a:extLst>
          </p:cNvPr>
          <p:cNvSpPr>
            <a:spLocks noGrp="1"/>
          </p:cNvSpPr>
          <p:nvPr>
            <p:ph type="title"/>
          </p:nvPr>
        </p:nvSpPr>
        <p:spPr/>
        <p:txBody>
          <a:bodyPr/>
          <a:lstStyle/>
          <a:p>
            <a:r>
              <a:rPr lang="ro-RO" sz="2200" b="1" dirty="0">
                <a:latin typeface="+mn-lt"/>
              </a:rPr>
              <a:t>Transfer transfrontalier de date</a:t>
            </a:r>
            <a:endParaRPr lang="en-US" sz="2200" b="1" dirty="0"/>
          </a:p>
        </p:txBody>
      </p:sp>
      <p:graphicFrame>
        <p:nvGraphicFramePr>
          <p:cNvPr id="4" name="Объект 3">
            <a:extLst>
              <a:ext uri="{FF2B5EF4-FFF2-40B4-BE49-F238E27FC236}">
                <a16:creationId xmlns:a16="http://schemas.microsoft.com/office/drawing/2014/main" id="{8F05EB9D-42A4-5F34-2DA0-BED0CA9B8DE1}"/>
              </a:ext>
            </a:extLst>
          </p:cNvPr>
          <p:cNvGraphicFramePr>
            <a:graphicFrameLocks/>
          </p:cNvGraphicFramePr>
          <p:nvPr>
            <p:extLst>
              <p:ext uri="{D42A27DB-BD31-4B8C-83A1-F6EECF244321}">
                <p14:modId xmlns:p14="http://schemas.microsoft.com/office/powerpoint/2010/main" val="1268893300"/>
              </p:ext>
            </p:extLst>
          </p:nvPr>
        </p:nvGraphicFramePr>
        <p:xfrm>
          <a:off x="457200" y="1674707"/>
          <a:ext cx="8363272" cy="3266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setăText 5">
            <a:extLst>
              <a:ext uri="{FF2B5EF4-FFF2-40B4-BE49-F238E27FC236}">
                <a16:creationId xmlns:a16="http://schemas.microsoft.com/office/drawing/2014/main" id="{7D83302E-CC90-EEDB-F55E-F6E7C7CAB34B}"/>
              </a:ext>
            </a:extLst>
          </p:cNvPr>
          <p:cNvSpPr txBox="1"/>
          <p:nvPr/>
        </p:nvSpPr>
        <p:spPr>
          <a:xfrm>
            <a:off x="3779912" y="5013571"/>
            <a:ext cx="4572000" cy="369332"/>
          </a:xfrm>
          <a:prstGeom prst="rect">
            <a:avLst/>
          </a:prstGeom>
          <a:noFill/>
        </p:spPr>
        <p:txBody>
          <a:bodyPr wrap="square">
            <a:spAutoFit/>
          </a:bodyPr>
          <a:lstStyle/>
          <a:p>
            <a:r>
              <a:rPr lang="ro-RO" sz="1800" b="1" dirty="0">
                <a:solidFill>
                  <a:srgbClr val="00B050"/>
                </a:solidFill>
                <a:latin typeface="Arial Black" panose="020B0A04020102020204" pitchFamily="34" charset="0"/>
              </a:rPr>
              <a:t>EXCEPȚIE ?</a:t>
            </a:r>
            <a:endParaRPr lang="en-US" dirty="0"/>
          </a:p>
        </p:txBody>
      </p:sp>
      <p:sp>
        <p:nvSpPr>
          <p:cNvPr id="7" name="Объект 3">
            <a:extLst>
              <a:ext uri="{FF2B5EF4-FFF2-40B4-BE49-F238E27FC236}">
                <a16:creationId xmlns:a16="http://schemas.microsoft.com/office/drawing/2014/main" id="{5CBCDFE3-FDB8-7A20-9B58-E2B84D50DC76}"/>
              </a:ext>
            </a:extLst>
          </p:cNvPr>
          <p:cNvSpPr txBox="1">
            <a:spLocks/>
          </p:cNvSpPr>
          <p:nvPr/>
        </p:nvSpPr>
        <p:spPr>
          <a:xfrm>
            <a:off x="683568" y="5013571"/>
            <a:ext cx="7395767" cy="2064319"/>
          </a:xfrm>
          <a:prstGeom prst="rect">
            <a:avLst/>
          </a:prstGeom>
        </p:spPr>
        <p:txBody>
          <a:bodyPr>
            <a:normAutofit fontScale="550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ro-RO" sz="6000" b="1" dirty="0">
              <a:latin typeface="Century" panose="02040604050505020304" pitchFamily="18" charset="0"/>
            </a:endParaRPr>
          </a:p>
          <a:p>
            <a:pPr algn="ctr"/>
            <a:r>
              <a:rPr lang="ro-RO" sz="4600" b="1" dirty="0">
                <a:highlight>
                  <a:srgbClr val="FFFF00"/>
                </a:highlight>
                <a:latin typeface="Century" panose="02040604050505020304" pitchFamily="18" charset="0"/>
              </a:rPr>
              <a:t>art. 32 alin. (5) a Legii 133/2011  </a:t>
            </a:r>
          </a:p>
          <a:p>
            <a:pPr algn="ctr"/>
            <a:endParaRPr lang="ro-RO" sz="4600" b="1" dirty="0">
              <a:latin typeface="Century" panose="02040604050505020304" pitchFamily="18" charset="0"/>
            </a:endParaRPr>
          </a:p>
          <a:p>
            <a:pPr algn="ctr"/>
            <a:r>
              <a:rPr lang="ro-RO" sz="4600" b="1" dirty="0">
                <a:solidFill>
                  <a:schemeClr val="accent1">
                    <a:lumMod val="40000"/>
                    <a:lumOff val="60000"/>
                  </a:schemeClr>
                </a:solidFill>
                <a:latin typeface="Century" panose="02040604050505020304" pitchFamily="18" charset="0"/>
              </a:rPr>
              <a:t>*temeiuri pentru transfer transfrontalier </a:t>
            </a:r>
            <a:endParaRPr lang="ru-RU" sz="4600" b="1" dirty="0">
              <a:solidFill>
                <a:schemeClr val="accent1">
                  <a:lumMod val="40000"/>
                  <a:lumOff val="60000"/>
                </a:schemeClr>
              </a:solidFill>
              <a:latin typeface="Century" panose="02040604050505020304" pitchFamily="18" charset="0"/>
            </a:endParaRPr>
          </a:p>
        </p:txBody>
      </p:sp>
    </p:spTree>
    <p:extLst>
      <p:ext uri="{BB962C8B-B14F-4D97-AF65-F5344CB8AC3E}">
        <p14:creationId xmlns:p14="http://schemas.microsoft.com/office/powerpoint/2010/main" val="815726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a:extLst>
              <a:ext uri="{FF2B5EF4-FFF2-40B4-BE49-F238E27FC236}">
                <a16:creationId xmlns:a16="http://schemas.microsoft.com/office/drawing/2014/main" id="{82F260DE-CD5D-4FAA-A5F4-8D2C0137CD05}"/>
              </a:ext>
            </a:extLst>
          </p:cNvPr>
          <p:cNvSpPr>
            <a:spLocks noGrp="1"/>
          </p:cNvSpPr>
          <p:nvPr>
            <p:ph type="title"/>
          </p:nvPr>
        </p:nvSpPr>
        <p:spPr>
          <a:xfrm>
            <a:off x="1403350" y="260350"/>
            <a:ext cx="7869238" cy="1152525"/>
          </a:xfrm>
        </p:spPr>
        <p:txBody>
          <a:bodyPr/>
          <a:lstStyle/>
          <a:p>
            <a:r>
              <a:rPr lang="ro-MD" altLang="en-US" sz="2400" b="1" i="1" dirty="0">
                <a:latin typeface="Century" panose="02040604050505020304" pitchFamily="18" charset="0"/>
              </a:rPr>
              <a:t> </a:t>
            </a:r>
            <a:r>
              <a:rPr lang="ro-MD" altLang="en-US" sz="2000" b="1" i="1" dirty="0">
                <a:latin typeface="Century" panose="02040604050505020304" pitchFamily="18" charset="0"/>
              </a:rPr>
              <a:t>Examinarea solicitărilor de dezvăluire a datelor cu caracter personal</a:t>
            </a:r>
            <a:endParaRPr lang="en-US" altLang="en-US" sz="2000" b="1" i="1" dirty="0">
              <a:latin typeface="Century" panose="02040604050505020304" pitchFamily="18" charset="0"/>
            </a:endParaRPr>
          </a:p>
        </p:txBody>
      </p:sp>
      <p:sp>
        <p:nvSpPr>
          <p:cNvPr id="29699" name="Content Placeholder 4">
            <a:extLst>
              <a:ext uri="{FF2B5EF4-FFF2-40B4-BE49-F238E27FC236}">
                <a16:creationId xmlns:a16="http://schemas.microsoft.com/office/drawing/2014/main" id="{2BEBEA34-3BDE-4148-AFFB-3DB1771E312D}"/>
              </a:ext>
            </a:extLst>
          </p:cNvPr>
          <p:cNvSpPr>
            <a:spLocks noGrp="1"/>
          </p:cNvSpPr>
          <p:nvPr>
            <p:ph idx="1"/>
          </p:nvPr>
        </p:nvSpPr>
        <p:spPr/>
        <p:txBody>
          <a:bodyPr/>
          <a:lstStyle/>
          <a:p>
            <a:pPr marL="0" indent="363538" algn="just">
              <a:buFont typeface="Arial" panose="020B0604020202020204" pitchFamily="34" charset="0"/>
              <a:buNone/>
            </a:pPr>
            <a:r>
              <a:rPr lang="ro-RO" altLang="en-US" sz="1800" dirty="0">
                <a:solidFill>
                  <a:schemeClr val="bg1"/>
                </a:solidFill>
                <a:latin typeface="Century" panose="02040604050505020304" pitchFamily="18" charset="0"/>
                <a:cs typeface="Arial" panose="020B0604020202020204" pitchFamily="34" charset="0"/>
              </a:rPr>
              <a:t>În fiecare caz de dezvăluire a datelor, indiferent de statutul solicitantului (deputat, procuror etc.), urmează a fi identificat (după caz de solicitat suplimentar concretizarea):</a:t>
            </a:r>
          </a:p>
          <a:p>
            <a:pPr marL="0" indent="363538" algn="just">
              <a:buFont typeface="Calibri" panose="020F0502020204030204" pitchFamily="34" charset="0"/>
              <a:buAutoNum type="arabicParenR"/>
            </a:pPr>
            <a:r>
              <a:rPr lang="vi-VN" altLang="en-US" sz="1800" dirty="0">
                <a:solidFill>
                  <a:srgbClr val="FFC000"/>
                </a:solidFill>
                <a:cs typeface="Arial" panose="020B0604020202020204" pitchFamily="34" charset="0"/>
              </a:rPr>
              <a:t>scopul concret </a:t>
            </a:r>
            <a:r>
              <a:rPr lang="vi-VN" altLang="en-US" sz="1800" dirty="0">
                <a:solidFill>
                  <a:schemeClr val="bg1"/>
                </a:solidFill>
                <a:cs typeface="Arial" panose="020B0604020202020204" pitchFamily="34" charset="0"/>
              </a:rPr>
              <a:t>pentru care se solicită dezvăluirea acestor date şi dacă acest scop este în legătură cu cel pentru care au fost colectate sau nu;</a:t>
            </a:r>
            <a:endParaRPr lang="ro-RO" altLang="en-US" sz="1800" dirty="0">
              <a:solidFill>
                <a:schemeClr val="bg1"/>
              </a:solidFill>
              <a:latin typeface="Century" panose="02040604050505020304" pitchFamily="18" charset="0"/>
              <a:cs typeface="Arial" panose="020B0604020202020204" pitchFamily="34" charset="0"/>
            </a:endParaRPr>
          </a:p>
          <a:p>
            <a:pPr marL="0" indent="363538" algn="just">
              <a:buFont typeface="Calibri" panose="020F0502020204030204" pitchFamily="34" charset="0"/>
              <a:buAutoNum type="arabicParenR"/>
            </a:pPr>
            <a:r>
              <a:rPr lang="vi-VN" altLang="en-US" sz="1800" dirty="0">
                <a:solidFill>
                  <a:srgbClr val="FFC000"/>
                </a:solidFill>
                <a:cs typeface="Arial" panose="020B0604020202020204" pitchFamily="34" charset="0"/>
              </a:rPr>
              <a:t>volumul, categoriil</a:t>
            </a:r>
            <a:r>
              <a:rPr lang="ro-RO" altLang="en-US" sz="1800" dirty="0">
                <a:solidFill>
                  <a:srgbClr val="FFC000"/>
                </a:solidFill>
                <a:latin typeface="Century" panose="02040604050505020304" pitchFamily="18" charset="0"/>
                <a:cs typeface="Arial" panose="020B0604020202020204" pitchFamily="34" charset="0"/>
              </a:rPr>
              <a:t>e</a:t>
            </a:r>
            <a:r>
              <a:rPr lang="vi-VN" altLang="en-US" sz="1800" dirty="0">
                <a:solidFill>
                  <a:srgbClr val="FFC000"/>
                </a:solidFill>
                <a:cs typeface="Arial" panose="020B0604020202020204" pitchFamily="34" charset="0"/>
              </a:rPr>
              <a:t> </a:t>
            </a:r>
            <a:r>
              <a:rPr lang="vi-VN" altLang="en-US" sz="1800" dirty="0">
                <a:solidFill>
                  <a:schemeClr val="bg1"/>
                </a:solidFill>
                <a:cs typeface="Arial" panose="020B0604020202020204" pitchFamily="34" charset="0"/>
              </a:rPr>
              <a:t>şi structur</a:t>
            </a:r>
            <a:r>
              <a:rPr lang="ro-RO" altLang="en-US" sz="1800" dirty="0">
                <a:solidFill>
                  <a:schemeClr val="bg1"/>
                </a:solidFill>
                <a:latin typeface="Century" panose="02040604050505020304" pitchFamily="18" charset="0"/>
                <a:cs typeface="Arial" panose="020B0604020202020204" pitchFamily="34" charset="0"/>
              </a:rPr>
              <a:t>a</a:t>
            </a:r>
            <a:r>
              <a:rPr lang="vi-VN" altLang="en-US" sz="1800" dirty="0">
                <a:solidFill>
                  <a:schemeClr val="bg1"/>
                </a:solidFill>
                <a:cs typeface="Arial" panose="020B0604020202020204" pitchFamily="34" charset="0"/>
              </a:rPr>
              <a:t> concret</a:t>
            </a:r>
            <a:r>
              <a:rPr lang="ro-RO" altLang="en-US" sz="1800" dirty="0">
                <a:solidFill>
                  <a:schemeClr val="bg1"/>
                </a:solidFill>
                <a:latin typeface="Century" panose="02040604050505020304" pitchFamily="18" charset="0"/>
                <a:cs typeface="Arial" panose="020B0604020202020204" pitchFamily="34" charset="0"/>
              </a:rPr>
              <a:t>ă</a:t>
            </a:r>
            <a:r>
              <a:rPr lang="vi-VN" altLang="en-US" sz="1800" dirty="0">
                <a:solidFill>
                  <a:schemeClr val="bg1"/>
                </a:solidFill>
                <a:cs typeface="Arial" panose="020B0604020202020204" pitchFamily="34" charset="0"/>
              </a:rPr>
              <a:t> a datelor cu caracter personal la care se solicită accesul;</a:t>
            </a:r>
            <a:endParaRPr lang="ro-RO" altLang="en-US" sz="1800" dirty="0">
              <a:solidFill>
                <a:schemeClr val="bg1"/>
              </a:solidFill>
              <a:latin typeface="Century" panose="02040604050505020304" pitchFamily="18" charset="0"/>
              <a:cs typeface="Arial" panose="020B0604020202020204" pitchFamily="34" charset="0"/>
            </a:endParaRPr>
          </a:p>
          <a:p>
            <a:pPr marL="0" indent="363538" algn="just">
              <a:buFont typeface="Calibri" panose="020F0502020204030204" pitchFamily="34" charset="0"/>
              <a:buAutoNum type="arabicParenR"/>
            </a:pPr>
            <a:r>
              <a:rPr lang="vi-VN" altLang="en-US" sz="1800" dirty="0">
                <a:solidFill>
                  <a:srgbClr val="FFC000"/>
                </a:solidFill>
                <a:cs typeface="Arial" panose="020B0604020202020204" pitchFamily="34" charset="0"/>
              </a:rPr>
              <a:t>cadrul normativ </a:t>
            </a:r>
            <a:r>
              <a:rPr lang="vi-VN" altLang="en-US" sz="1800" dirty="0">
                <a:solidFill>
                  <a:schemeClr val="bg1"/>
                </a:solidFill>
                <a:cs typeface="Arial" panose="020B0604020202020204" pitchFamily="34" charset="0"/>
              </a:rPr>
              <a:t>care întemeiază cererea de acces a solicitantului la aceste informaţii;</a:t>
            </a:r>
            <a:endParaRPr lang="ro-RO" altLang="en-US" sz="1800" dirty="0">
              <a:solidFill>
                <a:schemeClr val="bg1"/>
              </a:solidFill>
              <a:latin typeface="Century" panose="02040604050505020304" pitchFamily="18" charset="0"/>
              <a:cs typeface="Arial" panose="020B0604020202020204" pitchFamily="34" charset="0"/>
            </a:endParaRPr>
          </a:p>
          <a:p>
            <a:pPr marL="0" indent="363538" algn="just">
              <a:buFont typeface="Calibri" panose="020F0502020204030204" pitchFamily="34" charset="0"/>
              <a:buAutoNum type="arabicParenR"/>
            </a:pPr>
            <a:r>
              <a:rPr lang="vi-VN" altLang="en-US" sz="1800" dirty="0">
                <a:solidFill>
                  <a:srgbClr val="FFC000"/>
                </a:solidFill>
                <a:cs typeface="Arial" panose="020B0604020202020204" pitchFamily="34" charset="0"/>
              </a:rPr>
              <a:t>prezenţ</a:t>
            </a:r>
            <a:r>
              <a:rPr lang="ro-RO" altLang="en-US" sz="1800" dirty="0">
                <a:solidFill>
                  <a:srgbClr val="FFC000"/>
                </a:solidFill>
                <a:latin typeface="Century" panose="02040604050505020304" pitchFamily="18" charset="0"/>
                <a:cs typeface="Arial" panose="020B0604020202020204" pitchFamily="34" charset="0"/>
              </a:rPr>
              <a:t>a</a:t>
            </a:r>
            <a:r>
              <a:rPr lang="vi-VN" altLang="en-US" sz="1800" dirty="0">
                <a:solidFill>
                  <a:srgbClr val="FFC000"/>
                </a:solidFill>
                <a:cs typeface="Arial" panose="020B0604020202020204" pitchFamily="34" charset="0"/>
              </a:rPr>
              <a:t> temeiurilor prevăzute de art. 5 sau art. 6 ale Legii privind protecţia datelor cu caracter personal</a:t>
            </a:r>
            <a:r>
              <a:rPr lang="vi-VN" altLang="en-US" sz="1800" dirty="0">
                <a:solidFill>
                  <a:schemeClr val="bg1"/>
                </a:solidFill>
                <a:cs typeface="Arial" panose="020B0604020202020204" pitchFamily="34" charset="0"/>
              </a:rPr>
              <a:t>, care motivează punerea la dispoziţie terţilor a informaţiei cu caracter confidenţial, în absenţa consimţămîntului subiectului datelor cu caracter personal;</a:t>
            </a:r>
            <a:endParaRPr lang="ro-RO" altLang="en-US" sz="1800" dirty="0">
              <a:solidFill>
                <a:schemeClr val="bg1"/>
              </a:solidFill>
              <a:latin typeface="Century" panose="02040604050505020304" pitchFamily="18" charset="0"/>
              <a:cs typeface="Arial" panose="020B0604020202020204" pitchFamily="34" charset="0"/>
            </a:endParaRPr>
          </a:p>
          <a:p>
            <a:pPr marL="0" indent="363538" algn="just">
              <a:buFont typeface="Calibri" panose="020F0502020204030204" pitchFamily="34" charset="0"/>
              <a:buAutoNum type="arabicParenR"/>
            </a:pPr>
            <a:r>
              <a:rPr lang="ro-RO" altLang="en-US" sz="1800" dirty="0">
                <a:solidFill>
                  <a:srgbClr val="FFC000"/>
                </a:solidFill>
                <a:latin typeface="Century" panose="02040604050505020304" pitchFamily="18" charset="0"/>
                <a:cs typeface="Arial" panose="020B0604020202020204" pitchFamily="34" charset="0"/>
              </a:rPr>
              <a:t>posibilitatea </a:t>
            </a:r>
            <a:r>
              <a:rPr lang="vi-VN" altLang="en-US" sz="1800" dirty="0">
                <a:solidFill>
                  <a:srgbClr val="FFC000"/>
                </a:solidFill>
                <a:cs typeface="Arial" panose="020B0604020202020204" pitchFamily="34" charset="0"/>
              </a:rPr>
              <a:t>aplicării prevederilor art. 31 </a:t>
            </a:r>
            <a:r>
              <a:rPr lang="vi-VN" altLang="en-US" sz="1800" dirty="0">
                <a:solidFill>
                  <a:schemeClr val="bg1"/>
                </a:solidFill>
                <a:cs typeface="Arial" panose="020B0604020202020204" pitchFamily="34" charset="0"/>
              </a:rPr>
              <a:t>al actului legislativ precitat, privind depersonalizarea datelor cu caracter personal puse la dispoziţia terţilor (după analiza detaliată a scopurilor pentru care se solicită accesul la aceste date).</a:t>
            </a:r>
          </a:p>
          <a:p>
            <a:pPr marL="0" indent="363538" algn="just">
              <a:buFont typeface="Wingdings" panose="05000000000000000000" pitchFamily="2" charset="2"/>
              <a:buChar char="ü"/>
            </a:pPr>
            <a:endParaRPr lang="ro-RO" altLang="en-US" sz="1600" dirty="0">
              <a:solidFill>
                <a:schemeClr val="bg1"/>
              </a:solidFill>
              <a:latin typeface="Century" panose="02040604050505020304" pitchFamily="18" charset="0"/>
              <a:cs typeface="Arial" panose="020B0604020202020204" pitchFamily="34" charset="0"/>
            </a:endParaRPr>
          </a:p>
          <a:p>
            <a:pPr marL="0" indent="363538" algn="just">
              <a:buFont typeface="Wingdings" panose="05000000000000000000" pitchFamily="2" charset="2"/>
              <a:buChar char="q"/>
            </a:pPr>
            <a:endParaRPr lang="en-US" altLang="en-US" sz="1600" dirty="0">
              <a:solidFill>
                <a:schemeClr val="bg1"/>
              </a:solidFill>
              <a:latin typeface="Century" panose="02040604050505020304" pitchFamily="18"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a:extLst>
              <a:ext uri="{FF2B5EF4-FFF2-40B4-BE49-F238E27FC236}">
                <a16:creationId xmlns:a16="http://schemas.microsoft.com/office/drawing/2014/main" id="{82F260DE-CD5D-4FAA-A5F4-8D2C0137CD05}"/>
              </a:ext>
            </a:extLst>
          </p:cNvPr>
          <p:cNvSpPr>
            <a:spLocks noGrp="1"/>
          </p:cNvSpPr>
          <p:nvPr>
            <p:ph type="title"/>
          </p:nvPr>
        </p:nvSpPr>
        <p:spPr>
          <a:xfrm>
            <a:off x="1403350" y="260350"/>
            <a:ext cx="7869238" cy="1152525"/>
          </a:xfrm>
        </p:spPr>
        <p:txBody>
          <a:bodyPr/>
          <a:lstStyle/>
          <a:p>
            <a:r>
              <a:rPr lang="ro-MD" altLang="en-US" sz="2400" b="1" i="1" dirty="0">
                <a:latin typeface="Century" panose="02040604050505020304" pitchFamily="18" charset="0"/>
              </a:rPr>
              <a:t> </a:t>
            </a:r>
            <a:r>
              <a:rPr lang="ro-MD" altLang="en-US" sz="2000" b="1" i="1" dirty="0">
                <a:latin typeface="Century" panose="02040604050505020304" pitchFamily="18" charset="0"/>
              </a:rPr>
              <a:t>Codul de procedura penală</a:t>
            </a:r>
            <a:endParaRPr lang="en-US" altLang="en-US" sz="2000" b="1" i="1" dirty="0">
              <a:latin typeface="Century" panose="02040604050505020304" pitchFamily="18" charset="0"/>
            </a:endParaRPr>
          </a:p>
        </p:txBody>
      </p:sp>
      <p:sp>
        <p:nvSpPr>
          <p:cNvPr id="29699" name="Content Placeholder 4">
            <a:extLst>
              <a:ext uri="{FF2B5EF4-FFF2-40B4-BE49-F238E27FC236}">
                <a16:creationId xmlns:a16="http://schemas.microsoft.com/office/drawing/2014/main" id="{2BEBEA34-3BDE-4148-AFFB-3DB1771E312D}"/>
              </a:ext>
            </a:extLst>
          </p:cNvPr>
          <p:cNvSpPr>
            <a:spLocks noGrp="1"/>
          </p:cNvSpPr>
          <p:nvPr>
            <p:ph idx="1"/>
          </p:nvPr>
        </p:nvSpPr>
        <p:spPr/>
        <p:txBody>
          <a:bodyPr/>
          <a:lstStyle/>
          <a:p>
            <a:pPr indent="0" algn="just">
              <a:spcAft>
                <a:spcPts val="0"/>
              </a:spcAft>
              <a:buNone/>
            </a:pPr>
            <a:r>
              <a:rPr lang="en-US" sz="1800" b="1" i="0" u="sng" dirty="0" err="1">
                <a:solidFill>
                  <a:schemeClr val="bg1"/>
                </a:solidFill>
                <a:effectLst/>
                <a:latin typeface="Century" panose="02040604050505020304" pitchFamily="18" charset="0"/>
              </a:rPr>
              <a:t>Articolul</a:t>
            </a:r>
            <a:r>
              <a:rPr lang="en-US" sz="1800" b="1" i="0" u="sng" dirty="0">
                <a:solidFill>
                  <a:schemeClr val="bg1"/>
                </a:solidFill>
                <a:effectLst/>
                <a:latin typeface="Century" panose="02040604050505020304" pitchFamily="18" charset="0"/>
              </a:rPr>
              <a:t> 15. </a:t>
            </a:r>
            <a:r>
              <a:rPr lang="en-US" sz="1800" b="1" i="0" u="sng" dirty="0" err="1">
                <a:solidFill>
                  <a:schemeClr val="bg1"/>
                </a:solidFill>
                <a:effectLst/>
                <a:latin typeface="Century" panose="02040604050505020304" pitchFamily="18" charset="0"/>
              </a:rPr>
              <a:t>Inviolabilitatea</a:t>
            </a:r>
            <a:r>
              <a:rPr lang="en-US" sz="1800" b="1" i="0" u="sng" dirty="0">
                <a:solidFill>
                  <a:schemeClr val="bg1"/>
                </a:solidFill>
                <a:effectLst/>
                <a:latin typeface="Century" panose="02040604050505020304" pitchFamily="18" charset="0"/>
              </a:rPr>
              <a:t> </a:t>
            </a:r>
            <a:r>
              <a:rPr lang="en-US" sz="1800" b="1" i="0" u="sng" dirty="0" err="1">
                <a:solidFill>
                  <a:schemeClr val="bg1"/>
                </a:solidFill>
                <a:effectLst/>
                <a:latin typeface="Century" panose="02040604050505020304" pitchFamily="18" charset="0"/>
              </a:rPr>
              <a:t>vieţii</a:t>
            </a:r>
            <a:r>
              <a:rPr lang="en-US" sz="1800" b="1" i="0" u="sng" dirty="0">
                <a:solidFill>
                  <a:schemeClr val="bg1"/>
                </a:solidFill>
                <a:effectLst/>
                <a:latin typeface="Century" panose="02040604050505020304" pitchFamily="18" charset="0"/>
              </a:rPr>
              <a:t> private</a:t>
            </a:r>
            <a:endParaRPr lang="en-US" sz="1100" b="1" i="0" u="sng" dirty="0">
              <a:solidFill>
                <a:schemeClr val="bg1"/>
              </a:solidFill>
              <a:effectLst/>
              <a:latin typeface="Century" panose="02040604050505020304" pitchFamily="18" charset="0"/>
            </a:endParaRPr>
          </a:p>
          <a:p>
            <a:pPr indent="450215" algn="just">
              <a:spcAft>
                <a:spcPts val="0"/>
              </a:spcAft>
            </a:pPr>
            <a:r>
              <a:rPr lang="en-US" sz="1800" b="0" i="0" dirty="0">
                <a:solidFill>
                  <a:schemeClr val="bg1"/>
                </a:solidFill>
                <a:effectLst/>
                <a:latin typeface="Century" panose="02040604050505020304" pitchFamily="18" charset="0"/>
              </a:rPr>
              <a:t>(1) </a:t>
            </a:r>
            <a:r>
              <a:rPr lang="en-US" sz="1800" b="0" i="0" dirty="0" err="1">
                <a:solidFill>
                  <a:schemeClr val="bg1"/>
                </a:solidFill>
                <a:effectLst/>
                <a:latin typeface="Century" panose="02040604050505020304" pitchFamily="18" charset="0"/>
              </a:rPr>
              <a:t>Orice</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persoană</a:t>
            </a:r>
            <a:r>
              <a:rPr lang="en-US" sz="1800" b="0" i="0" dirty="0">
                <a:solidFill>
                  <a:schemeClr val="bg1"/>
                </a:solidFill>
                <a:effectLst/>
                <a:latin typeface="Century" panose="02040604050505020304" pitchFamily="18" charset="0"/>
              </a:rPr>
              <a:t> are </a:t>
            </a:r>
            <a:r>
              <a:rPr lang="en-US" sz="1800" b="0" i="0" dirty="0" err="1">
                <a:solidFill>
                  <a:schemeClr val="bg1"/>
                </a:solidFill>
                <a:effectLst/>
                <a:latin typeface="Century" panose="02040604050505020304" pitchFamily="18" charset="0"/>
              </a:rPr>
              <a:t>dreptul</a:t>
            </a:r>
            <a:r>
              <a:rPr lang="en-US" sz="1800" b="0" i="0" dirty="0">
                <a:solidFill>
                  <a:schemeClr val="bg1"/>
                </a:solidFill>
                <a:effectLst/>
                <a:latin typeface="Century" panose="02040604050505020304" pitchFamily="18" charset="0"/>
              </a:rPr>
              <a:t> la </a:t>
            </a:r>
            <a:r>
              <a:rPr lang="en-US" sz="1800" b="0" i="0" dirty="0" err="1">
                <a:solidFill>
                  <a:schemeClr val="bg1"/>
                </a:solidFill>
                <a:effectLst/>
                <a:latin typeface="Century" panose="02040604050505020304" pitchFamily="18" charset="0"/>
              </a:rPr>
              <a:t>inviolabilitatea</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vieţii</a:t>
            </a:r>
            <a:r>
              <a:rPr lang="en-US" sz="1800" b="0" i="0" dirty="0">
                <a:solidFill>
                  <a:schemeClr val="bg1"/>
                </a:solidFill>
                <a:effectLst/>
                <a:latin typeface="Century" panose="02040604050505020304" pitchFamily="18" charset="0"/>
              </a:rPr>
              <a:t> private, la </a:t>
            </a:r>
            <a:r>
              <a:rPr lang="en-US" sz="1800" b="0" i="0" dirty="0" err="1">
                <a:solidFill>
                  <a:schemeClr val="bg1"/>
                </a:solidFill>
                <a:effectLst/>
                <a:latin typeface="Century" panose="02040604050505020304" pitchFamily="18" charset="0"/>
              </a:rPr>
              <a:t>confidenţialitatea</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vieţii</a:t>
            </a:r>
            <a:r>
              <a:rPr lang="en-US" sz="1800" b="0" i="0" dirty="0">
                <a:solidFill>
                  <a:schemeClr val="bg1"/>
                </a:solidFill>
                <a:effectLst/>
                <a:latin typeface="Century" panose="02040604050505020304" pitchFamily="18" charset="0"/>
              </a:rPr>
              <a:t> intime, </a:t>
            </a:r>
            <a:r>
              <a:rPr lang="en-US" sz="1800" b="0" i="0" dirty="0" err="1">
                <a:solidFill>
                  <a:schemeClr val="bg1"/>
                </a:solidFill>
                <a:effectLst/>
                <a:latin typeface="Century" panose="02040604050505020304" pitchFamily="18" charset="0"/>
              </a:rPr>
              <a:t>familiale</a:t>
            </a:r>
            <a:r>
              <a:rPr lang="en-US" sz="1800" b="0" i="0" dirty="0">
                <a:solidFill>
                  <a:schemeClr val="bg1"/>
                </a:solidFill>
                <a:effectLst/>
                <a:latin typeface="Century" panose="02040604050505020304" pitchFamily="18" charset="0"/>
              </a:rPr>
              <a:t>, la </a:t>
            </a:r>
            <a:r>
              <a:rPr lang="en-US" sz="1800" b="0" i="0" dirty="0" err="1">
                <a:solidFill>
                  <a:schemeClr val="bg1"/>
                </a:solidFill>
                <a:effectLst/>
                <a:latin typeface="Century" panose="02040604050505020304" pitchFamily="18" charset="0"/>
              </a:rPr>
              <a:t>protejarea</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onoarei</a:t>
            </a:r>
            <a:r>
              <a:rPr lang="en-US" sz="1800" b="0" i="0" dirty="0">
                <a:solidFill>
                  <a:schemeClr val="bg1"/>
                </a:solidFill>
                <a:effectLst/>
                <a:latin typeface="Century" panose="02040604050505020304" pitchFamily="18" charset="0"/>
              </a:rPr>
              <a:t> şi </a:t>
            </a:r>
            <a:r>
              <a:rPr lang="en-US" sz="1800" b="0" i="0" dirty="0" err="1">
                <a:solidFill>
                  <a:schemeClr val="bg1"/>
                </a:solidFill>
                <a:effectLst/>
                <a:latin typeface="Century" panose="02040604050505020304" pitchFamily="18" charset="0"/>
              </a:rPr>
              <a:t>demnităţii</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personale</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În</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cursul</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procesului</a:t>
            </a:r>
            <a:r>
              <a:rPr lang="en-US" sz="1800" b="0" i="0" dirty="0">
                <a:solidFill>
                  <a:schemeClr val="bg1"/>
                </a:solidFill>
                <a:effectLst/>
                <a:latin typeface="Century" panose="02040604050505020304" pitchFamily="18" charset="0"/>
              </a:rPr>
              <a:t> penal, </a:t>
            </a:r>
            <a:r>
              <a:rPr lang="en-US" sz="1800" b="0" i="0" dirty="0" err="1">
                <a:solidFill>
                  <a:schemeClr val="bg1"/>
                </a:solidFill>
                <a:effectLst/>
                <a:latin typeface="Century" panose="02040604050505020304" pitchFamily="18" charset="0"/>
              </a:rPr>
              <a:t>nimeni</a:t>
            </a:r>
            <a:r>
              <a:rPr lang="en-US" sz="1800" b="0" i="0" dirty="0">
                <a:solidFill>
                  <a:schemeClr val="bg1"/>
                </a:solidFill>
                <a:effectLst/>
                <a:latin typeface="Century" panose="02040604050505020304" pitchFamily="18" charset="0"/>
              </a:rPr>
              <a:t> nu </a:t>
            </a:r>
            <a:r>
              <a:rPr lang="en-US" sz="1800" b="0" i="0" dirty="0" err="1">
                <a:solidFill>
                  <a:schemeClr val="bg1"/>
                </a:solidFill>
                <a:effectLst/>
                <a:latin typeface="Century" panose="02040604050505020304" pitchFamily="18" charset="0"/>
              </a:rPr>
              <a:t>este</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în</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drept</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să</a:t>
            </a:r>
            <a:r>
              <a:rPr lang="en-US" sz="1800" b="0" i="0" dirty="0">
                <a:solidFill>
                  <a:schemeClr val="bg1"/>
                </a:solidFill>
                <a:effectLst/>
                <a:latin typeface="Century" panose="02040604050505020304" pitchFamily="18" charset="0"/>
              </a:rPr>
              <a:t> se </a:t>
            </a:r>
            <a:r>
              <a:rPr lang="en-US" sz="1800" b="0" i="0" dirty="0" err="1">
                <a:solidFill>
                  <a:schemeClr val="bg1"/>
                </a:solidFill>
                <a:effectLst/>
                <a:latin typeface="Century" panose="02040604050505020304" pitchFamily="18" charset="0"/>
              </a:rPr>
              <a:t>implice</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în</a:t>
            </a:r>
            <a:r>
              <a:rPr lang="en-US" sz="1800" b="0" i="0" dirty="0">
                <a:solidFill>
                  <a:schemeClr val="bg1"/>
                </a:solidFill>
                <a:effectLst/>
                <a:latin typeface="Century" panose="02040604050505020304" pitchFamily="18" charset="0"/>
              </a:rPr>
              <a:t> mod </a:t>
            </a:r>
            <a:r>
              <a:rPr lang="en-US" sz="1800" b="0" i="0" dirty="0" err="1">
                <a:solidFill>
                  <a:schemeClr val="bg1"/>
                </a:solidFill>
                <a:effectLst/>
                <a:latin typeface="Century" panose="02040604050505020304" pitchFamily="18" charset="0"/>
              </a:rPr>
              <a:t>arbitrar</a:t>
            </a:r>
            <a:r>
              <a:rPr lang="en-US" sz="1800" b="0" i="0" dirty="0">
                <a:solidFill>
                  <a:schemeClr val="bg1"/>
                </a:solidFill>
                <a:effectLst/>
                <a:latin typeface="Century" panose="02040604050505020304" pitchFamily="18" charset="0"/>
              </a:rPr>
              <a:t> şi </a:t>
            </a:r>
            <a:r>
              <a:rPr lang="en-US" sz="1800" b="0" i="0" dirty="0" err="1">
                <a:solidFill>
                  <a:schemeClr val="bg1"/>
                </a:solidFill>
                <a:effectLst/>
                <a:latin typeface="Century" panose="02040604050505020304" pitchFamily="18" charset="0"/>
              </a:rPr>
              <a:t>nelegitim</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în</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viaţa</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intimă</a:t>
            </a:r>
            <a:r>
              <a:rPr lang="en-US" sz="1800" b="0" i="0" dirty="0">
                <a:solidFill>
                  <a:schemeClr val="bg1"/>
                </a:solidFill>
                <a:effectLst/>
                <a:latin typeface="Century" panose="02040604050505020304" pitchFamily="18" charset="0"/>
              </a:rPr>
              <a:t> a </a:t>
            </a:r>
            <a:r>
              <a:rPr lang="en-US" sz="1800" b="0" i="0" dirty="0" err="1">
                <a:solidFill>
                  <a:schemeClr val="bg1"/>
                </a:solidFill>
                <a:effectLst/>
                <a:latin typeface="Century" panose="02040604050505020304" pitchFamily="18" charset="0"/>
              </a:rPr>
              <a:t>persoanei</a:t>
            </a:r>
            <a:r>
              <a:rPr lang="en-US" sz="1800" b="0" i="0" dirty="0">
                <a:solidFill>
                  <a:schemeClr val="bg1"/>
                </a:solidFill>
                <a:effectLst/>
                <a:latin typeface="Century" panose="02040604050505020304" pitchFamily="18" charset="0"/>
              </a:rPr>
              <a:t>.</a:t>
            </a:r>
            <a:endParaRPr lang="ro-MD" sz="1800" b="0" i="0" dirty="0">
              <a:solidFill>
                <a:schemeClr val="bg1"/>
              </a:solidFill>
              <a:effectLst/>
              <a:latin typeface="Century" panose="02040604050505020304" pitchFamily="18" charset="0"/>
            </a:endParaRPr>
          </a:p>
          <a:p>
            <a:pPr indent="450215" algn="just">
              <a:spcAft>
                <a:spcPts val="0"/>
              </a:spcAft>
            </a:pPr>
            <a:endParaRPr lang="en-US" sz="1100" b="0" i="0" dirty="0">
              <a:solidFill>
                <a:schemeClr val="bg1"/>
              </a:solidFill>
              <a:effectLst/>
              <a:latin typeface="Century" panose="02040604050505020304" pitchFamily="18" charset="0"/>
            </a:endParaRPr>
          </a:p>
          <a:p>
            <a:pPr indent="450215" algn="just">
              <a:spcAft>
                <a:spcPts val="0"/>
              </a:spcAft>
            </a:pPr>
            <a:r>
              <a:rPr lang="en-US" sz="1800" b="0" i="0" dirty="0">
                <a:solidFill>
                  <a:schemeClr val="bg1"/>
                </a:solidFill>
                <a:effectLst/>
                <a:latin typeface="Century" panose="02040604050505020304" pitchFamily="18" charset="0"/>
              </a:rPr>
              <a:t>(2) La </a:t>
            </a:r>
            <a:r>
              <a:rPr lang="en-US" sz="1800" b="0" i="0" dirty="0" err="1">
                <a:solidFill>
                  <a:schemeClr val="bg1"/>
                </a:solidFill>
                <a:effectLst/>
                <a:latin typeface="Century" panose="02040604050505020304" pitchFamily="18" charset="0"/>
              </a:rPr>
              <a:t>efectuarea</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acţiunilor</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procesuale</a:t>
            </a:r>
            <a:r>
              <a:rPr lang="en-US" sz="1800" b="0" i="0" dirty="0">
                <a:solidFill>
                  <a:schemeClr val="bg1"/>
                </a:solidFill>
                <a:effectLst/>
                <a:latin typeface="Century" panose="02040604050505020304" pitchFamily="18" charset="0"/>
              </a:rPr>
              <a:t> </a:t>
            </a:r>
            <a:r>
              <a:rPr lang="en-US" sz="1800" b="1" i="0" u="sng" dirty="0">
                <a:solidFill>
                  <a:schemeClr val="bg1"/>
                </a:solidFill>
                <a:effectLst/>
                <a:latin typeface="Century" panose="02040604050505020304" pitchFamily="18" charset="0"/>
              </a:rPr>
              <a:t>nu </a:t>
            </a:r>
            <a:r>
              <a:rPr lang="en-US" sz="1800" b="1" i="0" u="sng" dirty="0" err="1">
                <a:solidFill>
                  <a:schemeClr val="bg1"/>
                </a:solidFill>
                <a:effectLst/>
                <a:latin typeface="Century" panose="02040604050505020304" pitchFamily="18" charset="0"/>
              </a:rPr>
              <a:t>poate</a:t>
            </a:r>
            <a:r>
              <a:rPr lang="en-US" sz="1800" b="1" i="0" u="sng" dirty="0">
                <a:solidFill>
                  <a:schemeClr val="bg1"/>
                </a:solidFill>
                <a:effectLst/>
                <a:latin typeface="Century" panose="02040604050505020304" pitchFamily="18" charset="0"/>
              </a:rPr>
              <a:t> fi </a:t>
            </a:r>
            <a:r>
              <a:rPr lang="en-US" sz="1800" b="1" i="0" u="sng" dirty="0" err="1">
                <a:solidFill>
                  <a:schemeClr val="bg1"/>
                </a:solidFill>
                <a:effectLst/>
                <a:latin typeface="Century" panose="02040604050505020304" pitchFamily="18" charset="0"/>
              </a:rPr>
              <a:t>acumulată</a:t>
            </a:r>
            <a:r>
              <a:rPr lang="en-US" sz="1800" b="1" i="0" u="sng" dirty="0">
                <a:solidFill>
                  <a:schemeClr val="bg1"/>
                </a:solidFill>
                <a:effectLst/>
                <a:latin typeface="Century" panose="02040604050505020304" pitchFamily="18" charset="0"/>
              </a:rPr>
              <a:t> </a:t>
            </a:r>
            <a:r>
              <a:rPr lang="en-US" sz="1800" b="1" i="0" u="sng" dirty="0" err="1">
                <a:solidFill>
                  <a:schemeClr val="bg1"/>
                </a:solidFill>
                <a:effectLst/>
                <a:latin typeface="Century" panose="02040604050505020304" pitchFamily="18" charset="0"/>
              </a:rPr>
              <a:t>fără</a:t>
            </a:r>
            <a:r>
              <a:rPr lang="en-US" sz="1800" b="1" i="0" u="sng" dirty="0">
                <a:solidFill>
                  <a:schemeClr val="bg1"/>
                </a:solidFill>
                <a:effectLst/>
                <a:latin typeface="Century" panose="02040604050505020304" pitchFamily="18" charset="0"/>
              </a:rPr>
              <a:t> </a:t>
            </a:r>
            <a:r>
              <a:rPr lang="en-US" sz="1800" b="1" i="0" u="sng" dirty="0" err="1">
                <a:solidFill>
                  <a:schemeClr val="bg1"/>
                </a:solidFill>
                <a:effectLst/>
                <a:latin typeface="Century" panose="02040604050505020304" pitchFamily="18" charset="0"/>
              </a:rPr>
              <a:t>necesitate</a:t>
            </a:r>
            <a:r>
              <a:rPr lang="en-US" sz="1800" b="1" i="0" u="sng" dirty="0">
                <a:solidFill>
                  <a:schemeClr val="bg1"/>
                </a:solidFill>
                <a:effectLst/>
                <a:latin typeface="Century" panose="02040604050505020304" pitchFamily="18" charset="0"/>
              </a:rPr>
              <a:t> </a:t>
            </a:r>
            <a:r>
              <a:rPr lang="en-US" sz="1800" b="1" i="0" u="sng" dirty="0" err="1">
                <a:solidFill>
                  <a:schemeClr val="bg1"/>
                </a:solidFill>
                <a:effectLst/>
                <a:latin typeface="Century" panose="02040604050505020304" pitchFamily="18" charset="0"/>
              </a:rPr>
              <a:t>informaţie</a:t>
            </a:r>
            <a:r>
              <a:rPr lang="en-US" sz="1800" b="1" i="0" u="sng" dirty="0">
                <a:solidFill>
                  <a:schemeClr val="bg1"/>
                </a:solidFill>
                <a:effectLst/>
                <a:latin typeface="Century" panose="02040604050505020304" pitchFamily="18" charset="0"/>
              </a:rPr>
              <a:t> </a:t>
            </a:r>
            <a:r>
              <a:rPr lang="en-US" sz="1800" b="1" i="0" u="sng" dirty="0" err="1">
                <a:solidFill>
                  <a:schemeClr val="bg1"/>
                </a:solidFill>
                <a:effectLst/>
                <a:latin typeface="Century" panose="02040604050505020304" pitchFamily="18" charset="0"/>
              </a:rPr>
              <a:t>despre</a:t>
            </a:r>
            <a:r>
              <a:rPr lang="en-US" sz="1800" b="1" i="0" u="sng" dirty="0">
                <a:solidFill>
                  <a:schemeClr val="bg1"/>
                </a:solidFill>
                <a:effectLst/>
                <a:latin typeface="Century" panose="02040604050505020304" pitchFamily="18" charset="0"/>
              </a:rPr>
              <a:t> </a:t>
            </a:r>
            <a:r>
              <a:rPr lang="en-US" sz="1800" b="1" i="0" u="sng" dirty="0" err="1">
                <a:solidFill>
                  <a:schemeClr val="bg1"/>
                </a:solidFill>
                <a:effectLst/>
                <a:latin typeface="Century" panose="02040604050505020304" pitchFamily="18" charset="0"/>
              </a:rPr>
              <a:t>viaţa</a:t>
            </a:r>
            <a:r>
              <a:rPr lang="en-US" sz="1800" b="1" i="0" u="sng" dirty="0">
                <a:solidFill>
                  <a:schemeClr val="bg1"/>
                </a:solidFill>
                <a:effectLst/>
                <a:latin typeface="Century" panose="02040604050505020304" pitchFamily="18" charset="0"/>
              </a:rPr>
              <a:t> </a:t>
            </a:r>
            <a:r>
              <a:rPr lang="en-US" sz="1800" b="1" i="0" u="sng" dirty="0" err="1">
                <a:solidFill>
                  <a:schemeClr val="bg1"/>
                </a:solidFill>
                <a:effectLst/>
                <a:latin typeface="Century" panose="02040604050505020304" pitchFamily="18" charset="0"/>
              </a:rPr>
              <a:t>privată</a:t>
            </a:r>
            <a:r>
              <a:rPr lang="en-US" sz="1800" b="1" i="0" u="sng" dirty="0">
                <a:solidFill>
                  <a:schemeClr val="bg1"/>
                </a:solidFill>
                <a:effectLst/>
                <a:latin typeface="Century" panose="02040604050505020304" pitchFamily="18" charset="0"/>
              </a:rPr>
              <a:t> şi </a:t>
            </a:r>
            <a:r>
              <a:rPr lang="en-US" sz="1800" b="1" i="0" u="sng" dirty="0" err="1">
                <a:solidFill>
                  <a:schemeClr val="bg1"/>
                </a:solidFill>
                <a:effectLst/>
                <a:latin typeface="Century" panose="02040604050505020304" pitchFamily="18" charset="0"/>
              </a:rPr>
              <a:t>intimă</a:t>
            </a:r>
            <a:r>
              <a:rPr lang="en-US" sz="1800" b="1" i="0" u="sng" dirty="0">
                <a:solidFill>
                  <a:schemeClr val="bg1"/>
                </a:solidFill>
                <a:effectLst/>
                <a:latin typeface="Century" panose="02040604050505020304" pitchFamily="18" charset="0"/>
              </a:rPr>
              <a:t> a </a:t>
            </a:r>
            <a:r>
              <a:rPr lang="en-US" sz="1800" b="1" i="0" u="sng" dirty="0" err="1">
                <a:solidFill>
                  <a:schemeClr val="bg1"/>
                </a:solidFill>
                <a:effectLst/>
                <a:latin typeface="Century" panose="02040604050505020304" pitchFamily="18" charset="0"/>
              </a:rPr>
              <a:t>persoanei</a:t>
            </a:r>
            <a:r>
              <a:rPr lang="en-US" sz="1800" b="0" i="0" dirty="0">
                <a:solidFill>
                  <a:schemeClr val="bg1"/>
                </a:solidFill>
                <a:effectLst/>
                <a:latin typeface="Century" panose="02040604050505020304" pitchFamily="18" charset="0"/>
              </a:rPr>
              <a:t>. La </a:t>
            </a:r>
            <a:r>
              <a:rPr lang="en-US" sz="1800" b="0" i="0" dirty="0" err="1">
                <a:solidFill>
                  <a:schemeClr val="bg1"/>
                </a:solidFill>
                <a:effectLst/>
                <a:latin typeface="Century" panose="02040604050505020304" pitchFamily="18" charset="0"/>
              </a:rPr>
              <a:t>cererea</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organului</a:t>
            </a:r>
            <a:r>
              <a:rPr lang="en-US" sz="1800" b="0" i="0" dirty="0">
                <a:solidFill>
                  <a:schemeClr val="bg1"/>
                </a:solidFill>
                <a:effectLst/>
                <a:latin typeface="Century" panose="02040604050505020304" pitchFamily="18" charset="0"/>
              </a:rPr>
              <a:t> de </a:t>
            </a:r>
            <a:r>
              <a:rPr lang="en-US" sz="1800" b="0" i="0" dirty="0" err="1">
                <a:solidFill>
                  <a:schemeClr val="bg1"/>
                </a:solidFill>
                <a:effectLst/>
                <a:latin typeface="Century" panose="02040604050505020304" pitchFamily="18" charset="0"/>
              </a:rPr>
              <a:t>urmărire</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penală</a:t>
            </a:r>
            <a:r>
              <a:rPr lang="en-US" sz="1800" b="0" i="0" dirty="0">
                <a:solidFill>
                  <a:schemeClr val="bg1"/>
                </a:solidFill>
                <a:effectLst/>
                <a:latin typeface="Century" panose="02040604050505020304" pitchFamily="18" charset="0"/>
              </a:rPr>
              <a:t> şi a </a:t>
            </a:r>
            <a:r>
              <a:rPr lang="en-US" sz="1800" b="0" i="0" dirty="0" err="1">
                <a:solidFill>
                  <a:schemeClr val="bg1"/>
                </a:solidFill>
                <a:effectLst/>
                <a:latin typeface="Century" panose="02040604050505020304" pitchFamily="18" charset="0"/>
              </a:rPr>
              <a:t>instanţei</a:t>
            </a:r>
            <a:r>
              <a:rPr lang="en-US" sz="1800" b="0" i="0" dirty="0">
                <a:solidFill>
                  <a:schemeClr val="bg1"/>
                </a:solidFill>
                <a:effectLst/>
                <a:latin typeface="Century" panose="02040604050505020304" pitchFamily="18" charset="0"/>
              </a:rPr>
              <a:t> de </a:t>
            </a:r>
            <a:r>
              <a:rPr lang="en-US" sz="1800" b="0" i="0" dirty="0" err="1">
                <a:solidFill>
                  <a:schemeClr val="bg1"/>
                </a:solidFill>
                <a:effectLst/>
                <a:latin typeface="Century" panose="02040604050505020304" pitchFamily="18" charset="0"/>
              </a:rPr>
              <a:t>judecată</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participanţii</a:t>
            </a:r>
            <a:r>
              <a:rPr lang="en-US" sz="1800" b="0" i="0" dirty="0">
                <a:solidFill>
                  <a:schemeClr val="bg1"/>
                </a:solidFill>
                <a:effectLst/>
                <a:latin typeface="Century" panose="02040604050505020304" pitchFamily="18" charset="0"/>
              </a:rPr>
              <a:t> la </a:t>
            </a:r>
            <a:r>
              <a:rPr lang="en-US" sz="1800" b="0" i="0" dirty="0" err="1">
                <a:solidFill>
                  <a:schemeClr val="bg1"/>
                </a:solidFill>
                <a:effectLst/>
                <a:latin typeface="Century" panose="02040604050505020304" pitchFamily="18" charset="0"/>
              </a:rPr>
              <a:t>acţiunile</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procesuale</a:t>
            </a:r>
            <a:r>
              <a:rPr lang="en-US" sz="1800" b="0" i="0" dirty="0">
                <a:solidFill>
                  <a:schemeClr val="bg1"/>
                </a:solidFill>
                <a:effectLst/>
                <a:latin typeface="Century" panose="02040604050505020304" pitchFamily="18" charset="0"/>
              </a:rPr>
              <a:t> sînt </a:t>
            </a:r>
            <a:r>
              <a:rPr lang="en-US" sz="1800" b="0" i="0" dirty="0" err="1">
                <a:solidFill>
                  <a:schemeClr val="bg1"/>
                </a:solidFill>
                <a:effectLst/>
                <a:latin typeface="Century" panose="02040604050505020304" pitchFamily="18" charset="0"/>
              </a:rPr>
              <a:t>obligaţi</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să</a:t>
            </a:r>
            <a:r>
              <a:rPr lang="en-US" sz="1800" b="0" i="0" dirty="0">
                <a:solidFill>
                  <a:schemeClr val="bg1"/>
                </a:solidFill>
                <a:effectLst/>
                <a:latin typeface="Century" panose="02040604050505020304" pitchFamily="18" charset="0"/>
              </a:rPr>
              <a:t> nu divulge </a:t>
            </a:r>
            <a:r>
              <a:rPr lang="en-US" sz="1800" b="0" i="0" dirty="0" err="1">
                <a:solidFill>
                  <a:schemeClr val="bg1"/>
                </a:solidFill>
                <a:effectLst/>
                <a:latin typeface="Century" panose="02040604050505020304" pitchFamily="18" charset="0"/>
              </a:rPr>
              <a:t>asemenea</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informaţii</a:t>
            </a:r>
            <a:r>
              <a:rPr lang="en-US" sz="1800" b="0" i="0" dirty="0">
                <a:solidFill>
                  <a:schemeClr val="bg1"/>
                </a:solidFill>
                <a:effectLst/>
                <a:latin typeface="Century" panose="02040604050505020304" pitchFamily="18" charset="0"/>
              </a:rPr>
              <a:t> şi </a:t>
            </a:r>
            <a:r>
              <a:rPr lang="en-US" sz="1800" b="0" i="0" dirty="0" err="1">
                <a:solidFill>
                  <a:schemeClr val="bg1"/>
                </a:solidFill>
                <a:effectLst/>
                <a:latin typeface="Century" panose="02040604050505020304" pitchFamily="18" charset="0"/>
              </a:rPr>
              <a:t>despre</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aceasta</a:t>
            </a:r>
            <a:r>
              <a:rPr lang="en-US" sz="1800" b="0" i="0" dirty="0">
                <a:solidFill>
                  <a:schemeClr val="bg1"/>
                </a:solidFill>
                <a:effectLst/>
                <a:latin typeface="Century" panose="02040604050505020304" pitchFamily="18" charset="0"/>
              </a:rPr>
              <a:t> se </a:t>
            </a:r>
            <a:r>
              <a:rPr lang="en-US" sz="1800" b="0" i="0" dirty="0" err="1">
                <a:solidFill>
                  <a:schemeClr val="bg1"/>
                </a:solidFill>
                <a:effectLst/>
                <a:latin typeface="Century" panose="02040604050505020304" pitchFamily="18" charset="0"/>
              </a:rPr>
              <a:t>ia</a:t>
            </a:r>
            <a:r>
              <a:rPr lang="en-US" sz="1800" b="0" i="0" dirty="0">
                <a:solidFill>
                  <a:schemeClr val="bg1"/>
                </a:solidFill>
                <a:effectLst/>
                <a:latin typeface="Century" panose="02040604050505020304" pitchFamily="18" charset="0"/>
              </a:rPr>
              <a:t> un </a:t>
            </a:r>
            <a:r>
              <a:rPr lang="en-US" sz="1800" b="0" i="0" dirty="0" err="1">
                <a:solidFill>
                  <a:schemeClr val="bg1"/>
                </a:solidFill>
                <a:effectLst/>
                <a:latin typeface="Century" panose="02040604050505020304" pitchFamily="18" charset="0"/>
              </a:rPr>
              <a:t>angajament</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în</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scris</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Prelucrarea</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datelor</a:t>
            </a:r>
            <a:r>
              <a:rPr lang="en-US" sz="1800" b="0" i="0" dirty="0">
                <a:solidFill>
                  <a:schemeClr val="bg1"/>
                </a:solidFill>
                <a:effectLst/>
                <a:latin typeface="Century" panose="02040604050505020304" pitchFamily="18" charset="0"/>
              </a:rPr>
              <a:t> cu caracter personal </a:t>
            </a:r>
            <a:r>
              <a:rPr lang="en-US" sz="1800" b="0" i="0" dirty="0" err="1">
                <a:solidFill>
                  <a:schemeClr val="bg1"/>
                </a:solidFill>
                <a:effectLst/>
                <a:latin typeface="Century" panose="02040604050505020304" pitchFamily="18" charset="0"/>
              </a:rPr>
              <a:t>în</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cadrul</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procesului</a:t>
            </a:r>
            <a:r>
              <a:rPr lang="en-US" sz="1800" b="0" i="0" dirty="0">
                <a:solidFill>
                  <a:schemeClr val="bg1"/>
                </a:solidFill>
                <a:effectLst/>
                <a:latin typeface="Century" panose="02040604050505020304" pitchFamily="18" charset="0"/>
              </a:rPr>
              <a:t> penal se </a:t>
            </a:r>
            <a:r>
              <a:rPr lang="en-US" sz="1800" b="0" i="0" dirty="0" err="1">
                <a:solidFill>
                  <a:schemeClr val="bg1"/>
                </a:solidFill>
                <a:effectLst/>
                <a:latin typeface="Century" panose="02040604050505020304" pitchFamily="18" charset="0"/>
              </a:rPr>
              <a:t>efectuează</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în</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conformitate</a:t>
            </a:r>
            <a:r>
              <a:rPr lang="en-US" sz="1800" b="0" i="0" dirty="0">
                <a:solidFill>
                  <a:schemeClr val="bg1"/>
                </a:solidFill>
                <a:effectLst/>
                <a:latin typeface="Century" panose="02040604050505020304" pitchFamily="18" charset="0"/>
              </a:rPr>
              <a:t> cu </a:t>
            </a:r>
            <a:r>
              <a:rPr lang="en-US" sz="1800" b="0" i="0" dirty="0" err="1">
                <a:solidFill>
                  <a:schemeClr val="bg1"/>
                </a:solidFill>
                <a:effectLst/>
                <a:latin typeface="Century" panose="02040604050505020304" pitchFamily="18" charset="0"/>
              </a:rPr>
              <a:t>prevederile</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Legii</a:t>
            </a:r>
            <a:r>
              <a:rPr lang="en-US" sz="1800" b="0" i="0" dirty="0">
                <a:solidFill>
                  <a:schemeClr val="bg1"/>
                </a:solidFill>
                <a:effectLst/>
                <a:latin typeface="Century" panose="02040604050505020304" pitchFamily="18" charset="0"/>
              </a:rPr>
              <a:t> nr. 133 din 8 </a:t>
            </a:r>
            <a:r>
              <a:rPr lang="en-US" sz="1800" b="0" i="0" dirty="0" err="1">
                <a:solidFill>
                  <a:schemeClr val="bg1"/>
                </a:solidFill>
                <a:effectLst/>
                <a:latin typeface="Century" panose="02040604050505020304" pitchFamily="18" charset="0"/>
              </a:rPr>
              <a:t>iulie</a:t>
            </a:r>
            <a:r>
              <a:rPr lang="en-US" sz="1800" b="0" i="0" dirty="0">
                <a:solidFill>
                  <a:schemeClr val="bg1"/>
                </a:solidFill>
                <a:effectLst/>
                <a:latin typeface="Century" panose="02040604050505020304" pitchFamily="18" charset="0"/>
              </a:rPr>
              <a:t> 2011 </a:t>
            </a:r>
            <a:r>
              <a:rPr lang="en-US" sz="1800" b="0" i="0" dirty="0" err="1">
                <a:solidFill>
                  <a:schemeClr val="bg1"/>
                </a:solidFill>
                <a:effectLst/>
                <a:latin typeface="Century" panose="02040604050505020304" pitchFamily="18" charset="0"/>
              </a:rPr>
              <a:t>privind</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protecţia</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datelor</a:t>
            </a:r>
            <a:r>
              <a:rPr lang="en-US" sz="1800" b="0" i="0" dirty="0">
                <a:solidFill>
                  <a:schemeClr val="bg1"/>
                </a:solidFill>
                <a:effectLst/>
                <a:latin typeface="Century" panose="02040604050505020304" pitchFamily="18" charset="0"/>
              </a:rPr>
              <a:t> cu caracter personal.</a:t>
            </a:r>
            <a:endParaRPr lang="en-US" sz="1100" b="0" i="0" dirty="0">
              <a:solidFill>
                <a:schemeClr val="bg1"/>
              </a:solidFill>
              <a:effectLst/>
              <a:latin typeface="Century" panose="02040604050505020304" pitchFamily="18" charset="0"/>
            </a:endParaRPr>
          </a:p>
          <a:p>
            <a:pPr marL="0" indent="363538" algn="just">
              <a:buFont typeface="Wingdings" panose="05000000000000000000" pitchFamily="2" charset="2"/>
              <a:buChar char="q"/>
            </a:pPr>
            <a:endParaRPr lang="en-US" altLang="en-US" sz="1600" dirty="0">
              <a:solidFill>
                <a:schemeClr val="bg1"/>
              </a:solidFill>
              <a:latin typeface="Century" panose="02040604050505020304" pitchFamily="18" charset="0"/>
              <a:cs typeface="Arial" panose="020B0604020202020204" pitchFamily="34" charset="0"/>
            </a:endParaRPr>
          </a:p>
        </p:txBody>
      </p:sp>
    </p:spTree>
    <p:extLst>
      <p:ext uri="{BB962C8B-B14F-4D97-AF65-F5344CB8AC3E}">
        <p14:creationId xmlns:p14="http://schemas.microsoft.com/office/powerpoint/2010/main" val="4064617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a:extLst>
              <a:ext uri="{FF2B5EF4-FFF2-40B4-BE49-F238E27FC236}">
                <a16:creationId xmlns:a16="http://schemas.microsoft.com/office/drawing/2014/main" id="{82F260DE-CD5D-4FAA-A5F4-8D2C0137CD05}"/>
              </a:ext>
            </a:extLst>
          </p:cNvPr>
          <p:cNvSpPr>
            <a:spLocks noGrp="1"/>
          </p:cNvSpPr>
          <p:nvPr>
            <p:ph type="title"/>
          </p:nvPr>
        </p:nvSpPr>
        <p:spPr>
          <a:xfrm>
            <a:off x="1403350" y="260350"/>
            <a:ext cx="7869238" cy="1152525"/>
          </a:xfrm>
        </p:spPr>
        <p:txBody>
          <a:bodyPr/>
          <a:lstStyle/>
          <a:p>
            <a:r>
              <a:rPr lang="ro-MD" altLang="en-US" sz="2400" b="1" i="1" dirty="0">
                <a:latin typeface="Century" panose="02040604050505020304" pitchFamily="18" charset="0"/>
              </a:rPr>
              <a:t> </a:t>
            </a:r>
            <a:r>
              <a:rPr lang="ro-MD" altLang="en-US" sz="2000" b="1" i="1" dirty="0">
                <a:latin typeface="Century" panose="02040604050505020304" pitchFamily="18" charset="0"/>
              </a:rPr>
              <a:t>Codul de procedura penală</a:t>
            </a:r>
            <a:endParaRPr lang="en-US" altLang="en-US" sz="2000" b="1" i="1" dirty="0">
              <a:latin typeface="Century" panose="02040604050505020304" pitchFamily="18" charset="0"/>
            </a:endParaRPr>
          </a:p>
        </p:txBody>
      </p:sp>
      <p:sp>
        <p:nvSpPr>
          <p:cNvPr id="29699" name="Content Placeholder 4">
            <a:extLst>
              <a:ext uri="{FF2B5EF4-FFF2-40B4-BE49-F238E27FC236}">
                <a16:creationId xmlns:a16="http://schemas.microsoft.com/office/drawing/2014/main" id="{2BEBEA34-3BDE-4148-AFFB-3DB1771E312D}"/>
              </a:ext>
            </a:extLst>
          </p:cNvPr>
          <p:cNvSpPr>
            <a:spLocks noGrp="1"/>
          </p:cNvSpPr>
          <p:nvPr>
            <p:ph idx="1"/>
          </p:nvPr>
        </p:nvSpPr>
        <p:spPr>
          <a:xfrm>
            <a:off x="457200" y="1600200"/>
            <a:ext cx="8229600" cy="5069160"/>
          </a:xfrm>
        </p:spPr>
        <p:txBody>
          <a:bodyPr/>
          <a:lstStyle/>
          <a:p>
            <a:pPr indent="450215" algn="just">
              <a:spcAft>
                <a:spcPts val="0"/>
              </a:spcAft>
            </a:pPr>
            <a:r>
              <a:rPr lang="en-US" sz="1800" b="1" i="0" u="sng" dirty="0" err="1">
                <a:solidFill>
                  <a:schemeClr val="bg1"/>
                </a:solidFill>
                <a:effectLst/>
                <a:latin typeface="Century" panose="02040604050505020304" pitchFamily="18" charset="0"/>
              </a:rPr>
              <a:t>Articolul</a:t>
            </a:r>
            <a:r>
              <a:rPr lang="en-US" sz="1800" b="1" i="0" u="sng" dirty="0">
                <a:solidFill>
                  <a:schemeClr val="bg1"/>
                </a:solidFill>
                <a:effectLst/>
                <a:latin typeface="Century" panose="02040604050505020304" pitchFamily="18" charset="0"/>
              </a:rPr>
              <a:t> 15. </a:t>
            </a:r>
            <a:r>
              <a:rPr lang="en-US" sz="1800" b="1" i="0" u="sng" dirty="0" err="1">
                <a:solidFill>
                  <a:schemeClr val="bg1"/>
                </a:solidFill>
                <a:effectLst/>
                <a:latin typeface="Century" panose="02040604050505020304" pitchFamily="18" charset="0"/>
              </a:rPr>
              <a:t>Inviolabilitatea</a:t>
            </a:r>
            <a:r>
              <a:rPr lang="en-US" sz="1800" b="1" i="0" u="sng" dirty="0">
                <a:solidFill>
                  <a:schemeClr val="bg1"/>
                </a:solidFill>
                <a:effectLst/>
                <a:latin typeface="Century" panose="02040604050505020304" pitchFamily="18" charset="0"/>
              </a:rPr>
              <a:t> </a:t>
            </a:r>
            <a:r>
              <a:rPr lang="en-US" sz="1800" b="1" i="0" u="sng" dirty="0" err="1">
                <a:solidFill>
                  <a:schemeClr val="bg1"/>
                </a:solidFill>
                <a:effectLst/>
                <a:latin typeface="Century" panose="02040604050505020304" pitchFamily="18" charset="0"/>
              </a:rPr>
              <a:t>vieţii</a:t>
            </a:r>
            <a:r>
              <a:rPr lang="en-US" sz="1800" b="1" i="0" u="sng" dirty="0">
                <a:solidFill>
                  <a:schemeClr val="bg1"/>
                </a:solidFill>
                <a:effectLst/>
                <a:latin typeface="Century" panose="02040604050505020304" pitchFamily="18" charset="0"/>
              </a:rPr>
              <a:t> private</a:t>
            </a:r>
            <a:endParaRPr lang="en-US" sz="1100" b="1" i="0" u="sng" dirty="0">
              <a:solidFill>
                <a:schemeClr val="bg1"/>
              </a:solidFill>
              <a:effectLst/>
              <a:latin typeface="Century" panose="02040604050505020304" pitchFamily="18" charset="0"/>
            </a:endParaRPr>
          </a:p>
          <a:p>
            <a:pPr indent="450215" algn="just">
              <a:spcAft>
                <a:spcPts val="0"/>
              </a:spcAft>
            </a:pPr>
            <a:r>
              <a:rPr lang="en-US" sz="1800" b="0" i="0" dirty="0">
                <a:solidFill>
                  <a:schemeClr val="bg1"/>
                </a:solidFill>
                <a:effectLst/>
                <a:latin typeface="Century" panose="02040604050505020304" pitchFamily="18" charset="0"/>
              </a:rPr>
              <a:t>(3) </a:t>
            </a:r>
            <a:r>
              <a:rPr lang="en-US" sz="1800" b="0" i="0" dirty="0" err="1">
                <a:solidFill>
                  <a:schemeClr val="bg1"/>
                </a:solidFill>
                <a:effectLst/>
                <a:latin typeface="Century" panose="02040604050505020304" pitchFamily="18" charset="0"/>
              </a:rPr>
              <a:t>Persoanele</a:t>
            </a:r>
            <a:r>
              <a:rPr lang="en-US" sz="1800" b="0" i="0" dirty="0">
                <a:solidFill>
                  <a:schemeClr val="bg1"/>
                </a:solidFill>
                <a:effectLst/>
                <a:latin typeface="Century" panose="02040604050505020304" pitchFamily="18" charset="0"/>
              </a:rPr>
              <a:t> de la care </a:t>
            </a:r>
            <a:r>
              <a:rPr lang="en-US" sz="1800" b="0" i="0" dirty="0" err="1">
                <a:solidFill>
                  <a:schemeClr val="bg1"/>
                </a:solidFill>
                <a:effectLst/>
                <a:latin typeface="Century" panose="02040604050505020304" pitchFamily="18" charset="0"/>
              </a:rPr>
              <a:t>organul</a:t>
            </a:r>
            <a:r>
              <a:rPr lang="en-US" sz="1800" b="0" i="0" dirty="0">
                <a:solidFill>
                  <a:schemeClr val="bg1"/>
                </a:solidFill>
                <a:effectLst/>
                <a:latin typeface="Century" panose="02040604050505020304" pitchFamily="18" charset="0"/>
              </a:rPr>
              <a:t> de </a:t>
            </a:r>
            <a:r>
              <a:rPr lang="en-US" sz="1800" b="0" i="0" dirty="0" err="1">
                <a:solidFill>
                  <a:schemeClr val="bg1"/>
                </a:solidFill>
                <a:effectLst/>
                <a:latin typeface="Century" panose="02040604050505020304" pitchFamily="18" charset="0"/>
              </a:rPr>
              <a:t>urmărire</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penală</a:t>
            </a:r>
            <a:r>
              <a:rPr lang="en-US" sz="1800" b="0" i="0" dirty="0">
                <a:solidFill>
                  <a:schemeClr val="bg1"/>
                </a:solidFill>
                <a:effectLst/>
                <a:latin typeface="Century" panose="02040604050505020304" pitchFamily="18" charset="0"/>
              </a:rPr>
              <a:t> cere </a:t>
            </a:r>
            <a:r>
              <a:rPr lang="en-US" sz="1800" b="0" i="0" dirty="0" err="1">
                <a:solidFill>
                  <a:schemeClr val="bg1"/>
                </a:solidFill>
                <a:effectLst/>
                <a:latin typeface="Century" panose="02040604050505020304" pitchFamily="18" charset="0"/>
              </a:rPr>
              <a:t>informaţie</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despre</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viaţa</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privată</a:t>
            </a:r>
            <a:r>
              <a:rPr lang="en-US" sz="1800" b="0" i="0" dirty="0">
                <a:solidFill>
                  <a:schemeClr val="bg1"/>
                </a:solidFill>
                <a:effectLst/>
                <a:latin typeface="Century" panose="02040604050505020304" pitchFamily="18" charset="0"/>
              </a:rPr>
              <a:t> şi </a:t>
            </a:r>
            <a:r>
              <a:rPr lang="en-US" sz="1800" b="0" i="0" dirty="0" err="1">
                <a:solidFill>
                  <a:schemeClr val="bg1"/>
                </a:solidFill>
                <a:effectLst/>
                <a:latin typeface="Century" panose="02040604050505020304" pitchFamily="18" charset="0"/>
              </a:rPr>
              <a:t>intimă</a:t>
            </a:r>
            <a:r>
              <a:rPr lang="en-US" sz="1800" b="0" i="0" dirty="0">
                <a:solidFill>
                  <a:schemeClr val="bg1"/>
                </a:solidFill>
                <a:effectLst/>
                <a:latin typeface="Century" panose="02040604050505020304" pitchFamily="18" charset="0"/>
              </a:rPr>
              <a:t> sînt </a:t>
            </a:r>
            <a:r>
              <a:rPr lang="en-US" sz="1800" b="0" i="0" dirty="0" err="1">
                <a:solidFill>
                  <a:schemeClr val="bg1"/>
                </a:solidFill>
                <a:effectLst/>
                <a:latin typeface="Century" panose="02040604050505020304" pitchFamily="18" charset="0"/>
              </a:rPr>
              <a:t>în</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drept</a:t>
            </a:r>
            <a:r>
              <a:rPr lang="en-US" sz="1800" b="0" i="0" dirty="0">
                <a:solidFill>
                  <a:schemeClr val="bg1"/>
                </a:solidFill>
                <a:effectLst/>
                <a:latin typeface="Century" panose="02040604050505020304" pitchFamily="18" charset="0"/>
              </a:rPr>
              <a:t> </a:t>
            </a:r>
            <a:r>
              <a:rPr lang="en-US" sz="1800" b="0" i="0" u="sng" dirty="0" err="1">
                <a:solidFill>
                  <a:schemeClr val="bg1"/>
                </a:solidFill>
                <a:effectLst/>
                <a:latin typeface="Century" panose="02040604050505020304" pitchFamily="18" charset="0"/>
              </a:rPr>
              <a:t>să</a:t>
            </a:r>
            <a:r>
              <a:rPr lang="en-US" sz="1800" b="0" i="0" u="sng" dirty="0">
                <a:solidFill>
                  <a:schemeClr val="bg1"/>
                </a:solidFill>
                <a:effectLst/>
                <a:latin typeface="Century" panose="02040604050505020304" pitchFamily="18" charset="0"/>
              </a:rPr>
              <a:t> se </a:t>
            </a:r>
            <a:r>
              <a:rPr lang="en-US" sz="1800" b="0" i="0" u="sng" dirty="0" err="1">
                <a:solidFill>
                  <a:schemeClr val="bg1"/>
                </a:solidFill>
                <a:effectLst/>
                <a:latin typeface="Century" panose="02040604050505020304" pitchFamily="18" charset="0"/>
              </a:rPr>
              <a:t>convingă</a:t>
            </a:r>
            <a:r>
              <a:rPr lang="en-US" sz="1800" b="0" i="0" u="sng" dirty="0">
                <a:solidFill>
                  <a:schemeClr val="bg1"/>
                </a:solidFill>
                <a:effectLst/>
                <a:latin typeface="Century" panose="02040604050505020304" pitchFamily="18" charset="0"/>
              </a:rPr>
              <a:t> </a:t>
            </a:r>
            <a:r>
              <a:rPr lang="en-US" sz="1800" b="0" i="0" u="sng" dirty="0" err="1">
                <a:solidFill>
                  <a:schemeClr val="bg1"/>
                </a:solidFill>
                <a:effectLst/>
                <a:latin typeface="Century" panose="02040604050505020304" pitchFamily="18" charset="0"/>
              </a:rPr>
              <a:t>că</a:t>
            </a:r>
            <a:r>
              <a:rPr lang="en-US" sz="1800" b="0" i="0" u="sng" dirty="0">
                <a:solidFill>
                  <a:schemeClr val="bg1"/>
                </a:solidFill>
                <a:effectLst/>
                <a:latin typeface="Century" panose="02040604050505020304" pitchFamily="18" charset="0"/>
              </a:rPr>
              <a:t> </a:t>
            </a:r>
            <a:r>
              <a:rPr lang="en-US" sz="1800" b="0" i="0" u="sng" dirty="0" err="1">
                <a:solidFill>
                  <a:schemeClr val="bg1"/>
                </a:solidFill>
                <a:effectLst/>
                <a:latin typeface="Century" panose="02040604050505020304" pitchFamily="18" charset="0"/>
              </a:rPr>
              <a:t>această</a:t>
            </a:r>
            <a:r>
              <a:rPr lang="en-US" sz="1800" b="0" i="0" u="sng" dirty="0">
                <a:solidFill>
                  <a:schemeClr val="bg1"/>
                </a:solidFill>
                <a:effectLst/>
                <a:latin typeface="Century" panose="02040604050505020304" pitchFamily="18" charset="0"/>
              </a:rPr>
              <a:t> </a:t>
            </a:r>
            <a:r>
              <a:rPr lang="en-US" sz="1800" b="0" i="0" u="sng" dirty="0" err="1">
                <a:solidFill>
                  <a:schemeClr val="bg1"/>
                </a:solidFill>
                <a:effectLst/>
                <a:latin typeface="Century" panose="02040604050505020304" pitchFamily="18" charset="0"/>
              </a:rPr>
              <a:t>informaţie</a:t>
            </a:r>
            <a:r>
              <a:rPr lang="en-US" sz="1800" b="0" i="0" u="sng" dirty="0">
                <a:solidFill>
                  <a:schemeClr val="bg1"/>
                </a:solidFill>
                <a:effectLst/>
                <a:latin typeface="Century" panose="02040604050505020304" pitchFamily="18" charset="0"/>
              </a:rPr>
              <a:t> se </a:t>
            </a:r>
            <a:r>
              <a:rPr lang="en-US" sz="1800" b="0" i="0" u="sng" dirty="0" err="1">
                <a:solidFill>
                  <a:schemeClr val="bg1"/>
                </a:solidFill>
                <a:effectLst/>
                <a:latin typeface="Century" panose="02040604050505020304" pitchFamily="18" charset="0"/>
              </a:rPr>
              <a:t>administrează</a:t>
            </a:r>
            <a:r>
              <a:rPr lang="en-US" sz="1800" b="0" i="0" u="sng" dirty="0">
                <a:solidFill>
                  <a:schemeClr val="bg1"/>
                </a:solidFill>
                <a:effectLst/>
                <a:latin typeface="Century" panose="02040604050505020304" pitchFamily="18" charset="0"/>
              </a:rPr>
              <a:t> </a:t>
            </a:r>
            <a:r>
              <a:rPr lang="en-US" sz="1800" b="0" i="0" u="sng" dirty="0" err="1">
                <a:solidFill>
                  <a:schemeClr val="bg1"/>
                </a:solidFill>
                <a:effectLst/>
                <a:latin typeface="Century" panose="02040604050505020304" pitchFamily="18" charset="0"/>
              </a:rPr>
              <a:t>într</a:t>
            </a:r>
            <a:r>
              <a:rPr lang="en-US" sz="1800" b="0" i="0" u="sng" dirty="0">
                <a:solidFill>
                  <a:schemeClr val="bg1"/>
                </a:solidFill>
                <a:effectLst/>
                <a:latin typeface="Century" panose="02040604050505020304" pitchFamily="18" charset="0"/>
              </a:rPr>
              <a:t>-o </a:t>
            </a:r>
            <a:r>
              <a:rPr lang="en-US" sz="1800" b="0" i="0" u="sng" dirty="0" err="1">
                <a:solidFill>
                  <a:schemeClr val="bg1"/>
                </a:solidFill>
                <a:effectLst/>
                <a:latin typeface="Century" panose="02040604050505020304" pitchFamily="18" charset="0"/>
              </a:rPr>
              <a:t>cauză</a:t>
            </a:r>
            <a:r>
              <a:rPr lang="en-US" sz="1800" b="0" i="0" u="sng" dirty="0">
                <a:solidFill>
                  <a:schemeClr val="bg1"/>
                </a:solidFill>
                <a:effectLst/>
                <a:latin typeface="Century" panose="02040604050505020304" pitchFamily="18" charset="0"/>
              </a:rPr>
              <a:t> </a:t>
            </a:r>
            <a:r>
              <a:rPr lang="en-US" sz="1800" b="0" i="0" u="sng" dirty="0" err="1">
                <a:solidFill>
                  <a:schemeClr val="bg1"/>
                </a:solidFill>
                <a:effectLst/>
                <a:latin typeface="Century" panose="02040604050505020304" pitchFamily="18" charset="0"/>
              </a:rPr>
              <a:t>penală</a:t>
            </a:r>
            <a:r>
              <a:rPr lang="en-US" sz="1800" b="0" i="0" u="sng" dirty="0">
                <a:solidFill>
                  <a:schemeClr val="bg1"/>
                </a:solidFill>
                <a:effectLst/>
                <a:latin typeface="Century" panose="02040604050505020304" pitchFamily="18" charset="0"/>
              </a:rPr>
              <a:t> </a:t>
            </a:r>
            <a:r>
              <a:rPr lang="en-US" sz="1800" b="0" i="0" u="sng" dirty="0" err="1">
                <a:solidFill>
                  <a:schemeClr val="bg1"/>
                </a:solidFill>
                <a:effectLst/>
                <a:latin typeface="Century" panose="02040604050505020304" pitchFamily="18" charset="0"/>
              </a:rPr>
              <a:t>concretă</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Persoana</a:t>
            </a:r>
            <a:r>
              <a:rPr lang="en-US" sz="1800" b="0" i="0" dirty="0">
                <a:solidFill>
                  <a:schemeClr val="bg1"/>
                </a:solidFill>
                <a:effectLst/>
                <a:latin typeface="Century" panose="02040604050505020304" pitchFamily="18" charset="0"/>
              </a:rPr>
              <a:t> nu </a:t>
            </a:r>
            <a:r>
              <a:rPr lang="en-US" sz="1800" b="0" i="0" dirty="0" err="1">
                <a:solidFill>
                  <a:schemeClr val="bg1"/>
                </a:solidFill>
                <a:effectLst/>
                <a:latin typeface="Century" panose="02040604050505020304" pitchFamily="18" charset="0"/>
              </a:rPr>
              <a:t>este</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în</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drept</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să</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refuze</a:t>
            </a:r>
            <a:r>
              <a:rPr lang="en-US" sz="1800" b="0" i="0" dirty="0">
                <a:solidFill>
                  <a:schemeClr val="bg1"/>
                </a:solidFill>
                <a:effectLst/>
                <a:latin typeface="Century" panose="02040604050505020304" pitchFamily="18" charset="0"/>
              </a:rPr>
              <a:t> de a </a:t>
            </a:r>
            <a:r>
              <a:rPr lang="en-US" sz="1800" b="0" i="0" dirty="0" err="1">
                <a:solidFill>
                  <a:schemeClr val="bg1"/>
                </a:solidFill>
                <a:effectLst/>
                <a:latin typeface="Century" panose="02040604050505020304" pitchFamily="18" charset="0"/>
              </a:rPr>
              <a:t>prezenta</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informaţii</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despre</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viaţa</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privată</a:t>
            </a:r>
            <a:r>
              <a:rPr lang="en-US" sz="1800" b="0" i="0" dirty="0">
                <a:solidFill>
                  <a:schemeClr val="bg1"/>
                </a:solidFill>
                <a:effectLst/>
                <a:latin typeface="Century" panose="02040604050505020304" pitchFamily="18" charset="0"/>
              </a:rPr>
              <a:t> şi </a:t>
            </a:r>
            <a:r>
              <a:rPr lang="en-US" sz="1800" b="0" i="0" dirty="0" err="1">
                <a:solidFill>
                  <a:schemeClr val="bg1"/>
                </a:solidFill>
                <a:effectLst/>
                <a:latin typeface="Century" panose="02040604050505020304" pitchFamily="18" charset="0"/>
              </a:rPr>
              <a:t>intimă</a:t>
            </a:r>
            <a:r>
              <a:rPr lang="en-US" sz="1800" b="0" i="0" dirty="0">
                <a:solidFill>
                  <a:schemeClr val="bg1"/>
                </a:solidFill>
                <a:effectLst/>
                <a:latin typeface="Century" panose="02040604050505020304" pitchFamily="18" charset="0"/>
              </a:rPr>
              <a:t> a </a:t>
            </a:r>
            <a:r>
              <a:rPr lang="en-US" sz="1800" b="0" i="0" dirty="0" err="1">
                <a:solidFill>
                  <a:schemeClr val="bg1"/>
                </a:solidFill>
                <a:effectLst/>
                <a:latin typeface="Century" panose="02040604050505020304" pitchFamily="18" charset="0"/>
              </a:rPr>
              <a:t>sa</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sau</a:t>
            </a:r>
            <a:r>
              <a:rPr lang="en-US" sz="1800" b="0" i="0" dirty="0">
                <a:solidFill>
                  <a:schemeClr val="bg1"/>
                </a:solidFill>
                <a:effectLst/>
                <a:latin typeface="Century" panose="02040604050505020304" pitchFamily="18" charset="0"/>
              </a:rPr>
              <a:t> a </a:t>
            </a:r>
            <a:r>
              <a:rPr lang="en-US" sz="1800" b="0" i="0" dirty="0" err="1">
                <a:solidFill>
                  <a:schemeClr val="bg1"/>
                </a:solidFill>
                <a:effectLst/>
                <a:latin typeface="Century" panose="02040604050505020304" pitchFamily="18" charset="0"/>
              </a:rPr>
              <a:t>altor</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persoane</a:t>
            </a:r>
            <a:r>
              <a:rPr lang="en-US" sz="1800" b="0" i="0" dirty="0">
                <a:solidFill>
                  <a:schemeClr val="bg1"/>
                </a:solidFill>
                <a:effectLst/>
                <a:latin typeface="Century" panose="02040604050505020304" pitchFamily="18" charset="0"/>
              </a:rPr>
              <a:t> sub </a:t>
            </a:r>
            <a:r>
              <a:rPr lang="en-US" sz="1800" b="0" i="0" dirty="0" err="1">
                <a:solidFill>
                  <a:schemeClr val="bg1"/>
                </a:solidFill>
                <a:effectLst/>
                <a:latin typeface="Century" panose="02040604050505020304" pitchFamily="18" charset="0"/>
              </a:rPr>
              <a:t>pretextul</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inviolabilităţii</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vieţii</a:t>
            </a:r>
            <a:r>
              <a:rPr lang="en-US" sz="1800" b="0" i="0" dirty="0">
                <a:solidFill>
                  <a:schemeClr val="bg1"/>
                </a:solidFill>
                <a:effectLst/>
                <a:latin typeface="Century" panose="02040604050505020304" pitchFamily="18" charset="0"/>
              </a:rPr>
              <a:t> private, </a:t>
            </a:r>
            <a:r>
              <a:rPr lang="en-US" sz="1800" b="1" i="0" u="sng" dirty="0" err="1">
                <a:solidFill>
                  <a:schemeClr val="bg1"/>
                </a:solidFill>
                <a:effectLst/>
                <a:latin typeface="Century" panose="02040604050505020304" pitchFamily="18" charset="0"/>
              </a:rPr>
              <a:t>însă</a:t>
            </a:r>
            <a:r>
              <a:rPr lang="en-US" sz="1800" b="1" i="0" u="sng" dirty="0">
                <a:solidFill>
                  <a:schemeClr val="bg1"/>
                </a:solidFill>
                <a:effectLst/>
                <a:latin typeface="Century" panose="02040604050505020304" pitchFamily="18" charset="0"/>
              </a:rPr>
              <a:t> </a:t>
            </a:r>
            <a:r>
              <a:rPr lang="en-US" sz="1800" b="1" i="0" u="sng" dirty="0" err="1">
                <a:solidFill>
                  <a:schemeClr val="bg1"/>
                </a:solidFill>
                <a:effectLst/>
                <a:latin typeface="Century" panose="02040604050505020304" pitchFamily="18" charset="0"/>
              </a:rPr>
              <a:t>ea</a:t>
            </a:r>
            <a:r>
              <a:rPr lang="en-US" sz="1800" b="1" i="0" u="sng" dirty="0">
                <a:solidFill>
                  <a:schemeClr val="bg1"/>
                </a:solidFill>
                <a:effectLst/>
                <a:latin typeface="Century" panose="02040604050505020304" pitchFamily="18" charset="0"/>
              </a:rPr>
              <a:t> </a:t>
            </a:r>
            <a:r>
              <a:rPr lang="en-US" sz="1800" b="1" i="0" u="sng" dirty="0" err="1">
                <a:solidFill>
                  <a:schemeClr val="bg1"/>
                </a:solidFill>
                <a:effectLst/>
                <a:latin typeface="Century" panose="02040604050505020304" pitchFamily="18" charset="0"/>
              </a:rPr>
              <a:t>este</a:t>
            </a:r>
            <a:r>
              <a:rPr lang="en-US" sz="1800" b="1" i="0" u="sng" dirty="0">
                <a:solidFill>
                  <a:schemeClr val="bg1"/>
                </a:solidFill>
                <a:effectLst/>
                <a:latin typeface="Century" panose="02040604050505020304" pitchFamily="18" charset="0"/>
              </a:rPr>
              <a:t> </a:t>
            </a:r>
            <a:r>
              <a:rPr lang="en-US" sz="1800" b="1" i="0" u="sng" dirty="0" err="1">
                <a:solidFill>
                  <a:schemeClr val="bg1"/>
                </a:solidFill>
                <a:effectLst/>
                <a:latin typeface="Century" panose="02040604050505020304" pitchFamily="18" charset="0"/>
              </a:rPr>
              <a:t>în</a:t>
            </a:r>
            <a:r>
              <a:rPr lang="en-US" sz="1800" b="1" i="0" u="sng" dirty="0">
                <a:solidFill>
                  <a:schemeClr val="bg1"/>
                </a:solidFill>
                <a:effectLst/>
                <a:latin typeface="Century" panose="02040604050505020304" pitchFamily="18" charset="0"/>
              </a:rPr>
              <a:t> </a:t>
            </a:r>
            <a:r>
              <a:rPr lang="en-US" sz="1800" b="1" i="0" u="sng" dirty="0" err="1">
                <a:solidFill>
                  <a:schemeClr val="bg1"/>
                </a:solidFill>
                <a:effectLst/>
                <a:latin typeface="Century" panose="02040604050505020304" pitchFamily="18" charset="0"/>
              </a:rPr>
              <a:t>drept</a:t>
            </a:r>
            <a:r>
              <a:rPr lang="en-US" sz="1800" b="1" i="0" u="sng" dirty="0">
                <a:solidFill>
                  <a:schemeClr val="bg1"/>
                </a:solidFill>
                <a:effectLst/>
                <a:latin typeface="Century" panose="02040604050505020304" pitchFamily="18" charset="0"/>
              </a:rPr>
              <a:t> </a:t>
            </a:r>
            <a:r>
              <a:rPr lang="en-US" sz="1800" b="1" i="0" u="sng" dirty="0" err="1">
                <a:solidFill>
                  <a:schemeClr val="bg1"/>
                </a:solidFill>
                <a:effectLst/>
                <a:latin typeface="Century" panose="02040604050505020304" pitchFamily="18" charset="0"/>
              </a:rPr>
              <a:t>să</a:t>
            </a:r>
            <a:r>
              <a:rPr lang="en-US" sz="1800" b="1" i="0" u="sng" dirty="0">
                <a:solidFill>
                  <a:schemeClr val="bg1"/>
                </a:solidFill>
                <a:effectLst/>
                <a:latin typeface="Century" panose="02040604050505020304" pitchFamily="18" charset="0"/>
              </a:rPr>
              <a:t> </a:t>
            </a:r>
            <a:r>
              <a:rPr lang="en-US" sz="1800" b="1" i="0" u="sng" dirty="0" err="1">
                <a:solidFill>
                  <a:schemeClr val="bg1"/>
                </a:solidFill>
                <a:effectLst/>
                <a:latin typeface="Century" panose="02040604050505020304" pitchFamily="18" charset="0"/>
              </a:rPr>
              <a:t>ceară</a:t>
            </a:r>
            <a:r>
              <a:rPr lang="en-US" sz="1800" b="1" i="0" u="sng" dirty="0">
                <a:solidFill>
                  <a:schemeClr val="bg1"/>
                </a:solidFill>
                <a:effectLst/>
                <a:latin typeface="Century" panose="02040604050505020304" pitchFamily="18" charset="0"/>
              </a:rPr>
              <a:t> de la </a:t>
            </a:r>
            <a:r>
              <a:rPr lang="en-US" sz="1800" b="1" i="0" u="sng" dirty="0" err="1">
                <a:solidFill>
                  <a:schemeClr val="bg1"/>
                </a:solidFill>
                <a:effectLst/>
                <a:latin typeface="Century" panose="02040604050505020304" pitchFamily="18" charset="0"/>
              </a:rPr>
              <a:t>organul</a:t>
            </a:r>
            <a:r>
              <a:rPr lang="en-US" sz="1800" b="1" i="0" u="sng" dirty="0">
                <a:solidFill>
                  <a:schemeClr val="bg1"/>
                </a:solidFill>
                <a:effectLst/>
                <a:latin typeface="Century" panose="02040604050505020304" pitchFamily="18" charset="0"/>
              </a:rPr>
              <a:t> de </a:t>
            </a:r>
            <a:r>
              <a:rPr lang="en-US" sz="1800" b="1" i="0" u="sng" dirty="0" err="1">
                <a:solidFill>
                  <a:schemeClr val="bg1"/>
                </a:solidFill>
                <a:effectLst/>
                <a:latin typeface="Century" panose="02040604050505020304" pitchFamily="18" charset="0"/>
              </a:rPr>
              <a:t>urmărire</a:t>
            </a:r>
            <a:r>
              <a:rPr lang="en-US" sz="1800" b="1" i="0" u="sng" dirty="0">
                <a:solidFill>
                  <a:schemeClr val="bg1"/>
                </a:solidFill>
                <a:effectLst/>
                <a:latin typeface="Century" panose="02040604050505020304" pitchFamily="18" charset="0"/>
              </a:rPr>
              <a:t> </a:t>
            </a:r>
            <a:r>
              <a:rPr lang="en-US" sz="1800" b="1" i="0" u="sng" dirty="0" err="1">
                <a:solidFill>
                  <a:schemeClr val="bg1"/>
                </a:solidFill>
                <a:effectLst/>
                <a:latin typeface="Century" panose="02040604050505020304" pitchFamily="18" charset="0"/>
              </a:rPr>
              <a:t>penală</a:t>
            </a:r>
            <a:r>
              <a:rPr lang="en-US" sz="1800" b="1" i="0" u="sng" dirty="0">
                <a:solidFill>
                  <a:schemeClr val="bg1"/>
                </a:solidFill>
                <a:effectLst/>
                <a:latin typeface="Century" panose="02040604050505020304" pitchFamily="18" charset="0"/>
              </a:rPr>
              <a:t> </a:t>
            </a:r>
            <a:r>
              <a:rPr lang="en-US" sz="1800" b="1" i="0" u="sng" dirty="0" err="1">
                <a:solidFill>
                  <a:schemeClr val="bg1"/>
                </a:solidFill>
                <a:effectLst/>
                <a:latin typeface="Century" panose="02040604050505020304" pitchFamily="18" charset="0"/>
              </a:rPr>
              <a:t>explicaţii</a:t>
            </a:r>
            <a:r>
              <a:rPr lang="en-US" sz="1800" b="1" i="0" u="sng" dirty="0">
                <a:solidFill>
                  <a:schemeClr val="bg1"/>
                </a:solidFill>
                <a:effectLst/>
                <a:latin typeface="Century" panose="02040604050505020304" pitchFamily="18" charset="0"/>
              </a:rPr>
              <a:t> </a:t>
            </a:r>
            <a:r>
              <a:rPr lang="en-US" sz="1800" b="1" i="0" u="sng" dirty="0" err="1">
                <a:solidFill>
                  <a:schemeClr val="bg1"/>
                </a:solidFill>
                <a:effectLst/>
                <a:latin typeface="Century" panose="02040604050505020304" pitchFamily="18" charset="0"/>
              </a:rPr>
              <a:t>asupra</a:t>
            </a:r>
            <a:r>
              <a:rPr lang="en-US" sz="1800" b="1" i="0" u="sng" dirty="0">
                <a:solidFill>
                  <a:schemeClr val="bg1"/>
                </a:solidFill>
                <a:effectLst/>
                <a:latin typeface="Century" panose="02040604050505020304" pitchFamily="18" charset="0"/>
              </a:rPr>
              <a:t> </a:t>
            </a:r>
            <a:r>
              <a:rPr lang="en-US" sz="1800" b="1" i="0" u="sng" dirty="0" err="1">
                <a:solidFill>
                  <a:schemeClr val="bg1"/>
                </a:solidFill>
                <a:effectLst/>
                <a:latin typeface="Century" panose="02040604050505020304" pitchFamily="18" charset="0"/>
              </a:rPr>
              <a:t>necesităţii</a:t>
            </a:r>
            <a:r>
              <a:rPr lang="en-US" sz="1800" b="1" i="0" u="sng" dirty="0">
                <a:solidFill>
                  <a:schemeClr val="bg1"/>
                </a:solidFill>
                <a:effectLst/>
                <a:latin typeface="Century" panose="02040604050505020304" pitchFamily="18" charset="0"/>
              </a:rPr>
              <a:t> </a:t>
            </a:r>
            <a:r>
              <a:rPr lang="en-US" sz="1800" b="1" i="0" u="sng" dirty="0" err="1">
                <a:solidFill>
                  <a:schemeClr val="bg1"/>
                </a:solidFill>
                <a:effectLst/>
                <a:latin typeface="Century" panose="02040604050505020304" pitchFamily="18" charset="0"/>
              </a:rPr>
              <a:t>obţinerii</a:t>
            </a:r>
            <a:r>
              <a:rPr lang="en-US" sz="1800" b="1" i="0" u="sng" dirty="0">
                <a:solidFill>
                  <a:schemeClr val="bg1"/>
                </a:solidFill>
                <a:effectLst/>
                <a:latin typeface="Century" panose="02040604050505020304" pitchFamily="18" charset="0"/>
              </a:rPr>
              <a:t> </a:t>
            </a:r>
            <a:r>
              <a:rPr lang="en-US" sz="1800" b="1" i="0" u="sng" dirty="0" err="1">
                <a:solidFill>
                  <a:schemeClr val="bg1"/>
                </a:solidFill>
                <a:effectLst/>
                <a:latin typeface="Century" panose="02040604050505020304" pitchFamily="18" charset="0"/>
              </a:rPr>
              <a:t>unei</a:t>
            </a:r>
            <a:r>
              <a:rPr lang="en-US" sz="1800" b="1" i="0" u="sng" dirty="0">
                <a:solidFill>
                  <a:schemeClr val="bg1"/>
                </a:solidFill>
                <a:effectLst/>
                <a:latin typeface="Century" panose="02040604050505020304" pitchFamily="18" charset="0"/>
              </a:rPr>
              <a:t> </a:t>
            </a:r>
            <a:r>
              <a:rPr lang="en-US" sz="1800" b="1" i="0" u="sng" dirty="0" err="1">
                <a:solidFill>
                  <a:schemeClr val="bg1"/>
                </a:solidFill>
                <a:effectLst/>
                <a:latin typeface="Century" panose="02040604050505020304" pitchFamily="18" charset="0"/>
              </a:rPr>
              <a:t>asemenea</a:t>
            </a:r>
            <a:r>
              <a:rPr lang="en-US" sz="1800" b="1" i="0" u="sng" dirty="0">
                <a:solidFill>
                  <a:schemeClr val="bg1"/>
                </a:solidFill>
                <a:effectLst/>
                <a:latin typeface="Century" panose="02040604050505020304" pitchFamily="18" charset="0"/>
              </a:rPr>
              <a:t> </a:t>
            </a:r>
            <a:r>
              <a:rPr lang="en-US" sz="1800" b="1" i="0" u="sng" dirty="0" err="1">
                <a:solidFill>
                  <a:schemeClr val="bg1"/>
                </a:solidFill>
                <a:effectLst/>
                <a:latin typeface="Century" panose="02040604050505020304" pitchFamily="18" charset="0"/>
              </a:rPr>
              <a:t>informaţii</a:t>
            </a:r>
            <a:r>
              <a:rPr lang="en-US" sz="1800" b="1" i="0" u="sng" dirty="0">
                <a:solidFill>
                  <a:schemeClr val="bg1"/>
                </a:solidFill>
                <a:effectLst/>
                <a:latin typeface="Century" panose="02040604050505020304" pitchFamily="18" charset="0"/>
              </a:rPr>
              <a:t>, cu </a:t>
            </a:r>
            <a:r>
              <a:rPr lang="en-US" sz="1800" b="1" i="0" u="sng" dirty="0" err="1">
                <a:solidFill>
                  <a:schemeClr val="bg1"/>
                </a:solidFill>
                <a:effectLst/>
                <a:latin typeface="Century" panose="02040604050505020304" pitchFamily="18" charset="0"/>
              </a:rPr>
              <a:t>includerea</a:t>
            </a:r>
            <a:r>
              <a:rPr lang="en-US" sz="1800" b="1" i="0" u="sng" dirty="0">
                <a:solidFill>
                  <a:schemeClr val="bg1"/>
                </a:solidFill>
                <a:effectLst/>
                <a:latin typeface="Century" panose="02040604050505020304" pitchFamily="18" charset="0"/>
              </a:rPr>
              <a:t> </a:t>
            </a:r>
            <a:r>
              <a:rPr lang="en-US" sz="1800" b="1" i="0" u="sng" dirty="0" err="1">
                <a:solidFill>
                  <a:schemeClr val="bg1"/>
                </a:solidFill>
                <a:effectLst/>
                <a:latin typeface="Century" panose="02040604050505020304" pitchFamily="18" charset="0"/>
              </a:rPr>
              <a:t>explicaţiilor</a:t>
            </a:r>
            <a:r>
              <a:rPr lang="en-US" sz="1800" b="1" i="0" u="sng" dirty="0">
                <a:solidFill>
                  <a:schemeClr val="bg1"/>
                </a:solidFill>
                <a:effectLst/>
                <a:latin typeface="Century" panose="02040604050505020304" pitchFamily="18" charset="0"/>
              </a:rPr>
              <a:t> </a:t>
            </a:r>
            <a:r>
              <a:rPr lang="en-US" sz="1800" b="1" i="0" u="sng" dirty="0" err="1">
                <a:solidFill>
                  <a:schemeClr val="bg1"/>
                </a:solidFill>
                <a:effectLst/>
                <a:latin typeface="Century" panose="02040604050505020304" pitchFamily="18" charset="0"/>
              </a:rPr>
              <a:t>în</a:t>
            </a:r>
            <a:r>
              <a:rPr lang="en-US" sz="1800" b="1" i="0" u="sng" dirty="0">
                <a:solidFill>
                  <a:schemeClr val="bg1"/>
                </a:solidFill>
                <a:effectLst/>
                <a:latin typeface="Century" panose="02040604050505020304" pitchFamily="18" charset="0"/>
              </a:rPr>
              <a:t> </a:t>
            </a:r>
            <a:r>
              <a:rPr lang="en-US" sz="1800" b="1" i="0" u="sng" dirty="0" err="1">
                <a:solidFill>
                  <a:schemeClr val="bg1"/>
                </a:solidFill>
                <a:effectLst/>
                <a:latin typeface="Century" panose="02040604050505020304" pitchFamily="18" charset="0"/>
              </a:rPr>
              <a:t>procesul</a:t>
            </a:r>
            <a:r>
              <a:rPr lang="en-US" sz="1800" b="1" i="0" u="sng" dirty="0">
                <a:solidFill>
                  <a:schemeClr val="bg1"/>
                </a:solidFill>
                <a:effectLst/>
                <a:latin typeface="Century" panose="02040604050505020304" pitchFamily="18" charset="0"/>
              </a:rPr>
              <a:t>-verbal al </a:t>
            </a:r>
            <a:r>
              <a:rPr lang="en-US" sz="1800" b="1" i="0" u="sng" dirty="0" err="1">
                <a:solidFill>
                  <a:schemeClr val="bg1"/>
                </a:solidFill>
                <a:effectLst/>
                <a:latin typeface="Century" panose="02040604050505020304" pitchFamily="18" charset="0"/>
              </a:rPr>
              <a:t>acţiunii</a:t>
            </a:r>
            <a:r>
              <a:rPr lang="en-US" sz="1800" b="1" i="0" u="sng" dirty="0">
                <a:solidFill>
                  <a:schemeClr val="bg1"/>
                </a:solidFill>
                <a:effectLst/>
                <a:latin typeface="Century" panose="02040604050505020304" pitchFamily="18" charset="0"/>
              </a:rPr>
              <a:t> </a:t>
            </a:r>
            <a:r>
              <a:rPr lang="en-US" sz="1800" b="1" i="0" u="sng" dirty="0" err="1">
                <a:solidFill>
                  <a:schemeClr val="bg1"/>
                </a:solidFill>
                <a:effectLst/>
                <a:latin typeface="Century" panose="02040604050505020304" pitchFamily="18" charset="0"/>
              </a:rPr>
              <a:t>procesuale</a:t>
            </a:r>
            <a:r>
              <a:rPr lang="en-US" sz="1800" b="1" i="0" u="sng" dirty="0">
                <a:solidFill>
                  <a:schemeClr val="bg1"/>
                </a:solidFill>
                <a:effectLst/>
                <a:latin typeface="Century" panose="02040604050505020304" pitchFamily="18" charset="0"/>
              </a:rPr>
              <a:t> respective</a:t>
            </a:r>
            <a:r>
              <a:rPr lang="en-US" sz="1800" b="0" i="0" dirty="0">
                <a:solidFill>
                  <a:schemeClr val="bg1"/>
                </a:solidFill>
                <a:effectLst/>
                <a:latin typeface="Century" panose="02040604050505020304" pitchFamily="18" charset="0"/>
              </a:rPr>
              <a:t>.</a:t>
            </a:r>
            <a:endParaRPr lang="ro-MD" sz="1800" b="0" i="0" dirty="0">
              <a:solidFill>
                <a:schemeClr val="bg1"/>
              </a:solidFill>
              <a:effectLst/>
              <a:latin typeface="Century" panose="02040604050505020304" pitchFamily="18" charset="0"/>
            </a:endParaRPr>
          </a:p>
          <a:p>
            <a:pPr indent="450215" algn="just">
              <a:spcAft>
                <a:spcPts val="0"/>
              </a:spcAft>
            </a:pPr>
            <a:r>
              <a:rPr lang="en-US" sz="1800" b="0" i="0" dirty="0">
                <a:solidFill>
                  <a:schemeClr val="bg1"/>
                </a:solidFill>
                <a:effectLst/>
                <a:latin typeface="Century" panose="02040604050505020304" pitchFamily="18" charset="0"/>
              </a:rPr>
              <a:t>(4) </a:t>
            </a:r>
            <a:r>
              <a:rPr lang="en-US" sz="1800" b="0" i="0" dirty="0" err="1">
                <a:solidFill>
                  <a:schemeClr val="bg1"/>
                </a:solidFill>
                <a:effectLst/>
                <a:latin typeface="Century" panose="02040604050505020304" pitchFamily="18" charset="0"/>
              </a:rPr>
              <a:t>Probele</a:t>
            </a:r>
            <a:r>
              <a:rPr lang="en-US" sz="1800" b="0" i="0" dirty="0">
                <a:solidFill>
                  <a:schemeClr val="bg1"/>
                </a:solidFill>
                <a:effectLst/>
                <a:latin typeface="Century" panose="02040604050505020304" pitchFamily="18" charset="0"/>
              </a:rPr>
              <a:t> care </a:t>
            </a:r>
            <a:r>
              <a:rPr lang="en-US" sz="1800" b="0" i="0" dirty="0" err="1">
                <a:solidFill>
                  <a:schemeClr val="bg1"/>
                </a:solidFill>
                <a:effectLst/>
                <a:latin typeface="Century" panose="02040604050505020304" pitchFamily="18" charset="0"/>
              </a:rPr>
              <a:t>confirmă</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informaţia</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despre</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viaţa</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privată</a:t>
            </a:r>
            <a:r>
              <a:rPr lang="en-US" sz="1800" b="0" i="0" dirty="0">
                <a:solidFill>
                  <a:schemeClr val="bg1"/>
                </a:solidFill>
                <a:effectLst/>
                <a:latin typeface="Century" panose="02040604050505020304" pitchFamily="18" charset="0"/>
              </a:rPr>
              <a:t> şi </a:t>
            </a:r>
            <a:r>
              <a:rPr lang="en-US" sz="1800" b="0" i="0" dirty="0" err="1">
                <a:solidFill>
                  <a:schemeClr val="bg1"/>
                </a:solidFill>
                <a:effectLst/>
                <a:latin typeface="Century" panose="02040604050505020304" pitchFamily="18" charset="0"/>
              </a:rPr>
              <a:t>intimă</a:t>
            </a:r>
            <a:r>
              <a:rPr lang="en-US" sz="1800" b="0" i="0" dirty="0">
                <a:solidFill>
                  <a:schemeClr val="bg1"/>
                </a:solidFill>
                <a:effectLst/>
                <a:latin typeface="Century" panose="02040604050505020304" pitchFamily="18" charset="0"/>
              </a:rPr>
              <a:t> a </a:t>
            </a:r>
            <a:r>
              <a:rPr lang="en-US" sz="1800" b="0" i="0" dirty="0" err="1">
                <a:solidFill>
                  <a:schemeClr val="bg1"/>
                </a:solidFill>
                <a:effectLst/>
                <a:latin typeface="Century" panose="02040604050505020304" pitchFamily="18" charset="0"/>
              </a:rPr>
              <a:t>persoanei</a:t>
            </a:r>
            <a:r>
              <a:rPr lang="en-US" sz="1800" b="0" i="0" dirty="0">
                <a:solidFill>
                  <a:schemeClr val="bg1"/>
                </a:solidFill>
                <a:effectLst/>
                <a:latin typeface="Century" panose="02040604050505020304" pitchFamily="18" charset="0"/>
              </a:rPr>
              <a:t>, la </a:t>
            </a:r>
            <a:r>
              <a:rPr lang="en-US" sz="1800" b="0" i="0" dirty="0" err="1">
                <a:solidFill>
                  <a:schemeClr val="bg1"/>
                </a:solidFill>
                <a:effectLst/>
                <a:latin typeface="Century" panose="02040604050505020304" pitchFamily="18" charset="0"/>
              </a:rPr>
              <a:t>cererea</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acesteia</a:t>
            </a:r>
            <a:r>
              <a:rPr lang="en-US" sz="1800" b="0" i="0" dirty="0">
                <a:solidFill>
                  <a:schemeClr val="bg1"/>
                </a:solidFill>
                <a:effectLst/>
                <a:latin typeface="Century" panose="02040604050505020304" pitchFamily="18" charset="0"/>
              </a:rPr>
              <a:t>, se </a:t>
            </a:r>
            <a:r>
              <a:rPr lang="en-US" sz="1800" b="0" i="0" dirty="0" err="1">
                <a:solidFill>
                  <a:schemeClr val="bg1"/>
                </a:solidFill>
                <a:effectLst/>
                <a:latin typeface="Century" panose="02040604050505020304" pitchFamily="18" charset="0"/>
              </a:rPr>
              <a:t>examinează</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în</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şedinţă</a:t>
            </a:r>
            <a:r>
              <a:rPr lang="en-US" sz="1800" b="0" i="0" dirty="0">
                <a:solidFill>
                  <a:schemeClr val="bg1"/>
                </a:solidFill>
                <a:effectLst/>
                <a:latin typeface="Century" panose="02040604050505020304" pitchFamily="18" charset="0"/>
              </a:rPr>
              <a:t> de </a:t>
            </a:r>
            <a:r>
              <a:rPr lang="en-US" sz="1800" b="0" i="0" dirty="0" err="1">
                <a:solidFill>
                  <a:schemeClr val="bg1"/>
                </a:solidFill>
                <a:effectLst/>
                <a:latin typeface="Century" panose="02040604050505020304" pitchFamily="18" charset="0"/>
              </a:rPr>
              <a:t>judecată</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închisă</a:t>
            </a:r>
            <a:r>
              <a:rPr lang="en-US" sz="1800" b="0" i="0" dirty="0">
                <a:solidFill>
                  <a:schemeClr val="bg1"/>
                </a:solidFill>
                <a:effectLst/>
                <a:latin typeface="Century" panose="02040604050505020304" pitchFamily="18" charset="0"/>
              </a:rPr>
              <a:t>.</a:t>
            </a:r>
            <a:endParaRPr lang="ro-MD" sz="1800" b="0" i="0" dirty="0">
              <a:solidFill>
                <a:schemeClr val="bg1"/>
              </a:solidFill>
              <a:effectLst/>
              <a:latin typeface="Century" panose="02040604050505020304" pitchFamily="18" charset="0"/>
            </a:endParaRPr>
          </a:p>
          <a:p>
            <a:pPr indent="450215" algn="just">
              <a:spcAft>
                <a:spcPts val="0"/>
              </a:spcAft>
            </a:pPr>
            <a:r>
              <a:rPr lang="en-US" sz="1800" b="0" i="0" dirty="0">
                <a:solidFill>
                  <a:schemeClr val="bg1"/>
                </a:solidFill>
                <a:effectLst/>
                <a:latin typeface="Century" panose="02040604050505020304" pitchFamily="18" charset="0"/>
              </a:rPr>
              <a:t>(5) </a:t>
            </a:r>
            <a:r>
              <a:rPr lang="en-US" sz="1800" b="0" i="0" dirty="0" err="1">
                <a:solidFill>
                  <a:schemeClr val="bg1"/>
                </a:solidFill>
                <a:effectLst/>
                <a:latin typeface="Century" panose="02040604050505020304" pitchFamily="18" charset="0"/>
              </a:rPr>
              <a:t>Prejudiciul</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cauzat</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persoanei</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în</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cursul</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procesului</a:t>
            </a:r>
            <a:r>
              <a:rPr lang="en-US" sz="1800" b="0" i="0" dirty="0">
                <a:solidFill>
                  <a:schemeClr val="bg1"/>
                </a:solidFill>
                <a:effectLst/>
                <a:latin typeface="Century" panose="02040604050505020304" pitchFamily="18" charset="0"/>
              </a:rPr>
              <a:t> penal </a:t>
            </a:r>
            <a:r>
              <a:rPr lang="en-US" sz="1800" b="0" i="0" dirty="0" err="1">
                <a:solidFill>
                  <a:schemeClr val="bg1"/>
                </a:solidFill>
                <a:effectLst/>
                <a:latin typeface="Century" panose="02040604050505020304" pitchFamily="18" charset="0"/>
              </a:rPr>
              <a:t>prin</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violarea</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vieţii</a:t>
            </a:r>
            <a:r>
              <a:rPr lang="en-US" sz="1800" b="0" i="0" dirty="0">
                <a:solidFill>
                  <a:schemeClr val="bg1"/>
                </a:solidFill>
                <a:effectLst/>
                <a:latin typeface="Century" panose="02040604050505020304" pitchFamily="18" charset="0"/>
              </a:rPr>
              <a:t> private şi intime a </a:t>
            </a:r>
            <a:r>
              <a:rPr lang="en-US" sz="1800" b="0" i="0" dirty="0" err="1">
                <a:solidFill>
                  <a:schemeClr val="bg1"/>
                </a:solidFill>
                <a:effectLst/>
                <a:latin typeface="Century" panose="02040604050505020304" pitchFamily="18" charset="0"/>
              </a:rPr>
              <a:t>acesteia</a:t>
            </a:r>
            <a:r>
              <a:rPr lang="en-US" sz="1800" b="0" i="0" dirty="0">
                <a:solidFill>
                  <a:schemeClr val="bg1"/>
                </a:solidFill>
                <a:effectLst/>
                <a:latin typeface="Century" panose="02040604050505020304" pitchFamily="18" charset="0"/>
              </a:rPr>
              <a:t> se </a:t>
            </a:r>
            <a:r>
              <a:rPr lang="en-US" sz="1800" b="0" i="0" dirty="0" err="1">
                <a:solidFill>
                  <a:schemeClr val="bg1"/>
                </a:solidFill>
                <a:effectLst/>
                <a:latin typeface="Century" panose="02040604050505020304" pitchFamily="18" charset="0"/>
              </a:rPr>
              <a:t>repară</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în</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modul</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stabilit</a:t>
            </a:r>
            <a:r>
              <a:rPr lang="en-US" sz="1800" b="0" i="0" dirty="0">
                <a:solidFill>
                  <a:schemeClr val="bg1"/>
                </a:solidFill>
                <a:effectLst/>
                <a:latin typeface="Century" panose="02040604050505020304" pitchFamily="18" charset="0"/>
              </a:rPr>
              <a:t> de </a:t>
            </a:r>
            <a:r>
              <a:rPr lang="en-US" sz="1800" b="0" i="0" dirty="0" err="1">
                <a:solidFill>
                  <a:schemeClr val="bg1"/>
                </a:solidFill>
                <a:effectLst/>
                <a:latin typeface="Century" panose="02040604050505020304" pitchFamily="18" charset="0"/>
              </a:rPr>
              <a:t>legislaţia</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în</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vigoare</a:t>
            </a:r>
            <a:r>
              <a:rPr lang="en-US" sz="1800" b="0" i="0" dirty="0">
                <a:solidFill>
                  <a:schemeClr val="bg1"/>
                </a:solidFill>
                <a:effectLst/>
                <a:latin typeface="Century" panose="02040604050505020304" pitchFamily="18" charset="0"/>
              </a:rPr>
              <a:t>.</a:t>
            </a:r>
            <a:endParaRPr lang="en-US" sz="1100" b="0" i="0" dirty="0">
              <a:solidFill>
                <a:schemeClr val="bg1"/>
              </a:solidFill>
              <a:effectLst/>
              <a:latin typeface="Century" panose="02040604050505020304" pitchFamily="18" charset="0"/>
            </a:endParaRPr>
          </a:p>
          <a:p>
            <a:pPr marL="0" indent="363538" algn="just">
              <a:buFont typeface="Wingdings" panose="05000000000000000000" pitchFamily="2" charset="2"/>
              <a:buChar char="ü"/>
            </a:pPr>
            <a:endParaRPr lang="ro-RO" altLang="en-US" sz="1600" dirty="0">
              <a:solidFill>
                <a:schemeClr val="bg1"/>
              </a:solidFill>
              <a:latin typeface="Century" panose="02040604050505020304" pitchFamily="18" charset="0"/>
              <a:cs typeface="Arial" panose="020B0604020202020204" pitchFamily="34" charset="0"/>
            </a:endParaRPr>
          </a:p>
          <a:p>
            <a:pPr marL="0" indent="363538" algn="just">
              <a:buFont typeface="Wingdings" panose="05000000000000000000" pitchFamily="2" charset="2"/>
              <a:buChar char="q"/>
            </a:pPr>
            <a:endParaRPr lang="en-US" altLang="en-US" sz="1600" dirty="0">
              <a:solidFill>
                <a:schemeClr val="bg1"/>
              </a:solidFill>
              <a:latin typeface="Century" panose="02040604050505020304" pitchFamily="18" charset="0"/>
              <a:cs typeface="Arial" panose="020B0604020202020204" pitchFamily="34" charset="0"/>
            </a:endParaRPr>
          </a:p>
        </p:txBody>
      </p:sp>
    </p:spTree>
    <p:extLst>
      <p:ext uri="{BB962C8B-B14F-4D97-AF65-F5344CB8AC3E}">
        <p14:creationId xmlns:p14="http://schemas.microsoft.com/office/powerpoint/2010/main" val="2292477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a:extLst>
              <a:ext uri="{FF2B5EF4-FFF2-40B4-BE49-F238E27FC236}">
                <a16:creationId xmlns:a16="http://schemas.microsoft.com/office/drawing/2014/main" id="{82F260DE-CD5D-4FAA-A5F4-8D2C0137CD05}"/>
              </a:ext>
            </a:extLst>
          </p:cNvPr>
          <p:cNvSpPr>
            <a:spLocks noGrp="1"/>
          </p:cNvSpPr>
          <p:nvPr>
            <p:ph type="title"/>
          </p:nvPr>
        </p:nvSpPr>
        <p:spPr>
          <a:xfrm>
            <a:off x="1403350" y="260350"/>
            <a:ext cx="7869238" cy="1152525"/>
          </a:xfrm>
        </p:spPr>
        <p:txBody>
          <a:bodyPr/>
          <a:lstStyle/>
          <a:p>
            <a:r>
              <a:rPr lang="ro-MD" altLang="en-US" sz="2400" b="1" i="1" dirty="0"/>
              <a:t> </a:t>
            </a:r>
            <a:r>
              <a:rPr lang="ro-MD" altLang="en-US" sz="2000" b="1" i="1" dirty="0"/>
              <a:t>Codul de procedura penală</a:t>
            </a:r>
            <a:endParaRPr lang="en-US" altLang="en-US" sz="2000" b="1" i="1" dirty="0"/>
          </a:p>
        </p:txBody>
      </p:sp>
      <p:sp>
        <p:nvSpPr>
          <p:cNvPr id="29699" name="Content Placeholder 4">
            <a:extLst>
              <a:ext uri="{FF2B5EF4-FFF2-40B4-BE49-F238E27FC236}">
                <a16:creationId xmlns:a16="http://schemas.microsoft.com/office/drawing/2014/main" id="{2BEBEA34-3BDE-4148-AFFB-3DB1771E312D}"/>
              </a:ext>
            </a:extLst>
          </p:cNvPr>
          <p:cNvSpPr>
            <a:spLocks noGrp="1"/>
          </p:cNvSpPr>
          <p:nvPr>
            <p:ph idx="1"/>
          </p:nvPr>
        </p:nvSpPr>
        <p:spPr>
          <a:xfrm>
            <a:off x="179512" y="1556792"/>
            <a:ext cx="8712968" cy="4525963"/>
          </a:xfrm>
        </p:spPr>
        <p:txBody>
          <a:bodyPr/>
          <a:lstStyle/>
          <a:p>
            <a:pPr indent="450215" algn="just">
              <a:spcAft>
                <a:spcPts val="0"/>
              </a:spcAft>
            </a:pPr>
            <a:r>
              <a:rPr lang="it-IT" sz="1800" b="1" i="0" dirty="0">
                <a:solidFill>
                  <a:schemeClr val="bg1"/>
                </a:solidFill>
                <a:effectLst/>
                <a:latin typeface="PT Serif" panose="020A0603040505020204" pitchFamily="18" charset="0"/>
              </a:rPr>
              <a:t>Articolul 214. </a:t>
            </a:r>
            <a:r>
              <a:rPr lang="it-IT" sz="1800" b="0" i="0" dirty="0">
                <a:solidFill>
                  <a:schemeClr val="bg1"/>
                </a:solidFill>
                <a:effectLst/>
                <a:latin typeface="PT Serif" panose="020A0603040505020204" pitchFamily="18" charset="0"/>
              </a:rPr>
              <a:t>Păstrarea secretului comercial şi a</a:t>
            </a:r>
            <a:r>
              <a:rPr lang="ro-MD" sz="1800" dirty="0">
                <a:solidFill>
                  <a:schemeClr val="bg1"/>
                </a:solidFill>
                <a:latin typeface="PT Serif" panose="020A0603040505020204" pitchFamily="18" charset="0"/>
              </a:rPr>
              <a:t> </a:t>
            </a:r>
            <a:r>
              <a:rPr lang="it-IT" sz="1800" b="0" i="0" dirty="0">
                <a:solidFill>
                  <a:schemeClr val="bg1"/>
                </a:solidFill>
                <a:effectLst/>
                <a:latin typeface="PT Serif" panose="020A0603040505020204" pitchFamily="18" charset="0"/>
              </a:rPr>
              <a:t>altor informaţii oficiale cu accesibilitate limitată</a:t>
            </a:r>
            <a:endParaRPr lang="it-IT" sz="1100" b="0" i="0" dirty="0">
              <a:solidFill>
                <a:schemeClr val="bg1"/>
              </a:solidFill>
              <a:effectLst/>
              <a:latin typeface="PT Serif" panose="020A0603040505020204" pitchFamily="18" charset="0"/>
            </a:endParaRPr>
          </a:p>
          <a:p>
            <a:pPr indent="450215" algn="just">
              <a:spcAft>
                <a:spcPts val="0"/>
              </a:spcAft>
            </a:pPr>
            <a:r>
              <a:rPr lang="en-US" sz="1800" b="0" i="0" dirty="0">
                <a:solidFill>
                  <a:schemeClr val="bg1"/>
                </a:solidFill>
                <a:effectLst/>
                <a:latin typeface="PT Serif" panose="020A0603040505020204" pitchFamily="18" charset="0"/>
              </a:rPr>
              <a:t>(2) </a:t>
            </a:r>
            <a:r>
              <a:rPr lang="en-US" sz="1800" b="0" i="0" dirty="0" err="1">
                <a:solidFill>
                  <a:schemeClr val="bg1"/>
                </a:solidFill>
                <a:effectLst/>
                <a:latin typeface="PT Serif" panose="020A0603040505020204" pitchFamily="18" charset="0"/>
              </a:rPr>
              <a:t>În</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cursul</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procesului</a:t>
            </a:r>
            <a:r>
              <a:rPr lang="en-US" sz="1800" b="0" i="0" dirty="0">
                <a:solidFill>
                  <a:schemeClr val="bg1"/>
                </a:solidFill>
                <a:effectLst/>
                <a:latin typeface="PT Serif" panose="020A0603040505020204" pitchFamily="18" charset="0"/>
              </a:rPr>
              <a:t> penal nu pot fi administrate, </a:t>
            </a:r>
            <a:r>
              <a:rPr lang="en-US" sz="1800" b="0" i="0" dirty="0" err="1">
                <a:solidFill>
                  <a:schemeClr val="bg1"/>
                </a:solidFill>
                <a:effectLst/>
                <a:latin typeface="PT Serif" panose="020A0603040505020204" pitchFamily="18" charset="0"/>
              </a:rPr>
              <a:t>utilizate</a:t>
            </a:r>
            <a:r>
              <a:rPr lang="en-US" sz="1800" b="0" i="0" dirty="0">
                <a:solidFill>
                  <a:schemeClr val="bg1"/>
                </a:solidFill>
                <a:effectLst/>
                <a:latin typeface="PT Serif" panose="020A0603040505020204" pitchFamily="18" charset="0"/>
              </a:rPr>
              <a:t> şi </a:t>
            </a:r>
            <a:r>
              <a:rPr lang="en-US" sz="1800" b="0" i="0" dirty="0" err="1">
                <a:solidFill>
                  <a:schemeClr val="bg1"/>
                </a:solidFill>
                <a:effectLst/>
                <a:latin typeface="PT Serif" panose="020A0603040505020204" pitchFamily="18" charset="0"/>
              </a:rPr>
              <a:t>răspîndite</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fără</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necesitate</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informaţii</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ce</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constituie</a:t>
            </a:r>
            <a:r>
              <a:rPr lang="en-US" sz="1800" b="0" i="0" dirty="0">
                <a:solidFill>
                  <a:schemeClr val="bg1"/>
                </a:solidFill>
                <a:effectLst/>
                <a:latin typeface="PT Serif" panose="020A0603040505020204" pitchFamily="18" charset="0"/>
              </a:rPr>
              <a:t> secret </a:t>
            </a:r>
            <a:r>
              <a:rPr lang="en-US" sz="1800" b="0" i="0" dirty="0" err="1">
                <a:solidFill>
                  <a:schemeClr val="bg1"/>
                </a:solidFill>
                <a:effectLst/>
                <a:latin typeface="PT Serif" panose="020A0603040505020204" pitchFamily="18" charset="0"/>
              </a:rPr>
              <a:t>comercial</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sau</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altă</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informaţie</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oficială</a:t>
            </a:r>
            <a:r>
              <a:rPr lang="en-US" sz="1800" b="0" i="0" dirty="0">
                <a:solidFill>
                  <a:schemeClr val="bg1"/>
                </a:solidFill>
                <a:effectLst/>
                <a:latin typeface="PT Serif" panose="020A0603040505020204" pitchFamily="18" charset="0"/>
              </a:rPr>
              <a:t> cu </a:t>
            </a:r>
            <a:r>
              <a:rPr lang="en-US" sz="1800" b="0" i="0" dirty="0" err="1">
                <a:solidFill>
                  <a:schemeClr val="bg1"/>
                </a:solidFill>
                <a:effectLst/>
                <a:latin typeface="PT Serif" panose="020A0603040505020204" pitchFamily="18" charset="0"/>
              </a:rPr>
              <a:t>accesibilitate</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limitată</a:t>
            </a:r>
            <a:r>
              <a:rPr lang="en-US" sz="1800" b="0" i="0" dirty="0">
                <a:solidFill>
                  <a:schemeClr val="bg1"/>
                </a:solidFill>
                <a:effectLst/>
                <a:latin typeface="PT Serif" panose="020A0603040505020204" pitchFamily="18" charset="0"/>
              </a:rPr>
              <a:t>.</a:t>
            </a:r>
            <a:endParaRPr lang="ro-MD" sz="1800" b="0" i="0" dirty="0">
              <a:solidFill>
                <a:schemeClr val="bg1"/>
              </a:solidFill>
              <a:effectLst/>
              <a:latin typeface="PT Serif" panose="020A0603040505020204" pitchFamily="18" charset="0"/>
            </a:endParaRPr>
          </a:p>
          <a:p>
            <a:pPr indent="450215" algn="just">
              <a:spcAft>
                <a:spcPts val="0"/>
              </a:spcAft>
            </a:pPr>
            <a:endParaRPr lang="en-US" sz="1100" b="0" i="0" dirty="0">
              <a:solidFill>
                <a:schemeClr val="bg1"/>
              </a:solidFill>
              <a:effectLst/>
              <a:latin typeface="PT Serif" panose="020A0603040505020204" pitchFamily="18" charset="0"/>
            </a:endParaRPr>
          </a:p>
          <a:p>
            <a:pPr indent="450215" algn="just">
              <a:spcAft>
                <a:spcPts val="0"/>
              </a:spcAft>
            </a:pPr>
            <a:r>
              <a:rPr lang="en-US" sz="1800" b="0" i="0" dirty="0">
                <a:solidFill>
                  <a:schemeClr val="bg1"/>
                </a:solidFill>
                <a:effectLst/>
                <a:latin typeface="PT Serif" panose="020A0603040505020204" pitchFamily="18" charset="0"/>
              </a:rPr>
              <a:t>(3) </a:t>
            </a:r>
            <a:r>
              <a:rPr lang="en-US" sz="1800" b="0" i="0" dirty="0" err="1">
                <a:solidFill>
                  <a:schemeClr val="bg1"/>
                </a:solidFill>
                <a:effectLst/>
                <a:latin typeface="PT Serif" panose="020A0603040505020204" pitchFamily="18" charset="0"/>
              </a:rPr>
              <a:t>Persoanele</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cărora</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organul</a:t>
            </a:r>
            <a:r>
              <a:rPr lang="en-US" sz="1800" b="0" i="0" dirty="0">
                <a:solidFill>
                  <a:schemeClr val="bg1"/>
                </a:solidFill>
                <a:effectLst/>
                <a:latin typeface="PT Serif" panose="020A0603040505020204" pitchFamily="18" charset="0"/>
              </a:rPr>
              <a:t> de </a:t>
            </a:r>
            <a:r>
              <a:rPr lang="en-US" sz="1800" b="0" i="0" dirty="0" err="1">
                <a:solidFill>
                  <a:schemeClr val="bg1"/>
                </a:solidFill>
                <a:effectLst/>
                <a:latin typeface="PT Serif" panose="020A0603040505020204" pitchFamily="18" charset="0"/>
              </a:rPr>
              <a:t>urmărire</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penală</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sau</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instanţa</a:t>
            </a:r>
            <a:r>
              <a:rPr lang="en-US" sz="1800" b="0" i="0" dirty="0">
                <a:solidFill>
                  <a:schemeClr val="bg1"/>
                </a:solidFill>
                <a:effectLst/>
                <a:latin typeface="PT Serif" panose="020A0603040505020204" pitchFamily="18" charset="0"/>
              </a:rPr>
              <a:t> le </a:t>
            </a:r>
            <a:r>
              <a:rPr lang="en-US" sz="1800" b="0" i="0" dirty="0" err="1">
                <a:solidFill>
                  <a:schemeClr val="bg1"/>
                </a:solidFill>
                <a:effectLst/>
                <a:latin typeface="PT Serif" panose="020A0603040505020204" pitchFamily="18" charset="0"/>
              </a:rPr>
              <a:t>solicită</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să</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comunice</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sau</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să</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prezinte</a:t>
            </a:r>
            <a:r>
              <a:rPr lang="en-US" sz="1800" b="0" i="0" dirty="0">
                <a:solidFill>
                  <a:schemeClr val="bg1"/>
                </a:solidFill>
                <a:effectLst/>
                <a:latin typeface="PT Serif" panose="020A0603040505020204" pitchFamily="18" charset="0"/>
              </a:rPr>
              <a:t> date care </a:t>
            </a:r>
            <a:r>
              <a:rPr lang="en-US" sz="1800" b="0" i="0" dirty="0" err="1">
                <a:solidFill>
                  <a:schemeClr val="bg1"/>
                </a:solidFill>
                <a:effectLst/>
                <a:latin typeface="PT Serif" panose="020A0603040505020204" pitchFamily="18" charset="0"/>
              </a:rPr>
              <a:t>constituie</a:t>
            </a:r>
            <a:r>
              <a:rPr lang="en-US" sz="1800" b="0" i="0" dirty="0">
                <a:solidFill>
                  <a:schemeClr val="bg1"/>
                </a:solidFill>
                <a:effectLst/>
                <a:latin typeface="PT Serif" panose="020A0603040505020204" pitchFamily="18" charset="0"/>
              </a:rPr>
              <a:t> secret </a:t>
            </a:r>
            <a:r>
              <a:rPr lang="en-US" sz="1800" b="0" i="0" dirty="0" err="1">
                <a:solidFill>
                  <a:schemeClr val="bg1"/>
                </a:solidFill>
                <a:effectLst/>
                <a:latin typeface="PT Serif" panose="020A0603040505020204" pitchFamily="18" charset="0"/>
              </a:rPr>
              <a:t>comercial</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sau</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altă</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informaţie</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oficială</a:t>
            </a:r>
            <a:r>
              <a:rPr lang="en-US" sz="1800" b="0" i="0" dirty="0">
                <a:solidFill>
                  <a:schemeClr val="bg1"/>
                </a:solidFill>
                <a:effectLst/>
                <a:latin typeface="PT Serif" panose="020A0603040505020204" pitchFamily="18" charset="0"/>
              </a:rPr>
              <a:t> cu </a:t>
            </a:r>
            <a:r>
              <a:rPr lang="en-US" sz="1800" b="0" i="0" dirty="0" err="1">
                <a:solidFill>
                  <a:schemeClr val="bg1"/>
                </a:solidFill>
                <a:effectLst/>
                <a:latin typeface="PT Serif" panose="020A0603040505020204" pitchFamily="18" charset="0"/>
              </a:rPr>
              <a:t>accesibilitate</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limitată</a:t>
            </a:r>
            <a:r>
              <a:rPr lang="en-US" sz="1800" b="0" i="0" dirty="0">
                <a:solidFill>
                  <a:schemeClr val="bg1"/>
                </a:solidFill>
                <a:effectLst/>
                <a:latin typeface="PT Serif" panose="020A0603040505020204" pitchFamily="18" charset="0"/>
              </a:rPr>
              <a:t> au </a:t>
            </a:r>
            <a:r>
              <a:rPr lang="en-US" sz="1800" b="0" i="0" dirty="0" err="1">
                <a:solidFill>
                  <a:schemeClr val="bg1"/>
                </a:solidFill>
                <a:effectLst/>
                <a:latin typeface="PT Serif" panose="020A0603040505020204" pitchFamily="18" charset="0"/>
              </a:rPr>
              <a:t>dreptul</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să</a:t>
            </a:r>
            <a:r>
              <a:rPr lang="en-US" sz="1800" b="0" i="0" dirty="0">
                <a:solidFill>
                  <a:schemeClr val="bg1"/>
                </a:solidFill>
                <a:effectLst/>
                <a:latin typeface="PT Serif" panose="020A0603040505020204" pitchFamily="18" charset="0"/>
              </a:rPr>
              <a:t> se </a:t>
            </a:r>
            <a:r>
              <a:rPr lang="en-US" sz="1800" b="0" i="0" dirty="0" err="1">
                <a:solidFill>
                  <a:schemeClr val="bg1"/>
                </a:solidFill>
                <a:effectLst/>
                <a:latin typeface="PT Serif" panose="020A0603040505020204" pitchFamily="18" charset="0"/>
              </a:rPr>
              <a:t>convingă</a:t>
            </a:r>
            <a:r>
              <a:rPr lang="en-US" sz="1800" b="0" i="0" dirty="0">
                <a:solidFill>
                  <a:schemeClr val="bg1"/>
                </a:solidFill>
                <a:effectLst/>
                <a:latin typeface="PT Serif" panose="020A0603040505020204" pitchFamily="18" charset="0"/>
              </a:rPr>
              <a:t> de </a:t>
            </a:r>
            <a:r>
              <a:rPr lang="en-US" sz="1800" b="0" i="0" dirty="0" err="1">
                <a:solidFill>
                  <a:schemeClr val="bg1"/>
                </a:solidFill>
                <a:effectLst/>
                <a:latin typeface="PT Serif" panose="020A0603040505020204" pitchFamily="18" charset="0"/>
              </a:rPr>
              <a:t>faptul</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că</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aceste</a:t>
            </a:r>
            <a:r>
              <a:rPr lang="en-US" sz="1800" b="0" i="0" dirty="0">
                <a:solidFill>
                  <a:schemeClr val="bg1"/>
                </a:solidFill>
                <a:effectLst/>
                <a:latin typeface="PT Serif" panose="020A0603040505020204" pitchFamily="18" charset="0"/>
              </a:rPr>
              <a:t> date se </a:t>
            </a:r>
            <a:r>
              <a:rPr lang="en-US" sz="1800" b="0" i="0" dirty="0" err="1">
                <a:solidFill>
                  <a:schemeClr val="bg1"/>
                </a:solidFill>
                <a:effectLst/>
                <a:latin typeface="PT Serif" panose="020A0603040505020204" pitchFamily="18" charset="0"/>
              </a:rPr>
              <a:t>colectează</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pentru</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procesul</a:t>
            </a:r>
            <a:r>
              <a:rPr lang="en-US" sz="1800" b="0" i="0" dirty="0">
                <a:solidFill>
                  <a:schemeClr val="bg1"/>
                </a:solidFill>
                <a:effectLst/>
                <a:latin typeface="PT Serif" panose="020A0603040505020204" pitchFamily="18" charset="0"/>
              </a:rPr>
              <a:t> penal </a:t>
            </a:r>
            <a:r>
              <a:rPr lang="en-US" sz="1800" b="0" i="0" dirty="0" err="1">
                <a:solidFill>
                  <a:schemeClr val="bg1"/>
                </a:solidFill>
                <a:effectLst/>
                <a:latin typeface="PT Serif" panose="020A0603040505020204" pitchFamily="18" charset="0"/>
              </a:rPr>
              <a:t>respectiv</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iar</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în</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caz</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contrar</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să</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refuze</a:t>
            </a:r>
            <a:r>
              <a:rPr lang="en-US" sz="1800" b="0" i="0" dirty="0">
                <a:solidFill>
                  <a:schemeClr val="bg1"/>
                </a:solidFill>
                <a:effectLst/>
                <a:latin typeface="PT Serif" panose="020A0603040505020204" pitchFamily="18" charset="0"/>
              </a:rPr>
              <a:t> de a </a:t>
            </a:r>
            <a:r>
              <a:rPr lang="en-US" sz="1800" b="0" i="0" dirty="0" err="1">
                <a:solidFill>
                  <a:schemeClr val="bg1"/>
                </a:solidFill>
                <a:effectLst/>
                <a:latin typeface="PT Serif" panose="020A0603040505020204" pitchFamily="18" charset="0"/>
              </a:rPr>
              <a:t>comunica</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sau</a:t>
            </a:r>
            <a:r>
              <a:rPr lang="en-US" sz="1800" b="0" i="0" dirty="0">
                <a:solidFill>
                  <a:schemeClr val="bg1"/>
                </a:solidFill>
                <a:effectLst/>
                <a:latin typeface="PT Serif" panose="020A0603040505020204" pitchFamily="18" charset="0"/>
              </a:rPr>
              <a:t> de a </a:t>
            </a:r>
            <a:r>
              <a:rPr lang="en-US" sz="1800" b="0" i="0" dirty="0" err="1">
                <a:solidFill>
                  <a:schemeClr val="bg1"/>
                </a:solidFill>
                <a:effectLst/>
                <a:latin typeface="PT Serif" panose="020A0603040505020204" pitchFamily="18" charset="0"/>
              </a:rPr>
              <a:t>prezenta</a:t>
            </a:r>
            <a:r>
              <a:rPr lang="en-US" sz="1800" b="0" i="0" dirty="0">
                <a:solidFill>
                  <a:schemeClr val="bg1"/>
                </a:solidFill>
                <a:effectLst/>
                <a:latin typeface="PT Serif" panose="020A0603040505020204" pitchFamily="18" charset="0"/>
              </a:rPr>
              <a:t> date. </a:t>
            </a:r>
            <a:r>
              <a:rPr lang="en-US" sz="1800" b="0" i="0" dirty="0" err="1">
                <a:solidFill>
                  <a:schemeClr val="bg1"/>
                </a:solidFill>
                <a:effectLst/>
                <a:latin typeface="PT Serif" panose="020A0603040505020204" pitchFamily="18" charset="0"/>
              </a:rPr>
              <a:t>Persoanele</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cărora</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organul</a:t>
            </a:r>
            <a:r>
              <a:rPr lang="en-US" sz="1800" b="0" i="0" dirty="0">
                <a:solidFill>
                  <a:schemeClr val="bg1"/>
                </a:solidFill>
                <a:effectLst/>
                <a:latin typeface="PT Serif" panose="020A0603040505020204" pitchFamily="18" charset="0"/>
              </a:rPr>
              <a:t> de </a:t>
            </a:r>
            <a:r>
              <a:rPr lang="en-US" sz="1800" b="0" i="0" dirty="0" err="1">
                <a:solidFill>
                  <a:schemeClr val="bg1"/>
                </a:solidFill>
                <a:effectLst/>
                <a:latin typeface="PT Serif" panose="020A0603040505020204" pitchFamily="18" charset="0"/>
              </a:rPr>
              <a:t>urmărire</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penală</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sau</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instanţa</a:t>
            </a:r>
            <a:r>
              <a:rPr lang="en-US" sz="1800" b="0" i="0" dirty="0">
                <a:solidFill>
                  <a:schemeClr val="bg1"/>
                </a:solidFill>
                <a:effectLst/>
                <a:latin typeface="PT Serif" panose="020A0603040505020204" pitchFamily="18" charset="0"/>
              </a:rPr>
              <a:t> le </a:t>
            </a:r>
            <a:r>
              <a:rPr lang="en-US" sz="1800" b="0" i="0" dirty="0" err="1">
                <a:solidFill>
                  <a:schemeClr val="bg1"/>
                </a:solidFill>
                <a:effectLst/>
                <a:latin typeface="PT Serif" panose="020A0603040505020204" pitchFamily="18" charset="0"/>
              </a:rPr>
              <a:t>solicită</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să</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comunice</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sau</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să</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prezinte</a:t>
            </a:r>
            <a:r>
              <a:rPr lang="en-US" sz="1800" b="0" i="0" dirty="0">
                <a:solidFill>
                  <a:schemeClr val="bg1"/>
                </a:solidFill>
                <a:effectLst/>
                <a:latin typeface="PT Serif" panose="020A0603040505020204" pitchFamily="18" charset="0"/>
              </a:rPr>
              <a:t> date </a:t>
            </a:r>
            <a:r>
              <a:rPr lang="en-US" sz="1800" b="0" i="0" dirty="0" err="1">
                <a:solidFill>
                  <a:schemeClr val="bg1"/>
                </a:solidFill>
                <a:effectLst/>
                <a:latin typeface="PT Serif" panose="020A0603040505020204" pitchFamily="18" charset="0"/>
              </a:rPr>
              <a:t>ce</a:t>
            </a:r>
            <a:r>
              <a:rPr lang="en-US" sz="1800" b="0" i="0" dirty="0">
                <a:solidFill>
                  <a:schemeClr val="bg1"/>
                </a:solidFill>
                <a:effectLst/>
                <a:latin typeface="PT Serif" panose="020A0603040505020204" pitchFamily="18" charset="0"/>
              </a:rPr>
              <a:t> </a:t>
            </a:r>
            <a:r>
              <a:rPr lang="en-US" sz="1800" b="0" i="0" dirty="0" err="1">
                <a:solidFill>
                  <a:schemeClr val="bg1"/>
                </a:solidFill>
                <a:effectLst/>
                <a:latin typeface="PT Serif" panose="020A0603040505020204" pitchFamily="18" charset="0"/>
              </a:rPr>
              <a:t>constituie</a:t>
            </a:r>
            <a:r>
              <a:rPr lang="en-US" sz="1800" b="0" i="0" dirty="0">
                <a:solidFill>
                  <a:schemeClr val="bg1"/>
                </a:solidFill>
                <a:effectLst/>
                <a:latin typeface="PT Serif" panose="020A0603040505020204" pitchFamily="18" charset="0"/>
              </a:rPr>
              <a:t> secret </a:t>
            </a:r>
            <a:r>
              <a:rPr lang="en-US" sz="1800" b="0" i="0" dirty="0" err="1">
                <a:solidFill>
                  <a:schemeClr val="bg1"/>
                </a:solidFill>
                <a:effectLst/>
                <a:latin typeface="PT Serif" panose="020A0603040505020204" pitchFamily="18" charset="0"/>
              </a:rPr>
              <a:t>comercial</a:t>
            </a:r>
            <a:r>
              <a:rPr lang="en-US" sz="1800" b="0" i="0" dirty="0">
                <a:solidFill>
                  <a:schemeClr val="bg1"/>
                </a:solidFill>
                <a:effectLst/>
                <a:latin typeface="PT Serif" panose="020A0603040505020204" pitchFamily="18" charset="0"/>
              </a:rPr>
              <a:t> </a:t>
            </a:r>
            <a:r>
              <a:rPr lang="en-US" sz="1800" b="0" i="0" u="sng" dirty="0" err="1">
                <a:solidFill>
                  <a:schemeClr val="bg1"/>
                </a:solidFill>
                <a:effectLst/>
                <a:latin typeface="PT Serif" panose="020A0603040505020204" pitchFamily="18" charset="0"/>
              </a:rPr>
              <a:t>sau</a:t>
            </a:r>
            <a:r>
              <a:rPr lang="en-US" sz="1800" b="0" i="0" u="sng" dirty="0">
                <a:solidFill>
                  <a:schemeClr val="bg1"/>
                </a:solidFill>
                <a:effectLst/>
                <a:latin typeface="PT Serif" panose="020A0603040505020204" pitchFamily="18" charset="0"/>
              </a:rPr>
              <a:t> </a:t>
            </a:r>
            <a:r>
              <a:rPr lang="en-US" sz="1800" b="0" i="0" u="sng" dirty="0" err="1">
                <a:solidFill>
                  <a:schemeClr val="bg1"/>
                </a:solidFill>
                <a:effectLst/>
                <a:latin typeface="PT Serif" panose="020A0603040505020204" pitchFamily="18" charset="0"/>
              </a:rPr>
              <a:t>altă</a:t>
            </a:r>
            <a:r>
              <a:rPr lang="en-US" sz="1800" b="0" i="0" u="sng" dirty="0">
                <a:solidFill>
                  <a:schemeClr val="bg1"/>
                </a:solidFill>
                <a:effectLst/>
                <a:latin typeface="PT Serif" panose="020A0603040505020204" pitchFamily="18" charset="0"/>
              </a:rPr>
              <a:t> </a:t>
            </a:r>
            <a:r>
              <a:rPr lang="en-US" sz="1800" b="0" i="0" u="sng" dirty="0" err="1">
                <a:solidFill>
                  <a:schemeClr val="bg1"/>
                </a:solidFill>
                <a:effectLst/>
                <a:latin typeface="PT Serif" panose="020A0603040505020204" pitchFamily="18" charset="0"/>
              </a:rPr>
              <a:t>informaţie</a:t>
            </a:r>
            <a:r>
              <a:rPr lang="en-US" sz="1800" b="0" i="0" u="sng" dirty="0">
                <a:solidFill>
                  <a:schemeClr val="bg1"/>
                </a:solidFill>
                <a:effectLst/>
                <a:latin typeface="PT Serif" panose="020A0603040505020204" pitchFamily="18" charset="0"/>
              </a:rPr>
              <a:t> </a:t>
            </a:r>
            <a:r>
              <a:rPr lang="en-US" sz="1800" b="0" i="0" u="sng" dirty="0" err="1">
                <a:solidFill>
                  <a:schemeClr val="bg1"/>
                </a:solidFill>
                <a:effectLst/>
                <a:latin typeface="PT Serif" panose="020A0603040505020204" pitchFamily="18" charset="0"/>
              </a:rPr>
              <a:t>oficială</a:t>
            </a:r>
            <a:r>
              <a:rPr lang="en-US" sz="1800" b="0" i="0" u="sng" dirty="0">
                <a:solidFill>
                  <a:schemeClr val="bg1"/>
                </a:solidFill>
                <a:effectLst/>
                <a:latin typeface="PT Serif" panose="020A0603040505020204" pitchFamily="18" charset="0"/>
              </a:rPr>
              <a:t> cu </a:t>
            </a:r>
            <a:r>
              <a:rPr lang="en-US" sz="1800" b="0" i="0" u="sng" dirty="0" err="1">
                <a:solidFill>
                  <a:schemeClr val="bg1"/>
                </a:solidFill>
                <a:effectLst/>
                <a:latin typeface="PT Serif" panose="020A0603040505020204" pitchFamily="18" charset="0"/>
              </a:rPr>
              <a:t>accesibilitate</a:t>
            </a:r>
            <a:r>
              <a:rPr lang="en-US" sz="1800" b="0" i="0" u="sng" dirty="0">
                <a:solidFill>
                  <a:schemeClr val="bg1"/>
                </a:solidFill>
                <a:effectLst/>
                <a:latin typeface="PT Serif" panose="020A0603040505020204" pitchFamily="18" charset="0"/>
              </a:rPr>
              <a:t> </a:t>
            </a:r>
            <a:r>
              <a:rPr lang="en-US" sz="1800" b="0" i="0" u="sng" dirty="0" err="1">
                <a:solidFill>
                  <a:schemeClr val="bg1"/>
                </a:solidFill>
                <a:effectLst/>
                <a:latin typeface="PT Serif" panose="020A0603040505020204" pitchFamily="18" charset="0"/>
              </a:rPr>
              <a:t>limitată</a:t>
            </a:r>
            <a:r>
              <a:rPr lang="en-US" sz="1800" b="0" i="0" u="sng" dirty="0">
                <a:solidFill>
                  <a:schemeClr val="bg1"/>
                </a:solidFill>
                <a:effectLst/>
                <a:latin typeface="PT Serif" panose="020A0603040505020204" pitchFamily="18" charset="0"/>
              </a:rPr>
              <a:t> nu pot </a:t>
            </a:r>
            <a:r>
              <a:rPr lang="en-US" sz="1800" b="0" i="0" u="sng" dirty="0" err="1">
                <a:solidFill>
                  <a:schemeClr val="bg1"/>
                </a:solidFill>
                <a:effectLst/>
                <a:latin typeface="PT Serif" panose="020A0603040505020204" pitchFamily="18" charset="0"/>
              </a:rPr>
              <a:t>refuza</a:t>
            </a:r>
            <a:r>
              <a:rPr lang="en-US" sz="1800" b="0" i="0" u="sng" dirty="0">
                <a:solidFill>
                  <a:schemeClr val="bg1"/>
                </a:solidFill>
                <a:effectLst/>
                <a:latin typeface="PT Serif" panose="020A0603040505020204" pitchFamily="18" charset="0"/>
              </a:rPr>
              <a:t> </a:t>
            </a:r>
            <a:r>
              <a:rPr lang="en-US" sz="1800" b="0" i="0" u="sng" dirty="0" err="1">
                <a:solidFill>
                  <a:schemeClr val="bg1"/>
                </a:solidFill>
                <a:effectLst/>
                <a:latin typeface="PT Serif" panose="020A0603040505020204" pitchFamily="18" charset="0"/>
              </a:rPr>
              <a:t>îndeplinirea</a:t>
            </a:r>
            <a:r>
              <a:rPr lang="en-US" sz="1800" b="0" i="0" u="sng" dirty="0">
                <a:solidFill>
                  <a:schemeClr val="bg1"/>
                </a:solidFill>
                <a:effectLst/>
                <a:latin typeface="PT Serif" panose="020A0603040505020204" pitchFamily="18" charset="0"/>
              </a:rPr>
              <a:t> </a:t>
            </a:r>
            <a:r>
              <a:rPr lang="en-US" sz="1800" b="0" i="0" u="sng" dirty="0" err="1">
                <a:solidFill>
                  <a:schemeClr val="bg1"/>
                </a:solidFill>
                <a:effectLst/>
                <a:latin typeface="PT Serif" panose="020A0603040505020204" pitchFamily="18" charset="0"/>
              </a:rPr>
              <a:t>acestei</a:t>
            </a:r>
            <a:r>
              <a:rPr lang="en-US" sz="1800" b="0" i="0" u="sng" dirty="0">
                <a:solidFill>
                  <a:schemeClr val="bg1"/>
                </a:solidFill>
                <a:effectLst/>
                <a:latin typeface="PT Serif" panose="020A0603040505020204" pitchFamily="18" charset="0"/>
              </a:rPr>
              <a:t> </a:t>
            </a:r>
            <a:r>
              <a:rPr lang="en-US" sz="1800" b="0" i="0" u="sng" dirty="0" err="1">
                <a:solidFill>
                  <a:schemeClr val="bg1"/>
                </a:solidFill>
                <a:effectLst/>
                <a:latin typeface="PT Serif" panose="020A0603040505020204" pitchFamily="18" charset="0"/>
              </a:rPr>
              <a:t>cerinţe</a:t>
            </a:r>
            <a:r>
              <a:rPr lang="en-US" sz="1800" b="0" i="0" u="sng" dirty="0">
                <a:solidFill>
                  <a:schemeClr val="bg1"/>
                </a:solidFill>
                <a:effectLst/>
                <a:latin typeface="PT Serif" panose="020A0603040505020204" pitchFamily="18" charset="0"/>
              </a:rPr>
              <a:t>, </a:t>
            </a:r>
            <a:r>
              <a:rPr lang="en-US" sz="1800" b="0" i="0" u="sng" dirty="0" err="1">
                <a:solidFill>
                  <a:schemeClr val="bg1"/>
                </a:solidFill>
                <a:effectLst/>
                <a:latin typeface="PT Serif" panose="020A0603040505020204" pitchFamily="18" charset="0"/>
              </a:rPr>
              <a:t>motivînd</a:t>
            </a:r>
            <a:r>
              <a:rPr lang="en-US" sz="1800" b="0" i="0" u="sng" dirty="0">
                <a:solidFill>
                  <a:schemeClr val="bg1"/>
                </a:solidFill>
                <a:effectLst/>
                <a:latin typeface="PT Serif" panose="020A0603040505020204" pitchFamily="18" charset="0"/>
              </a:rPr>
              <a:t> </a:t>
            </a:r>
            <a:r>
              <a:rPr lang="en-US" sz="1800" b="0" i="0" u="sng" dirty="0" err="1">
                <a:solidFill>
                  <a:schemeClr val="bg1"/>
                </a:solidFill>
                <a:effectLst/>
                <a:latin typeface="PT Serif" panose="020A0603040505020204" pitchFamily="18" charset="0"/>
              </a:rPr>
              <a:t>prin</a:t>
            </a:r>
            <a:r>
              <a:rPr lang="en-US" sz="1800" b="0" i="0" u="sng" dirty="0">
                <a:solidFill>
                  <a:schemeClr val="bg1"/>
                </a:solidFill>
                <a:effectLst/>
                <a:latin typeface="PT Serif" panose="020A0603040505020204" pitchFamily="18" charset="0"/>
              </a:rPr>
              <a:t> </a:t>
            </a:r>
            <a:r>
              <a:rPr lang="en-US" sz="1800" b="0" i="0" u="sng" dirty="0" err="1">
                <a:solidFill>
                  <a:schemeClr val="bg1"/>
                </a:solidFill>
                <a:effectLst/>
                <a:latin typeface="PT Serif" panose="020A0603040505020204" pitchFamily="18" charset="0"/>
              </a:rPr>
              <a:t>necesitatea</a:t>
            </a:r>
            <a:r>
              <a:rPr lang="en-US" sz="1800" b="0" i="0" u="sng" dirty="0">
                <a:solidFill>
                  <a:schemeClr val="bg1"/>
                </a:solidFill>
                <a:effectLst/>
                <a:latin typeface="PT Serif" panose="020A0603040505020204" pitchFamily="18" charset="0"/>
              </a:rPr>
              <a:t> </a:t>
            </a:r>
            <a:r>
              <a:rPr lang="en-US" sz="1800" b="0" i="0" u="sng" dirty="0" err="1">
                <a:solidFill>
                  <a:schemeClr val="bg1"/>
                </a:solidFill>
                <a:effectLst/>
                <a:latin typeface="PT Serif" panose="020A0603040505020204" pitchFamily="18" charset="0"/>
              </a:rPr>
              <a:t>păstrării</a:t>
            </a:r>
            <a:r>
              <a:rPr lang="en-US" sz="1800" b="0" i="0" u="sng" dirty="0">
                <a:solidFill>
                  <a:schemeClr val="bg1"/>
                </a:solidFill>
                <a:effectLst/>
                <a:latin typeface="PT Serif" panose="020A0603040505020204" pitchFamily="18" charset="0"/>
              </a:rPr>
              <a:t> </a:t>
            </a:r>
            <a:r>
              <a:rPr lang="en-US" sz="1800" b="0" i="0" u="sng" dirty="0" err="1">
                <a:solidFill>
                  <a:schemeClr val="bg1"/>
                </a:solidFill>
                <a:effectLst/>
                <a:latin typeface="PT Serif" panose="020A0603040505020204" pitchFamily="18" charset="0"/>
              </a:rPr>
              <a:t>secretului</a:t>
            </a:r>
            <a:r>
              <a:rPr lang="en-US" sz="1800" b="0" i="0" u="sng" dirty="0">
                <a:solidFill>
                  <a:schemeClr val="bg1"/>
                </a:solidFill>
                <a:effectLst/>
                <a:latin typeface="PT Serif" panose="020A0603040505020204" pitchFamily="18" charset="0"/>
              </a:rPr>
              <a:t>, </a:t>
            </a:r>
            <a:r>
              <a:rPr lang="en-US" sz="1800" b="1" i="0" u="sng" dirty="0" err="1">
                <a:solidFill>
                  <a:schemeClr val="bg1"/>
                </a:solidFill>
                <a:effectLst/>
                <a:latin typeface="PT Serif" panose="020A0603040505020204" pitchFamily="18" charset="0"/>
              </a:rPr>
              <a:t>însă</a:t>
            </a:r>
            <a:r>
              <a:rPr lang="en-US" sz="1800" b="1" i="0" u="sng" dirty="0">
                <a:solidFill>
                  <a:schemeClr val="bg1"/>
                </a:solidFill>
                <a:effectLst/>
                <a:latin typeface="PT Serif" panose="020A0603040505020204" pitchFamily="18" charset="0"/>
              </a:rPr>
              <a:t> au </a:t>
            </a:r>
            <a:r>
              <a:rPr lang="en-US" sz="1800" b="1" i="0" u="sng" dirty="0" err="1">
                <a:solidFill>
                  <a:schemeClr val="bg1"/>
                </a:solidFill>
                <a:effectLst/>
                <a:latin typeface="PT Serif" panose="020A0603040505020204" pitchFamily="18" charset="0"/>
              </a:rPr>
              <a:t>dreptul</a:t>
            </a:r>
            <a:r>
              <a:rPr lang="en-US" sz="1800" b="1" i="0" u="sng" dirty="0">
                <a:solidFill>
                  <a:schemeClr val="bg1"/>
                </a:solidFill>
                <a:effectLst/>
                <a:latin typeface="PT Serif" panose="020A0603040505020204" pitchFamily="18" charset="0"/>
              </a:rPr>
              <a:t> </a:t>
            </a:r>
            <a:r>
              <a:rPr lang="en-US" sz="1800" b="1" i="0" u="sng" dirty="0" err="1">
                <a:solidFill>
                  <a:schemeClr val="bg1"/>
                </a:solidFill>
                <a:effectLst/>
                <a:latin typeface="PT Serif" panose="020A0603040505020204" pitchFamily="18" charset="0"/>
              </a:rPr>
              <a:t>să</a:t>
            </a:r>
            <a:r>
              <a:rPr lang="en-US" sz="1800" b="1" i="0" u="sng" dirty="0">
                <a:solidFill>
                  <a:schemeClr val="bg1"/>
                </a:solidFill>
                <a:effectLst/>
                <a:latin typeface="PT Serif" panose="020A0603040505020204" pitchFamily="18" charset="0"/>
              </a:rPr>
              <a:t> </a:t>
            </a:r>
            <a:r>
              <a:rPr lang="en-US" sz="1800" b="1" i="0" u="sng" dirty="0" err="1">
                <a:solidFill>
                  <a:schemeClr val="bg1"/>
                </a:solidFill>
                <a:effectLst/>
                <a:latin typeface="PT Serif" panose="020A0603040505020204" pitchFamily="18" charset="0"/>
              </a:rPr>
              <a:t>primească</a:t>
            </a:r>
            <a:r>
              <a:rPr lang="en-US" sz="1800" b="1" i="0" u="sng" dirty="0">
                <a:solidFill>
                  <a:schemeClr val="bg1"/>
                </a:solidFill>
                <a:effectLst/>
                <a:latin typeface="PT Serif" panose="020A0603040505020204" pitchFamily="18" charset="0"/>
              </a:rPr>
              <a:t> </a:t>
            </a:r>
            <a:r>
              <a:rPr lang="en-US" sz="1800" b="1" i="0" u="sng" dirty="0" err="1">
                <a:solidFill>
                  <a:schemeClr val="bg1"/>
                </a:solidFill>
                <a:effectLst/>
                <a:latin typeface="PT Serif" panose="020A0603040505020204" pitchFamily="18" charset="0"/>
              </a:rPr>
              <a:t>în</a:t>
            </a:r>
            <a:r>
              <a:rPr lang="en-US" sz="1800" b="1" i="0" u="sng" dirty="0">
                <a:solidFill>
                  <a:schemeClr val="bg1"/>
                </a:solidFill>
                <a:effectLst/>
                <a:latin typeface="PT Serif" panose="020A0603040505020204" pitchFamily="18" charset="0"/>
              </a:rPr>
              <a:t> </a:t>
            </a:r>
            <a:r>
              <a:rPr lang="en-US" sz="1800" b="1" i="0" u="sng" dirty="0" err="1">
                <a:solidFill>
                  <a:schemeClr val="bg1"/>
                </a:solidFill>
                <a:effectLst/>
                <a:latin typeface="PT Serif" panose="020A0603040505020204" pitchFamily="18" charset="0"/>
              </a:rPr>
              <a:t>prealabil</a:t>
            </a:r>
            <a:r>
              <a:rPr lang="en-US" sz="1800" b="1" i="0" u="sng" dirty="0">
                <a:solidFill>
                  <a:schemeClr val="bg1"/>
                </a:solidFill>
                <a:effectLst/>
                <a:latin typeface="PT Serif" panose="020A0603040505020204" pitchFamily="18" charset="0"/>
              </a:rPr>
              <a:t> de la </a:t>
            </a:r>
            <a:r>
              <a:rPr lang="en-US" sz="1800" b="1" i="0" u="sng" dirty="0" err="1">
                <a:solidFill>
                  <a:schemeClr val="bg1"/>
                </a:solidFill>
                <a:effectLst/>
                <a:latin typeface="PT Serif" panose="020A0603040505020204" pitchFamily="18" charset="0"/>
              </a:rPr>
              <a:t>persoana</a:t>
            </a:r>
            <a:r>
              <a:rPr lang="en-US" sz="1800" b="1" i="0" u="sng" dirty="0">
                <a:solidFill>
                  <a:schemeClr val="bg1"/>
                </a:solidFill>
                <a:effectLst/>
                <a:latin typeface="PT Serif" panose="020A0603040505020204" pitchFamily="18" charset="0"/>
              </a:rPr>
              <a:t> care </a:t>
            </a:r>
            <a:r>
              <a:rPr lang="en-US" sz="1800" b="1" i="0" u="sng" dirty="0" err="1">
                <a:solidFill>
                  <a:schemeClr val="bg1"/>
                </a:solidFill>
                <a:effectLst/>
                <a:latin typeface="PT Serif" panose="020A0603040505020204" pitchFamily="18" charset="0"/>
              </a:rPr>
              <a:t>solicită</a:t>
            </a:r>
            <a:r>
              <a:rPr lang="en-US" sz="1800" b="1" i="0" u="sng" dirty="0">
                <a:solidFill>
                  <a:schemeClr val="bg1"/>
                </a:solidFill>
                <a:effectLst/>
                <a:latin typeface="PT Serif" panose="020A0603040505020204" pitchFamily="18" charset="0"/>
              </a:rPr>
              <a:t> </a:t>
            </a:r>
            <a:r>
              <a:rPr lang="en-US" sz="1800" b="1" i="0" u="sng" dirty="0" err="1">
                <a:solidFill>
                  <a:schemeClr val="bg1"/>
                </a:solidFill>
                <a:effectLst/>
                <a:latin typeface="PT Serif" panose="020A0603040505020204" pitchFamily="18" charset="0"/>
              </a:rPr>
              <a:t>informaţii</a:t>
            </a:r>
            <a:r>
              <a:rPr lang="en-US" sz="1800" b="1" i="0" u="sng" dirty="0">
                <a:solidFill>
                  <a:schemeClr val="bg1"/>
                </a:solidFill>
                <a:effectLst/>
                <a:latin typeface="PT Serif" panose="020A0603040505020204" pitchFamily="18" charset="0"/>
              </a:rPr>
              <a:t> o </a:t>
            </a:r>
            <a:r>
              <a:rPr lang="en-US" sz="1800" b="1" i="0" u="sng" dirty="0" err="1">
                <a:solidFill>
                  <a:schemeClr val="bg1"/>
                </a:solidFill>
                <a:effectLst/>
                <a:latin typeface="PT Serif" panose="020A0603040505020204" pitchFamily="18" charset="0"/>
              </a:rPr>
              <a:t>explicaţie</a:t>
            </a:r>
            <a:r>
              <a:rPr lang="en-US" sz="1800" b="1" i="0" u="sng" dirty="0">
                <a:solidFill>
                  <a:schemeClr val="bg1"/>
                </a:solidFill>
                <a:effectLst/>
                <a:latin typeface="PT Serif" panose="020A0603040505020204" pitchFamily="18" charset="0"/>
              </a:rPr>
              <a:t> </a:t>
            </a:r>
            <a:r>
              <a:rPr lang="en-US" sz="1800" b="1" i="0" u="sng" dirty="0" err="1">
                <a:solidFill>
                  <a:schemeClr val="bg1"/>
                </a:solidFill>
                <a:effectLst/>
                <a:latin typeface="PT Serif" panose="020A0603040505020204" pitchFamily="18" charset="0"/>
              </a:rPr>
              <a:t>în</a:t>
            </a:r>
            <a:r>
              <a:rPr lang="en-US" sz="1800" b="1" i="0" u="sng" dirty="0">
                <a:solidFill>
                  <a:schemeClr val="bg1"/>
                </a:solidFill>
                <a:effectLst/>
                <a:latin typeface="PT Serif" panose="020A0603040505020204" pitchFamily="18" charset="0"/>
              </a:rPr>
              <a:t> </a:t>
            </a:r>
            <a:r>
              <a:rPr lang="en-US" sz="1800" b="1" i="0" u="sng" dirty="0" err="1">
                <a:solidFill>
                  <a:schemeClr val="bg1"/>
                </a:solidFill>
                <a:effectLst/>
                <a:latin typeface="PT Serif" panose="020A0603040505020204" pitchFamily="18" charset="0"/>
              </a:rPr>
              <a:t>scris</a:t>
            </a:r>
            <a:r>
              <a:rPr lang="en-US" sz="1800" b="1" i="0" u="sng" dirty="0">
                <a:solidFill>
                  <a:schemeClr val="bg1"/>
                </a:solidFill>
                <a:effectLst/>
                <a:latin typeface="PT Serif" panose="020A0603040505020204" pitchFamily="18" charset="0"/>
              </a:rPr>
              <a:t> care </a:t>
            </a:r>
            <a:r>
              <a:rPr lang="en-US" sz="1800" b="1" i="0" u="sng" dirty="0" err="1">
                <a:solidFill>
                  <a:schemeClr val="bg1"/>
                </a:solidFill>
                <a:effectLst/>
                <a:latin typeface="PT Serif" panose="020A0603040505020204" pitchFamily="18" charset="0"/>
              </a:rPr>
              <a:t>ar</a:t>
            </a:r>
            <a:r>
              <a:rPr lang="en-US" sz="1800" b="1" i="0" u="sng" dirty="0">
                <a:solidFill>
                  <a:schemeClr val="bg1"/>
                </a:solidFill>
                <a:effectLst/>
                <a:latin typeface="PT Serif" panose="020A0603040505020204" pitchFamily="18" charset="0"/>
              </a:rPr>
              <a:t> </a:t>
            </a:r>
            <a:r>
              <a:rPr lang="en-US" sz="1800" b="1" i="0" u="sng" dirty="0" err="1">
                <a:solidFill>
                  <a:schemeClr val="bg1"/>
                </a:solidFill>
                <a:effectLst/>
                <a:latin typeface="PT Serif" panose="020A0603040505020204" pitchFamily="18" charset="0"/>
              </a:rPr>
              <a:t>confirma</a:t>
            </a:r>
            <a:r>
              <a:rPr lang="en-US" sz="1800" b="1" i="0" u="sng" dirty="0">
                <a:solidFill>
                  <a:schemeClr val="bg1"/>
                </a:solidFill>
                <a:effectLst/>
                <a:latin typeface="PT Serif" panose="020A0603040505020204" pitchFamily="18" charset="0"/>
              </a:rPr>
              <a:t> </a:t>
            </a:r>
            <a:r>
              <a:rPr lang="en-US" sz="1800" b="1" i="0" u="sng" dirty="0" err="1">
                <a:solidFill>
                  <a:schemeClr val="bg1"/>
                </a:solidFill>
                <a:effectLst/>
                <a:latin typeface="PT Serif" panose="020A0603040505020204" pitchFamily="18" charset="0"/>
              </a:rPr>
              <a:t>necesitatea</a:t>
            </a:r>
            <a:r>
              <a:rPr lang="en-US" sz="1800" b="1" i="0" u="sng" dirty="0">
                <a:solidFill>
                  <a:schemeClr val="bg1"/>
                </a:solidFill>
                <a:effectLst/>
                <a:latin typeface="PT Serif" panose="020A0603040505020204" pitchFamily="18" charset="0"/>
              </a:rPr>
              <a:t> </a:t>
            </a:r>
            <a:r>
              <a:rPr lang="en-US" sz="1800" b="1" i="0" u="sng" dirty="0" err="1">
                <a:solidFill>
                  <a:schemeClr val="bg1"/>
                </a:solidFill>
                <a:effectLst/>
                <a:latin typeface="PT Serif" panose="020A0603040505020204" pitchFamily="18" charset="0"/>
              </a:rPr>
              <a:t>furnizării</a:t>
            </a:r>
            <a:r>
              <a:rPr lang="en-US" sz="1800" b="1" i="0" u="sng" dirty="0">
                <a:solidFill>
                  <a:schemeClr val="bg1"/>
                </a:solidFill>
                <a:effectLst/>
                <a:latin typeface="PT Serif" panose="020A0603040505020204" pitchFamily="18" charset="0"/>
              </a:rPr>
              <a:t> </a:t>
            </a:r>
            <a:r>
              <a:rPr lang="en-US" sz="1800" b="1" i="0" u="sng" dirty="0" err="1">
                <a:solidFill>
                  <a:schemeClr val="bg1"/>
                </a:solidFill>
                <a:effectLst/>
                <a:latin typeface="PT Serif" panose="020A0603040505020204" pitchFamily="18" charset="0"/>
              </a:rPr>
              <a:t>datelor</a:t>
            </a:r>
            <a:r>
              <a:rPr lang="en-US" sz="1800" b="1" i="0" u="sng" dirty="0">
                <a:solidFill>
                  <a:schemeClr val="bg1"/>
                </a:solidFill>
                <a:effectLst/>
                <a:latin typeface="PT Serif" panose="020A0603040505020204" pitchFamily="18" charset="0"/>
              </a:rPr>
              <a:t> </a:t>
            </a:r>
            <a:r>
              <a:rPr lang="en-US" sz="1800" b="1" i="0" u="sng" dirty="0" err="1">
                <a:solidFill>
                  <a:schemeClr val="bg1"/>
                </a:solidFill>
                <a:effectLst/>
                <a:latin typeface="PT Serif" panose="020A0603040505020204" pitchFamily="18" charset="0"/>
              </a:rPr>
              <a:t>menţionate</a:t>
            </a:r>
            <a:r>
              <a:rPr lang="en-US" sz="1800" b="1" i="0" u="sng" dirty="0">
                <a:solidFill>
                  <a:schemeClr val="bg1"/>
                </a:solidFill>
                <a:effectLst/>
                <a:latin typeface="PT Serif" panose="020A0603040505020204" pitchFamily="18" charset="0"/>
              </a:rPr>
              <a:t>.</a:t>
            </a:r>
            <a:endParaRPr lang="en-US" sz="1100" b="1" i="0" u="sng" dirty="0">
              <a:solidFill>
                <a:schemeClr val="bg1"/>
              </a:solidFill>
              <a:effectLst/>
              <a:latin typeface="PT Serif" panose="020A0603040505020204" pitchFamily="18" charset="0"/>
            </a:endParaRPr>
          </a:p>
          <a:p>
            <a:pPr marL="0" indent="0" algn="just">
              <a:buNone/>
            </a:pPr>
            <a:endParaRPr lang="ro-RO" altLang="en-US" sz="1600" dirty="0">
              <a:solidFill>
                <a:schemeClr val="bg1"/>
              </a:solidFill>
              <a:latin typeface="Arial" panose="020B0604020202020204" pitchFamily="34" charset="0"/>
              <a:cs typeface="Arial" panose="020B0604020202020204" pitchFamily="34" charset="0"/>
            </a:endParaRPr>
          </a:p>
          <a:p>
            <a:pPr marL="0" indent="363538" algn="just">
              <a:buFont typeface="Wingdings" panose="05000000000000000000" pitchFamily="2" charset="2"/>
              <a:buChar char="q"/>
            </a:pPr>
            <a:endParaRPr lang="en-US" alt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0216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a:extLst>
              <a:ext uri="{FF2B5EF4-FFF2-40B4-BE49-F238E27FC236}">
                <a16:creationId xmlns:a16="http://schemas.microsoft.com/office/drawing/2014/main" id="{82F260DE-CD5D-4FAA-A5F4-8D2C0137CD05}"/>
              </a:ext>
            </a:extLst>
          </p:cNvPr>
          <p:cNvSpPr>
            <a:spLocks noGrp="1"/>
          </p:cNvSpPr>
          <p:nvPr>
            <p:ph type="title"/>
          </p:nvPr>
        </p:nvSpPr>
        <p:spPr>
          <a:xfrm>
            <a:off x="1403350" y="260350"/>
            <a:ext cx="7869238" cy="1152525"/>
          </a:xfrm>
        </p:spPr>
        <p:txBody>
          <a:bodyPr/>
          <a:lstStyle/>
          <a:p>
            <a:r>
              <a:rPr lang="ro-MD" altLang="en-US" sz="2400" b="1" i="1" dirty="0">
                <a:latin typeface="Century" panose="02040604050505020304" pitchFamily="18" charset="0"/>
              </a:rPr>
              <a:t> </a:t>
            </a:r>
            <a:r>
              <a:rPr lang="ro-MD" altLang="en-US" sz="2000" b="1" i="1" dirty="0">
                <a:latin typeface="Century" panose="02040604050505020304" pitchFamily="18" charset="0"/>
              </a:rPr>
              <a:t>Codul contravențional</a:t>
            </a:r>
            <a:endParaRPr lang="en-US" altLang="en-US" sz="2000" b="1" i="1" dirty="0">
              <a:latin typeface="Century" panose="02040604050505020304" pitchFamily="18" charset="0"/>
            </a:endParaRPr>
          </a:p>
        </p:txBody>
      </p:sp>
      <p:sp>
        <p:nvSpPr>
          <p:cNvPr id="29699" name="Content Placeholder 4">
            <a:extLst>
              <a:ext uri="{FF2B5EF4-FFF2-40B4-BE49-F238E27FC236}">
                <a16:creationId xmlns:a16="http://schemas.microsoft.com/office/drawing/2014/main" id="{2BEBEA34-3BDE-4148-AFFB-3DB1771E312D}"/>
              </a:ext>
            </a:extLst>
          </p:cNvPr>
          <p:cNvSpPr>
            <a:spLocks noGrp="1"/>
          </p:cNvSpPr>
          <p:nvPr>
            <p:ph idx="1"/>
          </p:nvPr>
        </p:nvSpPr>
        <p:spPr>
          <a:xfrm>
            <a:off x="179512" y="1556792"/>
            <a:ext cx="8712968" cy="4525963"/>
          </a:xfrm>
        </p:spPr>
        <p:txBody>
          <a:bodyPr/>
          <a:lstStyle/>
          <a:p>
            <a:pPr indent="450215" algn="just">
              <a:spcAft>
                <a:spcPts val="0"/>
              </a:spcAft>
            </a:pPr>
            <a:r>
              <a:rPr lang="en-US" sz="1800" dirty="0" err="1">
                <a:solidFill>
                  <a:schemeClr val="bg1"/>
                </a:solidFill>
                <a:latin typeface="Century" panose="02040604050505020304" pitchFamily="18" charset="0"/>
              </a:rPr>
              <a:t>Articolul</a:t>
            </a:r>
            <a:r>
              <a:rPr lang="en-US" sz="1800" dirty="0">
                <a:solidFill>
                  <a:schemeClr val="bg1"/>
                </a:solidFill>
                <a:latin typeface="Century" panose="02040604050505020304" pitchFamily="18" charset="0"/>
              </a:rPr>
              <a:t> 374. </a:t>
            </a:r>
            <a:r>
              <a:rPr lang="en-US" sz="1800" dirty="0" err="1">
                <a:solidFill>
                  <a:schemeClr val="bg1"/>
                </a:solidFill>
                <a:latin typeface="Century" panose="02040604050505020304" pitchFamily="18" charset="0"/>
              </a:rPr>
              <a:t>Procesul</a:t>
            </a:r>
            <a:r>
              <a:rPr lang="en-US" sz="1800" dirty="0">
                <a:solidFill>
                  <a:schemeClr val="bg1"/>
                </a:solidFill>
                <a:latin typeface="Century" panose="02040604050505020304" pitchFamily="18" charset="0"/>
              </a:rPr>
              <a:t> </a:t>
            </a:r>
            <a:r>
              <a:rPr lang="en-US" sz="1800" dirty="0" err="1">
                <a:solidFill>
                  <a:schemeClr val="bg1"/>
                </a:solidFill>
                <a:latin typeface="Century" panose="02040604050505020304" pitchFamily="18" charset="0"/>
              </a:rPr>
              <a:t>contravenţional</a:t>
            </a:r>
            <a:endParaRPr lang="ro-MD" sz="1800" dirty="0">
              <a:solidFill>
                <a:schemeClr val="bg1"/>
              </a:solidFill>
              <a:latin typeface="Century" panose="02040604050505020304" pitchFamily="18" charset="0"/>
            </a:endParaRPr>
          </a:p>
          <a:p>
            <a:pPr indent="450215" algn="just">
              <a:spcAft>
                <a:spcPts val="0"/>
              </a:spcAft>
            </a:pPr>
            <a:r>
              <a:rPr lang="en-US" sz="1800" dirty="0">
                <a:solidFill>
                  <a:schemeClr val="bg1"/>
                </a:solidFill>
                <a:latin typeface="Century" panose="02040604050505020304" pitchFamily="18" charset="0"/>
              </a:rPr>
              <a:t>(4) </a:t>
            </a:r>
            <a:r>
              <a:rPr lang="en-US" sz="1800" dirty="0" err="1">
                <a:solidFill>
                  <a:schemeClr val="bg1"/>
                </a:solidFill>
                <a:latin typeface="Century" panose="02040604050505020304" pitchFamily="18" charset="0"/>
              </a:rPr>
              <a:t>În</a:t>
            </a:r>
            <a:r>
              <a:rPr lang="en-US" sz="1800" dirty="0">
                <a:solidFill>
                  <a:schemeClr val="bg1"/>
                </a:solidFill>
                <a:latin typeface="Century" panose="02040604050505020304" pitchFamily="18" charset="0"/>
              </a:rPr>
              <a:t> </a:t>
            </a:r>
            <a:r>
              <a:rPr lang="en-US" sz="1800" dirty="0" err="1">
                <a:solidFill>
                  <a:schemeClr val="bg1"/>
                </a:solidFill>
                <a:latin typeface="Century" panose="02040604050505020304" pitchFamily="18" charset="0"/>
              </a:rPr>
              <a:t>cadrul</a:t>
            </a:r>
            <a:r>
              <a:rPr lang="en-US" sz="1800" dirty="0">
                <a:solidFill>
                  <a:schemeClr val="bg1"/>
                </a:solidFill>
                <a:latin typeface="Century" panose="02040604050505020304" pitchFamily="18" charset="0"/>
              </a:rPr>
              <a:t> </a:t>
            </a:r>
            <a:r>
              <a:rPr lang="en-US" sz="1800" dirty="0" err="1">
                <a:solidFill>
                  <a:schemeClr val="bg1"/>
                </a:solidFill>
                <a:latin typeface="Century" panose="02040604050505020304" pitchFamily="18" charset="0"/>
              </a:rPr>
              <a:t>procesului</a:t>
            </a:r>
            <a:r>
              <a:rPr lang="en-US" sz="1800" dirty="0">
                <a:solidFill>
                  <a:schemeClr val="bg1"/>
                </a:solidFill>
                <a:latin typeface="Century" panose="02040604050505020304" pitchFamily="18" charset="0"/>
              </a:rPr>
              <a:t> </a:t>
            </a:r>
            <a:r>
              <a:rPr lang="en-US" sz="1800" dirty="0" err="1">
                <a:solidFill>
                  <a:schemeClr val="bg1"/>
                </a:solidFill>
                <a:latin typeface="Century" panose="02040604050505020304" pitchFamily="18" charset="0"/>
              </a:rPr>
              <a:t>contravenţional</a:t>
            </a:r>
            <a:r>
              <a:rPr lang="en-US" sz="1800" dirty="0">
                <a:solidFill>
                  <a:schemeClr val="bg1"/>
                </a:solidFill>
                <a:latin typeface="Century" panose="02040604050505020304" pitchFamily="18" charset="0"/>
              </a:rPr>
              <a:t>, </a:t>
            </a:r>
            <a:r>
              <a:rPr lang="en-US" sz="1800" dirty="0" err="1">
                <a:solidFill>
                  <a:schemeClr val="bg1"/>
                </a:solidFill>
                <a:latin typeface="Century" panose="02040604050505020304" pitchFamily="18" charset="0"/>
              </a:rPr>
              <a:t>prelucrarea</a:t>
            </a:r>
            <a:r>
              <a:rPr lang="en-US" sz="1800" dirty="0">
                <a:solidFill>
                  <a:schemeClr val="bg1"/>
                </a:solidFill>
                <a:latin typeface="Century" panose="02040604050505020304" pitchFamily="18" charset="0"/>
              </a:rPr>
              <a:t> </a:t>
            </a:r>
            <a:r>
              <a:rPr lang="en-US" sz="1800" dirty="0" err="1">
                <a:solidFill>
                  <a:schemeClr val="bg1"/>
                </a:solidFill>
                <a:latin typeface="Century" panose="02040604050505020304" pitchFamily="18" charset="0"/>
              </a:rPr>
              <a:t>datelor</a:t>
            </a:r>
            <a:r>
              <a:rPr lang="en-US" sz="1800" dirty="0">
                <a:solidFill>
                  <a:schemeClr val="bg1"/>
                </a:solidFill>
                <a:latin typeface="Century" panose="02040604050505020304" pitchFamily="18" charset="0"/>
              </a:rPr>
              <a:t> cu caracter personal se </a:t>
            </a:r>
            <a:r>
              <a:rPr lang="en-US" sz="1800" dirty="0" err="1">
                <a:solidFill>
                  <a:schemeClr val="bg1"/>
                </a:solidFill>
                <a:latin typeface="Century" panose="02040604050505020304" pitchFamily="18" charset="0"/>
              </a:rPr>
              <a:t>efectuează</a:t>
            </a:r>
            <a:r>
              <a:rPr lang="en-US" sz="1800" dirty="0">
                <a:solidFill>
                  <a:schemeClr val="bg1"/>
                </a:solidFill>
                <a:latin typeface="Century" panose="02040604050505020304" pitchFamily="18" charset="0"/>
              </a:rPr>
              <a:t> conform </a:t>
            </a:r>
            <a:r>
              <a:rPr lang="en-US" sz="1800" dirty="0" err="1">
                <a:solidFill>
                  <a:schemeClr val="bg1"/>
                </a:solidFill>
                <a:latin typeface="Century" panose="02040604050505020304" pitchFamily="18" charset="0"/>
              </a:rPr>
              <a:t>prevederilor</a:t>
            </a:r>
            <a:r>
              <a:rPr lang="en-US" sz="1800" dirty="0">
                <a:solidFill>
                  <a:schemeClr val="bg1"/>
                </a:solidFill>
                <a:latin typeface="Century" panose="02040604050505020304" pitchFamily="18" charset="0"/>
              </a:rPr>
              <a:t> </a:t>
            </a:r>
            <a:r>
              <a:rPr lang="en-US" sz="1800" dirty="0" err="1">
                <a:solidFill>
                  <a:schemeClr val="bg1"/>
                </a:solidFill>
                <a:latin typeface="Century" panose="02040604050505020304" pitchFamily="18" charset="0"/>
              </a:rPr>
              <a:t>Legii</a:t>
            </a:r>
            <a:r>
              <a:rPr lang="en-US" sz="1800" dirty="0">
                <a:solidFill>
                  <a:schemeClr val="bg1"/>
                </a:solidFill>
                <a:latin typeface="Century" panose="02040604050505020304" pitchFamily="18" charset="0"/>
              </a:rPr>
              <a:t> nr. 133 din 8 </a:t>
            </a:r>
            <a:r>
              <a:rPr lang="en-US" sz="1800" dirty="0" err="1">
                <a:solidFill>
                  <a:schemeClr val="bg1"/>
                </a:solidFill>
                <a:latin typeface="Century" panose="02040604050505020304" pitchFamily="18" charset="0"/>
              </a:rPr>
              <a:t>iulie</a:t>
            </a:r>
            <a:r>
              <a:rPr lang="en-US" sz="1800" dirty="0">
                <a:solidFill>
                  <a:schemeClr val="bg1"/>
                </a:solidFill>
                <a:latin typeface="Century" panose="02040604050505020304" pitchFamily="18" charset="0"/>
              </a:rPr>
              <a:t> 2011 </a:t>
            </a:r>
            <a:r>
              <a:rPr lang="en-US" sz="1800" dirty="0" err="1">
                <a:solidFill>
                  <a:schemeClr val="bg1"/>
                </a:solidFill>
                <a:latin typeface="Century" panose="02040604050505020304" pitchFamily="18" charset="0"/>
              </a:rPr>
              <a:t>privind</a:t>
            </a:r>
            <a:r>
              <a:rPr lang="en-US" sz="1800" dirty="0">
                <a:solidFill>
                  <a:schemeClr val="bg1"/>
                </a:solidFill>
                <a:latin typeface="Century" panose="02040604050505020304" pitchFamily="18" charset="0"/>
              </a:rPr>
              <a:t> </a:t>
            </a:r>
            <a:r>
              <a:rPr lang="en-US" sz="1800" dirty="0" err="1">
                <a:solidFill>
                  <a:schemeClr val="bg1"/>
                </a:solidFill>
                <a:latin typeface="Century" panose="02040604050505020304" pitchFamily="18" charset="0"/>
              </a:rPr>
              <a:t>protecţia</a:t>
            </a:r>
            <a:r>
              <a:rPr lang="en-US" sz="1800" dirty="0">
                <a:solidFill>
                  <a:schemeClr val="bg1"/>
                </a:solidFill>
                <a:latin typeface="Century" panose="02040604050505020304" pitchFamily="18" charset="0"/>
              </a:rPr>
              <a:t> </a:t>
            </a:r>
            <a:r>
              <a:rPr lang="en-US" sz="1800" dirty="0" err="1">
                <a:solidFill>
                  <a:schemeClr val="bg1"/>
                </a:solidFill>
                <a:latin typeface="Century" panose="02040604050505020304" pitchFamily="18" charset="0"/>
              </a:rPr>
              <a:t>datelor</a:t>
            </a:r>
            <a:r>
              <a:rPr lang="en-US" sz="1800" dirty="0">
                <a:solidFill>
                  <a:schemeClr val="bg1"/>
                </a:solidFill>
                <a:latin typeface="Century" panose="02040604050505020304" pitchFamily="18" charset="0"/>
              </a:rPr>
              <a:t> cu caracter personal.</a:t>
            </a:r>
            <a:endParaRPr lang="ro-MD" sz="1800" dirty="0">
              <a:solidFill>
                <a:schemeClr val="bg1"/>
              </a:solidFill>
              <a:latin typeface="Century" panose="02040604050505020304" pitchFamily="18" charset="0"/>
            </a:endParaRPr>
          </a:p>
          <a:p>
            <a:pPr indent="450215" algn="just">
              <a:spcAft>
                <a:spcPts val="0"/>
              </a:spcAft>
            </a:pPr>
            <a:endParaRPr lang="ro-MD" sz="1800" dirty="0">
              <a:solidFill>
                <a:schemeClr val="bg1"/>
              </a:solidFill>
              <a:latin typeface="Century" panose="02040604050505020304" pitchFamily="18" charset="0"/>
            </a:endParaRPr>
          </a:p>
          <a:p>
            <a:pPr indent="450215" algn="just">
              <a:spcAft>
                <a:spcPts val="0"/>
              </a:spcAft>
            </a:pPr>
            <a:r>
              <a:rPr lang="en-US" sz="1800" b="1" i="0" dirty="0" err="1">
                <a:solidFill>
                  <a:schemeClr val="bg1"/>
                </a:solidFill>
                <a:effectLst/>
                <a:latin typeface="Century" panose="02040604050505020304" pitchFamily="18" charset="0"/>
              </a:rPr>
              <a:t>Articolul</a:t>
            </a:r>
            <a:r>
              <a:rPr lang="en-US" sz="1800" b="1" i="0" dirty="0">
                <a:solidFill>
                  <a:schemeClr val="bg1"/>
                </a:solidFill>
                <a:effectLst/>
                <a:latin typeface="Century" panose="02040604050505020304" pitchFamily="18" charset="0"/>
              </a:rPr>
              <a:t> 451.</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Inadmisibilitatea</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divulgării</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materialelor</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în</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cauza</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contravenţională</a:t>
            </a:r>
            <a:endParaRPr lang="en-US" sz="1100" b="0" i="0" dirty="0">
              <a:solidFill>
                <a:schemeClr val="bg1"/>
              </a:solidFill>
              <a:effectLst/>
              <a:latin typeface="Century" panose="02040604050505020304" pitchFamily="18" charset="0"/>
            </a:endParaRPr>
          </a:p>
          <a:p>
            <a:pPr indent="450215" algn="just">
              <a:spcAft>
                <a:spcPts val="0"/>
              </a:spcAft>
            </a:pPr>
            <a:r>
              <a:rPr lang="en-US" sz="1800" b="0" i="0" dirty="0" err="1">
                <a:solidFill>
                  <a:schemeClr val="bg1"/>
                </a:solidFill>
                <a:effectLst/>
                <a:latin typeface="Century" panose="02040604050505020304" pitchFamily="18" charset="0"/>
              </a:rPr>
              <a:t>Materialele</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în</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cauza</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contravenţională</a:t>
            </a:r>
            <a:r>
              <a:rPr lang="en-US" sz="1800" b="0" i="0" dirty="0">
                <a:solidFill>
                  <a:schemeClr val="bg1"/>
                </a:solidFill>
                <a:effectLst/>
                <a:latin typeface="Century" panose="02040604050505020304" pitchFamily="18" charset="0"/>
              </a:rPr>
              <a:t> nu pot fi divulgate </a:t>
            </a:r>
            <a:r>
              <a:rPr lang="en-US" sz="1800" b="0" i="0" dirty="0" err="1">
                <a:solidFill>
                  <a:schemeClr val="bg1"/>
                </a:solidFill>
                <a:effectLst/>
                <a:latin typeface="Century" panose="02040604050505020304" pitchFamily="18" charset="0"/>
              </a:rPr>
              <a:t>pînă</a:t>
            </a:r>
            <a:r>
              <a:rPr lang="en-US" sz="1800" b="0" i="0" dirty="0">
                <a:solidFill>
                  <a:schemeClr val="bg1"/>
                </a:solidFill>
                <a:effectLst/>
                <a:latin typeface="Century" panose="02040604050505020304" pitchFamily="18" charset="0"/>
              </a:rPr>
              <a:t> la </a:t>
            </a:r>
            <a:r>
              <a:rPr lang="en-US" sz="1800" b="0" i="0" dirty="0" err="1">
                <a:solidFill>
                  <a:schemeClr val="bg1"/>
                </a:solidFill>
                <a:effectLst/>
                <a:latin typeface="Century" panose="02040604050505020304" pitchFamily="18" charset="0"/>
              </a:rPr>
              <a:t>încheierea</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examinării</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cauzei</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decît</a:t>
            </a:r>
            <a:r>
              <a:rPr lang="en-US" sz="1800" b="0" i="0" dirty="0">
                <a:solidFill>
                  <a:schemeClr val="bg1"/>
                </a:solidFill>
                <a:effectLst/>
                <a:latin typeface="Century" panose="02040604050505020304" pitchFamily="18" charset="0"/>
              </a:rPr>
              <a:t> cu </a:t>
            </a:r>
            <a:r>
              <a:rPr lang="en-US" sz="1800" b="0" i="0" dirty="0" err="1">
                <a:solidFill>
                  <a:schemeClr val="bg1"/>
                </a:solidFill>
                <a:effectLst/>
                <a:latin typeface="Century" panose="02040604050505020304" pitchFamily="18" charset="0"/>
              </a:rPr>
              <a:t>autorizaţia</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agentului</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constatator</a:t>
            </a:r>
            <a:r>
              <a:rPr lang="en-US" sz="1800" b="0" i="0" dirty="0">
                <a:solidFill>
                  <a:schemeClr val="bg1"/>
                </a:solidFill>
                <a:effectLst/>
                <a:latin typeface="Century" panose="02040604050505020304" pitchFamily="18" charset="0"/>
              </a:rPr>
              <a:t> şi </a:t>
            </a:r>
            <a:r>
              <a:rPr lang="en-US" sz="1800" b="0" i="0" dirty="0" err="1">
                <a:solidFill>
                  <a:schemeClr val="bg1"/>
                </a:solidFill>
                <a:effectLst/>
                <a:latin typeface="Century" panose="02040604050505020304" pitchFamily="18" charset="0"/>
              </a:rPr>
              <a:t>numai</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în</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măsura</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în</a:t>
            </a:r>
            <a:r>
              <a:rPr lang="en-US" sz="1800" b="0" i="0" dirty="0">
                <a:solidFill>
                  <a:schemeClr val="bg1"/>
                </a:solidFill>
                <a:effectLst/>
                <a:latin typeface="Century" panose="02040604050505020304" pitchFamily="18" charset="0"/>
              </a:rPr>
              <a:t> care </a:t>
            </a:r>
            <a:r>
              <a:rPr lang="en-US" sz="1800" b="0" i="0" dirty="0" err="1">
                <a:solidFill>
                  <a:schemeClr val="bg1"/>
                </a:solidFill>
                <a:effectLst/>
                <a:latin typeface="Century" panose="02040604050505020304" pitchFamily="18" charset="0"/>
              </a:rPr>
              <a:t>consideră</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că</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este</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posibil</a:t>
            </a:r>
            <a:r>
              <a:rPr lang="en-US" sz="1800" b="0" i="0" dirty="0">
                <a:solidFill>
                  <a:schemeClr val="bg1"/>
                </a:solidFill>
                <a:effectLst/>
                <a:latin typeface="Century" panose="02040604050505020304" pitchFamily="18" charset="0"/>
              </a:rPr>
              <a:t>, cu </a:t>
            </a:r>
            <a:r>
              <a:rPr lang="en-US" sz="1800" b="0" i="0" dirty="0" err="1">
                <a:solidFill>
                  <a:schemeClr val="bg1"/>
                </a:solidFill>
                <a:effectLst/>
                <a:latin typeface="Century" panose="02040604050505020304" pitchFamily="18" charset="0"/>
              </a:rPr>
              <a:t>respectarea</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prezumţiei</a:t>
            </a:r>
            <a:r>
              <a:rPr lang="en-US" sz="1800" b="0" i="0" dirty="0">
                <a:solidFill>
                  <a:schemeClr val="bg1"/>
                </a:solidFill>
                <a:effectLst/>
                <a:latin typeface="Century" panose="02040604050505020304" pitchFamily="18" charset="0"/>
              </a:rPr>
              <a:t> de </a:t>
            </a:r>
            <a:r>
              <a:rPr lang="en-US" sz="1800" b="0" i="0" dirty="0" err="1">
                <a:solidFill>
                  <a:schemeClr val="bg1"/>
                </a:solidFill>
                <a:effectLst/>
                <a:latin typeface="Century" panose="02040604050505020304" pitchFamily="18" charset="0"/>
              </a:rPr>
              <a:t>nevinovăţie</a:t>
            </a:r>
            <a:r>
              <a:rPr lang="en-US" sz="1800" b="0" i="0" dirty="0">
                <a:solidFill>
                  <a:schemeClr val="bg1"/>
                </a:solidFill>
                <a:effectLst/>
                <a:latin typeface="Century" panose="02040604050505020304" pitchFamily="18" charset="0"/>
              </a:rPr>
              <a:t> şi cu </a:t>
            </a:r>
            <a:r>
              <a:rPr lang="en-US" sz="1800" b="0" i="0" dirty="0" err="1">
                <a:solidFill>
                  <a:schemeClr val="bg1"/>
                </a:solidFill>
                <a:effectLst/>
                <a:latin typeface="Century" panose="02040604050505020304" pitchFamily="18" charset="0"/>
              </a:rPr>
              <a:t>neafectarea</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intereselor</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persoanei</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în</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condiţiile</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Legii</a:t>
            </a:r>
            <a:r>
              <a:rPr lang="en-US" sz="1800" b="0" i="0" dirty="0">
                <a:solidFill>
                  <a:schemeClr val="bg1"/>
                </a:solidFill>
                <a:effectLst/>
                <a:latin typeface="Century" panose="02040604050505020304" pitchFamily="18" charset="0"/>
              </a:rPr>
              <a:t> nr. 133 din 8 </a:t>
            </a:r>
            <a:r>
              <a:rPr lang="en-US" sz="1800" b="0" i="0" dirty="0" err="1">
                <a:solidFill>
                  <a:schemeClr val="bg1"/>
                </a:solidFill>
                <a:effectLst/>
                <a:latin typeface="Century" panose="02040604050505020304" pitchFamily="18" charset="0"/>
              </a:rPr>
              <a:t>iulie</a:t>
            </a:r>
            <a:r>
              <a:rPr lang="en-US" sz="1800" b="0" i="0" dirty="0">
                <a:solidFill>
                  <a:schemeClr val="bg1"/>
                </a:solidFill>
                <a:effectLst/>
                <a:latin typeface="Century" panose="02040604050505020304" pitchFamily="18" charset="0"/>
              </a:rPr>
              <a:t> 2011 </a:t>
            </a:r>
            <a:r>
              <a:rPr lang="en-US" sz="1800" b="0" i="0" dirty="0" err="1">
                <a:solidFill>
                  <a:schemeClr val="bg1"/>
                </a:solidFill>
                <a:effectLst/>
                <a:latin typeface="Century" panose="02040604050505020304" pitchFamily="18" charset="0"/>
              </a:rPr>
              <a:t>privind</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protecţia</a:t>
            </a:r>
            <a:r>
              <a:rPr lang="en-US" sz="1800" b="0" i="0" dirty="0">
                <a:solidFill>
                  <a:schemeClr val="bg1"/>
                </a:solidFill>
                <a:effectLst/>
                <a:latin typeface="Century" panose="02040604050505020304" pitchFamily="18" charset="0"/>
              </a:rPr>
              <a:t> </a:t>
            </a:r>
            <a:r>
              <a:rPr lang="en-US" sz="1800" b="0" i="0" dirty="0" err="1">
                <a:solidFill>
                  <a:schemeClr val="bg1"/>
                </a:solidFill>
                <a:effectLst/>
                <a:latin typeface="Century" panose="02040604050505020304" pitchFamily="18" charset="0"/>
              </a:rPr>
              <a:t>datelor</a:t>
            </a:r>
            <a:r>
              <a:rPr lang="en-US" sz="1800" b="0" i="0" dirty="0">
                <a:solidFill>
                  <a:schemeClr val="bg1"/>
                </a:solidFill>
                <a:effectLst/>
                <a:latin typeface="Century" panose="02040604050505020304" pitchFamily="18" charset="0"/>
              </a:rPr>
              <a:t> cu caracter personal.</a:t>
            </a:r>
            <a:endParaRPr lang="ro-MD" sz="1800" b="0" i="0" dirty="0">
              <a:solidFill>
                <a:schemeClr val="bg1"/>
              </a:solidFill>
              <a:effectLst/>
              <a:latin typeface="Century" panose="02040604050505020304" pitchFamily="18" charset="0"/>
            </a:endParaRPr>
          </a:p>
          <a:p>
            <a:pPr indent="450215" algn="ctr">
              <a:spcAft>
                <a:spcPts val="0"/>
              </a:spcAft>
            </a:pPr>
            <a:endParaRPr lang="en-US" sz="1100" b="0" i="0" dirty="0">
              <a:solidFill>
                <a:schemeClr val="bg1"/>
              </a:solidFill>
              <a:effectLst/>
              <a:latin typeface="Century" panose="02040604050505020304" pitchFamily="18" charset="0"/>
            </a:endParaRPr>
          </a:p>
          <a:p>
            <a:pPr marL="0" indent="0" algn="just">
              <a:buNone/>
            </a:pPr>
            <a:endParaRPr lang="en-US" altLang="en-US" sz="1800" dirty="0">
              <a:solidFill>
                <a:schemeClr val="bg1"/>
              </a:solidFill>
              <a:latin typeface="Century" panose="02040604050505020304" pitchFamily="18" charset="0"/>
            </a:endParaRPr>
          </a:p>
        </p:txBody>
      </p:sp>
    </p:spTree>
    <p:extLst>
      <p:ext uri="{BB962C8B-B14F-4D97-AF65-F5344CB8AC3E}">
        <p14:creationId xmlns:p14="http://schemas.microsoft.com/office/powerpoint/2010/main" val="3900087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AF6FC-7BB7-4264-A104-A10419EA4CCC}"/>
              </a:ext>
            </a:extLst>
          </p:cNvPr>
          <p:cNvSpPr>
            <a:spLocks noGrp="1"/>
          </p:cNvSpPr>
          <p:nvPr>
            <p:ph type="title"/>
          </p:nvPr>
        </p:nvSpPr>
        <p:spPr>
          <a:xfrm>
            <a:off x="1691680" y="274638"/>
            <a:ext cx="6995120" cy="1143000"/>
          </a:xfrm>
        </p:spPr>
        <p:txBody>
          <a:bodyPr/>
          <a:lstStyle/>
          <a:p>
            <a:r>
              <a:rPr lang="ro-RO" sz="2000" i="1" dirty="0">
                <a:latin typeface="Century" panose="02040604050505020304" pitchFamily="18" charset="0"/>
              </a:rPr>
              <a:t>Sancțiuni penale</a:t>
            </a:r>
          </a:p>
        </p:txBody>
      </p:sp>
      <p:sp>
        <p:nvSpPr>
          <p:cNvPr id="3" name="Content Placeholder 2">
            <a:extLst>
              <a:ext uri="{FF2B5EF4-FFF2-40B4-BE49-F238E27FC236}">
                <a16:creationId xmlns:a16="http://schemas.microsoft.com/office/drawing/2014/main" id="{D17076B9-A75B-4F78-976D-A0D03AF19BE3}"/>
              </a:ext>
            </a:extLst>
          </p:cNvPr>
          <p:cNvSpPr>
            <a:spLocks noGrp="1"/>
          </p:cNvSpPr>
          <p:nvPr>
            <p:ph idx="1"/>
          </p:nvPr>
        </p:nvSpPr>
        <p:spPr>
          <a:xfrm>
            <a:off x="457200" y="1600200"/>
            <a:ext cx="8229600" cy="5141168"/>
          </a:xfrm>
        </p:spPr>
        <p:txBody>
          <a:bodyPr>
            <a:normAutofit fontScale="47500" lnSpcReduction="20000"/>
          </a:bodyPr>
          <a:lstStyle/>
          <a:p>
            <a:r>
              <a:rPr lang="ro-RO" b="1" u="sng" dirty="0">
                <a:solidFill>
                  <a:schemeClr val="bg1"/>
                </a:solidFill>
                <a:latin typeface="Century" panose="02040604050505020304" pitchFamily="18" charset="0"/>
              </a:rPr>
              <a:t>Articolul 177 din Codul penal al RM. Încălcarea </a:t>
            </a:r>
            <a:r>
              <a:rPr lang="ro-RO" b="1" u="sng" dirty="0" err="1">
                <a:solidFill>
                  <a:schemeClr val="bg1"/>
                </a:solidFill>
                <a:latin typeface="Century" panose="02040604050505020304" pitchFamily="18" charset="0"/>
              </a:rPr>
              <a:t>inviolabilităţii</a:t>
            </a:r>
            <a:r>
              <a:rPr lang="ro-RO" b="1" u="sng" dirty="0">
                <a:solidFill>
                  <a:schemeClr val="bg1"/>
                </a:solidFill>
                <a:latin typeface="Century" panose="02040604050505020304" pitchFamily="18" charset="0"/>
              </a:rPr>
              <a:t> </a:t>
            </a:r>
            <a:r>
              <a:rPr lang="ro-RO" b="1" u="sng" dirty="0" err="1">
                <a:solidFill>
                  <a:schemeClr val="bg1"/>
                </a:solidFill>
                <a:latin typeface="Century" panose="02040604050505020304" pitchFamily="18" charset="0"/>
              </a:rPr>
              <a:t>vieţii</a:t>
            </a:r>
            <a:r>
              <a:rPr lang="ro-RO" b="1" u="sng" dirty="0">
                <a:solidFill>
                  <a:schemeClr val="bg1"/>
                </a:solidFill>
                <a:latin typeface="Century" panose="02040604050505020304" pitchFamily="18" charset="0"/>
              </a:rPr>
              <a:t> personale</a:t>
            </a:r>
          </a:p>
          <a:p>
            <a:pPr marL="514350" indent="-514350" algn="just">
              <a:buAutoNum type="arabicParenBoth"/>
            </a:pPr>
            <a:r>
              <a:rPr lang="ro-RO" dirty="0">
                <a:solidFill>
                  <a:schemeClr val="bg1"/>
                </a:solidFill>
                <a:latin typeface="Century" panose="02040604050505020304" pitchFamily="18" charset="0"/>
              </a:rPr>
              <a:t>Culegerea ilegală sau </a:t>
            </a:r>
            <a:r>
              <a:rPr lang="ro-RO" dirty="0" err="1">
                <a:solidFill>
                  <a:schemeClr val="bg1"/>
                </a:solidFill>
                <a:latin typeface="Century" panose="02040604050505020304" pitchFamily="18" charset="0"/>
              </a:rPr>
              <a:t>răspîndirea</a:t>
            </a:r>
            <a:r>
              <a:rPr lang="ro-RO" dirty="0">
                <a:solidFill>
                  <a:schemeClr val="bg1"/>
                </a:solidFill>
                <a:latin typeface="Century" panose="02040604050505020304" pitchFamily="18" charset="0"/>
              </a:rPr>
              <a:t> cu bună-</a:t>
            </a:r>
            <a:r>
              <a:rPr lang="ro-RO" dirty="0" err="1">
                <a:solidFill>
                  <a:schemeClr val="bg1"/>
                </a:solidFill>
                <a:latin typeface="Century" panose="02040604050505020304" pitchFamily="18" charset="0"/>
              </a:rPr>
              <a:t>ştiinţă</a:t>
            </a:r>
            <a:r>
              <a:rPr lang="ro-RO" dirty="0">
                <a:solidFill>
                  <a:schemeClr val="bg1"/>
                </a:solidFill>
                <a:latin typeface="Century" panose="02040604050505020304" pitchFamily="18" charset="0"/>
              </a:rPr>
              <a:t> a </a:t>
            </a:r>
            <a:r>
              <a:rPr lang="ro-RO" dirty="0" err="1">
                <a:solidFill>
                  <a:schemeClr val="bg1"/>
                </a:solidFill>
                <a:latin typeface="Century" panose="02040604050505020304" pitchFamily="18" charset="0"/>
              </a:rPr>
              <a:t>informaţiilor</a:t>
            </a:r>
            <a:r>
              <a:rPr lang="ro-RO" dirty="0">
                <a:solidFill>
                  <a:schemeClr val="bg1"/>
                </a:solidFill>
                <a:latin typeface="Century" panose="02040604050505020304" pitchFamily="18" charset="0"/>
              </a:rPr>
              <a:t>, ocrotite de lege, despre </a:t>
            </a:r>
            <a:r>
              <a:rPr lang="ro-RO" dirty="0" err="1">
                <a:solidFill>
                  <a:schemeClr val="bg1"/>
                </a:solidFill>
                <a:latin typeface="Century" panose="02040604050505020304" pitchFamily="18" charset="0"/>
              </a:rPr>
              <a:t>viaţa</a:t>
            </a:r>
            <a:r>
              <a:rPr lang="ro-RO" dirty="0">
                <a:solidFill>
                  <a:schemeClr val="bg1"/>
                </a:solidFill>
                <a:latin typeface="Century" panose="02040604050505020304" pitchFamily="18" charset="0"/>
              </a:rPr>
              <a:t> personală ce constituie secret personal sau familial al altei persoane fără </a:t>
            </a:r>
            <a:r>
              <a:rPr lang="ro-RO" dirty="0" err="1">
                <a:solidFill>
                  <a:schemeClr val="bg1"/>
                </a:solidFill>
                <a:latin typeface="Century" panose="02040604050505020304" pitchFamily="18" charset="0"/>
              </a:rPr>
              <a:t>consimţămîntul</a:t>
            </a:r>
            <a:r>
              <a:rPr lang="ro-RO" dirty="0">
                <a:solidFill>
                  <a:schemeClr val="bg1"/>
                </a:solidFill>
                <a:latin typeface="Century" panose="02040604050505020304" pitchFamily="18" charset="0"/>
              </a:rPr>
              <a:t> ei se </a:t>
            </a:r>
            <a:r>
              <a:rPr lang="ro-RO" dirty="0" err="1">
                <a:solidFill>
                  <a:schemeClr val="bg1"/>
                </a:solidFill>
                <a:latin typeface="Century" panose="02040604050505020304" pitchFamily="18" charset="0"/>
              </a:rPr>
              <a:t>pedepseşte</a:t>
            </a:r>
            <a:r>
              <a:rPr lang="ro-RO" dirty="0">
                <a:solidFill>
                  <a:schemeClr val="bg1"/>
                </a:solidFill>
                <a:latin typeface="Century" panose="02040604050505020304" pitchFamily="18" charset="0"/>
              </a:rPr>
              <a:t> cu amendă în mărime de </a:t>
            </a:r>
            <a:r>
              <a:rPr lang="ro-RO" dirty="0" err="1">
                <a:solidFill>
                  <a:schemeClr val="bg1"/>
                </a:solidFill>
                <a:latin typeface="Century" panose="02040604050505020304" pitchFamily="18" charset="0"/>
              </a:rPr>
              <a:t>pînă</a:t>
            </a:r>
            <a:r>
              <a:rPr lang="ro-RO" dirty="0">
                <a:solidFill>
                  <a:schemeClr val="bg1"/>
                </a:solidFill>
                <a:latin typeface="Century" panose="02040604050505020304" pitchFamily="18" charset="0"/>
              </a:rPr>
              <a:t> la 650 </a:t>
            </a:r>
            <a:r>
              <a:rPr lang="ro-RO" dirty="0" err="1">
                <a:solidFill>
                  <a:schemeClr val="bg1"/>
                </a:solidFill>
                <a:latin typeface="Century" panose="02040604050505020304" pitchFamily="18" charset="0"/>
              </a:rPr>
              <a:t>unităţi</a:t>
            </a:r>
            <a:r>
              <a:rPr lang="ro-RO" dirty="0">
                <a:solidFill>
                  <a:schemeClr val="bg1"/>
                </a:solidFill>
                <a:latin typeface="Century" panose="02040604050505020304" pitchFamily="18" charset="0"/>
              </a:rPr>
              <a:t> </a:t>
            </a:r>
            <a:r>
              <a:rPr lang="ro-RO" dirty="0" err="1">
                <a:solidFill>
                  <a:schemeClr val="bg1"/>
                </a:solidFill>
                <a:latin typeface="Century" panose="02040604050505020304" pitchFamily="18" charset="0"/>
              </a:rPr>
              <a:t>convenţionale</a:t>
            </a:r>
            <a:r>
              <a:rPr lang="ro-RO" dirty="0">
                <a:solidFill>
                  <a:schemeClr val="bg1"/>
                </a:solidFill>
                <a:latin typeface="Century" panose="02040604050505020304" pitchFamily="18" charset="0"/>
              </a:rPr>
              <a:t> sau cu muncă neremunerată în folosul </a:t>
            </a:r>
            <a:r>
              <a:rPr lang="ro-RO" dirty="0" err="1">
                <a:solidFill>
                  <a:schemeClr val="bg1"/>
                </a:solidFill>
                <a:latin typeface="Century" panose="02040604050505020304" pitchFamily="18" charset="0"/>
              </a:rPr>
              <a:t>comunităţii</a:t>
            </a:r>
            <a:r>
              <a:rPr lang="ro-RO" dirty="0">
                <a:solidFill>
                  <a:schemeClr val="bg1"/>
                </a:solidFill>
                <a:latin typeface="Century" panose="02040604050505020304" pitchFamily="18" charset="0"/>
              </a:rPr>
              <a:t> de la 180 la 240 de ore.</a:t>
            </a:r>
          </a:p>
          <a:p>
            <a:pPr marL="0" indent="0" algn="just">
              <a:buNone/>
            </a:pPr>
            <a:r>
              <a:rPr lang="ro-RO" dirty="0">
                <a:solidFill>
                  <a:schemeClr val="bg1"/>
                </a:solidFill>
                <a:latin typeface="Century" panose="02040604050505020304" pitchFamily="18" charset="0"/>
              </a:rPr>
              <a:t>(1</a:t>
            </a:r>
            <a:r>
              <a:rPr lang="ro-RO" baseline="30000" dirty="0">
                <a:solidFill>
                  <a:schemeClr val="bg1"/>
                </a:solidFill>
                <a:latin typeface="Century" panose="02040604050505020304" pitchFamily="18" charset="0"/>
              </a:rPr>
              <a:t>1</a:t>
            </a:r>
            <a:r>
              <a:rPr lang="ro-RO" dirty="0">
                <a:solidFill>
                  <a:schemeClr val="bg1"/>
                </a:solidFill>
                <a:latin typeface="Century" panose="02040604050505020304" pitchFamily="18" charset="0"/>
              </a:rPr>
              <a:t>) Culegerea ilegală a </a:t>
            </a:r>
            <a:r>
              <a:rPr lang="ro-RO" dirty="0" err="1">
                <a:solidFill>
                  <a:schemeClr val="bg1"/>
                </a:solidFill>
                <a:latin typeface="Century" panose="02040604050505020304" pitchFamily="18" charset="0"/>
              </a:rPr>
              <a:t>informaţiilor</a:t>
            </a:r>
            <a:r>
              <a:rPr lang="ro-RO" dirty="0">
                <a:solidFill>
                  <a:schemeClr val="bg1"/>
                </a:solidFill>
                <a:latin typeface="Century" panose="02040604050505020304" pitchFamily="18" charset="0"/>
              </a:rPr>
              <a:t> </a:t>
            </a:r>
            <a:r>
              <a:rPr lang="ro-RO" dirty="0" err="1">
                <a:solidFill>
                  <a:schemeClr val="bg1"/>
                </a:solidFill>
                <a:latin typeface="Century" panose="02040604050505020304" pitchFamily="18" charset="0"/>
              </a:rPr>
              <a:t>menţionate</a:t>
            </a:r>
            <a:r>
              <a:rPr lang="ro-RO" dirty="0">
                <a:solidFill>
                  <a:schemeClr val="bg1"/>
                </a:solidFill>
                <a:latin typeface="Century" panose="02040604050505020304" pitchFamily="18" charset="0"/>
              </a:rPr>
              <a:t> la alin.(1), fără </a:t>
            </a:r>
            <a:r>
              <a:rPr lang="ro-RO" dirty="0" err="1">
                <a:solidFill>
                  <a:schemeClr val="bg1"/>
                </a:solidFill>
                <a:latin typeface="Century" panose="02040604050505020304" pitchFamily="18" charset="0"/>
              </a:rPr>
              <a:t>consimţămîntul</a:t>
            </a:r>
            <a:r>
              <a:rPr lang="ro-RO" dirty="0">
                <a:solidFill>
                  <a:schemeClr val="bg1"/>
                </a:solidFill>
                <a:latin typeface="Century" panose="02040604050505020304" pitchFamily="18" charset="0"/>
              </a:rPr>
              <a:t> persoanei, cu utilizarea mijloacelor tehnice speciale destinate pentru </a:t>
            </a:r>
            <a:r>
              <a:rPr lang="ro-RO" dirty="0" err="1">
                <a:solidFill>
                  <a:schemeClr val="bg1"/>
                </a:solidFill>
                <a:latin typeface="Century" panose="02040604050505020304" pitchFamily="18" charset="0"/>
              </a:rPr>
              <a:t>obţinerea</a:t>
            </a:r>
            <a:r>
              <a:rPr lang="ro-RO" dirty="0">
                <a:solidFill>
                  <a:schemeClr val="bg1"/>
                </a:solidFill>
                <a:latin typeface="Century" panose="02040604050505020304" pitchFamily="18" charset="0"/>
              </a:rPr>
              <a:t> ascunsă a </a:t>
            </a:r>
            <a:r>
              <a:rPr lang="ro-RO" dirty="0" err="1">
                <a:solidFill>
                  <a:schemeClr val="bg1"/>
                </a:solidFill>
                <a:latin typeface="Century" panose="02040604050505020304" pitchFamily="18" charset="0"/>
              </a:rPr>
              <a:t>informaţiei</a:t>
            </a:r>
            <a:r>
              <a:rPr lang="ro-RO" dirty="0">
                <a:solidFill>
                  <a:schemeClr val="bg1"/>
                </a:solidFill>
                <a:latin typeface="Century" panose="02040604050505020304" pitchFamily="18" charset="0"/>
              </a:rPr>
              <a:t>, se </a:t>
            </a:r>
            <a:r>
              <a:rPr lang="ro-RO" dirty="0" err="1">
                <a:solidFill>
                  <a:schemeClr val="bg1"/>
                </a:solidFill>
                <a:latin typeface="Century" panose="02040604050505020304" pitchFamily="18" charset="0"/>
              </a:rPr>
              <a:t>pedepseşte</a:t>
            </a:r>
            <a:r>
              <a:rPr lang="ro-RO" dirty="0">
                <a:solidFill>
                  <a:schemeClr val="bg1"/>
                </a:solidFill>
                <a:latin typeface="Century" panose="02040604050505020304" pitchFamily="18" charset="0"/>
              </a:rPr>
              <a:t> cu amendă în mărime de la 550 la 750 </a:t>
            </a:r>
            <a:r>
              <a:rPr lang="ro-RO" dirty="0" err="1">
                <a:solidFill>
                  <a:schemeClr val="bg1"/>
                </a:solidFill>
                <a:latin typeface="Century" panose="02040604050505020304" pitchFamily="18" charset="0"/>
              </a:rPr>
              <a:t>unităţi</a:t>
            </a:r>
            <a:r>
              <a:rPr lang="ro-RO" dirty="0">
                <a:solidFill>
                  <a:schemeClr val="bg1"/>
                </a:solidFill>
                <a:latin typeface="Century" panose="02040604050505020304" pitchFamily="18" charset="0"/>
              </a:rPr>
              <a:t> </a:t>
            </a:r>
            <a:r>
              <a:rPr lang="ro-RO" dirty="0" err="1">
                <a:solidFill>
                  <a:schemeClr val="bg1"/>
                </a:solidFill>
                <a:latin typeface="Century" panose="02040604050505020304" pitchFamily="18" charset="0"/>
              </a:rPr>
              <a:t>convenţionale</a:t>
            </a:r>
            <a:r>
              <a:rPr lang="ro-RO" dirty="0">
                <a:solidFill>
                  <a:schemeClr val="bg1"/>
                </a:solidFill>
                <a:latin typeface="Century" panose="02040604050505020304" pitchFamily="18" charset="0"/>
              </a:rPr>
              <a:t> sau cu muncă neremunerată în folosul </a:t>
            </a:r>
            <a:r>
              <a:rPr lang="ro-RO" dirty="0" err="1">
                <a:solidFill>
                  <a:schemeClr val="bg1"/>
                </a:solidFill>
                <a:latin typeface="Century" panose="02040604050505020304" pitchFamily="18" charset="0"/>
              </a:rPr>
              <a:t>comunităţii</a:t>
            </a:r>
            <a:r>
              <a:rPr lang="ro-RO" dirty="0">
                <a:solidFill>
                  <a:schemeClr val="bg1"/>
                </a:solidFill>
                <a:latin typeface="Century" panose="02040604050505020304" pitchFamily="18" charset="0"/>
              </a:rPr>
              <a:t> de la 200 la 240 de ore.</a:t>
            </a:r>
          </a:p>
          <a:p>
            <a:pPr marL="0" indent="0">
              <a:buNone/>
            </a:pPr>
            <a:r>
              <a:rPr lang="ro-RO" dirty="0">
                <a:solidFill>
                  <a:schemeClr val="bg1"/>
                </a:solidFill>
                <a:latin typeface="Century" panose="02040604050505020304" pitchFamily="18" charset="0"/>
              </a:rPr>
              <a:t>(2) </a:t>
            </a:r>
            <a:r>
              <a:rPr lang="ro-RO" dirty="0" err="1">
                <a:solidFill>
                  <a:schemeClr val="bg1"/>
                </a:solidFill>
                <a:latin typeface="Century" panose="02040604050505020304" pitchFamily="18" charset="0"/>
              </a:rPr>
              <a:t>Răspîndirea</a:t>
            </a:r>
            <a:r>
              <a:rPr lang="ro-RO" dirty="0">
                <a:solidFill>
                  <a:schemeClr val="bg1"/>
                </a:solidFill>
                <a:latin typeface="Century" panose="02040604050505020304" pitchFamily="18" charset="0"/>
              </a:rPr>
              <a:t> </a:t>
            </a:r>
            <a:r>
              <a:rPr lang="ro-RO" dirty="0" err="1">
                <a:solidFill>
                  <a:schemeClr val="bg1"/>
                </a:solidFill>
                <a:latin typeface="Century" panose="02040604050505020304" pitchFamily="18" charset="0"/>
              </a:rPr>
              <a:t>informaţiilor</a:t>
            </a:r>
            <a:r>
              <a:rPr lang="ro-RO" dirty="0">
                <a:solidFill>
                  <a:schemeClr val="bg1"/>
                </a:solidFill>
                <a:latin typeface="Century" panose="02040604050505020304" pitchFamily="18" charset="0"/>
              </a:rPr>
              <a:t> </a:t>
            </a:r>
            <a:r>
              <a:rPr lang="ro-RO" dirty="0" err="1">
                <a:solidFill>
                  <a:schemeClr val="bg1"/>
                </a:solidFill>
                <a:latin typeface="Century" panose="02040604050505020304" pitchFamily="18" charset="0"/>
              </a:rPr>
              <a:t>menţionate</a:t>
            </a:r>
            <a:r>
              <a:rPr lang="ro-RO" dirty="0">
                <a:solidFill>
                  <a:schemeClr val="bg1"/>
                </a:solidFill>
                <a:latin typeface="Century" panose="02040604050505020304" pitchFamily="18" charset="0"/>
              </a:rPr>
              <a:t> la alin.(1):</a:t>
            </a:r>
          </a:p>
          <a:p>
            <a:pPr marL="514350" indent="-514350">
              <a:buAutoNum type="alphaLcParenR"/>
            </a:pPr>
            <a:r>
              <a:rPr lang="ro-RO" dirty="0">
                <a:solidFill>
                  <a:schemeClr val="bg1"/>
                </a:solidFill>
                <a:latin typeface="Century" panose="02040604050505020304" pitchFamily="18" charset="0"/>
              </a:rPr>
              <a:t>într-un discurs public, prin mass-media;</a:t>
            </a:r>
          </a:p>
          <a:p>
            <a:pPr marL="514350" indent="-514350">
              <a:buAutoNum type="alphaLcParenR"/>
            </a:pPr>
            <a:r>
              <a:rPr lang="ro-RO" dirty="0">
                <a:solidFill>
                  <a:schemeClr val="bg1"/>
                </a:solidFill>
                <a:latin typeface="Century" panose="02040604050505020304" pitchFamily="18" charset="0"/>
              </a:rPr>
              <a:t>prin folosirea </a:t>
            </a:r>
            <a:r>
              <a:rPr lang="ro-RO" dirty="0" err="1">
                <a:solidFill>
                  <a:schemeClr val="bg1"/>
                </a:solidFill>
                <a:latin typeface="Century" panose="02040604050505020304" pitchFamily="18" charset="0"/>
              </a:rPr>
              <a:t>intenţionată</a:t>
            </a:r>
            <a:r>
              <a:rPr lang="ro-RO" dirty="0">
                <a:solidFill>
                  <a:schemeClr val="bg1"/>
                </a:solidFill>
                <a:latin typeface="Century" panose="02040604050505020304" pitchFamily="18" charset="0"/>
              </a:rPr>
              <a:t> a </a:t>
            </a:r>
            <a:r>
              <a:rPr lang="ro-RO" dirty="0" err="1">
                <a:solidFill>
                  <a:schemeClr val="bg1"/>
                </a:solidFill>
                <a:latin typeface="Century" panose="02040604050505020304" pitchFamily="18" charset="0"/>
              </a:rPr>
              <a:t>situaţiei</a:t>
            </a:r>
            <a:r>
              <a:rPr lang="ro-RO" dirty="0">
                <a:solidFill>
                  <a:schemeClr val="bg1"/>
                </a:solidFill>
                <a:latin typeface="Century" panose="02040604050505020304" pitchFamily="18" charset="0"/>
              </a:rPr>
              <a:t> de serviciu;</a:t>
            </a:r>
          </a:p>
          <a:p>
            <a:pPr marL="514350" indent="-514350">
              <a:buAutoNum type="alphaLcParenR"/>
            </a:pPr>
            <a:r>
              <a:rPr lang="ro-RO" dirty="0">
                <a:solidFill>
                  <a:schemeClr val="bg1"/>
                </a:solidFill>
                <a:latin typeface="Century" panose="02040604050505020304" pitchFamily="18" charset="0"/>
              </a:rPr>
              <a:t>din motive de prejudecată,</a:t>
            </a:r>
          </a:p>
          <a:p>
            <a:pPr marL="0" indent="0" algn="just">
              <a:buNone/>
            </a:pPr>
            <a:r>
              <a:rPr lang="ro-RO" dirty="0">
                <a:solidFill>
                  <a:schemeClr val="bg1"/>
                </a:solidFill>
                <a:latin typeface="Century" panose="02040604050505020304" pitchFamily="18" charset="0"/>
              </a:rPr>
              <a:t>se </a:t>
            </a:r>
            <a:r>
              <a:rPr lang="ro-RO" dirty="0" err="1">
                <a:solidFill>
                  <a:schemeClr val="bg1"/>
                </a:solidFill>
                <a:latin typeface="Century" panose="02040604050505020304" pitchFamily="18" charset="0"/>
              </a:rPr>
              <a:t>pedepseşte</a:t>
            </a:r>
            <a:r>
              <a:rPr lang="ro-RO" dirty="0">
                <a:solidFill>
                  <a:schemeClr val="bg1"/>
                </a:solidFill>
                <a:latin typeface="Century" panose="02040604050505020304" pitchFamily="18" charset="0"/>
              </a:rPr>
              <a:t> cu amendă în mărime de la 550 la 850 </a:t>
            </a:r>
            <a:r>
              <a:rPr lang="ro-RO" dirty="0" err="1">
                <a:solidFill>
                  <a:schemeClr val="bg1"/>
                </a:solidFill>
                <a:latin typeface="Century" panose="02040604050505020304" pitchFamily="18" charset="0"/>
              </a:rPr>
              <a:t>unităţi</a:t>
            </a:r>
            <a:r>
              <a:rPr lang="ro-RO" dirty="0">
                <a:solidFill>
                  <a:schemeClr val="bg1"/>
                </a:solidFill>
                <a:latin typeface="Century" panose="02040604050505020304" pitchFamily="18" charset="0"/>
              </a:rPr>
              <a:t> </a:t>
            </a:r>
            <a:r>
              <a:rPr lang="ro-RO" dirty="0" err="1">
                <a:solidFill>
                  <a:schemeClr val="bg1"/>
                </a:solidFill>
                <a:latin typeface="Century" panose="02040604050505020304" pitchFamily="18" charset="0"/>
              </a:rPr>
              <a:t>convenţionale</a:t>
            </a:r>
            <a:r>
              <a:rPr lang="ro-RO" dirty="0">
                <a:solidFill>
                  <a:schemeClr val="bg1"/>
                </a:solidFill>
                <a:latin typeface="Century" panose="02040604050505020304" pitchFamily="18" charset="0"/>
              </a:rPr>
              <a:t> sau cu privarea de dreptul de a ocupa anumite </a:t>
            </a:r>
            <a:r>
              <a:rPr lang="ro-RO" dirty="0" err="1">
                <a:solidFill>
                  <a:schemeClr val="bg1"/>
                </a:solidFill>
                <a:latin typeface="Century" panose="02040604050505020304" pitchFamily="18" charset="0"/>
              </a:rPr>
              <a:t>funcţii</a:t>
            </a:r>
            <a:r>
              <a:rPr lang="ro-RO" dirty="0">
                <a:solidFill>
                  <a:schemeClr val="bg1"/>
                </a:solidFill>
                <a:latin typeface="Century" panose="02040604050505020304" pitchFamily="18" charset="0"/>
              </a:rPr>
              <a:t> sau de a exercita o anumită activitate pe un termen de 1 an, sau cu muncă neremunerată în folosul </a:t>
            </a:r>
            <a:r>
              <a:rPr lang="ro-RO" dirty="0" err="1">
                <a:solidFill>
                  <a:schemeClr val="bg1"/>
                </a:solidFill>
                <a:latin typeface="Century" panose="02040604050505020304" pitchFamily="18" charset="0"/>
              </a:rPr>
              <a:t>comunităţii</a:t>
            </a:r>
            <a:r>
              <a:rPr lang="ro-RO" dirty="0">
                <a:solidFill>
                  <a:schemeClr val="bg1"/>
                </a:solidFill>
                <a:latin typeface="Century" panose="02040604050505020304" pitchFamily="18" charset="0"/>
              </a:rPr>
              <a:t> de la 180 la 240 de ore, cu amendă, aplicată persoanei juridice, în mărime de la 2000 la 3000 </a:t>
            </a:r>
            <a:r>
              <a:rPr lang="ro-RO" dirty="0" err="1">
                <a:solidFill>
                  <a:schemeClr val="bg1"/>
                </a:solidFill>
                <a:latin typeface="Century" panose="02040604050505020304" pitchFamily="18" charset="0"/>
              </a:rPr>
              <a:t>unităţi</a:t>
            </a:r>
            <a:r>
              <a:rPr lang="ro-RO" dirty="0">
                <a:solidFill>
                  <a:schemeClr val="bg1"/>
                </a:solidFill>
                <a:latin typeface="Century" panose="02040604050505020304" pitchFamily="18" charset="0"/>
              </a:rPr>
              <a:t> </a:t>
            </a:r>
            <a:r>
              <a:rPr lang="ro-RO" dirty="0" err="1">
                <a:solidFill>
                  <a:schemeClr val="bg1"/>
                </a:solidFill>
                <a:latin typeface="Century" panose="02040604050505020304" pitchFamily="18" charset="0"/>
              </a:rPr>
              <a:t>convenţionale</a:t>
            </a:r>
            <a:r>
              <a:rPr lang="ro-RO" dirty="0">
                <a:solidFill>
                  <a:schemeClr val="bg1"/>
                </a:solidFill>
                <a:latin typeface="Century" panose="02040604050505020304" pitchFamily="18" charset="0"/>
              </a:rPr>
              <a:t>.</a:t>
            </a:r>
          </a:p>
          <a:p>
            <a:pPr marL="0" indent="0" algn="just">
              <a:buNone/>
            </a:pPr>
            <a:r>
              <a:rPr lang="ro-RO" dirty="0">
                <a:solidFill>
                  <a:schemeClr val="bg1"/>
                </a:solidFill>
                <a:latin typeface="Century" panose="02040604050505020304" pitchFamily="18" charset="0"/>
              </a:rPr>
              <a:t>(3) Răspândirea informației cu caracter sexual, incluzând imagini și înregistrări cu conținut sexual, inclusiv prin intermediul tehnologiilor informaționale, în scop de răzbunare, ură, înjosire sau lezare a onoarei și demnității persoanei se pedepsește cu amendă în mărime de la 550 la 850 unități convenționale sau cu muncă neremunerată în folosul comunității de la 180 la 240 de ore, sau cu închisoare de până la 2 ani.</a:t>
            </a:r>
          </a:p>
        </p:txBody>
      </p:sp>
    </p:spTree>
    <p:extLst>
      <p:ext uri="{BB962C8B-B14F-4D97-AF65-F5344CB8AC3E}">
        <p14:creationId xmlns:p14="http://schemas.microsoft.com/office/powerpoint/2010/main" val="3084217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B7F92-E54E-4A7C-AE74-CD20E01DB938}"/>
              </a:ext>
            </a:extLst>
          </p:cNvPr>
          <p:cNvSpPr>
            <a:spLocks noGrp="1"/>
          </p:cNvSpPr>
          <p:nvPr>
            <p:ph type="title"/>
          </p:nvPr>
        </p:nvSpPr>
        <p:spPr>
          <a:xfrm>
            <a:off x="1691680" y="274638"/>
            <a:ext cx="7452320" cy="1143000"/>
          </a:xfrm>
        </p:spPr>
        <p:txBody>
          <a:bodyPr/>
          <a:lstStyle/>
          <a:p>
            <a:r>
              <a:rPr lang="ro-RO" sz="2000" i="1" dirty="0">
                <a:latin typeface="Century" panose="02040604050505020304" pitchFamily="18" charset="0"/>
              </a:rPr>
              <a:t>Sancțiuni contravenționale</a:t>
            </a:r>
          </a:p>
        </p:txBody>
      </p:sp>
      <p:sp>
        <p:nvSpPr>
          <p:cNvPr id="3" name="Content Placeholder 2">
            <a:extLst>
              <a:ext uri="{FF2B5EF4-FFF2-40B4-BE49-F238E27FC236}">
                <a16:creationId xmlns:a16="http://schemas.microsoft.com/office/drawing/2014/main" id="{28689988-F80C-4DF6-877B-CDF58E6B4CA0}"/>
              </a:ext>
            </a:extLst>
          </p:cNvPr>
          <p:cNvSpPr>
            <a:spLocks noGrp="1"/>
          </p:cNvSpPr>
          <p:nvPr>
            <p:ph idx="1"/>
          </p:nvPr>
        </p:nvSpPr>
        <p:spPr>
          <a:xfrm>
            <a:off x="457200" y="1600200"/>
            <a:ext cx="8229600" cy="5257800"/>
          </a:xfrm>
        </p:spPr>
        <p:txBody>
          <a:bodyPr>
            <a:normAutofit fontScale="92500" lnSpcReduction="20000"/>
          </a:bodyPr>
          <a:lstStyle/>
          <a:p>
            <a:r>
              <a:rPr lang="ro-RO" sz="1100" b="1" u="sng" dirty="0">
                <a:solidFill>
                  <a:schemeClr val="bg1"/>
                </a:solidFill>
              </a:rPr>
              <a:t>Articolul 74</a:t>
            </a:r>
            <a:r>
              <a:rPr lang="ro-RO" sz="1100" b="1" u="sng" baseline="30000" dirty="0">
                <a:solidFill>
                  <a:schemeClr val="bg1"/>
                </a:solidFill>
              </a:rPr>
              <a:t>1 </a:t>
            </a:r>
            <a:r>
              <a:rPr lang="ro-RO" sz="1100" b="1" u="sng" dirty="0">
                <a:solidFill>
                  <a:schemeClr val="bg1"/>
                </a:solidFill>
              </a:rPr>
              <a:t> din Codul contravențional al RM. Prelucrarea datelor cu caracter personal cu încălcarea </a:t>
            </a:r>
            <a:r>
              <a:rPr lang="ro-RO" sz="1100" b="1" u="sng" dirty="0" err="1">
                <a:solidFill>
                  <a:schemeClr val="bg1"/>
                </a:solidFill>
              </a:rPr>
              <a:t>legislaţiei</a:t>
            </a:r>
            <a:r>
              <a:rPr lang="ro-RO" sz="1100" b="1" u="sng" dirty="0">
                <a:solidFill>
                  <a:schemeClr val="bg1"/>
                </a:solidFill>
              </a:rPr>
              <a:t> privind </a:t>
            </a:r>
            <a:r>
              <a:rPr lang="ro-RO" sz="1100" b="1" u="sng" dirty="0" err="1">
                <a:solidFill>
                  <a:schemeClr val="bg1"/>
                </a:solidFill>
              </a:rPr>
              <a:t>protecţia</a:t>
            </a:r>
            <a:r>
              <a:rPr lang="ro-RO" sz="1100" b="1" u="sng" dirty="0">
                <a:solidFill>
                  <a:schemeClr val="bg1"/>
                </a:solidFill>
              </a:rPr>
              <a:t> datelor cu caracter personal</a:t>
            </a:r>
          </a:p>
          <a:p>
            <a:pPr marL="514350" indent="-514350">
              <a:buFont typeface="+mj-lt"/>
              <a:buAutoNum type="arabicParenR"/>
            </a:pPr>
            <a:r>
              <a:rPr lang="ro-RO" sz="1100" dirty="0">
                <a:solidFill>
                  <a:schemeClr val="bg1"/>
                </a:solidFill>
              </a:rPr>
              <a:t>Nerespectarea condițiilor de bază pentru prelucrarea, stocarea și utilizarea datelor cu caracter personal, cu excepția cazurilor prevăzute la alin. (5), se sancționează cu amendă de la 60 la 90 de unități convenționale aplicată persoanei fizice, cu amendă de la 90 la 180 de unități convenționale aplicată persoanei cu funcție de răspundere, cu amendă de la 120 la 300 de unități convenționale aplicată persoanei juridice cu sau fără privarea, în toate cazurile, de dreptul de a desfășura o anumită activitate pe un termen de la 3 luni la un an.</a:t>
            </a:r>
          </a:p>
          <a:p>
            <a:pPr marL="514350" indent="-514350">
              <a:buFont typeface="+mj-lt"/>
              <a:buAutoNum type="arabicParenR"/>
            </a:pPr>
            <a:r>
              <a:rPr lang="ro-RO" sz="1100" dirty="0">
                <a:solidFill>
                  <a:schemeClr val="bg1"/>
                </a:solidFill>
              </a:rPr>
              <a:t>Abrogat.</a:t>
            </a:r>
          </a:p>
          <a:p>
            <a:pPr marL="514350" indent="-514350">
              <a:buFont typeface="+mj-lt"/>
              <a:buAutoNum type="arabicParenR"/>
            </a:pPr>
            <a:r>
              <a:rPr lang="ro-RO" sz="1100" dirty="0">
                <a:solidFill>
                  <a:schemeClr val="bg1"/>
                </a:solidFill>
              </a:rPr>
              <a:t>Încălcarea drepturilor subiectului datelor cu caracter personal de a fi informat, de acces la datele cu caracter personal, de </a:t>
            </a:r>
            <a:r>
              <a:rPr lang="ro-RO" sz="1100" dirty="0" err="1">
                <a:solidFill>
                  <a:schemeClr val="bg1"/>
                </a:solidFill>
              </a:rPr>
              <a:t>intervenţie</a:t>
            </a:r>
            <a:r>
              <a:rPr lang="ro-RO" sz="1100" dirty="0">
                <a:solidFill>
                  <a:schemeClr val="bg1"/>
                </a:solidFill>
              </a:rPr>
              <a:t> asupra datelor cu caracter personal, de </a:t>
            </a:r>
            <a:r>
              <a:rPr lang="ro-RO" sz="1100" dirty="0" err="1">
                <a:solidFill>
                  <a:schemeClr val="bg1"/>
                </a:solidFill>
              </a:rPr>
              <a:t>opoziţie</a:t>
            </a:r>
            <a:r>
              <a:rPr lang="ro-RO" sz="1100" dirty="0">
                <a:solidFill>
                  <a:schemeClr val="bg1"/>
                </a:solidFill>
              </a:rPr>
              <a:t> </a:t>
            </a:r>
            <a:r>
              <a:rPr lang="ro-RO" sz="1100" dirty="0" err="1">
                <a:solidFill>
                  <a:schemeClr val="bg1"/>
                </a:solidFill>
              </a:rPr>
              <a:t>şi</a:t>
            </a:r>
            <a:r>
              <a:rPr lang="ro-RO" sz="1100" dirty="0">
                <a:solidFill>
                  <a:schemeClr val="bg1"/>
                </a:solidFill>
              </a:rPr>
              <a:t> de a nu fi supus unei decizii individuale se </a:t>
            </a:r>
            <a:r>
              <a:rPr lang="ro-RO" sz="1100" dirty="0" err="1">
                <a:solidFill>
                  <a:schemeClr val="bg1"/>
                </a:solidFill>
              </a:rPr>
              <a:t>sancţionează</a:t>
            </a:r>
            <a:r>
              <a:rPr lang="ro-RO" sz="1100" dirty="0">
                <a:solidFill>
                  <a:schemeClr val="bg1"/>
                </a:solidFill>
              </a:rPr>
              <a:t> cu amendă de la 60 la 90 de </a:t>
            </a:r>
            <a:r>
              <a:rPr lang="ro-RO" sz="1100" dirty="0" err="1">
                <a:solidFill>
                  <a:schemeClr val="bg1"/>
                </a:solidFill>
              </a:rPr>
              <a:t>unităţi</a:t>
            </a:r>
            <a:r>
              <a:rPr lang="ro-RO" sz="1100" dirty="0">
                <a:solidFill>
                  <a:schemeClr val="bg1"/>
                </a:solidFill>
              </a:rPr>
              <a:t> </a:t>
            </a:r>
            <a:r>
              <a:rPr lang="ro-RO" sz="1100" dirty="0" err="1">
                <a:solidFill>
                  <a:schemeClr val="bg1"/>
                </a:solidFill>
              </a:rPr>
              <a:t>convenţionale</a:t>
            </a:r>
            <a:r>
              <a:rPr lang="ro-RO" sz="1100" dirty="0">
                <a:solidFill>
                  <a:schemeClr val="bg1"/>
                </a:solidFill>
              </a:rPr>
              <a:t> aplicată persoanei fizice, cu amendă de la 90 la 180 de </a:t>
            </a:r>
            <a:r>
              <a:rPr lang="ro-RO" sz="1100" dirty="0" err="1">
                <a:solidFill>
                  <a:schemeClr val="bg1"/>
                </a:solidFill>
              </a:rPr>
              <a:t>unităţi</a:t>
            </a:r>
            <a:r>
              <a:rPr lang="ro-RO" sz="1100" dirty="0">
                <a:solidFill>
                  <a:schemeClr val="bg1"/>
                </a:solidFill>
              </a:rPr>
              <a:t> </a:t>
            </a:r>
            <a:r>
              <a:rPr lang="ro-RO" sz="1100" dirty="0" err="1">
                <a:solidFill>
                  <a:schemeClr val="bg1"/>
                </a:solidFill>
              </a:rPr>
              <a:t>convenţionale</a:t>
            </a:r>
            <a:r>
              <a:rPr lang="ro-RO" sz="1100" dirty="0">
                <a:solidFill>
                  <a:schemeClr val="bg1"/>
                </a:solidFill>
              </a:rPr>
              <a:t> aplicată persoanei cu </a:t>
            </a:r>
            <a:r>
              <a:rPr lang="ro-RO" sz="1100" dirty="0" err="1">
                <a:solidFill>
                  <a:schemeClr val="bg1"/>
                </a:solidFill>
              </a:rPr>
              <a:t>funcţie</a:t>
            </a:r>
            <a:r>
              <a:rPr lang="ro-RO" sz="1100" dirty="0">
                <a:solidFill>
                  <a:schemeClr val="bg1"/>
                </a:solidFill>
              </a:rPr>
              <a:t> de răspundere, cu amendă de la 120 la 300 de </a:t>
            </a:r>
            <a:r>
              <a:rPr lang="ro-RO" sz="1100" dirty="0" err="1">
                <a:solidFill>
                  <a:schemeClr val="bg1"/>
                </a:solidFill>
              </a:rPr>
              <a:t>unităţi</a:t>
            </a:r>
            <a:r>
              <a:rPr lang="ro-RO" sz="1100" dirty="0">
                <a:solidFill>
                  <a:schemeClr val="bg1"/>
                </a:solidFill>
              </a:rPr>
              <a:t> </a:t>
            </a:r>
            <a:r>
              <a:rPr lang="ro-RO" sz="1100" dirty="0" err="1">
                <a:solidFill>
                  <a:schemeClr val="bg1"/>
                </a:solidFill>
              </a:rPr>
              <a:t>convenţionale</a:t>
            </a:r>
            <a:r>
              <a:rPr lang="ro-RO" sz="1100" dirty="0">
                <a:solidFill>
                  <a:schemeClr val="bg1"/>
                </a:solidFill>
              </a:rPr>
              <a:t> aplicată persoanei juridice cu sau fără privarea, în toate cazurile, de dreptul de a </a:t>
            </a:r>
            <a:r>
              <a:rPr lang="ro-RO" sz="1100" dirty="0" err="1">
                <a:solidFill>
                  <a:schemeClr val="bg1"/>
                </a:solidFill>
              </a:rPr>
              <a:t>desfăşura</a:t>
            </a:r>
            <a:r>
              <a:rPr lang="ro-RO" sz="1100" dirty="0">
                <a:solidFill>
                  <a:schemeClr val="bg1"/>
                </a:solidFill>
              </a:rPr>
              <a:t> o anumită activitate pe un termen de la 3 luni la un an.</a:t>
            </a:r>
          </a:p>
          <a:p>
            <a:pPr marL="514350" indent="-514350">
              <a:buFont typeface="+mj-lt"/>
              <a:buAutoNum type="arabicParenR"/>
            </a:pPr>
            <a:r>
              <a:rPr lang="ro-RO" sz="1100" dirty="0">
                <a:solidFill>
                  <a:schemeClr val="bg1"/>
                </a:solidFill>
              </a:rPr>
              <a:t>Abrogat.</a:t>
            </a:r>
          </a:p>
          <a:p>
            <a:pPr marL="514350" indent="-514350">
              <a:buFont typeface="+mj-lt"/>
              <a:buAutoNum type="arabicParenR"/>
            </a:pPr>
            <a:r>
              <a:rPr lang="ro-RO" sz="1100" dirty="0">
                <a:solidFill>
                  <a:schemeClr val="bg1"/>
                </a:solidFill>
              </a:rPr>
              <a:t>Transmiterea transfrontalieră a datelor cu caracter personal cu încălcarea </a:t>
            </a:r>
            <a:r>
              <a:rPr lang="ro-RO" sz="1100" dirty="0" err="1">
                <a:solidFill>
                  <a:schemeClr val="bg1"/>
                </a:solidFill>
              </a:rPr>
              <a:t>legislaţiei</a:t>
            </a:r>
            <a:r>
              <a:rPr lang="ro-RO" sz="1100" dirty="0">
                <a:solidFill>
                  <a:schemeClr val="bg1"/>
                </a:solidFill>
              </a:rPr>
              <a:t> privind </a:t>
            </a:r>
            <a:r>
              <a:rPr lang="ro-RO" sz="1100" dirty="0" err="1">
                <a:solidFill>
                  <a:schemeClr val="bg1"/>
                </a:solidFill>
              </a:rPr>
              <a:t>protecţia</a:t>
            </a:r>
            <a:r>
              <a:rPr lang="ro-RO" sz="1100" dirty="0">
                <a:solidFill>
                  <a:schemeClr val="bg1"/>
                </a:solidFill>
              </a:rPr>
              <a:t> datelor cu caracter personal se </a:t>
            </a:r>
            <a:r>
              <a:rPr lang="ro-RO" sz="1100" dirty="0" err="1">
                <a:solidFill>
                  <a:schemeClr val="bg1"/>
                </a:solidFill>
              </a:rPr>
              <a:t>sancţionează</a:t>
            </a:r>
            <a:r>
              <a:rPr lang="ro-RO" sz="1100" dirty="0">
                <a:solidFill>
                  <a:schemeClr val="bg1"/>
                </a:solidFill>
              </a:rPr>
              <a:t> cu amendă de la 60 la 90 de </a:t>
            </a:r>
            <a:r>
              <a:rPr lang="ro-RO" sz="1100" dirty="0" err="1">
                <a:solidFill>
                  <a:schemeClr val="bg1"/>
                </a:solidFill>
              </a:rPr>
              <a:t>unităţi</a:t>
            </a:r>
            <a:r>
              <a:rPr lang="ro-RO" sz="1100" dirty="0">
                <a:solidFill>
                  <a:schemeClr val="bg1"/>
                </a:solidFill>
              </a:rPr>
              <a:t> </a:t>
            </a:r>
            <a:r>
              <a:rPr lang="ro-RO" sz="1100" dirty="0" err="1">
                <a:solidFill>
                  <a:schemeClr val="bg1"/>
                </a:solidFill>
              </a:rPr>
              <a:t>convenţionale</a:t>
            </a:r>
            <a:r>
              <a:rPr lang="ro-RO" sz="1100" dirty="0">
                <a:solidFill>
                  <a:schemeClr val="bg1"/>
                </a:solidFill>
              </a:rPr>
              <a:t> aplicată persoanei fizice, cu amendă de la 90 la 180 de </a:t>
            </a:r>
            <a:r>
              <a:rPr lang="ro-RO" sz="1100" dirty="0" err="1">
                <a:solidFill>
                  <a:schemeClr val="bg1"/>
                </a:solidFill>
              </a:rPr>
              <a:t>unităţi</a:t>
            </a:r>
            <a:r>
              <a:rPr lang="ro-RO" sz="1100" dirty="0">
                <a:solidFill>
                  <a:schemeClr val="bg1"/>
                </a:solidFill>
              </a:rPr>
              <a:t> </a:t>
            </a:r>
            <a:r>
              <a:rPr lang="ro-RO" sz="1100" dirty="0" err="1">
                <a:solidFill>
                  <a:schemeClr val="bg1"/>
                </a:solidFill>
              </a:rPr>
              <a:t>convenţionale</a:t>
            </a:r>
            <a:r>
              <a:rPr lang="ro-RO" sz="1100" dirty="0">
                <a:solidFill>
                  <a:schemeClr val="bg1"/>
                </a:solidFill>
              </a:rPr>
              <a:t> aplicată persoanei cu </a:t>
            </a:r>
            <a:r>
              <a:rPr lang="ro-RO" sz="1100" dirty="0" err="1">
                <a:solidFill>
                  <a:schemeClr val="bg1"/>
                </a:solidFill>
              </a:rPr>
              <a:t>funcţie</a:t>
            </a:r>
            <a:r>
              <a:rPr lang="ro-RO" sz="1100" dirty="0">
                <a:solidFill>
                  <a:schemeClr val="bg1"/>
                </a:solidFill>
              </a:rPr>
              <a:t> de răspundere, cu amendă de la 120 la 300 de </a:t>
            </a:r>
            <a:r>
              <a:rPr lang="ro-RO" sz="1100" dirty="0" err="1">
                <a:solidFill>
                  <a:schemeClr val="bg1"/>
                </a:solidFill>
              </a:rPr>
              <a:t>unităţi</a:t>
            </a:r>
            <a:r>
              <a:rPr lang="ro-RO" sz="1100" dirty="0">
                <a:solidFill>
                  <a:schemeClr val="bg1"/>
                </a:solidFill>
              </a:rPr>
              <a:t> </a:t>
            </a:r>
            <a:r>
              <a:rPr lang="ro-RO" sz="1100" dirty="0" err="1">
                <a:solidFill>
                  <a:schemeClr val="bg1"/>
                </a:solidFill>
              </a:rPr>
              <a:t>convenţionale</a:t>
            </a:r>
            <a:r>
              <a:rPr lang="ro-RO" sz="1100" dirty="0">
                <a:solidFill>
                  <a:schemeClr val="bg1"/>
                </a:solidFill>
              </a:rPr>
              <a:t> aplicată persoanei juridice cu sau fără privarea, în toate cazurile, de dreptul de a </a:t>
            </a:r>
            <a:r>
              <a:rPr lang="ro-RO" sz="1100" dirty="0" err="1">
                <a:solidFill>
                  <a:schemeClr val="bg1"/>
                </a:solidFill>
              </a:rPr>
              <a:t>desfăşura</a:t>
            </a:r>
            <a:r>
              <a:rPr lang="ro-RO" sz="1100" dirty="0">
                <a:solidFill>
                  <a:schemeClr val="bg1"/>
                </a:solidFill>
              </a:rPr>
              <a:t> o anumită activitate pe un termen de la 3 luni la un an.</a:t>
            </a:r>
          </a:p>
          <a:p>
            <a:endParaRPr lang="ro-RO" sz="1100" dirty="0">
              <a:solidFill>
                <a:schemeClr val="bg1"/>
              </a:solidFill>
            </a:endParaRPr>
          </a:p>
          <a:p>
            <a:r>
              <a:rPr lang="ro-RO" sz="1100" b="1" u="sng" dirty="0">
                <a:solidFill>
                  <a:schemeClr val="bg1"/>
                </a:solidFill>
              </a:rPr>
              <a:t>Articolul 74</a:t>
            </a:r>
            <a:r>
              <a:rPr lang="ro-RO" sz="1100" b="1" u="sng" baseline="30000" dirty="0">
                <a:solidFill>
                  <a:schemeClr val="bg1"/>
                </a:solidFill>
              </a:rPr>
              <a:t>2</a:t>
            </a:r>
            <a:r>
              <a:rPr lang="ro-RO" sz="1100" b="1" u="sng" dirty="0">
                <a:solidFill>
                  <a:schemeClr val="bg1"/>
                </a:solidFill>
              </a:rPr>
              <a:t>. Refuzul de a furniza </a:t>
            </a:r>
            <a:r>
              <a:rPr lang="ro-RO" sz="1100" b="1" u="sng" dirty="0" err="1">
                <a:solidFill>
                  <a:schemeClr val="bg1"/>
                </a:solidFill>
              </a:rPr>
              <a:t>informaţii</a:t>
            </a:r>
            <a:r>
              <a:rPr lang="ro-RO" sz="1100" b="1" u="sng" dirty="0">
                <a:solidFill>
                  <a:schemeClr val="bg1"/>
                </a:solidFill>
              </a:rPr>
              <a:t> sau împiedicarea accesului  personalului Centrului </a:t>
            </a:r>
            <a:r>
              <a:rPr lang="ro-RO" sz="1100" b="1" u="sng" dirty="0" err="1">
                <a:solidFill>
                  <a:schemeClr val="bg1"/>
                </a:solidFill>
              </a:rPr>
              <a:t>Naţional</a:t>
            </a:r>
            <a:r>
              <a:rPr lang="ro-RO" sz="1100" b="1" u="sng" dirty="0">
                <a:solidFill>
                  <a:schemeClr val="bg1"/>
                </a:solidFill>
              </a:rPr>
              <a:t> pentru </a:t>
            </a:r>
            <a:r>
              <a:rPr lang="ro-RO" sz="1100" b="1" u="sng" dirty="0" err="1">
                <a:solidFill>
                  <a:schemeClr val="bg1"/>
                </a:solidFill>
              </a:rPr>
              <a:t>Protecţia</a:t>
            </a:r>
            <a:r>
              <a:rPr lang="ro-RO" sz="1100" b="1" u="sng" dirty="0">
                <a:solidFill>
                  <a:schemeClr val="bg1"/>
                </a:solidFill>
              </a:rPr>
              <a:t> Datelor cu Caracter Personal</a:t>
            </a:r>
          </a:p>
          <a:p>
            <a:pPr marL="514350" indent="-514350">
              <a:buAutoNum type="arabicParenBoth"/>
            </a:pPr>
            <a:r>
              <a:rPr lang="ro-RO" sz="1100" dirty="0">
                <a:solidFill>
                  <a:schemeClr val="bg1"/>
                </a:solidFill>
              </a:rPr>
              <a:t>Refuzul de a furniza </a:t>
            </a:r>
            <a:r>
              <a:rPr lang="ro-RO" sz="1100" dirty="0" err="1">
                <a:solidFill>
                  <a:schemeClr val="bg1"/>
                </a:solidFill>
              </a:rPr>
              <a:t>informaţiile</a:t>
            </a:r>
            <a:r>
              <a:rPr lang="ro-RO" sz="1100" dirty="0">
                <a:solidFill>
                  <a:schemeClr val="bg1"/>
                </a:solidFill>
              </a:rPr>
              <a:t> sau documentele solicitate de Centrul </a:t>
            </a:r>
            <a:r>
              <a:rPr lang="ro-RO" sz="1100" dirty="0" err="1">
                <a:solidFill>
                  <a:schemeClr val="bg1"/>
                </a:solidFill>
              </a:rPr>
              <a:t>Naţional</a:t>
            </a:r>
            <a:r>
              <a:rPr lang="ro-RO" sz="1100" dirty="0">
                <a:solidFill>
                  <a:schemeClr val="bg1"/>
                </a:solidFill>
              </a:rPr>
              <a:t> pentru </a:t>
            </a:r>
            <a:r>
              <a:rPr lang="ro-RO" sz="1100" dirty="0" err="1">
                <a:solidFill>
                  <a:schemeClr val="bg1"/>
                </a:solidFill>
              </a:rPr>
              <a:t>Protecţia</a:t>
            </a:r>
            <a:r>
              <a:rPr lang="ro-RO" sz="1100" dirty="0">
                <a:solidFill>
                  <a:schemeClr val="bg1"/>
                </a:solidFill>
              </a:rPr>
              <a:t> Datelor cu Caracter Personal în procesul exercitării </a:t>
            </a:r>
            <a:r>
              <a:rPr lang="ro-RO" sz="1100" dirty="0" err="1">
                <a:solidFill>
                  <a:schemeClr val="bg1"/>
                </a:solidFill>
              </a:rPr>
              <a:t>atribuţiilor</a:t>
            </a:r>
            <a:r>
              <a:rPr lang="ro-RO" sz="1100" dirty="0">
                <a:solidFill>
                  <a:schemeClr val="bg1"/>
                </a:solidFill>
              </a:rPr>
              <a:t> de control, prezentarea unor </a:t>
            </a:r>
            <a:r>
              <a:rPr lang="ro-RO" sz="1100" dirty="0" err="1">
                <a:solidFill>
                  <a:schemeClr val="bg1"/>
                </a:solidFill>
              </a:rPr>
              <a:t>informaţii</a:t>
            </a:r>
            <a:r>
              <a:rPr lang="ro-RO" sz="1100" dirty="0">
                <a:solidFill>
                  <a:schemeClr val="bg1"/>
                </a:solidFill>
              </a:rPr>
              <a:t> neautentice sau incomplete, precum </a:t>
            </a:r>
            <a:r>
              <a:rPr lang="ro-RO" sz="1100" dirty="0" err="1">
                <a:solidFill>
                  <a:schemeClr val="bg1"/>
                </a:solidFill>
              </a:rPr>
              <a:t>şi</a:t>
            </a:r>
            <a:r>
              <a:rPr lang="ro-RO" sz="1100" dirty="0">
                <a:solidFill>
                  <a:schemeClr val="bg1"/>
                </a:solidFill>
              </a:rPr>
              <a:t> neprezentarea în termenul stabilit de lege a </a:t>
            </a:r>
            <a:r>
              <a:rPr lang="ro-RO" sz="1100" dirty="0" err="1">
                <a:solidFill>
                  <a:schemeClr val="bg1"/>
                </a:solidFill>
              </a:rPr>
              <a:t>informaţiilor</a:t>
            </a:r>
            <a:r>
              <a:rPr lang="ro-RO" sz="1100" dirty="0">
                <a:solidFill>
                  <a:schemeClr val="bg1"/>
                </a:solidFill>
              </a:rPr>
              <a:t> </a:t>
            </a:r>
            <a:r>
              <a:rPr lang="ro-RO" sz="1100" dirty="0" err="1">
                <a:solidFill>
                  <a:schemeClr val="bg1"/>
                </a:solidFill>
              </a:rPr>
              <a:t>şi</a:t>
            </a:r>
            <a:r>
              <a:rPr lang="ro-RO" sz="1100" dirty="0">
                <a:solidFill>
                  <a:schemeClr val="bg1"/>
                </a:solidFill>
              </a:rPr>
              <a:t> a documentelor solicitate se </a:t>
            </a:r>
            <a:r>
              <a:rPr lang="ro-RO" sz="1100" dirty="0" err="1">
                <a:solidFill>
                  <a:schemeClr val="bg1"/>
                </a:solidFill>
              </a:rPr>
              <a:t>sancţionează</a:t>
            </a:r>
            <a:r>
              <a:rPr lang="ro-RO" sz="1100" dirty="0">
                <a:solidFill>
                  <a:schemeClr val="bg1"/>
                </a:solidFill>
              </a:rPr>
              <a:t> cu amendă de la 30 la 60 de </a:t>
            </a:r>
            <a:r>
              <a:rPr lang="ro-RO" sz="1100" dirty="0" err="1">
                <a:solidFill>
                  <a:schemeClr val="bg1"/>
                </a:solidFill>
              </a:rPr>
              <a:t>unităţi</a:t>
            </a:r>
            <a:r>
              <a:rPr lang="ro-RO" sz="1100" dirty="0">
                <a:solidFill>
                  <a:schemeClr val="bg1"/>
                </a:solidFill>
              </a:rPr>
              <a:t> </a:t>
            </a:r>
            <a:r>
              <a:rPr lang="ro-RO" sz="1100" dirty="0" err="1">
                <a:solidFill>
                  <a:schemeClr val="bg1"/>
                </a:solidFill>
              </a:rPr>
              <a:t>convenţionale</a:t>
            </a:r>
            <a:r>
              <a:rPr lang="ro-RO" sz="1100" dirty="0">
                <a:solidFill>
                  <a:schemeClr val="bg1"/>
                </a:solidFill>
              </a:rPr>
              <a:t> aplicată persoanei fizice, cu amendă de la 60 la 150 de </a:t>
            </a:r>
            <a:r>
              <a:rPr lang="ro-RO" sz="1100" dirty="0" err="1">
                <a:solidFill>
                  <a:schemeClr val="bg1"/>
                </a:solidFill>
              </a:rPr>
              <a:t>unităţi</a:t>
            </a:r>
            <a:r>
              <a:rPr lang="ro-RO" sz="1100" dirty="0">
                <a:solidFill>
                  <a:schemeClr val="bg1"/>
                </a:solidFill>
              </a:rPr>
              <a:t> </a:t>
            </a:r>
            <a:r>
              <a:rPr lang="ro-RO" sz="1100" dirty="0" err="1">
                <a:solidFill>
                  <a:schemeClr val="bg1"/>
                </a:solidFill>
              </a:rPr>
              <a:t>convenţionale</a:t>
            </a:r>
            <a:r>
              <a:rPr lang="ro-RO" sz="1100" dirty="0">
                <a:solidFill>
                  <a:schemeClr val="bg1"/>
                </a:solidFill>
              </a:rPr>
              <a:t> aplicată persoanei juridice.</a:t>
            </a:r>
          </a:p>
          <a:p>
            <a:pPr marL="514350" indent="-514350">
              <a:buAutoNum type="arabicParenBoth"/>
            </a:pPr>
            <a:r>
              <a:rPr lang="ro-RO" sz="1100" dirty="0">
                <a:solidFill>
                  <a:schemeClr val="bg1"/>
                </a:solidFill>
              </a:rPr>
              <a:t>Împiedicarea accesului personalului abilitat cu </a:t>
            </a:r>
            <a:r>
              <a:rPr lang="ro-RO" sz="1100" dirty="0" err="1">
                <a:solidFill>
                  <a:schemeClr val="bg1"/>
                </a:solidFill>
              </a:rPr>
              <a:t>funcţii</a:t>
            </a:r>
            <a:r>
              <a:rPr lang="ro-RO" sz="1100" dirty="0">
                <a:solidFill>
                  <a:schemeClr val="bg1"/>
                </a:solidFill>
              </a:rPr>
              <a:t> de control al Centrului </a:t>
            </a:r>
            <a:r>
              <a:rPr lang="ro-RO" sz="1100" dirty="0" err="1">
                <a:solidFill>
                  <a:schemeClr val="bg1"/>
                </a:solidFill>
              </a:rPr>
              <a:t>Naţional</a:t>
            </a:r>
            <a:r>
              <a:rPr lang="ro-RO" sz="1100" dirty="0">
                <a:solidFill>
                  <a:schemeClr val="bg1"/>
                </a:solidFill>
              </a:rPr>
              <a:t> pentru </a:t>
            </a:r>
            <a:r>
              <a:rPr lang="ro-RO" sz="1100" dirty="0" err="1">
                <a:solidFill>
                  <a:schemeClr val="bg1"/>
                </a:solidFill>
              </a:rPr>
              <a:t>Protecţia</a:t>
            </a:r>
            <a:r>
              <a:rPr lang="ro-RO" sz="1100" dirty="0">
                <a:solidFill>
                  <a:schemeClr val="bg1"/>
                </a:solidFill>
              </a:rPr>
              <a:t> Datelor cu Caracter Personal în încăperile </a:t>
            </a:r>
            <a:r>
              <a:rPr lang="ro-RO" sz="1100" dirty="0" err="1">
                <a:solidFill>
                  <a:schemeClr val="bg1"/>
                </a:solidFill>
              </a:rPr>
              <a:t>şi</a:t>
            </a:r>
            <a:r>
              <a:rPr lang="ro-RO" sz="1100" dirty="0">
                <a:solidFill>
                  <a:schemeClr val="bg1"/>
                </a:solidFill>
              </a:rPr>
              <a:t> pe teritoriul amplasării sistemelor de </a:t>
            </a:r>
            <a:r>
              <a:rPr lang="ro-RO" sz="1100" dirty="0" err="1">
                <a:solidFill>
                  <a:schemeClr val="bg1"/>
                </a:solidFill>
              </a:rPr>
              <a:t>evidenţă</a:t>
            </a:r>
            <a:r>
              <a:rPr lang="ro-RO" sz="1100" dirty="0">
                <a:solidFill>
                  <a:schemeClr val="bg1"/>
                </a:solidFill>
              </a:rPr>
              <a:t> a datelor cu caracter personal, la datele cu caracter personal prelucrate de operatori </a:t>
            </a:r>
            <a:r>
              <a:rPr lang="ro-RO" sz="1100" dirty="0" err="1">
                <a:solidFill>
                  <a:schemeClr val="bg1"/>
                </a:solidFill>
              </a:rPr>
              <a:t>şi</a:t>
            </a:r>
            <a:r>
              <a:rPr lang="ro-RO" sz="1100" dirty="0">
                <a:solidFill>
                  <a:schemeClr val="bg1"/>
                </a:solidFill>
              </a:rPr>
              <a:t>/sau de persoanele împuternicite de operatori, la echipamentul de prelucrare, la programe </a:t>
            </a:r>
            <a:r>
              <a:rPr lang="ro-RO" sz="1100" dirty="0" err="1">
                <a:solidFill>
                  <a:schemeClr val="bg1"/>
                </a:solidFill>
              </a:rPr>
              <a:t>şi</a:t>
            </a:r>
            <a:r>
              <a:rPr lang="ro-RO" sz="1100" dirty="0">
                <a:solidFill>
                  <a:schemeClr val="bg1"/>
                </a:solidFill>
              </a:rPr>
              <a:t> </a:t>
            </a:r>
            <a:r>
              <a:rPr lang="ro-RO" sz="1100" dirty="0" err="1">
                <a:solidFill>
                  <a:schemeClr val="bg1"/>
                </a:solidFill>
              </a:rPr>
              <a:t>aplicaţii</a:t>
            </a:r>
            <a:r>
              <a:rPr lang="ro-RO" sz="1100" dirty="0">
                <a:solidFill>
                  <a:schemeClr val="bg1"/>
                </a:solidFill>
              </a:rPr>
              <a:t>, la orice document sau înregistrare referitoare la prelucrarea de date cu caracter personal se </a:t>
            </a:r>
            <a:r>
              <a:rPr lang="ro-RO" sz="1100" dirty="0" err="1">
                <a:solidFill>
                  <a:schemeClr val="bg1"/>
                </a:solidFill>
              </a:rPr>
              <a:t>sancţionează</a:t>
            </a:r>
            <a:r>
              <a:rPr lang="ro-RO" sz="1100" dirty="0">
                <a:solidFill>
                  <a:schemeClr val="bg1"/>
                </a:solidFill>
              </a:rPr>
              <a:t> cu amendă de la 30 la 60 de </a:t>
            </a:r>
            <a:r>
              <a:rPr lang="ro-RO" sz="1100" dirty="0" err="1">
                <a:solidFill>
                  <a:schemeClr val="bg1"/>
                </a:solidFill>
              </a:rPr>
              <a:t>unităţi</a:t>
            </a:r>
            <a:r>
              <a:rPr lang="ro-RO" sz="1100" dirty="0">
                <a:solidFill>
                  <a:schemeClr val="bg1"/>
                </a:solidFill>
              </a:rPr>
              <a:t> </a:t>
            </a:r>
            <a:r>
              <a:rPr lang="ro-RO" sz="1100" dirty="0" err="1">
                <a:solidFill>
                  <a:schemeClr val="bg1"/>
                </a:solidFill>
              </a:rPr>
              <a:t>convenţionale</a:t>
            </a:r>
            <a:r>
              <a:rPr lang="ro-RO" sz="1100" dirty="0">
                <a:solidFill>
                  <a:schemeClr val="bg1"/>
                </a:solidFill>
              </a:rPr>
              <a:t> aplicată persoanei fizice, cu amendă de la 120 la 240 de </a:t>
            </a:r>
            <a:r>
              <a:rPr lang="ro-RO" sz="1100" dirty="0" err="1">
                <a:solidFill>
                  <a:schemeClr val="bg1"/>
                </a:solidFill>
              </a:rPr>
              <a:t>unităţi</a:t>
            </a:r>
            <a:r>
              <a:rPr lang="ro-RO" sz="1100" dirty="0">
                <a:solidFill>
                  <a:schemeClr val="bg1"/>
                </a:solidFill>
              </a:rPr>
              <a:t> </a:t>
            </a:r>
            <a:r>
              <a:rPr lang="ro-RO" sz="1100" dirty="0" err="1">
                <a:solidFill>
                  <a:schemeClr val="bg1"/>
                </a:solidFill>
              </a:rPr>
              <a:t>convenţionale</a:t>
            </a:r>
            <a:r>
              <a:rPr lang="ro-RO" sz="1100" dirty="0">
                <a:solidFill>
                  <a:schemeClr val="bg1"/>
                </a:solidFill>
              </a:rPr>
              <a:t> aplicată persoanei juridice.</a:t>
            </a:r>
          </a:p>
          <a:p>
            <a:endParaRPr lang="ro-RO" sz="1100" dirty="0">
              <a:solidFill>
                <a:schemeClr val="bg1"/>
              </a:solidFill>
            </a:endParaRPr>
          </a:p>
          <a:p>
            <a:r>
              <a:rPr lang="ro-RO" sz="1100" b="1" u="sng" dirty="0">
                <a:solidFill>
                  <a:schemeClr val="bg1"/>
                </a:solidFill>
              </a:rPr>
              <a:t>Articolul 74</a:t>
            </a:r>
            <a:r>
              <a:rPr lang="ro-RO" sz="1100" b="1" u="sng" baseline="30000" dirty="0">
                <a:solidFill>
                  <a:schemeClr val="bg1"/>
                </a:solidFill>
              </a:rPr>
              <a:t>3</a:t>
            </a:r>
            <a:r>
              <a:rPr lang="ro-RO" sz="1100" b="1" u="sng" dirty="0">
                <a:solidFill>
                  <a:schemeClr val="bg1"/>
                </a:solidFill>
              </a:rPr>
              <a:t>. Neîndeplinirea deciziilor Centrului </a:t>
            </a:r>
            <a:r>
              <a:rPr lang="ro-RO" sz="1100" b="1" u="sng" dirty="0" err="1">
                <a:solidFill>
                  <a:schemeClr val="bg1"/>
                </a:solidFill>
              </a:rPr>
              <a:t>Naţional</a:t>
            </a:r>
            <a:r>
              <a:rPr lang="ro-RO" sz="1100" b="1" u="sng" dirty="0">
                <a:solidFill>
                  <a:schemeClr val="bg1"/>
                </a:solidFill>
              </a:rPr>
              <a:t> pentru </a:t>
            </a:r>
            <a:r>
              <a:rPr lang="ro-RO" sz="1100" b="1" u="sng" dirty="0" err="1">
                <a:solidFill>
                  <a:schemeClr val="bg1"/>
                </a:solidFill>
              </a:rPr>
              <a:t>Protecţia</a:t>
            </a:r>
            <a:r>
              <a:rPr lang="ro-RO" sz="1100" b="1" u="sng" dirty="0">
                <a:solidFill>
                  <a:schemeClr val="bg1"/>
                </a:solidFill>
              </a:rPr>
              <a:t> Datelor cu Caracter Personal</a:t>
            </a:r>
          </a:p>
          <a:p>
            <a:pPr algn="just"/>
            <a:r>
              <a:rPr lang="ro-RO" sz="1100" dirty="0">
                <a:solidFill>
                  <a:schemeClr val="bg1"/>
                </a:solidFill>
              </a:rPr>
              <a:t>Neîndeplinirea în termenul stabilit a deciziei Centrului </a:t>
            </a:r>
            <a:r>
              <a:rPr lang="ro-RO" sz="1100" dirty="0" err="1">
                <a:solidFill>
                  <a:schemeClr val="bg1"/>
                </a:solidFill>
              </a:rPr>
              <a:t>Naţional</a:t>
            </a:r>
            <a:r>
              <a:rPr lang="ro-RO" sz="1100" dirty="0">
                <a:solidFill>
                  <a:schemeClr val="bg1"/>
                </a:solidFill>
              </a:rPr>
              <a:t> pentru </a:t>
            </a:r>
            <a:r>
              <a:rPr lang="ro-RO" sz="1100" dirty="0" err="1">
                <a:solidFill>
                  <a:schemeClr val="bg1"/>
                </a:solidFill>
              </a:rPr>
              <a:t>Protecţia</a:t>
            </a:r>
            <a:r>
              <a:rPr lang="ro-RO" sz="1100" dirty="0">
                <a:solidFill>
                  <a:schemeClr val="bg1"/>
                </a:solidFill>
              </a:rPr>
              <a:t> Datelor cu Caracter Personal privind repunerea în drepturi a subiectului datelor cu caracter personal, inclusiv privind suspendarea sau încetarea prelucrării datelor cu caracter personal, privind blocarea, distrugerea </a:t>
            </a:r>
            <a:r>
              <a:rPr lang="ro-RO" sz="1100" dirty="0" err="1">
                <a:solidFill>
                  <a:schemeClr val="bg1"/>
                </a:solidFill>
              </a:rPr>
              <a:t>parţială</a:t>
            </a:r>
            <a:r>
              <a:rPr lang="ro-RO" sz="1100" dirty="0">
                <a:solidFill>
                  <a:schemeClr val="bg1"/>
                </a:solidFill>
              </a:rPr>
              <a:t> ori integrală a datelor cu caracter personal prelucrate cu încălcarea </a:t>
            </a:r>
            <a:r>
              <a:rPr lang="ro-RO" sz="1100" dirty="0" err="1">
                <a:solidFill>
                  <a:schemeClr val="bg1"/>
                </a:solidFill>
              </a:rPr>
              <a:t>legislaţiei</a:t>
            </a:r>
            <a:r>
              <a:rPr lang="ro-RO" sz="1100" dirty="0">
                <a:solidFill>
                  <a:schemeClr val="bg1"/>
                </a:solidFill>
              </a:rPr>
              <a:t> în domeniul </a:t>
            </a:r>
            <a:r>
              <a:rPr lang="ro-RO" sz="1100" dirty="0" err="1">
                <a:solidFill>
                  <a:schemeClr val="bg1"/>
                </a:solidFill>
              </a:rPr>
              <a:t>protecţiei</a:t>
            </a:r>
            <a:r>
              <a:rPr lang="ro-RO" sz="1100" dirty="0">
                <a:solidFill>
                  <a:schemeClr val="bg1"/>
                </a:solidFill>
              </a:rPr>
              <a:t> datelor cu caracter personal, se </a:t>
            </a:r>
            <a:r>
              <a:rPr lang="ro-RO" sz="1100" dirty="0" err="1">
                <a:solidFill>
                  <a:schemeClr val="bg1"/>
                </a:solidFill>
              </a:rPr>
              <a:t>sancţionează</a:t>
            </a:r>
            <a:r>
              <a:rPr lang="ro-RO" sz="1100" dirty="0">
                <a:solidFill>
                  <a:schemeClr val="bg1"/>
                </a:solidFill>
              </a:rPr>
              <a:t> cu amendă de la 30 la 90 de </a:t>
            </a:r>
            <a:r>
              <a:rPr lang="ro-RO" sz="1100" dirty="0" err="1">
                <a:solidFill>
                  <a:schemeClr val="bg1"/>
                </a:solidFill>
              </a:rPr>
              <a:t>unităţi</a:t>
            </a:r>
            <a:r>
              <a:rPr lang="ro-RO" sz="1100" dirty="0">
                <a:solidFill>
                  <a:schemeClr val="bg1"/>
                </a:solidFill>
              </a:rPr>
              <a:t> </a:t>
            </a:r>
            <a:r>
              <a:rPr lang="ro-RO" sz="1100" dirty="0" err="1">
                <a:solidFill>
                  <a:schemeClr val="bg1"/>
                </a:solidFill>
              </a:rPr>
              <a:t>convenţionale</a:t>
            </a:r>
            <a:r>
              <a:rPr lang="ro-RO" sz="1100" dirty="0">
                <a:solidFill>
                  <a:schemeClr val="bg1"/>
                </a:solidFill>
              </a:rPr>
              <a:t> aplicată persoanei fizice, cu amendă de la 60 la 180 de </a:t>
            </a:r>
            <a:r>
              <a:rPr lang="ro-RO" sz="1100" dirty="0" err="1">
                <a:solidFill>
                  <a:schemeClr val="bg1"/>
                </a:solidFill>
              </a:rPr>
              <a:t>unităţi</a:t>
            </a:r>
            <a:r>
              <a:rPr lang="ro-RO" sz="1100" dirty="0">
                <a:solidFill>
                  <a:schemeClr val="bg1"/>
                </a:solidFill>
              </a:rPr>
              <a:t> </a:t>
            </a:r>
            <a:r>
              <a:rPr lang="ro-RO" sz="1100" dirty="0" err="1">
                <a:solidFill>
                  <a:schemeClr val="bg1"/>
                </a:solidFill>
              </a:rPr>
              <a:t>convenţionale</a:t>
            </a:r>
            <a:r>
              <a:rPr lang="ro-RO" sz="1100" dirty="0">
                <a:solidFill>
                  <a:schemeClr val="bg1"/>
                </a:solidFill>
              </a:rPr>
              <a:t> aplicată persoanei cu </a:t>
            </a:r>
            <a:r>
              <a:rPr lang="ro-RO" sz="1100" dirty="0" err="1">
                <a:solidFill>
                  <a:schemeClr val="bg1"/>
                </a:solidFill>
              </a:rPr>
              <a:t>funcţie</a:t>
            </a:r>
            <a:r>
              <a:rPr lang="ro-RO" sz="1100" dirty="0">
                <a:solidFill>
                  <a:schemeClr val="bg1"/>
                </a:solidFill>
              </a:rPr>
              <a:t> de răspundere, cu amendă de la 150 la 300 de </a:t>
            </a:r>
            <a:r>
              <a:rPr lang="ro-RO" sz="1100" dirty="0" err="1">
                <a:solidFill>
                  <a:schemeClr val="bg1"/>
                </a:solidFill>
              </a:rPr>
              <a:t>unităţi</a:t>
            </a:r>
            <a:r>
              <a:rPr lang="ro-RO" sz="1100" dirty="0">
                <a:solidFill>
                  <a:schemeClr val="bg1"/>
                </a:solidFill>
              </a:rPr>
              <a:t> </a:t>
            </a:r>
            <a:r>
              <a:rPr lang="ro-RO" sz="1100" dirty="0" err="1">
                <a:solidFill>
                  <a:schemeClr val="bg1"/>
                </a:solidFill>
              </a:rPr>
              <a:t>convenţionale</a:t>
            </a:r>
            <a:r>
              <a:rPr lang="ro-RO" sz="1100" dirty="0">
                <a:solidFill>
                  <a:schemeClr val="bg1"/>
                </a:solidFill>
              </a:rPr>
              <a:t> aplicată persoanei juridice cu sau fără privarea, în toate cazurile, de dreptul de a </a:t>
            </a:r>
            <a:r>
              <a:rPr lang="ro-RO" sz="1100" dirty="0" err="1">
                <a:solidFill>
                  <a:schemeClr val="bg1"/>
                </a:solidFill>
              </a:rPr>
              <a:t>desfăşura</a:t>
            </a:r>
            <a:r>
              <a:rPr lang="ro-RO" sz="1100" dirty="0">
                <a:solidFill>
                  <a:schemeClr val="bg1"/>
                </a:solidFill>
              </a:rPr>
              <a:t> o anumită activitate pe un termen de la 3 luni la un an.</a:t>
            </a:r>
          </a:p>
        </p:txBody>
      </p:sp>
    </p:spTree>
    <p:extLst>
      <p:ext uri="{BB962C8B-B14F-4D97-AF65-F5344CB8AC3E}">
        <p14:creationId xmlns:p14="http://schemas.microsoft.com/office/powerpoint/2010/main" val="2741793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914400" y="285750"/>
            <a:ext cx="8229600" cy="1143000"/>
          </a:xfrm>
        </p:spPr>
        <p:txBody>
          <a:bodyPr/>
          <a:lstStyle/>
          <a:p>
            <a:r>
              <a:rPr lang="ro-RO" altLang="ro-MD" sz="1800" i="1">
                <a:latin typeface="Times New Roman" panose="02020603050405020304" pitchFamily="18" charset="0"/>
                <a:cs typeface="Times New Roman" panose="02020603050405020304" pitchFamily="18" charset="0"/>
              </a:rPr>
              <a:t>         </a:t>
            </a:r>
            <a:r>
              <a:rPr lang="ro-RO" altLang="ro-MD" sz="1800" b="1" i="1">
                <a:latin typeface="Times New Roman" panose="02020603050405020304" pitchFamily="18" charset="0"/>
                <a:cs typeface="Times New Roman" panose="02020603050405020304" pitchFamily="18" charset="0"/>
              </a:rPr>
              <a:t>Obligația de asigurare  a confidențialității și securității prelucrărilor de date</a:t>
            </a:r>
            <a:endParaRPr lang="ru-RU" altLang="ro-MD" sz="1800" b="1" i="1">
              <a:latin typeface="Times New Roman" panose="02020603050405020304" pitchFamily="18" charset="0"/>
              <a:cs typeface="Times New Roman" panose="02020603050405020304" pitchFamily="18" charset="0"/>
            </a:endParaRPr>
          </a:p>
        </p:txBody>
      </p:sp>
      <p:sp>
        <p:nvSpPr>
          <p:cNvPr id="52227" name="Content Placeholder 2"/>
          <p:cNvSpPr>
            <a:spLocks noGrp="1"/>
          </p:cNvSpPr>
          <p:nvPr>
            <p:ph idx="1"/>
          </p:nvPr>
        </p:nvSpPr>
        <p:spPr>
          <a:xfrm>
            <a:off x="468313" y="1628775"/>
            <a:ext cx="8229600" cy="4525963"/>
          </a:xfrm>
        </p:spPr>
        <p:txBody>
          <a:bodyPr/>
          <a:lstStyle/>
          <a:p>
            <a:pPr algn="just">
              <a:buFont typeface="Wingdings" panose="05000000000000000000" pitchFamily="2" charset="2"/>
              <a:buChar char="ü"/>
            </a:pPr>
            <a:r>
              <a:rPr lang="en-US" altLang="ro-MD" sz="2000" dirty="0" err="1">
                <a:solidFill>
                  <a:schemeClr val="bg1"/>
                </a:solidFill>
                <a:latin typeface="Times New Roman" panose="02020603050405020304" pitchFamily="18" charset="0"/>
                <a:cs typeface="Times New Roman" panose="02020603050405020304" pitchFamily="18" charset="0"/>
              </a:rPr>
              <a:t>Potrivit</a:t>
            </a:r>
            <a:r>
              <a:rPr lang="en-US" altLang="ro-MD" sz="2000" dirty="0">
                <a:solidFill>
                  <a:schemeClr val="bg1"/>
                </a:solidFill>
                <a:latin typeface="Times New Roman" panose="02020603050405020304" pitchFamily="18" charset="0"/>
                <a:cs typeface="Times New Roman" panose="02020603050405020304" pitchFamily="18" charset="0"/>
              </a:rPr>
              <a:t> art. 29-30 al </a:t>
            </a:r>
            <a:r>
              <a:rPr lang="en-US" altLang="ro-MD" sz="2000" dirty="0" err="1">
                <a:solidFill>
                  <a:schemeClr val="bg1"/>
                </a:solidFill>
                <a:latin typeface="Times New Roman" panose="02020603050405020304" pitchFamily="18" charset="0"/>
                <a:cs typeface="Times New Roman" panose="02020603050405020304" pitchFamily="18" charset="0"/>
              </a:rPr>
              <a:t>Legii</a:t>
            </a:r>
            <a:r>
              <a:rPr lang="en-US" altLang="ro-MD" sz="2000" dirty="0">
                <a:solidFill>
                  <a:schemeClr val="bg1"/>
                </a:solidFill>
                <a:latin typeface="Times New Roman" panose="02020603050405020304" pitchFamily="18" charset="0"/>
                <a:cs typeface="Times New Roman" panose="02020603050405020304" pitchFamily="18" charset="0"/>
              </a:rPr>
              <a:t> </a:t>
            </a:r>
            <a:r>
              <a:rPr lang="en-US" altLang="ro-MD" sz="2000" dirty="0" err="1">
                <a:solidFill>
                  <a:schemeClr val="bg1"/>
                </a:solidFill>
                <a:latin typeface="Times New Roman" panose="02020603050405020304" pitchFamily="18" charset="0"/>
                <a:cs typeface="Times New Roman" panose="02020603050405020304" pitchFamily="18" charset="0"/>
              </a:rPr>
              <a:t>privind</a:t>
            </a:r>
            <a:r>
              <a:rPr lang="en-US" altLang="ro-MD" sz="2000" dirty="0">
                <a:solidFill>
                  <a:schemeClr val="bg1"/>
                </a:solidFill>
                <a:latin typeface="Times New Roman" panose="02020603050405020304" pitchFamily="18" charset="0"/>
                <a:cs typeface="Times New Roman" panose="02020603050405020304" pitchFamily="18" charset="0"/>
              </a:rPr>
              <a:t> </a:t>
            </a:r>
            <a:r>
              <a:rPr lang="en-US" altLang="ro-MD" sz="2000" dirty="0" err="1">
                <a:solidFill>
                  <a:schemeClr val="bg1"/>
                </a:solidFill>
                <a:latin typeface="Times New Roman" panose="02020603050405020304" pitchFamily="18" charset="0"/>
                <a:cs typeface="Times New Roman" panose="02020603050405020304" pitchFamily="18" charset="0"/>
              </a:rPr>
              <a:t>protec</a:t>
            </a:r>
            <a:r>
              <a:rPr lang="ro-RO" altLang="ro-MD" sz="2000" dirty="0" err="1">
                <a:solidFill>
                  <a:schemeClr val="bg1"/>
                </a:solidFill>
                <a:latin typeface="Times New Roman" panose="02020603050405020304" pitchFamily="18" charset="0"/>
                <a:cs typeface="Times New Roman" panose="02020603050405020304" pitchFamily="18" charset="0"/>
              </a:rPr>
              <a:t>ția</a:t>
            </a:r>
            <a:r>
              <a:rPr lang="ro-RO" altLang="ro-MD" sz="2000" dirty="0">
                <a:solidFill>
                  <a:schemeClr val="bg1"/>
                </a:solidFill>
                <a:latin typeface="Times New Roman" panose="02020603050405020304" pitchFamily="18" charset="0"/>
                <a:cs typeface="Times New Roman" panose="02020603050405020304" pitchFamily="18" charset="0"/>
              </a:rPr>
              <a:t> datelor cu caracter personal, operatorii și terții care au acces la datele cu caracter personal sînt </a:t>
            </a:r>
            <a:r>
              <a:rPr lang="ro-RO" altLang="ro-MD" sz="2000" dirty="0">
                <a:solidFill>
                  <a:srgbClr val="FFC000"/>
                </a:solidFill>
                <a:latin typeface="Times New Roman" panose="02020603050405020304" pitchFamily="18" charset="0"/>
                <a:cs typeface="Times New Roman" panose="02020603050405020304" pitchFamily="18" charset="0"/>
              </a:rPr>
              <a:t>obligați să asigure confidențialitatea</a:t>
            </a:r>
            <a:r>
              <a:rPr lang="ro-RO" altLang="ro-MD" sz="2000" dirty="0">
                <a:solidFill>
                  <a:schemeClr val="bg1"/>
                </a:solidFill>
                <a:latin typeface="Times New Roman" panose="02020603050405020304" pitchFamily="18" charset="0"/>
                <a:cs typeface="Times New Roman" panose="02020603050405020304" pitchFamily="18" charset="0"/>
              </a:rPr>
              <a:t> acestor date </a:t>
            </a:r>
            <a:r>
              <a:rPr lang="ro-RO" altLang="ro-MD" sz="2000" dirty="0">
                <a:solidFill>
                  <a:srgbClr val="FFC000"/>
                </a:solidFill>
                <a:latin typeface="Times New Roman" panose="02020603050405020304" pitchFamily="18" charset="0"/>
                <a:cs typeface="Times New Roman" panose="02020603050405020304" pitchFamily="18" charset="0"/>
              </a:rPr>
              <a:t>cu excepția cazurilor</a:t>
            </a:r>
            <a:r>
              <a:rPr lang="ro-RO" altLang="ro-MD" sz="2000" dirty="0">
                <a:solidFill>
                  <a:schemeClr val="bg1"/>
                </a:solidFill>
                <a:latin typeface="Times New Roman" panose="02020603050405020304" pitchFamily="18" charset="0"/>
                <a:cs typeface="Times New Roman" panose="02020603050405020304" pitchFamily="18" charset="0"/>
              </a:rPr>
              <a:t>:</a:t>
            </a:r>
          </a:p>
          <a:p>
            <a:pPr algn="just">
              <a:buFont typeface="Arial" panose="020B0604020202020204" pitchFamily="34" charset="0"/>
              <a:buNone/>
            </a:pPr>
            <a:r>
              <a:rPr lang="ro-RO" altLang="ro-MD" sz="2000" dirty="0">
                <a:solidFill>
                  <a:schemeClr val="bg1"/>
                </a:solidFill>
                <a:latin typeface="Times New Roman" panose="02020603050405020304" pitchFamily="18" charset="0"/>
                <a:cs typeface="Times New Roman" panose="02020603050405020304" pitchFamily="18" charset="0"/>
              </a:rPr>
              <a:t>           -  </a:t>
            </a:r>
            <a:r>
              <a:rPr lang="ro-RO" altLang="ro-MD" sz="2000" dirty="0" err="1">
                <a:solidFill>
                  <a:schemeClr val="bg1"/>
                </a:solidFill>
                <a:latin typeface="Times New Roman" panose="02020603050405020304" pitchFamily="18" charset="0"/>
                <a:cs typeface="Times New Roman" panose="02020603050405020304" pitchFamily="18" charset="0"/>
              </a:rPr>
              <a:t>cînd</a:t>
            </a:r>
            <a:r>
              <a:rPr lang="ro-RO" altLang="ro-MD" sz="2000" dirty="0">
                <a:solidFill>
                  <a:schemeClr val="bg1"/>
                </a:solidFill>
                <a:latin typeface="Times New Roman" panose="02020603050405020304" pitchFamily="18" charset="0"/>
                <a:cs typeface="Times New Roman" panose="02020603050405020304" pitchFamily="18" charset="0"/>
              </a:rPr>
              <a:t> prelucrarea se referă la date făcute publice în mod voluntar și                                                                                           </a:t>
            </a:r>
          </a:p>
          <a:p>
            <a:pPr algn="just">
              <a:buFont typeface="Arial" panose="020B0604020202020204" pitchFamily="34" charset="0"/>
              <a:buNone/>
            </a:pPr>
            <a:r>
              <a:rPr lang="ro-RO" altLang="ro-MD" sz="2000" dirty="0">
                <a:solidFill>
                  <a:schemeClr val="bg1"/>
                </a:solidFill>
                <a:latin typeface="Times New Roman" panose="02020603050405020304" pitchFamily="18" charset="0"/>
                <a:cs typeface="Times New Roman" panose="02020603050405020304" pitchFamily="18" charset="0"/>
              </a:rPr>
              <a:t>              manifest  de către subiectul datelor cu caracter personal;</a:t>
            </a:r>
          </a:p>
          <a:p>
            <a:pPr algn="just">
              <a:buFont typeface="Arial" panose="020B0604020202020204" pitchFamily="34" charset="0"/>
              <a:buNone/>
            </a:pPr>
            <a:r>
              <a:rPr lang="ro-RO" altLang="ro-MD" sz="2000" dirty="0">
                <a:solidFill>
                  <a:schemeClr val="bg1"/>
                </a:solidFill>
                <a:latin typeface="Times New Roman" panose="02020603050405020304" pitchFamily="18" charset="0"/>
                <a:cs typeface="Times New Roman" panose="02020603050405020304" pitchFamily="18" charset="0"/>
              </a:rPr>
              <a:t>           -  datele cu caracter personal au fost depersonalizate.                </a:t>
            </a:r>
          </a:p>
          <a:p>
            <a:pPr algn="just">
              <a:buFont typeface="Wingdings" panose="05000000000000000000" pitchFamily="2" charset="2"/>
              <a:buChar char="ü"/>
            </a:pPr>
            <a:r>
              <a:rPr lang="vi-VN" altLang="ro-MD" sz="2000" dirty="0">
                <a:solidFill>
                  <a:schemeClr val="bg1"/>
                </a:solidFill>
                <a:latin typeface="Times New Roman" panose="02020603050405020304" pitchFamily="18" charset="0"/>
                <a:cs typeface="Times New Roman" panose="02020603050405020304" pitchFamily="18" charset="0"/>
              </a:rPr>
              <a:t>La prelucrarea datelor cu caracter personal, operatorul este </a:t>
            </a:r>
            <a:r>
              <a:rPr lang="vi-VN" altLang="ro-MD" sz="2000" u="sng" dirty="0">
                <a:solidFill>
                  <a:schemeClr val="bg1"/>
                </a:solidFill>
                <a:latin typeface="Times New Roman" panose="02020603050405020304" pitchFamily="18" charset="0"/>
                <a:cs typeface="Times New Roman" panose="02020603050405020304" pitchFamily="18" charset="0"/>
              </a:rPr>
              <a:t>obligat să ia măsurile organizatorice şi tehnice necesare pentru protecţia datelor </a:t>
            </a:r>
            <a:r>
              <a:rPr lang="vi-VN" altLang="ro-MD" sz="2000" dirty="0">
                <a:solidFill>
                  <a:schemeClr val="bg1"/>
                </a:solidFill>
                <a:latin typeface="Times New Roman" panose="02020603050405020304" pitchFamily="18" charset="0"/>
                <a:cs typeface="Times New Roman" panose="02020603050405020304" pitchFamily="18" charset="0"/>
              </a:rPr>
              <a:t>cu caracter personal împotriva distrugerii, modificării, blocării, copierii, răspîndirii, precum şi împotriva altor acţiuni ilicite, măsuri menite să asigure un nivel de securitate adecvat în ceea ce priveşte riscurile prezentate de prelucrare şi caracterul datelor prelucrate.</a:t>
            </a:r>
            <a:endParaRPr lang="ru-RU" altLang="ro-MD" sz="2000" dirty="0">
              <a:solidFill>
                <a:schemeClr val="bg1"/>
              </a:solidFill>
              <a:latin typeface="Times New Roman" panose="02020603050405020304" pitchFamily="18" charset="0"/>
              <a:cs typeface="Times New Roman" panose="02020603050405020304" pitchFamily="18" charset="0"/>
            </a:endParaRPr>
          </a:p>
        </p:txBody>
      </p:sp>
      <p:pic>
        <p:nvPicPr>
          <p:cNvPr id="52228" name="Picture 6" descr="Virtual Server Data Prot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5567363"/>
            <a:ext cx="3132137"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278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a:xfrm>
            <a:off x="1042988" y="260350"/>
            <a:ext cx="8229600" cy="1143000"/>
          </a:xfrm>
        </p:spPr>
        <p:txBody>
          <a:bodyPr/>
          <a:lstStyle/>
          <a:p>
            <a:pPr>
              <a:defRPr/>
            </a:pPr>
            <a:r>
              <a:rPr lang="x-none" altLang="en-US" sz="2400" b="1" i="1" dirty="0">
                <a:effectLst>
                  <a:outerShdw blurRad="38100" dist="38100" dir="2700000" algn="tl">
                    <a:srgbClr val="000000">
                      <a:alpha val="43137"/>
                    </a:srgbClr>
                  </a:outerShdw>
                </a:effectLst>
                <a:latin typeface="Times New Roman" pitchFamily="18" charset="0"/>
                <a:cs typeface="Times New Roman" pitchFamily="18" charset="0"/>
              </a:rPr>
              <a:t>    </a:t>
            </a:r>
            <a:r>
              <a:rPr lang="ro-RO" altLang="en-US" sz="2400" b="1" i="1" dirty="0">
                <a:effectLst>
                  <a:outerShdw blurRad="38100" dist="38100" dir="2700000" algn="tl">
                    <a:srgbClr val="000000">
                      <a:alpha val="43137"/>
                    </a:srgbClr>
                  </a:outerShdw>
                </a:effectLst>
                <a:latin typeface="Times New Roman" pitchFamily="18" charset="0"/>
                <a:cs typeface="Times New Roman" pitchFamily="18" charset="0"/>
              </a:rPr>
              <a:t>Măsurile simple de securitate</a:t>
            </a:r>
            <a:endParaRPr lang="en-US" altLang="en-US" sz="2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651" name="Content Placeholder 4"/>
          <p:cNvSpPr>
            <a:spLocks noGrp="1"/>
          </p:cNvSpPr>
          <p:nvPr>
            <p:ph idx="1"/>
          </p:nvPr>
        </p:nvSpPr>
        <p:spPr>
          <a:xfrm>
            <a:off x="457200" y="1556792"/>
            <a:ext cx="8229600" cy="4722815"/>
          </a:xfrm>
        </p:spPr>
        <p:txBody>
          <a:bodyPr/>
          <a:lstStyle/>
          <a:p>
            <a:pPr algn="just">
              <a:buFont typeface="Wingdings" panose="05000000000000000000" pitchFamily="2" charset="2"/>
              <a:buChar char="ü"/>
            </a:pPr>
            <a:r>
              <a:rPr lang="ro-RO" altLang="en-US" sz="1600" u="sng" dirty="0">
                <a:solidFill>
                  <a:schemeClr val="bg1"/>
                </a:solidFill>
                <a:latin typeface="Times New Roman" panose="02020603050405020304" pitchFamily="18" charset="0"/>
                <a:cs typeface="Times New Roman" panose="02020603050405020304" pitchFamily="18" charset="0"/>
              </a:rPr>
              <a:t>Conștientizarea</a:t>
            </a:r>
            <a:r>
              <a:rPr lang="ro-RO" altLang="en-US" sz="1600" dirty="0">
                <a:solidFill>
                  <a:schemeClr val="bg1"/>
                </a:solidFill>
                <a:latin typeface="Times New Roman" panose="02020603050405020304" pitchFamily="18" charset="0"/>
                <a:cs typeface="Times New Roman" panose="02020603050405020304" pitchFamily="18" charset="0"/>
              </a:rPr>
              <a:t> </a:t>
            </a:r>
            <a:r>
              <a:rPr lang="ro-RO" altLang="en-US" sz="1600" dirty="0">
                <a:solidFill>
                  <a:srgbClr val="FFC000"/>
                </a:solidFill>
                <a:latin typeface="Times New Roman" panose="02020603050405020304" pitchFamily="18" charset="0"/>
                <a:cs typeface="Times New Roman" panose="02020603050405020304" pitchFamily="18" charset="0"/>
              </a:rPr>
              <a:t>obligației de a asigura securitatea și confidențialitatea </a:t>
            </a:r>
            <a:r>
              <a:rPr lang="ro-RO" altLang="en-US" sz="1600" dirty="0">
                <a:solidFill>
                  <a:schemeClr val="bg1"/>
                </a:solidFill>
                <a:latin typeface="Times New Roman" panose="02020603050405020304" pitchFamily="18" charset="0"/>
                <a:cs typeface="Times New Roman" panose="02020603050405020304" pitchFamily="18" charset="0"/>
              </a:rPr>
              <a:t>datelor cu caracter personal, inclusiv </a:t>
            </a:r>
            <a:r>
              <a:rPr lang="ro-RO" altLang="en-US" sz="1600" dirty="0">
                <a:solidFill>
                  <a:srgbClr val="FFC000"/>
                </a:solidFill>
                <a:latin typeface="Times New Roman" panose="02020603050405020304" pitchFamily="18" charset="0"/>
                <a:cs typeface="Times New Roman" panose="02020603050405020304" pitchFamily="18" charset="0"/>
              </a:rPr>
              <a:t>existența răspunderii pentru încălcările admise</a:t>
            </a:r>
            <a:r>
              <a:rPr lang="ro-RO" altLang="en-US" sz="1600" dirty="0">
                <a:solidFill>
                  <a:schemeClr val="bg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ro-RO" altLang="en-US" sz="1600" u="sng" dirty="0">
                <a:solidFill>
                  <a:srgbClr val="FFC000"/>
                </a:solidFill>
                <a:latin typeface="Times New Roman" panose="02020603050405020304" pitchFamily="18" charset="0"/>
                <a:cs typeface="Times New Roman" panose="02020603050405020304" pitchFamily="18" charset="0"/>
              </a:rPr>
              <a:t>Restricționarea accesului</a:t>
            </a:r>
            <a:r>
              <a:rPr lang="ro-RO" altLang="en-US" sz="1600" dirty="0">
                <a:solidFill>
                  <a:srgbClr val="FFC000"/>
                </a:solidFill>
                <a:latin typeface="Times New Roman" panose="02020603050405020304" pitchFamily="18" charset="0"/>
                <a:cs typeface="Times New Roman" panose="02020603050405020304" pitchFamily="18" charset="0"/>
              </a:rPr>
              <a:t> în birouri unde se prelucrează date cu caracter personal;</a:t>
            </a:r>
          </a:p>
          <a:p>
            <a:pPr algn="just">
              <a:buFont typeface="Wingdings" panose="05000000000000000000" pitchFamily="2" charset="2"/>
              <a:buChar char="ü"/>
            </a:pPr>
            <a:r>
              <a:rPr lang="ro-RO" altLang="en-US" sz="1600" u="sng" dirty="0">
                <a:solidFill>
                  <a:schemeClr val="bg1"/>
                </a:solidFill>
                <a:latin typeface="Times New Roman" panose="02020603050405020304" pitchFamily="18" charset="0"/>
                <a:cs typeface="Times New Roman" panose="02020603050405020304" pitchFamily="18" charset="0"/>
              </a:rPr>
              <a:t>Respectarea</a:t>
            </a:r>
            <a:r>
              <a:rPr lang="ro-RO" altLang="en-US" sz="1600" dirty="0">
                <a:solidFill>
                  <a:schemeClr val="bg1"/>
                </a:solidFill>
                <a:latin typeface="Times New Roman" panose="02020603050405020304" pitchFamily="18" charset="0"/>
                <a:cs typeface="Times New Roman" panose="02020603050405020304" pitchFamily="18" charset="0"/>
              </a:rPr>
              <a:t> politicii </a:t>
            </a:r>
            <a:r>
              <a:rPr lang="ro-RO" altLang="en-US" sz="1600" dirty="0">
                <a:solidFill>
                  <a:srgbClr val="FFC000"/>
                </a:solidFill>
                <a:latin typeface="Times New Roman" panose="02020603050405020304" pitchFamily="18" charset="0"/>
                <a:cs typeface="Times New Roman" panose="02020603050405020304" pitchFamily="18" charset="0"/>
              </a:rPr>
              <a:t>”mesei de lucru curate”;</a:t>
            </a:r>
          </a:p>
          <a:p>
            <a:pPr algn="just">
              <a:buFont typeface="Wingdings" panose="05000000000000000000" pitchFamily="2" charset="2"/>
              <a:buChar char="ü"/>
            </a:pPr>
            <a:r>
              <a:rPr lang="ro-RO" altLang="en-US" sz="1600" u="sng" dirty="0">
                <a:solidFill>
                  <a:schemeClr val="bg1"/>
                </a:solidFill>
                <a:latin typeface="Times New Roman" panose="02020603050405020304" pitchFamily="18" charset="0"/>
                <a:cs typeface="Times New Roman" panose="02020603050405020304" pitchFamily="18" charset="0"/>
              </a:rPr>
              <a:t>Utilizarea</a:t>
            </a:r>
            <a:r>
              <a:rPr lang="ro-RO" altLang="en-US" sz="1600" dirty="0">
                <a:solidFill>
                  <a:schemeClr val="bg1"/>
                </a:solidFill>
                <a:latin typeface="Times New Roman" panose="02020603050405020304" pitchFamily="18" charset="0"/>
                <a:cs typeface="Times New Roman" panose="02020603050405020304" pitchFamily="18" charset="0"/>
              </a:rPr>
              <a:t> produselor </a:t>
            </a:r>
            <a:r>
              <a:rPr lang="ro-RO" altLang="en-US" sz="1600" dirty="0" err="1">
                <a:solidFill>
                  <a:srgbClr val="FFC000"/>
                </a:solidFill>
                <a:latin typeface="Times New Roman" panose="02020603050405020304" pitchFamily="18" charset="0"/>
                <a:cs typeface="Times New Roman" panose="02020603050405020304" pitchFamily="18" charset="0"/>
              </a:rPr>
              <a:t>antimalware</a:t>
            </a:r>
            <a:r>
              <a:rPr lang="ro-RO" altLang="en-US" sz="1600" dirty="0">
                <a:solidFill>
                  <a:srgbClr val="FFC000"/>
                </a:solidFill>
                <a:latin typeface="Times New Roman" panose="02020603050405020304" pitchFamily="18" charset="0"/>
                <a:cs typeface="Times New Roman" panose="02020603050405020304" pitchFamily="18" charset="0"/>
              </a:rPr>
              <a:t> cum ar fi</a:t>
            </a:r>
            <a:r>
              <a:rPr lang="ro-RO" altLang="en-US" sz="1600" dirty="0">
                <a:solidFill>
                  <a:schemeClr val="bg1"/>
                </a:solidFill>
                <a:latin typeface="Times New Roman" panose="02020603050405020304" pitchFamily="18" charset="0"/>
                <a:cs typeface="Times New Roman" panose="02020603050405020304" pitchFamily="18" charset="0"/>
              </a:rPr>
              <a:t> </a:t>
            </a:r>
            <a:r>
              <a:rPr lang="ro-RO" altLang="en-US" sz="1600" dirty="0">
                <a:solidFill>
                  <a:srgbClr val="FFC000"/>
                </a:solidFill>
                <a:latin typeface="Times New Roman" panose="02020603050405020304" pitchFamily="18" charset="0"/>
                <a:cs typeface="Times New Roman" panose="02020603050405020304" pitchFamily="18" charset="0"/>
              </a:rPr>
              <a:t>antivirus, firewall, </a:t>
            </a:r>
            <a:r>
              <a:rPr lang="ro-RO" altLang="en-US" sz="1600" dirty="0" err="1">
                <a:solidFill>
                  <a:srgbClr val="FFC000"/>
                </a:solidFill>
                <a:latin typeface="Times New Roman" panose="02020603050405020304" pitchFamily="18" charset="0"/>
                <a:cs typeface="Times New Roman" panose="02020603050405020304" pitchFamily="18" charset="0"/>
              </a:rPr>
              <a:t>antispyware</a:t>
            </a:r>
            <a:r>
              <a:rPr lang="ro-RO" altLang="en-US" sz="1600" dirty="0">
                <a:solidFill>
                  <a:srgbClr val="FFC000"/>
                </a:solidFill>
                <a:latin typeface="Times New Roman" panose="02020603050405020304" pitchFamily="18" charset="0"/>
                <a:cs typeface="Times New Roman" panose="02020603050405020304" pitchFamily="18" charset="0"/>
              </a:rPr>
              <a:t>, etc </a:t>
            </a:r>
            <a:r>
              <a:rPr lang="ro-RO" altLang="en-US" sz="1600" dirty="0">
                <a:solidFill>
                  <a:schemeClr val="bg1"/>
                </a:solidFill>
                <a:latin typeface="Times New Roman" panose="02020603050405020304" pitchFamily="18" charset="0"/>
                <a:cs typeface="Times New Roman" panose="02020603050405020304" pitchFamily="18" charset="0"/>
              </a:rPr>
              <a:t>actualizate la timp, scanarea periodică a calculatoarelor;</a:t>
            </a:r>
          </a:p>
          <a:p>
            <a:pPr algn="just">
              <a:buFont typeface="Wingdings" panose="05000000000000000000" pitchFamily="2" charset="2"/>
              <a:buChar char="ü"/>
            </a:pPr>
            <a:r>
              <a:rPr lang="ro-RO" altLang="en-US" sz="1600" dirty="0">
                <a:solidFill>
                  <a:schemeClr val="bg1"/>
                </a:solidFill>
                <a:latin typeface="Times New Roman" panose="02020603050405020304" pitchFamily="18" charset="0"/>
                <a:cs typeface="Times New Roman" panose="02020603050405020304" pitchFamily="18" charset="0"/>
              </a:rPr>
              <a:t>Utilizarea </a:t>
            </a:r>
            <a:r>
              <a:rPr lang="ro-RO" altLang="en-US" sz="1600" dirty="0">
                <a:solidFill>
                  <a:srgbClr val="FFC000"/>
                </a:solidFill>
                <a:latin typeface="Times New Roman" panose="02020603050405020304" pitchFamily="18" charset="0"/>
                <a:cs typeface="Times New Roman" panose="02020603050405020304" pitchFamily="18" charset="0"/>
              </a:rPr>
              <a:t>parolelor </a:t>
            </a:r>
            <a:r>
              <a:rPr lang="ro-RO" altLang="en-US" sz="1600" dirty="0">
                <a:solidFill>
                  <a:schemeClr val="bg1"/>
                </a:solidFill>
                <a:latin typeface="Times New Roman" panose="02020603050405020304" pitchFamily="18" charset="0"/>
                <a:cs typeface="Times New Roman" panose="02020603050405020304" pitchFamily="18" charset="0"/>
              </a:rPr>
              <a:t>cu mărime minimă de 14 simboluri, modificate regulat la câteva luni, evitarea transmiterii acesteia persoanelor neautorizate;</a:t>
            </a:r>
          </a:p>
          <a:p>
            <a:pPr algn="just">
              <a:buFont typeface="Wingdings" panose="05000000000000000000" pitchFamily="2" charset="2"/>
              <a:buChar char="ü"/>
            </a:pPr>
            <a:r>
              <a:rPr lang="ro-RO" altLang="en-US" sz="1600" dirty="0">
                <a:solidFill>
                  <a:schemeClr val="bg1"/>
                </a:solidFill>
                <a:latin typeface="Times New Roman" panose="02020603050405020304" pitchFamily="18" charset="0"/>
                <a:cs typeface="Times New Roman" panose="02020603050405020304" pitchFamily="18" charset="0"/>
              </a:rPr>
              <a:t>Blocarea sesiunii de lucru după o perioadă (15-20min.) de inactivitate;</a:t>
            </a:r>
          </a:p>
          <a:p>
            <a:pPr algn="just">
              <a:buFont typeface="Wingdings" panose="05000000000000000000" pitchFamily="2" charset="2"/>
              <a:buChar char="ü"/>
            </a:pPr>
            <a:r>
              <a:rPr lang="ro-RO" altLang="en-US" sz="1600" u="sng" dirty="0">
                <a:solidFill>
                  <a:srgbClr val="FFC000"/>
                </a:solidFill>
                <a:latin typeface="Times New Roman" panose="02020603050405020304" pitchFamily="18" charset="0"/>
                <a:cs typeface="Times New Roman" panose="02020603050405020304" pitchFamily="18" charset="0"/>
              </a:rPr>
              <a:t>Vigilență</a:t>
            </a:r>
            <a:r>
              <a:rPr lang="ro-RO" altLang="en-US" sz="1600" dirty="0">
                <a:solidFill>
                  <a:srgbClr val="FFC000"/>
                </a:solidFill>
                <a:latin typeface="Times New Roman" panose="02020603050405020304" pitchFamily="18" charset="0"/>
                <a:cs typeface="Times New Roman" panose="02020603050405020304" pitchFamily="18" charset="0"/>
              </a:rPr>
              <a:t> deosebită </a:t>
            </a:r>
            <a:r>
              <a:rPr lang="ro-RO" altLang="en-US" sz="1600" dirty="0">
                <a:solidFill>
                  <a:schemeClr val="bg1"/>
                </a:solidFill>
                <a:latin typeface="Times New Roman" panose="02020603050405020304" pitchFamily="18" charset="0"/>
                <a:cs typeface="Times New Roman" panose="02020603050405020304" pitchFamily="18" charset="0"/>
              </a:rPr>
              <a:t>în cazurile de transmitere a informației confidențiale prin e-mail, fax, telefon etc. (fiind recomandabilă utilizarea poștei electronice guvernamentale);</a:t>
            </a:r>
          </a:p>
          <a:p>
            <a:pPr algn="just">
              <a:buFont typeface="Wingdings" panose="05000000000000000000" pitchFamily="2" charset="2"/>
              <a:buChar char="ü"/>
            </a:pPr>
            <a:r>
              <a:rPr lang="ro-RO" altLang="en-US" sz="1600" dirty="0">
                <a:solidFill>
                  <a:schemeClr val="bg1"/>
                </a:solidFill>
                <a:latin typeface="Times New Roman" panose="02020603050405020304" pitchFamily="18" charset="0"/>
                <a:cs typeface="Times New Roman" panose="02020603050405020304" pitchFamily="18" charset="0"/>
              </a:rPr>
              <a:t>Exemple: Fișele personale, extrase din SIA “WEB-ACCES”, conținute în Registrul de Stat al Populației, urmează a fi distruse după atingerea scopului; La fel, persoanele care au acces la registre de stat sunt obligați de a verifica doar informația strict necesară pentru un scop bine determinat, iar prelucrarea ulterioară pentru un alt scop este inadmisibilă, contrară art. 4 alin. (l) lit. b) din Legea nr.133;</a:t>
            </a:r>
          </a:p>
          <a:p>
            <a:pPr algn="just">
              <a:buFont typeface="Wingdings" panose="05000000000000000000" pitchFamily="2" charset="2"/>
              <a:buChar char="ü"/>
            </a:pPr>
            <a:r>
              <a:rPr lang="ro-RO" altLang="en-US" sz="1600" dirty="0">
                <a:solidFill>
                  <a:schemeClr val="bg1"/>
                </a:solidFill>
                <a:latin typeface="Times New Roman" panose="02020603050405020304" pitchFamily="18" charset="0"/>
                <a:cs typeface="Times New Roman" panose="02020603050405020304" pitchFamily="18" charset="0"/>
              </a:rPr>
              <a:t>Introducerea în perimetrul de securitate instituţional şi utilizarea calculatoarelor personale ori a purtătorilor de informaţii în scopuri de serviciu urmează a fi interzisă;</a:t>
            </a:r>
          </a:p>
          <a:p>
            <a:pPr algn="just">
              <a:buFont typeface="Wingdings" panose="05000000000000000000" pitchFamily="2" charset="2"/>
              <a:buChar char="ü"/>
            </a:pPr>
            <a:endParaRPr lang="ro-RO" altLang="en-US" sz="1600" dirty="0">
              <a:solidFill>
                <a:schemeClr val="bg1"/>
              </a:solidFill>
              <a:latin typeface="Arial" panose="020B0604020202020204" pitchFamily="34" charset="0"/>
              <a:cs typeface="Arial" panose="020B0604020202020204" pitchFamily="34" charset="0"/>
            </a:endParaRPr>
          </a:p>
          <a:p>
            <a:pPr algn="just">
              <a:buFont typeface="Wingdings" panose="05000000000000000000" pitchFamily="2" charset="2"/>
              <a:buChar char="ü"/>
            </a:pPr>
            <a:endParaRPr lang="ro-RO" altLang="en-US" sz="1600" dirty="0">
              <a:solidFill>
                <a:schemeClr val="bg1"/>
              </a:solidFill>
              <a:latin typeface="Arial" panose="020B0604020202020204" pitchFamily="34" charset="0"/>
              <a:cs typeface="Arial" panose="020B0604020202020204" pitchFamily="34" charset="0"/>
            </a:endParaRPr>
          </a:p>
          <a:p>
            <a:pPr algn="just">
              <a:buFont typeface="Wingdings" panose="05000000000000000000" pitchFamily="2" charset="2"/>
              <a:buChar char="ü"/>
            </a:pPr>
            <a:endParaRPr lang="ro-RO" altLang="en-US" sz="1600" dirty="0">
              <a:solidFill>
                <a:schemeClr val="bg1"/>
              </a:solidFill>
              <a:latin typeface="Arial" panose="020B0604020202020204" pitchFamily="34" charset="0"/>
              <a:cs typeface="Arial" panose="020B0604020202020204" pitchFamily="34" charset="0"/>
            </a:endParaRPr>
          </a:p>
          <a:p>
            <a:pPr algn="just">
              <a:buFont typeface="Wingdings" panose="05000000000000000000" pitchFamily="2" charset="2"/>
              <a:buChar char="q"/>
            </a:pPr>
            <a:endParaRPr lang="en-US" alt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655131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Заголовок 1">
            <a:extLst>
              <a:ext uri="{FF2B5EF4-FFF2-40B4-BE49-F238E27FC236}">
                <a16:creationId xmlns:a16="http://schemas.microsoft.com/office/drawing/2014/main" id="{C9F88C64-1098-4414-9408-3AAB4658E747}"/>
              </a:ext>
            </a:extLst>
          </p:cNvPr>
          <p:cNvSpPr>
            <a:spLocks noGrp="1"/>
          </p:cNvSpPr>
          <p:nvPr>
            <p:ph type="title"/>
          </p:nvPr>
        </p:nvSpPr>
        <p:spPr>
          <a:xfrm>
            <a:off x="827087" y="620713"/>
            <a:ext cx="8137525" cy="796925"/>
          </a:xfrm>
        </p:spPr>
        <p:txBody>
          <a:bodyPr/>
          <a:lstStyle/>
          <a:p>
            <a:pPr>
              <a:defRPr/>
            </a:pPr>
            <a:r>
              <a:rPr lang="ro-RO" altLang="en-US" sz="1800" i="1"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	</a:t>
            </a:r>
            <a:r>
              <a:rPr lang="ro-RO" sz="3200" b="1" i="1" dirty="0">
                <a:effectLst>
                  <a:outerShdw blurRad="38100" dist="38100" dir="2700000" algn="tl" rotWithShape="0">
                    <a:srgbClr val="000000">
                      <a:alpha val="43137"/>
                    </a:srgbClr>
                  </a:outerShdw>
                </a:effectLst>
                <a:latin typeface="Century" panose="02040604050505020304" pitchFamily="18" charset="0"/>
                <a:cs typeface="Times New Roman" panose="02020603050405020304" pitchFamily="18" charset="0"/>
              </a:rPr>
              <a:t>Ce sunt datele cu caracter personal ?</a:t>
            </a:r>
            <a:br>
              <a:rPr lang="ro-RO" altLang="en-US" sz="1800" i="1"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br>
            <a:endParaRPr lang="ru-RU" altLang="x-none" sz="3000" b="1" i="1"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endParaRPr>
          </a:p>
        </p:txBody>
      </p:sp>
      <p:sp>
        <p:nvSpPr>
          <p:cNvPr id="26628" name="Содержимое 2">
            <a:extLst>
              <a:ext uri="{FF2B5EF4-FFF2-40B4-BE49-F238E27FC236}">
                <a16:creationId xmlns:a16="http://schemas.microsoft.com/office/drawing/2014/main" id="{423E2DC9-D59C-4F47-AE74-9A4DFEB3B65C}"/>
              </a:ext>
            </a:extLst>
          </p:cNvPr>
          <p:cNvSpPr>
            <a:spLocks noGrp="1"/>
          </p:cNvSpPr>
          <p:nvPr>
            <p:ph idx="1"/>
          </p:nvPr>
        </p:nvSpPr>
        <p:spPr>
          <a:xfrm>
            <a:off x="107950" y="1557338"/>
            <a:ext cx="8856663" cy="4568825"/>
          </a:xfrm>
        </p:spPr>
        <p:txBody>
          <a:bodyPr/>
          <a:lstStyle/>
          <a:p>
            <a:pPr marL="401638" indent="-280988" algn="just" eaLnBrk="1" hangingPunct="1">
              <a:spcBef>
                <a:spcPts val="438"/>
              </a:spcBef>
              <a:buSzPct val="68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o-RO" altLang="en-US" sz="1000" dirty="0">
                <a:solidFill>
                  <a:srgbClr val="083763"/>
                </a:solidFill>
                <a:latin typeface="Century" panose="02040604050505020304" pitchFamily="18" charset="0"/>
                <a:cs typeface="Lucida Sans Unicode" panose="020B0602030504020204" pitchFamily="34" charset="0"/>
              </a:rPr>
              <a:t>							</a:t>
            </a:r>
          </a:p>
          <a:p>
            <a:pPr marL="401638" indent="-280988" algn="just" eaLnBrk="1" hangingPunct="1">
              <a:spcBef>
                <a:spcPts val="438"/>
              </a:spcBef>
              <a:buSzPct val="68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o-RO" altLang="en-US" sz="2000" u="sng" dirty="0">
                <a:solidFill>
                  <a:srgbClr val="FFC000"/>
                </a:solidFill>
                <a:latin typeface="Century" panose="02040604050505020304" pitchFamily="18" charset="0"/>
                <a:cs typeface="Times New Roman" panose="02020603050405020304" pitchFamily="18" charset="0"/>
              </a:rPr>
              <a:t>O</a:t>
            </a:r>
            <a:r>
              <a:rPr lang="vi-VN" altLang="en-US" sz="2000" u="sng" dirty="0">
                <a:solidFill>
                  <a:srgbClr val="FFC000"/>
                </a:solidFill>
                <a:latin typeface="Times New Roman" panose="02020603050405020304" pitchFamily="18" charset="0"/>
                <a:cs typeface="Times New Roman" panose="02020603050405020304" pitchFamily="18" charset="0"/>
              </a:rPr>
              <a:t>rice informaţie referitoare la o persoană</a:t>
            </a:r>
            <a:r>
              <a:rPr lang="ro-RO" altLang="en-US" sz="2000" u="sng" dirty="0">
                <a:solidFill>
                  <a:srgbClr val="FFC000"/>
                </a:solidFill>
                <a:latin typeface="Century" panose="02040604050505020304" pitchFamily="18" charset="0"/>
                <a:cs typeface="Times New Roman" panose="02020603050405020304" pitchFamily="18" charset="0"/>
              </a:rPr>
              <a:t> </a:t>
            </a:r>
            <a:r>
              <a:rPr lang="vi-VN" altLang="en-US" sz="2000" u="sng" dirty="0">
                <a:solidFill>
                  <a:srgbClr val="FFC000"/>
                </a:solidFill>
                <a:latin typeface="Times New Roman" panose="02020603050405020304" pitchFamily="18" charset="0"/>
                <a:cs typeface="Times New Roman" panose="02020603050405020304" pitchFamily="18" charset="0"/>
              </a:rPr>
              <a:t>fizică identificată sau identificabilă</a:t>
            </a:r>
            <a:r>
              <a:rPr lang="ro-RO" altLang="en-US" sz="2000" u="sng" dirty="0">
                <a:solidFill>
                  <a:srgbClr val="FFC000"/>
                </a:solidFill>
                <a:latin typeface="Century" panose="02040604050505020304" pitchFamily="18" charset="0"/>
                <a:cs typeface="Times New Roman" panose="02020603050405020304" pitchFamily="18" charset="0"/>
              </a:rPr>
              <a:t> </a:t>
            </a:r>
          </a:p>
          <a:p>
            <a:pPr marL="401638" indent="-280988" algn="just" eaLnBrk="1" hangingPunct="1">
              <a:spcBef>
                <a:spcPts val="438"/>
              </a:spcBef>
              <a:buSzPct val="68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vi-VN" altLang="en-US" sz="2000" dirty="0">
                <a:solidFill>
                  <a:schemeClr val="bg1"/>
                </a:solidFill>
                <a:latin typeface="Times New Roman" panose="02020603050405020304" pitchFamily="18" charset="0"/>
                <a:cs typeface="Times New Roman" panose="02020603050405020304" pitchFamily="18" charset="0"/>
              </a:rPr>
              <a:t>(subiect al</a:t>
            </a:r>
            <a:r>
              <a:rPr lang="ro-RO" altLang="en-US" sz="2000" dirty="0">
                <a:solidFill>
                  <a:schemeClr val="bg1"/>
                </a:solidFill>
                <a:latin typeface="Century" panose="02040604050505020304" pitchFamily="18" charset="0"/>
                <a:cs typeface="Times New Roman" panose="02020603050405020304" pitchFamily="18" charset="0"/>
              </a:rPr>
              <a:t> d</a:t>
            </a:r>
            <a:r>
              <a:rPr lang="vi-VN" altLang="en-US" sz="2000" dirty="0">
                <a:solidFill>
                  <a:schemeClr val="bg1"/>
                </a:solidFill>
                <a:latin typeface="Times New Roman" panose="02020603050405020304" pitchFamily="18" charset="0"/>
                <a:cs typeface="Times New Roman" panose="02020603050405020304" pitchFamily="18" charset="0"/>
              </a:rPr>
              <a:t>atelor cu caracter personal). </a:t>
            </a:r>
            <a:endParaRPr lang="ro-RO" altLang="en-US" sz="2000" dirty="0">
              <a:solidFill>
                <a:schemeClr val="bg1"/>
              </a:solidFill>
              <a:latin typeface="Century" panose="02040604050505020304" pitchFamily="18" charset="0"/>
              <a:cs typeface="Times New Roman" panose="02020603050405020304" pitchFamily="18" charset="0"/>
            </a:endParaRPr>
          </a:p>
          <a:p>
            <a:pPr marL="401638" indent="-280988" algn="just" eaLnBrk="1" hangingPunct="1">
              <a:lnSpc>
                <a:spcPct val="50000"/>
              </a:lnSpc>
              <a:spcBef>
                <a:spcPts val="438"/>
              </a:spcBef>
              <a:buSzPct val="68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altLang="en-US" sz="2000" dirty="0">
              <a:solidFill>
                <a:schemeClr val="bg1"/>
              </a:solidFill>
              <a:latin typeface="Century" panose="02040604050505020304" pitchFamily="18" charset="0"/>
              <a:cs typeface="Times New Roman" panose="02020603050405020304" pitchFamily="18" charset="0"/>
            </a:endParaRPr>
          </a:p>
          <a:p>
            <a:pPr marL="401638" indent="-280988" algn="just" eaLnBrk="1" hangingPunct="1">
              <a:spcBef>
                <a:spcPts val="438"/>
              </a:spcBef>
              <a:buSzPct val="68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vi-VN" altLang="en-US" sz="2000" i="1" u="sng" dirty="0">
                <a:solidFill>
                  <a:srgbClr val="FFC000"/>
                </a:solidFill>
                <a:latin typeface="Times New Roman" panose="02020603050405020304" pitchFamily="18" charset="0"/>
                <a:cs typeface="Times New Roman" panose="02020603050405020304" pitchFamily="18" charset="0"/>
              </a:rPr>
              <a:t>Persoana identificabilă </a:t>
            </a:r>
            <a:r>
              <a:rPr lang="vi-VN" altLang="en-US" sz="2000" dirty="0">
                <a:solidFill>
                  <a:schemeClr val="bg1"/>
                </a:solidFill>
                <a:latin typeface="Times New Roman" panose="02020603050405020304" pitchFamily="18" charset="0"/>
                <a:cs typeface="Times New Roman" panose="02020603050405020304" pitchFamily="18" charset="0"/>
              </a:rPr>
              <a:t>este persoana care poate fi identificată, direct sau indirect, </a:t>
            </a:r>
            <a:endParaRPr lang="ro-RO" altLang="en-US" sz="2000" dirty="0">
              <a:solidFill>
                <a:schemeClr val="bg1"/>
              </a:solidFill>
              <a:latin typeface="Century" panose="02040604050505020304" pitchFamily="18" charset="0"/>
              <a:cs typeface="Times New Roman" panose="02020603050405020304" pitchFamily="18" charset="0"/>
            </a:endParaRPr>
          </a:p>
          <a:p>
            <a:pPr marL="401638" indent="-280988" algn="just" eaLnBrk="1" hangingPunct="1">
              <a:spcBef>
                <a:spcPts val="438"/>
              </a:spcBef>
              <a:buSzPct val="68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vi-VN" altLang="en-US" sz="2000" dirty="0">
                <a:solidFill>
                  <a:schemeClr val="bg1"/>
                </a:solidFill>
                <a:latin typeface="Times New Roman" panose="02020603050405020304" pitchFamily="18" charset="0"/>
                <a:cs typeface="Times New Roman" panose="02020603050405020304" pitchFamily="18" charset="0"/>
              </a:rPr>
              <a:t>prin referire la un număr d</a:t>
            </a:r>
            <a:r>
              <a:rPr lang="en-US" altLang="en-US" sz="2000" dirty="0">
                <a:solidFill>
                  <a:schemeClr val="bg1"/>
                </a:solidFill>
                <a:latin typeface="Century" panose="02040604050505020304" pitchFamily="18" charset="0"/>
                <a:cs typeface="Times New Roman" panose="02020603050405020304" pitchFamily="18" charset="0"/>
              </a:rPr>
              <a:t>e </a:t>
            </a:r>
            <a:r>
              <a:rPr lang="vi-VN" altLang="en-US" sz="2000" dirty="0">
                <a:solidFill>
                  <a:schemeClr val="bg1"/>
                </a:solidFill>
                <a:latin typeface="Times New Roman" panose="02020603050405020304" pitchFamily="18" charset="0"/>
                <a:cs typeface="Times New Roman" panose="02020603050405020304" pitchFamily="18" charset="0"/>
              </a:rPr>
              <a:t>identificare sau la unul ori mai multe elemente</a:t>
            </a:r>
            <a:r>
              <a:rPr lang="en-US" altLang="en-US" sz="2000" dirty="0">
                <a:solidFill>
                  <a:schemeClr val="bg1"/>
                </a:solidFill>
                <a:latin typeface="Century" panose="02040604050505020304" pitchFamily="18" charset="0"/>
                <a:cs typeface="Times New Roman" panose="02020603050405020304" pitchFamily="18" charset="0"/>
              </a:rPr>
              <a:t> </a:t>
            </a:r>
          </a:p>
          <a:p>
            <a:pPr marL="401638" indent="-280988" algn="just" eaLnBrk="1" hangingPunct="1">
              <a:spcBef>
                <a:spcPts val="438"/>
              </a:spcBef>
              <a:buSzPct val="68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vi-VN" altLang="en-US" sz="2000" dirty="0">
                <a:solidFill>
                  <a:schemeClr val="bg1"/>
                </a:solidFill>
                <a:latin typeface="Times New Roman" panose="02020603050405020304" pitchFamily="18" charset="0"/>
                <a:cs typeface="Times New Roman" panose="02020603050405020304" pitchFamily="18" charset="0"/>
              </a:rPr>
              <a:t>specifice identităţii sale fizice, fiziologice, psihice, economice, culturale sau </a:t>
            </a:r>
            <a:endParaRPr lang="ro-RO" altLang="en-US" sz="2000" dirty="0">
              <a:solidFill>
                <a:schemeClr val="bg1"/>
              </a:solidFill>
              <a:latin typeface="Century" panose="02040604050505020304" pitchFamily="18" charset="0"/>
              <a:cs typeface="Times New Roman" panose="02020603050405020304" pitchFamily="18" charset="0"/>
            </a:endParaRPr>
          </a:p>
          <a:p>
            <a:pPr marL="401638" indent="-280988" algn="just" eaLnBrk="1" hangingPunct="1">
              <a:spcBef>
                <a:spcPts val="438"/>
              </a:spcBef>
              <a:buSzPct val="68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vi-VN" altLang="en-US" sz="2000" dirty="0">
                <a:solidFill>
                  <a:schemeClr val="bg1"/>
                </a:solidFill>
                <a:latin typeface="Times New Roman" panose="02020603050405020304" pitchFamily="18" charset="0"/>
                <a:cs typeface="Times New Roman" panose="02020603050405020304" pitchFamily="18" charset="0"/>
              </a:rPr>
              <a:t>sociale</a:t>
            </a:r>
            <a:r>
              <a:rPr lang="ro-RO" altLang="en-US" sz="2000" dirty="0">
                <a:solidFill>
                  <a:schemeClr val="bg1"/>
                </a:solidFill>
                <a:latin typeface="Century" panose="02040604050505020304" pitchFamily="18" charset="0"/>
                <a:cs typeface="Times New Roman" panose="02020603050405020304" pitchFamily="18" charset="0"/>
              </a:rPr>
              <a:t> </a:t>
            </a:r>
            <a:r>
              <a:rPr lang="ro-RO" altLang="en-US" sz="2000" i="1" dirty="0">
                <a:solidFill>
                  <a:schemeClr val="bg1"/>
                </a:solidFill>
                <a:latin typeface="Century" panose="02040604050505020304" pitchFamily="18" charset="0"/>
                <a:cs typeface="Times New Roman" panose="02020603050405020304" pitchFamily="18" charset="0"/>
              </a:rPr>
              <a:t>(art. 3 din Legea nr. 133 din 08.07.2011</a:t>
            </a:r>
            <a:r>
              <a:rPr lang="ro-RO" altLang="en-US" sz="2000" dirty="0">
                <a:solidFill>
                  <a:schemeClr val="bg1"/>
                </a:solidFill>
                <a:latin typeface="Century" panose="02040604050505020304" pitchFamily="18" charset="0"/>
                <a:cs typeface="Times New Roman" panose="02020603050405020304" pitchFamily="18" charset="0"/>
              </a:rPr>
              <a:t>)</a:t>
            </a:r>
          </a:p>
          <a:p>
            <a:pPr marL="401638" indent="-280988" algn="just" eaLnBrk="1" hangingPunct="1">
              <a:spcBef>
                <a:spcPts val="438"/>
              </a:spcBef>
              <a:buSzPct val="68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ro-RO" altLang="en-US" sz="2000" i="1" dirty="0">
              <a:solidFill>
                <a:schemeClr val="bg1"/>
              </a:solidFill>
              <a:latin typeface="Century" panose="02040604050505020304" pitchFamily="18" charset="0"/>
              <a:cs typeface="Times New Roman" panose="02020603050405020304" pitchFamily="18" charset="0"/>
            </a:endParaRPr>
          </a:p>
          <a:p>
            <a:pPr marL="401638" indent="-280988" algn="just" eaLnBrk="1" hangingPunct="1">
              <a:spcBef>
                <a:spcPts val="438"/>
              </a:spcBef>
              <a:buSzPct val="68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vi-VN" altLang="en-US" sz="2000" i="1" u="sng" dirty="0">
                <a:solidFill>
                  <a:schemeClr val="bg1"/>
                </a:solidFill>
                <a:latin typeface="Times New Roman" panose="02020603050405020304" pitchFamily="18" charset="0"/>
                <a:cs typeface="Times New Roman" panose="02020603050405020304" pitchFamily="18" charset="0"/>
              </a:rPr>
              <a:t>„</a:t>
            </a:r>
            <a:r>
              <a:rPr lang="vi-VN" altLang="en-US" sz="2000" i="1" u="sng" dirty="0">
                <a:solidFill>
                  <a:srgbClr val="FFC000"/>
                </a:solidFill>
                <a:latin typeface="Times New Roman" panose="02020603050405020304" pitchFamily="18" charset="0"/>
                <a:cs typeface="Times New Roman" panose="02020603050405020304" pitchFamily="18" charset="0"/>
              </a:rPr>
              <a:t>Datele cu caracter personal</a:t>
            </a:r>
            <a:r>
              <a:rPr lang="vi-VN" altLang="en-US" sz="2000" i="1" u="sng" dirty="0">
                <a:solidFill>
                  <a:schemeClr val="bg1"/>
                </a:solidFill>
                <a:latin typeface="Times New Roman" panose="02020603050405020304" pitchFamily="18" charset="0"/>
                <a:cs typeface="Times New Roman" panose="02020603050405020304" pitchFamily="18" charset="0"/>
              </a:rPr>
              <a:t>” </a:t>
            </a:r>
            <a:r>
              <a:rPr lang="vi-VN" altLang="en-US" sz="2000" i="1" dirty="0">
                <a:solidFill>
                  <a:schemeClr val="bg1"/>
                </a:solidFill>
                <a:latin typeface="Times New Roman" panose="02020603050405020304" pitchFamily="18" charset="0"/>
                <a:cs typeface="Times New Roman" panose="02020603050405020304" pitchFamily="18" charset="0"/>
              </a:rPr>
              <a:t>se referă la orice informaţie care are legătură cu</a:t>
            </a:r>
            <a:r>
              <a:rPr lang="ro-RO" altLang="en-US" sz="2000" i="1" dirty="0">
                <a:solidFill>
                  <a:schemeClr val="bg1"/>
                </a:solidFill>
                <a:latin typeface="Century" panose="02040604050505020304" pitchFamily="18" charset="0"/>
                <a:cs typeface="Times New Roman" panose="02020603050405020304" pitchFamily="18" charset="0"/>
              </a:rPr>
              <a:t> </a:t>
            </a:r>
          </a:p>
          <a:p>
            <a:pPr marL="401638" indent="-280988" algn="just" eaLnBrk="1" hangingPunct="1">
              <a:spcBef>
                <a:spcPts val="438"/>
              </a:spcBef>
              <a:buSzPct val="68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vi-VN" altLang="en-US" sz="2000" i="1" dirty="0">
                <a:solidFill>
                  <a:schemeClr val="bg1"/>
                </a:solidFill>
                <a:latin typeface="Times New Roman" panose="02020603050405020304" pitchFamily="18" charset="0"/>
                <a:cs typeface="Times New Roman" panose="02020603050405020304" pitchFamily="18" charset="0"/>
              </a:rPr>
              <a:t>dumneavoastră, care vă poate identifica, direct sau indirect, precum numele,</a:t>
            </a:r>
            <a:r>
              <a:rPr lang="ro-RO" altLang="en-US" sz="2000" i="1" dirty="0">
                <a:solidFill>
                  <a:schemeClr val="bg1"/>
                </a:solidFill>
                <a:latin typeface="Century" panose="02040604050505020304" pitchFamily="18" charset="0"/>
                <a:cs typeface="Times New Roman" panose="02020603050405020304" pitchFamily="18" charset="0"/>
              </a:rPr>
              <a:t>   </a:t>
            </a:r>
          </a:p>
          <a:p>
            <a:pPr marL="401638" indent="-280988" algn="just" eaLnBrk="1" hangingPunct="1">
              <a:spcBef>
                <a:spcPts val="438"/>
              </a:spcBef>
              <a:buSzPct val="68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vi-VN" altLang="en-US" sz="2000" i="1" dirty="0">
                <a:solidFill>
                  <a:schemeClr val="bg1"/>
                </a:solidFill>
                <a:latin typeface="Times New Roman" panose="02020603050405020304" pitchFamily="18" charset="0"/>
                <a:cs typeface="Times New Roman" panose="02020603050405020304" pitchFamily="18" charset="0"/>
              </a:rPr>
              <a:t>numărul de telefon, adresa de e-mail, data şi locul naşterii etc</a:t>
            </a:r>
            <a:r>
              <a:rPr lang="ro-RO" altLang="en-US" sz="2000" i="1" dirty="0">
                <a:solidFill>
                  <a:schemeClr val="bg1"/>
                </a:solidFill>
                <a:latin typeface="Century" panose="02040604050505020304" pitchFamily="18" charset="0"/>
                <a:cs typeface="Times New Roman" panose="02020603050405020304" pitchFamily="18" charset="0"/>
              </a:rPr>
              <a:t>.</a:t>
            </a:r>
            <a:endParaRPr lang="vi-VN" altLang="en-US" sz="2000" i="1" dirty="0">
              <a:solidFill>
                <a:schemeClr val="bg1"/>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ro-RO" altLang="x-none" sz="1400" dirty="0">
              <a:solidFill>
                <a:schemeClr val="bg1"/>
              </a:solidFill>
              <a:latin typeface="Century" panose="02040604050505020304" pitchFamily="18" charset="0"/>
              <a:ea typeface="Calibri" panose="020F0502020204030204" pitchFamily="34" charset="0"/>
              <a:cs typeface="Times New Roman" panose="02020603050405020304" pitchFamily="18" charset="0"/>
            </a:endParaRPr>
          </a:p>
        </p:txBody>
      </p:sp>
      <p:pic>
        <p:nvPicPr>
          <p:cNvPr id="17412" name="Picture 5">
            <a:extLst>
              <a:ext uri="{FF2B5EF4-FFF2-40B4-BE49-F238E27FC236}">
                <a16:creationId xmlns:a16="http://schemas.microsoft.com/office/drawing/2014/main" id="{035E95D7-2507-462D-BFF5-F57D18634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0" y="5572125"/>
            <a:ext cx="25717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D486F4-7118-4ECB-8B1D-9457ED967FFA}"/>
              </a:ext>
            </a:extLst>
          </p:cNvPr>
          <p:cNvSpPr>
            <a:spLocks noGrp="1"/>
          </p:cNvSpPr>
          <p:nvPr>
            <p:ph type="title"/>
          </p:nvPr>
        </p:nvSpPr>
        <p:spPr/>
        <p:txBody>
          <a:bodyPr/>
          <a:lstStyle/>
          <a:p>
            <a:pPr>
              <a:defRPr/>
            </a:pPr>
            <a:r>
              <a:rPr lang="ro-MD" altLang="ro-RO" sz="20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Verificarea conformității prelucrării datelor cu caracter personal (Investigația). Etapele</a:t>
            </a:r>
            <a:endParaRPr lang="en-US" altLang="ro-RO" sz="20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5843" name="Объект 2">
            <a:extLst>
              <a:ext uri="{FF2B5EF4-FFF2-40B4-BE49-F238E27FC236}">
                <a16:creationId xmlns:a16="http://schemas.microsoft.com/office/drawing/2014/main" id="{CC885ED1-9281-471C-B11E-C68B92453EE5}"/>
              </a:ext>
            </a:extLst>
          </p:cNvPr>
          <p:cNvSpPr>
            <a:spLocks noGrp="1"/>
          </p:cNvSpPr>
          <p:nvPr>
            <p:ph idx="1"/>
          </p:nvPr>
        </p:nvSpPr>
        <p:spPr>
          <a:xfrm>
            <a:off x="457200" y="1600200"/>
            <a:ext cx="8229600" cy="5095875"/>
          </a:xfrm>
        </p:spPr>
        <p:txBody>
          <a:bodyPr/>
          <a:lstStyle/>
          <a:p>
            <a:pPr algn="just"/>
            <a:r>
              <a:rPr lang="ro-MD" altLang="ru-RU" dirty="0">
                <a:solidFill>
                  <a:schemeClr val="bg1"/>
                </a:solidFill>
                <a:latin typeface="Times New Roman" panose="02020603050405020304" pitchFamily="18" charset="0"/>
                <a:cs typeface="Times New Roman" panose="02020603050405020304" pitchFamily="18" charset="0"/>
              </a:rPr>
              <a:t> </a:t>
            </a:r>
            <a:r>
              <a:rPr lang="ro-MD" altLang="ru-RU" sz="2000" dirty="0">
                <a:solidFill>
                  <a:srgbClr val="FFC000"/>
                </a:solidFill>
                <a:latin typeface="Times New Roman" panose="02020603050405020304" pitchFamily="18" charset="0"/>
                <a:cs typeface="Times New Roman" panose="02020603050405020304" pitchFamily="18" charset="0"/>
              </a:rPr>
              <a:t>Etapa nr. 1 </a:t>
            </a:r>
            <a:r>
              <a:rPr lang="ro-MD" altLang="ru-RU" sz="2000" dirty="0">
                <a:solidFill>
                  <a:schemeClr val="bg1"/>
                </a:solidFill>
                <a:latin typeface="Times New Roman" panose="02020603050405020304" pitchFamily="18" charset="0"/>
                <a:cs typeface="Times New Roman" panose="02020603050405020304" pitchFamily="18" charset="0"/>
              </a:rPr>
              <a:t>: Depunerea cererii de către subiectul de date/ Autosesizarea CNPDCP;</a:t>
            </a:r>
          </a:p>
          <a:p>
            <a:pPr algn="just"/>
            <a:r>
              <a:rPr lang="ro-MD" altLang="ru-RU" sz="2000" dirty="0">
                <a:solidFill>
                  <a:srgbClr val="FFC000"/>
                </a:solidFill>
                <a:latin typeface="Times New Roman" panose="02020603050405020304" pitchFamily="18" charset="0"/>
                <a:cs typeface="Times New Roman" panose="02020603050405020304" pitchFamily="18" charset="0"/>
              </a:rPr>
              <a:t>Etapa nr. 2 </a:t>
            </a:r>
            <a:r>
              <a:rPr lang="ro-MD" altLang="ru-RU" sz="2000" dirty="0">
                <a:solidFill>
                  <a:schemeClr val="bg1"/>
                </a:solidFill>
                <a:latin typeface="Times New Roman" panose="02020603050405020304" pitchFamily="18" charset="0"/>
                <a:cs typeface="Times New Roman" panose="02020603050405020304" pitchFamily="18" charset="0"/>
              </a:rPr>
              <a:t>: Efectuarea acțiunilor procedurale necesare: audiere, solicitarea informației/explicațiilor ș.a.;</a:t>
            </a:r>
          </a:p>
          <a:p>
            <a:pPr algn="just"/>
            <a:r>
              <a:rPr lang="ro-MD" altLang="ru-RU" sz="2000" dirty="0">
                <a:solidFill>
                  <a:srgbClr val="FFC000"/>
                </a:solidFill>
                <a:latin typeface="Times New Roman" panose="02020603050405020304" pitchFamily="18" charset="0"/>
                <a:cs typeface="Times New Roman" panose="02020603050405020304" pitchFamily="18" charset="0"/>
              </a:rPr>
              <a:t>Etapa nr. 3 </a:t>
            </a:r>
            <a:r>
              <a:rPr lang="ro-MD" altLang="ru-RU" sz="2000" dirty="0">
                <a:solidFill>
                  <a:schemeClr val="bg1"/>
                </a:solidFill>
                <a:latin typeface="Times New Roman" panose="02020603050405020304" pitchFamily="18" charset="0"/>
                <a:cs typeface="Times New Roman" panose="02020603050405020304" pitchFamily="18" charset="0"/>
              </a:rPr>
              <a:t>: Emiterea Deciziei, prin care se dispune fie constatarea încălcării prevederilor Legii nr. 133, fie lipsa încălcării, inaplicabilitatea Legii 133, etc.;</a:t>
            </a:r>
          </a:p>
          <a:p>
            <a:pPr algn="just"/>
            <a:r>
              <a:rPr lang="ro-MD" altLang="ru-RU" sz="2000" dirty="0">
                <a:solidFill>
                  <a:srgbClr val="FFC000"/>
                </a:solidFill>
                <a:latin typeface="Times New Roman" panose="02020603050405020304" pitchFamily="18" charset="0"/>
                <a:cs typeface="Times New Roman" panose="02020603050405020304" pitchFamily="18" charset="0"/>
              </a:rPr>
              <a:t>Etapa nr. 4 </a:t>
            </a:r>
            <a:r>
              <a:rPr lang="ro-MD" altLang="ru-RU" sz="2000" dirty="0">
                <a:solidFill>
                  <a:schemeClr val="bg1"/>
                </a:solidFill>
                <a:latin typeface="Times New Roman" panose="02020603050405020304" pitchFamily="18" charset="0"/>
                <a:cs typeface="Times New Roman" panose="02020603050405020304" pitchFamily="18" charset="0"/>
              </a:rPr>
              <a:t>: În cazul în care prin Decizie se constată încălcarea Legii nr. 133 și nu există cauze care înlătură caracterul contravențional al faptei și răspunderea contravențională – se întocmește procesul-verbal cu privire la contravenție;</a:t>
            </a:r>
          </a:p>
          <a:p>
            <a:pPr algn="just"/>
            <a:r>
              <a:rPr lang="ro-MD" altLang="ru-RU" sz="2000" dirty="0">
                <a:solidFill>
                  <a:srgbClr val="FFC000"/>
                </a:solidFill>
                <a:latin typeface="Times New Roman" panose="02020603050405020304" pitchFamily="18" charset="0"/>
                <a:cs typeface="Times New Roman" panose="02020603050405020304" pitchFamily="18" charset="0"/>
              </a:rPr>
              <a:t>Etapa nr. 5 </a:t>
            </a:r>
            <a:r>
              <a:rPr lang="ro-MD" altLang="ru-RU" sz="2000" dirty="0">
                <a:solidFill>
                  <a:schemeClr val="bg1"/>
                </a:solidFill>
                <a:latin typeface="Times New Roman" panose="02020603050405020304" pitchFamily="18" charset="0"/>
                <a:cs typeface="Times New Roman" panose="02020603050405020304" pitchFamily="18" charset="0"/>
              </a:rPr>
              <a:t>: Remiterea dosarului contravențional în instanța de judecată spre examinare.</a:t>
            </a:r>
          </a:p>
          <a:p>
            <a:endParaRPr lang="en-US" altLang="ru-RU"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2">
            <a:extLst>
              <a:ext uri="{FF2B5EF4-FFF2-40B4-BE49-F238E27FC236}">
                <a16:creationId xmlns:a16="http://schemas.microsoft.com/office/drawing/2014/main" id="{BD82B3B7-D56E-43F3-90BA-B4E042CE842A}"/>
              </a:ext>
            </a:extLst>
          </p:cNvPr>
          <p:cNvSpPr txBox="1">
            <a:spLocks noChangeArrowheads="1"/>
          </p:cNvSpPr>
          <p:nvPr/>
        </p:nvSpPr>
        <p:spPr bwMode="auto">
          <a:xfrm>
            <a:off x="2709863" y="549275"/>
            <a:ext cx="5822428" cy="584775"/>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x-none" b="1" i="1"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V</a:t>
            </a:r>
            <a:r>
              <a:rPr lang="ro-RO" altLang="x-none" b="1" i="1"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ă</a:t>
            </a:r>
            <a:r>
              <a:rPr lang="en-US" altLang="x-none" b="1" i="1"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 </a:t>
            </a:r>
            <a:r>
              <a:rPr lang="en-US" altLang="x-none" b="1" i="1" dirty="0" err="1">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mul</a:t>
            </a:r>
            <a:r>
              <a:rPr lang="ro-RO" altLang="x-none" b="1" i="1"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ţ</a:t>
            </a:r>
            <a:r>
              <a:rPr lang="en-US" altLang="x-none" b="1" i="1"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u</a:t>
            </a:r>
            <a:r>
              <a:rPr lang="ro-RO" altLang="x-none" b="1" i="1"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mim</a:t>
            </a:r>
            <a:r>
              <a:rPr lang="en-US" altLang="x-none" b="1" i="1"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 </a:t>
            </a:r>
            <a:r>
              <a:rPr lang="en-US" altLang="x-none" b="1" i="1" dirty="0" err="1">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pentru</a:t>
            </a:r>
            <a:r>
              <a:rPr lang="en-US" altLang="x-none" b="1" i="1"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 </a:t>
            </a:r>
            <a:r>
              <a:rPr lang="en-US" altLang="x-none" b="1" i="1" dirty="0" err="1">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aten</a:t>
            </a:r>
            <a:r>
              <a:rPr lang="ro-RO" altLang="x-none" b="1" i="1"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ţ</a:t>
            </a:r>
            <a:r>
              <a:rPr lang="en-US" altLang="x-none" b="1" i="1" dirty="0" err="1">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ie</a:t>
            </a:r>
            <a:r>
              <a:rPr lang="en-US" altLang="x-none" b="1" i="1"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a:t>
            </a:r>
            <a:endParaRPr lang="ru-RU" altLang="x-none" b="1" i="1"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endParaRPr>
          </a:p>
        </p:txBody>
      </p:sp>
      <p:sp>
        <p:nvSpPr>
          <p:cNvPr id="36867" name="TextBox 3">
            <a:extLst>
              <a:ext uri="{FF2B5EF4-FFF2-40B4-BE49-F238E27FC236}">
                <a16:creationId xmlns:a16="http://schemas.microsoft.com/office/drawing/2014/main" id="{1DA1D0A5-30FB-43CD-9E05-DE45D97334F8}"/>
              </a:ext>
            </a:extLst>
          </p:cNvPr>
          <p:cNvSpPr txBox="1">
            <a:spLocks noChangeArrowheads="1"/>
          </p:cNvSpPr>
          <p:nvPr/>
        </p:nvSpPr>
        <p:spPr bwMode="auto">
          <a:xfrm>
            <a:off x="4932363" y="1268413"/>
            <a:ext cx="39925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ro-MD" sz="1800" b="1" u="sng" dirty="0">
                <a:solidFill>
                  <a:schemeClr val="bg1"/>
                </a:solidFill>
                <a:latin typeface="Times New Roman" panose="02020603050405020304" pitchFamily="18" charset="0"/>
                <a:cs typeface="Calibri" panose="020F0502020204030204" pitchFamily="34" charset="0"/>
              </a:rPr>
              <a:t>Informaţie de contact: </a:t>
            </a:r>
          </a:p>
          <a:p>
            <a:pPr eaLnBrk="1" hangingPunct="1">
              <a:spcBef>
                <a:spcPct val="0"/>
              </a:spcBef>
              <a:buFontTx/>
              <a:buNone/>
            </a:pPr>
            <a:r>
              <a:rPr lang="vi-VN" altLang="ro-MD" sz="1800" dirty="0">
                <a:solidFill>
                  <a:schemeClr val="bg1"/>
                </a:solidFill>
                <a:latin typeface="Times New Roman" panose="02020603050405020304" pitchFamily="18" charset="0"/>
                <a:cs typeface="Calibri" panose="020F0502020204030204" pitchFamily="34" charset="0"/>
              </a:rPr>
              <a:t>MD-2004, Republica Moldova, </a:t>
            </a:r>
          </a:p>
          <a:p>
            <a:pPr eaLnBrk="1" hangingPunct="1">
              <a:spcBef>
                <a:spcPct val="0"/>
              </a:spcBef>
              <a:buFontTx/>
              <a:buNone/>
            </a:pPr>
            <a:r>
              <a:rPr lang="vi-VN" altLang="ro-MD" sz="1800" dirty="0">
                <a:solidFill>
                  <a:schemeClr val="bg1"/>
                </a:solidFill>
                <a:latin typeface="Times New Roman" panose="02020603050405020304" pitchFamily="18" charset="0"/>
                <a:cs typeface="Calibri" panose="020F0502020204030204" pitchFamily="34" charset="0"/>
              </a:rPr>
              <a:t>mun. Chişinău, str. Serghei Lazo, 48 </a:t>
            </a:r>
          </a:p>
          <a:p>
            <a:pPr eaLnBrk="1" hangingPunct="1">
              <a:spcBef>
                <a:spcPct val="0"/>
              </a:spcBef>
              <a:buFontTx/>
              <a:buNone/>
            </a:pPr>
            <a:endParaRPr lang="vi-VN" altLang="ro-MD" sz="1800" dirty="0">
              <a:solidFill>
                <a:schemeClr val="bg1"/>
              </a:solidFill>
              <a:latin typeface="Times New Roman" panose="02020603050405020304" pitchFamily="18" charset="0"/>
              <a:cs typeface="Calibri" panose="020F0502020204030204" pitchFamily="34" charset="0"/>
            </a:endParaRPr>
          </a:p>
          <a:p>
            <a:pPr eaLnBrk="1" hangingPunct="1">
              <a:spcBef>
                <a:spcPct val="0"/>
              </a:spcBef>
              <a:buFontTx/>
              <a:buNone/>
            </a:pPr>
            <a:r>
              <a:rPr lang="vi-VN" altLang="ro-MD" sz="1800" dirty="0">
                <a:solidFill>
                  <a:schemeClr val="bg1"/>
                </a:solidFill>
                <a:latin typeface="Times New Roman" panose="02020603050405020304" pitchFamily="18" charset="0"/>
                <a:cs typeface="Calibri" panose="020F0502020204030204" pitchFamily="34" charset="0"/>
              </a:rPr>
              <a:t>tel:  +373-22-820801</a:t>
            </a:r>
          </a:p>
          <a:p>
            <a:pPr eaLnBrk="1" hangingPunct="1">
              <a:spcBef>
                <a:spcPct val="0"/>
              </a:spcBef>
              <a:buFontTx/>
              <a:buNone/>
            </a:pPr>
            <a:r>
              <a:rPr lang="vi-VN" altLang="ro-MD" sz="1800" dirty="0">
                <a:solidFill>
                  <a:schemeClr val="bg1"/>
                </a:solidFill>
                <a:latin typeface="Times New Roman" panose="02020603050405020304" pitchFamily="18" charset="0"/>
                <a:cs typeface="Calibri" panose="020F0502020204030204" pitchFamily="34" charset="0"/>
              </a:rPr>
              <a:t>fax: +373-22-820807 </a:t>
            </a:r>
          </a:p>
          <a:p>
            <a:pPr eaLnBrk="1" hangingPunct="1">
              <a:spcBef>
                <a:spcPct val="0"/>
              </a:spcBef>
              <a:buFontTx/>
              <a:buNone/>
            </a:pPr>
            <a:r>
              <a:rPr lang="vi-VN" altLang="ro-MD" sz="1800" dirty="0">
                <a:solidFill>
                  <a:schemeClr val="bg1"/>
                </a:solidFill>
                <a:latin typeface="Times New Roman" panose="02020603050405020304" pitchFamily="18" charset="0"/>
                <a:cs typeface="Calibri" panose="020F0502020204030204" pitchFamily="34" charset="0"/>
              </a:rPr>
              <a:t>e-mail:  </a:t>
            </a:r>
            <a:r>
              <a:rPr lang="vi-VN" altLang="ro-MD" sz="1800" u="sng" dirty="0">
                <a:solidFill>
                  <a:schemeClr val="bg1"/>
                </a:solidFill>
                <a:latin typeface="Times New Roman" panose="02020603050405020304" pitchFamily="18" charset="0"/>
                <a:cs typeface="Calibri" panose="020F0502020204030204" pitchFamily="34" charset="0"/>
              </a:rPr>
              <a:t>centru@datepersonale.md</a:t>
            </a:r>
            <a:r>
              <a:rPr lang="ro-RO" altLang="ro-MD" sz="1800" u="sng" dirty="0">
                <a:solidFill>
                  <a:schemeClr val="bg1"/>
                </a:solidFill>
                <a:latin typeface="Century" panose="02040604050505020304" pitchFamily="18" charset="0"/>
                <a:cs typeface="Calibri" panose="020F0502020204030204" pitchFamily="34" charset="0"/>
              </a:rPr>
              <a:t> </a:t>
            </a:r>
          </a:p>
          <a:p>
            <a:pPr eaLnBrk="1" hangingPunct="1">
              <a:spcBef>
                <a:spcPct val="0"/>
              </a:spcBef>
              <a:buFontTx/>
              <a:buNone/>
            </a:pPr>
            <a:r>
              <a:rPr lang="ro-RO" altLang="ro-MD" sz="1800" u="sng" dirty="0">
                <a:solidFill>
                  <a:schemeClr val="bg1"/>
                </a:solidFill>
                <a:latin typeface="Century" panose="02040604050505020304" pitchFamily="18" charset="0"/>
                <a:cs typeface="Times New Roman" panose="02020603050405020304" pitchFamily="18" charset="0"/>
              </a:rPr>
              <a:t>http:</a:t>
            </a:r>
            <a:r>
              <a:rPr lang="en-US" altLang="ro-MD" sz="1800" u="sng" dirty="0">
                <a:solidFill>
                  <a:schemeClr val="bg1"/>
                </a:solidFill>
                <a:latin typeface="Century" panose="02040604050505020304" pitchFamily="18" charset="0"/>
                <a:cs typeface="Times New Roman" panose="02020603050405020304" pitchFamily="18" charset="0"/>
              </a:rPr>
              <a:t>//www.datepersonale.md/</a:t>
            </a:r>
            <a:r>
              <a:rPr lang="ro-RO" altLang="ro-MD" sz="1800" u="sng" dirty="0">
                <a:solidFill>
                  <a:schemeClr val="bg1"/>
                </a:solidFill>
                <a:latin typeface="Century" panose="02040604050505020304" pitchFamily="18" charset="0"/>
                <a:cs typeface="Times New Roman" panose="02020603050405020304" pitchFamily="18" charset="0"/>
              </a:rPr>
              <a:t>  </a:t>
            </a:r>
            <a:endParaRPr lang="ru-RU" altLang="ro-MD" sz="1800" u="sng" dirty="0">
              <a:solidFill>
                <a:schemeClr val="bg1"/>
              </a:solidFill>
              <a:latin typeface="Century" panose="02040604050505020304" pitchFamily="18" charset="0"/>
              <a:cs typeface="Times New Roman" panose="02020603050405020304" pitchFamily="18" charset="0"/>
            </a:endParaRPr>
          </a:p>
        </p:txBody>
      </p:sp>
      <p:pic>
        <p:nvPicPr>
          <p:cNvPr id="36868" name="Picture 2" descr="http://datepersonale.md/img/cnpdcp/harta_md.jpg">
            <a:extLst>
              <a:ext uri="{FF2B5EF4-FFF2-40B4-BE49-F238E27FC236}">
                <a16:creationId xmlns:a16="http://schemas.microsoft.com/office/drawing/2014/main" id="{32C5957F-9E21-41F0-BC09-9337EC2A7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613" y="3914775"/>
            <a:ext cx="5715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8" descr="Image result for data protection">
            <a:extLst>
              <a:ext uri="{FF2B5EF4-FFF2-40B4-BE49-F238E27FC236}">
                <a16:creationId xmlns:a16="http://schemas.microsoft.com/office/drawing/2014/main" id="{BAA67AFF-A6F1-4E3F-9862-53F32C3859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3" y="1471613"/>
            <a:ext cx="34671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900113" y="1557338"/>
            <a:ext cx="7489825"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pPr>
            <a:r>
              <a:rPr lang="ro-RO" altLang="en-US" sz="2200" i="1" dirty="0">
                <a:solidFill>
                  <a:schemeClr val="bg1"/>
                </a:solidFill>
                <a:latin typeface="Century" panose="02040604050505020304" pitchFamily="18" charset="0"/>
                <a:cs typeface="Times New Roman" panose="02020603050405020304" pitchFamily="18" charset="0"/>
              </a:rPr>
              <a:t>Numele, prenumele, patronimicul;</a:t>
            </a:r>
          </a:p>
          <a:p>
            <a:pPr algn="just">
              <a:spcBef>
                <a:spcPct val="0"/>
              </a:spcBef>
            </a:pPr>
            <a:r>
              <a:rPr lang="ro-RO" altLang="en-US" sz="2200" i="1" dirty="0">
                <a:solidFill>
                  <a:schemeClr val="bg1"/>
                </a:solidFill>
                <a:latin typeface="Century" panose="02040604050505020304" pitchFamily="18" charset="0"/>
                <a:cs typeface="Times New Roman" panose="02020603050405020304" pitchFamily="18" charset="0"/>
              </a:rPr>
              <a:t>Numerele unice de identificare (IDNP, CPAS, CPAM etc.);</a:t>
            </a:r>
          </a:p>
          <a:p>
            <a:pPr algn="just">
              <a:spcBef>
                <a:spcPct val="0"/>
              </a:spcBef>
            </a:pPr>
            <a:r>
              <a:rPr lang="ro-RO" altLang="en-US" sz="2200" i="1" dirty="0">
                <a:solidFill>
                  <a:schemeClr val="bg1"/>
                </a:solidFill>
                <a:latin typeface="Century" panose="02040604050505020304" pitchFamily="18" charset="0"/>
                <a:cs typeface="Times New Roman" panose="02020603050405020304" pitchFamily="18" charset="0"/>
              </a:rPr>
              <a:t>Adresa, locul și anul nașterii;</a:t>
            </a:r>
          </a:p>
          <a:p>
            <a:pPr algn="just">
              <a:spcBef>
                <a:spcPct val="0"/>
              </a:spcBef>
            </a:pPr>
            <a:r>
              <a:rPr lang="ro-RO" altLang="en-US" sz="2200" i="1" dirty="0">
                <a:solidFill>
                  <a:schemeClr val="bg1"/>
                </a:solidFill>
                <a:latin typeface="Century" panose="02040604050505020304" pitchFamily="18" charset="0"/>
                <a:cs typeface="Times New Roman" panose="02020603050405020304" pitchFamily="18" charset="0"/>
              </a:rPr>
              <a:t>Numărul de telefon;</a:t>
            </a:r>
          </a:p>
          <a:p>
            <a:pPr algn="just">
              <a:spcBef>
                <a:spcPct val="0"/>
              </a:spcBef>
            </a:pPr>
            <a:r>
              <a:rPr lang="ro-RO" altLang="en-US" sz="2200" i="1" dirty="0">
                <a:solidFill>
                  <a:schemeClr val="bg1"/>
                </a:solidFill>
                <a:latin typeface="Century" panose="02040604050505020304" pitchFamily="18" charset="0"/>
                <a:cs typeface="Times New Roman" panose="02020603050405020304" pitchFamily="18" charset="0"/>
              </a:rPr>
              <a:t>Numărul de înmatriculare a automobilului;</a:t>
            </a:r>
          </a:p>
          <a:p>
            <a:pPr algn="just">
              <a:spcBef>
                <a:spcPct val="0"/>
              </a:spcBef>
            </a:pPr>
            <a:r>
              <a:rPr lang="ro-RO" altLang="en-US" sz="2200" i="1" dirty="0">
                <a:solidFill>
                  <a:schemeClr val="bg1"/>
                </a:solidFill>
                <a:latin typeface="Century" panose="02040604050505020304" pitchFamily="18" charset="0"/>
                <a:cs typeface="Times New Roman" panose="02020603050405020304" pitchFamily="18" charset="0"/>
              </a:rPr>
              <a:t>Semnătura;</a:t>
            </a:r>
          </a:p>
          <a:p>
            <a:pPr algn="just">
              <a:spcBef>
                <a:spcPct val="0"/>
              </a:spcBef>
            </a:pPr>
            <a:r>
              <a:rPr lang="ro-RO" altLang="en-US" sz="2200" i="1" dirty="0">
                <a:solidFill>
                  <a:schemeClr val="bg1"/>
                </a:solidFill>
                <a:latin typeface="Century" panose="02040604050505020304" pitchFamily="18" charset="0"/>
                <a:cs typeface="Times New Roman" panose="02020603050405020304" pitchFamily="18" charset="0"/>
              </a:rPr>
              <a:t>Date de </a:t>
            </a:r>
            <a:r>
              <a:rPr lang="ro-RO" altLang="en-US" sz="2200" i="1" dirty="0" err="1">
                <a:solidFill>
                  <a:schemeClr val="bg1"/>
                </a:solidFill>
                <a:latin typeface="Century" panose="02040604050505020304" pitchFamily="18" charset="0"/>
                <a:cs typeface="Times New Roman" panose="02020603050405020304" pitchFamily="18" charset="0"/>
              </a:rPr>
              <a:t>geolocalizare</a:t>
            </a:r>
            <a:r>
              <a:rPr lang="ro-RO" altLang="en-US" sz="2200" i="1" dirty="0">
                <a:solidFill>
                  <a:schemeClr val="bg1"/>
                </a:solidFill>
                <a:latin typeface="Century" panose="02040604050505020304" pitchFamily="18" charset="0"/>
                <a:cs typeface="Times New Roman" panose="02020603050405020304" pitchFamily="18" charset="0"/>
              </a:rPr>
              <a:t>;</a:t>
            </a:r>
          </a:p>
          <a:p>
            <a:pPr algn="just">
              <a:spcBef>
                <a:spcPct val="0"/>
              </a:spcBef>
            </a:pPr>
            <a:r>
              <a:rPr lang="ro-RO" altLang="en-US" sz="2200" i="1" dirty="0">
                <a:solidFill>
                  <a:schemeClr val="bg1"/>
                </a:solidFill>
                <a:latin typeface="Century" panose="02040604050505020304" pitchFamily="18" charset="0"/>
                <a:cs typeface="Times New Roman" panose="02020603050405020304" pitchFamily="18" charset="0"/>
              </a:rPr>
              <a:t>Imaginea;</a:t>
            </a:r>
          </a:p>
          <a:p>
            <a:pPr algn="just">
              <a:spcBef>
                <a:spcPct val="0"/>
              </a:spcBef>
            </a:pPr>
            <a:r>
              <a:rPr lang="ro-RO" altLang="en-US" sz="2200" i="1" dirty="0">
                <a:solidFill>
                  <a:schemeClr val="bg1"/>
                </a:solidFill>
                <a:latin typeface="Century" panose="02040604050505020304" pitchFamily="18" charset="0"/>
                <a:cs typeface="Times New Roman" panose="02020603050405020304" pitchFamily="18" charset="0"/>
              </a:rPr>
              <a:t>Amprente digitale;</a:t>
            </a:r>
          </a:p>
          <a:p>
            <a:pPr algn="just">
              <a:spcBef>
                <a:spcPct val="0"/>
              </a:spcBef>
            </a:pPr>
            <a:r>
              <a:rPr lang="ro-RO" altLang="en-US" sz="2200" i="1" dirty="0">
                <a:solidFill>
                  <a:schemeClr val="bg1"/>
                </a:solidFill>
                <a:latin typeface="Century" panose="02040604050505020304" pitchFamily="18" charset="0"/>
                <a:cs typeface="Times New Roman" panose="02020603050405020304" pitchFamily="18" charset="0"/>
              </a:rPr>
              <a:t>Date </a:t>
            </a:r>
            <a:r>
              <a:rPr lang="ro-RO" altLang="en-US" sz="2200" i="1" dirty="0" err="1">
                <a:solidFill>
                  <a:schemeClr val="bg1"/>
                </a:solidFill>
                <a:latin typeface="Century" panose="02040604050505020304" pitchFamily="18" charset="0"/>
                <a:cs typeface="Times New Roman" panose="02020603050405020304" pitchFamily="18" charset="0"/>
              </a:rPr>
              <a:t>biometrice</a:t>
            </a:r>
            <a:r>
              <a:rPr lang="ro-RO" altLang="en-US" sz="2200" i="1" dirty="0">
                <a:solidFill>
                  <a:schemeClr val="bg1"/>
                </a:solidFill>
                <a:latin typeface="Century" panose="02040604050505020304" pitchFamily="18" charset="0"/>
                <a:cs typeface="Times New Roman" panose="02020603050405020304" pitchFamily="18" charset="0"/>
              </a:rPr>
              <a:t>;</a:t>
            </a:r>
          </a:p>
          <a:p>
            <a:pPr algn="just">
              <a:spcBef>
                <a:spcPct val="0"/>
              </a:spcBef>
            </a:pPr>
            <a:r>
              <a:rPr lang="ro-RO" altLang="en-US" sz="2200" i="1" dirty="0">
                <a:solidFill>
                  <a:schemeClr val="bg1"/>
                </a:solidFill>
                <a:latin typeface="Century" panose="02040604050505020304" pitchFamily="18" charset="0"/>
                <a:cs typeface="Times New Roman" panose="02020603050405020304" pitchFamily="18" charset="0"/>
              </a:rPr>
              <a:t>Retina ochiului;</a:t>
            </a:r>
          </a:p>
          <a:p>
            <a:pPr algn="just">
              <a:spcBef>
                <a:spcPct val="0"/>
              </a:spcBef>
            </a:pPr>
            <a:r>
              <a:rPr lang="ro-RO" altLang="en-US" sz="2200" i="1" dirty="0">
                <a:solidFill>
                  <a:schemeClr val="bg1"/>
                </a:solidFill>
                <a:latin typeface="Century" panose="02040604050505020304" pitchFamily="18" charset="0"/>
                <a:cs typeface="Times New Roman" panose="02020603050405020304" pitchFamily="18" charset="0"/>
              </a:rPr>
              <a:t>Vocea;</a:t>
            </a:r>
          </a:p>
          <a:p>
            <a:pPr algn="just">
              <a:spcBef>
                <a:spcPct val="0"/>
              </a:spcBef>
            </a:pPr>
            <a:r>
              <a:rPr lang="ro-RO" altLang="en-US" sz="2200" i="1" dirty="0">
                <a:solidFill>
                  <a:schemeClr val="bg1"/>
                </a:solidFill>
                <a:latin typeface="Century" panose="02040604050505020304" pitchFamily="18" charset="0"/>
                <a:cs typeface="Times New Roman" panose="02020603050405020304" pitchFamily="18" charset="0"/>
              </a:rPr>
              <a:t>Un identificator online;</a:t>
            </a:r>
          </a:p>
          <a:p>
            <a:pPr algn="just">
              <a:spcBef>
                <a:spcPct val="0"/>
              </a:spcBef>
            </a:pPr>
            <a:r>
              <a:rPr lang="ro-RO" altLang="en-US" sz="2200" i="1" dirty="0">
                <a:solidFill>
                  <a:schemeClr val="bg1"/>
                </a:solidFill>
                <a:latin typeface="Century" panose="02040604050505020304" pitchFamily="18" charset="0"/>
                <a:cs typeface="Times New Roman" panose="02020603050405020304" pitchFamily="18" charset="0"/>
              </a:rPr>
              <a:t>etc.</a:t>
            </a:r>
            <a:endParaRPr lang="ru-RU" altLang="en-US" sz="2200" i="1" dirty="0">
              <a:solidFill>
                <a:schemeClr val="bg1"/>
              </a:solidFill>
              <a:latin typeface="Century" panose="02040604050505020304" pitchFamily="18" charset="0"/>
              <a:cs typeface="Times New Roman" panose="02020603050405020304" pitchFamily="18" charset="0"/>
            </a:endParaRPr>
          </a:p>
        </p:txBody>
      </p:sp>
      <p:sp>
        <p:nvSpPr>
          <p:cNvPr id="33795" name="Title 2"/>
          <p:cNvSpPr>
            <a:spLocks noGrp="1"/>
          </p:cNvSpPr>
          <p:nvPr>
            <p:ph type="title"/>
          </p:nvPr>
        </p:nvSpPr>
        <p:spPr>
          <a:xfrm>
            <a:off x="1258888" y="620713"/>
            <a:ext cx="7849616" cy="792162"/>
          </a:xfrm>
        </p:spPr>
        <p:txBody>
          <a:bodyPr/>
          <a:lstStyle/>
          <a:p>
            <a:pPr>
              <a:defRPr/>
            </a:pPr>
            <a:r>
              <a:rPr lang="ro-RO" altLang="en-US" sz="3200" i="1"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	</a:t>
            </a:r>
            <a:r>
              <a:rPr lang="ro-RO" sz="3200" b="1" i="1" dirty="0">
                <a:effectLst>
                  <a:outerShdw blurRad="38100" dist="38100" dir="2700000" algn="tl" rotWithShape="0">
                    <a:srgbClr val="000000">
                      <a:alpha val="43137"/>
                    </a:srgbClr>
                  </a:outerShdw>
                </a:effectLst>
                <a:latin typeface="Century" panose="02040604050505020304" pitchFamily="18" charset="0"/>
                <a:cs typeface="Times New Roman" panose="02020603050405020304" pitchFamily="18" charset="0"/>
              </a:rPr>
              <a:t>Exemple de date caracter personal</a:t>
            </a:r>
            <a:br>
              <a:rPr lang="ro-RO" altLang="en-US" sz="3200" i="1"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br>
            <a:endParaRPr lang="ro-RO" altLang="en-US" sz="3200" i="1"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endParaRPr>
          </a:p>
        </p:txBody>
      </p:sp>
    </p:spTree>
    <p:extLst>
      <p:ext uri="{BB962C8B-B14F-4D97-AF65-F5344CB8AC3E}">
        <p14:creationId xmlns:p14="http://schemas.microsoft.com/office/powerpoint/2010/main" val="2791298478"/>
      </p:ext>
    </p:extLst>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E8463AF1-29CE-409E-AFD2-5284D72939A3}"/>
              </a:ext>
            </a:extLst>
          </p:cNvPr>
          <p:cNvSpPr>
            <a:spLocks noChangeArrowheads="1"/>
          </p:cNvSpPr>
          <p:nvPr/>
        </p:nvSpPr>
        <p:spPr bwMode="auto">
          <a:xfrm>
            <a:off x="250825" y="1557338"/>
            <a:ext cx="864235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54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pPr>
            <a:r>
              <a:rPr lang="ro-RO" altLang="en-US" sz="2800" dirty="0">
                <a:solidFill>
                  <a:schemeClr val="bg1"/>
                </a:solidFill>
                <a:latin typeface="Century" panose="02040604050505020304" pitchFamily="18" charset="0"/>
                <a:cs typeface="Times New Roman" panose="02020603050405020304" pitchFamily="18" charset="0"/>
              </a:rPr>
              <a:t>Cât de straniu nu ar părea, pot exista situații banale când anumite informații pot constitui la fel date cu caracter personal:</a:t>
            </a:r>
          </a:p>
          <a:p>
            <a:pPr algn="just">
              <a:spcBef>
                <a:spcPct val="0"/>
              </a:spcBef>
              <a:buFont typeface="Wingdings" panose="05000000000000000000" pitchFamily="2" charset="2"/>
              <a:buChar char="Ø"/>
            </a:pPr>
            <a:r>
              <a:rPr lang="ro-RO" altLang="en-US" sz="2800" dirty="0">
                <a:solidFill>
                  <a:schemeClr val="bg1"/>
                </a:solidFill>
                <a:latin typeface="Century" panose="02040604050505020304" pitchFamily="18" charset="0"/>
                <a:cs typeface="Times New Roman" panose="02020603050405020304" pitchFamily="18" charset="0"/>
              </a:rPr>
              <a:t>afirmația de genul </a:t>
            </a:r>
            <a:r>
              <a:rPr lang="ro-RO" altLang="en-US" sz="2800" i="1" dirty="0">
                <a:solidFill>
                  <a:schemeClr val="bg1"/>
                </a:solidFill>
                <a:latin typeface="Century" panose="02040604050505020304" pitchFamily="18" charset="0"/>
                <a:cs typeface="Times New Roman" panose="02020603050405020304" pitchFamily="18" charset="0"/>
              </a:rPr>
              <a:t>„actualul președinte al RM”</a:t>
            </a:r>
            <a:r>
              <a:rPr lang="ro-RO" altLang="en-US" sz="2800" dirty="0">
                <a:solidFill>
                  <a:schemeClr val="bg1"/>
                </a:solidFill>
                <a:latin typeface="Century" panose="02040604050505020304" pitchFamily="18" charset="0"/>
                <a:cs typeface="Times New Roman" panose="02020603050405020304" pitchFamily="18" charset="0"/>
              </a:rPr>
              <a:t>;</a:t>
            </a:r>
          </a:p>
          <a:p>
            <a:pPr algn="just">
              <a:spcBef>
                <a:spcPct val="0"/>
              </a:spcBef>
              <a:buFont typeface="Wingdings" panose="05000000000000000000" pitchFamily="2" charset="2"/>
              <a:buChar char="Ø"/>
            </a:pPr>
            <a:r>
              <a:rPr lang="ro-RO" altLang="en-US" sz="2800" dirty="0">
                <a:solidFill>
                  <a:schemeClr val="bg1"/>
                </a:solidFill>
                <a:latin typeface="Century" panose="02040604050505020304" pitchFamily="18" charset="0"/>
                <a:cs typeface="Times New Roman" panose="02020603050405020304" pitchFamily="18" charset="0"/>
              </a:rPr>
              <a:t>porecla unui deținut în cadrul unei instituții penitenciare;</a:t>
            </a:r>
          </a:p>
          <a:p>
            <a:pPr algn="just">
              <a:spcBef>
                <a:spcPct val="0"/>
              </a:spcBef>
              <a:buFont typeface="Wingdings" panose="05000000000000000000" pitchFamily="2" charset="2"/>
              <a:buChar char="Ø"/>
            </a:pPr>
            <a:r>
              <a:rPr lang="ro-RO" altLang="en-US" sz="2800" dirty="0">
                <a:solidFill>
                  <a:schemeClr val="bg1"/>
                </a:solidFill>
                <a:latin typeface="Century" panose="02040604050505020304" pitchFamily="18" charset="0"/>
                <a:cs typeface="Times New Roman" panose="02020603050405020304" pitchFamily="18" charset="0"/>
              </a:rPr>
              <a:t>pseudonimul pe rețeaua de socializare, forum etc.;</a:t>
            </a:r>
          </a:p>
          <a:p>
            <a:pPr algn="just">
              <a:spcBef>
                <a:spcPct val="0"/>
              </a:spcBef>
              <a:buFont typeface="Wingdings" panose="05000000000000000000" pitchFamily="2" charset="2"/>
              <a:buChar char="Ø"/>
            </a:pPr>
            <a:r>
              <a:rPr lang="ro-RO" altLang="en-US" sz="2800" dirty="0" err="1">
                <a:solidFill>
                  <a:schemeClr val="bg1"/>
                </a:solidFill>
                <a:latin typeface="Century" panose="02040604050505020304" pitchFamily="18" charset="0"/>
                <a:cs typeface="Times New Roman" panose="02020603050405020304" pitchFamily="18" charset="0"/>
              </a:rPr>
              <a:t>tusa</a:t>
            </a:r>
            <a:r>
              <a:rPr lang="ro-RO" altLang="en-US" sz="2800" dirty="0">
                <a:solidFill>
                  <a:schemeClr val="bg1"/>
                </a:solidFill>
                <a:latin typeface="Century" panose="02040604050505020304" pitchFamily="18" charset="0"/>
                <a:cs typeface="Times New Roman" panose="02020603050405020304" pitchFamily="18" charset="0"/>
              </a:rPr>
              <a:t>/mersul/strănutatul specific într-un colectiv relativ mic de oameni sau bloc de locuit;</a:t>
            </a:r>
          </a:p>
          <a:p>
            <a:pPr algn="just">
              <a:spcBef>
                <a:spcPct val="0"/>
              </a:spcBef>
              <a:buFont typeface="Wingdings" panose="05000000000000000000" pitchFamily="2" charset="2"/>
              <a:buChar char="Ø"/>
            </a:pPr>
            <a:r>
              <a:rPr lang="ro-RO" altLang="en-US" sz="2800" dirty="0" err="1">
                <a:solidFill>
                  <a:schemeClr val="bg1"/>
                </a:solidFill>
                <a:latin typeface="Century" panose="02040604050505020304" pitchFamily="18" charset="0"/>
                <a:cs typeface="Times New Roman" panose="02020603050405020304" pitchFamily="18" charset="0"/>
              </a:rPr>
              <a:t>obişnuinţele</a:t>
            </a:r>
            <a:r>
              <a:rPr lang="ro-RO" altLang="en-US" sz="2800" dirty="0">
                <a:solidFill>
                  <a:schemeClr val="bg1"/>
                </a:solidFill>
                <a:latin typeface="Century" panose="02040604050505020304" pitchFamily="18" charset="0"/>
                <a:cs typeface="Times New Roman" panose="02020603050405020304" pitchFamily="18" charset="0"/>
              </a:rPr>
              <a:t>/</a:t>
            </a:r>
            <a:r>
              <a:rPr lang="ro-RO" altLang="en-US" sz="2800" dirty="0" err="1">
                <a:solidFill>
                  <a:schemeClr val="bg1"/>
                </a:solidFill>
                <a:latin typeface="Century" panose="02040604050505020304" pitchFamily="18" charset="0"/>
                <a:cs typeface="Times New Roman" panose="02020603050405020304" pitchFamily="18" charset="0"/>
              </a:rPr>
              <a:t>preferinţele</a:t>
            </a:r>
            <a:r>
              <a:rPr lang="ro-RO" altLang="en-US" sz="2800" dirty="0">
                <a:solidFill>
                  <a:schemeClr val="bg1"/>
                </a:solidFill>
                <a:latin typeface="Century" panose="02040604050505020304" pitchFamily="18" charset="0"/>
                <a:cs typeface="Times New Roman" panose="02020603050405020304" pitchFamily="18" charset="0"/>
              </a:rPr>
              <a:t>/comportamentul;</a:t>
            </a:r>
          </a:p>
          <a:p>
            <a:pPr algn="just">
              <a:spcBef>
                <a:spcPct val="0"/>
              </a:spcBef>
              <a:buFont typeface="Wingdings" panose="05000000000000000000" pitchFamily="2" charset="2"/>
              <a:buChar char="Ø"/>
            </a:pPr>
            <a:r>
              <a:rPr lang="ro-RO" altLang="en-US" sz="2800" dirty="0">
                <a:solidFill>
                  <a:schemeClr val="bg1"/>
                </a:solidFill>
                <a:latin typeface="Century" panose="02040604050505020304" pitchFamily="18" charset="0"/>
                <a:cs typeface="Times New Roman" panose="02020603050405020304" pitchFamily="18" charset="0"/>
              </a:rPr>
              <a:t>caracteristicile fizice.</a:t>
            </a:r>
          </a:p>
          <a:p>
            <a:pPr algn="just">
              <a:spcBef>
                <a:spcPct val="0"/>
              </a:spcBef>
              <a:buFontTx/>
              <a:buNone/>
            </a:pPr>
            <a:endParaRPr lang="ro-RO" altLang="en-US" sz="2800" i="1" dirty="0">
              <a:solidFill>
                <a:schemeClr val="bg1"/>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Char char="ü"/>
            </a:pPr>
            <a:endParaRPr lang="ro-RO" altLang="en-US" sz="2200" i="1" dirty="0">
              <a:solidFill>
                <a:schemeClr val="bg1"/>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Char char="ü"/>
            </a:pPr>
            <a:endParaRPr lang="ru-RU" altLang="en-US" sz="2200" i="1" dirty="0">
              <a:solidFill>
                <a:schemeClr val="bg1"/>
              </a:solidFill>
              <a:latin typeface="Times New Roman" panose="02020603050405020304" pitchFamily="18" charset="0"/>
              <a:cs typeface="Times New Roman" panose="02020603050405020304" pitchFamily="18" charset="0"/>
            </a:endParaRPr>
          </a:p>
        </p:txBody>
      </p:sp>
      <p:sp>
        <p:nvSpPr>
          <p:cNvPr id="33795" name="Title 2">
            <a:extLst>
              <a:ext uri="{FF2B5EF4-FFF2-40B4-BE49-F238E27FC236}">
                <a16:creationId xmlns:a16="http://schemas.microsoft.com/office/drawing/2014/main" id="{DAD30DA8-AA53-4C9E-8CCF-C365269C754B}"/>
              </a:ext>
            </a:extLst>
          </p:cNvPr>
          <p:cNvSpPr>
            <a:spLocks noGrp="1"/>
          </p:cNvSpPr>
          <p:nvPr>
            <p:ph type="title"/>
          </p:nvPr>
        </p:nvSpPr>
        <p:spPr>
          <a:xfrm>
            <a:off x="1309688" y="620713"/>
            <a:ext cx="7596187" cy="792162"/>
          </a:xfrm>
        </p:spPr>
        <p:txBody>
          <a:bodyPr/>
          <a:lstStyle/>
          <a:p>
            <a:pPr>
              <a:defRPr/>
            </a:pPr>
            <a:r>
              <a:rPr lang="fr-FR" sz="3200" b="1" i="1" dirty="0">
                <a:effectLst>
                  <a:outerShdw blurRad="38100" dist="38100" dir="2700000" algn="tl" rotWithShape="0">
                    <a:srgbClr val="000000">
                      <a:alpha val="43137"/>
                    </a:srgbClr>
                  </a:outerShdw>
                </a:effectLst>
                <a:latin typeface="Century" panose="02040604050505020304" pitchFamily="18" charset="0"/>
                <a:cs typeface="Times New Roman" panose="02020603050405020304" pitchFamily="18" charset="0"/>
              </a:rPr>
              <a:t>Exemple de date </a:t>
            </a:r>
            <a:r>
              <a:rPr lang="fr-FR" sz="3200" b="1" i="1" dirty="0" err="1">
                <a:effectLst>
                  <a:outerShdw blurRad="38100" dist="38100" dir="2700000" algn="tl" rotWithShape="0">
                    <a:srgbClr val="000000">
                      <a:alpha val="43137"/>
                    </a:srgbClr>
                  </a:outerShdw>
                </a:effectLst>
                <a:latin typeface="Century" panose="02040604050505020304" pitchFamily="18" charset="0"/>
                <a:cs typeface="Times New Roman" panose="02020603050405020304" pitchFamily="18" charset="0"/>
              </a:rPr>
              <a:t>caracter</a:t>
            </a:r>
            <a:r>
              <a:rPr lang="fr-FR" sz="3200" b="1" i="1" dirty="0">
                <a:effectLst>
                  <a:outerShdw blurRad="38100" dist="38100" dir="2700000" algn="tl" rotWithShape="0">
                    <a:srgbClr val="000000">
                      <a:alpha val="43137"/>
                    </a:srgbClr>
                  </a:outerShdw>
                </a:effectLst>
                <a:latin typeface="Century" panose="02040604050505020304" pitchFamily="18" charset="0"/>
                <a:cs typeface="Times New Roman" panose="02020603050405020304" pitchFamily="18" charset="0"/>
              </a:rPr>
              <a:t> </a:t>
            </a:r>
            <a:r>
              <a:rPr lang="fr-FR" sz="3200" b="1" i="1" dirty="0" err="1">
                <a:effectLst>
                  <a:outerShdw blurRad="38100" dist="38100" dir="2700000" algn="tl" rotWithShape="0">
                    <a:srgbClr val="000000">
                      <a:alpha val="43137"/>
                    </a:srgbClr>
                  </a:outerShdw>
                </a:effectLst>
                <a:latin typeface="Century" panose="02040604050505020304" pitchFamily="18" charset="0"/>
                <a:cs typeface="Times New Roman" panose="02020603050405020304" pitchFamily="18" charset="0"/>
              </a:rPr>
              <a:t>personal</a:t>
            </a:r>
            <a:br>
              <a:rPr lang="ro-RO" altLang="en-US" sz="3200" i="1"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br>
            <a:endParaRPr lang="ro-RO" altLang="en-US" sz="3200" i="1" dirty="0">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endParaRPr>
          </a:p>
        </p:txBody>
      </p:sp>
    </p:spTree>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a:extLst>
              <a:ext uri="{FF2B5EF4-FFF2-40B4-BE49-F238E27FC236}">
                <a16:creationId xmlns:a16="http://schemas.microsoft.com/office/drawing/2014/main" id="{860AF1C0-5EFA-44C6-A44A-C2D036EE79C3}"/>
              </a:ext>
            </a:extLst>
          </p:cNvPr>
          <p:cNvSpPr>
            <a:spLocks noGrp="1"/>
          </p:cNvSpPr>
          <p:nvPr>
            <p:ph type="title"/>
          </p:nvPr>
        </p:nvSpPr>
        <p:spPr/>
        <p:txBody>
          <a:bodyPr/>
          <a:lstStyle/>
          <a:p>
            <a:r>
              <a:rPr lang="ro-RO" altLang="ro-RO" sz="3200" b="1" i="1" dirty="0">
                <a:latin typeface="Times New Roman" panose="02020603050405020304" pitchFamily="18" charset="0"/>
                <a:cs typeface="Times New Roman" panose="02020603050405020304" pitchFamily="18" charset="0"/>
              </a:rPr>
              <a:t>Definiții importante</a:t>
            </a:r>
          </a:p>
        </p:txBody>
      </p:sp>
      <p:sp>
        <p:nvSpPr>
          <p:cNvPr id="19459" name="Объект 2">
            <a:extLst>
              <a:ext uri="{FF2B5EF4-FFF2-40B4-BE49-F238E27FC236}">
                <a16:creationId xmlns:a16="http://schemas.microsoft.com/office/drawing/2014/main" id="{8A80B9BE-7DB9-4F5C-A3B9-BB0CABF07B18}"/>
              </a:ext>
            </a:extLst>
          </p:cNvPr>
          <p:cNvSpPr>
            <a:spLocks noGrp="1"/>
          </p:cNvSpPr>
          <p:nvPr>
            <p:ph idx="1"/>
          </p:nvPr>
        </p:nvSpPr>
        <p:spPr>
          <a:xfrm>
            <a:off x="457200" y="1663700"/>
            <a:ext cx="8229600" cy="4919662"/>
          </a:xfrm>
        </p:spPr>
        <p:txBody>
          <a:bodyPr/>
          <a:lstStyle/>
          <a:p>
            <a:pPr algn="just"/>
            <a:r>
              <a:rPr lang="ro-RO" altLang="ro-RO" sz="2400" b="1" i="1" dirty="0">
                <a:solidFill>
                  <a:srgbClr val="FFC000"/>
                </a:solidFill>
                <a:latin typeface="Century" panose="02040604050505020304" pitchFamily="18" charset="0"/>
                <a:cs typeface="Times New Roman" panose="02020603050405020304" pitchFamily="18" charset="0"/>
              </a:rPr>
              <a:t>Categorii speciale de date cu caracter personal </a:t>
            </a:r>
            <a:r>
              <a:rPr lang="ro-RO" altLang="ro-RO" sz="2400" dirty="0">
                <a:solidFill>
                  <a:schemeClr val="bg1"/>
                </a:solidFill>
                <a:latin typeface="Century" panose="02040604050505020304" pitchFamily="18" charset="0"/>
                <a:cs typeface="Times New Roman" panose="02020603050405020304" pitchFamily="18" charset="0"/>
              </a:rPr>
              <a:t>– datele care dezvăluie: originea rasială/etnică, convingerile politice/religioase/filozofice, apartenența socială, datele privind starea de sănătate sau viața sexuală, precum şi cele referitoare la condamnările penale, măsurile procesuale de constrângere sau sancțiunile contravenționale;</a:t>
            </a:r>
          </a:p>
          <a:p>
            <a:pPr algn="just"/>
            <a:r>
              <a:rPr lang="ro-RO" altLang="ro-RO" sz="2400" b="1" i="1" dirty="0">
                <a:solidFill>
                  <a:srgbClr val="FFC000"/>
                </a:solidFill>
                <a:latin typeface="Century" panose="02040604050505020304" pitchFamily="18" charset="0"/>
                <a:cs typeface="Times New Roman" panose="02020603050405020304" pitchFamily="18" charset="0"/>
              </a:rPr>
              <a:t>Consimțământul subiectului datelor cu caracter personal</a:t>
            </a:r>
            <a:r>
              <a:rPr lang="ro-RO" altLang="ro-RO" sz="2400" dirty="0">
                <a:solidFill>
                  <a:schemeClr val="bg1"/>
                </a:solidFill>
                <a:latin typeface="Century" panose="02040604050505020304" pitchFamily="18" charset="0"/>
                <a:cs typeface="Times New Roman" panose="02020603050405020304" pitchFamily="18" charset="0"/>
              </a:rPr>
              <a:t> –manifestare de voință liberă, specifică, informată și lipsită de ambiguitate a subiectului de date prin care acesta acceptă, printr-o declarație sau printr-o acțiune fără echivoc, ca datele cu caracter personal care îl privesc să fie prelucrate;</a:t>
            </a:r>
            <a:endParaRPr lang="ro-RO" altLang="ro-RO" dirty="0">
              <a:latin typeface="Century" panose="020406040505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FA3681-A0D5-4132-ADA4-8EE8FE6F5270}"/>
              </a:ext>
            </a:extLst>
          </p:cNvPr>
          <p:cNvSpPr>
            <a:spLocks noGrp="1"/>
          </p:cNvSpPr>
          <p:nvPr>
            <p:ph type="title"/>
          </p:nvPr>
        </p:nvSpPr>
        <p:spPr>
          <a:xfrm>
            <a:off x="457200" y="274638"/>
            <a:ext cx="8229600" cy="1138138"/>
          </a:xfrm>
        </p:spPr>
        <p:txBody>
          <a:bodyPr/>
          <a:lstStyle/>
          <a:p>
            <a:r>
              <a:rPr lang="ro-RO" b="1" i="1" dirty="0">
                <a:latin typeface="Times New Roman" panose="02020603050405020304" pitchFamily="18" charset="0"/>
                <a:cs typeface="Times New Roman" panose="02020603050405020304" pitchFamily="18" charset="0"/>
              </a:rPr>
              <a:t>Operator de date?</a:t>
            </a:r>
            <a:endParaRPr lang="ru-RU" b="1" i="1" dirty="0">
              <a:latin typeface="Times New Roman" panose="02020603050405020304" pitchFamily="18" charset="0"/>
              <a:cs typeface="Times New Roman" panose="02020603050405020304" pitchFamily="18" charset="0"/>
            </a:endParaRPr>
          </a:p>
        </p:txBody>
      </p:sp>
      <p:pic>
        <p:nvPicPr>
          <p:cNvPr id="4" name="Объект 3">
            <a:extLst>
              <a:ext uri="{FF2B5EF4-FFF2-40B4-BE49-F238E27FC236}">
                <a16:creationId xmlns:a16="http://schemas.microsoft.com/office/drawing/2014/main" id="{0F5ABC96-BA0E-4E3E-867F-1F201EBCFB31}"/>
              </a:ext>
            </a:extLst>
          </p:cNvPr>
          <p:cNvPicPr>
            <a:picLocks noGrp="1" noChangeAspect="1"/>
          </p:cNvPicPr>
          <p:nvPr>
            <p:ph idx="1"/>
          </p:nvPr>
        </p:nvPicPr>
        <p:blipFill>
          <a:blip r:embed="rId2"/>
          <a:stretch>
            <a:fillRect/>
          </a:stretch>
        </p:blipFill>
        <p:spPr>
          <a:xfrm>
            <a:off x="827584" y="3582144"/>
            <a:ext cx="3194259" cy="2428771"/>
          </a:xfrm>
          <a:prstGeom prst="rect">
            <a:avLst/>
          </a:prstGeom>
        </p:spPr>
      </p:pic>
      <p:pic>
        <p:nvPicPr>
          <p:cNvPr id="5" name="Рисунок 4">
            <a:extLst>
              <a:ext uri="{FF2B5EF4-FFF2-40B4-BE49-F238E27FC236}">
                <a16:creationId xmlns:a16="http://schemas.microsoft.com/office/drawing/2014/main" id="{B336AFFE-C5D4-4444-8BBF-2DBA041FBD91}"/>
              </a:ext>
            </a:extLst>
          </p:cNvPr>
          <p:cNvPicPr>
            <a:picLocks noChangeAspect="1"/>
          </p:cNvPicPr>
          <p:nvPr/>
        </p:nvPicPr>
        <p:blipFill>
          <a:blip r:embed="rId3"/>
          <a:stretch>
            <a:fillRect/>
          </a:stretch>
        </p:blipFill>
        <p:spPr>
          <a:xfrm>
            <a:off x="5220072" y="3616182"/>
            <a:ext cx="3096346" cy="2385333"/>
          </a:xfrm>
          <a:prstGeom prst="rect">
            <a:avLst/>
          </a:prstGeom>
        </p:spPr>
      </p:pic>
      <p:pic>
        <p:nvPicPr>
          <p:cNvPr id="6" name="Рисунок 5">
            <a:extLst>
              <a:ext uri="{FF2B5EF4-FFF2-40B4-BE49-F238E27FC236}">
                <a16:creationId xmlns:a16="http://schemas.microsoft.com/office/drawing/2014/main" id="{685E6FC1-7B16-484D-8A7E-282A30B3B1EE}"/>
              </a:ext>
            </a:extLst>
          </p:cNvPr>
          <p:cNvPicPr>
            <a:picLocks noChangeAspect="1"/>
          </p:cNvPicPr>
          <p:nvPr/>
        </p:nvPicPr>
        <p:blipFill>
          <a:blip r:embed="rId4"/>
          <a:stretch>
            <a:fillRect/>
          </a:stretch>
        </p:blipFill>
        <p:spPr>
          <a:xfrm>
            <a:off x="2627784" y="2507693"/>
            <a:ext cx="762066" cy="768163"/>
          </a:xfrm>
          <a:prstGeom prst="rect">
            <a:avLst/>
          </a:prstGeom>
        </p:spPr>
      </p:pic>
      <p:pic>
        <p:nvPicPr>
          <p:cNvPr id="7" name="Рисунок 6">
            <a:extLst>
              <a:ext uri="{FF2B5EF4-FFF2-40B4-BE49-F238E27FC236}">
                <a16:creationId xmlns:a16="http://schemas.microsoft.com/office/drawing/2014/main" id="{2FBDDD99-0637-40DC-8D92-6F7CD35BD46A}"/>
              </a:ext>
            </a:extLst>
          </p:cNvPr>
          <p:cNvPicPr>
            <a:picLocks noChangeAspect="1"/>
          </p:cNvPicPr>
          <p:nvPr/>
        </p:nvPicPr>
        <p:blipFill>
          <a:blip r:embed="rId5"/>
          <a:stretch>
            <a:fillRect/>
          </a:stretch>
        </p:blipFill>
        <p:spPr>
          <a:xfrm>
            <a:off x="7092280" y="2733265"/>
            <a:ext cx="615749" cy="542591"/>
          </a:xfrm>
          <a:prstGeom prst="rect">
            <a:avLst/>
          </a:prstGeom>
        </p:spPr>
      </p:pic>
      <p:sp>
        <p:nvSpPr>
          <p:cNvPr id="9" name="TextBox 8">
            <a:extLst>
              <a:ext uri="{FF2B5EF4-FFF2-40B4-BE49-F238E27FC236}">
                <a16:creationId xmlns:a16="http://schemas.microsoft.com/office/drawing/2014/main" id="{4E4133EC-6F38-4816-9538-21FF2D402ED5}"/>
              </a:ext>
            </a:extLst>
          </p:cNvPr>
          <p:cNvSpPr txBox="1"/>
          <p:nvPr/>
        </p:nvSpPr>
        <p:spPr>
          <a:xfrm>
            <a:off x="1410968" y="2542895"/>
            <a:ext cx="6272058" cy="923330"/>
          </a:xfrm>
          <a:prstGeom prst="rect">
            <a:avLst/>
          </a:prstGeom>
          <a:noFill/>
        </p:spPr>
        <p:txBody>
          <a:bodyPr wrap="square">
            <a:spAutoFit/>
          </a:bodyPr>
          <a:lstStyle/>
          <a:p>
            <a:r>
              <a:rPr lang="en-US" sz="5400" dirty="0">
                <a:solidFill>
                  <a:schemeClr val="bg1"/>
                </a:solidFill>
                <a:latin typeface="Arial Black" panose="020B0A04020102020204" pitchFamily="34" charset="0"/>
              </a:rPr>
              <a:t>DA</a:t>
            </a:r>
            <a:r>
              <a:rPr lang="ro-RO" dirty="0"/>
              <a:t>			          </a:t>
            </a:r>
            <a:r>
              <a:rPr lang="ro-RO" sz="5400" dirty="0">
                <a:solidFill>
                  <a:schemeClr val="bg1"/>
                </a:solidFill>
                <a:latin typeface="Arial Black" panose="020B0A04020102020204" pitchFamily="34" charset="0"/>
              </a:rPr>
              <a:t>NU</a:t>
            </a:r>
            <a:endParaRPr lang="ru-RU" sz="54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950017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u 1">
            <a:extLst>
              <a:ext uri="{FF2B5EF4-FFF2-40B4-BE49-F238E27FC236}">
                <a16:creationId xmlns:a16="http://schemas.microsoft.com/office/drawing/2014/main" id="{E681420B-BF54-4DFC-9F15-99144E637D1F}"/>
              </a:ext>
            </a:extLst>
          </p:cNvPr>
          <p:cNvSpPr>
            <a:spLocks noGrp="1"/>
          </p:cNvSpPr>
          <p:nvPr>
            <p:ph type="title"/>
          </p:nvPr>
        </p:nvSpPr>
        <p:spPr/>
        <p:txBody>
          <a:bodyPr/>
          <a:lstStyle/>
          <a:p>
            <a:r>
              <a:rPr lang="ro-RO" altLang="ro-RO" sz="3200" b="1" i="1" dirty="0">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t>Definiții importante</a:t>
            </a:r>
          </a:p>
        </p:txBody>
      </p:sp>
      <p:sp>
        <p:nvSpPr>
          <p:cNvPr id="20483" name="Substituent conținut 2">
            <a:extLst>
              <a:ext uri="{FF2B5EF4-FFF2-40B4-BE49-F238E27FC236}">
                <a16:creationId xmlns:a16="http://schemas.microsoft.com/office/drawing/2014/main" id="{71D19CA5-80EE-4ACA-ADE2-CBC299A3EC52}"/>
              </a:ext>
            </a:extLst>
          </p:cNvPr>
          <p:cNvSpPr>
            <a:spLocks noGrp="1"/>
          </p:cNvSpPr>
          <p:nvPr>
            <p:ph idx="1"/>
          </p:nvPr>
        </p:nvSpPr>
        <p:spPr/>
        <p:txBody>
          <a:bodyPr/>
          <a:lstStyle/>
          <a:p>
            <a:pPr algn="just"/>
            <a:r>
              <a:rPr lang="ro-RO" altLang="ro-RO" sz="2000" i="1" dirty="0">
                <a:solidFill>
                  <a:srgbClr val="FFC000"/>
                </a:solidFill>
                <a:latin typeface="Century" panose="02040604050505020304" pitchFamily="18" charset="0"/>
                <a:cs typeface="Times New Roman" panose="02020603050405020304" pitchFamily="18" charset="0"/>
              </a:rPr>
              <a:t>Operator</a:t>
            </a:r>
            <a:r>
              <a:rPr lang="ro-RO" altLang="ro-RO" sz="2000" i="1" dirty="0">
                <a:latin typeface="Century" panose="02040604050505020304" pitchFamily="18" charset="0"/>
                <a:cs typeface="Times New Roman" panose="02020603050405020304" pitchFamily="18" charset="0"/>
              </a:rPr>
              <a:t> </a:t>
            </a:r>
            <a:r>
              <a:rPr lang="ro-RO" altLang="ro-RO" sz="2000" dirty="0">
                <a:solidFill>
                  <a:schemeClr val="bg1"/>
                </a:solidFill>
                <a:latin typeface="Century" panose="02040604050505020304" pitchFamily="18" charset="0"/>
                <a:cs typeface="Times New Roman" panose="02020603050405020304" pitchFamily="18" charset="0"/>
              </a:rPr>
              <a:t>– persoana fizică sau persoana juridică de drept public sau de drept privat, inclusiv autoritatea publică, orice altă instituție ori organizație care, în mod individual sau împreună cu altele, stabilește scopurile şi mijloacele de prelucrare a datelor cu caracter personal prevăzute în mod expres de legislația în vigoare;</a:t>
            </a:r>
            <a:endParaRPr lang="en-US" altLang="ro-RO" sz="2000" dirty="0">
              <a:solidFill>
                <a:schemeClr val="bg1"/>
              </a:solidFill>
              <a:latin typeface="Century" panose="02040604050505020304" pitchFamily="18" charset="0"/>
              <a:cs typeface="Times New Roman" panose="02020603050405020304" pitchFamily="18" charset="0"/>
            </a:endParaRPr>
          </a:p>
          <a:p>
            <a:pPr algn="just"/>
            <a:r>
              <a:rPr lang="ro-MD" altLang="ro-RO" sz="2000" i="1" dirty="0">
                <a:solidFill>
                  <a:srgbClr val="FFC000"/>
                </a:solidFill>
                <a:latin typeface="Century" panose="02040604050505020304" pitchFamily="18" charset="0"/>
                <a:cs typeface="Times New Roman" panose="02020603050405020304" pitchFamily="18" charset="0"/>
              </a:rPr>
              <a:t>Persoană împuternicită de către operator </a:t>
            </a:r>
            <a:r>
              <a:rPr lang="ro-MD" altLang="ro-RO" sz="2000" dirty="0">
                <a:solidFill>
                  <a:schemeClr val="bg1"/>
                </a:solidFill>
                <a:latin typeface="Century" panose="02040604050505020304" pitchFamily="18" charset="0"/>
                <a:cs typeface="Times New Roman" panose="02020603050405020304" pitchFamily="18" charset="0"/>
              </a:rPr>
              <a:t>– persoana fizică sau persoana juridică de drept public ori de drept privat, inclusiv autoritatea publică şi subdiviziunile ei teritoriale, care prelucrează date cu caracter personal </a:t>
            </a:r>
            <a:r>
              <a:rPr lang="ro-MD" altLang="ro-RO" sz="2000" b="1" dirty="0">
                <a:solidFill>
                  <a:schemeClr val="bg1"/>
                </a:solidFill>
                <a:latin typeface="Century" panose="02040604050505020304" pitchFamily="18" charset="0"/>
                <a:cs typeface="Times New Roman" panose="02020603050405020304" pitchFamily="18" charset="0"/>
              </a:rPr>
              <a:t>în numele şi pe seama operatorului</a:t>
            </a:r>
            <a:r>
              <a:rPr lang="ro-MD" altLang="ro-RO" sz="2000" dirty="0">
                <a:solidFill>
                  <a:schemeClr val="bg1"/>
                </a:solidFill>
                <a:latin typeface="Century" panose="02040604050505020304" pitchFamily="18" charset="0"/>
                <a:cs typeface="Times New Roman" panose="02020603050405020304" pitchFamily="18" charset="0"/>
              </a:rPr>
              <a:t>, </a:t>
            </a:r>
            <a:r>
              <a:rPr lang="ro-MD" altLang="ro-RO" sz="2000" u="sng" dirty="0">
                <a:solidFill>
                  <a:schemeClr val="bg1"/>
                </a:solidFill>
                <a:latin typeface="Century" panose="02040604050505020304" pitchFamily="18" charset="0"/>
                <a:cs typeface="Times New Roman" panose="02020603050405020304" pitchFamily="18" charset="0"/>
              </a:rPr>
              <a:t>pe baza instrucțiunilor primite de la operator</a:t>
            </a:r>
            <a:r>
              <a:rPr lang="ro-MD" altLang="ro-RO" sz="2000" dirty="0">
                <a:solidFill>
                  <a:schemeClr val="bg1"/>
                </a:solidFill>
                <a:latin typeface="Century" panose="02040604050505020304" pitchFamily="18" charset="0"/>
                <a:cs typeface="Times New Roman" panose="02020603050405020304" pitchFamily="18" charset="0"/>
              </a:rPr>
              <a:t>;  </a:t>
            </a:r>
            <a:r>
              <a:rPr lang="ro-MD" sz="2000" b="1" dirty="0">
                <a:solidFill>
                  <a:schemeClr val="bg1">
                    <a:lumMod val="95000"/>
                  </a:schemeClr>
                </a:solidFill>
                <a:latin typeface="Century" panose="02040604050505020304" pitchFamily="18" charset="0"/>
              </a:rPr>
              <a:t>(A</a:t>
            </a:r>
            <a:r>
              <a:rPr lang="pt-BR" sz="2000" b="1" dirty="0">
                <a:solidFill>
                  <a:schemeClr val="bg1">
                    <a:lumMod val="95000"/>
                  </a:schemeClr>
                </a:solidFill>
                <a:latin typeface="Century" panose="02040604050505020304" pitchFamily="18" charset="0"/>
              </a:rPr>
              <a:t> nu se confunda cu angajatul organizației</a:t>
            </a:r>
            <a:r>
              <a:rPr lang="ro-RO" sz="2000" b="1" dirty="0">
                <a:solidFill>
                  <a:schemeClr val="bg1">
                    <a:lumMod val="95000"/>
                  </a:schemeClr>
                </a:solidFill>
                <a:latin typeface="Century" panose="02040604050505020304" pitchFamily="18" charset="0"/>
              </a:rPr>
              <a:t>!</a:t>
            </a:r>
            <a:r>
              <a:rPr lang="ro-MD" sz="2000" b="1" dirty="0">
                <a:solidFill>
                  <a:schemeClr val="bg1">
                    <a:lumMod val="95000"/>
                  </a:schemeClr>
                </a:solidFill>
                <a:latin typeface="Century" panose="02040604050505020304" pitchFamily="18" charset="0"/>
              </a:rPr>
              <a:t>).</a:t>
            </a:r>
          </a:p>
          <a:p>
            <a:endParaRPr lang="en-US" altLang="ro-RO" sz="2000" dirty="0">
              <a:solidFill>
                <a:schemeClr val="bg1"/>
              </a:solidFill>
              <a:latin typeface="Century" panose="02040604050505020304" pitchFamily="18" charset="0"/>
              <a:cs typeface="Times New Roman" panose="02020603050405020304" pitchFamily="18" charset="0"/>
            </a:endParaRPr>
          </a:p>
          <a:p>
            <a:endParaRPr lang="ro-RO" altLang="ro-RO" sz="2000" dirty="0">
              <a:solidFill>
                <a:schemeClr val="bg1"/>
              </a:solidFill>
              <a:latin typeface="Century" panose="020406040505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Прямоугольник 3">
            <a:extLst>
              <a:ext uri="{FF2B5EF4-FFF2-40B4-BE49-F238E27FC236}">
                <a16:creationId xmlns:a16="http://schemas.microsoft.com/office/drawing/2014/main" id="{5252B49C-D263-4B7C-9C6E-63A32025992B}"/>
              </a:ext>
            </a:extLst>
          </p:cNvPr>
          <p:cNvSpPr>
            <a:spLocks noChangeArrowheads="1"/>
          </p:cNvSpPr>
          <p:nvPr/>
        </p:nvSpPr>
        <p:spPr bwMode="auto">
          <a:xfrm>
            <a:off x="1331913" y="571500"/>
            <a:ext cx="8185150" cy="523875"/>
          </a:xfrm>
          <a:prstGeom prst="rect">
            <a:avLst/>
          </a:prstGeom>
          <a:noFill/>
          <a:ln>
            <a:noFill/>
          </a:ln>
        </p:spPr>
        <p:txBody>
          <a:bodyPr>
            <a:spAutoFit/>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2" eaLnBrk="1" hangingPunct="1">
              <a:spcBef>
                <a:spcPct val="0"/>
              </a:spcBef>
              <a:buFontTx/>
              <a:buNone/>
              <a:defRPr/>
            </a:pPr>
            <a:r>
              <a:rPr lang="ro-RO" altLang="x-none" sz="2800" b="1" i="1" dirty="0">
                <a:effectLst>
                  <a:outerShdw blurRad="38100" dist="38100" dir="2700000" algn="tl">
                    <a:srgbClr val="000000">
                      <a:alpha val="43137"/>
                    </a:srgbClr>
                  </a:outerShdw>
                </a:effectLst>
                <a:latin typeface="Century" panose="02040604050505020304" pitchFamily="18" charset="0"/>
                <a:cs typeface="Times New Roman" pitchFamily="18" charset="0"/>
              </a:rPr>
              <a:t>    7 principii de prelucrare a datelor </a:t>
            </a:r>
            <a:endParaRPr lang="ru-RU" altLang="x-none" sz="2800" i="1" dirty="0">
              <a:effectLst>
                <a:outerShdw blurRad="38100" dist="38100" dir="2700000" algn="tl">
                  <a:srgbClr val="000000">
                    <a:alpha val="43137"/>
                  </a:srgbClr>
                </a:outerShdw>
              </a:effectLst>
              <a:latin typeface="Century" panose="02040604050505020304" pitchFamily="18" charset="0"/>
              <a:cs typeface="Times New Roman" pitchFamily="18" charset="0"/>
            </a:endParaRPr>
          </a:p>
        </p:txBody>
      </p:sp>
      <p:graphicFrame>
        <p:nvGraphicFramePr>
          <p:cNvPr id="11" name="Схема 10">
            <a:extLst>
              <a:ext uri="{FF2B5EF4-FFF2-40B4-BE49-F238E27FC236}">
                <a16:creationId xmlns:a16="http://schemas.microsoft.com/office/drawing/2014/main" id="{C3A5A3E6-4452-40FC-AD77-990A914DEDD5}"/>
              </a:ext>
            </a:extLst>
          </p:cNvPr>
          <p:cNvGraphicFramePr/>
          <p:nvPr>
            <p:extLst>
              <p:ext uri="{D42A27DB-BD31-4B8C-83A1-F6EECF244321}">
                <p14:modId xmlns:p14="http://schemas.microsoft.com/office/powerpoint/2010/main" val="751674293"/>
              </p:ext>
            </p:extLst>
          </p:nvPr>
        </p:nvGraphicFramePr>
        <p:xfrm>
          <a:off x="755576" y="1700808"/>
          <a:ext cx="813690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11888</TotalTime>
  <Words>4262</Words>
  <Application>Microsoft Office PowerPoint</Application>
  <PresentationFormat>On-screen Show (4:3)</PresentationFormat>
  <Paragraphs>237</Paragraphs>
  <Slides>31</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31</vt:i4>
      </vt:variant>
    </vt:vector>
  </HeadingPairs>
  <TitlesOfParts>
    <vt:vector size="43" baseType="lpstr">
      <vt:lpstr>Arial</vt:lpstr>
      <vt:lpstr>Arial Black</vt:lpstr>
      <vt:lpstr>Calibri</vt:lpstr>
      <vt:lpstr>Century</vt:lpstr>
      <vt:lpstr>Lucida Sans Unicode</vt:lpstr>
      <vt:lpstr>PT Serif</vt:lpstr>
      <vt:lpstr>Times New Roman</vt:lpstr>
      <vt:lpstr>Verdana</vt:lpstr>
      <vt:lpstr>Wingdings</vt:lpstr>
      <vt:lpstr>Wingdings 3</vt:lpstr>
      <vt:lpstr>Тема Office</vt:lpstr>
      <vt:lpstr>1_Тема Office</vt:lpstr>
      <vt:lpstr>PowerPoint Presentation</vt:lpstr>
      <vt:lpstr>PowerPoint Presentation</vt:lpstr>
      <vt:lpstr> Ce sunt datele cu caracter personal ? </vt:lpstr>
      <vt:lpstr> Exemple de date caracter personal </vt:lpstr>
      <vt:lpstr>Exemple de date caracter personal </vt:lpstr>
      <vt:lpstr>Definiții importante</vt:lpstr>
      <vt:lpstr>Operator de date?</vt:lpstr>
      <vt:lpstr>Definiții importante</vt:lpstr>
      <vt:lpstr>PowerPoint Presentation</vt:lpstr>
      <vt:lpstr>Prelucrarea categoriei obișnuite de date</vt:lpstr>
      <vt:lpstr>Prelucrarea categoriei speciale de date</vt:lpstr>
      <vt:lpstr>  Drepturile subiectului datelor cu caracter personal</vt:lpstr>
      <vt:lpstr>Excepții și Restricții</vt:lpstr>
      <vt:lpstr>Evaluarea impactului asupra protecției datelor</vt:lpstr>
      <vt:lpstr>Obligația de efectuare a evaluării impactului  de către autoritățile publice?</vt:lpstr>
      <vt:lpstr>   Ce este evaluarea impactului asupra       protecției datelor cu caracter personal?</vt:lpstr>
      <vt:lpstr>Responsabil cu protecția datelor</vt:lpstr>
      <vt:lpstr>Responsabil cu protecția datelor</vt:lpstr>
      <vt:lpstr>Responsabil cu protecția datelor</vt:lpstr>
      <vt:lpstr>Transfer transfrontalier de date</vt:lpstr>
      <vt:lpstr> Examinarea solicitărilor de dezvăluire a datelor cu caracter personal</vt:lpstr>
      <vt:lpstr> Codul de procedura penală</vt:lpstr>
      <vt:lpstr> Codul de procedura penală</vt:lpstr>
      <vt:lpstr> Codul de procedura penală</vt:lpstr>
      <vt:lpstr> Codul contravențional</vt:lpstr>
      <vt:lpstr>Sancțiuni penale</vt:lpstr>
      <vt:lpstr>Sancțiuni contravenționale</vt:lpstr>
      <vt:lpstr>         Obligația de asigurare  a confidențialității și securității prelucrărilor de date</vt:lpstr>
      <vt:lpstr>    Măsurile simple de securitate</vt:lpstr>
      <vt:lpstr>                 Verificarea conformității prelucrării datelor cu caracter personal (Investigația). Etapele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Nicolae Panfilii (admin)</dc:creator>
  <cp:lastModifiedBy>Nicolae Panfilii (admin)</cp:lastModifiedBy>
  <cp:revision>6</cp:revision>
  <cp:lastPrinted>2018-09-13T05:04:29Z</cp:lastPrinted>
  <dcterms:created xsi:type="dcterms:W3CDTF">2010-10-06T18:06:53Z</dcterms:created>
  <dcterms:modified xsi:type="dcterms:W3CDTF">2023-11-02T07:46:13Z</dcterms:modified>
</cp:coreProperties>
</file>