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5" r:id="rId3"/>
    <p:sldId id="257" r:id="rId4"/>
    <p:sldId id="258" r:id="rId5"/>
    <p:sldId id="266" r:id="rId6"/>
    <p:sldId id="267" r:id="rId7"/>
    <p:sldId id="264" r:id="rId8"/>
    <p:sldId id="259" r:id="rId9"/>
    <p:sldId id="260" r:id="rId10"/>
    <p:sldId id="261" r:id="rId11"/>
    <p:sldId id="262"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426732-407A-4B15-BC96-CE8C97D39AB2}" v="40" dt="2025-05-21T10:40:30.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2" d="100"/>
          <a:sy n="102" d="100"/>
        </p:scale>
        <p:origin x="18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 Maria" userId="fceb4e8bf97066d5" providerId="LiveId" clId="{1FA5090F-6C0C-4AA5-8082-F48A467188B8}"/>
    <pc:docChg chg="undo redo custSel addSld delSld modSld sldOrd addSection delSection modSection">
      <pc:chgData name="R Maria" userId="fceb4e8bf97066d5" providerId="LiveId" clId="{1FA5090F-6C0C-4AA5-8082-F48A467188B8}" dt="2025-02-24T17:05:25.820" v="721" actId="20577"/>
      <pc:docMkLst>
        <pc:docMk/>
      </pc:docMkLst>
      <pc:sldChg chg="modSp">
        <pc:chgData name="R Maria" userId="fceb4e8bf97066d5" providerId="LiveId" clId="{1FA5090F-6C0C-4AA5-8082-F48A467188B8}" dt="2025-02-24T17:05:25.820" v="721" actId="20577"/>
        <pc:sldMkLst>
          <pc:docMk/>
          <pc:sldMk cId="0" sldId="256"/>
        </pc:sldMkLst>
        <pc:spChg chg="mod">
          <ac:chgData name="R Maria" userId="fceb4e8bf97066d5" providerId="LiveId" clId="{1FA5090F-6C0C-4AA5-8082-F48A467188B8}" dt="2025-02-24T17:05:25.820" v="721" actId="20577"/>
          <ac:spMkLst>
            <pc:docMk/>
            <pc:sldMk cId="0" sldId="256"/>
            <ac:spMk id="3" creationId="{00000000-0000-0000-0000-000000000000}"/>
          </ac:spMkLst>
        </pc:spChg>
      </pc:sldChg>
      <pc:sldChg chg="addSp delSp modSp mod modClrScheme delDesignElem chgLayout">
        <pc:chgData name="R Maria" userId="fceb4e8bf97066d5" providerId="LiveId" clId="{1FA5090F-6C0C-4AA5-8082-F48A467188B8}" dt="2025-02-24T17:04:46.139" v="720" actId="14100"/>
        <pc:sldMkLst>
          <pc:docMk/>
          <pc:sldMk cId="0" sldId="257"/>
        </pc:sldMkLst>
        <pc:spChg chg="mod ord">
          <ac:chgData name="R Maria" userId="fceb4e8bf97066d5" providerId="LiveId" clId="{1FA5090F-6C0C-4AA5-8082-F48A467188B8}" dt="2025-02-24T17:04:46.139" v="720" actId="14100"/>
          <ac:spMkLst>
            <pc:docMk/>
            <pc:sldMk cId="0" sldId="257"/>
            <ac:spMk id="2" creationId="{00000000-0000-0000-0000-000000000000}"/>
          </ac:spMkLst>
        </pc:spChg>
        <pc:spChg chg="mod ord">
          <ac:chgData name="R Maria" userId="fceb4e8bf97066d5" providerId="LiveId" clId="{1FA5090F-6C0C-4AA5-8082-F48A467188B8}" dt="2025-02-24T17:01:56.731" v="712" actId="120"/>
          <ac:spMkLst>
            <pc:docMk/>
            <pc:sldMk cId="0" sldId="257"/>
            <ac:spMk id="3" creationId="{00000000-0000-0000-0000-000000000000}"/>
          </ac:spMkLst>
        </pc:spChg>
        <pc:spChg chg="add del">
          <ac:chgData name="R Maria" userId="fceb4e8bf97066d5" providerId="LiveId" clId="{1FA5090F-6C0C-4AA5-8082-F48A467188B8}" dt="2025-02-24T15:10:16.718" v="47" actId="700"/>
          <ac:spMkLst>
            <pc:docMk/>
            <pc:sldMk cId="0" sldId="257"/>
            <ac:spMk id="40" creationId="{17718681-A12E-49D6-9925-DD7C68176D61}"/>
          </ac:spMkLst>
        </pc:spChg>
        <pc:spChg chg="add del">
          <ac:chgData name="R Maria" userId="fceb4e8bf97066d5" providerId="LiveId" clId="{1FA5090F-6C0C-4AA5-8082-F48A467188B8}" dt="2025-02-24T15:10:16.718" v="47" actId="700"/>
          <ac:spMkLst>
            <pc:docMk/>
            <pc:sldMk cId="0" sldId="257"/>
            <ac:spMk id="42" creationId="{FBD77573-9EF2-4C35-8285-A1CF6FBB0EA5}"/>
          </ac:spMkLst>
        </pc:spChg>
      </pc:sldChg>
      <pc:sldChg chg="addSp delSp modSp mod">
        <pc:chgData name="R Maria" userId="fceb4e8bf97066d5" providerId="LiveId" clId="{1FA5090F-6C0C-4AA5-8082-F48A467188B8}" dt="2025-02-24T17:03:10.729" v="713" actId="26606"/>
        <pc:sldMkLst>
          <pc:docMk/>
          <pc:sldMk cId="0" sldId="258"/>
        </pc:sldMkLst>
        <pc:spChg chg="mod">
          <ac:chgData name="R Maria" userId="fceb4e8bf97066d5" providerId="LiveId" clId="{1FA5090F-6C0C-4AA5-8082-F48A467188B8}" dt="2025-02-24T17:03:10.729" v="713" actId="26606"/>
          <ac:spMkLst>
            <pc:docMk/>
            <pc:sldMk cId="0" sldId="258"/>
            <ac:spMk id="2" creationId="{00000000-0000-0000-0000-000000000000}"/>
          </ac:spMkLst>
        </pc:spChg>
        <pc:spChg chg="mod">
          <ac:chgData name="R Maria" userId="fceb4e8bf97066d5" providerId="LiveId" clId="{1FA5090F-6C0C-4AA5-8082-F48A467188B8}" dt="2025-02-24T17:03:10.729" v="713" actId="26606"/>
          <ac:spMkLst>
            <pc:docMk/>
            <pc:sldMk cId="0" sldId="258"/>
            <ac:spMk id="3" creationId="{00000000-0000-0000-0000-000000000000}"/>
          </ac:spMkLst>
        </pc:spChg>
        <pc:spChg chg="add">
          <ac:chgData name="R Maria" userId="fceb4e8bf97066d5" providerId="LiveId" clId="{1FA5090F-6C0C-4AA5-8082-F48A467188B8}" dt="2025-02-24T17:03:10.729" v="713" actId="26606"/>
          <ac:spMkLst>
            <pc:docMk/>
            <pc:sldMk cId="0" sldId="258"/>
            <ac:spMk id="15" creationId="{17718681-A12E-49D6-9925-DD7C68176D61}"/>
          </ac:spMkLst>
        </pc:spChg>
        <pc:spChg chg="add">
          <ac:chgData name="R Maria" userId="fceb4e8bf97066d5" providerId="LiveId" clId="{1FA5090F-6C0C-4AA5-8082-F48A467188B8}" dt="2025-02-24T17:03:10.729" v="713" actId="26606"/>
          <ac:spMkLst>
            <pc:docMk/>
            <pc:sldMk cId="0" sldId="258"/>
            <ac:spMk id="17" creationId="{FBD77573-9EF2-4C35-8285-A1CF6FBB0EA5}"/>
          </ac:spMkLst>
        </pc:spChg>
      </pc:sldChg>
      <pc:sldChg chg="modSp add del mod ord">
        <pc:chgData name="R Maria" userId="fceb4e8bf97066d5" providerId="LiveId" clId="{1FA5090F-6C0C-4AA5-8082-F48A467188B8}" dt="2025-02-24T16:01:05.472" v="532" actId="20577"/>
        <pc:sldMkLst>
          <pc:docMk/>
          <pc:sldMk cId="0" sldId="259"/>
        </pc:sldMkLst>
        <pc:spChg chg="mod">
          <ac:chgData name="R Maria" userId="fceb4e8bf97066d5" providerId="LiveId" clId="{1FA5090F-6C0C-4AA5-8082-F48A467188B8}" dt="2025-02-24T16:01:05.472" v="532" actId="20577"/>
          <ac:spMkLst>
            <pc:docMk/>
            <pc:sldMk cId="0" sldId="259"/>
            <ac:spMk id="2" creationId="{00000000-0000-0000-0000-000000000000}"/>
          </ac:spMkLst>
        </pc:spChg>
        <pc:spChg chg="mod">
          <ac:chgData name="R Maria" userId="fceb4e8bf97066d5" providerId="LiveId" clId="{1FA5090F-6C0C-4AA5-8082-F48A467188B8}" dt="2025-02-24T15:59:19.759" v="505" actId="27636"/>
          <ac:spMkLst>
            <pc:docMk/>
            <pc:sldMk cId="0" sldId="259"/>
            <ac:spMk id="3" creationId="{00000000-0000-0000-0000-000000000000}"/>
          </ac:spMkLst>
        </pc:spChg>
      </pc:sldChg>
      <pc:sldChg chg="addSp delSp modSp add del mod modClrScheme delDesignElem chgLayout">
        <pc:chgData name="R Maria" userId="fceb4e8bf97066d5" providerId="LiveId" clId="{1FA5090F-6C0C-4AA5-8082-F48A467188B8}" dt="2025-02-24T16:37:43.112" v="610" actId="115"/>
        <pc:sldMkLst>
          <pc:docMk/>
          <pc:sldMk cId="0" sldId="260"/>
        </pc:sldMkLst>
        <pc:spChg chg="mod ord">
          <ac:chgData name="R Maria" userId="fceb4e8bf97066d5" providerId="LiveId" clId="{1FA5090F-6C0C-4AA5-8082-F48A467188B8}" dt="2025-02-24T16:36:00.724" v="598" actId="27636"/>
          <ac:spMkLst>
            <pc:docMk/>
            <pc:sldMk cId="0" sldId="260"/>
            <ac:spMk id="2" creationId="{00000000-0000-0000-0000-000000000000}"/>
          </ac:spMkLst>
        </pc:spChg>
        <pc:spChg chg="mod ord">
          <ac:chgData name="R Maria" userId="fceb4e8bf97066d5" providerId="LiveId" clId="{1FA5090F-6C0C-4AA5-8082-F48A467188B8}" dt="2025-02-24T16:37:43.112" v="610" actId="115"/>
          <ac:spMkLst>
            <pc:docMk/>
            <pc:sldMk cId="0" sldId="260"/>
            <ac:spMk id="3" creationId="{00000000-0000-0000-0000-000000000000}"/>
          </ac:spMkLst>
        </pc:spChg>
        <pc:spChg chg="add del">
          <ac:chgData name="R Maria" userId="fceb4e8bf97066d5" providerId="LiveId" clId="{1FA5090F-6C0C-4AA5-8082-F48A467188B8}" dt="2025-02-24T16:06:10.919" v="551" actId="700"/>
          <ac:spMkLst>
            <pc:docMk/>
            <pc:sldMk cId="0" sldId="260"/>
            <ac:spMk id="8" creationId="{17718681-A12E-49D6-9925-DD7C68176D61}"/>
          </ac:spMkLst>
        </pc:spChg>
        <pc:spChg chg="add del">
          <ac:chgData name="R Maria" userId="fceb4e8bf97066d5" providerId="LiveId" clId="{1FA5090F-6C0C-4AA5-8082-F48A467188B8}" dt="2025-02-24T16:06:10.919" v="551" actId="700"/>
          <ac:spMkLst>
            <pc:docMk/>
            <pc:sldMk cId="0" sldId="260"/>
            <ac:spMk id="10" creationId="{FBD77573-9EF2-4C35-8285-A1CF6FBB0EA5}"/>
          </ac:spMkLst>
        </pc:spChg>
      </pc:sldChg>
      <pc:sldChg chg="modSp add del mod">
        <pc:chgData name="R Maria" userId="fceb4e8bf97066d5" providerId="LiveId" clId="{1FA5090F-6C0C-4AA5-8082-F48A467188B8}" dt="2025-02-24T16:37:49.307" v="612" actId="115"/>
        <pc:sldMkLst>
          <pc:docMk/>
          <pc:sldMk cId="0" sldId="261"/>
        </pc:sldMkLst>
        <pc:spChg chg="mod">
          <ac:chgData name="R Maria" userId="fceb4e8bf97066d5" providerId="LiveId" clId="{1FA5090F-6C0C-4AA5-8082-F48A467188B8}" dt="2025-02-24T16:37:27.676" v="608" actId="1076"/>
          <ac:spMkLst>
            <pc:docMk/>
            <pc:sldMk cId="0" sldId="261"/>
            <ac:spMk id="2" creationId="{00000000-0000-0000-0000-000000000000}"/>
          </ac:spMkLst>
        </pc:spChg>
        <pc:spChg chg="mod">
          <ac:chgData name="R Maria" userId="fceb4e8bf97066d5" providerId="LiveId" clId="{1FA5090F-6C0C-4AA5-8082-F48A467188B8}" dt="2025-02-24T16:37:49.307" v="612" actId="115"/>
          <ac:spMkLst>
            <pc:docMk/>
            <pc:sldMk cId="0" sldId="261"/>
            <ac:spMk id="3" creationId="{00000000-0000-0000-0000-000000000000}"/>
          </ac:spMkLst>
        </pc:spChg>
      </pc:sldChg>
      <pc:sldChg chg="addSp delSp modSp add del mod">
        <pc:chgData name="R Maria" userId="fceb4e8bf97066d5" providerId="LiveId" clId="{1FA5090F-6C0C-4AA5-8082-F48A467188B8}" dt="2025-02-24T17:01:18.471" v="707" actId="122"/>
        <pc:sldMkLst>
          <pc:docMk/>
          <pc:sldMk cId="0" sldId="262"/>
        </pc:sldMkLst>
        <pc:spChg chg="mod">
          <ac:chgData name="R Maria" userId="fceb4e8bf97066d5" providerId="LiveId" clId="{1FA5090F-6C0C-4AA5-8082-F48A467188B8}" dt="2025-02-24T16:51:10.900" v="643" actId="20577"/>
          <ac:spMkLst>
            <pc:docMk/>
            <pc:sldMk cId="0" sldId="262"/>
            <ac:spMk id="2" creationId="{00000000-0000-0000-0000-000000000000}"/>
          </ac:spMkLst>
        </pc:spChg>
        <pc:spChg chg="add mod">
          <ac:chgData name="R Maria" userId="fceb4e8bf97066d5" providerId="LiveId" clId="{1FA5090F-6C0C-4AA5-8082-F48A467188B8}" dt="2025-02-24T17:01:18.471" v="707" actId="122"/>
          <ac:spMkLst>
            <pc:docMk/>
            <pc:sldMk cId="0" sldId="262"/>
            <ac:spMk id="4" creationId="{6EF2A8DF-A266-DEDC-5D7E-D90B5977AB2F}"/>
          </ac:spMkLst>
        </pc:spChg>
      </pc:sldChg>
      <pc:sldChg chg="addSp delSp modSp add del mod">
        <pc:chgData name="R Maria" userId="fceb4e8bf97066d5" providerId="LiveId" clId="{1FA5090F-6C0C-4AA5-8082-F48A467188B8}" dt="2025-02-24T17:04:15.546" v="718" actId="120"/>
        <pc:sldMkLst>
          <pc:docMk/>
          <pc:sldMk cId="0" sldId="263"/>
        </pc:sldMkLst>
        <pc:spChg chg="mod">
          <ac:chgData name="R Maria" userId="fceb4e8bf97066d5" providerId="LiveId" clId="{1FA5090F-6C0C-4AA5-8082-F48A467188B8}" dt="2025-02-24T17:03:43.747" v="715" actId="26606"/>
          <ac:spMkLst>
            <pc:docMk/>
            <pc:sldMk cId="0" sldId="263"/>
            <ac:spMk id="2" creationId="{00000000-0000-0000-0000-000000000000}"/>
          </ac:spMkLst>
        </pc:spChg>
        <pc:spChg chg="add mod">
          <ac:chgData name="R Maria" userId="fceb4e8bf97066d5" providerId="LiveId" clId="{1FA5090F-6C0C-4AA5-8082-F48A467188B8}" dt="2025-02-24T17:04:15.546" v="718" actId="120"/>
          <ac:spMkLst>
            <pc:docMk/>
            <pc:sldMk cId="0" sldId="263"/>
            <ac:spMk id="4" creationId="{166DCFEB-A8B5-C0AE-A5B3-39D223B5B7F1}"/>
          </ac:spMkLst>
        </pc:spChg>
        <pc:spChg chg="add">
          <ac:chgData name="R Maria" userId="fceb4e8bf97066d5" providerId="LiveId" clId="{1FA5090F-6C0C-4AA5-8082-F48A467188B8}" dt="2025-02-24T17:03:43.747" v="715" actId="26606"/>
          <ac:spMkLst>
            <pc:docMk/>
            <pc:sldMk cId="0" sldId="263"/>
            <ac:spMk id="15" creationId="{17718681-A12E-49D6-9925-DD7C68176D61}"/>
          </ac:spMkLst>
        </pc:spChg>
        <pc:spChg chg="add">
          <ac:chgData name="R Maria" userId="fceb4e8bf97066d5" providerId="LiveId" clId="{1FA5090F-6C0C-4AA5-8082-F48A467188B8}" dt="2025-02-24T17:03:43.747" v="715" actId="26606"/>
          <ac:spMkLst>
            <pc:docMk/>
            <pc:sldMk cId="0" sldId="263"/>
            <ac:spMk id="17" creationId="{FBD77573-9EF2-4C35-8285-A1CF6FBB0EA5}"/>
          </ac:spMkLst>
        </pc:spChg>
      </pc:sldChg>
      <pc:sldChg chg="addSp modSp mod ord">
        <pc:chgData name="R Maria" userId="fceb4e8bf97066d5" providerId="LiveId" clId="{1FA5090F-6C0C-4AA5-8082-F48A467188B8}" dt="2025-02-24T16:00:41.032" v="521" actId="14100"/>
        <pc:sldMkLst>
          <pc:docMk/>
          <pc:sldMk cId="1786120631" sldId="264"/>
        </pc:sldMkLst>
        <pc:spChg chg="mod">
          <ac:chgData name="R Maria" userId="fceb4e8bf97066d5" providerId="LiveId" clId="{1FA5090F-6C0C-4AA5-8082-F48A467188B8}" dt="2025-02-24T15:54:47.325" v="480" actId="20577"/>
          <ac:spMkLst>
            <pc:docMk/>
            <pc:sldMk cId="1786120631" sldId="264"/>
            <ac:spMk id="2" creationId="{3B3D06F4-1938-2F6F-81F3-EF27B64B13A7}"/>
          </ac:spMkLst>
        </pc:spChg>
        <pc:spChg chg="mod">
          <ac:chgData name="R Maria" userId="fceb4e8bf97066d5" providerId="LiveId" clId="{1FA5090F-6C0C-4AA5-8082-F48A467188B8}" dt="2025-02-24T16:00:41.032" v="521" actId="14100"/>
          <ac:spMkLst>
            <pc:docMk/>
            <pc:sldMk cId="1786120631" sldId="264"/>
            <ac:spMk id="3" creationId="{DD46C8AB-E60B-82E2-1A28-F34F504ADC0A}"/>
          </ac:spMkLst>
        </pc:spChg>
      </pc:sldChg>
      <pc:sldChg chg="addSp delSp modSp new mod setBg">
        <pc:chgData name="R Maria" userId="fceb4e8bf97066d5" providerId="LiveId" clId="{1FA5090F-6C0C-4AA5-8082-F48A467188B8}" dt="2025-02-24T17:04:37.529" v="719" actId="14100"/>
        <pc:sldMkLst>
          <pc:docMk/>
          <pc:sldMk cId="986672293" sldId="265"/>
        </pc:sldMkLst>
        <pc:spChg chg="mod">
          <ac:chgData name="R Maria" userId="fceb4e8bf97066d5" providerId="LiveId" clId="{1FA5090F-6C0C-4AA5-8082-F48A467188B8}" dt="2025-02-24T17:04:37.529" v="719" actId="14100"/>
          <ac:spMkLst>
            <pc:docMk/>
            <pc:sldMk cId="986672293" sldId="265"/>
            <ac:spMk id="2" creationId="{033FDD86-7C09-D4B3-A392-55955F0E79A9}"/>
          </ac:spMkLst>
        </pc:spChg>
        <pc:spChg chg="add mod">
          <ac:chgData name="R Maria" userId="fceb4e8bf97066d5" providerId="LiveId" clId="{1FA5090F-6C0C-4AA5-8082-F48A467188B8}" dt="2025-02-24T15:38:33.701" v="309" actId="20577"/>
          <ac:spMkLst>
            <pc:docMk/>
            <pc:sldMk cId="986672293" sldId="265"/>
            <ac:spMk id="5" creationId="{729E5013-9633-48DB-7162-B9B28CB60A1B}"/>
          </ac:spMkLst>
        </pc:spChg>
        <pc:spChg chg="add">
          <ac:chgData name="R Maria" userId="fceb4e8bf97066d5" providerId="LiveId" clId="{1FA5090F-6C0C-4AA5-8082-F48A467188B8}" dt="2025-02-24T15:07:43.444" v="23" actId="26606"/>
          <ac:spMkLst>
            <pc:docMk/>
            <pc:sldMk cId="986672293" sldId="265"/>
            <ac:spMk id="26" creationId="{17718681-A12E-49D6-9925-DD7C68176D61}"/>
          </ac:spMkLst>
        </pc:spChg>
        <pc:spChg chg="add">
          <ac:chgData name="R Maria" userId="fceb4e8bf97066d5" providerId="LiveId" clId="{1FA5090F-6C0C-4AA5-8082-F48A467188B8}" dt="2025-02-24T15:07:43.444" v="23" actId="26606"/>
          <ac:spMkLst>
            <pc:docMk/>
            <pc:sldMk cId="986672293" sldId="265"/>
            <ac:spMk id="28" creationId="{FBD77573-9EF2-4C35-8285-A1CF6FBB0EA5}"/>
          </ac:spMkLst>
        </pc:spChg>
      </pc:sldChg>
      <pc:sldChg chg="new add del">
        <pc:chgData name="R Maria" userId="fceb4e8bf97066d5" providerId="LiveId" clId="{1FA5090F-6C0C-4AA5-8082-F48A467188B8}" dt="2025-02-24T15:10:18.197" v="49" actId="680"/>
        <pc:sldMkLst>
          <pc:docMk/>
          <pc:sldMk cId="302622650" sldId="266"/>
        </pc:sldMkLst>
      </pc:sldChg>
      <pc:sldChg chg="addSp delSp modSp new mod ord setBg">
        <pc:chgData name="R Maria" userId="fceb4e8bf97066d5" providerId="LiveId" clId="{1FA5090F-6C0C-4AA5-8082-F48A467188B8}" dt="2025-02-24T17:03:25.205" v="714" actId="26606"/>
        <pc:sldMkLst>
          <pc:docMk/>
          <pc:sldMk cId="3460237469" sldId="266"/>
        </pc:sldMkLst>
        <pc:spChg chg="mod">
          <ac:chgData name="R Maria" userId="fceb4e8bf97066d5" providerId="LiveId" clId="{1FA5090F-6C0C-4AA5-8082-F48A467188B8}" dt="2025-02-24T17:03:25.205" v="714" actId="26606"/>
          <ac:spMkLst>
            <pc:docMk/>
            <pc:sldMk cId="3460237469" sldId="266"/>
            <ac:spMk id="2" creationId="{6A6EE1DC-18E8-557C-DEC0-8428353C50A7}"/>
          </ac:spMkLst>
        </pc:spChg>
        <pc:spChg chg="mod">
          <ac:chgData name="R Maria" userId="fceb4e8bf97066d5" providerId="LiveId" clId="{1FA5090F-6C0C-4AA5-8082-F48A467188B8}" dt="2025-02-24T17:03:25.205" v="714" actId="26606"/>
          <ac:spMkLst>
            <pc:docMk/>
            <pc:sldMk cId="3460237469" sldId="266"/>
            <ac:spMk id="3" creationId="{517E0AD8-7351-9246-0E42-DC846AF34F74}"/>
          </ac:spMkLst>
        </pc:spChg>
        <pc:spChg chg="add">
          <ac:chgData name="R Maria" userId="fceb4e8bf97066d5" providerId="LiveId" clId="{1FA5090F-6C0C-4AA5-8082-F48A467188B8}" dt="2025-02-24T17:03:25.205" v="714" actId="26606"/>
          <ac:spMkLst>
            <pc:docMk/>
            <pc:sldMk cId="3460237469" sldId="266"/>
            <ac:spMk id="15" creationId="{17718681-A12E-49D6-9925-DD7C68176D61}"/>
          </ac:spMkLst>
        </pc:spChg>
        <pc:spChg chg="add">
          <ac:chgData name="R Maria" userId="fceb4e8bf97066d5" providerId="LiveId" clId="{1FA5090F-6C0C-4AA5-8082-F48A467188B8}" dt="2025-02-24T17:03:25.205" v="714" actId="26606"/>
          <ac:spMkLst>
            <pc:docMk/>
            <pc:sldMk cId="3460237469" sldId="266"/>
            <ac:spMk id="17" creationId="{FBD77573-9EF2-4C35-8285-A1CF6FBB0EA5}"/>
          </ac:spMkLst>
        </pc:spChg>
      </pc:sldChg>
      <pc:sldChg chg="new del">
        <pc:chgData name="R Maria" userId="fceb4e8bf97066d5" providerId="LiveId" clId="{1FA5090F-6C0C-4AA5-8082-F48A467188B8}" dt="2025-02-24T15:32:19.133" v="228" actId="680"/>
        <pc:sldMkLst>
          <pc:docMk/>
          <pc:sldMk cId="357672542" sldId="267"/>
        </pc:sldMkLst>
      </pc:sldChg>
      <pc:sldChg chg="addSp modSp new add del mod modClrScheme chgLayout">
        <pc:chgData name="R Maria" userId="fceb4e8bf97066d5" providerId="LiveId" clId="{1FA5090F-6C0C-4AA5-8082-F48A467188B8}" dt="2025-02-24T15:35:05.373" v="245" actId="2696"/>
        <pc:sldMkLst>
          <pc:docMk/>
          <pc:sldMk cId="690800988" sldId="267"/>
        </pc:sldMkLst>
      </pc:sldChg>
      <pc:sldChg chg="new del">
        <pc:chgData name="R Maria" userId="fceb4e8bf97066d5" providerId="LiveId" clId="{1FA5090F-6C0C-4AA5-8082-F48A467188B8}" dt="2025-02-24T15:36:34.087" v="249" actId="680"/>
        <pc:sldMkLst>
          <pc:docMk/>
          <pc:sldMk cId="1158762939" sldId="267"/>
        </pc:sldMkLst>
      </pc:sldChg>
      <pc:sldChg chg="addSp modSp new mod setBg">
        <pc:chgData name="R Maria" userId="fceb4e8bf97066d5" providerId="LiveId" clId="{1FA5090F-6C0C-4AA5-8082-F48A467188B8}" dt="2025-02-24T16:00:33.135" v="520" actId="1076"/>
        <pc:sldMkLst>
          <pc:docMk/>
          <pc:sldMk cId="3998043873" sldId="267"/>
        </pc:sldMkLst>
        <pc:spChg chg="mod">
          <ac:chgData name="R Maria" userId="fceb4e8bf97066d5" providerId="LiveId" clId="{1FA5090F-6C0C-4AA5-8082-F48A467188B8}" dt="2025-02-24T16:00:15.231" v="516" actId="1076"/>
          <ac:spMkLst>
            <pc:docMk/>
            <pc:sldMk cId="3998043873" sldId="267"/>
            <ac:spMk id="2" creationId="{CC26A6B4-E2B6-0D32-D03A-7779208330AF}"/>
          </ac:spMkLst>
        </pc:spChg>
        <pc:spChg chg="mod">
          <ac:chgData name="R Maria" userId="fceb4e8bf97066d5" providerId="LiveId" clId="{1FA5090F-6C0C-4AA5-8082-F48A467188B8}" dt="2025-02-24T16:00:33.135" v="520" actId="1076"/>
          <ac:spMkLst>
            <pc:docMk/>
            <pc:sldMk cId="3998043873" sldId="267"/>
            <ac:spMk id="3" creationId="{932E8C72-C9E0-EA31-4C9E-926D31C6BFBC}"/>
          </ac:spMkLst>
        </pc:spChg>
        <pc:spChg chg="add">
          <ac:chgData name="R Maria" userId="fceb4e8bf97066d5" providerId="LiveId" clId="{1FA5090F-6C0C-4AA5-8082-F48A467188B8}" dt="2025-02-24T16:00:01.949" v="510" actId="26606"/>
          <ac:spMkLst>
            <pc:docMk/>
            <pc:sldMk cId="3998043873" sldId="267"/>
            <ac:spMk id="8" creationId="{17718681-A12E-49D6-9925-DD7C68176D61}"/>
          </ac:spMkLst>
        </pc:spChg>
        <pc:spChg chg="add">
          <ac:chgData name="R Maria" userId="fceb4e8bf97066d5" providerId="LiveId" clId="{1FA5090F-6C0C-4AA5-8082-F48A467188B8}" dt="2025-02-24T16:00:01.949" v="510" actId="26606"/>
          <ac:spMkLst>
            <pc:docMk/>
            <pc:sldMk cId="3998043873" sldId="267"/>
            <ac:spMk id="10" creationId="{FBD77573-9EF2-4C35-8285-A1CF6FBB0EA5}"/>
          </ac:spMkLst>
        </pc:spChg>
      </pc:sldChg>
      <pc:sldChg chg="new del">
        <pc:chgData name="R Maria" userId="fceb4e8bf97066d5" providerId="LiveId" clId="{1FA5090F-6C0C-4AA5-8082-F48A467188B8}" dt="2025-02-24T15:32:03.397" v="226" actId="680"/>
        <pc:sldMkLst>
          <pc:docMk/>
          <pc:sldMk cId="4251362999" sldId="267"/>
        </pc:sldMkLst>
      </pc:sldChg>
      <pc:sldChg chg="new del">
        <pc:chgData name="R Maria" userId="fceb4e8bf97066d5" providerId="LiveId" clId="{1FA5090F-6C0C-4AA5-8082-F48A467188B8}" dt="2025-02-24T16:02:58.879" v="549" actId="2696"/>
        <pc:sldMkLst>
          <pc:docMk/>
          <pc:sldMk cId="517628690" sldId="268"/>
        </pc:sldMkLst>
      </pc:sldChg>
    </pc:docChg>
  </pc:docChgLst>
  <pc:docChgLst>
    <pc:chgData name="Isac, Oxana" userId="33b70050-1310-4b9f-9abd-d2e2d422a0b4" providerId="ADAL" clId="{65426732-407A-4B15-BC96-CE8C97D39AB2}"/>
    <pc:docChg chg="modSld">
      <pc:chgData name="Isac, Oxana" userId="33b70050-1310-4b9f-9abd-d2e2d422a0b4" providerId="ADAL" clId="{65426732-407A-4B15-BC96-CE8C97D39AB2}" dt="2025-05-21T10:44:27.611" v="103" actId="20577"/>
      <pc:docMkLst>
        <pc:docMk/>
      </pc:docMkLst>
      <pc:sldChg chg="modSp mod modAnim">
        <pc:chgData name="Isac, Oxana" userId="33b70050-1310-4b9f-9abd-d2e2d422a0b4" providerId="ADAL" clId="{65426732-407A-4B15-BC96-CE8C97D39AB2}" dt="2025-05-21T10:40:30.884" v="41" actId="20577"/>
        <pc:sldMkLst>
          <pc:docMk/>
          <pc:sldMk cId="0" sldId="256"/>
        </pc:sldMkLst>
        <pc:spChg chg="mod">
          <ac:chgData name="Isac, Oxana" userId="33b70050-1310-4b9f-9abd-d2e2d422a0b4" providerId="ADAL" clId="{65426732-407A-4B15-BC96-CE8C97D39AB2}" dt="2025-05-21T10:40:30.884" v="41" actId="20577"/>
          <ac:spMkLst>
            <pc:docMk/>
            <pc:sldMk cId="0" sldId="256"/>
            <ac:spMk id="2" creationId="{00000000-0000-0000-0000-000000000000}"/>
          </ac:spMkLst>
        </pc:spChg>
        <pc:spChg chg="mod">
          <ac:chgData name="Isac, Oxana" userId="33b70050-1310-4b9f-9abd-d2e2d422a0b4" providerId="ADAL" clId="{65426732-407A-4B15-BC96-CE8C97D39AB2}" dt="2025-05-21T10:40:15.628" v="37" actId="1076"/>
          <ac:spMkLst>
            <pc:docMk/>
            <pc:sldMk cId="0" sldId="256"/>
            <ac:spMk id="3" creationId="{00000000-0000-0000-0000-000000000000}"/>
          </ac:spMkLst>
        </pc:spChg>
      </pc:sldChg>
      <pc:sldChg chg="modSp mod">
        <pc:chgData name="Isac, Oxana" userId="33b70050-1310-4b9f-9abd-d2e2d422a0b4" providerId="ADAL" clId="{65426732-407A-4B15-BC96-CE8C97D39AB2}" dt="2025-05-21T10:43:40.882" v="100" actId="20577"/>
        <pc:sldMkLst>
          <pc:docMk/>
          <pc:sldMk cId="0" sldId="259"/>
        </pc:sldMkLst>
        <pc:spChg chg="mod">
          <ac:chgData name="Isac, Oxana" userId="33b70050-1310-4b9f-9abd-d2e2d422a0b4" providerId="ADAL" clId="{65426732-407A-4B15-BC96-CE8C97D39AB2}" dt="2025-05-21T10:43:40.882" v="100" actId="20577"/>
          <ac:spMkLst>
            <pc:docMk/>
            <pc:sldMk cId="0" sldId="259"/>
            <ac:spMk id="2" creationId="{00000000-0000-0000-0000-000000000000}"/>
          </ac:spMkLst>
        </pc:spChg>
      </pc:sldChg>
      <pc:sldChg chg="modSp mod">
        <pc:chgData name="Isac, Oxana" userId="33b70050-1310-4b9f-9abd-d2e2d422a0b4" providerId="ADAL" clId="{65426732-407A-4B15-BC96-CE8C97D39AB2}" dt="2025-05-21T10:44:19.145" v="101" actId="123"/>
        <pc:sldMkLst>
          <pc:docMk/>
          <pc:sldMk cId="0" sldId="262"/>
        </pc:sldMkLst>
        <pc:spChg chg="mod">
          <ac:chgData name="Isac, Oxana" userId="33b70050-1310-4b9f-9abd-d2e2d422a0b4" providerId="ADAL" clId="{65426732-407A-4B15-BC96-CE8C97D39AB2}" dt="2025-05-21T10:44:19.145" v="101" actId="123"/>
          <ac:spMkLst>
            <pc:docMk/>
            <pc:sldMk cId="0" sldId="262"/>
            <ac:spMk id="4" creationId="{6EF2A8DF-A266-DEDC-5D7E-D90B5977AB2F}"/>
          </ac:spMkLst>
        </pc:spChg>
      </pc:sldChg>
      <pc:sldChg chg="modSp mod">
        <pc:chgData name="Isac, Oxana" userId="33b70050-1310-4b9f-9abd-d2e2d422a0b4" providerId="ADAL" clId="{65426732-407A-4B15-BC96-CE8C97D39AB2}" dt="2025-05-21T10:44:27.611" v="103" actId="20577"/>
        <pc:sldMkLst>
          <pc:docMk/>
          <pc:sldMk cId="0" sldId="263"/>
        </pc:sldMkLst>
        <pc:spChg chg="mod">
          <ac:chgData name="Isac, Oxana" userId="33b70050-1310-4b9f-9abd-d2e2d422a0b4" providerId="ADAL" clId="{65426732-407A-4B15-BC96-CE8C97D39AB2}" dt="2025-05-21T10:44:27.611" v="103" actId="20577"/>
          <ac:spMkLst>
            <pc:docMk/>
            <pc:sldMk cId="0" sldId="263"/>
            <ac:spMk id="2" creationId="{00000000-0000-0000-0000-000000000000}"/>
          </ac:spMkLst>
        </pc:spChg>
      </pc:sldChg>
      <pc:sldChg chg="modSp mod">
        <pc:chgData name="Isac, Oxana" userId="33b70050-1310-4b9f-9abd-d2e2d422a0b4" providerId="ADAL" clId="{65426732-407A-4B15-BC96-CE8C97D39AB2}" dt="2025-05-21T10:42:49.409" v="70" actId="6549"/>
        <pc:sldMkLst>
          <pc:docMk/>
          <pc:sldMk cId="1786120631" sldId="264"/>
        </pc:sldMkLst>
        <pc:spChg chg="mod">
          <ac:chgData name="Isac, Oxana" userId="33b70050-1310-4b9f-9abd-d2e2d422a0b4" providerId="ADAL" clId="{65426732-407A-4B15-BC96-CE8C97D39AB2}" dt="2025-05-21T10:42:49.409" v="70" actId="6549"/>
          <ac:spMkLst>
            <pc:docMk/>
            <pc:sldMk cId="1786120631" sldId="264"/>
            <ac:spMk id="2" creationId="{3B3D06F4-1938-2F6F-81F3-EF27B64B13A7}"/>
          </ac:spMkLst>
        </pc:spChg>
      </pc:sldChg>
      <pc:sldChg chg="modSp mod">
        <pc:chgData name="Isac, Oxana" userId="33b70050-1310-4b9f-9abd-d2e2d422a0b4" providerId="ADAL" clId="{65426732-407A-4B15-BC96-CE8C97D39AB2}" dt="2025-05-21T10:41:22.989" v="53" actId="115"/>
        <pc:sldMkLst>
          <pc:docMk/>
          <pc:sldMk cId="986672293" sldId="265"/>
        </pc:sldMkLst>
        <pc:spChg chg="mod">
          <ac:chgData name="Isac, Oxana" userId="33b70050-1310-4b9f-9abd-d2e2d422a0b4" providerId="ADAL" clId="{65426732-407A-4B15-BC96-CE8C97D39AB2}" dt="2025-05-21T10:41:22.989" v="53" actId="115"/>
          <ac:spMkLst>
            <pc:docMk/>
            <pc:sldMk cId="986672293" sldId="265"/>
            <ac:spMk id="2" creationId="{033FDD86-7C09-D4B3-A392-55955F0E79A9}"/>
          </ac:spMkLst>
        </pc:spChg>
        <pc:spChg chg="mod">
          <ac:chgData name="Isac, Oxana" userId="33b70050-1310-4b9f-9abd-d2e2d422a0b4" providerId="ADAL" clId="{65426732-407A-4B15-BC96-CE8C97D39AB2}" dt="2025-05-21T10:41:05.323" v="45" actId="2710"/>
          <ac:spMkLst>
            <pc:docMk/>
            <pc:sldMk cId="986672293" sldId="265"/>
            <ac:spMk id="5" creationId="{729E5013-9633-48DB-7162-B9B28CB60A1B}"/>
          </ac:spMkLst>
        </pc:spChg>
      </pc:sldChg>
      <pc:sldChg chg="modSp mod">
        <pc:chgData name="Isac, Oxana" userId="33b70050-1310-4b9f-9abd-d2e2d422a0b4" providerId="ADAL" clId="{65426732-407A-4B15-BC96-CE8C97D39AB2}" dt="2025-05-21T10:43:19.800" v="90" actId="20577"/>
        <pc:sldMkLst>
          <pc:docMk/>
          <pc:sldMk cId="3998043873" sldId="267"/>
        </pc:sldMkLst>
        <pc:spChg chg="mod">
          <ac:chgData name="Isac, Oxana" userId="33b70050-1310-4b9f-9abd-d2e2d422a0b4" providerId="ADAL" clId="{65426732-407A-4B15-BC96-CE8C97D39AB2}" dt="2025-05-21T10:43:19.800" v="90" actId="20577"/>
          <ac:spMkLst>
            <pc:docMk/>
            <pc:sldMk cId="3998043873" sldId="267"/>
            <ac:spMk id="2" creationId="{CC26A6B4-E2B6-0D32-D03A-7779208330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reuters.com/" TargetMode="External"/><Relationship Id="rId3" Type="http://schemas.openxmlformats.org/officeDocument/2006/relationships/hyperlink" Target="https://ec.europa.eu/neighbourhood-enlargement/neighbourhood/countries/moldova_en" TargetMode="External"/><Relationship Id="rId7" Type="http://schemas.openxmlformats.org/officeDocument/2006/relationships/hyperlink" Target="https://www.moldova.org/" TargetMode="External"/><Relationship Id="rId2" Type="http://schemas.openxmlformats.org/officeDocument/2006/relationships/hyperlink" Target="https://eeas.europa.eu/archives/delegations/moldova/" TargetMode="External"/><Relationship Id="rId1" Type="http://schemas.openxmlformats.org/officeDocument/2006/relationships/slideLayout" Target="../slideLayouts/slideLayout2.xml"/><Relationship Id="rId6" Type="http://schemas.openxmlformats.org/officeDocument/2006/relationships/hyperlink" Target="https://www.epc.eu/" TargetMode="External"/><Relationship Id="rId5" Type="http://schemas.openxmlformats.org/officeDocument/2006/relationships/hyperlink" Target="https://www.chathamhouse.org/" TargetMode="External"/><Relationship Id="rId4" Type="http://schemas.openxmlformats.org/officeDocument/2006/relationships/hyperlink" Target="https://eeas.europa.eu/" TargetMode="External"/><Relationship Id="rId9" Type="http://schemas.openxmlformats.org/officeDocument/2006/relationships/hyperlink" Target="https://www.bbc.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FEC7823C-FDD6-429C-986C-063FDEBF9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9CF7FE1C-8BC5-4B0C-A2BC-93AB72C90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26075" y="-1"/>
            <a:ext cx="7817925"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B0651F5E-0457-4065-ACB2-8B81590C2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050098" flipH="1" flipV="1">
            <a:off x="-120531" y="3977842"/>
            <a:ext cx="5630549" cy="3166385"/>
          </a:xfrm>
          <a:custGeom>
            <a:avLst/>
            <a:gdLst>
              <a:gd name="connsiteX0" fmla="*/ 5497485 w 7507400"/>
              <a:gd name="connsiteY0" fmla="*/ 2912009 h 3166385"/>
              <a:gd name="connsiteX1" fmla="*/ 7034681 w 7507400"/>
              <a:gd name="connsiteY1" fmla="*/ 3151263 h 3166385"/>
              <a:gd name="connsiteX2" fmla="*/ 7137723 w 7507400"/>
              <a:gd name="connsiteY2" fmla="*/ 3166385 h 3166385"/>
              <a:gd name="connsiteX3" fmla="*/ 7507400 w 7507400"/>
              <a:gd name="connsiteY3" fmla="*/ 875071 h 3166385"/>
              <a:gd name="connsiteX4" fmla="*/ 2083578 w 7507400"/>
              <a:gd name="connsiteY4" fmla="*/ 0 h 3166385"/>
              <a:gd name="connsiteX5" fmla="*/ 2023081 w 7507400"/>
              <a:gd name="connsiteY5" fmla="*/ 5468 h 3166385"/>
              <a:gd name="connsiteX6" fmla="*/ 1865374 w 7507400"/>
              <a:gd name="connsiteY6" fmla="*/ 76313 h 3166385"/>
              <a:gd name="connsiteX7" fmla="*/ 1634010 w 7507400"/>
              <a:gd name="connsiteY7" fmla="*/ 119359 h 3166385"/>
              <a:gd name="connsiteX8" fmla="*/ 1388186 w 7507400"/>
              <a:gd name="connsiteY8" fmla="*/ 130121 h 3166385"/>
              <a:gd name="connsiteX9" fmla="*/ 1330344 w 7507400"/>
              <a:gd name="connsiteY9" fmla="*/ 198275 h 3166385"/>
              <a:gd name="connsiteX10" fmla="*/ 1406262 w 7507400"/>
              <a:gd name="connsiteY10" fmla="*/ 270018 h 3166385"/>
              <a:gd name="connsiteX11" fmla="*/ 1521942 w 7507400"/>
              <a:gd name="connsiteY11" fmla="*/ 277191 h 3166385"/>
              <a:gd name="connsiteX12" fmla="*/ 2212420 w 7507400"/>
              <a:gd name="connsiteY12" fmla="*/ 295128 h 3166385"/>
              <a:gd name="connsiteX13" fmla="*/ 0 w 7507400"/>
              <a:gd name="connsiteY13" fmla="*/ 452960 h 3166385"/>
              <a:gd name="connsiteX14" fmla="*/ 300051 w 7507400"/>
              <a:gd name="connsiteY14" fmla="*/ 549813 h 3166385"/>
              <a:gd name="connsiteX15" fmla="*/ 401272 w 7507400"/>
              <a:gd name="connsiteY15" fmla="*/ 815258 h 3166385"/>
              <a:gd name="connsiteX16" fmla="*/ 770008 w 7507400"/>
              <a:gd name="connsiteY16" fmla="*/ 965917 h 3166385"/>
              <a:gd name="connsiteX17" fmla="*/ 1008605 w 7507400"/>
              <a:gd name="connsiteY17" fmla="*/ 1019724 h 3166385"/>
              <a:gd name="connsiteX18" fmla="*/ 1554478 w 7507400"/>
              <a:gd name="connsiteY18" fmla="*/ 1098641 h 3166385"/>
              <a:gd name="connsiteX19" fmla="*/ 1634010 w 7507400"/>
              <a:gd name="connsiteY19" fmla="*/ 1227777 h 3166385"/>
              <a:gd name="connsiteX20" fmla="*/ 1702696 w 7507400"/>
              <a:gd name="connsiteY20" fmla="*/ 1371261 h 3166385"/>
              <a:gd name="connsiteX21" fmla="*/ 1847299 w 7507400"/>
              <a:gd name="connsiteY21" fmla="*/ 1464526 h 3166385"/>
              <a:gd name="connsiteX22" fmla="*/ 723015 w 7507400"/>
              <a:gd name="connsiteY22" fmla="*/ 1450177 h 3166385"/>
              <a:gd name="connsiteX23" fmla="*/ 1991901 w 7507400"/>
              <a:gd name="connsiteY23" fmla="*/ 1751495 h 3166385"/>
              <a:gd name="connsiteX24" fmla="*/ 1879835 w 7507400"/>
              <a:gd name="connsiteY24" fmla="*/ 1869870 h 3166385"/>
              <a:gd name="connsiteX25" fmla="*/ 2573927 w 7507400"/>
              <a:gd name="connsiteY25" fmla="*/ 2031290 h 3166385"/>
              <a:gd name="connsiteX26" fmla="*/ 2201575 w 7507400"/>
              <a:gd name="connsiteY26" fmla="*/ 2049225 h 3166385"/>
              <a:gd name="connsiteX27" fmla="*/ 4367000 w 7507400"/>
              <a:gd name="connsiteY27" fmla="*/ 2723602 h 3166385"/>
              <a:gd name="connsiteX28" fmla="*/ 5497485 w 7507400"/>
              <a:gd name="connsiteY28" fmla="*/ 2912009 h 3166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507400" h="3166385">
                <a:moveTo>
                  <a:pt x="5497485" y="2912009"/>
                </a:moveTo>
                <a:cubicBezTo>
                  <a:pt x="6033497" y="2998226"/>
                  <a:pt x="6619155" y="3089592"/>
                  <a:pt x="7034681" y="3151263"/>
                </a:cubicBezTo>
                <a:lnTo>
                  <a:pt x="7137723" y="3166385"/>
                </a:lnTo>
                <a:lnTo>
                  <a:pt x="7507400" y="875071"/>
                </a:lnTo>
                <a:lnTo>
                  <a:pt x="2083578" y="0"/>
                </a:lnTo>
                <a:lnTo>
                  <a:pt x="2023081" y="5468"/>
                </a:lnTo>
                <a:cubicBezTo>
                  <a:pt x="1965692" y="12642"/>
                  <a:pt x="1910562" y="27887"/>
                  <a:pt x="1865374" y="76313"/>
                </a:cubicBezTo>
                <a:cubicBezTo>
                  <a:pt x="1796688" y="151642"/>
                  <a:pt x="1724387" y="162404"/>
                  <a:pt x="1634010" y="119359"/>
                </a:cubicBezTo>
                <a:cubicBezTo>
                  <a:pt x="1554478" y="79900"/>
                  <a:pt x="1467718" y="90662"/>
                  <a:pt x="1388186" y="130121"/>
                </a:cubicBezTo>
                <a:cubicBezTo>
                  <a:pt x="1359266" y="144469"/>
                  <a:pt x="1330344" y="162404"/>
                  <a:pt x="1330344" y="198275"/>
                </a:cubicBezTo>
                <a:cubicBezTo>
                  <a:pt x="1330344" y="248495"/>
                  <a:pt x="1366496" y="262843"/>
                  <a:pt x="1406262" y="270018"/>
                </a:cubicBezTo>
                <a:cubicBezTo>
                  <a:pt x="1442412" y="277191"/>
                  <a:pt x="1485792" y="284366"/>
                  <a:pt x="1521942" y="277191"/>
                </a:cubicBezTo>
                <a:cubicBezTo>
                  <a:pt x="1753307" y="237734"/>
                  <a:pt x="1981057" y="302301"/>
                  <a:pt x="2212420" y="295128"/>
                </a:cubicBezTo>
                <a:cubicBezTo>
                  <a:pt x="1485792" y="449373"/>
                  <a:pt x="751934" y="399154"/>
                  <a:pt x="0" y="452960"/>
                </a:cubicBezTo>
                <a:cubicBezTo>
                  <a:pt x="97608" y="560573"/>
                  <a:pt x="224135" y="470896"/>
                  <a:pt x="300051" y="549813"/>
                </a:cubicBezTo>
                <a:cubicBezTo>
                  <a:pt x="227750" y="714820"/>
                  <a:pt x="256671" y="804497"/>
                  <a:pt x="401272" y="815258"/>
                </a:cubicBezTo>
                <a:cubicBezTo>
                  <a:pt x="542261" y="826019"/>
                  <a:pt x="694093" y="768625"/>
                  <a:pt x="770008" y="965917"/>
                </a:cubicBezTo>
                <a:cubicBezTo>
                  <a:pt x="791699" y="1026898"/>
                  <a:pt x="925458" y="1008963"/>
                  <a:pt x="1008605" y="1019724"/>
                </a:cubicBezTo>
                <a:cubicBezTo>
                  <a:pt x="1189357" y="1044833"/>
                  <a:pt x="1380957" y="1019724"/>
                  <a:pt x="1554478" y="1098641"/>
                </a:cubicBezTo>
                <a:cubicBezTo>
                  <a:pt x="1623165" y="1127337"/>
                  <a:pt x="1670160" y="1148860"/>
                  <a:pt x="1634010" y="1227777"/>
                </a:cubicBezTo>
                <a:cubicBezTo>
                  <a:pt x="1597859" y="1310280"/>
                  <a:pt x="1644855" y="1338976"/>
                  <a:pt x="1702696" y="1371261"/>
                </a:cubicBezTo>
                <a:cubicBezTo>
                  <a:pt x="1746077" y="1396370"/>
                  <a:pt x="1811148" y="1389197"/>
                  <a:pt x="1847299" y="1464526"/>
                </a:cubicBezTo>
                <a:cubicBezTo>
                  <a:pt x="1467717" y="1453764"/>
                  <a:pt x="1098981" y="1392783"/>
                  <a:pt x="723015" y="1450177"/>
                </a:cubicBezTo>
                <a:cubicBezTo>
                  <a:pt x="1135131" y="1593662"/>
                  <a:pt x="1587014" y="1586487"/>
                  <a:pt x="1991901" y="1751495"/>
                </a:cubicBezTo>
                <a:cubicBezTo>
                  <a:pt x="1977441" y="1808889"/>
                  <a:pt x="1883449" y="1783778"/>
                  <a:pt x="1879835" y="1869870"/>
                </a:cubicBezTo>
                <a:cubicBezTo>
                  <a:pt x="2093123" y="1959548"/>
                  <a:pt x="2349794" y="1898566"/>
                  <a:pt x="2573927" y="2031290"/>
                </a:cubicBezTo>
                <a:cubicBezTo>
                  <a:pt x="2443785" y="2092271"/>
                  <a:pt x="2324488" y="1991831"/>
                  <a:pt x="2201575" y="2049225"/>
                </a:cubicBezTo>
                <a:cubicBezTo>
                  <a:pt x="2241342" y="2135316"/>
                  <a:pt x="4041644" y="2666208"/>
                  <a:pt x="4367000" y="2723602"/>
                </a:cubicBezTo>
                <a:cubicBezTo>
                  <a:pt x="4615085" y="2767993"/>
                  <a:pt x="5038048" y="2838109"/>
                  <a:pt x="5497485" y="2912009"/>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p:cNvSpPr>
            <a:spLocks noGrp="1"/>
          </p:cNvSpPr>
          <p:nvPr>
            <p:ph type="ctrTitle"/>
          </p:nvPr>
        </p:nvSpPr>
        <p:spPr>
          <a:xfrm>
            <a:off x="1575881" y="1058780"/>
            <a:ext cx="6939469" cy="3412924"/>
          </a:xfrm>
        </p:spPr>
        <p:txBody>
          <a:bodyPr anchor="ctr">
            <a:normAutofit/>
          </a:bodyPr>
          <a:lstStyle/>
          <a:p>
            <a:pPr>
              <a:lnSpc>
                <a:spcPct val="90000"/>
              </a:lnSpc>
            </a:pPr>
            <a:r>
              <a:rPr lang="ro-MD" sz="3800" b="1" dirty="0">
                <a:latin typeface="Times New Roman" panose="02020603050405020304" pitchFamily="18" charset="0"/>
                <a:cs typeface="Times New Roman" panose="02020603050405020304" pitchFamily="18" charset="0"/>
              </a:rPr>
              <a:t>Procesul de Integrare în Uniunea Europeană a Republicii Moldova</a:t>
            </a:r>
          </a:p>
        </p:txBody>
      </p:sp>
      <p:sp>
        <p:nvSpPr>
          <p:cNvPr id="3" name="Subtitle 2"/>
          <p:cNvSpPr>
            <a:spLocks noGrp="1"/>
          </p:cNvSpPr>
          <p:nvPr>
            <p:ph type="subTitle" idx="1"/>
          </p:nvPr>
        </p:nvSpPr>
        <p:spPr>
          <a:xfrm>
            <a:off x="3890324" y="5142605"/>
            <a:ext cx="4886030" cy="1246472"/>
          </a:xfrm>
        </p:spPr>
        <p:txBody>
          <a:bodyPr anchor="ctr">
            <a:normAutofit/>
          </a:bodyPr>
          <a:lstStyle/>
          <a:p>
            <a:pPr algn="l">
              <a:lnSpc>
                <a:spcPct val="90000"/>
              </a:lnSpc>
            </a:pPr>
            <a:r>
              <a:rPr lang="ro-MD" sz="2400" dirty="0">
                <a:solidFill>
                  <a:schemeClr val="tx1"/>
                </a:solidFill>
              </a:rPr>
              <a:t>Oxana Isac, dr., conf. universitar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361369" y="852766"/>
            <a:ext cx="3028950" cy="4763360"/>
          </a:xfrm>
        </p:spPr>
        <p:txBody>
          <a:bodyPr>
            <a:normAutofit/>
          </a:bodyPr>
          <a:lstStyle/>
          <a:p>
            <a:r>
              <a:rPr lang="ro-MD" b="1" u="sng" dirty="0">
                <a:latin typeface="Times New Roman" panose="02020603050405020304" pitchFamily="18" charset="0"/>
                <a:cs typeface="Times New Roman" panose="02020603050405020304" pitchFamily="18" charset="0"/>
              </a:rPr>
              <a:t>Provocări și Perspective</a:t>
            </a:r>
          </a:p>
        </p:txBody>
      </p:sp>
      <p:sp>
        <p:nvSpPr>
          <p:cNvPr id="3" name="Content Placeholder 2"/>
          <p:cNvSpPr>
            <a:spLocks noGrp="1"/>
          </p:cNvSpPr>
          <p:nvPr>
            <p:ph idx="1"/>
          </p:nvPr>
        </p:nvSpPr>
        <p:spPr>
          <a:xfrm>
            <a:off x="3751688" y="830118"/>
            <a:ext cx="5262663" cy="5314570"/>
          </a:xfrm>
        </p:spPr>
        <p:txBody>
          <a:bodyPr anchor="ctr">
            <a:normAutofit/>
          </a:bodyPr>
          <a:lstStyle/>
          <a:p>
            <a:pPr marL="0" indent="0">
              <a:buNone/>
            </a:pPr>
            <a:r>
              <a:rPr lang="ro-MD" sz="1800" b="1" u="sng" dirty="0">
                <a:latin typeface="Times New Roman" panose="02020603050405020304" pitchFamily="18" charset="0"/>
                <a:cs typeface="Times New Roman" panose="02020603050405020304" pitchFamily="18" charset="0"/>
              </a:rPr>
              <a:t>Provocări</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Instabilitatea politică internă</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Influența geopolitică a Rusiei</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Corupția și reformele incomplete</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Probleme economice și migrația masivă</a:t>
            </a:r>
          </a:p>
          <a:p>
            <a:pPr marL="0" indent="0">
              <a:buNone/>
            </a:pPr>
            <a:r>
              <a:rPr lang="ro-MD" sz="1800" b="1" u="sng" dirty="0">
                <a:latin typeface="Times New Roman" panose="02020603050405020304" pitchFamily="18" charset="0"/>
                <a:cs typeface="Times New Roman" panose="02020603050405020304" pitchFamily="18" charset="0"/>
              </a:rPr>
              <a:t>Perspective</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Deschiderea negocierilor de aderare</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Integrarea economică și energetică mai profundă</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Beneficii socio-economice pentru cetățeni</a:t>
            </a:r>
          </a:p>
          <a:p>
            <a:endParaRPr lang="ro-MD" sz="1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628649" y="93935"/>
            <a:ext cx="7337827" cy="590194"/>
          </a:xfrm>
        </p:spPr>
        <p:txBody>
          <a:bodyPr>
            <a:normAutofit fontScale="90000"/>
          </a:bodyPr>
          <a:lstStyle/>
          <a:p>
            <a:r>
              <a:rPr b="1" u="sng" dirty="0" err="1">
                <a:latin typeface="Times New Roman" panose="02020603050405020304" pitchFamily="18" charset="0"/>
                <a:cs typeface="Times New Roman" panose="02020603050405020304" pitchFamily="18" charset="0"/>
              </a:rPr>
              <a:t>Concluzii</a:t>
            </a:r>
            <a:r>
              <a:rPr lang="ro-MD" b="1" u="sng" dirty="0">
                <a:latin typeface="Times New Roman" panose="02020603050405020304" pitchFamily="18" charset="0"/>
                <a:cs typeface="Times New Roman" panose="02020603050405020304" pitchFamily="18" charset="0"/>
              </a:rPr>
              <a:t> </a:t>
            </a:r>
            <a:endParaRPr b="1" u="sng" dirty="0">
              <a:latin typeface="Times New Roman" panose="02020603050405020304" pitchFamily="18" charset="0"/>
              <a:cs typeface="Times New Roman" panose="02020603050405020304" pitchFamily="18" charset="0"/>
            </a:endParaRPr>
          </a:p>
        </p:txBody>
      </p:sp>
      <p:sp>
        <p:nvSpPr>
          <p:cNvPr id="4" name="Rectangle 1">
            <a:extLst>
              <a:ext uri="{FF2B5EF4-FFF2-40B4-BE49-F238E27FC236}">
                <a16:creationId xmlns:a16="http://schemas.microsoft.com/office/drawing/2014/main" id="{6EF2A8DF-A266-DEDC-5D7E-D90B5977AB2F}"/>
              </a:ext>
            </a:extLst>
          </p:cNvPr>
          <p:cNvSpPr>
            <a:spLocks noGrp="1" noChangeArrowheads="1"/>
          </p:cNvSpPr>
          <p:nvPr>
            <p:ph idx="1"/>
          </p:nvPr>
        </p:nvSpPr>
        <p:spPr bwMode="auto">
          <a:xfrm>
            <a:off x="493143" y="1016464"/>
            <a:ext cx="8155428"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MD" altLang="ro-MD"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Procesul de integrare europeană al Republicii Moldova reprezintă un angajament strategic pe termen lung, susținut nu doar de autoritățile moldovenești, ci și de Uniunea Europeană, care continuă să sprijine dezvoltarea democratică, reformele esențiale și creșterea economică a țării. Așa cum a subliniat Josep Borrell, Uniunea Europeană este dedicată „să continue sprijinirea dezvoltării democratice, reformelor și creșterii economice a Moldovei, precum și să-i întărească reziliența pe drumul său către UE”. De asemenea, Ursula von der Leyen a reiterat acest angajament, afirmând că UE va continua să sprijine acest parcurs al Moldovei „pentru a-i întări reziliența pe drumul său către UE.”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o-MD" altLang="ro-MD"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MD" altLang="ro-MD"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Aceste citate reflectă clar sprijinul constant al Uniunii Europene, care recunoaște importanța procesului de integrare pentru viitorul Moldovei. Procesul este unul complex și necesită eforturi susținute din partea autorităților moldovenești, dar și un angajament ferm din partea cetățenilor. Deși sunt numeroase provocări, inclusiv necesitatea reformării justiției, stabilizarea economiei și depășirea dificultăților geopolitice, beneficiile integrării în Uniunea Europeană sunt incontestabile: o economie mai puternică, un stat de drept consolidat și standarde de viață mai ridicate.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o-MD" altLang="ro-MD"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MD" altLang="ro-MD"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Astfel, succesul acestui parcurs depinde de determinarea politică și de implicarea activă a societății civile, dar și de sprijinul continuu al partenerilor europeni. „Drumul spre UE este dificil, dar fiecare pas făcut ne apropie de o Moldovă mai prosperă, mai democratică și mai integrată în familia europeană,” iar această realitate poate deveni tot mai aproape, dacă Moldova își continuă angajamentul pe această traiectorie europeană.</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628650" y="713312"/>
            <a:ext cx="3028950" cy="5431376"/>
          </a:xfrm>
        </p:spPr>
        <p:txBody>
          <a:bodyPr>
            <a:normAutofit/>
          </a:bodyPr>
          <a:lstStyle/>
          <a:p>
            <a:r>
              <a:rPr lang="ro-MD" sz="3700" b="1" u="sng" dirty="0">
                <a:latin typeface="Times New Roman" panose="02020603050405020304" pitchFamily="18" charset="0"/>
                <a:cs typeface="Times New Roman" panose="02020603050405020304" pitchFamily="18" charset="0"/>
              </a:rPr>
              <a:t>Referințe bibliografice</a:t>
            </a:r>
          </a:p>
        </p:txBody>
      </p:sp>
      <p:sp>
        <p:nvSpPr>
          <p:cNvPr id="4" name="Rectangle 1">
            <a:extLst>
              <a:ext uri="{FF2B5EF4-FFF2-40B4-BE49-F238E27FC236}">
                <a16:creationId xmlns:a16="http://schemas.microsoft.com/office/drawing/2014/main" id="{166DCFEB-A8B5-C0AE-A5B3-39D223B5B7F1}"/>
              </a:ext>
            </a:extLst>
          </p:cNvPr>
          <p:cNvSpPr>
            <a:spLocks noGrp="1" noChangeArrowheads="1"/>
          </p:cNvSpPr>
          <p:nvPr>
            <p:ph idx="1"/>
          </p:nvPr>
        </p:nvSpPr>
        <p:spPr bwMode="auto">
          <a:xfrm>
            <a:off x="4007797" y="713313"/>
            <a:ext cx="5136204" cy="543137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lnSpc>
                <a:spcPct val="90000"/>
              </a:lnSpc>
              <a:spcBef>
                <a:spcPct val="0"/>
              </a:spcBef>
              <a:spcAft>
                <a:spcPts val="600"/>
              </a:spcAft>
              <a:buClrTx/>
              <a:buSzTx/>
              <a:buFontTx/>
              <a:buAutoNum type="arabicPeriod"/>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Uniunea Europeană – Acordul de Asociere</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Documentul oficial al Acordului de Asociere între Uniunea Europeană și Republica Moldova</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2"/>
              </a:rPr>
              <a:t>https://eeas.europa.eu/archives/delegations/moldova/</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2"/>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Comisia Europeană</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Comunicări și rapoarte ale Comisiei Europene privind Republica Moldova</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3"/>
              </a:rPr>
              <a:t>https://ec.europa.eu/neighbourhood-enlargement/neighbourhood/countries/moldova_en</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3"/>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Declarațiile oficiale ale liderilor UE</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Josep Borrell</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și </a:t>
            </a: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Ursula von der Leyen</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despre sprijinul UE pentru Republica Moldova: </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4"/>
              </a:rPr>
              <a:t>https://eeas.europa.eu/</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 pentru citatele oficiale ale liderilor europeni. </a:t>
            </a:r>
          </a:p>
          <a:p>
            <a:pPr marL="0" marR="0" lvl="0" indent="0" defTabSz="914400" rtl="0" eaLnBrk="0" fontAlgn="base" latinLnBrk="0" hangingPunct="0">
              <a:lnSpc>
                <a:spcPct val="90000"/>
              </a:lnSpc>
              <a:spcBef>
                <a:spcPct val="0"/>
              </a:spcBef>
              <a:spcAft>
                <a:spcPts val="600"/>
              </a:spcAft>
              <a:buClrTx/>
              <a:buSzTx/>
              <a:buFontTx/>
              <a:buAutoNum type="arabicPeriod" startAt="4"/>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Chatham House - Analize despre Moldova și integrarea europeană</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5"/>
              </a:rPr>
              <a:t>https://www.chathamhouse.org/</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5"/>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European Policy Centre</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Analize despre relațiile dintre Moldova și Uniunea Europeană: </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6"/>
              </a:rPr>
              <a:t>https://www.epc.eu/</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6"/>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Moldova.org – Știri din Republica Moldova</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7"/>
              </a:rPr>
              <a:t>https://www.moldova.org/</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7"/>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Reuters – Articole și știri despre Moldova</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8"/>
              </a:rPr>
              <a:t>https://www.reuters.com/</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0" defTabSz="914400" rtl="0" eaLnBrk="0" fontAlgn="base" latinLnBrk="0" hangingPunct="0">
              <a:lnSpc>
                <a:spcPct val="90000"/>
              </a:lnSpc>
              <a:spcBef>
                <a:spcPct val="0"/>
              </a:spcBef>
              <a:spcAft>
                <a:spcPts val="600"/>
              </a:spcAft>
              <a:buClrTx/>
              <a:buSzTx/>
              <a:buFontTx/>
              <a:buAutoNum type="arabicPeriod" startAt="8"/>
              <a:tabLst/>
            </a:pPr>
            <a:r>
              <a:rPr kumimoji="0" lang="ro-MD" altLang="ro-MD" sz="1100" b="1" i="0" u="none" strike="noStrike" cap="none" normalizeH="0" baseline="0" dirty="0">
                <a:ln>
                  <a:noFill/>
                </a:ln>
                <a:effectLst/>
                <a:latin typeface="Times New Roman" panose="02020603050405020304" pitchFamily="18" charset="0"/>
                <a:cs typeface="Times New Roman" panose="02020603050405020304" pitchFamily="18" charset="0"/>
              </a:rPr>
              <a:t>BBC – Despre politica de vecinătate a Uniunii Europene și integrarea Moldovei</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457200" marR="0" lvl="1" indent="0" defTabSz="914400" rtl="0" eaLnBrk="0" fontAlgn="base" latinLnBrk="0" hangingPunct="0">
              <a:lnSpc>
                <a:spcPct val="90000"/>
              </a:lnSpc>
              <a:spcBef>
                <a:spcPct val="0"/>
              </a:spcBef>
              <a:spcAft>
                <a:spcPts val="600"/>
              </a:spcAft>
              <a:buClrTx/>
              <a:buSzTx/>
              <a:buFontTx/>
              <a:buChar char="•"/>
              <a:tabLst/>
            </a:pP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hlinkClick r:id="rId9"/>
              </a:rPr>
              <a:t>https://www.bbc.com/</a:t>
            </a:r>
            <a:r>
              <a:rPr kumimoji="0" lang="ro-MD" altLang="ro-MD" sz="1100" b="0" i="0" u="none" strike="noStrike" cap="none" normalizeH="0" baseline="0" dirty="0">
                <a:ln>
                  <a:noFill/>
                </a:ln>
                <a:effectLst/>
                <a:latin typeface="Times New Roman" panose="02020603050405020304" pitchFamily="18" charset="0"/>
                <a:cs typeface="Times New Roman" panose="02020603050405020304" pitchFamily="18"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033FDD86-7C09-D4B3-A392-55955F0E79A9}"/>
              </a:ext>
            </a:extLst>
          </p:cNvPr>
          <p:cNvSpPr>
            <a:spLocks noGrp="1"/>
          </p:cNvSpPr>
          <p:nvPr>
            <p:ph type="ctrTitle"/>
          </p:nvPr>
        </p:nvSpPr>
        <p:spPr>
          <a:xfrm>
            <a:off x="628650" y="713312"/>
            <a:ext cx="3028950" cy="4014331"/>
          </a:xfrm>
        </p:spPr>
        <p:txBody>
          <a:bodyPr vert="horz" lIns="91440" tIns="45720" rIns="91440" bIns="45720" rtlCol="0" anchor="ctr">
            <a:normAutofit/>
          </a:bodyPr>
          <a:lstStyle/>
          <a:p>
            <a:pPr algn="l" defTabSz="914400">
              <a:lnSpc>
                <a:spcPct val="90000"/>
              </a:lnSpc>
            </a:pPr>
            <a:r>
              <a:rPr lang="ro-RO" sz="3800" b="1" kern="1200" dirty="0">
                <a:solidFill>
                  <a:schemeClr val="tx1"/>
                </a:solidFill>
                <a:latin typeface="Times New Roman" panose="02020603050405020304" pitchFamily="18" charset="0"/>
                <a:cs typeface="Times New Roman" panose="02020603050405020304" pitchFamily="18" charset="0"/>
              </a:rPr>
              <a:t>Planul:</a:t>
            </a:r>
            <a:r>
              <a:rPr lang="ro-MD" sz="3800" b="1" kern="1200" dirty="0">
                <a:solidFill>
                  <a:schemeClr val="tx1"/>
                </a:solidFill>
                <a:latin typeface="Times New Roman" panose="02020603050405020304" pitchFamily="18" charset="0"/>
                <a:cs typeface="Times New Roman" panose="02020603050405020304" pitchFamily="18" charset="0"/>
              </a:rPr>
              <a:t> </a:t>
            </a:r>
            <a:endParaRPr lang="en-US" sz="3800" b="1" kern="1200" dirty="0">
              <a:solidFill>
                <a:schemeClr val="tx1"/>
              </a:solidFill>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id="{729E5013-9633-48DB-7162-B9B28CB60A1B}"/>
              </a:ext>
            </a:extLst>
          </p:cNvPr>
          <p:cNvSpPr>
            <a:spLocks noGrp="1" noChangeArrowheads="1"/>
          </p:cNvSpPr>
          <p:nvPr>
            <p:ph type="subTitle" idx="1"/>
          </p:nvPr>
        </p:nvSpPr>
        <p:spPr bwMode="auto">
          <a:xfrm>
            <a:off x="3978613" y="1333010"/>
            <a:ext cx="4990289" cy="4191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Introducere</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Definiții</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Planul integrării europene</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Teorii ale integrării europene</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lang="ro-MD" altLang="ro-MD" sz="2000" dirty="0">
                <a:solidFill>
                  <a:schemeClr val="tx1"/>
                </a:solidFill>
                <a:latin typeface="Times New Roman" panose="02020603050405020304" pitchFamily="18" charset="0"/>
                <a:cs typeface="Times New Roman" panose="02020603050405020304" pitchFamily="18" charset="0"/>
              </a:rPr>
              <a:t>Tipologii ale integrării europene </a:t>
            </a:r>
            <a:endPar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Exemple ale integrării europene</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Provocări și perspective</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Concluzii</a:t>
            </a:r>
          </a:p>
          <a:p>
            <a:pPr marL="457200" marR="0" lvl="0" indent="-457200" algn="l" defTabSz="914400" rtl="0" eaLnBrk="0" fontAlgn="base" latinLnBrk="0" hangingPunct="0">
              <a:lnSpc>
                <a:spcPct val="150000"/>
              </a:lnSpc>
              <a:spcBef>
                <a:spcPct val="0"/>
              </a:spcBef>
              <a:spcAft>
                <a:spcPct val="0"/>
              </a:spcAft>
              <a:buClrTx/>
              <a:buSzTx/>
              <a:buFont typeface="+mj-lt"/>
              <a:buAutoNum type="arabicPeriod"/>
              <a:tabLst/>
            </a:pPr>
            <a:r>
              <a:rPr kumimoji="0" lang="ro-MD" altLang="ro-MD" sz="20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Bibliografie </a:t>
            </a:r>
          </a:p>
        </p:txBody>
      </p:sp>
    </p:spTree>
    <p:extLst>
      <p:ext uri="{BB962C8B-B14F-4D97-AF65-F5344CB8AC3E}">
        <p14:creationId xmlns:p14="http://schemas.microsoft.com/office/powerpoint/2010/main" val="986672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136187" y="557670"/>
            <a:ext cx="3028950" cy="4228339"/>
          </a:xfrm>
        </p:spPr>
        <p:txBody>
          <a:bodyPr>
            <a:normAutofit/>
          </a:bodyPr>
          <a:lstStyle/>
          <a:p>
            <a:r>
              <a:rPr lang="ro-MD" sz="3800" b="1" u="sng" dirty="0">
                <a:latin typeface="Times New Roman" panose="02020603050405020304" pitchFamily="18" charset="0"/>
                <a:cs typeface="Times New Roman" panose="02020603050405020304" pitchFamily="18" charset="0"/>
              </a:rPr>
              <a:t>Introducere</a:t>
            </a:r>
          </a:p>
        </p:txBody>
      </p:sp>
      <p:sp>
        <p:nvSpPr>
          <p:cNvPr id="3" name="Content Placeholder 2"/>
          <p:cNvSpPr>
            <a:spLocks noGrp="1"/>
          </p:cNvSpPr>
          <p:nvPr>
            <p:ph idx="1"/>
          </p:nvPr>
        </p:nvSpPr>
        <p:spPr>
          <a:xfrm>
            <a:off x="3301323" y="116732"/>
            <a:ext cx="5706489" cy="6585625"/>
          </a:xfrm>
        </p:spPr>
        <p:txBody>
          <a:bodyPr anchor="ctr">
            <a:normAutofit fontScale="32500" lnSpcReduction="20000"/>
          </a:bodyPr>
          <a:lstStyle/>
          <a:p>
            <a:r>
              <a:rPr lang="ro-MD" sz="4300" dirty="0">
                <a:latin typeface="Times New Roman" panose="02020603050405020304" pitchFamily="18" charset="0"/>
                <a:cs typeface="Times New Roman" panose="02020603050405020304" pitchFamily="18" charset="0"/>
              </a:rPr>
              <a:t>Integrarea europeană a Republicii Moldova reprezintă un proces complex și multidimensional, care implică adaptarea instituțiilor naționale la standardele Uniunii Europene (UE), armonizarea legislației interne cu acquis-ul comunitar și implementarea unor reforme politice, economice și sociale semnificative. Această direcție strategică este văzută ca o cale de modernizare a țării și de creștere a nivelului de trai al cetățenilor săi.</a:t>
            </a:r>
          </a:p>
          <a:p>
            <a:endParaRPr lang="ro-MD" sz="4300" dirty="0">
              <a:latin typeface="Times New Roman" panose="02020603050405020304" pitchFamily="18" charset="0"/>
              <a:cs typeface="Times New Roman" panose="02020603050405020304" pitchFamily="18" charset="0"/>
            </a:endParaRPr>
          </a:p>
          <a:p>
            <a:r>
              <a:rPr lang="ro-MD" sz="4300" dirty="0">
                <a:latin typeface="Times New Roman" panose="02020603050405020304" pitchFamily="18" charset="0"/>
                <a:cs typeface="Times New Roman" panose="02020603050405020304" pitchFamily="18" charset="0"/>
              </a:rPr>
              <a:t>Istoric, Republica Moldova a fost parte a fostei Uniuni Sovietice, iar după obținerea independenței în 1991, țara a trebuit să navigheze printr-un mediu geopolitic complex, aflat între influențele Vestului european și Estului rus. De-a lungul anilor, Chișinăul a adoptat diferite strategii de dezvoltare, iar începând cu anii 2000, procesul de apropiere de UE a devenit o prioritate pentru guvernele pro-europene.</a:t>
            </a:r>
          </a:p>
          <a:p>
            <a:endParaRPr lang="ro-MD" sz="4300" dirty="0">
              <a:latin typeface="Times New Roman" panose="02020603050405020304" pitchFamily="18" charset="0"/>
              <a:cs typeface="Times New Roman" panose="02020603050405020304" pitchFamily="18" charset="0"/>
            </a:endParaRPr>
          </a:p>
          <a:p>
            <a:r>
              <a:rPr lang="ro-MD" sz="4300" dirty="0">
                <a:latin typeface="Times New Roman" panose="02020603050405020304" pitchFamily="18" charset="0"/>
                <a:cs typeface="Times New Roman" panose="02020603050405020304" pitchFamily="18" charset="0"/>
              </a:rPr>
              <a:t>Un moment decisiv în parcursul european al Republicii Moldova l-a reprezentat semnarea </a:t>
            </a:r>
            <a:r>
              <a:rPr lang="ro-MD" sz="4300" b="1" dirty="0">
                <a:latin typeface="Times New Roman" panose="02020603050405020304" pitchFamily="18" charset="0"/>
                <a:cs typeface="Times New Roman" panose="02020603050405020304" pitchFamily="18" charset="0"/>
              </a:rPr>
              <a:t>Acordului de Asociere cu Uniunea Europeană</a:t>
            </a:r>
            <a:r>
              <a:rPr lang="ro-MD" sz="4300" dirty="0">
                <a:latin typeface="Times New Roman" panose="02020603050405020304" pitchFamily="18" charset="0"/>
                <a:cs typeface="Times New Roman" panose="02020603050405020304" pitchFamily="18" charset="0"/>
              </a:rPr>
              <a:t> în 2014, care a pus bazele unei cooperări mai strânse, inclusiv prin implementarea </a:t>
            </a:r>
            <a:r>
              <a:rPr lang="ro-MD" sz="4300" b="1" dirty="0">
                <a:latin typeface="Times New Roman" panose="02020603050405020304" pitchFamily="18" charset="0"/>
                <a:cs typeface="Times New Roman" panose="02020603050405020304" pitchFamily="18" charset="0"/>
              </a:rPr>
              <a:t>Zonei de Liber Schimb Aprofundat și Cuprinzător (DCFTA)</a:t>
            </a:r>
            <a:r>
              <a:rPr lang="ro-MD" sz="4300" dirty="0">
                <a:latin typeface="Times New Roman" panose="02020603050405020304" pitchFamily="18" charset="0"/>
                <a:cs typeface="Times New Roman" panose="02020603050405020304" pitchFamily="18" charset="0"/>
              </a:rPr>
              <a:t>. Acest acord a facilitat creșterea exporturilor moldovenești către UE și a impulsionat reformele în domeniul justiției, economiei și administrației publice.</a:t>
            </a:r>
          </a:p>
          <a:p>
            <a:endParaRPr lang="ro-MD" sz="4300" dirty="0">
              <a:latin typeface="Times New Roman" panose="02020603050405020304" pitchFamily="18" charset="0"/>
              <a:cs typeface="Times New Roman" panose="02020603050405020304" pitchFamily="18" charset="0"/>
            </a:endParaRPr>
          </a:p>
          <a:p>
            <a:r>
              <a:rPr lang="ro-MD" sz="4300" dirty="0">
                <a:latin typeface="Times New Roman" panose="02020603050405020304" pitchFamily="18" charset="0"/>
                <a:cs typeface="Times New Roman" panose="02020603050405020304" pitchFamily="18" charset="0"/>
              </a:rPr>
              <a:t>Un pas și mai important a fost obținerea </a:t>
            </a:r>
            <a:r>
              <a:rPr lang="ro-MD" sz="4300" b="1" dirty="0">
                <a:latin typeface="Times New Roman" panose="02020603050405020304" pitchFamily="18" charset="0"/>
                <a:cs typeface="Times New Roman" panose="02020603050405020304" pitchFamily="18" charset="0"/>
              </a:rPr>
              <a:t>statutului de țară candidată la aderare în 2022</a:t>
            </a:r>
            <a:r>
              <a:rPr lang="ro-MD" sz="4300" dirty="0">
                <a:latin typeface="Times New Roman" panose="02020603050405020304" pitchFamily="18" charset="0"/>
                <a:cs typeface="Times New Roman" panose="02020603050405020304" pitchFamily="18" charset="0"/>
              </a:rPr>
              <a:t>, ceea ce a consolidat angajamentul Uniunii Europene față de integrarea Republicii Moldova. În prezent, țara trebuie să îndeplinească o serie de criterii politice, economice și legislative pentru a avansa spre următoarea etapă a aderării.</a:t>
            </a:r>
          </a:p>
          <a:p>
            <a:endParaRPr lang="ro-MD" sz="4300" dirty="0">
              <a:latin typeface="Times New Roman" panose="02020603050405020304" pitchFamily="18" charset="0"/>
              <a:cs typeface="Times New Roman" panose="02020603050405020304" pitchFamily="18" charset="0"/>
            </a:endParaRPr>
          </a:p>
          <a:p>
            <a:r>
              <a:rPr lang="ro-MD" sz="4300" dirty="0">
                <a:latin typeface="Times New Roman" panose="02020603050405020304" pitchFamily="18" charset="0"/>
                <a:cs typeface="Times New Roman" panose="02020603050405020304" pitchFamily="18" charset="0"/>
              </a:rPr>
              <a:t>Această lucrare își propune să analizeze procesele de integrare ale Republicii Moldova în UE, evidențiind etapele-cheie, teoriile și tipologiile integrării, provocările întâmpinate și perspectivele pe termen lung.</a:t>
            </a:r>
          </a:p>
          <a:p>
            <a:endParaRPr lang="ro-MD" sz="4300" dirty="0"/>
          </a:p>
          <a:p>
            <a:endParaRPr lang="ro-MD" sz="1700" dirty="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628650" y="713312"/>
            <a:ext cx="3028950" cy="5431376"/>
          </a:xfrm>
        </p:spPr>
        <p:txBody>
          <a:bodyPr>
            <a:normAutofit/>
          </a:bodyPr>
          <a:lstStyle/>
          <a:p>
            <a:r>
              <a:rPr lang="ro-MD" b="1" u="sng">
                <a:latin typeface="Times New Roman" panose="02020603050405020304" pitchFamily="18" charset="0"/>
                <a:cs typeface="Times New Roman" panose="02020603050405020304" pitchFamily="18" charset="0"/>
              </a:rPr>
              <a:t>Definiții ale Integrării Europene</a:t>
            </a:r>
          </a:p>
        </p:txBody>
      </p:sp>
      <p:sp>
        <p:nvSpPr>
          <p:cNvPr id="3" name="Content Placeholder 2"/>
          <p:cNvSpPr>
            <a:spLocks noGrp="1"/>
          </p:cNvSpPr>
          <p:nvPr>
            <p:ph idx="1"/>
          </p:nvPr>
        </p:nvSpPr>
        <p:spPr>
          <a:xfrm>
            <a:off x="4571999" y="713313"/>
            <a:ext cx="3943351" cy="5431376"/>
          </a:xfrm>
        </p:spPr>
        <p:txBody>
          <a:bodyPr anchor="ctr">
            <a:normAutofit/>
          </a:bodyPr>
          <a:lstStyle/>
          <a:p>
            <a:pPr>
              <a:lnSpc>
                <a:spcPct val="90000"/>
              </a:lnSpc>
            </a:pPr>
            <a:r>
              <a:rPr lang="ro-MD" sz="1400" b="1" u="sng">
                <a:latin typeface="Times New Roman" panose="02020603050405020304" pitchFamily="18" charset="0"/>
                <a:cs typeface="Times New Roman" panose="02020603050405020304" pitchFamily="18" charset="0"/>
              </a:rPr>
              <a:t>Integrarea europeană</a:t>
            </a:r>
          </a:p>
          <a:p>
            <a:pPr marL="0" indent="0">
              <a:lnSpc>
                <a:spcPct val="90000"/>
              </a:lnSpc>
              <a:buNone/>
            </a:pPr>
            <a:r>
              <a:rPr lang="ro-MD" sz="1400">
                <a:latin typeface="Times New Roman" panose="02020603050405020304" pitchFamily="18" charset="0"/>
                <a:cs typeface="Times New Roman" panose="02020603050405020304" pitchFamily="18" charset="0"/>
              </a:rPr>
              <a:t>Integrarea europeană reprezintă procesul prin care statele europene colaborează pentru a construi o uniune politică, economică și juridică mai puternică, bazată pe principii comune, precum democrația, statul de drept, drepturile omului și economia de piață.</a:t>
            </a:r>
          </a:p>
          <a:p>
            <a:pPr marL="0" indent="0">
              <a:lnSpc>
                <a:spcPct val="90000"/>
              </a:lnSpc>
              <a:buNone/>
            </a:pPr>
            <a:r>
              <a:rPr lang="ro-MD" sz="1400">
                <a:latin typeface="Times New Roman" panose="02020603050405020304" pitchFamily="18" charset="0"/>
                <a:cs typeface="Times New Roman" panose="02020603050405020304" pitchFamily="18" charset="0"/>
              </a:rPr>
              <a:t>Aceasta poate avea mai multe niveluri, de la cooperare economică și politică (cum este Parteneriatul Estic) până la aderarea completă la Uniunea Europeană.</a:t>
            </a:r>
          </a:p>
          <a:p>
            <a:pPr>
              <a:lnSpc>
                <a:spcPct val="90000"/>
              </a:lnSpc>
            </a:pPr>
            <a:r>
              <a:rPr lang="ro-MD" sz="1400" b="1" u="sng">
                <a:latin typeface="Times New Roman" panose="02020603050405020304" pitchFamily="18" charset="0"/>
                <a:cs typeface="Times New Roman" panose="02020603050405020304" pitchFamily="18" charset="0"/>
              </a:rPr>
              <a:t>Uniunea Europeană (UE)</a:t>
            </a:r>
          </a:p>
          <a:p>
            <a:pPr marL="0" indent="0">
              <a:lnSpc>
                <a:spcPct val="90000"/>
              </a:lnSpc>
              <a:buNone/>
            </a:pPr>
            <a:r>
              <a:rPr lang="ro-MD" sz="1400">
                <a:latin typeface="Times New Roman" panose="02020603050405020304" pitchFamily="18" charset="0"/>
                <a:cs typeface="Times New Roman" panose="02020603050405020304" pitchFamily="18" charset="0"/>
              </a:rPr>
              <a:t>Uniunea Europeană este o organizație supranațională formată din 27 de state membre, care cooperează în domenii precum economia, securitatea, politica externă și protecția mediului. UE are instituții centrale puternice, precum </a:t>
            </a:r>
            <a:r>
              <a:rPr lang="ro-MD" sz="1400" b="1">
                <a:latin typeface="Times New Roman" panose="02020603050405020304" pitchFamily="18" charset="0"/>
                <a:cs typeface="Times New Roman" panose="02020603050405020304" pitchFamily="18" charset="0"/>
              </a:rPr>
              <a:t>Comisia Europeană</a:t>
            </a:r>
            <a:r>
              <a:rPr lang="ro-MD" sz="1400">
                <a:latin typeface="Times New Roman" panose="02020603050405020304" pitchFamily="18" charset="0"/>
                <a:cs typeface="Times New Roman" panose="02020603050405020304" pitchFamily="18" charset="0"/>
              </a:rPr>
              <a:t>, </a:t>
            </a:r>
            <a:r>
              <a:rPr lang="ro-MD" sz="1400" b="1">
                <a:latin typeface="Times New Roman" panose="02020603050405020304" pitchFamily="18" charset="0"/>
                <a:cs typeface="Times New Roman" panose="02020603050405020304" pitchFamily="18" charset="0"/>
              </a:rPr>
              <a:t>Parlamentul European</a:t>
            </a:r>
            <a:r>
              <a:rPr lang="ro-MD" sz="1400">
                <a:latin typeface="Times New Roman" panose="02020603050405020304" pitchFamily="18" charset="0"/>
                <a:cs typeface="Times New Roman" panose="02020603050405020304" pitchFamily="18" charset="0"/>
              </a:rPr>
              <a:t> și </a:t>
            </a:r>
            <a:r>
              <a:rPr lang="ro-MD" sz="1400" b="1">
                <a:latin typeface="Times New Roman" panose="02020603050405020304" pitchFamily="18" charset="0"/>
                <a:cs typeface="Times New Roman" panose="02020603050405020304" pitchFamily="18" charset="0"/>
              </a:rPr>
              <a:t>Consiliul UE</a:t>
            </a:r>
            <a:r>
              <a:rPr lang="ro-MD" sz="1400">
                <a:latin typeface="Times New Roman" panose="02020603050405020304" pitchFamily="18" charset="0"/>
                <a:cs typeface="Times New Roman" panose="02020603050405020304" pitchFamily="18" charset="0"/>
              </a:rPr>
              <a:t>, care contribuie la adoptarea deciziilor comune.</a:t>
            </a:r>
          </a:p>
          <a:p>
            <a:pPr>
              <a:lnSpc>
                <a:spcPct val="90000"/>
              </a:lnSpc>
            </a:pPr>
            <a:r>
              <a:rPr lang="ro-MD" sz="1400" b="1" u="sng">
                <a:latin typeface="Times New Roman" panose="02020603050405020304" pitchFamily="18" charset="0"/>
                <a:cs typeface="Times New Roman" panose="02020603050405020304" pitchFamily="18" charset="0"/>
              </a:rPr>
              <a:t>Aderarea la UE</a:t>
            </a:r>
          </a:p>
          <a:p>
            <a:pPr marL="0" indent="0">
              <a:lnSpc>
                <a:spcPct val="90000"/>
              </a:lnSpc>
              <a:buNone/>
            </a:pPr>
            <a:r>
              <a:rPr lang="ro-MD" sz="1400">
                <a:latin typeface="Times New Roman" panose="02020603050405020304" pitchFamily="18" charset="0"/>
                <a:cs typeface="Times New Roman" panose="02020603050405020304" pitchFamily="18" charset="0"/>
              </a:rPr>
              <a:t>Procesul de aderare la UE implică mai multe etape, începând cu obținerea statutului de țară candidată, deschiderea negocierilor de aderare, implementarea reformelor necesare și, în final, acceptarea ca stat membru cu drepturi depline.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A6EE1DC-18E8-557C-DEC0-8428353C50A7}"/>
              </a:ext>
            </a:extLst>
          </p:cNvPr>
          <p:cNvSpPr>
            <a:spLocks noGrp="1"/>
          </p:cNvSpPr>
          <p:nvPr>
            <p:ph type="title"/>
          </p:nvPr>
        </p:nvSpPr>
        <p:spPr>
          <a:xfrm>
            <a:off x="628650" y="713312"/>
            <a:ext cx="3028950" cy="5431376"/>
          </a:xfrm>
        </p:spPr>
        <p:txBody>
          <a:bodyPr>
            <a:normAutofit/>
          </a:bodyPr>
          <a:lstStyle/>
          <a:p>
            <a:r>
              <a:rPr lang="ro-MD" b="1" u="sng">
                <a:latin typeface="Times New Roman" panose="02020603050405020304" pitchFamily="18" charset="0"/>
                <a:cs typeface="Times New Roman" panose="02020603050405020304" pitchFamily="18" charset="0"/>
              </a:rPr>
              <a:t>Planul integrării europene a Republicii Moldova</a:t>
            </a:r>
          </a:p>
        </p:txBody>
      </p:sp>
      <p:sp>
        <p:nvSpPr>
          <p:cNvPr id="3" name="Content Placeholder 2">
            <a:extLst>
              <a:ext uri="{FF2B5EF4-FFF2-40B4-BE49-F238E27FC236}">
                <a16:creationId xmlns:a16="http://schemas.microsoft.com/office/drawing/2014/main" id="{517E0AD8-7351-9246-0E42-DC846AF34F74}"/>
              </a:ext>
            </a:extLst>
          </p:cNvPr>
          <p:cNvSpPr>
            <a:spLocks noGrp="1"/>
          </p:cNvSpPr>
          <p:nvPr>
            <p:ph idx="1"/>
          </p:nvPr>
        </p:nvSpPr>
        <p:spPr>
          <a:xfrm>
            <a:off x="4571999" y="713313"/>
            <a:ext cx="3943351" cy="5431376"/>
          </a:xfrm>
        </p:spPr>
        <p:txBody>
          <a:bodyPr anchor="ctr">
            <a:normAutofit/>
          </a:bodyPr>
          <a:lstStyle/>
          <a:p>
            <a:pPr>
              <a:lnSpc>
                <a:spcPct val="90000"/>
              </a:lnSpc>
            </a:pPr>
            <a:r>
              <a:rPr lang="ro-MD" sz="1300" b="1" u="sng">
                <a:latin typeface="Times New Roman" panose="02020603050405020304" pitchFamily="18" charset="0"/>
                <a:cs typeface="Times New Roman" panose="02020603050405020304" pitchFamily="18" charset="0"/>
              </a:rPr>
              <a:t>Etape esențiale ale integrării europene</a:t>
            </a:r>
          </a:p>
          <a:p>
            <a:pPr marL="0" indent="0">
              <a:lnSpc>
                <a:spcPct val="90000"/>
              </a:lnSpc>
              <a:buNone/>
            </a:pPr>
            <a:endParaRPr lang="ro-MD" sz="1300" b="1" u="sng">
              <a:latin typeface="Times New Roman" panose="02020603050405020304" pitchFamily="18" charset="0"/>
              <a:cs typeface="Times New Roman" panose="02020603050405020304" pitchFamily="18" charset="0"/>
            </a:endParaRPr>
          </a:p>
          <a:p>
            <a:pPr>
              <a:lnSpc>
                <a:spcPct val="90000"/>
              </a:lnSpc>
              <a:buFont typeface="+mj-lt"/>
              <a:buAutoNum type="arabicPeriod"/>
            </a:pPr>
            <a:r>
              <a:rPr lang="ro-MD" sz="1300" b="1">
                <a:latin typeface="Times New Roman" panose="02020603050405020304" pitchFamily="18" charset="0"/>
                <a:cs typeface="Times New Roman" panose="02020603050405020304" pitchFamily="18" charset="0"/>
              </a:rPr>
              <a:t>1994</a:t>
            </a:r>
            <a:r>
              <a:rPr lang="ro-MD" sz="1300">
                <a:latin typeface="Times New Roman" panose="02020603050405020304" pitchFamily="18" charset="0"/>
                <a:cs typeface="Times New Roman" panose="02020603050405020304" pitchFamily="18" charset="0"/>
              </a:rPr>
              <a:t> – Semnarea Acordului de Parteneriat și Cooperare cu UE.</a:t>
            </a:r>
          </a:p>
          <a:p>
            <a:pPr>
              <a:lnSpc>
                <a:spcPct val="90000"/>
              </a:lnSpc>
              <a:buFont typeface="+mj-lt"/>
              <a:buAutoNum type="arabicPeriod"/>
            </a:pPr>
            <a:r>
              <a:rPr lang="ro-MD" sz="1300" b="1">
                <a:latin typeface="Times New Roman" panose="02020603050405020304" pitchFamily="18" charset="0"/>
                <a:cs typeface="Times New Roman" panose="02020603050405020304" pitchFamily="18" charset="0"/>
              </a:rPr>
              <a:t>2005</a:t>
            </a:r>
            <a:r>
              <a:rPr lang="ro-MD" sz="1300">
                <a:latin typeface="Times New Roman" panose="02020603050405020304" pitchFamily="18" charset="0"/>
                <a:cs typeface="Times New Roman" panose="02020603050405020304" pitchFamily="18" charset="0"/>
              </a:rPr>
              <a:t> – Lansarea Planului de Acțiuni UE-Moldova.</a:t>
            </a:r>
          </a:p>
          <a:p>
            <a:pPr>
              <a:lnSpc>
                <a:spcPct val="90000"/>
              </a:lnSpc>
              <a:buFont typeface="+mj-lt"/>
              <a:buAutoNum type="arabicPeriod"/>
            </a:pPr>
            <a:r>
              <a:rPr lang="ro-MD" sz="1300" b="1">
                <a:latin typeface="Times New Roman" panose="02020603050405020304" pitchFamily="18" charset="0"/>
                <a:cs typeface="Times New Roman" panose="02020603050405020304" pitchFamily="18" charset="0"/>
              </a:rPr>
              <a:t>2014</a:t>
            </a:r>
            <a:r>
              <a:rPr lang="ro-MD" sz="1300">
                <a:latin typeface="Times New Roman" panose="02020603050405020304" pitchFamily="18" charset="0"/>
                <a:cs typeface="Times New Roman" panose="02020603050405020304" pitchFamily="18" charset="0"/>
              </a:rPr>
              <a:t> – Semnarea Acordului de Asociere și implementarea DCFTA.</a:t>
            </a:r>
          </a:p>
          <a:p>
            <a:pPr>
              <a:lnSpc>
                <a:spcPct val="90000"/>
              </a:lnSpc>
              <a:buFont typeface="+mj-lt"/>
              <a:buAutoNum type="arabicPeriod"/>
            </a:pPr>
            <a:r>
              <a:rPr lang="ro-MD" sz="1300" b="1">
                <a:latin typeface="Times New Roman" panose="02020603050405020304" pitchFamily="18" charset="0"/>
                <a:cs typeface="Times New Roman" panose="02020603050405020304" pitchFamily="18" charset="0"/>
              </a:rPr>
              <a:t>2022</a:t>
            </a:r>
            <a:r>
              <a:rPr lang="ro-MD" sz="1300">
                <a:latin typeface="Times New Roman" panose="02020603050405020304" pitchFamily="18" charset="0"/>
                <a:cs typeface="Times New Roman" panose="02020603050405020304" pitchFamily="18" charset="0"/>
              </a:rPr>
              <a:t> – Obținerea statutului de țară candidată la UE.</a:t>
            </a:r>
          </a:p>
          <a:p>
            <a:pPr>
              <a:lnSpc>
                <a:spcPct val="90000"/>
              </a:lnSpc>
              <a:buFont typeface="+mj-lt"/>
              <a:buAutoNum type="arabicPeriod"/>
            </a:pPr>
            <a:r>
              <a:rPr lang="ro-MD" sz="1300" b="1">
                <a:latin typeface="Times New Roman" panose="02020603050405020304" pitchFamily="18" charset="0"/>
                <a:cs typeface="Times New Roman" panose="02020603050405020304" pitchFamily="18" charset="0"/>
              </a:rPr>
              <a:t>2023-prezent</a:t>
            </a:r>
            <a:r>
              <a:rPr lang="ro-MD" sz="1300">
                <a:latin typeface="Times New Roman" panose="02020603050405020304" pitchFamily="18" charset="0"/>
                <a:cs typeface="Times New Roman" panose="02020603050405020304" pitchFamily="18" charset="0"/>
              </a:rPr>
              <a:t> – Implementarea reformelor necesare pentru deschiderea negocierilor de aderare.</a:t>
            </a:r>
          </a:p>
          <a:p>
            <a:pPr>
              <a:lnSpc>
                <a:spcPct val="90000"/>
              </a:lnSpc>
              <a:buFont typeface="+mj-lt"/>
              <a:buAutoNum type="arabicPeriod"/>
            </a:pPr>
            <a:endParaRPr lang="ro-MD" sz="1300">
              <a:latin typeface="Times New Roman" panose="02020603050405020304" pitchFamily="18" charset="0"/>
              <a:cs typeface="Times New Roman" panose="02020603050405020304" pitchFamily="18" charset="0"/>
            </a:endParaRPr>
          </a:p>
          <a:p>
            <a:pPr>
              <a:lnSpc>
                <a:spcPct val="90000"/>
              </a:lnSpc>
            </a:pPr>
            <a:r>
              <a:rPr lang="ro-MD" sz="1300" b="1" u="sng">
                <a:latin typeface="Times New Roman" panose="02020603050405020304" pitchFamily="18" charset="0"/>
                <a:cs typeface="Times New Roman" panose="02020603050405020304" pitchFamily="18" charset="0"/>
              </a:rPr>
              <a:t>Domenii prioritare în integrarea europeană</a:t>
            </a:r>
          </a:p>
          <a:p>
            <a:pPr marL="0" indent="0">
              <a:lnSpc>
                <a:spcPct val="90000"/>
              </a:lnSpc>
              <a:buNone/>
            </a:pPr>
            <a:endParaRPr lang="ro-MD" sz="1300" b="1" u="sng">
              <a:latin typeface="Times New Roman" panose="02020603050405020304" pitchFamily="18" charset="0"/>
              <a:cs typeface="Times New Roman" panose="02020603050405020304" pitchFamily="18" charset="0"/>
            </a:endParaRPr>
          </a:p>
          <a:p>
            <a:pPr>
              <a:lnSpc>
                <a:spcPct val="90000"/>
              </a:lnSpc>
              <a:buFont typeface="Arial" panose="020B0604020202020204" pitchFamily="34" charset="0"/>
              <a:buChar char="•"/>
            </a:pPr>
            <a:r>
              <a:rPr lang="ro-MD" sz="1300">
                <a:latin typeface="Times New Roman" panose="02020603050405020304" pitchFamily="18" charset="0"/>
                <a:cs typeface="Times New Roman" panose="02020603050405020304" pitchFamily="18" charset="0"/>
              </a:rPr>
              <a:t>Reforme în domeniul justiției și luptei anticorupție</a:t>
            </a:r>
          </a:p>
          <a:p>
            <a:pPr>
              <a:lnSpc>
                <a:spcPct val="90000"/>
              </a:lnSpc>
              <a:buFont typeface="Arial" panose="020B0604020202020204" pitchFamily="34" charset="0"/>
              <a:buChar char="•"/>
            </a:pPr>
            <a:r>
              <a:rPr lang="ro-MD" sz="1300">
                <a:latin typeface="Times New Roman" panose="02020603050405020304" pitchFamily="18" charset="0"/>
                <a:cs typeface="Times New Roman" panose="02020603050405020304" pitchFamily="18" charset="0"/>
              </a:rPr>
              <a:t>Consolidarea democrației și a statului de drept</a:t>
            </a:r>
          </a:p>
          <a:p>
            <a:pPr>
              <a:lnSpc>
                <a:spcPct val="90000"/>
              </a:lnSpc>
              <a:buFont typeface="Arial" panose="020B0604020202020204" pitchFamily="34" charset="0"/>
              <a:buChar char="•"/>
            </a:pPr>
            <a:r>
              <a:rPr lang="ro-MD" sz="1300">
                <a:latin typeface="Times New Roman" panose="02020603050405020304" pitchFamily="18" charset="0"/>
                <a:cs typeface="Times New Roman" panose="02020603050405020304" pitchFamily="18" charset="0"/>
              </a:rPr>
              <a:t>Dezvoltarea economică și îmbunătățirea climatului de afaceri</a:t>
            </a:r>
          </a:p>
          <a:p>
            <a:pPr>
              <a:lnSpc>
                <a:spcPct val="90000"/>
              </a:lnSpc>
              <a:buFont typeface="Arial" panose="020B0604020202020204" pitchFamily="34" charset="0"/>
              <a:buChar char="•"/>
            </a:pPr>
            <a:r>
              <a:rPr lang="ro-MD" sz="1300">
                <a:latin typeface="Times New Roman" panose="02020603050405020304" pitchFamily="18" charset="0"/>
                <a:cs typeface="Times New Roman" panose="02020603050405020304" pitchFamily="18" charset="0"/>
              </a:rPr>
              <a:t>Integrarea în infrastructura energetică europeană</a:t>
            </a:r>
          </a:p>
          <a:p>
            <a:pPr>
              <a:lnSpc>
                <a:spcPct val="90000"/>
              </a:lnSpc>
              <a:buFont typeface="Arial" panose="020B0604020202020204" pitchFamily="34" charset="0"/>
              <a:buChar char="•"/>
            </a:pPr>
            <a:r>
              <a:rPr lang="ro-MD" sz="1300">
                <a:latin typeface="Times New Roman" panose="02020603050405020304" pitchFamily="18" charset="0"/>
                <a:cs typeface="Times New Roman" panose="02020603050405020304" pitchFamily="18" charset="0"/>
              </a:rPr>
              <a:t>Adaptarea legislației la normele europene (acquis-ul comunitar)</a:t>
            </a:r>
          </a:p>
          <a:p>
            <a:pPr>
              <a:lnSpc>
                <a:spcPct val="90000"/>
              </a:lnSpc>
            </a:pPr>
            <a:endParaRPr lang="ro-MD" sz="1300"/>
          </a:p>
        </p:txBody>
      </p:sp>
    </p:spTree>
    <p:extLst>
      <p:ext uri="{BB962C8B-B14F-4D97-AF65-F5344CB8AC3E}">
        <p14:creationId xmlns:p14="http://schemas.microsoft.com/office/powerpoint/2010/main" val="346023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CC26A6B4-E2B6-0D32-D03A-7779208330AF}"/>
              </a:ext>
            </a:extLst>
          </p:cNvPr>
          <p:cNvSpPr>
            <a:spLocks noGrp="1"/>
          </p:cNvSpPr>
          <p:nvPr>
            <p:ph type="title"/>
          </p:nvPr>
        </p:nvSpPr>
        <p:spPr>
          <a:xfrm>
            <a:off x="386046" y="129653"/>
            <a:ext cx="8513065" cy="920935"/>
          </a:xfrm>
        </p:spPr>
        <p:txBody>
          <a:bodyPr>
            <a:normAutofit/>
          </a:bodyPr>
          <a:lstStyle/>
          <a:p>
            <a:r>
              <a:rPr lang="ro-MD" b="1" u="sng" dirty="0">
                <a:latin typeface="Times New Roman" panose="02020603050405020304" pitchFamily="18" charset="0"/>
                <a:cs typeface="Times New Roman" panose="02020603050405020304" pitchFamily="18" charset="0"/>
              </a:rPr>
              <a:t>Teorii ale </a:t>
            </a:r>
            <a:r>
              <a:rPr lang="ro-MD" b="1" u="sng" dirty="0" err="1">
                <a:latin typeface="Times New Roman" panose="02020603050405020304" pitchFamily="18" charset="0"/>
                <a:cs typeface="Times New Roman" panose="02020603050405020304" pitchFamily="18" charset="0"/>
              </a:rPr>
              <a:t>Integrăriii</a:t>
            </a:r>
            <a:r>
              <a:rPr lang="ro-MD" b="1" u="sng" dirty="0">
                <a:latin typeface="Times New Roman" panose="02020603050405020304" pitchFamily="18" charset="0"/>
                <a:cs typeface="Times New Roman" panose="02020603050405020304" pitchFamily="18" charset="0"/>
              </a:rPr>
              <a:t> (UE)</a:t>
            </a:r>
            <a:endParaRPr lang="ro-MD" dirty="0"/>
          </a:p>
        </p:txBody>
      </p:sp>
      <p:sp>
        <p:nvSpPr>
          <p:cNvPr id="3" name="Content Placeholder 2">
            <a:extLst>
              <a:ext uri="{FF2B5EF4-FFF2-40B4-BE49-F238E27FC236}">
                <a16:creationId xmlns:a16="http://schemas.microsoft.com/office/drawing/2014/main" id="{932E8C72-C9E0-EA31-4C9E-926D31C6BFBC}"/>
              </a:ext>
            </a:extLst>
          </p:cNvPr>
          <p:cNvSpPr>
            <a:spLocks noGrp="1"/>
          </p:cNvSpPr>
          <p:nvPr>
            <p:ph idx="1"/>
          </p:nvPr>
        </p:nvSpPr>
        <p:spPr>
          <a:xfrm>
            <a:off x="564205" y="961294"/>
            <a:ext cx="7951146" cy="5862585"/>
          </a:xfrm>
        </p:spPr>
        <p:txBody>
          <a:bodyPr anchor="ctr">
            <a:normAutofit/>
          </a:bodyPr>
          <a:lstStyle/>
          <a:p>
            <a:pPr>
              <a:lnSpc>
                <a:spcPct val="90000"/>
              </a:lnSpc>
            </a:pPr>
            <a:r>
              <a:rPr lang="ro-MD" sz="1200" b="1" u="sng" dirty="0">
                <a:latin typeface="Times New Roman" panose="02020603050405020304" pitchFamily="18" charset="0"/>
                <a:cs typeface="Times New Roman" panose="02020603050405020304" pitchFamily="18" charset="0"/>
              </a:rPr>
              <a:t>1.1. Funcționalismul</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Descriere:</a:t>
            </a:r>
            <a:br>
              <a:rPr lang="ro-MD" sz="1200" dirty="0">
                <a:latin typeface="Times New Roman" panose="02020603050405020304" pitchFamily="18" charset="0"/>
                <a:cs typeface="Times New Roman" panose="02020603050405020304" pitchFamily="18" charset="0"/>
              </a:rPr>
            </a:br>
            <a:r>
              <a:rPr lang="ro-MD" sz="1200" dirty="0">
                <a:latin typeface="Times New Roman" panose="02020603050405020304" pitchFamily="18" charset="0"/>
                <a:cs typeface="Times New Roman" panose="02020603050405020304" pitchFamily="18" charset="0"/>
              </a:rPr>
              <a:t>Funcționalismul este o teorie care susține că integrarea trebuie să înceapă de la cooperarea economică și tehnică, iar aceasta va genera, în timp, și integrare politică. Conceptul a fost promovat de David Mitrany, care argumenta că statele vor colabora în domenii de interes comun și vor dezvolta instituții specializate pentru a gestiona această cooperare.</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Aplicare în UE:</a:t>
            </a:r>
            <a:endParaRPr lang="ro-MD" sz="1200" dirty="0">
              <a:latin typeface="Times New Roman" panose="02020603050405020304" pitchFamily="18" charset="0"/>
              <a:cs typeface="Times New Roman" panose="02020603050405020304" pitchFamily="18" charset="0"/>
            </a:endParaRP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Comunitatea Europeană a Cărbunelui și Oțelului (CECO) este un exemplu clasic de funcționalism – o colaborare economică ce a creat bazele unei uniuni politice mai ample.</a:t>
            </a: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Inițiative precum </a:t>
            </a:r>
            <a:r>
              <a:rPr lang="ro-MD" sz="1200" b="1" dirty="0">
                <a:latin typeface="Times New Roman" panose="02020603050405020304" pitchFamily="18" charset="0"/>
                <a:cs typeface="Times New Roman" panose="02020603050405020304" pitchFamily="18" charset="0"/>
              </a:rPr>
              <a:t>Politica Agricolă Comună</a:t>
            </a:r>
            <a:r>
              <a:rPr lang="ro-MD" sz="1200" dirty="0">
                <a:latin typeface="Times New Roman" panose="02020603050405020304" pitchFamily="18" charset="0"/>
                <a:cs typeface="Times New Roman" panose="02020603050405020304" pitchFamily="18" charset="0"/>
              </a:rPr>
              <a:t> sau </a:t>
            </a:r>
            <a:r>
              <a:rPr lang="ro-MD" sz="1200" b="1" dirty="0">
                <a:latin typeface="Times New Roman" panose="02020603050405020304" pitchFamily="18" charset="0"/>
                <a:cs typeface="Times New Roman" panose="02020603050405020304" pitchFamily="18" charset="0"/>
              </a:rPr>
              <a:t>programul Erasmus+</a:t>
            </a:r>
            <a:r>
              <a:rPr lang="ro-MD" sz="1200" dirty="0">
                <a:latin typeface="Times New Roman" panose="02020603050405020304" pitchFamily="18" charset="0"/>
                <a:cs typeface="Times New Roman" panose="02020603050405020304" pitchFamily="18" charset="0"/>
              </a:rPr>
              <a:t> sunt exemple ale unei integrări sectoriale bazate pe principiile funcționalismului.</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Impact asupra Republicii Moldova:</a:t>
            </a:r>
            <a:endParaRPr lang="ro-MD" sz="1200" dirty="0">
              <a:latin typeface="Times New Roman" panose="02020603050405020304" pitchFamily="18" charset="0"/>
              <a:cs typeface="Times New Roman" panose="02020603050405020304" pitchFamily="18" charset="0"/>
            </a:endParaRP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Moldova urmează un model de integrare funcționalist prin cooperarea economică și armonizarea treptată a legislației sale cu cea a UE, în special prin implementarea </a:t>
            </a:r>
            <a:r>
              <a:rPr lang="ro-MD" sz="1200" b="1" dirty="0">
                <a:latin typeface="Times New Roman" panose="02020603050405020304" pitchFamily="18" charset="0"/>
                <a:cs typeface="Times New Roman" panose="02020603050405020304" pitchFamily="18" charset="0"/>
              </a:rPr>
              <a:t>Acordului de Asociere și a Zonei de Liber Schimb Aprofundat și Cuprinzător (DCFTA)</a:t>
            </a:r>
            <a:r>
              <a:rPr lang="ro-MD" sz="1200" dirty="0">
                <a:latin typeface="Times New Roman" panose="02020603050405020304" pitchFamily="18" charset="0"/>
                <a:cs typeface="Times New Roman" panose="02020603050405020304" pitchFamily="18" charset="0"/>
              </a:rPr>
              <a:t>.</a:t>
            </a:r>
          </a:p>
          <a:p>
            <a:pPr>
              <a:lnSpc>
                <a:spcPct val="90000"/>
              </a:lnSpc>
              <a:buFont typeface="Arial" panose="020B0604020202020204" pitchFamily="34" charset="0"/>
              <a:buChar char="•"/>
            </a:pPr>
            <a:endParaRPr lang="ro-MD" sz="1200" b="1" i="1" u="sng" dirty="0">
              <a:latin typeface="Times New Roman" panose="02020603050405020304" pitchFamily="18" charset="0"/>
              <a:cs typeface="Times New Roman" panose="02020603050405020304" pitchFamily="18" charset="0"/>
            </a:endParaRPr>
          </a:p>
          <a:p>
            <a:pPr>
              <a:lnSpc>
                <a:spcPct val="90000"/>
              </a:lnSpc>
            </a:pPr>
            <a:r>
              <a:rPr lang="ro-MD" sz="1200" b="1" u="sng" dirty="0">
                <a:latin typeface="Times New Roman" panose="02020603050405020304" pitchFamily="18" charset="0"/>
                <a:cs typeface="Times New Roman" panose="02020603050405020304" pitchFamily="18" charset="0"/>
              </a:rPr>
              <a:t>1.2. Neofuncționalismul</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Descriere:</a:t>
            </a:r>
            <a:br>
              <a:rPr lang="ro-MD" sz="1200" dirty="0">
                <a:latin typeface="Times New Roman" panose="02020603050405020304" pitchFamily="18" charset="0"/>
                <a:cs typeface="Times New Roman" panose="02020603050405020304" pitchFamily="18" charset="0"/>
              </a:rPr>
            </a:br>
            <a:r>
              <a:rPr lang="ro-MD" sz="1200" dirty="0">
                <a:latin typeface="Times New Roman" panose="02020603050405020304" pitchFamily="18" charset="0"/>
                <a:cs typeface="Times New Roman" panose="02020603050405020304" pitchFamily="18" charset="0"/>
              </a:rPr>
              <a:t>Neofuncționalismul, dezvoltat de Ernst Haas, susține că integrarea începe într-un domeniu restrâns, dar are un efect de „revărsare” (</a:t>
            </a:r>
            <a:r>
              <a:rPr lang="ro-MD" sz="1200" b="1" dirty="0">
                <a:latin typeface="Times New Roman" panose="02020603050405020304" pitchFamily="18" charset="0"/>
                <a:cs typeface="Times New Roman" panose="02020603050405020304" pitchFamily="18" charset="0"/>
              </a:rPr>
              <a:t>spillover</a:t>
            </a:r>
            <a:r>
              <a:rPr lang="ro-MD" sz="1200" dirty="0">
                <a:latin typeface="Times New Roman" panose="02020603050405020304" pitchFamily="18" charset="0"/>
                <a:cs typeface="Times New Roman" panose="02020603050405020304" pitchFamily="18" charset="0"/>
              </a:rPr>
              <a:t>), ducând la integrarea altor domenii. Această teorie recunoaște și rolul instituțiilor supranaționale, precum Comisia Europeană, care pot accelera procesul de integrare.</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Aplicare în UE:</a:t>
            </a:r>
            <a:endParaRPr lang="ro-MD" sz="1200" dirty="0">
              <a:latin typeface="Times New Roman" panose="02020603050405020304" pitchFamily="18" charset="0"/>
              <a:cs typeface="Times New Roman" panose="02020603050405020304" pitchFamily="18" charset="0"/>
            </a:endParaRP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Uniunea Economică și Monetară a UE s-a dezvoltat progresiv printr-un efect de „spillover” – de la o piață comună la o monedă unică (euro).</a:t>
            </a: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Integrarea progresivă în domeniul justiției și afacerilor interne a dus la crearea unui spațiu comun de securitate (Schengen).</a:t>
            </a:r>
          </a:p>
          <a:p>
            <a:pPr marL="0" indent="0">
              <a:lnSpc>
                <a:spcPct val="90000"/>
              </a:lnSpc>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Impact asupra Republicii Moldova:</a:t>
            </a:r>
            <a:endParaRPr lang="ro-MD" sz="1200" dirty="0">
              <a:latin typeface="Times New Roman" panose="02020603050405020304" pitchFamily="18" charset="0"/>
              <a:cs typeface="Times New Roman" panose="02020603050405020304" pitchFamily="18" charset="0"/>
            </a:endParaRPr>
          </a:p>
          <a:p>
            <a:pPr>
              <a:lnSpc>
                <a:spcPct val="90000"/>
              </a:lnSpc>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Procesul de integrare europeană al Moldovei urmează acest model, printr-o integrare graduală care începe cu comerțul și se extinde la alte domenii (justiție, guvernare, educație etc.).</a:t>
            </a:r>
          </a:p>
          <a:p>
            <a:pPr>
              <a:lnSpc>
                <a:spcPct val="90000"/>
              </a:lnSpc>
            </a:pPr>
            <a:endParaRPr lang="ro-MD" sz="900" dirty="0"/>
          </a:p>
        </p:txBody>
      </p:sp>
    </p:spTree>
    <p:extLst>
      <p:ext uri="{BB962C8B-B14F-4D97-AF65-F5344CB8AC3E}">
        <p14:creationId xmlns:p14="http://schemas.microsoft.com/office/powerpoint/2010/main" val="3998043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3B3D06F4-1938-2F6F-81F3-EF27B64B13A7}"/>
              </a:ext>
            </a:extLst>
          </p:cNvPr>
          <p:cNvSpPr>
            <a:spLocks noGrp="1"/>
          </p:cNvSpPr>
          <p:nvPr>
            <p:ph type="title"/>
          </p:nvPr>
        </p:nvSpPr>
        <p:spPr>
          <a:xfrm>
            <a:off x="107004" y="197747"/>
            <a:ext cx="8745166" cy="1008483"/>
          </a:xfrm>
        </p:spPr>
        <p:txBody>
          <a:bodyPr>
            <a:normAutofit/>
          </a:bodyPr>
          <a:lstStyle/>
          <a:p>
            <a:r>
              <a:rPr lang="ro-MD" b="1" u="sng" dirty="0">
                <a:latin typeface="Times New Roman" panose="02020603050405020304" pitchFamily="18" charset="0"/>
                <a:cs typeface="Times New Roman" panose="02020603050405020304" pitchFamily="18" charset="0"/>
              </a:rPr>
              <a:t>Teorii ale Integrării (UE)</a:t>
            </a:r>
          </a:p>
        </p:txBody>
      </p:sp>
      <p:sp>
        <p:nvSpPr>
          <p:cNvPr id="3" name="Content Placeholder 2">
            <a:extLst>
              <a:ext uri="{FF2B5EF4-FFF2-40B4-BE49-F238E27FC236}">
                <a16:creationId xmlns:a16="http://schemas.microsoft.com/office/drawing/2014/main" id="{DD46C8AB-E60B-82E2-1A28-F34F504ADC0A}"/>
              </a:ext>
            </a:extLst>
          </p:cNvPr>
          <p:cNvSpPr>
            <a:spLocks noGrp="1"/>
          </p:cNvSpPr>
          <p:nvPr>
            <p:ph idx="1"/>
          </p:nvPr>
        </p:nvSpPr>
        <p:spPr>
          <a:xfrm>
            <a:off x="622570" y="1403977"/>
            <a:ext cx="8394970" cy="5256275"/>
          </a:xfrm>
        </p:spPr>
        <p:txBody>
          <a:bodyPr anchor="ctr">
            <a:normAutofit/>
          </a:bodyPr>
          <a:lstStyle/>
          <a:p>
            <a:r>
              <a:rPr lang="ro-MD" sz="1400" b="1" u="sng" dirty="0">
                <a:latin typeface="Times New Roman" panose="02020603050405020304" pitchFamily="18" charset="0"/>
                <a:cs typeface="Times New Roman" panose="02020603050405020304" pitchFamily="18" charset="0"/>
              </a:rPr>
              <a:t>1.3. Federalismul european</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Descriere:</a:t>
            </a:r>
            <a:br>
              <a:rPr lang="ro-MD" sz="1200" dirty="0">
                <a:latin typeface="Times New Roman" panose="02020603050405020304" pitchFamily="18" charset="0"/>
                <a:cs typeface="Times New Roman" panose="02020603050405020304" pitchFamily="18" charset="0"/>
              </a:rPr>
            </a:br>
            <a:r>
              <a:rPr lang="ro-MD" sz="1200" dirty="0">
                <a:latin typeface="Times New Roman" panose="02020603050405020304" pitchFamily="18" charset="0"/>
                <a:cs typeface="Times New Roman" panose="02020603050405020304" pitchFamily="18" charset="0"/>
              </a:rPr>
              <a:t>Federalismul susține crearea unui super-stat european, similar Statelor Unite ale Americii, unde statele membre ar ceda o mare parte din suveranitatea lor către instituțiile europene.</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Aplicare în UE:</a:t>
            </a:r>
            <a:endParaRPr lang="ro-MD" sz="1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Uniunea Europeană are deja elemente de federalism, cum ar fi Parlamentul European, care reprezintă cetățenii UE direct, sau Curtea de Justiție a UE, care are puterea de a impune decizii statelor membre.</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Impact asupra Republicii Moldova:</a:t>
            </a:r>
            <a:endParaRPr lang="ro-MD" sz="1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În cazul aderării, Moldova va trebui să accepte o parte din principiile federaliste ale UE, cum ar fi respectarea legislației europene și participarea la deciziile comune.</a:t>
            </a:r>
          </a:p>
          <a:p>
            <a:pPr>
              <a:buFont typeface="Arial" panose="020B0604020202020204" pitchFamily="34" charset="0"/>
              <a:buChar char="•"/>
            </a:pPr>
            <a:endParaRPr lang="ro-MD" sz="1200" dirty="0">
              <a:latin typeface="Times New Roman" panose="02020603050405020304" pitchFamily="18" charset="0"/>
              <a:cs typeface="Times New Roman" panose="02020603050405020304" pitchFamily="18" charset="0"/>
            </a:endParaRPr>
          </a:p>
          <a:p>
            <a:r>
              <a:rPr lang="ro-MD" sz="1400" b="1" u="sng" dirty="0">
                <a:latin typeface="Times New Roman" panose="02020603050405020304" pitchFamily="18" charset="0"/>
                <a:cs typeface="Times New Roman" panose="02020603050405020304" pitchFamily="18" charset="0"/>
              </a:rPr>
              <a:t>1.4. Interguvernamentalismul</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Descriere:</a:t>
            </a:r>
            <a:br>
              <a:rPr lang="ro-MD" sz="1200" dirty="0">
                <a:latin typeface="Times New Roman" panose="02020603050405020304" pitchFamily="18" charset="0"/>
                <a:cs typeface="Times New Roman" panose="02020603050405020304" pitchFamily="18" charset="0"/>
              </a:rPr>
            </a:br>
            <a:r>
              <a:rPr lang="ro-MD" sz="1200" dirty="0">
                <a:latin typeface="Times New Roman" panose="02020603050405020304" pitchFamily="18" charset="0"/>
                <a:cs typeface="Times New Roman" panose="02020603050405020304" pitchFamily="18" charset="0"/>
              </a:rPr>
              <a:t>Interguvernamentalismul, susținut de autori precum Stanley Hoffmann, pune accent pe rolul statelor naționale în procesul de integrare. Conform acestei teorii, statele colaborează în UE, dar își păstrează suveranitatea și controlează procesul de integrare.</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Aplicare în UE:</a:t>
            </a:r>
            <a:endParaRPr lang="ro-MD" sz="1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Consiliul European, unde liderii naționali iau decizii importante, este un exemplu de interguvernamentalism.</a:t>
            </a:r>
          </a:p>
          <a:p>
            <a:pPr>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Brexit-ul este un exemplu de reafirmare a suveranității unui stat național în fața UE.</a:t>
            </a:r>
          </a:p>
          <a:p>
            <a:pPr marL="0" indent="0">
              <a:buNone/>
            </a:pPr>
            <a:r>
              <a:rPr lang="ro-MD" sz="1200" dirty="0">
                <a:latin typeface="Times New Roman" panose="02020603050405020304" pitchFamily="18" charset="0"/>
                <a:cs typeface="Times New Roman" panose="02020603050405020304" pitchFamily="18" charset="0"/>
              </a:rPr>
              <a:t>📌 </a:t>
            </a:r>
            <a:r>
              <a:rPr lang="ro-MD" sz="1200" b="1" dirty="0">
                <a:latin typeface="Times New Roman" panose="02020603050405020304" pitchFamily="18" charset="0"/>
                <a:cs typeface="Times New Roman" panose="02020603050405020304" pitchFamily="18" charset="0"/>
              </a:rPr>
              <a:t>Impact asupra Republicii Moldova:</a:t>
            </a:r>
            <a:endParaRPr lang="ro-MD" sz="1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o-MD" sz="1200" dirty="0">
                <a:latin typeface="Times New Roman" panose="02020603050405020304" pitchFamily="18" charset="0"/>
                <a:cs typeface="Times New Roman" panose="02020603050405020304" pitchFamily="18" charset="0"/>
              </a:rPr>
              <a:t>Moldova poate alege să își păstreze anumite domenii sub control național chiar și după aderare, similar altor state care au obținut derogări în anumite politici UE.</a:t>
            </a:r>
          </a:p>
          <a:p>
            <a:pPr>
              <a:buFont typeface="Arial" panose="020B0604020202020204" pitchFamily="34" charset="0"/>
              <a:buChar char="•"/>
            </a:pPr>
            <a:endParaRPr lang="ro-MD" sz="1200" dirty="0"/>
          </a:p>
          <a:p>
            <a:pPr>
              <a:buFont typeface="Arial" panose="020B0604020202020204" pitchFamily="34" charset="0"/>
              <a:buChar char="•"/>
            </a:pPr>
            <a:endParaRPr lang="ro-MD"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120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628650" y="38836"/>
            <a:ext cx="8515350" cy="856109"/>
          </a:xfrm>
        </p:spPr>
        <p:txBody>
          <a:bodyPr>
            <a:normAutofit/>
          </a:bodyPr>
          <a:lstStyle/>
          <a:p>
            <a:r>
              <a:rPr lang="ro-MD" sz="4000" b="1" u="sng" dirty="0">
                <a:latin typeface="Times New Roman" panose="02020603050405020304" pitchFamily="18" charset="0"/>
                <a:cs typeface="Times New Roman" panose="02020603050405020304" pitchFamily="18" charset="0"/>
              </a:rPr>
              <a:t>Tipologii </a:t>
            </a:r>
            <a:r>
              <a:rPr lang="it-IT" sz="4000" b="1" u="sng" dirty="0">
                <a:latin typeface="Times New Roman" panose="02020603050405020304" pitchFamily="18" charset="0"/>
                <a:cs typeface="Times New Roman" panose="02020603050405020304" pitchFamily="18" charset="0"/>
              </a:rPr>
              <a:t>ale Integr</a:t>
            </a:r>
            <a:r>
              <a:rPr lang="ro-MD" sz="4000" b="1" u="sng" dirty="0">
                <a:latin typeface="Times New Roman" panose="02020603050405020304" pitchFamily="18" charset="0"/>
                <a:cs typeface="Times New Roman" panose="02020603050405020304" pitchFamily="18" charset="0"/>
              </a:rPr>
              <a:t>ă</a:t>
            </a:r>
            <a:r>
              <a:rPr lang="it-IT" sz="4000" b="1" u="sng" dirty="0">
                <a:latin typeface="Times New Roman" panose="02020603050405020304" pitchFamily="18" charset="0"/>
                <a:cs typeface="Times New Roman" panose="02020603050405020304" pitchFamily="18" charset="0"/>
              </a:rPr>
              <a:t>rii  </a:t>
            </a:r>
            <a:r>
              <a:rPr lang="ro-RO" sz="4000" b="1" u="sng" dirty="0">
                <a:latin typeface="Times New Roman" panose="02020603050405020304" pitchFamily="18" charset="0"/>
                <a:cs typeface="Times New Roman" panose="02020603050405020304" pitchFamily="18" charset="0"/>
              </a:rPr>
              <a:t>(U</a:t>
            </a:r>
            <a:r>
              <a:rPr lang="it-IT" sz="4000" b="1" u="sng" dirty="0">
                <a:latin typeface="Times New Roman" panose="02020603050405020304" pitchFamily="18" charset="0"/>
                <a:cs typeface="Times New Roman" panose="02020603050405020304" pitchFamily="18" charset="0"/>
              </a:rPr>
              <a:t>E</a:t>
            </a:r>
            <a:r>
              <a:rPr lang="ro-RO" sz="4000" b="1" u="sng" dirty="0">
                <a:latin typeface="Times New Roman" panose="02020603050405020304" pitchFamily="18" charset="0"/>
                <a:cs typeface="Times New Roman" panose="02020603050405020304" pitchFamily="18" charset="0"/>
              </a:rPr>
              <a:t>)</a:t>
            </a:r>
            <a:r>
              <a:rPr lang="it-IT" sz="4000" b="1" u="sng"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321014" y="1053781"/>
            <a:ext cx="8281886" cy="5431376"/>
          </a:xfrm>
        </p:spPr>
        <p:txBody>
          <a:bodyPr anchor="ctr">
            <a:normAutofit lnSpcReduction="10000"/>
          </a:bodyPr>
          <a:lstStyle/>
          <a:p>
            <a:pPr marL="0" indent="0">
              <a:buNone/>
            </a:pPr>
            <a:r>
              <a:rPr lang="ro-MD" sz="1600" dirty="0">
                <a:latin typeface="Times New Roman" panose="02020603050405020304" pitchFamily="18" charset="0"/>
                <a:cs typeface="Times New Roman" panose="02020603050405020304" pitchFamily="18" charset="0"/>
              </a:rPr>
              <a:t>Pe lângă teorii, putem analiza și </a:t>
            </a:r>
            <a:r>
              <a:rPr lang="ro-MD" sz="1600" b="1" dirty="0">
                <a:latin typeface="Times New Roman" panose="02020603050405020304" pitchFamily="18" charset="0"/>
                <a:cs typeface="Times New Roman" panose="02020603050405020304" pitchFamily="18" charset="0"/>
              </a:rPr>
              <a:t>diferitele tipuri de integrare</a:t>
            </a:r>
            <a:r>
              <a:rPr lang="ro-MD" sz="1600" dirty="0">
                <a:latin typeface="Times New Roman" panose="02020603050405020304" pitchFamily="18" charset="0"/>
                <a:cs typeface="Times New Roman" panose="02020603050405020304" pitchFamily="18" charset="0"/>
              </a:rPr>
              <a:t> care au fost aplicate în cadrul UE și cum se raportează acestea la Republica Moldova:</a:t>
            </a:r>
          </a:p>
          <a:p>
            <a:pPr marL="0" indent="0">
              <a:buNone/>
            </a:pPr>
            <a:endParaRPr lang="ro-MD" sz="1600" dirty="0">
              <a:latin typeface="Times New Roman" panose="02020603050405020304" pitchFamily="18" charset="0"/>
              <a:cs typeface="Times New Roman" panose="02020603050405020304" pitchFamily="18" charset="0"/>
            </a:endParaRPr>
          </a:p>
          <a:p>
            <a:pPr marL="0" indent="0">
              <a:buNone/>
            </a:pPr>
            <a:r>
              <a:rPr lang="ro-MD" sz="1600" b="1" dirty="0">
                <a:latin typeface="Times New Roman" panose="02020603050405020304" pitchFamily="18" charset="0"/>
                <a:cs typeface="Times New Roman" panose="02020603050405020304" pitchFamily="18" charset="0"/>
              </a:rPr>
              <a:t>2.1. </a:t>
            </a:r>
            <a:r>
              <a:rPr lang="ro-MD" sz="1600" b="1" u="sng" dirty="0">
                <a:latin typeface="Times New Roman" panose="02020603050405020304" pitchFamily="18" charset="0"/>
                <a:cs typeface="Times New Roman" panose="02020603050405020304" pitchFamily="18" charset="0"/>
              </a:rPr>
              <a:t>Integrarea economică</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Se referă la eliminarea barierelor comerciale și crearea unei piețe comune.</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Republica Moldova a făcut pași importanți în această direcție prin semnarea </a:t>
            </a:r>
            <a:r>
              <a:rPr lang="ro-MD" sz="1600" b="1" dirty="0">
                <a:latin typeface="Times New Roman" panose="02020603050405020304" pitchFamily="18" charset="0"/>
                <a:cs typeface="Times New Roman" panose="02020603050405020304" pitchFamily="18" charset="0"/>
              </a:rPr>
              <a:t>Acordului de Asociere și a Zonei de Liber Schimb Aprofundat și Cuprinzător (DCFTA)</a:t>
            </a:r>
            <a:r>
              <a:rPr lang="ro-MD" sz="1600" dirty="0">
                <a:latin typeface="Times New Roman" panose="02020603050405020304" pitchFamily="18" charset="0"/>
                <a:cs typeface="Times New Roman" panose="02020603050405020304" pitchFamily="18" charset="0"/>
              </a:rPr>
              <a:t>.</a:t>
            </a:r>
          </a:p>
          <a:p>
            <a:pPr marL="0" indent="0">
              <a:buNone/>
            </a:pPr>
            <a:r>
              <a:rPr lang="ro-MD" sz="1600" b="1" dirty="0">
                <a:latin typeface="Times New Roman" panose="02020603050405020304" pitchFamily="18" charset="0"/>
                <a:cs typeface="Times New Roman" panose="02020603050405020304" pitchFamily="18" charset="0"/>
              </a:rPr>
              <a:t>2.2. </a:t>
            </a:r>
            <a:r>
              <a:rPr lang="ro-MD" sz="1600" b="1" u="sng" dirty="0">
                <a:latin typeface="Times New Roman" panose="02020603050405020304" pitchFamily="18" charset="0"/>
                <a:cs typeface="Times New Roman" panose="02020603050405020304" pitchFamily="18" charset="0"/>
              </a:rPr>
              <a:t>Integrarea politică</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Presupune transfer de suveranitate către instituțiile UE.</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Republica Moldova nu este încă parte a acestui proces, dar poate adera la anumite politici europene odată cu avansarea în procesul de aderare.</a:t>
            </a:r>
          </a:p>
          <a:p>
            <a:pPr marL="0" indent="0">
              <a:buNone/>
            </a:pPr>
            <a:r>
              <a:rPr lang="ro-MD" sz="1600" b="1" dirty="0">
                <a:latin typeface="Times New Roman" panose="02020603050405020304" pitchFamily="18" charset="0"/>
                <a:cs typeface="Times New Roman" panose="02020603050405020304" pitchFamily="18" charset="0"/>
              </a:rPr>
              <a:t>2.3. </a:t>
            </a:r>
            <a:r>
              <a:rPr lang="ro-MD" sz="1600" b="1" u="sng" dirty="0">
                <a:latin typeface="Times New Roman" panose="02020603050405020304" pitchFamily="18" charset="0"/>
                <a:cs typeface="Times New Roman" panose="02020603050405020304" pitchFamily="18" charset="0"/>
              </a:rPr>
              <a:t>Integrarea juridică</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Armonizarea legislației naționale cu cea a UE.</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Moldova a început deja acest proces, adoptând numeroase legi conforme standardelor europene.</a:t>
            </a:r>
          </a:p>
          <a:p>
            <a:pPr marL="0" indent="0">
              <a:buNone/>
            </a:pPr>
            <a:r>
              <a:rPr lang="ro-MD" sz="1600" b="1" dirty="0">
                <a:latin typeface="Times New Roman" panose="02020603050405020304" pitchFamily="18" charset="0"/>
                <a:cs typeface="Times New Roman" panose="02020603050405020304" pitchFamily="18" charset="0"/>
              </a:rPr>
              <a:t>2.4. </a:t>
            </a:r>
            <a:r>
              <a:rPr lang="ro-MD" sz="1600" b="1" u="sng" dirty="0">
                <a:latin typeface="Times New Roman" panose="02020603050405020304" pitchFamily="18" charset="0"/>
                <a:cs typeface="Times New Roman" panose="02020603050405020304" pitchFamily="18" charset="0"/>
              </a:rPr>
              <a:t>Integrarea socială și culturală</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Se referă la adoptarea valorilor europene, protejarea drepturilor omului și a libertății de circulație.</a:t>
            </a:r>
          </a:p>
          <a:p>
            <a:pPr>
              <a:buFont typeface="Arial" panose="020B0604020202020204" pitchFamily="34" charset="0"/>
              <a:buChar char="•"/>
            </a:pPr>
            <a:r>
              <a:rPr lang="ro-MD" sz="1600" dirty="0">
                <a:latin typeface="Times New Roman" panose="02020603050405020304" pitchFamily="18" charset="0"/>
                <a:cs typeface="Times New Roman" panose="02020603050405020304" pitchFamily="18" charset="0"/>
              </a:rPr>
              <a:t>Moldova trebuie să implementeze reforme în educație și drepturile omului pentru a se alinia cu standardele UE.</a:t>
            </a:r>
          </a:p>
          <a:p>
            <a:pPr marL="0" indent="0">
              <a:buNone/>
            </a:pPr>
            <a:endParaRPr lang="ro-MD"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133778"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0" y="2410788"/>
            <a:ext cx="4202349" cy="2277943"/>
          </a:xfrm>
        </p:spPr>
        <p:txBody>
          <a:bodyPr>
            <a:normAutofit/>
          </a:bodyPr>
          <a:lstStyle/>
          <a:p>
            <a:r>
              <a:rPr lang="ro-MD" b="1" u="sng" dirty="0">
                <a:latin typeface="Times New Roman" panose="02020603050405020304" pitchFamily="18" charset="0"/>
                <a:cs typeface="Times New Roman" panose="02020603050405020304" pitchFamily="18" charset="0"/>
              </a:rPr>
              <a:t>Exemple ale Integrării Europene</a:t>
            </a:r>
          </a:p>
        </p:txBody>
      </p:sp>
      <p:sp>
        <p:nvSpPr>
          <p:cNvPr id="3" name="Content Placeholder 2"/>
          <p:cNvSpPr>
            <a:spLocks noGrp="1"/>
          </p:cNvSpPr>
          <p:nvPr>
            <p:ph idx="1"/>
          </p:nvPr>
        </p:nvSpPr>
        <p:spPr>
          <a:xfrm>
            <a:off x="4348265" y="1228877"/>
            <a:ext cx="4542816" cy="4218611"/>
          </a:xfrm>
        </p:spPr>
        <p:txBody>
          <a:bodyPr anchor="ctr">
            <a:normAutofit/>
          </a:bodyPr>
          <a:lstStyle/>
          <a:p>
            <a:pPr marL="0" indent="0">
              <a:buNone/>
            </a:pPr>
            <a:endParaRPr lang="ro-MD" sz="1700" u="sng" dirty="0"/>
          </a:p>
          <a:p>
            <a:pPr marL="0" indent="0">
              <a:buNone/>
            </a:pPr>
            <a:r>
              <a:rPr lang="ro-MD" sz="1800" b="1" u="sng" dirty="0">
                <a:latin typeface="Times New Roman" panose="02020603050405020304" pitchFamily="18" charset="0"/>
                <a:cs typeface="Times New Roman" panose="02020603050405020304" pitchFamily="18" charset="0"/>
              </a:rPr>
              <a:t>Țări din Europa Centrală și de Est</a:t>
            </a:r>
          </a:p>
          <a:p>
            <a:pPr>
              <a:buFont typeface="Arial" panose="020B0604020202020204" pitchFamily="34" charset="0"/>
              <a:buChar char="•"/>
            </a:pPr>
            <a:r>
              <a:rPr lang="ro-MD" sz="1800" b="1" dirty="0">
                <a:latin typeface="Times New Roman" panose="02020603050405020304" pitchFamily="18" charset="0"/>
                <a:cs typeface="Times New Roman" panose="02020603050405020304" pitchFamily="18" charset="0"/>
              </a:rPr>
              <a:t>România și Bulgaria (2007)</a:t>
            </a:r>
            <a:r>
              <a:rPr lang="ro-MD" sz="1800" dirty="0">
                <a:latin typeface="Times New Roman" panose="02020603050405020304" pitchFamily="18" charset="0"/>
                <a:cs typeface="Times New Roman" panose="02020603050405020304" pitchFamily="18" charset="0"/>
              </a:rPr>
              <a:t> – au trecut prin reforme similare cu cele pe care Republica Moldova trebuie să le implementeze.</a:t>
            </a:r>
          </a:p>
          <a:p>
            <a:pPr>
              <a:buFont typeface="Arial" panose="020B0604020202020204" pitchFamily="34" charset="0"/>
              <a:buChar char="•"/>
            </a:pPr>
            <a:r>
              <a:rPr lang="ro-MD" sz="1800" b="1" dirty="0">
                <a:latin typeface="Times New Roman" panose="02020603050405020304" pitchFamily="18" charset="0"/>
                <a:cs typeface="Times New Roman" panose="02020603050405020304" pitchFamily="18" charset="0"/>
              </a:rPr>
              <a:t>Croația (2013)</a:t>
            </a:r>
            <a:r>
              <a:rPr lang="ro-MD" sz="1800" dirty="0">
                <a:latin typeface="Times New Roman" panose="02020603050405020304" pitchFamily="18" charset="0"/>
                <a:cs typeface="Times New Roman" panose="02020603050405020304" pitchFamily="18" charset="0"/>
              </a:rPr>
              <a:t> – cel mai recent stat membru UE.</a:t>
            </a:r>
          </a:p>
          <a:p>
            <a:pPr marL="0" indent="0">
              <a:buNone/>
            </a:pPr>
            <a:r>
              <a:rPr lang="ro-MD" sz="1800" b="1" u="sng" dirty="0">
                <a:latin typeface="Times New Roman" panose="02020603050405020304" pitchFamily="18" charset="0"/>
                <a:cs typeface="Times New Roman" panose="02020603050405020304" pitchFamily="18" charset="0"/>
              </a:rPr>
              <a:t>Republica Moldova și Ucraina</a:t>
            </a:r>
          </a:p>
          <a:p>
            <a:pPr>
              <a:buFont typeface="Arial" panose="020B0604020202020204" pitchFamily="34" charset="0"/>
              <a:buChar char="•"/>
            </a:pPr>
            <a:r>
              <a:rPr lang="ro-MD" sz="1800" dirty="0">
                <a:latin typeface="Times New Roman" panose="02020603050405020304" pitchFamily="18" charset="0"/>
                <a:cs typeface="Times New Roman" panose="02020603050405020304" pitchFamily="18" charset="0"/>
              </a:rPr>
              <a:t>Ambele au obținut statutul de candidat în 2022 și urmează parcursuri similare spre aderare.</a:t>
            </a:r>
          </a:p>
          <a:p>
            <a:endParaRPr lang="ro-MD" sz="1700" dirty="0">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201</TotalTime>
  <Words>1903</Words>
  <Application>Microsoft Office PowerPoint</Application>
  <PresentationFormat>On-screen Show (4:3)</PresentationFormat>
  <Paragraphs>132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Procesul de Integrare în Uniunea Europeană a Republicii Moldova</vt:lpstr>
      <vt:lpstr>Planul: </vt:lpstr>
      <vt:lpstr>Introducere</vt:lpstr>
      <vt:lpstr>Definiții ale Integrării Europene</vt:lpstr>
      <vt:lpstr>Planul integrării europene a Republicii Moldova</vt:lpstr>
      <vt:lpstr>Teorii ale Integrăriii (UE)</vt:lpstr>
      <vt:lpstr>Teorii ale Integrării (UE)</vt:lpstr>
      <vt:lpstr>Tipologii ale Integrării  (UE) </vt:lpstr>
      <vt:lpstr>Exemple ale Integrării Europene</vt:lpstr>
      <vt:lpstr>Provocări și Perspective</vt:lpstr>
      <vt:lpstr>Concluzii </vt:lpstr>
      <vt:lpstr>Referințe bibliografice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Isac, Oxana</cp:lastModifiedBy>
  <cp:revision>2</cp:revision>
  <dcterms:created xsi:type="dcterms:W3CDTF">2013-01-27T09:14:16Z</dcterms:created>
  <dcterms:modified xsi:type="dcterms:W3CDTF">2025-05-21T10:44:33Z</dcterms:modified>
  <cp:category/>
</cp:coreProperties>
</file>