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22"/>
  </p:notesMasterIdLst>
  <p:sldIdLst>
    <p:sldId id="260" r:id="rId3"/>
    <p:sldId id="259" r:id="rId4"/>
    <p:sldId id="256" r:id="rId5"/>
    <p:sldId id="262" r:id="rId6"/>
    <p:sldId id="276" r:id="rId7"/>
    <p:sldId id="291" r:id="rId8"/>
    <p:sldId id="292" r:id="rId9"/>
    <p:sldId id="294" r:id="rId10"/>
    <p:sldId id="295" r:id="rId11"/>
    <p:sldId id="296" r:id="rId12"/>
    <p:sldId id="269" r:id="rId13"/>
    <p:sldId id="297" r:id="rId14"/>
    <p:sldId id="298" r:id="rId15"/>
    <p:sldId id="271" r:id="rId16"/>
    <p:sldId id="300" r:id="rId17"/>
    <p:sldId id="301" r:id="rId18"/>
    <p:sldId id="302" r:id="rId19"/>
    <p:sldId id="272" r:id="rId20"/>
    <p:sldId id="278" r:id="rId21"/>
  </p:sldIdLst>
  <p:sldSz cx="9144000" cy="5143500" type="screen16x9"/>
  <p:notesSz cx="6858000" cy="9144000"/>
  <p:embeddedFontLst>
    <p:embeddedFont>
      <p:font typeface="Albert Sa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EFB2B-F9A4-4ADC-BD0D-9F2FD13D927A}" v="567" dt="2023-12-08T12:22:58.047"/>
    <p1510:client id="{993A0969-9B35-4271-9957-EF308FC438C2}" v="719" dt="2023-12-11T13:02:44.117"/>
  </p1510:revLst>
</p1510:revInfo>
</file>

<file path=ppt/tableStyles.xml><?xml version="1.0" encoding="utf-8"?>
<a:tblStyleLst xmlns:a="http://schemas.openxmlformats.org/drawingml/2006/main" def="{5DD84A1F-A652-449C-933B-9D9ABF195CCC}">
  <a:tblStyle styleId="{5DD84A1F-A652-449C-933B-9D9ABF195C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 Lori ♥" userId="27a68f649736d911" providerId="Windows Live" clId="Web-{993A0969-9B35-4271-9957-EF308FC438C2}"/>
    <pc:docChg chg="addSld delSld modSld sldOrd">
      <pc:chgData name="Miri Lori ♥" userId="27a68f649736d911" providerId="Windows Live" clId="Web-{993A0969-9B35-4271-9957-EF308FC438C2}" dt="2023-12-11T13:02:44.117" v="652" actId="1076"/>
      <pc:docMkLst>
        <pc:docMk/>
      </pc:docMkLst>
      <pc:sldChg chg="del">
        <pc:chgData name="Miri Lori ♥" userId="27a68f649736d911" providerId="Windows Live" clId="Web-{993A0969-9B35-4271-9957-EF308FC438C2}" dt="2023-12-11T12:46:44.904" v="298"/>
        <pc:sldMkLst>
          <pc:docMk/>
          <pc:sldMk cId="0" sldId="258"/>
        </pc:sldMkLst>
      </pc:sldChg>
      <pc:sldChg chg="del">
        <pc:chgData name="Miri Lori ♥" userId="27a68f649736d911" providerId="Windows Live" clId="Web-{993A0969-9B35-4271-9957-EF308FC438C2}" dt="2023-12-11T12:54:42.143" v="550"/>
        <pc:sldMkLst>
          <pc:docMk/>
          <pc:sldMk cId="0" sldId="261"/>
        </pc:sldMkLst>
      </pc:sldChg>
      <pc:sldChg chg="del">
        <pc:chgData name="Miri Lori ♥" userId="27a68f649736d911" providerId="Windows Live" clId="Web-{993A0969-9B35-4271-9957-EF308FC438C2}" dt="2023-12-11T12:54:42.893" v="551"/>
        <pc:sldMkLst>
          <pc:docMk/>
          <pc:sldMk cId="0" sldId="263"/>
        </pc:sldMkLst>
      </pc:sldChg>
      <pc:sldChg chg="del">
        <pc:chgData name="Miri Lori ♥" userId="27a68f649736d911" providerId="Windows Live" clId="Web-{993A0969-9B35-4271-9957-EF308FC438C2}" dt="2023-12-11T12:54:45.784" v="552"/>
        <pc:sldMkLst>
          <pc:docMk/>
          <pc:sldMk cId="0" sldId="264"/>
        </pc:sldMkLst>
      </pc:sldChg>
      <pc:sldChg chg="del">
        <pc:chgData name="Miri Lori ♥" userId="27a68f649736d911" providerId="Windows Live" clId="Web-{993A0969-9B35-4271-9957-EF308FC438C2}" dt="2023-12-11T12:54:46.065" v="553"/>
        <pc:sldMkLst>
          <pc:docMk/>
          <pc:sldMk cId="0" sldId="265"/>
        </pc:sldMkLst>
      </pc:sldChg>
      <pc:sldChg chg="del">
        <pc:chgData name="Miri Lori ♥" userId="27a68f649736d911" providerId="Windows Live" clId="Web-{993A0969-9B35-4271-9957-EF308FC438C2}" dt="2023-12-11T12:54:46.128" v="554"/>
        <pc:sldMkLst>
          <pc:docMk/>
          <pc:sldMk cId="0" sldId="266"/>
        </pc:sldMkLst>
      </pc:sldChg>
      <pc:sldChg chg="del">
        <pc:chgData name="Miri Lori ♥" userId="27a68f649736d911" providerId="Windows Live" clId="Web-{993A0969-9B35-4271-9957-EF308FC438C2}" dt="2023-12-11T12:54:50.081" v="555"/>
        <pc:sldMkLst>
          <pc:docMk/>
          <pc:sldMk cId="0" sldId="267"/>
        </pc:sldMkLst>
      </pc:sldChg>
      <pc:sldChg chg="del">
        <pc:chgData name="Miri Lori ♥" userId="27a68f649736d911" providerId="Windows Live" clId="Web-{993A0969-9B35-4271-9957-EF308FC438C2}" dt="2023-12-11T12:54:52.659" v="556"/>
        <pc:sldMkLst>
          <pc:docMk/>
          <pc:sldMk cId="0" sldId="268"/>
        </pc:sldMkLst>
      </pc:sldChg>
      <pc:sldChg chg="modSp ord">
        <pc:chgData name="Miri Lori ♥" userId="27a68f649736d911" providerId="Windows Live" clId="Web-{993A0969-9B35-4271-9957-EF308FC438C2}" dt="2023-12-11T11:27:50.683" v="127" actId="20577"/>
        <pc:sldMkLst>
          <pc:docMk/>
          <pc:sldMk cId="0" sldId="269"/>
        </pc:sldMkLst>
        <pc:spChg chg="mod">
          <ac:chgData name="Miri Lori ♥" userId="27a68f649736d911" providerId="Windows Live" clId="Web-{993A0969-9B35-4271-9957-EF308FC438C2}" dt="2023-12-11T11:27:50.683" v="127" actId="20577"/>
          <ac:spMkLst>
            <pc:docMk/>
            <pc:sldMk cId="0" sldId="269"/>
            <ac:spMk id="456" creationId="{00000000-0000-0000-0000-000000000000}"/>
          </ac:spMkLst>
        </pc:spChg>
      </pc:sldChg>
      <pc:sldChg chg="del">
        <pc:chgData name="Miri Lori ♥" userId="27a68f649736d911" providerId="Windows Live" clId="Web-{993A0969-9B35-4271-9957-EF308FC438C2}" dt="2023-12-11T12:54:52.675" v="557"/>
        <pc:sldMkLst>
          <pc:docMk/>
          <pc:sldMk cId="0" sldId="270"/>
        </pc:sldMkLst>
      </pc:sldChg>
      <pc:sldChg chg="modSp ord">
        <pc:chgData name="Miri Lori ♥" userId="27a68f649736d911" providerId="Windows Live" clId="Web-{993A0969-9B35-4271-9957-EF308FC438C2}" dt="2023-12-11T12:26:21.538" v="208" actId="20577"/>
        <pc:sldMkLst>
          <pc:docMk/>
          <pc:sldMk cId="0" sldId="271"/>
        </pc:sldMkLst>
        <pc:spChg chg="mod">
          <ac:chgData name="Miri Lori ♥" userId="27a68f649736d911" providerId="Windows Live" clId="Web-{993A0969-9B35-4271-9957-EF308FC438C2}" dt="2023-12-11T12:26:21.538" v="208" actId="20577"/>
          <ac:spMkLst>
            <pc:docMk/>
            <pc:sldMk cId="0" sldId="271"/>
            <ac:spMk id="469" creationId="{00000000-0000-0000-0000-000000000000}"/>
          </ac:spMkLst>
        </pc:spChg>
        <pc:picChg chg="mod">
          <ac:chgData name="Miri Lori ♥" userId="27a68f649736d911" providerId="Windows Live" clId="Web-{993A0969-9B35-4271-9957-EF308FC438C2}" dt="2023-12-11T12:16:54.967" v="201" actId="14100"/>
          <ac:picMkLst>
            <pc:docMk/>
            <pc:sldMk cId="0" sldId="271"/>
            <ac:picMk id="468" creationId="{00000000-0000-0000-0000-000000000000}"/>
          </ac:picMkLst>
        </pc:picChg>
      </pc:sldChg>
      <pc:sldChg chg="addSp delSp modSp ord">
        <pc:chgData name="Miri Lori ♥" userId="27a68f649736d911" providerId="Windows Live" clId="Web-{993A0969-9B35-4271-9957-EF308FC438C2}" dt="2023-12-11T12:54:38.143" v="549" actId="1076"/>
        <pc:sldMkLst>
          <pc:docMk/>
          <pc:sldMk cId="0" sldId="272"/>
        </pc:sldMkLst>
        <pc:spChg chg="add del mod">
          <ac:chgData name="Miri Lori ♥" userId="27a68f649736d911" providerId="Windows Live" clId="Web-{993A0969-9B35-4271-9957-EF308FC438C2}" dt="2023-12-11T12:49:16.239" v="302"/>
          <ac:spMkLst>
            <pc:docMk/>
            <pc:sldMk cId="0" sldId="272"/>
            <ac:spMk id="3" creationId="{0CFE7F6D-C17F-0D4A-B6E4-A1F87CD1BFF0}"/>
          </ac:spMkLst>
        </pc:spChg>
        <pc:spChg chg="add mod">
          <ac:chgData name="Miri Lori ♥" userId="27a68f649736d911" providerId="Windows Live" clId="Web-{993A0969-9B35-4271-9957-EF308FC438C2}" dt="2023-12-11T12:54:38.143" v="549" actId="1076"/>
          <ac:spMkLst>
            <pc:docMk/>
            <pc:sldMk cId="0" sldId="272"/>
            <ac:spMk id="5" creationId="{3A476D90-82F6-B4A3-C4AD-1C6E1112971A}"/>
          </ac:spMkLst>
        </pc:spChg>
        <pc:spChg chg="del">
          <ac:chgData name="Miri Lori ♥" userId="27a68f649736d911" providerId="Windows Live" clId="Web-{993A0969-9B35-4271-9957-EF308FC438C2}" dt="2023-12-11T12:49:05.144" v="300"/>
          <ac:spMkLst>
            <pc:docMk/>
            <pc:sldMk cId="0" sldId="272"/>
            <ac:spMk id="474" creationId="{00000000-0000-0000-0000-000000000000}"/>
          </ac:spMkLst>
        </pc:spChg>
        <pc:spChg chg="del">
          <ac:chgData name="Miri Lori ♥" userId="27a68f649736d911" providerId="Windows Live" clId="Web-{993A0969-9B35-4271-9957-EF308FC438C2}" dt="2023-12-11T12:49:05.738" v="301"/>
          <ac:spMkLst>
            <pc:docMk/>
            <pc:sldMk cId="0" sldId="272"/>
            <ac:spMk id="475" creationId="{00000000-0000-0000-0000-000000000000}"/>
          </ac:spMkLst>
        </pc:spChg>
      </pc:sldChg>
      <pc:sldChg chg="del">
        <pc:chgData name="Miri Lori ♥" userId="27a68f649736d911" providerId="Windows Live" clId="Web-{993A0969-9B35-4271-9957-EF308FC438C2}" dt="2023-12-11T12:55:12.691" v="561"/>
        <pc:sldMkLst>
          <pc:docMk/>
          <pc:sldMk cId="0" sldId="273"/>
        </pc:sldMkLst>
      </pc:sldChg>
      <pc:sldChg chg="del">
        <pc:chgData name="Miri Lori ♥" userId="27a68f649736d911" providerId="Windows Live" clId="Web-{993A0969-9B35-4271-9957-EF308FC438C2}" dt="2023-12-11T12:54:59.785" v="558"/>
        <pc:sldMkLst>
          <pc:docMk/>
          <pc:sldMk cId="0" sldId="274"/>
        </pc:sldMkLst>
      </pc:sldChg>
      <pc:sldChg chg="del">
        <pc:chgData name="Miri Lori ♥" userId="27a68f649736d911" providerId="Windows Live" clId="Web-{993A0969-9B35-4271-9957-EF308FC438C2}" dt="2023-12-11T12:55:05.004" v="559"/>
        <pc:sldMkLst>
          <pc:docMk/>
          <pc:sldMk cId="0" sldId="275"/>
        </pc:sldMkLst>
      </pc:sldChg>
      <pc:sldChg chg="del">
        <pc:chgData name="Miri Lori ♥" userId="27a68f649736d911" providerId="Windows Live" clId="Web-{993A0969-9B35-4271-9957-EF308FC438C2}" dt="2023-12-11T12:55:07.051" v="560"/>
        <pc:sldMkLst>
          <pc:docMk/>
          <pc:sldMk cId="0" sldId="277"/>
        </pc:sldMkLst>
      </pc:sldChg>
      <pc:sldChg chg="addSp delSp modSp">
        <pc:chgData name="Miri Lori ♥" userId="27a68f649736d911" providerId="Windows Live" clId="Web-{993A0969-9B35-4271-9957-EF308FC438C2}" dt="2023-12-11T13:02:44.117" v="652" actId="1076"/>
        <pc:sldMkLst>
          <pc:docMk/>
          <pc:sldMk cId="0" sldId="278"/>
        </pc:sldMkLst>
        <pc:spChg chg="add del mod">
          <ac:chgData name="Miri Lori ♥" userId="27a68f649736d911" providerId="Windows Live" clId="Web-{993A0969-9B35-4271-9957-EF308FC438C2}" dt="2023-12-11T12:57:10.509" v="589"/>
          <ac:spMkLst>
            <pc:docMk/>
            <pc:sldMk cId="0" sldId="278"/>
            <ac:spMk id="3" creationId="{6AB58B48-FC77-C32F-2639-9FCDC08D0A22}"/>
          </ac:spMkLst>
        </pc:spChg>
        <pc:spChg chg="add del mod">
          <ac:chgData name="Miri Lori ♥" userId="27a68f649736d911" providerId="Windows Live" clId="Web-{993A0969-9B35-4271-9957-EF308FC438C2}" dt="2023-12-11T12:56:44.758" v="585"/>
          <ac:spMkLst>
            <pc:docMk/>
            <pc:sldMk cId="0" sldId="278"/>
            <ac:spMk id="5" creationId="{1A5FADA2-EF7B-CE47-7038-82558B2272CB}"/>
          </ac:spMkLst>
        </pc:spChg>
        <pc:spChg chg="add del">
          <ac:chgData name="Miri Lori ♥" userId="27a68f649736d911" providerId="Windows Live" clId="Web-{993A0969-9B35-4271-9957-EF308FC438C2}" dt="2023-12-11T12:57:41.010" v="595"/>
          <ac:spMkLst>
            <pc:docMk/>
            <pc:sldMk cId="0" sldId="278"/>
            <ac:spMk id="6" creationId="{DE5F396D-E189-5036-023E-E907CAA4F438}"/>
          </ac:spMkLst>
        </pc:spChg>
        <pc:spChg chg="add del">
          <ac:chgData name="Miri Lori ♥" userId="27a68f649736d911" providerId="Windows Live" clId="Web-{993A0969-9B35-4271-9957-EF308FC438C2}" dt="2023-12-11T12:57:48.104" v="597"/>
          <ac:spMkLst>
            <pc:docMk/>
            <pc:sldMk cId="0" sldId="278"/>
            <ac:spMk id="7" creationId="{44145586-002E-D75F-2075-C7D2ED7E3674}"/>
          </ac:spMkLst>
        </pc:spChg>
        <pc:spChg chg="add mod">
          <ac:chgData name="Miri Lori ♥" userId="27a68f649736d911" providerId="Windows Live" clId="Web-{993A0969-9B35-4271-9957-EF308FC438C2}" dt="2023-12-11T13:02:44.117" v="652" actId="1076"/>
          <ac:spMkLst>
            <pc:docMk/>
            <pc:sldMk cId="0" sldId="278"/>
            <ac:spMk id="8" creationId="{915876F8-8D96-2D06-6408-84A651F730CD}"/>
          </ac:spMkLst>
        </pc:spChg>
        <pc:spChg chg="del">
          <ac:chgData name="Miri Lori ♥" userId="27a68f649736d911" providerId="Windows Live" clId="Web-{993A0969-9B35-4271-9957-EF308FC438C2}" dt="2023-12-11T12:55:52.381" v="574"/>
          <ac:spMkLst>
            <pc:docMk/>
            <pc:sldMk cId="0" sldId="278"/>
            <ac:spMk id="537" creationId="{00000000-0000-0000-0000-000000000000}"/>
          </ac:spMkLst>
        </pc:spChg>
        <pc:spChg chg="del">
          <ac:chgData name="Miri Lori ♥" userId="27a68f649736d911" providerId="Windows Live" clId="Web-{993A0969-9B35-4271-9957-EF308FC438C2}" dt="2023-12-11T12:55:47.521" v="573"/>
          <ac:spMkLst>
            <pc:docMk/>
            <pc:sldMk cId="0" sldId="278"/>
            <ac:spMk id="538" creationId="{00000000-0000-0000-0000-000000000000}"/>
          </ac:spMkLst>
        </pc:spChg>
        <pc:spChg chg="mod">
          <ac:chgData name="Miri Lori ♥" userId="27a68f649736d911" providerId="Windows Live" clId="Web-{993A0969-9B35-4271-9957-EF308FC438C2}" dt="2023-12-11T12:57:49.995" v="599" actId="1076"/>
          <ac:spMkLst>
            <pc:docMk/>
            <pc:sldMk cId="0" sldId="278"/>
            <ac:spMk id="539" creationId="{00000000-0000-0000-0000-000000000000}"/>
          </ac:spMkLst>
        </pc:spChg>
        <pc:spChg chg="del">
          <ac:chgData name="Miri Lori ♥" userId="27a68f649736d911" providerId="Windows Live" clId="Web-{993A0969-9B35-4271-9957-EF308FC438C2}" dt="2023-12-11T12:57:13.712" v="590"/>
          <ac:spMkLst>
            <pc:docMk/>
            <pc:sldMk cId="0" sldId="278"/>
            <ac:spMk id="541" creationId="{00000000-0000-0000-0000-000000000000}"/>
          </ac:spMkLst>
        </pc:spChg>
        <pc:picChg chg="add del mod">
          <ac:chgData name="Miri Lori ♥" userId="27a68f649736d911" providerId="Windows Live" clId="Web-{993A0969-9B35-4271-9957-EF308FC438C2}" dt="2023-12-11T12:57:25.791" v="591"/>
          <ac:picMkLst>
            <pc:docMk/>
            <pc:sldMk cId="0" sldId="278"/>
            <ac:picMk id="540" creationId="{00000000-0000-0000-0000-000000000000}"/>
          </ac:picMkLst>
        </pc:picChg>
      </pc:sldChg>
      <pc:sldChg chg="del">
        <pc:chgData name="Miri Lori ♥" userId="27a68f649736d911" providerId="Windows Live" clId="Web-{993A0969-9B35-4271-9957-EF308FC438C2}" dt="2023-12-11T12:55:25.801" v="562"/>
        <pc:sldMkLst>
          <pc:docMk/>
          <pc:sldMk cId="0" sldId="279"/>
        </pc:sldMkLst>
      </pc:sldChg>
      <pc:sldChg chg="del">
        <pc:chgData name="Miri Lori ♥" userId="27a68f649736d911" providerId="Windows Live" clId="Web-{993A0969-9B35-4271-9957-EF308FC438C2}" dt="2023-12-11T12:55:25.817" v="563"/>
        <pc:sldMkLst>
          <pc:docMk/>
          <pc:sldMk cId="0" sldId="280"/>
        </pc:sldMkLst>
      </pc:sldChg>
      <pc:sldChg chg="del">
        <pc:chgData name="Miri Lori ♥" userId="27a68f649736d911" providerId="Windows Live" clId="Web-{993A0969-9B35-4271-9957-EF308FC438C2}" dt="2023-12-11T12:55:28.051" v="564"/>
        <pc:sldMkLst>
          <pc:docMk/>
          <pc:sldMk cId="0" sldId="281"/>
        </pc:sldMkLst>
      </pc:sldChg>
      <pc:sldChg chg="del">
        <pc:chgData name="Miri Lori ♥" userId="27a68f649736d911" providerId="Windows Live" clId="Web-{993A0969-9B35-4271-9957-EF308FC438C2}" dt="2023-12-11T12:55:28.114" v="566"/>
        <pc:sldMkLst>
          <pc:docMk/>
          <pc:sldMk cId="0" sldId="282"/>
        </pc:sldMkLst>
      </pc:sldChg>
      <pc:sldChg chg="del">
        <pc:chgData name="Miri Lori ♥" userId="27a68f649736d911" providerId="Windows Live" clId="Web-{993A0969-9B35-4271-9957-EF308FC438C2}" dt="2023-12-11T12:55:28.161" v="567"/>
        <pc:sldMkLst>
          <pc:docMk/>
          <pc:sldMk cId="0" sldId="283"/>
        </pc:sldMkLst>
      </pc:sldChg>
      <pc:sldChg chg="del">
        <pc:chgData name="Miri Lori ♥" userId="27a68f649736d911" providerId="Windows Live" clId="Web-{993A0969-9B35-4271-9957-EF308FC438C2}" dt="2023-12-11T12:55:28.176" v="568"/>
        <pc:sldMkLst>
          <pc:docMk/>
          <pc:sldMk cId="0" sldId="284"/>
        </pc:sldMkLst>
      </pc:sldChg>
      <pc:sldChg chg="del">
        <pc:chgData name="Miri Lori ♥" userId="27a68f649736d911" providerId="Windows Live" clId="Web-{993A0969-9B35-4271-9957-EF308FC438C2}" dt="2023-12-11T12:55:28.208" v="569"/>
        <pc:sldMkLst>
          <pc:docMk/>
          <pc:sldMk cId="0" sldId="285"/>
        </pc:sldMkLst>
      </pc:sldChg>
      <pc:sldChg chg="del">
        <pc:chgData name="Miri Lori ♥" userId="27a68f649736d911" providerId="Windows Live" clId="Web-{993A0969-9B35-4271-9957-EF308FC438C2}" dt="2023-12-11T12:55:28.239" v="570"/>
        <pc:sldMkLst>
          <pc:docMk/>
          <pc:sldMk cId="0" sldId="286"/>
        </pc:sldMkLst>
      </pc:sldChg>
      <pc:sldChg chg="del ord">
        <pc:chgData name="Miri Lori ♥" userId="27a68f649736d911" providerId="Windows Live" clId="Web-{993A0969-9B35-4271-9957-EF308FC438C2}" dt="2023-12-11T12:55:28.083" v="565"/>
        <pc:sldMkLst>
          <pc:docMk/>
          <pc:sldMk cId="0" sldId="287"/>
        </pc:sldMkLst>
      </pc:sldChg>
      <pc:sldChg chg="del">
        <pc:chgData name="Miri Lori ♥" userId="27a68f649736d911" providerId="Windows Live" clId="Web-{993A0969-9B35-4271-9957-EF308FC438C2}" dt="2023-12-11T12:55:28.270" v="571"/>
        <pc:sldMkLst>
          <pc:docMk/>
          <pc:sldMk cId="0" sldId="288"/>
        </pc:sldMkLst>
      </pc:sldChg>
      <pc:sldChg chg="del">
        <pc:chgData name="Miri Lori ♥" userId="27a68f649736d911" providerId="Windows Live" clId="Web-{993A0969-9B35-4271-9957-EF308FC438C2}" dt="2023-12-11T12:55:28.286" v="572"/>
        <pc:sldMkLst>
          <pc:docMk/>
          <pc:sldMk cId="0" sldId="289"/>
        </pc:sldMkLst>
      </pc:sldChg>
      <pc:sldChg chg="del">
        <pc:chgData name="Miri Lori ♥" userId="27a68f649736d911" providerId="Windows Live" clId="Web-{993A0969-9B35-4271-9957-EF308FC438C2}" dt="2023-12-11T10:40:00.735" v="70"/>
        <pc:sldMkLst>
          <pc:docMk/>
          <pc:sldMk cId="2169922604" sldId="290"/>
        </pc:sldMkLst>
      </pc:sldChg>
      <pc:sldChg chg="new del">
        <pc:chgData name="Miri Lori ♥" userId="27a68f649736d911" providerId="Windows Live" clId="Web-{993A0969-9B35-4271-9957-EF308FC438C2}" dt="2023-12-11T10:13:50.337" v="2"/>
        <pc:sldMkLst>
          <pc:docMk/>
          <pc:sldMk cId="1202104115" sldId="293"/>
        </pc:sldMkLst>
      </pc:sldChg>
      <pc:sldChg chg="addSp modSp new ord">
        <pc:chgData name="Miri Lori ♥" userId="27a68f649736d911" providerId="Windows Live" clId="Web-{993A0969-9B35-4271-9957-EF308FC438C2}" dt="2023-12-11T10:24:45.844" v="33" actId="1076"/>
        <pc:sldMkLst>
          <pc:docMk/>
          <pc:sldMk cId="374086167" sldId="294"/>
        </pc:sldMkLst>
        <pc:spChg chg="mod">
          <ac:chgData name="Miri Lori ♥" userId="27a68f649736d911" providerId="Windows Live" clId="Web-{993A0969-9B35-4271-9957-EF308FC438C2}" dt="2023-12-11T10:14:42.886" v="13" actId="20577"/>
          <ac:spMkLst>
            <pc:docMk/>
            <pc:sldMk cId="374086167" sldId="294"/>
            <ac:spMk id="2" creationId="{41029F0B-FA0B-C943-8C74-1F52E156565A}"/>
          </ac:spMkLst>
        </pc:spChg>
        <pc:spChg chg="add mod">
          <ac:chgData name="Miri Lori ♥" userId="27a68f649736d911" providerId="Windows Live" clId="Web-{993A0969-9B35-4271-9957-EF308FC438C2}" dt="2023-12-11T10:23:05.059" v="23" actId="20577"/>
          <ac:spMkLst>
            <pc:docMk/>
            <pc:sldMk cId="374086167" sldId="294"/>
            <ac:spMk id="3" creationId="{4C724094-7A61-284E-48DE-4C18BB0F968C}"/>
          </ac:spMkLst>
        </pc:spChg>
        <pc:picChg chg="add mod">
          <ac:chgData name="Miri Lori ♥" userId="27a68f649736d911" providerId="Windows Live" clId="Web-{993A0969-9B35-4271-9957-EF308FC438C2}" dt="2023-12-11T10:24:45.844" v="33" actId="1076"/>
          <ac:picMkLst>
            <pc:docMk/>
            <pc:sldMk cId="374086167" sldId="294"/>
            <ac:picMk id="4" creationId="{BFB7710E-BF43-0889-A349-B0CBA2A29A8C}"/>
          </ac:picMkLst>
        </pc:picChg>
      </pc:sldChg>
      <pc:sldChg chg="addSp modSp new">
        <pc:chgData name="Miri Lori ♥" userId="27a68f649736d911" providerId="Windows Live" clId="Web-{993A0969-9B35-4271-9957-EF308FC438C2}" dt="2023-12-11T10:37:24.636" v="67" actId="1076"/>
        <pc:sldMkLst>
          <pc:docMk/>
          <pc:sldMk cId="795847497" sldId="295"/>
        </pc:sldMkLst>
        <pc:spChg chg="mod">
          <ac:chgData name="Miri Lori ♥" userId="27a68f649736d911" providerId="Windows Live" clId="Web-{993A0969-9B35-4271-9957-EF308FC438C2}" dt="2023-12-11T10:37:24.636" v="67" actId="1076"/>
          <ac:spMkLst>
            <pc:docMk/>
            <pc:sldMk cId="795847497" sldId="295"/>
            <ac:spMk id="2" creationId="{8554CC16-3516-BD95-E0DA-52BD5DE30722}"/>
          </ac:spMkLst>
        </pc:spChg>
        <pc:spChg chg="add mod">
          <ac:chgData name="Miri Lori ♥" userId="27a68f649736d911" providerId="Windows Live" clId="Web-{993A0969-9B35-4271-9957-EF308FC438C2}" dt="2023-12-11T10:34:31.302" v="57" actId="1076"/>
          <ac:spMkLst>
            <pc:docMk/>
            <pc:sldMk cId="795847497" sldId="295"/>
            <ac:spMk id="3" creationId="{B3CA5F07-8579-A0DA-08DD-C1A160D025BA}"/>
          </ac:spMkLst>
        </pc:spChg>
        <pc:picChg chg="add mod">
          <ac:chgData name="Miri Lori ♥" userId="27a68f649736d911" providerId="Windows Live" clId="Web-{993A0969-9B35-4271-9957-EF308FC438C2}" dt="2023-12-11T10:37:04.495" v="64"/>
          <ac:picMkLst>
            <pc:docMk/>
            <pc:sldMk cId="795847497" sldId="295"/>
            <ac:picMk id="4" creationId="{56EC2895-2C83-3AEB-3FD3-5D012EEBA797}"/>
          </ac:picMkLst>
        </pc:picChg>
      </pc:sldChg>
      <pc:sldChg chg="addSp delSp modSp">
        <pc:chgData name="Miri Lori ♥" userId="27a68f649736d911" providerId="Windows Live" clId="Web-{993A0969-9B35-4271-9957-EF308FC438C2}" dt="2023-12-11T11:26:39.837" v="115" actId="1076"/>
        <pc:sldMkLst>
          <pc:docMk/>
          <pc:sldMk cId="2090654982" sldId="296"/>
        </pc:sldMkLst>
        <pc:spChg chg="mod">
          <ac:chgData name="Miri Lori ♥" userId="27a68f649736d911" providerId="Windows Live" clId="Web-{993A0969-9B35-4271-9957-EF308FC438C2}" dt="2023-12-11T11:26:39.837" v="115" actId="1076"/>
          <ac:spMkLst>
            <pc:docMk/>
            <pc:sldMk cId="2090654982" sldId="296"/>
            <ac:spMk id="2" creationId="{E14FF7E5-972F-920B-41F6-F6EBF3E171BA}"/>
          </ac:spMkLst>
        </pc:spChg>
        <pc:spChg chg="add mod">
          <ac:chgData name="Miri Lori ♥" userId="27a68f649736d911" providerId="Windows Live" clId="Web-{993A0969-9B35-4271-9957-EF308FC438C2}" dt="2023-12-11T11:26:32.884" v="114" actId="14100"/>
          <ac:spMkLst>
            <pc:docMk/>
            <pc:sldMk cId="2090654982" sldId="296"/>
            <ac:spMk id="3" creationId="{618A0ECE-1534-C493-7E3C-FB584B13E8FB}"/>
          </ac:spMkLst>
        </pc:spChg>
        <pc:spChg chg="add del">
          <ac:chgData name="Miri Lori ♥" userId="27a68f649736d911" providerId="Windows Live" clId="Web-{993A0969-9B35-4271-9957-EF308FC438C2}" dt="2023-12-11T11:07:22.393" v="89"/>
          <ac:spMkLst>
            <pc:docMk/>
            <pc:sldMk cId="2090654982" sldId="296"/>
            <ac:spMk id="4" creationId="{866B82A6-1E75-4DB0-80C1-2239ACCAB205}"/>
          </ac:spMkLst>
        </pc:spChg>
      </pc:sldChg>
      <pc:sldChg chg="addSp delSp modSp new ord">
        <pc:chgData name="Miri Lori ♥" userId="27a68f649736d911" providerId="Windows Live" clId="Web-{993A0969-9B35-4271-9957-EF308FC438C2}" dt="2023-12-11T11:47:32.907" v="180" actId="1076"/>
        <pc:sldMkLst>
          <pc:docMk/>
          <pc:sldMk cId="499543742" sldId="297"/>
        </pc:sldMkLst>
        <pc:spChg chg="del">
          <ac:chgData name="Miri Lori ♥" userId="27a68f649736d911" providerId="Windows Live" clId="Web-{993A0969-9B35-4271-9957-EF308FC438C2}" dt="2023-12-11T11:47:28.266" v="179"/>
          <ac:spMkLst>
            <pc:docMk/>
            <pc:sldMk cId="499543742" sldId="297"/>
            <ac:spMk id="2" creationId="{148D7EF2-E298-836C-CAC6-AA4F96FB92A6}"/>
          </ac:spMkLst>
        </pc:spChg>
        <pc:spChg chg="add mod">
          <ac:chgData name="Miri Lori ♥" userId="27a68f649736d911" providerId="Windows Live" clId="Web-{993A0969-9B35-4271-9957-EF308FC438C2}" dt="2023-12-11T11:47:32.907" v="180" actId="1076"/>
          <ac:spMkLst>
            <pc:docMk/>
            <pc:sldMk cId="499543742" sldId="297"/>
            <ac:spMk id="3" creationId="{EE6291D4-8224-6FB7-01E3-CA480C2453DC}"/>
          </ac:spMkLst>
        </pc:spChg>
        <pc:picChg chg="add mod">
          <ac:chgData name="Miri Lori ♥" userId="27a68f649736d911" providerId="Windows Live" clId="Web-{993A0969-9B35-4271-9957-EF308FC438C2}" dt="2023-12-11T11:47:17.813" v="178"/>
          <ac:picMkLst>
            <pc:docMk/>
            <pc:sldMk cId="499543742" sldId="297"/>
            <ac:picMk id="4" creationId="{F1912D20-6920-94F1-733F-0C2B6A8DBF9A}"/>
          </ac:picMkLst>
        </pc:picChg>
      </pc:sldChg>
      <pc:sldChg chg="addSp delSp modSp new add del ord">
        <pc:chgData name="Miri Lori ♥" userId="27a68f649736d911" providerId="Windows Live" clId="Web-{993A0969-9B35-4271-9957-EF308FC438C2}" dt="2023-12-11T12:28:25.075" v="233"/>
        <pc:sldMkLst>
          <pc:docMk/>
          <pc:sldMk cId="2883558263" sldId="298"/>
        </pc:sldMkLst>
        <pc:spChg chg="del">
          <ac:chgData name="Miri Lori ♥" userId="27a68f649736d911" providerId="Windows Live" clId="Web-{993A0969-9B35-4271-9957-EF308FC438C2}" dt="2023-12-11T12:00:10.221" v="188"/>
          <ac:spMkLst>
            <pc:docMk/>
            <pc:sldMk cId="2883558263" sldId="298"/>
            <ac:spMk id="2" creationId="{E5AD26F7-720D-4A27-CA11-F18D68825E50}"/>
          </ac:spMkLst>
        </pc:spChg>
        <pc:spChg chg="add mod">
          <ac:chgData name="Miri Lori ♥" userId="27a68f649736d911" providerId="Windows Live" clId="Web-{993A0969-9B35-4271-9957-EF308FC438C2}" dt="2023-12-11T12:00:42.488" v="195" actId="14100"/>
          <ac:spMkLst>
            <pc:docMk/>
            <pc:sldMk cId="2883558263" sldId="298"/>
            <ac:spMk id="3" creationId="{BAE6AA08-1D82-E290-2AA6-A41932E9BAC9}"/>
          </ac:spMkLst>
        </pc:spChg>
      </pc:sldChg>
      <pc:sldChg chg="new del">
        <pc:chgData name="Miri Lori ♥" userId="27a68f649736d911" providerId="Windows Live" clId="Web-{993A0969-9B35-4271-9957-EF308FC438C2}" dt="2023-12-11T12:37:35.583" v="243"/>
        <pc:sldMkLst>
          <pc:docMk/>
          <pc:sldMk cId="2554473077" sldId="299"/>
        </pc:sldMkLst>
      </pc:sldChg>
      <pc:sldChg chg="addSp modSp new ord">
        <pc:chgData name="Miri Lori ♥" userId="27a68f649736d911" providerId="Windows Live" clId="Web-{993A0969-9B35-4271-9957-EF308FC438C2}" dt="2023-12-11T12:28:37.247" v="235"/>
        <pc:sldMkLst>
          <pc:docMk/>
          <pc:sldMk cId="3519337810" sldId="300"/>
        </pc:sldMkLst>
        <pc:spChg chg="mod">
          <ac:chgData name="Miri Lori ♥" userId="27a68f649736d911" providerId="Windows Live" clId="Web-{993A0969-9B35-4271-9957-EF308FC438C2}" dt="2023-12-11T12:26:50.243" v="226" actId="20577"/>
          <ac:spMkLst>
            <pc:docMk/>
            <pc:sldMk cId="3519337810" sldId="300"/>
            <ac:spMk id="2" creationId="{0857A2E9-BDA3-C472-EBBA-38EB07DE91D4}"/>
          </ac:spMkLst>
        </pc:spChg>
        <pc:spChg chg="add mod">
          <ac:chgData name="Miri Lori ♥" userId="27a68f649736d911" providerId="Windows Live" clId="Web-{993A0969-9B35-4271-9957-EF308FC438C2}" dt="2023-12-11T12:27:19.916" v="230" actId="14100"/>
          <ac:spMkLst>
            <pc:docMk/>
            <pc:sldMk cId="3519337810" sldId="300"/>
            <ac:spMk id="3" creationId="{751B3BCE-B032-4E7B-8B82-D26793AEC4A5}"/>
          </ac:spMkLst>
        </pc:spChg>
      </pc:sldChg>
      <pc:sldChg chg="addSp delSp modSp new">
        <pc:chgData name="Miri Lori ♥" userId="27a68f649736d911" providerId="Windows Live" clId="Web-{993A0969-9B35-4271-9957-EF308FC438C2}" dt="2023-12-11T12:46:35.607" v="297"/>
        <pc:sldMkLst>
          <pc:docMk/>
          <pc:sldMk cId="464891237" sldId="301"/>
        </pc:sldMkLst>
        <pc:spChg chg="mod">
          <ac:chgData name="Miri Lori ♥" userId="27a68f649736d911" providerId="Windows Live" clId="Web-{993A0969-9B35-4271-9957-EF308FC438C2}" dt="2023-12-11T12:40:34.482" v="276" actId="20577"/>
          <ac:spMkLst>
            <pc:docMk/>
            <pc:sldMk cId="464891237" sldId="301"/>
            <ac:spMk id="2" creationId="{9826A65B-BD25-6188-10D6-C2DDC4F08F53}"/>
          </ac:spMkLst>
        </pc:spChg>
        <pc:spChg chg="add mod">
          <ac:chgData name="Miri Lori ♥" userId="27a68f649736d911" providerId="Windows Live" clId="Web-{993A0969-9B35-4271-9957-EF308FC438C2}" dt="2023-12-11T12:40:37.669" v="277" actId="1076"/>
          <ac:spMkLst>
            <pc:docMk/>
            <pc:sldMk cId="464891237" sldId="301"/>
            <ac:spMk id="3" creationId="{DA7FEDF6-69DC-892B-73F4-163A7AA7864F}"/>
          </ac:spMkLst>
        </pc:spChg>
        <pc:picChg chg="add del mod modCrop">
          <ac:chgData name="Miri Lori ♥" userId="27a68f649736d911" providerId="Windows Live" clId="Web-{993A0969-9B35-4271-9957-EF308FC438C2}" dt="2023-12-11T12:45:59.668" v="287"/>
          <ac:picMkLst>
            <pc:docMk/>
            <pc:sldMk cId="464891237" sldId="301"/>
            <ac:picMk id="4" creationId="{00557EAE-36DF-97D3-20D5-57FC5FEE45ED}"/>
          </ac:picMkLst>
        </pc:picChg>
        <pc:picChg chg="add mod">
          <ac:chgData name="Miri Lori ♥" userId="27a68f649736d911" providerId="Windows Live" clId="Web-{993A0969-9B35-4271-9957-EF308FC438C2}" dt="2023-12-11T12:46:35.607" v="297"/>
          <ac:picMkLst>
            <pc:docMk/>
            <pc:sldMk cId="464891237" sldId="301"/>
            <ac:picMk id="5" creationId="{155D3CFF-3DAC-2FC4-78F1-D10F376828B8}"/>
          </ac:picMkLst>
        </pc:picChg>
      </pc:sldChg>
      <pc:sldChg chg="new del">
        <pc:chgData name="Miri Lori ♥" userId="27a68f649736d911" providerId="Windows Live" clId="Web-{993A0969-9B35-4271-9957-EF308FC438C2}" dt="2023-12-11T12:28:30.528" v="234"/>
        <pc:sldMkLst>
          <pc:docMk/>
          <pc:sldMk cId="686588102" sldId="301"/>
        </pc:sldMkLst>
      </pc:sldChg>
      <pc:sldChg chg="addSp delSp modSp new">
        <pc:chgData name="Miri Lori ♥" userId="27a68f649736d911" providerId="Windows Live" clId="Web-{993A0969-9B35-4271-9957-EF308FC438C2}" dt="2023-12-11T12:39:35.745" v="258" actId="1076"/>
        <pc:sldMkLst>
          <pc:docMk/>
          <pc:sldMk cId="3447615052" sldId="302"/>
        </pc:sldMkLst>
        <pc:spChg chg="del">
          <ac:chgData name="Miri Lori ♥" userId="27a68f649736d911" providerId="Windows Live" clId="Web-{993A0969-9B35-4271-9957-EF308FC438C2}" dt="2023-12-11T12:37:31.536" v="242"/>
          <ac:spMkLst>
            <pc:docMk/>
            <pc:sldMk cId="3447615052" sldId="302"/>
            <ac:spMk id="2" creationId="{AD9753AD-B774-1B51-F440-37B1390AA0E9}"/>
          </ac:spMkLst>
        </pc:spChg>
        <pc:spChg chg="mod">
          <ac:chgData name="Miri Lori ♥" userId="27a68f649736d911" providerId="Windows Live" clId="Web-{993A0969-9B35-4271-9957-EF308FC438C2}" dt="2023-12-11T12:39:27.604" v="256" actId="1076"/>
          <ac:spMkLst>
            <pc:docMk/>
            <pc:sldMk cId="3447615052" sldId="302"/>
            <ac:spMk id="3" creationId="{B5032919-DA1A-F4F4-E96F-7631D6D052FE}"/>
          </ac:spMkLst>
        </pc:spChg>
        <pc:spChg chg="add mod">
          <ac:chgData name="Miri Lori ♥" userId="27a68f649736d911" providerId="Windows Live" clId="Web-{993A0969-9B35-4271-9957-EF308FC438C2}" dt="2023-12-11T12:39:35.745" v="258" actId="1076"/>
          <ac:spMkLst>
            <pc:docMk/>
            <pc:sldMk cId="3447615052" sldId="302"/>
            <ac:spMk id="4" creationId="{69086C4A-9987-D20C-71F0-90AF67AEBA4E}"/>
          </ac:spMkLst>
        </pc:spChg>
      </pc:sldChg>
    </pc:docChg>
  </pc:docChgLst>
  <pc:docChgLst>
    <pc:chgData name="Miri Lori ♥" userId="27a68f649736d911" providerId="Windows Live" clId="Web-{492EFB2B-F9A4-4ADC-BD0D-9F2FD13D927A}"/>
    <pc:docChg chg="addSld delSld modSld sldOrd">
      <pc:chgData name="Miri Lori ♥" userId="27a68f649736d911" providerId="Windows Live" clId="Web-{492EFB2B-F9A4-4ADC-BD0D-9F2FD13D927A}" dt="2023-12-08T12:22:58.047" v="497"/>
      <pc:docMkLst>
        <pc:docMk/>
      </pc:docMkLst>
      <pc:sldChg chg="addSp delSp modSp">
        <pc:chgData name="Miri Lori ♥" userId="27a68f649736d911" providerId="Windows Live" clId="Web-{492EFB2B-F9A4-4ADC-BD0D-9F2FD13D927A}" dt="2023-12-08T11:30:46.223" v="296" actId="1076"/>
        <pc:sldMkLst>
          <pc:docMk/>
          <pc:sldMk cId="0" sldId="256"/>
        </pc:sldMkLst>
        <pc:spChg chg="add del mod">
          <ac:chgData name="Miri Lori ♥" userId="27a68f649736d911" providerId="Windows Live" clId="Web-{492EFB2B-F9A4-4ADC-BD0D-9F2FD13D927A}" dt="2023-12-08T11:27:45.265" v="266"/>
          <ac:spMkLst>
            <pc:docMk/>
            <pc:sldMk cId="0" sldId="256"/>
            <ac:spMk id="3" creationId="{EC1CC820-E58F-0BED-201B-C8B69296C042}"/>
          </ac:spMkLst>
        </pc:spChg>
        <pc:spChg chg="add del mod">
          <ac:chgData name="Miri Lori ♥" userId="27a68f649736d911" providerId="Windows Live" clId="Web-{492EFB2B-F9A4-4ADC-BD0D-9F2FD13D927A}" dt="2023-12-08T11:28:11.187" v="268"/>
          <ac:spMkLst>
            <pc:docMk/>
            <pc:sldMk cId="0" sldId="256"/>
            <ac:spMk id="5" creationId="{1A4AFF90-C2BC-B3AD-B04F-9E4CEC65E745}"/>
          </ac:spMkLst>
        </pc:spChg>
        <pc:spChg chg="add mod">
          <ac:chgData name="Miri Lori ♥" userId="27a68f649736d911" providerId="Windows Live" clId="Web-{492EFB2B-F9A4-4ADC-BD0D-9F2FD13D927A}" dt="2023-12-08T11:29:22.986" v="285" actId="1076"/>
          <ac:spMkLst>
            <pc:docMk/>
            <pc:sldMk cId="0" sldId="256"/>
            <ac:spMk id="6" creationId="{9AD8D8DD-E428-F16A-66A7-02BB8E5FCE41}"/>
          </ac:spMkLst>
        </pc:spChg>
        <pc:spChg chg="add mod">
          <ac:chgData name="Miri Lori ♥" userId="27a68f649736d911" providerId="Windows Live" clId="Web-{492EFB2B-F9A4-4ADC-BD0D-9F2FD13D927A}" dt="2023-12-08T11:30:46.223" v="296" actId="1076"/>
          <ac:spMkLst>
            <pc:docMk/>
            <pc:sldMk cId="0" sldId="256"/>
            <ac:spMk id="7" creationId="{9CAFBC43-2EF1-79C9-673E-FF3FD54BD313}"/>
          </ac:spMkLst>
        </pc:spChg>
        <pc:spChg chg="del mod">
          <ac:chgData name="Miri Lori ♥" userId="27a68f649736d911" providerId="Windows Live" clId="Web-{492EFB2B-F9A4-4ADC-BD0D-9F2FD13D927A}" dt="2023-12-08T11:27:33.780" v="265"/>
          <ac:spMkLst>
            <pc:docMk/>
            <pc:sldMk cId="0" sldId="256"/>
            <ac:spMk id="222" creationId="{00000000-0000-0000-0000-000000000000}"/>
          </ac:spMkLst>
        </pc:spChg>
        <pc:spChg chg="del">
          <ac:chgData name="Miri Lori ♥" userId="27a68f649736d911" providerId="Windows Live" clId="Web-{492EFB2B-F9A4-4ADC-BD0D-9F2FD13D927A}" dt="2023-12-08T11:27:59.687" v="267"/>
          <ac:spMkLst>
            <pc:docMk/>
            <pc:sldMk cId="0" sldId="256"/>
            <ac:spMk id="223" creationId="{00000000-0000-0000-0000-000000000000}"/>
          </ac:spMkLst>
        </pc:spChg>
      </pc:sldChg>
      <pc:sldChg chg="del">
        <pc:chgData name="Miri Lori ♥" userId="27a68f649736d911" providerId="Windows Live" clId="Web-{492EFB2B-F9A4-4ADC-BD0D-9F2FD13D927A}" dt="2023-12-08T12:22:58.047" v="497"/>
        <pc:sldMkLst>
          <pc:docMk/>
          <pc:sldMk cId="0" sldId="257"/>
        </pc:sldMkLst>
      </pc:sldChg>
      <pc:sldChg chg="addSp delSp modSp ord">
        <pc:chgData name="Miri Lori ♥" userId="27a68f649736d911" providerId="Windows Live" clId="Web-{492EFB2B-F9A4-4ADC-BD0D-9F2FD13D927A}" dt="2023-12-08T11:27:06.983" v="261" actId="20577"/>
        <pc:sldMkLst>
          <pc:docMk/>
          <pc:sldMk cId="0" sldId="259"/>
        </pc:sldMkLst>
        <pc:spChg chg="add mod">
          <ac:chgData name="Miri Lori ♥" userId="27a68f649736d911" providerId="Windows Live" clId="Web-{492EFB2B-F9A4-4ADC-BD0D-9F2FD13D927A}" dt="2023-12-08T11:27:06.983" v="261" actId="20577"/>
          <ac:spMkLst>
            <pc:docMk/>
            <pc:sldMk cId="0" sldId="259"/>
            <ac:spMk id="2" creationId="{54A44491-2843-C6CB-3B2D-FB3979102085}"/>
          </ac:spMkLst>
        </pc:spChg>
        <pc:spChg chg="add del mod">
          <ac:chgData name="Miri Lori ♥" userId="27a68f649736d911" providerId="Windows Live" clId="Web-{492EFB2B-F9A4-4ADC-BD0D-9F2FD13D927A}" dt="2023-12-08T11:19:56.253" v="210"/>
          <ac:spMkLst>
            <pc:docMk/>
            <pc:sldMk cId="0" sldId="259"/>
            <ac:spMk id="4" creationId="{3BE27284-8366-7A83-0EEE-C070928FA174}"/>
          </ac:spMkLst>
        </pc:spChg>
        <pc:spChg chg="add del mod">
          <ac:chgData name="Miri Lori ♥" userId="27a68f649736d911" providerId="Windows Live" clId="Web-{492EFB2B-F9A4-4ADC-BD0D-9F2FD13D927A}" dt="2023-12-08T11:20:08.128" v="212"/>
          <ac:spMkLst>
            <pc:docMk/>
            <pc:sldMk cId="0" sldId="259"/>
            <ac:spMk id="6" creationId="{4814326C-151D-43F5-B0C6-3B8D12DD5E5D}"/>
          </ac:spMkLst>
        </pc:spChg>
        <pc:spChg chg="del">
          <ac:chgData name="Miri Lori ♥" userId="27a68f649736d911" providerId="Windows Live" clId="Web-{492EFB2B-F9A4-4ADC-BD0D-9F2FD13D927A}" dt="2023-12-08T11:19:37.112" v="208"/>
          <ac:spMkLst>
            <pc:docMk/>
            <pc:sldMk cId="0" sldId="259"/>
            <ac:spMk id="255" creationId="{00000000-0000-0000-0000-000000000000}"/>
          </ac:spMkLst>
        </pc:spChg>
        <pc:spChg chg="del">
          <ac:chgData name="Miri Lori ♥" userId="27a68f649736d911" providerId="Windows Live" clId="Web-{492EFB2B-F9A4-4ADC-BD0D-9F2FD13D927A}" dt="2023-12-08T11:19:44.050" v="209"/>
          <ac:spMkLst>
            <pc:docMk/>
            <pc:sldMk cId="0" sldId="259"/>
            <ac:spMk id="256" creationId="{00000000-0000-0000-0000-000000000000}"/>
          </ac:spMkLst>
        </pc:spChg>
      </pc:sldChg>
      <pc:sldChg chg="addSp delSp modSp ord">
        <pc:chgData name="Miri Lori ♥" userId="27a68f649736d911" providerId="Windows Live" clId="Web-{492EFB2B-F9A4-4ADC-BD0D-9F2FD13D927A}" dt="2023-12-08T11:16:06.482" v="182" actId="14100"/>
        <pc:sldMkLst>
          <pc:docMk/>
          <pc:sldMk cId="0" sldId="260"/>
        </pc:sldMkLst>
        <pc:spChg chg="add del mod">
          <ac:chgData name="Miri Lori ♥" userId="27a68f649736d911" providerId="Windows Live" clId="Web-{492EFB2B-F9A4-4ADC-BD0D-9F2FD13D927A}" dt="2023-12-08T11:09:00.095" v="4"/>
          <ac:spMkLst>
            <pc:docMk/>
            <pc:sldMk cId="0" sldId="260"/>
            <ac:spMk id="3" creationId="{653DE339-4022-B9BF-1E19-D0851F5E393B}"/>
          </ac:spMkLst>
        </pc:spChg>
        <pc:spChg chg="add del mod">
          <ac:chgData name="Miri Lori ♥" userId="27a68f649736d911" providerId="Windows Live" clId="Web-{492EFB2B-F9A4-4ADC-BD0D-9F2FD13D927A}" dt="2023-12-08T11:09:04.345" v="5"/>
          <ac:spMkLst>
            <pc:docMk/>
            <pc:sldMk cId="0" sldId="260"/>
            <ac:spMk id="5" creationId="{22D8B9F4-C5D7-DDC3-C47B-2F45BA27F77E}"/>
          </ac:spMkLst>
        </pc:spChg>
        <pc:spChg chg="del">
          <ac:chgData name="Miri Lori ♥" userId="27a68f649736d911" providerId="Windows Live" clId="Web-{492EFB2B-F9A4-4ADC-BD0D-9F2FD13D927A}" dt="2023-12-08T11:08:55.892" v="3"/>
          <ac:spMkLst>
            <pc:docMk/>
            <pc:sldMk cId="0" sldId="260"/>
            <ac:spMk id="261" creationId="{00000000-0000-0000-0000-000000000000}"/>
          </ac:spMkLst>
        </pc:spChg>
        <pc:spChg chg="mod">
          <ac:chgData name="Miri Lori ♥" userId="27a68f649736d911" providerId="Windows Live" clId="Web-{492EFB2B-F9A4-4ADC-BD0D-9F2FD13D927A}" dt="2023-12-08T11:12:51.788" v="175" actId="1076"/>
          <ac:spMkLst>
            <pc:docMk/>
            <pc:sldMk cId="0" sldId="260"/>
            <ac:spMk id="262" creationId="{00000000-0000-0000-0000-000000000000}"/>
          </ac:spMkLst>
        </pc:spChg>
        <pc:spChg chg="del">
          <ac:chgData name="Miri Lori ♥" userId="27a68f649736d911" providerId="Windows Live" clId="Web-{492EFB2B-F9A4-4ADC-BD0D-9F2FD13D927A}" dt="2023-12-08T11:08:51.189" v="2"/>
          <ac:spMkLst>
            <pc:docMk/>
            <pc:sldMk cId="0" sldId="260"/>
            <ac:spMk id="263" creationId="{00000000-0000-0000-0000-000000000000}"/>
          </ac:spMkLst>
        </pc:spChg>
        <pc:picChg chg="add mod">
          <ac:chgData name="Miri Lori ♥" userId="27a68f649736d911" providerId="Windows Live" clId="Web-{492EFB2B-F9A4-4ADC-BD0D-9F2FD13D927A}" dt="2023-12-08T11:16:06.482" v="182" actId="14100"/>
          <ac:picMkLst>
            <pc:docMk/>
            <pc:sldMk cId="0" sldId="260"/>
            <ac:picMk id="6" creationId="{733F61A8-B61A-7779-FBA1-E7B25540DCA6}"/>
          </ac:picMkLst>
        </pc:picChg>
      </pc:sldChg>
      <pc:sldChg chg="addSp delSp modSp ord">
        <pc:chgData name="Miri Lori ♥" userId="27a68f649736d911" providerId="Windows Live" clId="Web-{492EFB2B-F9A4-4ADC-BD0D-9F2FD13D927A}" dt="2023-12-08T11:41:25.317" v="322" actId="1076"/>
        <pc:sldMkLst>
          <pc:docMk/>
          <pc:sldMk cId="0" sldId="262"/>
        </pc:sldMkLst>
        <pc:spChg chg="add del mod">
          <ac:chgData name="Miri Lori ♥" userId="27a68f649736d911" providerId="Windows Live" clId="Web-{492EFB2B-F9A4-4ADC-BD0D-9F2FD13D927A}" dt="2023-12-08T11:37:40.124" v="315"/>
          <ac:spMkLst>
            <pc:docMk/>
            <pc:sldMk cId="0" sldId="262"/>
            <ac:spMk id="4" creationId="{DBCCBB30-2237-CB81-D904-DA42E11CDF27}"/>
          </ac:spMkLst>
        </pc:spChg>
        <pc:spChg chg="add del mod">
          <ac:chgData name="Miri Lori ♥" userId="27a68f649736d911" providerId="Windows Live" clId="Web-{492EFB2B-F9A4-4ADC-BD0D-9F2FD13D927A}" dt="2023-12-08T11:37:59.812" v="317"/>
          <ac:spMkLst>
            <pc:docMk/>
            <pc:sldMk cId="0" sldId="262"/>
            <ac:spMk id="6" creationId="{75D0C782-280C-E23D-A0A7-CCC9466841CB}"/>
          </ac:spMkLst>
        </pc:spChg>
        <pc:spChg chg="add mod">
          <ac:chgData name="Miri Lori ♥" userId="27a68f649736d911" providerId="Windows Live" clId="Web-{492EFB2B-F9A4-4ADC-BD0D-9F2FD13D927A}" dt="2023-12-08T11:41:25.317" v="322" actId="1076"/>
          <ac:spMkLst>
            <pc:docMk/>
            <pc:sldMk cId="0" sldId="262"/>
            <ac:spMk id="8" creationId="{30E7C7C8-85CC-CB24-73F1-63A2CD5F21D7}"/>
          </ac:spMkLst>
        </pc:spChg>
        <pc:spChg chg="del">
          <ac:chgData name="Miri Lori ♥" userId="27a68f649736d911" providerId="Windows Live" clId="Web-{492EFB2B-F9A4-4ADC-BD0D-9F2FD13D927A}" dt="2023-12-08T11:37:45.436" v="316"/>
          <ac:spMkLst>
            <pc:docMk/>
            <pc:sldMk cId="0" sldId="262"/>
            <ac:spMk id="276" creationId="{00000000-0000-0000-0000-000000000000}"/>
          </ac:spMkLst>
        </pc:spChg>
        <pc:spChg chg="del">
          <ac:chgData name="Miri Lori ♥" userId="27a68f649736d911" providerId="Windows Live" clId="Web-{492EFB2B-F9A4-4ADC-BD0D-9F2FD13D927A}" dt="2023-12-08T11:38:05.249" v="318"/>
          <ac:spMkLst>
            <pc:docMk/>
            <pc:sldMk cId="0" sldId="262"/>
            <ac:spMk id="277" creationId="{00000000-0000-0000-0000-000000000000}"/>
          </ac:spMkLst>
        </pc:spChg>
        <pc:picChg chg="add mod">
          <ac:chgData name="Miri Lori ♥" userId="27a68f649736d911" providerId="Windows Live" clId="Web-{492EFB2B-F9A4-4ADC-BD0D-9F2FD13D927A}" dt="2023-12-08T11:37:28.326" v="313"/>
          <ac:picMkLst>
            <pc:docMk/>
            <pc:sldMk cId="0" sldId="262"/>
            <ac:picMk id="2" creationId="{F4319D5C-B28C-6B01-9AE9-E0FCB9C971F8}"/>
          </ac:picMkLst>
        </pc:picChg>
        <pc:picChg chg="del">
          <ac:chgData name="Miri Lori ♥" userId="27a68f649736d911" providerId="Windows Live" clId="Web-{492EFB2B-F9A4-4ADC-BD0D-9F2FD13D927A}" dt="2023-12-08T11:37:04.591" v="304"/>
          <ac:picMkLst>
            <pc:docMk/>
            <pc:sldMk cId="0" sldId="262"/>
            <ac:picMk id="278" creationId="{00000000-0000-0000-0000-000000000000}"/>
          </ac:picMkLst>
        </pc:picChg>
      </pc:sldChg>
      <pc:sldChg chg="addSp delSp modSp ord">
        <pc:chgData name="Miri Lori ♥" userId="27a68f649736d911" providerId="Windows Live" clId="Web-{492EFB2B-F9A4-4ADC-BD0D-9F2FD13D927A}" dt="2023-12-08T12:01:19.152" v="375" actId="20577"/>
        <pc:sldMkLst>
          <pc:docMk/>
          <pc:sldMk cId="0" sldId="276"/>
        </pc:sldMkLst>
        <pc:spChg chg="add mod">
          <ac:chgData name="Miri Lori ♥" userId="27a68f649736d911" providerId="Windows Live" clId="Web-{492EFB2B-F9A4-4ADC-BD0D-9F2FD13D927A}" dt="2023-12-08T12:01:19.152" v="375" actId="20577"/>
          <ac:spMkLst>
            <pc:docMk/>
            <pc:sldMk cId="0" sldId="276"/>
            <ac:spMk id="2" creationId="{58B0E09E-AC80-A3CC-7DB4-E8B58F1AF941}"/>
          </ac:spMkLst>
        </pc:spChg>
        <pc:spChg chg="add del mod">
          <ac:chgData name="Miri Lori ♥" userId="27a68f649736d911" providerId="Windows Live" clId="Web-{492EFB2B-F9A4-4ADC-BD0D-9F2FD13D927A}" dt="2023-12-08T11:45:49.019" v="332"/>
          <ac:spMkLst>
            <pc:docMk/>
            <pc:sldMk cId="0" sldId="276"/>
            <ac:spMk id="4" creationId="{9B2EAEEF-A3A7-9B63-C982-5A9197CB6241}"/>
          </ac:spMkLst>
        </pc:spChg>
        <pc:spChg chg="add del mod">
          <ac:chgData name="Miri Lori ♥" userId="27a68f649736d911" providerId="Windows Live" clId="Web-{492EFB2B-F9A4-4ADC-BD0D-9F2FD13D927A}" dt="2023-12-08T11:45:54.410" v="333"/>
          <ac:spMkLst>
            <pc:docMk/>
            <pc:sldMk cId="0" sldId="276"/>
            <ac:spMk id="6" creationId="{51D31D0B-CB93-607C-E304-2B9A898D94FC}"/>
          </ac:spMkLst>
        </pc:spChg>
        <pc:spChg chg="add del mod">
          <ac:chgData name="Miri Lori ♥" userId="27a68f649736d911" providerId="Windows Live" clId="Web-{492EFB2B-F9A4-4ADC-BD0D-9F2FD13D927A}" dt="2023-12-08T11:46:56.193" v="359"/>
          <ac:spMkLst>
            <pc:docMk/>
            <pc:sldMk cId="0" sldId="276"/>
            <ac:spMk id="8" creationId="{5F2DB20D-AE14-1AFE-5E79-320C2AC6934B}"/>
          </ac:spMkLst>
        </pc:spChg>
        <pc:spChg chg="del">
          <ac:chgData name="Miri Lori ♥" userId="27a68f649736d911" providerId="Windows Live" clId="Web-{492EFB2B-F9A4-4ADC-BD0D-9F2FD13D927A}" dt="2023-12-08T11:45:44.800" v="331"/>
          <ac:spMkLst>
            <pc:docMk/>
            <pc:sldMk cId="0" sldId="276"/>
            <ac:spMk id="518" creationId="{00000000-0000-0000-0000-000000000000}"/>
          </ac:spMkLst>
        </pc:spChg>
        <pc:spChg chg="del">
          <ac:chgData name="Miri Lori ♥" userId="27a68f649736d911" providerId="Windows Live" clId="Web-{492EFB2B-F9A4-4ADC-BD0D-9F2FD13D927A}" dt="2023-12-08T11:45:58.847" v="334"/>
          <ac:spMkLst>
            <pc:docMk/>
            <pc:sldMk cId="0" sldId="276"/>
            <ac:spMk id="519" creationId="{00000000-0000-0000-0000-000000000000}"/>
          </ac:spMkLst>
        </pc:spChg>
        <pc:spChg chg="del">
          <ac:chgData name="Miri Lori ♥" userId="27a68f649736d911" providerId="Windows Live" clId="Web-{492EFB2B-F9A4-4ADC-BD0D-9F2FD13D927A}" dt="2023-12-08T11:45:40.300" v="330"/>
          <ac:spMkLst>
            <pc:docMk/>
            <pc:sldMk cId="0" sldId="276"/>
            <ac:spMk id="520" creationId="{00000000-0000-0000-0000-000000000000}"/>
          </ac:spMkLst>
        </pc:spChg>
      </pc:sldChg>
      <pc:sldChg chg="new">
        <pc:chgData name="Miri Lori ♥" userId="27a68f649736d911" providerId="Windows Live" clId="Web-{492EFB2B-F9A4-4ADC-BD0D-9F2FD13D927A}" dt="2023-12-08T11:30:57.957" v="297"/>
        <pc:sldMkLst>
          <pc:docMk/>
          <pc:sldMk cId="2169922604" sldId="290"/>
        </pc:sldMkLst>
      </pc:sldChg>
      <pc:sldChg chg="addSp delSp modSp new ord">
        <pc:chgData name="Miri Lori ♥" userId="27a68f649736d911" providerId="Windows Live" clId="Web-{492EFB2B-F9A4-4ADC-BD0D-9F2FD13D927A}" dt="2023-12-08T12:22:13.937" v="496"/>
        <pc:sldMkLst>
          <pc:docMk/>
          <pc:sldMk cId="1970911378" sldId="291"/>
        </pc:sldMkLst>
        <pc:spChg chg="del mod">
          <ac:chgData name="Miri Lori ♥" userId="27a68f649736d911" providerId="Windows Live" clId="Web-{492EFB2B-F9A4-4ADC-BD0D-9F2FD13D927A}" dt="2023-12-08T12:15:04.676" v="462"/>
          <ac:spMkLst>
            <pc:docMk/>
            <pc:sldMk cId="1970911378" sldId="291"/>
            <ac:spMk id="2" creationId="{EA340291-41BD-2F9F-B71A-FCD95D795AEA}"/>
          </ac:spMkLst>
        </pc:spChg>
        <pc:spChg chg="add del mod">
          <ac:chgData name="Miri Lori ♥" userId="27a68f649736d911" providerId="Windows Live" clId="Web-{492EFB2B-F9A4-4ADC-BD0D-9F2FD13D927A}" dt="2023-12-08T12:02:10.028" v="388"/>
          <ac:spMkLst>
            <pc:docMk/>
            <pc:sldMk cId="1970911378" sldId="291"/>
            <ac:spMk id="3" creationId="{A20FA7DE-61A7-A407-7070-B2984E26CDCA}"/>
          </ac:spMkLst>
        </pc:spChg>
        <pc:spChg chg="add del mod">
          <ac:chgData name="Miri Lori ♥" userId="27a68f649736d911" providerId="Windows Live" clId="Web-{492EFB2B-F9A4-4ADC-BD0D-9F2FD13D927A}" dt="2023-12-08T12:13:35.830" v="448"/>
          <ac:spMkLst>
            <pc:docMk/>
            <pc:sldMk cId="1970911378" sldId="291"/>
            <ac:spMk id="4" creationId="{04915DA1-AF77-5484-9B3C-4EF9C896F815}"/>
          </ac:spMkLst>
        </pc:spChg>
        <pc:spChg chg="add del">
          <ac:chgData name="Miri Lori ♥" userId="27a68f649736d911" providerId="Windows Live" clId="Web-{492EFB2B-F9A4-4ADC-BD0D-9F2FD13D927A}" dt="2023-12-08T12:14:39.988" v="459"/>
          <ac:spMkLst>
            <pc:docMk/>
            <pc:sldMk cId="1970911378" sldId="291"/>
            <ac:spMk id="5" creationId="{477F93C6-6D4E-C9D6-5D3F-B95B65F9C042}"/>
          </ac:spMkLst>
        </pc:spChg>
        <pc:spChg chg="add mod">
          <ac:chgData name="Miri Lori ♥" userId="27a68f649736d911" providerId="Windows Live" clId="Web-{492EFB2B-F9A4-4ADC-BD0D-9F2FD13D927A}" dt="2023-12-08T12:15:39.755" v="471" actId="20577"/>
          <ac:spMkLst>
            <pc:docMk/>
            <pc:sldMk cId="1970911378" sldId="291"/>
            <ac:spMk id="7" creationId="{E3F72F25-0F6E-B2FA-F378-A5081D14DF0A}"/>
          </ac:spMkLst>
        </pc:spChg>
        <pc:spChg chg="add mod">
          <ac:chgData name="Miri Lori ♥" userId="27a68f649736d911" providerId="Windows Live" clId="Web-{492EFB2B-F9A4-4ADC-BD0D-9F2FD13D927A}" dt="2023-12-08T12:15:44.114" v="472" actId="1076"/>
          <ac:spMkLst>
            <pc:docMk/>
            <pc:sldMk cId="1970911378" sldId="291"/>
            <ac:spMk id="8" creationId="{75601B73-3B7C-BD96-1B9F-A52B3793D4FE}"/>
          </ac:spMkLst>
        </pc:spChg>
        <pc:picChg chg="add mod modCrop">
          <ac:chgData name="Miri Lori ♥" userId="27a68f649736d911" providerId="Windows Live" clId="Web-{492EFB2B-F9A4-4ADC-BD0D-9F2FD13D927A}" dt="2023-12-08T12:20:32.247" v="476"/>
          <ac:picMkLst>
            <pc:docMk/>
            <pc:sldMk cId="1970911378" sldId="291"/>
            <ac:picMk id="9" creationId="{AD1218F9-D78E-5589-FCE3-A658ADC57B76}"/>
          </ac:picMkLst>
        </pc:picChg>
        <pc:picChg chg="add mod modCrop">
          <ac:chgData name="Miri Lori ♥" userId="27a68f649736d911" providerId="Windows Live" clId="Web-{492EFB2B-F9A4-4ADC-BD0D-9F2FD13D927A}" dt="2023-12-08T12:22:13.937" v="496"/>
          <ac:picMkLst>
            <pc:docMk/>
            <pc:sldMk cId="1970911378" sldId="291"/>
            <ac:picMk id="10" creationId="{7371A289-8071-42A4-8F37-A1F81E0438E9}"/>
          </ac:picMkLst>
        </pc:picChg>
      </pc:sldChg>
      <pc:sldChg chg="modSp new del">
        <pc:chgData name="Miri Lori ♥" userId="27a68f649736d911" providerId="Windows Live" clId="Web-{492EFB2B-F9A4-4ADC-BD0D-9F2FD13D927A}" dt="2023-12-08T11:44:12.032" v="326"/>
        <pc:sldMkLst>
          <pc:docMk/>
          <pc:sldMk cId="3170273024" sldId="291"/>
        </pc:sldMkLst>
        <pc:spChg chg="mod">
          <ac:chgData name="Miri Lori ♥" userId="27a68f649736d911" providerId="Windows Live" clId="Web-{492EFB2B-F9A4-4ADC-BD0D-9F2FD13D927A}" dt="2023-12-08T11:43:56.235" v="325" actId="20577"/>
          <ac:spMkLst>
            <pc:docMk/>
            <pc:sldMk cId="3170273024" sldId="291"/>
            <ac:spMk id="3" creationId="{15E56B46-D17B-5D3E-E7ED-EE0354475529}"/>
          </ac:spMkLst>
        </pc:spChg>
      </pc:sldChg>
      <pc:sldChg chg="addSp modSp new ord">
        <pc:chgData name="Miri Lori ♥" userId="27a68f649736d911" providerId="Windows Live" clId="Web-{492EFB2B-F9A4-4ADC-BD0D-9F2FD13D927A}" dt="2023-12-08T12:13:23.595" v="446"/>
        <pc:sldMkLst>
          <pc:docMk/>
          <pc:sldMk cId="3684162834" sldId="292"/>
        </pc:sldMkLst>
        <pc:spChg chg="mod">
          <ac:chgData name="Miri Lori ♥" userId="27a68f649736d911" providerId="Windows Live" clId="Web-{492EFB2B-F9A4-4ADC-BD0D-9F2FD13D927A}" dt="2023-12-08T12:08:22.447" v="411" actId="20577"/>
          <ac:spMkLst>
            <pc:docMk/>
            <pc:sldMk cId="3684162834" sldId="292"/>
            <ac:spMk id="2" creationId="{32A5062E-4CB4-AFA5-B641-CBC87D4675B3}"/>
          </ac:spMkLst>
        </pc:spChg>
        <pc:spChg chg="add mod">
          <ac:chgData name="Miri Lori ♥" userId="27a68f649736d911" providerId="Windows Live" clId="Web-{492EFB2B-F9A4-4ADC-BD0D-9F2FD13D927A}" dt="2023-12-08T12:13:19.923" v="445" actId="1076"/>
          <ac:spMkLst>
            <pc:docMk/>
            <pc:sldMk cId="3684162834" sldId="292"/>
            <ac:spMk id="3" creationId="{7167ADBC-F379-F41C-E699-E4AC02BD6092}"/>
          </ac:spMkLst>
        </pc:spChg>
        <pc:spChg chg="add mod">
          <ac:chgData name="Miri Lori ♥" userId="27a68f649736d911" providerId="Windows Live" clId="Web-{492EFB2B-F9A4-4ADC-BD0D-9F2FD13D927A}" dt="2023-12-08T12:12:36.719" v="439" actId="1076"/>
          <ac:spMkLst>
            <pc:docMk/>
            <pc:sldMk cId="3684162834" sldId="292"/>
            <ac:spMk id="4" creationId="{51C2D5E0-E9DE-A259-AF2A-E783A09FED5E}"/>
          </ac:spMkLst>
        </pc:spChg>
        <pc:picChg chg="add mod">
          <ac:chgData name="Miri Lori ♥" userId="27a68f649736d911" providerId="Windows Live" clId="Web-{492EFB2B-F9A4-4ADC-BD0D-9F2FD13D927A}" dt="2023-12-08T12:13:01.814" v="444"/>
          <ac:picMkLst>
            <pc:docMk/>
            <pc:sldMk cId="3684162834" sldId="292"/>
            <ac:picMk id="5" creationId="{05EBC8C8-15F1-3F35-64C1-7E5D0DE7D071}"/>
          </ac:picMkLst>
        </pc:picChg>
      </pc:sldChg>
      <pc:sldChg chg="del">
        <pc:chgData name="Miri Lori ♥" userId="27a68f649736d911" providerId="Windows Live" clId="Web-{492EFB2B-F9A4-4ADC-BD0D-9F2FD13D927A}" dt="2023-12-08T11:16:51.467" v="201"/>
        <pc:sldMkLst>
          <pc:docMk/>
          <pc:sldMk cId="0" sldId="293"/>
        </pc:sldMkLst>
      </pc:sldChg>
      <pc:sldChg chg="del">
        <pc:chgData name="Miri Lori ♥" userId="27a68f649736d911" providerId="Windows Live" clId="Web-{492EFB2B-F9A4-4ADC-BD0D-9F2FD13D927A}" dt="2023-12-08T11:16:50.576" v="200"/>
        <pc:sldMkLst>
          <pc:docMk/>
          <pc:sldMk cId="374086167" sldId="294"/>
        </pc:sldMkLst>
      </pc:sldChg>
      <pc:sldChg chg="del">
        <pc:chgData name="Miri Lori ♥" userId="27a68f649736d911" providerId="Windows Live" clId="Web-{492EFB2B-F9A4-4ADC-BD0D-9F2FD13D927A}" dt="2023-12-08T11:16:49.686" v="199"/>
        <pc:sldMkLst>
          <pc:docMk/>
          <pc:sldMk cId="795847497" sldId="295"/>
        </pc:sldMkLst>
      </pc:sldChg>
      <pc:sldChg chg="del">
        <pc:chgData name="Miri Lori ♥" userId="27a68f649736d911" providerId="Windows Live" clId="Web-{492EFB2B-F9A4-4ADC-BD0D-9F2FD13D927A}" dt="2023-12-08T11:16:48.530" v="198"/>
        <pc:sldMkLst>
          <pc:docMk/>
          <pc:sldMk cId="2090654982" sldId="296"/>
        </pc:sldMkLst>
      </pc:sldChg>
      <pc:sldChg chg="del">
        <pc:chgData name="Miri Lori ♥" userId="27a68f649736d911" providerId="Windows Live" clId="Web-{492EFB2B-F9A4-4ADC-BD0D-9F2FD13D927A}" dt="2023-12-08T11:16:42.358" v="197"/>
        <pc:sldMkLst>
          <pc:docMk/>
          <pc:sldMk cId="0" sldId="297"/>
        </pc:sldMkLst>
      </pc:sldChg>
      <pc:sldChg chg="del">
        <pc:chgData name="Miri Lori ♥" userId="27a68f649736d911" providerId="Windows Live" clId="Web-{492EFB2B-F9A4-4ADC-BD0D-9F2FD13D927A}" dt="2023-12-08T11:16:38.998" v="196"/>
        <pc:sldMkLst>
          <pc:docMk/>
          <pc:sldMk cId="0" sldId="298"/>
        </pc:sldMkLst>
      </pc:sldChg>
      <pc:sldChg chg="del">
        <pc:chgData name="Miri Lori ♥" userId="27a68f649736d911" providerId="Windows Live" clId="Web-{492EFB2B-F9A4-4ADC-BD0D-9F2FD13D927A}" dt="2023-12-08T11:16:37.982" v="195"/>
        <pc:sldMkLst>
          <pc:docMk/>
          <pc:sldMk cId="0" sldId="299"/>
        </pc:sldMkLst>
      </pc:sldChg>
      <pc:sldChg chg="del">
        <pc:chgData name="Miri Lori ♥" userId="27a68f649736d911" providerId="Windows Live" clId="Web-{492EFB2B-F9A4-4ADC-BD0D-9F2FD13D927A}" dt="2023-12-08T11:16:36.545" v="194"/>
        <pc:sldMkLst>
          <pc:docMk/>
          <pc:sldMk cId="0" sldId="300"/>
        </pc:sldMkLst>
      </pc:sldChg>
      <pc:sldChg chg="del">
        <pc:chgData name="Miri Lori ♥" userId="27a68f649736d911" providerId="Windows Live" clId="Web-{492EFB2B-F9A4-4ADC-BD0D-9F2FD13D927A}" dt="2023-12-08T11:16:36.107" v="193"/>
        <pc:sldMkLst>
          <pc:docMk/>
          <pc:sldMk cId="0" sldId="301"/>
        </pc:sldMkLst>
      </pc:sldChg>
      <pc:sldChg chg="del">
        <pc:chgData name="Miri Lori ♥" userId="27a68f649736d911" providerId="Windows Live" clId="Web-{492EFB2B-F9A4-4ADC-BD0D-9F2FD13D927A}" dt="2023-12-08T11:16:34.842" v="192"/>
        <pc:sldMkLst>
          <pc:docMk/>
          <pc:sldMk cId="0" sldId="302"/>
        </pc:sldMkLst>
      </pc:sldChg>
      <pc:sldChg chg="del">
        <pc:chgData name="Miri Lori ♥" userId="27a68f649736d911" providerId="Windows Live" clId="Web-{492EFB2B-F9A4-4ADC-BD0D-9F2FD13D927A}" dt="2023-12-08T11:16:34.295" v="191"/>
        <pc:sldMkLst>
          <pc:docMk/>
          <pc:sldMk cId="0" sldId="303"/>
        </pc:sldMkLst>
      </pc:sldChg>
      <pc:sldChg chg="del">
        <pc:chgData name="Miri Lori ♥" userId="27a68f649736d911" providerId="Windows Live" clId="Web-{492EFB2B-F9A4-4ADC-BD0D-9F2FD13D927A}" dt="2023-12-08T11:16:32.498" v="190"/>
        <pc:sldMkLst>
          <pc:docMk/>
          <pc:sldMk cId="0" sldId="304"/>
        </pc:sldMkLst>
      </pc:sldChg>
      <pc:sldChg chg="del">
        <pc:chgData name="Miri Lori ♥" userId="27a68f649736d911" providerId="Windows Live" clId="Web-{492EFB2B-F9A4-4ADC-BD0D-9F2FD13D927A}" dt="2023-12-08T11:16:31.498" v="189"/>
        <pc:sldMkLst>
          <pc:docMk/>
          <pc:sldMk cId="0" sldId="305"/>
        </pc:sldMkLst>
      </pc:sldChg>
      <pc:sldChg chg="del">
        <pc:chgData name="Miri Lori ♥" userId="27a68f649736d911" providerId="Windows Live" clId="Web-{492EFB2B-F9A4-4ADC-BD0D-9F2FD13D927A}" dt="2023-12-08T11:16:30.748" v="188"/>
        <pc:sldMkLst>
          <pc:docMk/>
          <pc:sldMk cId="0" sldId="306"/>
        </pc:sldMkLst>
      </pc:sldChg>
      <pc:sldChg chg="del">
        <pc:chgData name="Miri Lori ♥" userId="27a68f649736d911" providerId="Windows Live" clId="Web-{492EFB2B-F9A4-4ADC-BD0D-9F2FD13D927A}" dt="2023-12-08T11:16:30.138" v="187"/>
        <pc:sldMkLst>
          <pc:docMk/>
          <pc:sldMk cId="0" sldId="307"/>
        </pc:sldMkLst>
      </pc:sldChg>
      <pc:sldChg chg="del">
        <pc:chgData name="Miri Lori ♥" userId="27a68f649736d911" providerId="Windows Live" clId="Web-{492EFB2B-F9A4-4ADC-BD0D-9F2FD13D927A}" dt="2023-12-08T11:16:29.232" v="186"/>
        <pc:sldMkLst>
          <pc:docMk/>
          <pc:sldMk cId="0" sldId="308"/>
        </pc:sldMkLst>
      </pc:sldChg>
      <pc:sldChg chg="del">
        <pc:chgData name="Miri Lori ♥" userId="27a68f649736d911" providerId="Windows Live" clId="Web-{492EFB2B-F9A4-4ADC-BD0D-9F2FD13D927A}" dt="2023-12-08T11:16:28.107" v="185"/>
        <pc:sldMkLst>
          <pc:docMk/>
          <pc:sldMk cId="0" sldId="309"/>
        </pc:sldMkLst>
      </pc:sldChg>
      <pc:sldChg chg="del">
        <pc:chgData name="Miri Lori ♥" userId="27a68f649736d911" providerId="Windows Live" clId="Web-{492EFB2B-F9A4-4ADC-BD0D-9F2FD13D927A}" dt="2023-12-08T11:16:25.638" v="184"/>
        <pc:sldMkLst>
          <pc:docMk/>
          <pc:sldMk cId="0" sldId="310"/>
        </pc:sldMkLst>
      </pc:sldChg>
      <pc:sldChg chg="del">
        <pc:chgData name="Miri Lori ♥" userId="27a68f649736d911" providerId="Windows Live" clId="Web-{492EFB2B-F9A4-4ADC-BD0D-9F2FD13D927A}" dt="2023-12-08T11:16:24.529" v="183"/>
        <pc:sldMkLst>
          <pc:docMk/>
          <pc:sldMk cId="0"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ecc7082a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ecc7082a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70000"/>
          </a:blip>
          <a:stretch>
            <a:fillRect/>
          </a:stretch>
        </p:blipFill>
        <p:spPr>
          <a:xfrm>
            <a:off x="0" y="0"/>
            <a:ext cx="9144000" cy="5143500"/>
          </a:xfrm>
          <a:prstGeom prst="rect">
            <a:avLst/>
          </a:prstGeom>
          <a:noFill/>
          <a:ln>
            <a:noFill/>
          </a:ln>
        </p:spPr>
      </p:pic>
      <p:sp>
        <p:nvSpPr>
          <p:cNvPr id="10" name="Google Shape;10;p2"/>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20000" y="3447300"/>
            <a:ext cx="7704000" cy="822900"/>
          </a:xfrm>
          <a:prstGeom prst="rect">
            <a:avLst/>
          </a:prstGeom>
          <a:noFill/>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720000" y="4194000"/>
            <a:ext cx="3840600" cy="4095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3" name="Google Shape;13;p2"/>
          <p:cNvSpPr>
            <a:spLocks noGrp="1"/>
          </p:cNvSpPr>
          <p:nvPr>
            <p:ph type="pic" idx="2"/>
          </p:nvPr>
        </p:nvSpPr>
        <p:spPr>
          <a:xfrm>
            <a:off x="152350" y="152400"/>
            <a:ext cx="8839200" cy="3161100"/>
          </a:xfrm>
          <a:prstGeom prst="rect">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pic>
        <p:nvPicPr>
          <p:cNvPr id="60" name="Google Shape;60;p11"/>
          <p:cNvPicPr preferRelativeResize="0"/>
          <p:nvPr/>
        </p:nvPicPr>
        <p:blipFill>
          <a:blip r:embed="rId2">
            <a:alphaModFix amt="70000"/>
          </a:blip>
          <a:stretch>
            <a:fillRect/>
          </a:stretch>
        </p:blipFill>
        <p:spPr>
          <a:xfrm rot="10800000">
            <a:off x="0" y="0"/>
            <a:ext cx="9144000" cy="5143500"/>
          </a:xfrm>
          <a:prstGeom prst="rect">
            <a:avLst/>
          </a:prstGeom>
          <a:noFill/>
          <a:ln>
            <a:noFill/>
          </a:ln>
        </p:spPr>
      </p:pic>
      <p:sp>
        <p:nvSpPr>
          <p:cNvPr id="61" name="Google Shape;61;p11"/>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title" hasCustomPrompt="1"/>
          </p:nvPr>
        </p:nvSpPr>
        <p:spPr>
          <a:xfrm>
            <a:off x="720000" y="1969800"/>
            <a:ext cx="4572000" cy="8229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50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3" name="Google Shape;63;p11"/>
          <p:cNvSpPr txBox="1">
            <a:spLocks noGrp="1"/>
          </p:cNvSpPr>
          <p:nvPr>
            <p:ph type="subTitle" idx="1"/>
          </p:nvPr>
        </p:nvSpPr>
        <p:spPr>
          <a:xfrm>
            <a:off x="720000" y="2716500"/>
            <a:ext cx="45720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4" name="Google Shape;64;p11"/>
          <p:cNvSpPr>
            <a:spLocks noGrp="1"/>
          </p:cNvSpPr>
          <p:nvPr>
            <p:ph type="pic" idx="2"/>
          </p:nvPr>
        </p:nvSpPr>
        <p:spPr>
          <a:xfrm>
            <a:off x="5765700" y="152400"/>
            <a:ext cx="3225900" cy="4838700"/>
          </a:xfrm>
          <a:prstGeom prst="rect">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6"/>
        <p:cNvGrpSpPr/>
        <p:nvPr/>
      </p:nvGrpSpPr>
      <p:grpSpPr>
        <a:xfrm>
          <a:off x="0" y="0"/>
          <a:ext cx="0" cy="0"/>
          <a:chOff x="0" y="0"/>
          <a:chExt cx="0" cy="0"/>
        </a:xfrm>
      </p:grpSpPr>
      <p:pic>
        <p:nvPicPr>
          <p:cNvPr id="67" name="Google Shape;67;p13"/>
          <p:cNvPicPr preferRelativeResize="0"/>
          <p:nvPr/>
        </p:nvPicPr>
        <p:blipFill>
          <a:blip r:embed="rId2">
            <a:alphaModFix amt="70000"/>
          </a:blip>
          <a:stretch>
            <a:fillRect/>
          </a:stretch>
        </p:blipFill>
        <p:spPr>
          <a:xfrm rot="10800000" flipH="1">
            <a:off x="0" y="0"/>
            <a:ext cx="9144000" cy="5143500"/>
          </a:xfrm>
          <a:prstGeom prst="rect">
            <a:avLst/>
          </a:prstGeom>
          <a:noFill/>
          <a:ln>
            <a:noFill/>
          </a:ln>
        </p:spPr>
      </p:pic>
      <p:sp>
        <p:nvSpPr>
          <p:cNvPr id="68" name="Google Shape;68;p13"/>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txBox="1">
            <a:spLocks noGrp="1"/>
          </p:cNvSpPr>
          <p:nvPr>
            <p:ph type="subTitle" idx="1"/>
          </p:nvPr>
        </p:nvSpPr>
        <p:spPr>
          <a:xfrm>
            <a:off x="822921" y="1782275"/>
            <a:ext cx="3451200" cy="192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 name="Google Shape;70;p13"/>
          <p:cNvSpPr txBox="1">
            <a:spLocks noGrp="1"/>
          </p:cNvSpPr>
          <p:nvPr>
            <p:ph type="subTitle" idx="2"/>
          </p:nvPr>
        </p:nvSpPr>
        <p:spPr>
          <a:xfrm>
            <a:off x="4869879" y="1782275"/>
            <a:ext cx="3451200" cy="192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3"/>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72"/>
        <p:cNvGrpSpPr/>
        <p:nvPr/>
      </p:nvGrpSpPr>
      <p:grpSpPr>
        <a:xfrm>
          <a:off x="0" y="0"/>
          <a:ext cx="0" cy="0"/>
          <a:chOff x="0" y="0"/>
          <a:chExt cx="0" cy="0"/>
        </a:xfrm>
      </p:grpSpPr>
      <p:pic>
        <p:nvPicPr>
          <p:cNvPr id="73" name="Google Shape;73;p14"/>
          <p:cNvPicPr preferRelativeResize="0"/>
          <p:nvPr/>
        </p:nvPicPr>
        <p:blipFill>
          <a:blip r:embed="rId2">
            <a:alphaModFix amt="70000"/>
          </a:blip>
          <a:stretch>
            <a:fillRect/>
          </a:stretch>
        </p:blipFill>
        <p:spPr>
          <a:xfrm rot="10800000" flipH="1">
            <a:off x="0" y="0"/>
            <a:ext cx="9144000" cy="5143500"/>
          </a:xfrm>
          <a:prstGeom prst="rect">
            <a:avLst/>
          </a:prstGeom>
          <a:noFill/>
          <a:ln>
            <a:noFill/>
          </a:ln>
        </p:spPr>
      </p:pic>
      <p:sp>
        <p:nvSpPr>
          <p:cNvPr id="74" name="Google Shape;74;p14"/>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txBox="1">
            <a:spLocks noGrp="1"/>
          </p:cNvSpPr>
          <p:nvPr>
            <p:ph type="title"/>
          </p:nvPr>
        </p:nvSpPr>
        <p:spPr>
          <a:xfrm>
            <a:off x="3852000" y="2179625"/>
            <a:ext cx="4572000" cy="91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6" name="Google Shape;76;p14"/>
          <p:cNvSpPr txBox="1">
            <a:spLocks noGrp="1"/>
          </p:cNvSpPr>
          <p:nvPr>
            <p:ph type="title" idx="2" hasCustomPrompt="1"/>
          </p:nvPr>
        </p:nvSpPr>
        <p:spPr>
          <a:xfrm>
            <a:off x="6595200" y="842725"/>
            <a:ext cx="1828800" cy="133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9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77" name="Google Shape;77;p14"/>
          <p:cNvSpPr txBox="1">
            <a:spLocks noGrp="1"/>
          </p:cNvSpPr>
          <p:nvPr>
            <p:ph type="subTitle" idx="1"/>
          </p:nvPr>
        </p:nvSpPr>
        <p:spPr>
          <a:xfrm>
            <a:off x="3852000" y="3094025"/>
            <a:ext cx="4572000" cy="54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8" name="Google Shape;78;p14"/>
          <p:cNvSpPr>
            <a:spLocks noGrp="1"/>
          </p:cNvSpPr>
          <p:nvPr>
            <p:ph type="pic" idx="3"/>
          </p:nvPr>
        </p:nvSpPr>
        <p:spPr>
          <a:xfrm>
            <a:off x="152400" y="152400"/>
            <a:ext cx="3225900" cy="4838700"/>
          </a:xfrm>
          <a:prstGeom prst="rect">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79"/>
        <p:cNvGrpSpPr/>
        <p:nvPr/>
      </p:nvGrpSpPr>
      <p:grpSpPr>
        <a:xfrm>
          <a:off x="0" y="0"/>
          <a:ext cx="0" cy="0"/>
          <a:chOff x="0" y="0"/>
          <a:chExt cx="0" cy="0"/>
        </a:xfrm>
      </p:grpSpPr>
      <p:pic>
        <p:nvPicPr>
          <p:cNvPr id="80" name="Google Shape;80;p15"/>
          <p:cNvPicPr preferRelativeResize="0"/>
          <p:nvPr/>
        </p:nvPicPr>
        <p:blipFill>
          <a:blip r:embed="rId2">
            <a:alphaModFix amt="70000"/>
          </a:blip>
          <a:stretch>
            <a:fillRect/>
          </a:stretch>
        </p:blipFill>
        <p:spPr>
          <a:xfrm rot="10800000">
            <a:off x="0" y="0"/>
            <a:ext cx="9144000" cy="5143500"/>
          </a:xfrm>
          <a:prstGeom prst="rect">
            <a:avLst/>
          </a:prstGeom>
          <a:noFill/>
          <a:ln>
            <a:noFill/>
          </a:ln>
        </p:spPr>
      </p:pic>
      <p:sp>
        <p:nvSpPr>
          <p:cNvPr id="81" name="Google Shape;81;p15"/>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a:spLocks noGrp="1"/>
          </p:cNvSpPr>
          <p:nvPr>
            <p:ph type="title"/>
          </p:nvPr>
        </p:nvSpPr>
        <p:spPr>
          <a:xfrm>
            <a:off x="2548800" y="540000"/>
            <a:ext cx="4553100" cy="731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83" name="Google Shape;83;p15"/>
          <p:cNvSpPr txBox="1">
            <a:spLocks noGrp="1"/>
          </p:cNvSpPr>
          <p:nvPr>
            <p:ph type="title" idx="2" hasCustomPrompt="1"/>
          </p:nvPr>
        </p:nvSpPr>
        <p:spPr>
          <a:xfrm>
            <a:off x="720000" y="540000"/>
            <a:ext cx="1645800" cy="111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9000">
                <a:solidFill>
                  <a:schemeClr val="accen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84" name="Google Shape;84;p15"/>
          <p:cNvSpPr txBox="1">
            <a:spLocks noGrp="1"/>
          </p:cNvSpPr>
          <p:nvPr>
            <p:ph type="subTitle" idx="1"/>
          </p:nvPr>
        </p:nvSpPr>
        <p:spPr>
          <a:xfrm>
            <a:off x="2548800" y="1195200"/>
            <a:ext cx="45531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85" name="Google Shape;85;p15"/>
          <p:cNvSpPr>
            <a:spLocks noGrp="1"/>
          </p:cNvSpPr>
          <p:nvPr>
            <p:ph type="pic" idx="3"/>
          </p:nvPr>
        </p:nvSpPr>
        <p:spPr>
          <a:xfrm>
            <a:off x="152350" y="1830000"/>
            <a:ext cx="8839200" cy="3161100"/>
          </a:xfrm>
          <a:prstGeom prst="rect">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6"/>
        <p:cNvGrpSpPr/>
        <p:nvPr/>
      </p:nvGrpSpPr>
      <p:grpSpPr>
        <a:xfrm>
          <a:off x="0" y="0"/>
          <a:ext cx="0" cy="0"/>
          <a:chOff x="0" y="0"/>
          <a:chExt cx="0" cy="0"/>
        </a:xfrm>
      </p:grpSpPr>
      <p:pic>
        <p:nvPicPr>
          <p:cNvPr id="87" name="Google Shape;87;p16"/>
          <p:cNvPicPr preferRelativeResize="0"/>
          <p:nvPr/>
        </p:nvPicPr>
        <p:blipFill>
          <a:blip r:embed="rId2">
            <a:alphaModFix amt="70000"/>
          </a:blip>
          <a:stretch>
            <a:fillRect/>
          </a:stretch>
        </p:blipFill>
        <p:spPr>
          <a:xfrm rot="10800000">
            <a:off x="0" y="0"/>
            <a:ext cx="9144000" cy="5143500"/>
          </a:xfrm>
          <a:prstGeom prst="rect">
            <a:avLst/>
          </a:prstGeom>
          <a:noFill/>
          <a:ln>
            <a:noFill/>
          </a:ln>
        </p:spPr>
      </p:pic>
      <p:sp>
        <p:nvSpPr>
          <p:cNvPr id="88" name="Google Shape;88;p16"/>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a:spLocks noGrp="1"/>
          </p:cNvSpPr>
          <p:nvPr>
            <p:ph type="title"/>
          </p:nvPr>
        </p:nvSpPr>
        <p:spPr>
          <a:xfrm>
            <a:off x="1451887" y="1818975"/>
            <a:ext cx="27432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 name="Google Shape;90;p16"/>
          <p:cNvSpPr txBox="1">
            <a:spLocks noGrp="1"/>
          </p:cNvSpPr>
          <p:nvPr>
            <p:ph type="title" idx="2" hasCustomPrompt="1"/>
          </p:nvPr>
        </p:nvSpPr>
        <p:spPr>
          <a:xfrm>
            <a:off x="1451887" y="1377975"/>
            <a:ext cx="9144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 name="Google Shape;91;p16"/>
          <p:cNvSpPr txBox="1">
            <a:spLocks noGrp="1"/>
          </p:cNvSpPr>
          <p:nvPr>
            <p:ph type="subTitle" idx="1"/>
          </p:nvPr>
        </p:nvSpPr>
        <p:spPr>
          <a:xfrm>
            <a:off x="1451887" y="2199975"/>
            <a:ext cx="27432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2" name="Google Shape;92;p16"/>
          <p:cNvSpPr txBox="1">
            <a:spLocks noGrp="1"/>
          </p:cNvSpPr>
          <p:nvPr>
            <p:ph type="title" idx="3"/>
          </p:nvPr>
        </p:nvSpPr>
        <p:spPr>
          <a:xfrm>
            <a:off x="4948913" y="1818975"/>
            <a:ext cx="27432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3" name="Google Shape;93;p16"/>
          <p:cNvSpPr txBox="1">
            <a:spLocks noGrp="1"/>
          </p:cNvSpPr>
          <p:nvPr>
            <p:ph type="title" idx="4" hasCustomPrompt="1"/>
          </p:nvPr>
        </p:nvSpPr>
        <p:spPr>
          <a:xfrm>
            <a:off x="4948913" y="1377975"/>
            <a:ext cx="9144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 name="Google Shape;94;p16"/>
          <p:cNvSpPr txBox="1">
            <a:spLocks noGrp="1"/>
          </p:cNvSpPr>
          <p:nvPr>
            <p:ph type="subTitle" idx="5"/>
          </p:nvPr>
        </p:nvSpPr>
        <p:spPr>
          <a:xfrm>
            <a:off x="4948913" y="2199975"/>
            <a:ext cx="27432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5" name="Google Shape;95;p16"/>
          <p:cNvSpPr txBox="1">
            <a:spLocks noGrp="1"/>
          </p:cNvSpPr>
          <p:nvPr>
            <p:ph type="title" idx="6"/>
          </p:nvPr>
        </p:nvSpPr>
        <p:spPr>
          <a:xfrm>
            <a:off x="1451887" y="3512500"/>
            <a:ext cx="27432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 name="Google Shape;96;p16"/>
          <p:cNvSpPr txBox="1">
            <a:spLocks noGrp="1"/>
          </p:cNvSpPr>
          <p:nvPr>
            <p:ph type="title" idx="7" hasCustomPrompt="1"/>
          </p:nvPr>
        </p:nvSpPr>
        <p:spPr>
          <a:xfrm>
            <a:off x="1451887" y="3071725"/>
            <a:ext cx="9144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 name="Google Shape;97;p16"/>
          <p:cNvSpPr txBox="1">
            <a:spLocks noGrp="1"/>
          </p:cNvSpPr>
          <p:nvPr>
            <p:ph type="subTitle" idx="8"/>
          </p:nvPr>
        </p:nvSpPr>
        <p:spPr>
          <a:xfrm>
            <a:off x="1451887" y="3893500"/>
            <a:ext cx="27432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8" name="Google Shape;98;p16"/>
          <p:cNvSpPr txBox="1">
            <a:spLocks noGrp="1"/>
          </p:cNvSpPr>
          <p:nvPr>
            <p:ph type="title" idx="9"/>
          </p:nvPr>
        </p:nvSpPr>
        <p:spPr>
          <a:xfrm>
            <a:off x="4948913" y="3512500"/>
            <a:ext cx="27432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9" name="Google Shape;99;p16"/>
          <p:cNvSpPr txBox="1">
            <a:spLocks noGrp="1"/>
          </p:cNvSpPr>
          <p:nvPr>
            <p:ph type="title" idx="13" hasCustomPrompt="1"/>
          </p:nvPr>
        </p:nvSpPr>
        <p:spPr>
          <a:xfrm>
            <a:off x="4948913" y="3071725"/>
            <a:ext cx="9144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16"/>
          <p:cNvSpPr txBox="1">
            <a:spLocks noGrp="1"/>
          </p:cNvSpPr>
          <p:nvPr>
            <p:ph type="subTitle" idx="14"/>
          </p:nvPr>
        </p:nvSpPr>
        <p:spPr>
          <a:xfrm>
            <a:off x="4948913" y="3893500"/>
            <a:ext cx="27432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1" name="Google Shape;101;p16"/>
          <p:cNvSpPr txBox="1">
            <a:spLocks noGrp="1"/>
          </p:cNvSpPr>
          <p:nvPr>
            <p:ph type="title" idx="15"/>
          </p:nvPr>
        </p:nvSpPr>
        <p:spPr>
          <a:xfrm>
            <a:off x="720000" y="3325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2"/>
        <p:cNvGrpSpPr/>
        <p:nvPr/>
      </p:nvGrpSpPr>
      <p:grpSpPr>
        <a:xfrm>
          <a:off x="0" y="0"/>
          <a:ext cx="0" cy="0"/>
          <a:chOff x="0" y="0"/>
          <a:chExt cx="0" cy="0"/>
        </a:xfrm>
      </p:grpSpPr>
      <p:pic>
        <p:nvPicPr>
          <p:cNvPr id="103" name="Google Shape;103;p17"/>
          <p:cNvPicPr preferRelativeResize="0"/>
          <p:nvPr/>
        </p:nvPicPr>
        <p:blipFill>
          <a:blip r:embed="rId2">
            <a:alphaModFix amt="70000"/>
          </a:blip>
          <a:stretch>
            <a:fillRect/>
          </a:stretch>
        </p:blipFill>
        <p:spPr>
          <a:xfrm rot="10800000">
            <a:off x="0" y="0"/>
            <a:ext cx="9144000" cy="5143500"/>
          </a:xfrm>
          <a:prstGeom prst="rect">
            <a:avLst/>
          </a:prstGeom>
          <a:noFill/>
          <a:ln>
            <a:noFill/>
          </a:ln>
        </p:spPr>
      </p:pic>
      <p:sp>
        <p:nvSpPr>
          <p:cNvPr id="104" name="Google Shape;104;p17"/>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txBox="1">
            <a:spLocks noGrp="1"/>
          </p:cNvSpPr>
          <p:nvPr>
            <p:ph type="title"/>
          </p:nvPr>
        </p:nvSpPr>
        <p:spPr>
          <a:xfrm>
            <a:off x="4572000" y="3530798"/>
            <a:ext cx="38520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6" name="Google Shape;106;p17"/>
          <p:cNvSpPr txBox="1">
            <a:spLocks noGrp="1"/>
          </p:cNvSpPr>
          <p:nvPr>
            <p:ph type="subTitle" idx="1"/>
          </p:nvPr>
        </p:nvSpPr>
        <p:spPr>
          <a:xfrm>
            <a:off x="719950" y="1326198"/>
            <a:ext cx="7704000" cy="18288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3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07"/>
        <p:cNvGrpSpPr/>
        <p:nvPr/>
      </p:nvGrpSpPr>
      <p:grpSpPr>
        <a:xfrm>
          <a:off x="0" y="0"/>
          <a:ext cx="0" cy="0"/>
          <a:chOff x="0" y="0"/>
          <a:chExt cx="0" cy="0"/>
        </a:xfrm>
      </p:grpSpPr>
      <p:pic>
        <p:nvPicPr>
          <p:cNvPr id="108" name="Google Shape;108;p18"/>
          <p:cNvPicPr preferRelativeResize="0"/>
          <p:nvPr/>
        </p:nvPicPr>
        <p:blipFill>
          <a:blip r:embed="rId2">
            <a:alphaModFix amt="70000"/>
          </a:blip>
          <a:stretch>
            <a:fillRect/>
          </a:stretch>
        </p:blipFill>
        <p:spPr>
          <a:xfrm flipH="1">
            <a:off x="0" y="0"/>
            <a:ext cx="9144000" cy="5143500"/>
          </a:xfrm>
          <a:prstGeom prst="rect">
            <a:avLst/>
          </a:prstGeom>
          <a:noFill/>
          <a:ln>
            <a:noFill/>
          </a:ln>
        </p:spPr>
      </p:pic>
      <p:sp>
        <p:nvSpPr>
          <p:cNvPr id="109" name="Google Shape;109;p18"/>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subTitle" idx="1"/>
          </p:nvPr>
        </p:nvSpPr>
        <p:spPr>
          <a:xfrm>
            <a:off x="5071200" y="3082198"/>
            <a:ext cx="3200400" cy="109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 name="Google Shape;111;p18"/>
          <p:cNvSpPr txBox="1">
            <a:spLocks noGrp="1"/>
          </p:cNvSpPr>
          <p:nvPr>
            <p:ph type="title"/>
          </p:nvPr>
        </p:nvSpPr>
        <p:spPr>
          <a:xfrm>
            <a:off x="5071200" y="963902"/>
            <a:ext cx="3200400" cy="2194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 name="Google Shape;112;p18"/>
          <p:cNvSpPr>
            <a:spLocks noGrp="1"/>
          </p:cNvSpPr>
          <p:nvPr>
            <p:ph type="pic" idx="2"/>
          </p:nvPr>
        </p:nvSpPr>
        <p:spPr>
          <a:xfrm>
            <a:off x="152400" y="152400"/>
            <a:ext cx="4419600" cy="4838700"/>
          </a:xfrm>
          <a:prstGeom prst="rect">
            <a:avLst/>
          </a:prstGeom>
          <a:noFill/>
          <a:ln w="9525" cap="flat" cmpd="sng">
            <a:solidFill>
              <a:schemeClr val="lt1"/>
            </a:solidFill>
            <a:prstDash val="solid"/>
            <a:round/>
            <a:headEnd type="none" w="sm" len="sm"/>
            <a:tailEnd type="none" w="sm" len="sm"/>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13"/>
        <p:cNvGrpSpPr/>
        <p:nvPr/>
      </p:nvGrpSpPr>
      <p:grpSpPr>
        <a:xfrm>
          <a:off x="0" y="0"/>
          <a:ext cx="0" cy="0"/>
          <a:chOff x="0" y="0"/>
          <a:chExt cx="0" cy="0"/>
        </a:xfrm>
      </p:grpSpPr>
      <p:pic>
        <p:nvPicPr>
          <p:cNvPr id="114" name="Google Shape;114;p19"/>
          <p:cNvPicPr preferRelativeResize="0"/>
          <p:nvPr/>
        </p:nvPicPr>
        <p:blipFill>
          <a:blip r:embed="rId2">
            <a:alphaModFix amt="70000"/>
          </a:blip>
          <a:stretch>
            <a:fillRect/>
          </a:stretch>
        </p:blipFill>
        <p:spPr>
          <a:xfrm rot="10800000" flipH="1">
            <a:off x="0" y="0"/>
            <a:ext cx="9144000" cy="5143500"/>
          </a:xfrm>
          <a:prstGeom prst="rect">
            <a:avLst/>
          </a:prstGeom>
          <a:noFill/>
          <a:ln>
            <a:noFill/>
          </a:ln>
        </p:spPr>
      </p:pic>
      <p:sp>
        <p:nvSpPr>
          <p:cNvPr id="115" name="Google Shape;115;p19"/>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txBox="1">
            <a:spLocks noGrp="1"/>
          </p:cNvSpPr>
          <p:nvPr>
            <p:ph type="subTitle" idx="1"/>
          </p:nvPr>
        </p:nvSpPr>
        <p:spPr>
          <a:xfrm>
            <a:off x="720000" y="4237800"/>
            <a:ext cx="77040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9"/>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18"/>
        <p:cNvGrpSpPr/>
        <p:nvPr/>
      </p:nvGrpSpPr>
      <p:grpSpPr>
        <a:xfrm>
          <a:off x="0" y="0"/>
          <a:ext cx="0" cy="0"/>
          <a:chOff x="0" y="0"/>
          <a:chExt cx="0" cy="0"/>
        </a:xfrm>
      </p:grpSpPr>
      <p:pic>
        <p:nvPicPr>
          <p:cNvPr id="119" name="Google Shape;119;p20"/>
          <p:cNvPicPr preferRelativeResize="0"/>
          <p:nvPr/>
        </p:nvPicPr>
        <p:blipFill>
          <a:blip r:embed="rId2">
            <a:alphaModFix amt="70000"/>
          </a:blip>
          <a:stretch>
            <a:fillRect/>
          </a:stretch>
        </p:blipFill>
        <p:spPr>
          <a:xfrm rot="10800000">
            <a:off x="0" y="0"/>
            <a:ext cx="9144000" cy="5143500"/>
          </a:xfrm>
          <a:prstGeom prst="rect">
            <a:avLst/>
          </a:prstGeom>
          <a:noFill/>
          <a:ln>
            <a:noFill/>
          </a:ln>
        </p:spPr>
      </p:pic>
      <p:sp>
        <p:nvSpPr>
          <p:cNvPr id="120" name="Google Shape;120;p20"/>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txBox="1">
            <a:spLocks noGrp="1"/>
          </p:cNvSpPr>
          <p:nvPr>
            <p:ph type="subTitle" idx="1"/>
          </p:nvPr>
        </p:nvSpPr>
        <p:spPr>
          <a:xfrm>
            <a:off x="720000" y="2442150"/>
            <a:ext cx="2286000" cy="137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20"/>
          <p:cNvSpPr txBox="1">
            <a:spLocks noGrp="1"/>
          </p:cNvSpPr>
          <p:nvPr>
            <p:ph type="title"/>
          </p:nvPr>
        </p:nvSpPr>
        <p:spPr>
          <a:xfrm>
            <a:off x="720000" y="1329750"/>
            <a:ext cx="2286000" cy="11886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mt="70000"/>
          </a:blip>
          <a:stretch>
            <a:fillRect/>
          </a:stretch>
        </p:blipFill>
        <p:spPr>
          <a:xfrm flipH="1">
            <a:off x="0" y="0"/>
            <a:ext cx="9144000" cy="5143500"/>
          </a:xfrm>
          <a:prstGeom prst="rect">
            <a:avLst/>
          </a:prstGeom>
          <a:noFill/>
          <a:ln>
            <a:noFill/>
          </a:ln>
        </p:spPr>
      </p:pic>
      <p:sp>
        <p:nvSpPr>
          <p:cNvPr id="16" name="Google Shape;16;p3"/>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720000" y="2325800"/>
            <a:ext cx="4389000" cy="1280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720000" y="1141300"/>
            <a:ext cx="1828800" cy="1336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9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720000" y="3545000"/>
            <a:ext cx="43890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 name="Google Shape;20;p3"/>
          <p:cNvSpPr>
            <a:spLocks noGrp="1"/>
          </p:cNvSpPr>
          <p:nvPr>
            <p:ph type="pic" idx="3"/>
          </p:nvPr>
        </p:nvSpPr>
        <p:spPr>
          <a:xfrm>
            <a:off x="5765700" y="152400"/>
            <a:ext cx="3225900" cy="4838700"/>
          </a:xfrm>
          <a:prstGeom prst="rect">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123"/>
        <p:cNvGrpSpPr/>
        <p:nvPr/>
      </p:nvGrpSpPr>
      <p:grpSpPr>
        <a:xfrm>
          <a:off x="0" y="0"/>
          <a:ext cx="0" cy="0"/>
          <a:chOff x="0" y="0"/>
          <a:chExt cx="0" cy="0"/>
        </a:xfrm>
      </p:grpSpPr>
      <p:pic>
        <p:nvPicPr>
          <p:cNvPr id="124" name="Google Shape;124;p21"/>
          <p:cNvPicPr preferRelativeResize="0"/>
          <p:nvPr/>
        </p:nvPicPr>
        <p:blipFill>
          <a:blip r:embed="rId2">
            <a:alphaModFix amt="70000"/>
          </a:blip>
          <a:stretch>
            <a:fillRect/>
          </a:stretch>
        </p:blipFill>
        <p:spPr>
          <a:xfrm flipH="1">
            <a:off x="0" y="0"/>
            <a:ext cx="9144000" cy="5143500"/>
          </a:xfrm>
          <a:prstGeom prst="rect">
            <a:avLst/>
          </a:prstGeom>
          <a:noFill/>
          <a:ln>
            <a:noFill/>
          </a:ln>
        </p:spPr>
      </p:pic>
      <p:sp>
        <p:nvSpPr>
          <p:cNvPr id="125" name="Google Shape;125;p21"/>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1"/>
          <p:cNvSpPr txBox="1">
            <a:spLocks noGrp="1"/>
          </p:cNvSpPr>
          <p:nvPr>
            <p:ph type="subTitle" idx="1"/>
          </p:nvPr>
        </p:nvSpPr>
        <p:spPr>
          <a:xfrm>
            <a:off x="3888175" y="2533650"/>
            <a:ext cx="39867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21"/>
          <p:cNvSpPr txBox="1">
            <a:spLocks noGrp="1"/>
          </p:cNvSpPr>
          <p:nvPr>
            <p:ph type="title"/>
          </p:nvPr>
        </p:nvSpPr>
        <p:spPr>
          <a:xfrm>
            <a:off x="3888175" y="1969650"/>
            <a:ext cx="3986700" cy="640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28"/>
        <p:cNvGrpSpPr/>
        <p:nvPr/>
      </p:nvGrpSpPr>
      <p:grpSpPr>
        <a:xfrm>
          <a:off x="0" y="0"/>
          <a:ext cx="0" cy="0"/>
          <a:chOff x="0" y="0"/>
          <a:chExt cx="0" cy="0"/>
        </a:xfrm>
      </p:grpSpPr>
      <p:pic>
        <p:nvPicPr>
          <p:cNvPr id="129" name="Google Shape;129;p22"/>
          <p:cNvPicPr preferRelativeResize="0"/>
          <p:nvPr/>
        </p:nvPicPr>
        <p:blipFill>
          <a:blip r:embed="rId2">
            <a:alphaModFix amt="70000"/>
          </a:blip>
          <a:stretch>
            <a:fillRect/>
          </a:stretch>
        </p:blipFill>
        <p:spPr>
          <a:xfrm rot="10800000" flipH="1">
            <a:off x="0" y="0"/>
            <a:ext cx="9144000" cy="5143500"/>
          </a:xfrm>
          <a:prstGeom prst="rect">
            <a:avLst/>
          </a:prstGeom>
          <a:noFill/>
          <a:ln>
            <a:noFill/>
          </a:ln>
        </p:spPr>
      </p:pic>
      <p:sp>
        <p:nvSpPr>
          <p:cNvPr id="130" name="Google Shape;130;p22"/>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txBox="1">
            <a:spLocks noGrp="1"/>
          </p:cNvSpPr>
          <p:nvPr>
            <p:ph type="title"/>
          </p:nvPr>
        </p:nvSpPr>
        <p:spPr>
          <a:xfrm>
            <a:off x="720000" y="2571738"/>
            <a:ext cx="2336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2" name="Google Shape;132;p22"/>
          <p:cNvSpPr txBox="1">
            <a:spLocks noGrp="1"/>
          </p:cNvSpPr>
          <p:nvPr>
            <p:ph type="subTitle" idx="1"/>
          </p:nvPr>
        </p:nvSpPr>
        <p:spPr>
          <a:xfrm>
            <a:off x="720000" y="2952738"/>
            <a:ext cx="23364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22"/>
          <p:cNvSpPr txBox="1">
            <a:spLocks noGrp="1"/>
          </p:cNvSpPr>
          <p:nvPr>
            <p:ph type="title" idx="2"/>
          </p:nvPr>
        </p:nvSpPr>
        <p:spPr>
          <a:xfrm>
            <a:off x="3403800" y="2571738"/>
            <a:ext cx="2336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4" name="Google Shape;134;p22"/>
          <p:cNvSpPr txBox="1">
            <a:spLocks noGrp="1"/>
          </p:cNvSpPr>
          <p:nvPr>
            <p:ph type="subTitle" idx="3"/>
          </p:nvPr>
        </p:nvSpPr>
        <p:spPr>
          <a:xfrm>
            <a:off x="3403800" y="2952738"/>
            <a:ext cx="23364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22"/>
          <p:cNvSpPr txBox="1">
            <a:spLocks noGrp="1"/>
          </p:cNvSpPr>
          <p:nvPr>
            <p:ph type="title" idx="4"/>
          </p:nvPr>
        </p:nvSpPr>
        <p:spPr>
          <a:xfrm>
            <a:off x="6087600" y="2571738"/>
            <a:ext cx="2336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6" name="Google Shape;136;p22"/>
          <p:cNvSpPr txBox="1">
            <a:spLocks noGrp="1"/>
          </p:cNvSpPr>
          <p:nvPr>
            <p:ph type="subTitle" idx="5"/>
          </p:nvPr>
        </p:nvSpPr>
        <p:spPr>
          <a:xfrm>
            <a:off x="6087600" y="2952738"/>
            <a:ext cx="23364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22"/>
          <p:cNvSpPr txBox="1">
            <a:spLocks noGrp="1"/>
          </p:cNvSpPr>
          <p:nvPr>
            <p:ph type="title" idx="6"/>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38"/>
        <p:cNvGrpSpPr/>
        <p:nvPr/>
      </p:nvGrpSpPr>
      <p:grpSpPr>
        <a:xfrm>
          <a:off x="0" y="0"/>
          <a:ext cx="0" cy="0"/>
          <a:chOff x="0" y="0"/>
          <a:chExt cx="0" cy="0"/>
        </a:xfrm>
      </p:grpSpPr>
      <p:pic>
        <p:nvPicPr>
          <p:cNvPr id="139" name="Google Shape;139;p23"/>
          <p:cNvPicPr preferRelativeResize="0"/>
          <p:nvPr/>
        </p:nvPicPr>
        <p:blipFill>
          <a:blip r:embed="rId2">
            <a:alphaModFix amt="70000"/>
          </a:blip>
          <a:stretch>
            <a:fillRect/>
          </a:stretch>
        </p:blipFill>
        <p:spPr>
          <a:xfrm rot="10800000">
            <a:off x="0" y="0"/>
            <a:ext cx="9144000" cy="5143500"/>
          </a:xfrm>
          <a:prstGeom prst="rect">
            <a:avLst/>
          </a:prstGeom>
          <a:noFill/>
          <a:ln>
            <a:noFill/>
          </a:ln>
        </p:spPr>
      </p:pic>
      <p:sp>
        <p:nvSpPr>
          <p:cNvPr id="140" name="Google Shape;140;p23"/>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txBox="1">
            <a:spLocks noGrp="1"/>
          </p:cNvSpPr>
          <p:nvPr>
            <p:ph type="title"/>
          </p:nvPr>
        </p:nvSpPr>
        <p:spPr>
          <a:xfrm>
            <a:off x="720000" y="3409938"/>
            <a:ext cx="2336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2" name="Google Shape;142;p23"/>
          <p:cNvSpPr txBox="1">
            <a:spLocks noGrp="1"/>
          </p:cNvSpPr>
          <p:nvPr>
            <p:ph type="subTitle" idx="1"/>
          </p:nvPr>
        </p:nvSpPr>
        <p:spPr>
          <a:xfrm>
            <a:off x="720000" y="3790938"/>
            <a:ext cx="23364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 name="Google Shape;143;p23"/>
          <p:cNvSpPr txBox="1">
            <a:spLocks noGrp="1"/>
          </p:cNvSpPr>
          <p:nvPr>
            <p:ph type="title" idx="2"/>
          </p:nvPr>
        </p:nvSpPr>
        <p:spPr>
          <a:xfrm>
            <a:off x="3403800" y="3409938"/>
            <a:ext cx="2336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4" name="Google Shape;144;p23"/>
          <p:cNvSpPr txBox="1">
            <a:spLocks noGrp="1"/>
          </p:cNvSpPr>
          <p:nvPr>
            <p:ph type="subTitle" idx="3"/>
          </p:nvPr>
        </p:nvSpPr>
        <p:spPr>
          <a:xfrm>
            <a:off x="3403800" y="3790938"/>
            <a:ext cx="23364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23"/>
          <p:cNvSpPr txBox="1">
            <a:spLocks noGrp="1"/>
          </p:cNvSpPr>
          <p:nvPr>
            <p:ph type="title" idx="4"/>
          </p:nvPr>
        </p:nvSpPr>
        <p:spPr>
          <a:xfrm>
            <a:off x="6087600" y="3409938"/>
            <a:ext cx="2336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6" name="Google Shape;146;p23"/>
          <p:cNvSpPr txBox="1">
            <a:spLocks noGrp="1"/>
          </p:cNvSpPr>
          <p:nvPr>
            <p:ph type="subTitle" idx="5"/>
          </p:nvPr>
        </p:nvSpPr>
        <p:spPr>
          <a:xfrm>
            <a:off x="6087600" y="3790938"/>
            <a:ext cx="23364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23"/>
          <p:cNvSpPr txBox="1">
            <a:spLocks noGrp="1"/>
          </p:cNvSpPr>
          <p:nvPr>
            <p:ph type="title" idx="6"/>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48"/>
        <p:cNvGrpSpPr/>
        <p:nvPr/>
      </p:nvGrpSpPr>
      <p:grpSpPr>
        <a:xfrm>
          <a:off x="0" y="0"/>
          <a:ext cx="0" cy="0"/>
          <a:chOff x="0" y="0"/>
          <a:chExt cx="0" cy="0"/>
        </a:xfrm>
      </p:grpSpPr>
      <p:pic>
        <p:nvPicPr>
          <p:cNvPr id="149" name="Google Shape;149;p24"/>
          <p:cNvPicPr preferRelativeResize="0"/>
          <p:nvPr/>
        </p:nvPicPr>
        <p:blipFill>
          <a:blip r:embed="rId2">
            <a:alphaModFix amt="70000"/>
          </a:blip>
          <a:stretch>
            <a:fillRect/>
          </a:stretch>
        </p:blipFill>
        <p:spPr>
          <a:xfrm flipH="1">
            <a:off x="0" y="0"/>
            <a:ext cx="9144000" cy="5143500"/>
          </a:xfrm>
          <a:prstGeom prst="rect">
            <a:avLst/>
          </a:prstGeom>
          <a:noFill/>
          <a:ln>
            <a:noFill/>
          </a:ln>
        </p:spPr>
      </p:pic>
      <p:sp>
        <p:nvSpPr>
          <p:cNvPr id="150" name="Google Shape;150;p24"/>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txBox="1">
            <a:spLocks noGrp="1"/>
          </p:cNvSpPr>
          <p:nvPr>
            <p:ph type="title"/>
          </p:nvPr>
        </p:nvSpPr>
        <p:spPr>
          <a:xfrm>
            <a:off x="719999" y="2571750"/>
            <a:ext cx="1818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2" name="Google Shape;152;p24"/>
          <p:cNvSpPr txBox="1">
            <a:spLocks noGrp="1"/>
          </p:cNvSpPr>
          <p:nvPr>
            <p:ph type="subTitle" idx="1"/>
          </p:nvPr>
        </p:nvSpPr>
        <p:spPr>
          <a:xfrm>
            <a:off x="719999" y="2952750"/>
            <a:ext cx="18186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24"/>
          <p:cNvSpPr txBox="1">
            <a:spLocks noGrp="1"/>
          </p:cNvSpPr>
          <p:nvPr>
            <p:ph type="title" idx="2"/>
          </p:nvPr>
        </p:nvSpPr>
        <p:spPr>
          <a:xfrm>
            <a:off x="4643594" y="2571750"/>
            <a:ext cx="1818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4" name="Google Shape;154;p24"/>
          <p:cNvSpPr txBox="1">
            <a:spLocks noGrp="1"/>
          </p:cNvSpPr>
          <p:nvPr>
            <p:ph type="subTitle" idx="3"/>
          </p:nvPr>
        </p:nvSpPr>
        <p:spPr>
          <a:xfrm>
            <a:off x="4643589" y="2952750"/>
            <a:ext cx="18186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24"/>
          <p:cNvSpPr txBox="1">
            <a:spLocks noGrp="1"/>
          </p:cNvSpPr>
          <p:nvPr>
            <p:ph type="title" idx="4"/>
          </p:nvPr>
        </p:nvSpPr>
        <p:spPr>
          <a:xfrm>
            <a:off x="2681797" y="2571750"/>
            <a:ext cx="1818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6" name="Google Shape;156;p24"/>
          <p:cNvSpPr txBox="1">
            <a:spLocks noGrp="1"/>
          </p:cNvSpPr>
          <p:nvPr>
            <p:ph type="subTitle" idx="5"/>
          </p:nvPr>
        </p:nvSpPr>
        <p:spPr>
          <a:xfrm>
            <a:off x="2681794" y="2952750"/>
            <a:ext cx="18186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24"/>
          <p:cNvSpPr txBox="1">
            <a:spLocks noGrp="1"/>
          </p:cNvSpPr>
          <p:nvPr>
            <p:ph type="title" idx="6"/>
          </p:nvPr>
        </p:nvSpPr>
        <p:spPr>
          <a:xfrm>
            <a:off x="6605392" y="2571750"/>
            <a:ext cx="18186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8" name="Google Shape;158;p24"/>
          <p:cNvSpPr txBox="1">
            <a:spLocks noGrp="1"/>
          </p:cNvSpPr>
          <p:nvPr>
            <p:ph type="subTitle" idx="7"/>
          </p:nvPr>
        </p:nvSpPr>
        <p:spPr>
          <a:xfrm>
            <a:off x="6605384" y="2952750"/>
            <a:ext cx="18186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24"/>
          <p:cNvSpPr txBox="1">
            <a:spLocks noGrp="1"/>
          </p:cNvSpPr>
          <p:nvPr>
            <p:ph type="title" idx="8"/>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ive columns">
  <p:cSld name="BLANK_1_1_1_1_3">
    <p:spTree>
      <p:nvGrpSpPr>
        <p:cNvPr id="1" name="Shape 160"/>
        <p:cNvGrpSpPr/>
        <p:nvPr/>
      </p:nvGrpSpPr>
      <p:grpSpPr>
        <a:xfrm>
          <a:off x="0" y="0"/>
          <a:ext cx="0" cy="0"/>
          <a:chOff x="0" y="0"/>
          <a:chExt cx="0" cy="0"/>
        </a:xfrm>
      </p:grpSpPr>
      <p:pic>
        <p:nvPicPr>
          <p:cNvPr id="161" name="Google Shape;161;p25"/>
          <p:cNvPicPr preferRelativeResize="0"/>
          <p:nvPr/>
        </p:nvPicPr>
        <p:blipFill>
          <a:blip r:embed="rId2">
            <a:alphaModFix amt="70000"/>
          </a:blip>
          <a:stretch>
            <a:fillRect/>
          </a:stretch>
        </p:blipFill>
        <p:spPr>
          <a:xfrm>
            <a:off x="0" y="0"/>
            <a:ext cx="9144000" cy="5143500"/>
          </a:xfrm>
          <a:prstGeom prst="rect">
            <a:avLst/>
          </a:prstGeom>
          <a:noFill/>
          <a:ln>
            <a:noFill/>
          </a:ln>
        </p:spPr>
      </p:pic>
      <p:sp>
        <p:nvSpPr>
          <p:cNvPr id="162" name="Google Shape;162;p25"/>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5"/>
          <p:cNvSpPr txBox="1">
            <a:spLocks noGrp="1"/>
          </p:cNvSpPr>
          <p:nvPr>
            <p:ph type="title"/>
          </p:nvPr>
        </p:nvSpPr>
        <p:spPr>
          <a:xfrm>
            <a:off x="720009" y="2571750"/>
            <a:ext cx="1446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4" name="Google Shape;164;p25"/>
          <p:cNvSpPr txBox="1">
            <a:spLocks noGrp="1"/>
          </p:cNvSpPr>
          <p:nvPr>
            <p:ph type="subTitle" idx="1"/>
          </p:nvPr>
        </p:nvSpPr>
        <p:spPr>
          <a:xfrm>
            <a:off x="720009" y="2952750"/>
            <a:ext cx="14460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5"/>
          <p:cNvSpPr txBox="1">
            <a:spLocks noGrp="1"/>
          </p:cNvSpPr>
          <p:nvPr>
            <p:ph type="title" idx="2"/>
          </p:nvPr>
        </p:nvSpPr>
        <p:spPr>
          <a:xfrm>
            <a:off x="5413503" y="2571750"/>
            <a:ext cx="1446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5"/>
          <p:cNvSpPr txBox="1">
            <a:spLocks noGrp="1"/>
          </p:cNvSpPr>
          <p:nvPr>
            <p:ph type="subTitle" idx="3"/>
          </p:nvPr>
        </p:nvSpPr>
        <p:spPr>
          <a:xfrm>
            <a:off x="5413503" y="2952750"/>
            <a:ext cx="14460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5"/>
          <p:cNvSpPr txBox="1">
            <a:spLocks noGrp="1"/>
          </p:cNvSpPr>
          <p:nvPr>
            <p:ph type="title" idx="4"/>
          </p:nvPr>
        </p:nvSpPr>
        <p:spPr>
          <a:xfrm>
            <a:off x="2284507" y="2571750"/>
            <a:ext cx="1446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5"/>
          <p:cNvSpPr txBox="1">
            <a:spLocks noGrp="1"/>
          </p:cNvSpPr>
          <p:nvPr>
            <p:ph type="subTitle" idx="5"/>
          </p:nvPr>
        </p:nvSpPr>
        <p:spPr>
          <a:xfrm>
            <a:off x="2284507" y="2952750"/>
            <a:ext cx="14460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5"/>
          <p:cNvSpPr txBox="1">
            <a:spLocks noGrp="1"/>
          </p:cNvSpPr>
          <p:nvPr>
            <p:ph type="title" idx="6"/>
          </p:nvPr>
        </p:nvSpPr>
        <p:spPr>
          <a:xfrm>
            <a:off x="6978001" y="2571750"/>
            <a:ext cx="1446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5"/>
          <p:cNvSpPr txBox="1">
            <a:spLocks noGrp="1"/>
          </p:cNvSpPr>
          <p:nvPr>
            <p:ph type="subTitle" idx="7"/>
          </p:nvPr>
        </p:nvSpPr>
        <p:spPr>
          <a:xfrm>
            <a:off x="6978001" y="2952750"/>
            <a:ext cx="14460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5"/>
          <p:cNvSpPr txBox="1">
            <a:spLocks noGrp="1"/>
          </p:cNvSpPr>
          <p:nvPr>
            <p:ph type="title" idx="8"/>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2" name="Google Shape;172;p25"/>
          <p:cNvSpPr txBox="1">
            <a:spLocks noGrp="1"/>
          </p:cNvSpPr>
          <p:nvPr>
            <p:ph type="title" idx="9"/>
          </p:nvPr>
        </p:nvSpPr>
        <p:spPr>
          <a:xfrm>
            <a:off x="3849005" y="2571750"/>
            <a:ext cx="14460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3" name="Google Shape;173;p25"/>
          <p:cNvSpPr txBox="1">
            <a:spLocks noGrp="1"/>
          </p:cNvSpPr>
          <p:nvPr>
            <p:ph type="subTitle" idx="13"/>
          </p:nvPr>
        </p:nvSpPr>
        <p:spPr>
          <a:xfrm>
            <a:off x="3849005" y="2952750"/>
            <a:ext cx="14460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74"/>
        <p:cNvGrpSpPr/>
        <p:nvPr/>
      </p:nvGrpSpPr>
      <p:grpSpPr>
        <a:xfrm>
          <a:off x="0" y="0"/>
          <a:ext cx="0" cy="0"/>
          <a:chOff x="0" y="0"/>
          <a:chExt cx="0" cy="0"/>
        </a:xfrm>
      </p:grpSpPr>
      <p:pic>
        <p:nvPicPr>
          <p:cNvPr id="175" name="Google Shape;175;p26"/>
          <p:cNvPicPr preferRelativeResize="0"/>
          <p:nvPr/>
        </p:nvPicPr>
        <p:blipFill>
          <a:blip r:embed="rId2">
            <a:alphaModFix amt="70000"/>
          </a:blip>
          <a:stretch>
            <a:fillRect/>
          </a:stretch>
        </p:blipFill>
        <p:spPr>
          <a:xfrm rot="10800000">
            <a:off x="0" y="0"/>
            <a:ext cx="9144000" cy="5143500"/>
          </a:xfrm>
          <a:prstGeom prst="rect">
            <a:avLst/>
          </a:prstGeom>
          <a:noFill/>
          <a:ln>
            <a:noFill/>
          </a:ln>
        </p:spPr>
      </p:pic>
      <p:sp>
        <p:nvSpPr>
          <p:cNvPr id="176" name="Google Shape;176;p26"/>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txBox="1">
            <a:spLocks noGrp="1"/>
          </p:cNvSpPr>
          <p:nvPr>
            <p:ph type="title"/>
          </p:nvPr>
        </p:nvSpPr>
        <p:spPr>
          <a:xfrm>
            <a:off x="720000" y="1765650"/>
            <a:ext cx="2128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8" name="Google Shape;178;p26"/>
          <p:cNvSpPr txBox="1">
            <a:spLocks noGrp="1"/>
          </p:cNvSpPr>
          <p:nvPr>
            <p:ph type="subTitle" idx="1"/>
          </p:nvPr>
        </p:nvSpPr>
        <p:spPr>
          <a:xfrm>
            <a:off x="720000" y="2146650"/>
            <a:ext cx="21285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26"/>
          <p:cNvSpPr txBox="1">
            <a:spLocks noGrp="1"/>
          </p:cNvSpPr>
          <p:nvPr>
            <p:ph type="title" idx="2"/>
          </p:nvPr>
        </p:nvSpPr>
        <p:spPr>
          <a:xfrm>
            <a:off x="3507750" y="1765650"/>
            <a:ext cx="2128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0" name="Google Shape;180;p26"/>
          <p:cNvSpPr txBox="1">
            <a:spLocks noGrp="1"/>
          </p:cNvSpPr>
          <p:nvPr>
            <p:ph type="subTitle" idx="3"/>
          </p:nvPr>
        </p:nvSpPr>
        <p:spPr>
          <a:xfrm>
            <a:off x="3507750" y="2146650"/>
            <a:ext cx="21285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26"/>
          <p:cNvSpPr txBox="1">
            <a:spLocks noGrp="1"/>
          </p:cNvSpPr>
          <p:nvPr>
            <p:ph type="title" idx="4"/>
          </p:nvPr>
        </p:nvSpPr>
        <p:spPr>
          <a:xfrm>
            <a:off x="720000" y="3445200"/>
            <a:ext cx="2128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2" name="Google Shape;182;p26"/>
          <p:cNvSpPr txBox="1">
            <a:spLocks noGrp="1"/>
          </p:cNvSpPr>
          <p:nvPr>
            <p:ph type="subTitle" idx="5"/>
          </p:nvPr>
        </p:nvSpPr>
        <p:spPr>
          <a:xfrm>
            <a:off x="720000" y="3826200"/>
            <a:ext cx="21285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6"/>
          <p:cNvSpPr txBox="1">
            <a:spLocks noGrp="1"/>
          </p:cNvSpPr>
          <p:nvPr>
            <p:ph type="title" idx="6"/>
          </p:nvPr>
        </p:nvSpPr>
        <p:spPr>
          <a:xfrm>
            <a:off x="3507750" y="3445200"/>
            <a:ext cx="2128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4" name="Google Shape;184;p26"/>
          <p:cNvSpPr txBox="1">
            <a:spLocks noGrp="1"/>
          </p:cNvSpPr>
          <p:nvPr>
            <p:ph type="subTitle" idx="7"/>
          </p:nvPr>
        </p:nvSpPr>
        <p:spPr>
          <a:xfrm>
            <a:off x="3507750" y="3826200"/>
            <a:ext cx="21285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6"/>
          <p:cNvSpPr txBox="1">
            <a:spLocks noGrp="1"/>
          </p:cNvSpPr>
          <p:nvPr>
            <p:ph type="title" idx="8"/>
          </p:nvPr>
        </p:nvSpPr>
        <p:spPr>
          <a:xfrm>
            <a:off x="6295498" y="1765650"/>
            <a:ext cx="2128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6" name="Google Shape;186;p26"/>
          <p:cNvSpPr txBox="1">
            <a:spLocks noGrp="1"/>
          </p:cNvSpPr>
          <p:nvPr>
            <p:ph type="subTitle" idx="9"/>
          </p:nvPr>
        </p:nvSpPr>
        <p:spPr>
          <a:xfrm>
            <a:off x="6295498" y="2146650"/>
            <a:ext cx="21285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26"/>
          <p:cNvSpPr txBox="1">
            <a:spLocks noGrp="1"/>
          </p:cNvSpPr>
          <p:nvPr>
            <p:ph type="title" idx="13"/>
          </p:nvPr>
        </p:nvSpPr>
        <p:spPr>
          <a:xfrm>
            <a:off x="6295498" y="3445200"/>
            <a:ext cx="2128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 name="Google Shape;188;p26"/>
          <p:cNvSpPr txBox="1">
            <a:spLocks noGrp="1"/>
          </p:cNvSpPr>
          <p:nvPr>
            <p:ph type="subTitle" idx="14"/>
          </p:nvPr>
        </p:nvSpPr>
        <p:spPr>
          <a:xfrm>
            <a:off x="6295498" y="3826200"/>
            <a:ext cx="21285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26"/>
          <p:cNvSpPr txBox="1">
            <a:spLocks noGrp="1"/>
          </p:cNvSpPr>
          <p:nvPr>
            <p:ph type="title" idx="15"/>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90"/>
        <p:cNvGrpSpPr/>
        <p:nvPr/>
      </p:nvGrpSpPr>
      <p:grpSpPr>
        <a:xfrm>
          <a:off x="0" y="0"/>
          <a:ext cx="0" cy="0"/>
          <a:chOff x="0" y="0"/>
          <a:chExt cx="0" cy="0"/>
        </a:xfrm>
      </p:grpSpPr>
      <p:pic>
        <p:nvPicPr>
          <p:cNvPr id="191" name="Google Shape;191;p27"/>
          <p:cNvPicPr preferRelativeResize="0"/>
          <p:nvPr/>
        </p:nvPicPr>
        <p:blipFill>
          <a:blip r:embed="rId2">
            <a:alphaModFix amt="70000"/>
          </a:blip>
          <a:stretch>
            <a:fillRect/>
          </a:stretch>
        </p:blipFill>
        <p:spPr>
          <a:xfrm rot="10800000" flipH="1">
            <a:off x="0" y="0"/>
            <a:ext cx="9144000" cy="5143500"/>
          </a:xfrm>
          <a:prstGeom prst="rect">
            <a:avLst/>
          </a:prstGeom>
          <a:noFill/>
          <a:ln>
            <a:noFill/>
          </a:ln>
        </p:spPr>
      </p:pic>
      <p:sp>
        <p:nvSpPr>
          <p:cNvPr id="192" name="Google Shape;192;p27"/>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txBox="1">
            <a:spLocks noGrp="1"/>
          </p:cNvSpPr>
          <p:nvPr>
            <p:ph type="title" hasCustomPrompt="1"/>
          </p:nvPr>
        </p:nvSpPr>
        <p:spPr>
          <a:xfrm>
            <a:off x="2267175" y="540000"/>
            <a:ext cx="46095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500">
                <a:solidFill>
                  <a:schemeClr val="accen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94" name="Google Shape;194;p27"/>
          <p:cNvSpPr txBox="1">
            <a:spLocks noGrp="1"/>
          </p:cNvSpPr>
          <p:nvPr>
            <p:ph type="subTitle" idx="1"/>
          </p:nvPr>
        </p:nvSpPr>
        <p:spPr>
          <a:xfrm>
            <a:off x="2267250" y="1292103"/>
            <a:ext cx="46095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95" name="Google Shape;195;p27"/>
          <p:cNvSpPr txBox="1">
            <a:spLocks noGrp="1"/>
          </p:cNvSpPr>
          <p:nvPr>
            <p:ph type="title" idx="2" hasCustomPrompt="1"/>
          </p:nvPr>
        </p:nvSpPr>
        <p:spPr>
          <a:xfrm>
            <a:off x="2267175" y="2012842"/>
            <a:ext cx="46095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500">
                <a:solidFill>
                  <a:schemeClr val="accen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96" name="Google Shape;196;p27"/>
          <p:cNvSpPr txBox="1">
            <a:spLocks noGrp="1"/>
          </p:cNvSpPr>
          <p:nvPr>
            <p:ph type="subTitle" idx="3"/>
          </p:nvPr>
        </p:nvSpPr>
        <p:spPr>
          <a:xfrm>
            <a:off x="2267250" y="2764945"/>
            <a:ext cx="46095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97" name="Google Shape;197;p27"/>
          <p:cNvSpPr txBox="1">
            <a:spLocks noGrp="1"/>
          </p:cNvSpPr>
          <p:nvPr>
            <p:ph type="title" idx="4" hasCustomPrompt="1"/>
          </p:nvPr>
        </p:nvSpPr>
        <p:spPr>
          <a:xfrm>
            <a:off x="2267175" y="3485697"/>
            <a:ext cx="46095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500">
                <a:solidFill>
                  <a:schemeClr val="accen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98" name="Google Shape;198;p27"/>
          <p:cNvSpPr txBox="1">
            <a:spLocks noGrp="1"/>
          </p:cNvSpPr>
          <p:nvPr>
            <p:ph type="subTitle" idx="5"/>
          </p:nvPr>
        </p:nvSpPr>
        <p:spPr>
          <a:xfrm>
            <a:off x="2267175" y="4237799"/>
            <a:ext cx="46095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99"/>
        <p:cNvGrpSpPr/>
        <p:nvPr/>
      </p:nvGrpSpPr>
      <p:grpSpPr>
        <a:xfrm>
          <a:off x="0" y="0"/>
          <a:ext cx="0" cy="0"/>
          <a:chOff x="0" y="0"/>
          <a:chExt cx="0" cy="0"/>
        </a:xfrm>
      </p:grpSpPr>
      <p:pic>
        <p:nvPicPr>
          <p:cNvPr id="200" name="Google Shape;200;p28"/>
          <p:cNvPicPr preferRelativeResize="0"/>
          <p:nvPr/>
        </p:nvPicPr>
        <p:blipFill>
          <a:blip r:embed="rId2">
            <a:alphaModFix amt="70000"/>
          </a:blip>
          <a:stretch>
            <a:fillRect/>
          </a:stretch>
        </p:blipFill>
        <p:spPr>
          <a:xfrm rot="10800000">
            <a:off x="0" y="0"/>
            <a:ext cx="9144000" cy="5143500"/>
          </a:xfrm>
          <a:prstGeom prst="rect">
            <a:avLst/>
          </a:prstGeom>
          <a:noFill/>
          <a:ln>
            <a:noFill/>
          </a:ln>
        </p:spPr>
      </p:pic>
      <p:sp>
        <p:nvSpPr>
          <p:cNvPr id="201" name="Google Shape;201;p28"/>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txBox="1">
            <a:spLocks noGrp="1"/>
          </p:cNvSpPr>
          <p:nvPr>
            <p:ph type="ctrTitle"/>
          </p:nvPr>
        </p:nvSpPr>
        <p:spPr>
          <a:xfrm>
            <a:off x="2429950" y="540000"/>
            <a:ext cx="4284000" cy="109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7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3" name="Google Shape;203;p28"/>
          <p:cNvSpPr txBox="1">
            <a:spLocks noGrp="1"/>
          </p:cNvSpPr>
          <p:nvPr>
            <p:ph type="subTitle" idx="1"/>
          </p:nvPr>
        </p:nvSpPr>
        <p:spPr>
          <a:xfrm>
            <a:off x="2425075" y="1461600"/>
            <a:ext cx="4293900" cy="109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04" name="Google Shape;204;p28"/>
          <p:cNvSpPr txBox="1"/>
          <p:nvPr/>
        </p:nvSpPr>
        <p:spPr>
          <a:xfrm>
            <a:off x="2049800" y="3719700"/>
            <a:ext cx="5044200" cy="457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 sz="1200">
                <a:solidFill>
                  <a:schemeClr val="dk1"/>
                </a:solidFill>
                <a:latin typeface="Albert Sans"/>
                <a:ea typeface="Albert Sans"/>
                <a:cs typeface="Albert Sans"/>
                <a:sym typeface="Albert Sans"/>
              </a:rPr>
              <a:t>CREDITS: This presentation template was created by </a:t>
            </a:r>
            <a:r>
              <a:rPr lang="en" sz="1200" b="1" u="sng">
                <a:solidFill>
                  <a:schemeClr val="hlink"/>
                </a:solidFill>
                <a:latin typeface="Albert Sans"/>
                <a:ea typeface="Albert Sans"/>
                <a:cs typeface="Albert Sans"/>
                <a:sym typeface="Albert Sans"/>
                <a:hlinkClick r:id="rId3"/>
              </a:rPr>
              <a:t>Slidesgo</a:t>
            </a:r>
            <a:r>
              <a:rPr lang="en" sz="1200">
                <a:solidFill>
                  <a:schemeClr val="dk1"/>
                </a:solidFill>
                <a:latin typeface="Albert Sans"/>
                <a:ea typeface="Albert Sans"/>
                <a:cs typeface="Albert Sans"/>
                <a:sym typeface="Albert Sans"/>
              </a:rPr>
              <a:t>, including icons by </a:t>
            </a:r>
            <a:r>
              <a:rPr lang="en" sz="1200" b="1" u="sng">
                <a:solidFill>
                  <a:schemeClr val="dk1"/>
                </a:solidFill>
                <a:latin typeface="Albert Sans"/>
                <a:ea typeface="Albert Sans"/>
                <a:cs typeface="Albert Sans"/>
                <a:sym typeface="Albert Sans"/>
                <a:hlinkClick r:id="rId4">
                  <a:extLst>
                    <a:ext uri="{A12FA001-AC4F-418D-AE19-62706E023703}">
                      <ahyp:hlinkClr xmlns:ahyp="http://schemas.microsoft.com/office/drawing/2018/hyperlinkcolor" val="tx"/>
                    </a:ext>
                  </a:extLst>
                </a:hlinkClick>
              </a:rPr>
              <a:t>Flaticon</a:t>
            </a:r>
            <a:r>
              <a:rPr lang="en" sz="1200">
                <a:solidFill>
                  <a:schemeClr val="dk1"/>
                </a:solidFill>
                <a:latin typeface="Albert Sans"/>
                <a:ea typeface="Albert Sans"/>
                <a:cs typeface="Albert Sans"/>
                <a:sym typeface="Albert Sans"/>
              </a:rPr>
              <a:t>, infographics &amp; images by </a:t>
            </a:r>
            <a:r>
              <a:rPr lang="en" sz="1200" b="1" u="sng">
                <a:solidFill>
                  <a:schemeClr val="dk1"/>
                </a:solidFill>
                <a:latin typeface="Albert Sans"/>
                <a:ea typeface="Albert Sans"/>
                <a:cs typeface="Albert Sans"/>
                <a:sym typeface="Albert Sans"/>
                <a:hlinkClick r:id="rId5">
                  <a:extLst>
                    <a:ext uri="{A12FA001-AC4F-418D-AE19-62706E023703}">
                      <ahyp:hlinkClr xmlns:ahyp="http://schemas.microsoft.com/office/drawing/2018/hyperlinkcolor" val="tx"/>
                    </a:ext>
                  </a:extLst>
                </a:hlinkClick>
              </a:rPr>
              <a:t>Freepik</a:t>
            </a:r>
            <a:endParaRPr sz="1200" b="1" u="sng">
              <a:solidFill>
                <a:schemeClr val="dk1"/>
              </a:solidFill>
              <a:latin typeface="Albert Sans"/>
              <a:ea typeface="Albert Sans"/>
              <a:cs typeface="Albert Sans"/>
              <a:sym typeface="Albert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05"/>
        <p:cNvGrpSpPr/>
        <p:nvPr/>
      </p:nvGrpSpPr>
      <p:grpSpPr>
        <a:xfrm>
          <a:off x="0" y="0"/>
          <a:ext cx="0" cy="0"/>
          <a:chOff x="0" y="0"/>
          <a:chExt cx="0" cy="0"/>
        </a:xfrm>
      </p:grpSpPr>
      <p:pic>
        <p:nvPicPr>
          <p:cNvPr id="206" name="Google Shape;206;p29"/>
          <p:cNvPicPr preferRelativeResize="0"/>
          <p:nvPr/>
        </p:nvPicPr>
        <p:blipFill>
          <a:blip r:embed="rId2">
            <a:alphaModFix amt="70000"/>
          </a:blip>
          <a:stretch>
            <a:fillRect/>
          </a:stretch>
        </p:blipFill>
        <p:spPr>
          <a:xfrm rot="10800000">
            <a:off x="0" y="0"/>
            <a:ext cx="9144000" cy="5143500"/>
          </a:xfrm>
          <a:prstGeom prst="rect">
            <a:avLst/>
          </a:prstGeom>
          <a:noFill/>
          <a:ln>
            <a:noFill/>
          </a:ln>
        </p:spPr>
      </p:pic>
      <p:sp>
        <p:nvSpPr>
          <p:cNvPr id="207" name="Google Shape;207;p29"/>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08"/>
        <p:cNvGrpSpPr/>
        <p:nvPr/>
      </p:nvGrpSpPr>
      <p:grpSpPr>
        <a:xfrm>
          <a:off x="0" y="0"/>
          <a:ext cx="0" cy="0"/>
          <a:chOff x="0" y="0"/>
          <a:chExt cx="0" cy="0"/>
        </a:xfrm>
      </p:grpSpPr>
      <p:pic>
        <p:nvPicPr>
          <p:cNvPr id="209" name="Google Shape;209;p30"/>
          <p:cNvPicPr preferRelativeResize="0"/>
          <p:nvPr/>
        </p:nvPicPr>
        <p:blipFill>
          <a:blip r:embed="rId2">
            <a:alphaModFix amt="70000"/>
          </a:blip>
          <a:stretch>
            <a:fillRect/>
          </a:stretch>
        </p:blipFill>
        <p:spPr>
          <a:xfrm>
            <a:off x="0" y="0"/>
            <a:ext cx="9144000" cy="5143500"/>
          </a:xfrm>
          <a:prstGeom prst="rect">
            <a:avLst/>
          </a:prstGeom>
          <a:noFill/>
          <a:ln>
            <a:noFill/>
          </a:ln>
        </p:spPr>
      </p:pic>
      <p:sp>
        <p:nvSpPr>
          <p:cNvPr id="210" name="Google Shape;210;p30"/>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mt="70000"/>
          </a:blip>
          <a:stretch>
            <a:fillRect/>
          </a:stretch>
        </p:blipFill>
        <p:spPr>
          <a:xfrm rot="10800000" flipH="1">
            <a:off x="0" y="0"/>
            <a:ext cx="9144000" cy="5143500"/>
          </a:xfrm>
          <a:prstGeom prst="rect">
            <a:avLst/>
          </a:prstGeom>
          <a:noFill/>
          <a:ln>
            <a:noFill/>
          </a:ln>
        </p:spPr>
      </p:pic>
      <p:sp>
        <p:nvSpPr>
          <p:cNvPr id="23" name="Google Shape;23;p4"/>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 name="Google Shape;25;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Font typeface="Arial"/>
              <a:buChar char="●"/>
              <a:defRPr sz="1200"/>
            </a:lvl1pPr>
            <a:lvl2pPr marL="914400" lvl="1" indent="-317500" rtl="0">
              <a:lnSpc>
                <a:spcPct val="115000"/>
              </a:lnSpc>
              <a:spcBef>
                <a:spcPts val="0"/>
              </a:spcBef>
              <a:spcAft>
                <a:spcPts val="0"/>
              </a:spcAft>
              <a:buSzPts val="1400"/>
              <a:buFont typeface="Arial"/>
              <a:buChar char="○"/>
              <a:defRPr/>
            </a:lvl2pPr>
            <a:lvl3pPr marL="1371600" lvl="2" indent="-317500" rtl="0">
              <a:lnSpc>
                <a:spcPct val="115000"/>
              </a:lnSpc>
              <a:spcBef>
                <a:spcPts val="0"/>
              </a:spcBef>
              <a:spcAft>
                <a:spcPts val="0"/>
              </a:spcAft>
              <a:buSzPts val="1400"/>
              <a:buFont typeface="Arial"/>
              <a:buChar char="■"/>
              <a:defRPr/>
            </a:lvl3pPr>
            <a:lvl4pPr marL="1828800" lvl="3" indent="-317500" rtl="0">
              <a:lnSpc>
                <a:spcPct val="115000"/>
              </a:lnSpc>
              <a:spcBef>
                <a:spcPts val="0"/>
              </a:spcBef>
              <a:spcAft>
                <a:spcPts val="0"/>
              </a:spcAft>
              <a:buSzPts val="1400"/>
              <a:buFont typeface="Arial"/>
              <a:buChar char="●"/>
              <a:defRPr/>
            </a:lvl4pPr>
            <a:lvl5pPr marL="2286000" lvl="4" indent="-317500" rtl="0">
              <a:lnSpc>
                <a:spcPct val="115000"/>
              </a:lnSpc>
              <a:spcBef>
                <a:spcPts val="0"/>
              </a:spcBef>
              <a:spcAft>
                <a:spcPts val="0"/>
              </a:spcAft>
              <a:buSzPts val="1400"/>
              <a:buFont typeface="Arial"/>
              <a:buChar char="○"/>
              <a:defRPr/>
            </a:lvl5pPr>
            <a:lvl6pPr marL="2743200" lvl="5" indent="-317500" rtl="0">
              <a:lnSpc>
                <a:spcPct val="115000"/>
              </a:lnSpc>
              <a:spcBef>
                <a:spcPts val="0"/>
              </a:spcBef>
              <a:spcAft>
                <a:spcPts val="0"/>
              </a:spcAft>
              <a:buSzPts val="1400"/>
              <a:buFont typeface="Arial"/>
              <a:buChar char="■"/>
              <a:defRPr/>
            </a:lvl6pPr>
            <a:lvl7pPr marL="3200400" lvl="6" indent="-317500" rtl="0">
              <a:lnSpc>
                <a:spcPct val="115000"/>
              </a:lnSpc>
              <a:spcBef>
                <a:spcPts val="0"/>
              </a:spcBef>
              <a:spcAft>
                <a:spcPts val="0"/>
              </a:spcAft>
              <a:buSzPts val="1400"/>
              <a:buFont typeface="Arial"/>
              <a:buChar char="●"/>
              <a:defRPr/>
            </a:lvl7pPr>
            <a:lvl8pPr marL="3657600" lvl="7" indent="-317500" rtl="0">
              <a:lnSpc>
                <a:spcPct val="115000"/>
              </a:lnSpc>
              <a:spcBef>
                <a:spcPts val="0"/>
              </a:spcBef>
              <a:spcAft>
                <a:spcPts val="0"/>
              </a:spcAft>
              <a:buSzPts val="1400"/>
              <a:buFont typeface="Arial"/>
              <a:buChar char="○"/>
              <a:defRPr/>
            </a:lvl8pPr>
            <a:lvl9pPr marL="4114800" lvl="8" indent="-317500" rtl="0">
              <a:lnSpc>
                <a:spcPct val="115000"/>
              </a:lnSpc>
              <a:spcBef>
                <a:spcPts val="0"/>
              </a:spcBef>
              <a:spcAft>
                <a:spcPts val="0"/>
              </a:spcAft>
              <a:buSzPts val="1400"/>
              <a:buFont typeface="Arial"/>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14"/>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716775" y="510900"/>
            <a:ext cx="77106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lt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mt="70000"/>
          </a:blip>
          <a:stretch>
            <a:fillRect/>
          </a:stretch>
        </p:blipFill>
        <p:spPr>
          <a:xfrm rot="10800000">
            <a:off x="0" y="0"/>
            <a:ext cx="9144000" cy="5143500"/>
          </a:xfrm>
          <a:prstGeom prst="rect">
            <a:avLst/>
          </a:prstGeom>
          <a:noFill/>
          <a:ln>
            <a:noFill/>
          </a:ln>
        </p:spPr>
      </p:pic>
      <p:sp>
        <p:nvSpPr>
          <p:cNvPr id="28" name="Google Shape;28;p5"/>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subTitle" idx="1"/>
          </p:nvPr>
        </p:nvSpPr>
        <p:spPr>
          <a:xfrm>
            <a:off x="1402026" y="2952750"/>
            <a:ext cx="28353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5"/>
          <p:cNvSpPr txBox="1">
            <a:spLocks noGrp="1"/>
          </p:cNvSpPr>
          <p:nvPr>
            <p:ph type="subTitle" idx="2"/>
          </p:nvPr>
        </p:nvSpPr>
        <p:spPr>
          <a:xfrm>
            <a:off x="4906674" y="2952750"/>
            <a:ext cx="2835300" cy="109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 name="Google Shape;31;p5"/>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5"/>
          <p:cNvSpPr txBox="1">
            <a:spLocks noGrp="1"/>
          </p:cNvSpPr>
          <p:nvPr>
            <p:ph type="title" idx="3"/>
          </p:nvPr>
        </p:nvSpPr>
        <p:spPr>
          <a:xfrm>
            <a:off x="1402026" y="2571750"/>
            <a:ext cx="28353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 name="Google Shape;33;p5"/>
          <p:cNvSpPr txBox="1">
            <a:spLocks noGrp="1"/>
          </p:cNvSpPr>
          <p:nvPr>
            <p:ph type="title" idx="4"/>
          </p:nvPr>
        </p:nvSpPr>
        <p:spPr>
          <a:xfrm>
            <a:off x="4906674" y="2571750"/>
            <a:ext cx="28353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pic>
        <p:nvPicPr>
          <p:cNvPr id="35" name="Google Shape;35;p6"/>
          <p:cNvPicPr preferRelativeResize="0"/>
          <p:nvPr/>
        </p:nvPicPr>
        <p:blipFill>
          <a:blip r:embed="rId2">
            <a:alphaModFix amt="70000"/>
          </a:blip>
          <a:stretch>
            <a:fillRect/>
          </a:stretch>
        </p:blipFill>
        <p:spPr>
          <a:xfrm rot="10800000" flipH="1">
            <a:off x="0" y="0"/>
            <a:ext cx="9144000" cy="5143500"/>
          </a:xfrm>
          <a:prstGeom prst="rect">
            <a:avLst/>
          </a:prstGeom>
          <a:noFill/>
          <a:ln>
            <a:noFill/>
          </a:ln>
        </p:spPr>
      </p:pic>
      <p:sp>
        <p:nvSpPr>
          <p:cNvPr id="36" name="Google Shape;36;p6"/>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pic>
        <p:nvPicPr>
          <p:cNvPr id="39" name="Google Shape;39;p7"/>
          <p:cNvPicPr preferRelativeResize="0"/>
          <p:nvPr/>
        </p:nvPicPr>
        <p:blipFill>
          <a:blip r:embed="rId2">
            <a:alphaModFix amt="70000"/>
          </a:blip>
          <a:stretch>
            <a:fillRect/>
          </a:stretch>
        </p:blipFill>
        <p:spPr>
          <a:xfrm>
            <a:off x="0" y="0"/>
            <a:ext cx="9144000" cy="5143500"/>
          </a:xfrm>
          <a:prstGeom prst="rect">
            <a:avLst/>
          </a:prstGeom>
          <a:noFill/>
          <a:ln>
            <a:noFill/>
          </a:ln>
        </p:spPr>
      </p:pic>
      <p:sp>
        <p:nvSpPr>
          <p:cNvPr id="40" name="Google Shape;40;p7"/>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title"/>
          </p:nvPr>
        </p:nvSpPr>
        <p:spPr>
          <a:xfrm>
            <a:off x="3852000" y="1192500"/>
            <a:ext cx="4572000" cy="548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 name="Google Shape;42;p7"/>
          <p:cNvSpPr txBox="1">
            <a:spLocks noGrp="1"/>
          </p:cNvSpPr>
          <p:nvPr>
            <p:ph type="body" idx="1"/>
          </p:nvPr>
        </p:nvSpPr>
        <p:spPr>
          <a:xfrm>
            <a:off x="3852000" y="1665000"/>
            <a:ext cx="4572000" cy="22860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chemeClr val="accent1"/>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43" name="Google Shape;43;p7"/>
          <p:cNvSpPr>
            <a:spLocks noGrp="1"/>
          </p:cNvSpPr>
          <p:nvPr>
            <p:ph type="pic" idx="2"/>
          </p:nvPr>
        </p:nvSpPr>
        <p:spPr>
          <a:xfrm>
            <a:off x="152400" y="152400"/>
            <a:ext cx="3225900" cy="4838700"/>
          </a:xfrm>
          <a:prstGeom prst="rect">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pic>
        <p:nvPicPr>
          <p:cNvPr id="45" name="Google Shape;45;p8"/>
          <p:cNvPicPr preferRelativeResize="0"/>
          <p:nvPr/>
        </p:nvPicPr>
        <p:blipFill>
          <a:blip r:embed="rId2">
            <a:alphaModFix amt="70000"/>
          </a:blip>
          <a:stretch>
            <a:fillRect/>
          </a:stretch>
        </p:blipFill>
        <p:spPr>
          <a:xfrm rot="10800000">
            <a:off x="0" y="0"/>
            <a:ext cx="9144000" cy="5143500"/>
          </a:xfrm>
          <a:prstGeom prst="rect">
            <a:avLst/>
          </a:prstGeom>
          <a:noFill/>
          <a:ln>
            <a:noFill/>
          </a:ln>
        </p:spPr>
      </p:pic>
      <p:sp>
        <p:nvSpPr>
          <p:cNvPr id="46" name="Google Shape;46;p8"/>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txBox="1">
            <a:spLocks noGrp="1"/>
          </p:cNvSpPr>
          <p:nvPr>
            <p:ph type="title"/>
          </p:nvPr>
        </p:nvSpPr>
        <p:spPr>
          <a:xfrm>
            <a:off x="720000" y="3506100"/>
            <a:ext cx="7704000" cy="10974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sz="4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48" name="Google Shape;48;p8"/>
          <p:cNvSpPr>
            <a:spLocks noGrp="1"/>
          </p:cNvSpPr>
          <p:nvPr>
            <p:ph type="pic" idx="2"/>
          </p:nvPr>
        </p:nvSpPr>
        <p:spPr>
          <a:xfrm>
            <a:off x="152350" y="152400"/>
            <a:ext cx="8839200" cy="3161100"/>
          </a:xfrm>
          <a:prstGeom prst="rect">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pic>
        <p:nvPicPr>
          <p:cNvPr id="50" name="Google Shape;50;p9"/>
          <p:cNvPicPr preferRelativeResize="0"/>
          <p:nvPr/>
        </p:nvPicPr>
        <p:blipFill>
          <a:blip r:embed="rId2">
            <a:alphaModFix amt="70000"/>
          </a:blip>
          <a:stretch>
            <a:fillRect/>
          </a:stretch>
        </p:blipFill>
        <p:spPr>
          <a:xfrm>
            <a:off x="0" y="0"/>
            <a:ext cx="9144000" cy="5143500"/>
          </a:xfrm>
          <a:prstGeom prst="rect">
            <a:avLst/>
          </a:prstGeom>
          <a:noFill/>
          <a:ln>
            <a:noFill/>
          </a:ln>
        </p:spPr>
      </p:pic>
      <p:sp>
        <p:nvSpPr>
          <p:cNvPr id="51" name="Google Shape;51;p9"/>
          <p:cNvSpPr/>
          <p:nvPr/>
        </p:nvSpPr>
        <p:spPr>
          <a:xfrm>
            <a:off x="315500" y="265050"/>
            <a:ext cx="8513100" cy="46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5040850" y="1139600"/>
            <a:ext cx="3383100" cy="21030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 name="Google Shape;53;p9"/>
          <p:cNvSpPr txBox="1">
            <a:spLocks noGrp="1"/>
          </p:cNvSpPr>
          <p:nvPr>
            <p:ph type="subTitle" idx="1"/>
          </p:nvPr>
        </p:nvSpPr>
        <p:spPr>
          <a:xfrm>
            <a:off x="5040889" y="3089506"/>
            <a:ext cx="3383100" cy="914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 name="Google Shape;54;p9"/>
          <p:cNvSpPr>
            <a:spLocks noGrp="1"/>
          </p:cNvSpPr>
          <p:nvPr>
            <p:ph type="pic" idx="2"/>
          </p:nvPr>
        </p:nvSpPr>
        <p:spPr>
          <a:xfrm>
            <a:off x="152350" y="152400"/>
            <a:ext cx="4438800" cy="4838700"/>
          </a:xfrm>
          <a:prstGeom prst="rect">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pic>
        <p:nvPicPr>
          <p:cNvPr id="56" name="Google Shape;56;p10"/>
          <p:cNvPicPr preferRelativeResize="0"/>
          <p:nvPr/>
        </p:nvPicPr>
        <p:blipFill>
          <a:blip r:embed="rId2">
            <a:alphaModFix amt="70000"/>
          </a:blip>
          <a:stretch>
            <a:fillRect/>
          </a:stretch>
        </p:blipFill>
        <p:spPr>
          <a:xfrm rot="10800000">
            <a:off x="0" y="0"/>
            <a:ext cx="9144000" cy="5143500"/>
          </a:xfrm>
          <a:prstGeom prst="rect">
            <a:avLst/>
          </a:prstGeom>
          <a:noFill/>
          <a:ln>
            <a:noFill/>
          </a:ln>
        </p:spPr>
      </p:pic>
      <p:sp>
        <p:nvSpPr>
          <p:cNvPr id="57" name="Google Shape;57;p10"/>
          <p:cNvSpPr>
            <a:spLocks noGrp="1"/>
          </p:cNvSpPr>
          <p:nvPr>
            <p:ph type="pic" idx="2"/>
          </p:nvPr>
        </p:nvSpPr>
        <p:spPr>
          <a:xfrm>
            <a:off x="315500" y="265050"/>
            <a:ext cx="8512800" cy="4590300"/>
          </a:xfrm>
          <a:prstGeom prst="rect">
            <a:avLst/>
          </a:prstGeom>
          <a:noFill/>
          <a:ln w="28575" cap="flat" cmpd="sng">
            <a:solidFill>
              <a:schemeClr val="lt1"/>
            </a:solidFill>
            <a:prstDash val="solid"/>
            <a:round/>
            <a:headEnd type="none" w="sm" len="sm"/>
            <a:tailEnd type="none" w="sm" len="sm"/>
          </a:ln>
        </p:spPr>
      </p:sp>
      <p:sp>
        <p:nvSpPr>
          <p:cNvPr id="58" name="Google Shape;58;p10"/>
          <p:cNvSpPr txBox="1">
            <a:spLocks noGrp="1"/>
          </p:cNvSpPr>
          <p:nvPr>
            <p:ph type="title"/>
          </p:nvPr>
        </p:nvSpPr>
        <p:spPr>
          <a:xfrm>
            <a:off x="720000" y="4030800"/>
            <a:ext cx="7704000" cy="5727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31645"/>
            <a:ext cx="7704000" cy="640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500"/>
              <a:buFont typeface="Chivo"/>
              <a:buNone/>
              <a:defRPr sz="3500" b="1">
                <a:solidFill>
                  <a:schemeClr val="dk1"/>
                </a:solidFill>
                <a:latin typeface="Chivo"/>
                <a:ea typeface="Chivo"/>
                <a:cs typeface="Chivo"/>
                <a:sym typeface="Chivo"/>
              </a:defRPr>
            </a:lvl1pPr>
            <a:lvl2pPr lvl="1" rtl="0">
              <a:lnSpc>
                <a:spcPct val="100000"/>
              </a:lnSpc>
              <a:spcBef>
                <a:spcPts val="0"/>
              </a:spcBef>
              <a:spcAft>
                <a:spcPts val="0"/>
              </a:spcAft>
              <a:buClr>
                <a:schemeClr val="dk1"/>
              </a:buClr>
              <a:buSzPts val="3500"/>
              <a:buFont typeface="Chivo"/>
              <a:buNone/>
              <a:defRPr sz="3500" b="1">
                <a:solidFill>
                  <a:schemeClr val="dk1"/>
                </a:solidFill>
                <a:latin typeface="Chivo"/>
                <a:ea typeface="Chivo"/>
                <a:cs typeface="Chivo"/>
                <a:sym typeface="Chivo"/>
              </a:defRPr>
            </a:lvl2pPr>
            <a:lvl3pPr lvl="2" rtl="0">
              <a:lnSpc>
                <a:spcPct val="100000"/>
              </a:lnSpc>
              <a:spcBef>
                <a:spcPts val="0"/>
              </a:spcBef>
              <a:spcAft>
                <a:spcPts val="0"/>
              </a:spcAft>
              <a:buClr>
                <a:schemeClr val="dk1"/>
              </a:buClr>
              <a:buSzPts val="3500"/>
              <a:buFont typeface="Chivo"/>
              <a:buNone/>
              <a:defRPr sz="3500" b="1">
                <a:solidFill>
                  <a:schemeClr val="dk1"/>
                </a:solidFill>
                <a:latin typeface="Chivo"/>
                <a:ea typeface="Chivo"/>
                <a:cs typeface="Chivo"/>
                <a:sym typeface="Chivo"/>
              </a:defRPr>
            </a:lvl3pPr>
            <a:lvl4pPr lvl="3" rtl="0">
              <a:lnSpc>
                <a:spcPct val="100000"/>
              </a:lnSpc>
              <a:spcBef>
                <a:spcPts val="0"/>
              </a:spcBef>
              <a:spcAft>
                <a:spcPts val="0"/>
              </a:spcAft>
              <a:buClr>
                <a:schemeClr val="dk1"/>
              </a:buClr>
              <a:buSzPts val="3500"/>
              <a:buFont typeface="Chivo"/>
              <a:buNone/>
              <a:defRPr sz="3500" b="1">
                <a:solidFill>
                  <a:schemeClr val="dk1"/>
                </a:solidFill>
                <a:latin typeface="Chivo"/>
                <a:ea typeface="Chivo"/>
                <a:cs typeface="Chivo"/>
                <a:sym typeface="Chivo"/>
              </a:defRPr>
            </a:lvl4pPr>
            <a:lvl5pPr lvl="4" rtl="0">
              <a:lnSpc>
                <a:spcPct val="100000"/>
              </a:lnSpc>
              <a:spcBef>
                <a:spcPts val="0"/>
              </a:spcBef>
              <a:spcAft>
                <a:spcPts val="0"/>
              </a:spcAft>
              <a:buClr>
                <a:schemeClr val="dk1"/>
              </a:buClr>
              <a:buSzPts val="3500"/>
              <a:buFont typeface="Chivo"/>
              <a:buNone/>
              <a:defRPr sz="3500" b="1">
                <a:solidFill>
                  <a:schemeClr val="dk1"/>
                </a:solidFill>
                <a:latin typeface="Chivo"/>
                <a:ea typeface="Chivo"/>
                <a:cs typeface="Chivo"/>
                <a:sym typeface="Chivo"/>
              </a:defRPr>
            </a:lvl5pPr>
            <a:lvl6pPr lvl="5" rtl="0">
              <a:lnSpc>
                <a:spcPct val="100000"/>
              </a:lnSpc>
              <a:spcBef>
                <a:spcPts val="0"/>
              </a:spcBef>
              <a:spcAft>
                <a:spcPts val="0"/>
              </a:spcAft>
              <a:buClr>
                <a:schemeClr val="dk1"/>
              </a:buClr>
              <a:buSzPts val="3500"/>
              <a:buFont typeface="Chivo"/>
              <a:buNone/>
              <a:defRPr sz="3500" b="1">
                <a:solidFill>
                  <a:schemeClr val="dk1"/>
                </a:solidFill>
                <a:latin typeface="Chivo"/>
                <a:ea typeface="Chivo"/>
                <a:cs typeface="Chivo"/>
                <a:sym typeface="Chivo"/>
              </a:defRPr>
            </a:lvl6pPr>
            <a:lvl7pPr lvl="6" rtl="0">
              <a:lnSpc>
                <a:spcPct val="100000"/>
              </a:lnSpc>
              <a:spcBef>
                <a:spcPts val="0"/>
              </a:spcBef>
              <a:spcAft>
                <a:spcPts val="0"/>
              </a:spcAft>
              <a:buClr>
                <a:schemeClr val="dk1"/>
              </a:buClr>
              <a:buSzPts val="3500"/>
              <a:buFont typeface="Chivo"/>
              <a:buNone/>
              <a:defRPr sz="3500" b="1">
                <a:solidFill>
                  <a:schemeClr val="dk1"/>
                </a:solidFill>
                <a:latin typeface="Chivo"/>
                <a:ea typeface="Chivo"/>
                <a:cs typeface="Chivo"/>
                <a:sym typeface="Chivo"/>
              </a:defRPr>
            </a:lvl7pPr>
            <a:lvl8pPr lvl="7" rtl="0">
              <a:lnSpc>
                <a:spcPct val="100000"/>
              </a:lnSpc>
              <a:spcBef>
                <a:spcPts val="0"/>
              </a:spcBef>
              <a:spcAft>
                <a:spcPts val="0"/>
              </a:spcAft>
              <a:buClr>
                <a:schemeClr val="dk1"/>
              </a:buClr>
              <a:buSzPts val="3500"/>
              <a:buFont typeface="Chivo"/>
              <a:buNone/>
              <a:defRPr sz="3500" b="1">
                <a:solidFill>
                  <a:schemeClr val="dk1"/>
                </a:solidFill>
                <a:latin typeface="Chivo"/>
                <a:ea typeface="Chivo"/>
                <a:cs typeface="Chivo"/>
                <a:sym typeface="Chivo"/>
              </a:defRPr>
            </a:lvl8pPr>
            <a:lvl9pPr lvl="8" rtl="0">
              <a:lnSpc>
                <a:spcPct val="100000"/>
              </a:lnSpc>
              <a:spcBef>
                <a:spcPts val="0"/>
              </a:spcBef>
              <a:spcAft>
                <a:spcPts val="0"/>
              </a:spcAft>
              <a:buClr>
                <a:schemeClr val="dk1"/>
              </a:buClr>
              <a:buSzPts val="3500"/>
              <a:buFont typeface="Chivo"/>
              <a:buNone/>
              <a:defRPr sz="3500" b="1">
                <a:solidFill>
                  <a:schemeClr val="dk1"/>
                </a:solidFill>
                <a:latin typeface="Chivo"/>
                <a:ea typeface="Chivo"/>
                <a:cs typeface="Chivo"/>
                <a:sym typeface="Chivo"/>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1600"/>
              </a:spcBef>
              <a:spcAft>
                <a:spcPts val="160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11"/>
        <p:cNvGrpSpPr/>
        <p:nvPr/>
      </p:nvGrpSpPr>
      <p:grpSpPr>
        <a:xfrm>
          <a:off x="0" y="0"/>
          <a:ext cx="0" cy="0"/>
          <a:chOff x="0" y="0"/>
          <a:chExt cx="0" cy="0"/>
        </a:xfrm>
      </p:grpSpPr>
      <p:sp>
        <p:nvSpPr>
          <p:cNvPr id="212" name="Google Shape;212;p3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213" name="Google Shape;213;p3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icas.com.md/wp-content/uploads/2016/03/Practici-agroforestiere-r.-Leova-final.pdf"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hyperlink" Target="https://ro.wikipedia.org/wiki/Raionul_Leova" TargetMode="External"/><Relationship Id="rId5" Type="http://schemas.openxmlformats.org/officeDocument/2006/relationships/hyperlink" Target="http://calatorie.md/ro/info/299-raionul-leova" TargetMode="External"/><Relationship Id="rId4" Type="http://schemas.openxmlformats.org/officeDocument/2006/relationships/hyperlink" Target="https://primarialeova.md/wp-content/uploads/sit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ro.wikipedia.org/wiki/Climat_temperat-continental"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s://ro.wikipedia.org/wiki/Tomai,_Leova" TargetMode="External"/><Relationship Id="rId3" Type="http://schemas.openxmlformats.org/officeDocument/2006/relationships/hyperlink" Target="https://ro.wikipedia.org/wiki/R%C3%A2ul_Tigheci" TargetMode="External"/><Relationship Id="rId7" Type="http://schemas.openxmlformats.org/officeDocument/2006/relationships/hyperlink" Target="https://ro.wikipedia.org/wiki/C%C3%AEzlar,_Leova" TargetMode="External"/><Relationship Id="rId2" Type="http://schemas.openxmlformats.org/officeDocument/2006/relationships/hyperlink" Target="https://ro.wikipedia.org/wiki/R%C3%A2ul_L%C4%83pu%C8%99ni%C8%9Ba" TargetMode="External"/><Relationship Id="rId1" Type="http://schemas.openxmlformats.org/officeDocument/2006/relationships/slideLayout" Target="../slideLayouts/slideLayout5.xml"/><Relationship Id="rId6" Type="http://schemas.openxmlformats.org/officeDocument/2006/relationships/hyperlink" Target="https://ro.wikipedia.org/wiki/S%C4%83rata_Nou%C4%83,_Leova" TargetMode="External"/><Relationship Id="rId5" Type="http://schemas.openxmlformats.org/officeDocument/2006/relationships/hyperlink" Target="https://ro.wikipedia.org/wiki/R%C3%A2ul_Ialpugel" TargetMode="External"/><Relationship Id="rId4" Type="http://schemas.openxmlformats.org/officeDocument/2006/relationships/hyperlink" Target="https://ro.wikipedia.org/wiki/R%C3%A2ul_S%C4%83rata" TargetMode="Externa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38"/>
          <p:cNvSpPr txBox="1">
            <a:spLocks noGrp="1"/>
          </p:cNvSpPr>
          <p:nvPr>
            <p:ph type="subTitle" idx="1"/>
          </p:nvPr>
        </p:nvSpPr>
        <p:spPr>
          <a:xfrm>
            <a:off x="720000" y="525755"/>
            <a:ext cx="4389000" cy="3390181"/>
          </a:xfrm>
          <a:prstGeom prst="rect">
            <a:avLst/>
          </a:prstGeom>
        </p:spPr>
        <p:txBody>
          <a:bodyPr spcFirstLastPara="1" wrap="square" lIns="91425" tIns="91425" rIns="91425" bIns="91425" anchor="t" anchorCtr="0">
            <a:noAutofit/>
          </a:bodyPr>
          <a:lstStyle/>
          <a:p>
            <a:pPr marL="0" indent="0" algn="ctr"/>
            <a:r>
              <a:rPr lang="en" err="1"/>
              <a:t>Fculateate</a:t>
            </a:r>
            <a:r>
              <a:rPr lang="en" dirty="0"/>
              <a:t> de Biologie </a:t>
            </a:r>
            <a:r>
              <a:rPr lang="en" err="1"/>
              <a:t>și</a:t>
            </a:r>
            <a:r>
              <a:rPr lang="en" dirty="0"/>
              <a:t> </a:t>
            </a:r>
            <a:r>
              <a:rPr lang="en" err="1"/>
              <a:t>Geoștiințe</a:t>
            </a:r>
            <a:endParaRPr lang="en" dirty="0" err="1"/>
          </a:p>
          <a:p>
            <a:pPr marL="0" indent="0" algn="ctr"/>
            <a:r>
              <a:rPr lang="en" err="1"/>
              <a:t>Spcialitatea</a:t>
            </a:r>
            <a:r>
              <a:rPr lang="en" dirty="0"/>
              <a:t> :</a:t>
            </a:r>
            <a:r>
              <a:rPr lang="en" err="1"/>
              <a:t>Geografie</a:t>
            </a:r>
            <a:endParaRPr lang="en"/>
          </a:p>
          <a:p>
            <a:pPr marL="0" indent="0" algn="ctr"/>
            <a:r>
              <a:rPr lang="en" dirty="0"/>
              <a:t>Grupa:G2204</a:t>
            </a:r>
          </a:p>
          <a:p>
            <a:pPr marL="0" indent="0" algn="ctr"/>
            <a:endParaRPr lang="en" dirty="0"/>
          </a:p>
          <a:p>
            <a:pPr marL="0" indent="0" algn="ctr"/>
            <a:endParaRPr lang="en" dirty="0"/>
          </a:p>
          <a:p>
            <a:pPr marL="0" indent="0" algn="ctr"/>
            <a:endParaRPr lang="en" dirty="0"/>
          </a:p>
          <a:p>
            <a:pPr marL="0" indent="0" algn="ctr"/>
            <a:r>
              <a:rPr lang="en" err="1"/>
              <a:t>Lucru</a:t>
            </a:r>
            <a:r>
              <a:rPr lang="en" dirty="0"/>
              <a:t> individual </a:t>
            </a:r>
            <a:endParaRPr lang="en"/>
          </a:p>
          <a:p>
            <a:pPr marL="0" indent="0" algn="ctr"/>
            <a:endParaRPr lang="en" dirty="0"/>
          </a:p>
          <a:p>
            <a:pPr marL="0" indent="0" algn="ctr"/>
            <a:r>
              <a:rPr lang="en" err="1"/>
              <a:t>Geomorfologie</a:t>
            </a:r>
            <a:r>
              <a:rPr lang="en" dirty="0"/>
              <a:t> </a:t>
            </a:r>
          </a:p>
          <a:p>
            <a:pPr marL="0" indent="0" algn="ctr"/>
            <a:r>
              <a:rPr lang="en" dirty="0"/>
              <a:t>Tema :</a:t>
            </a:r>
            <a:r>
              <a:rPr lang="en" err="1"/>
              <a:t>Relieful</a:t>
            </a:r>
            <a:r>
              <a:rPr lang="en" dirty="0"/>
              <a:t> </a:t>
            </a:r>
            <a:r>
              <a:rPr lang="en" err="1"/>
              <a:t>localității</a:t>
            </a:r>
            <a:r>
              <a:rPr lang="en" dirty="0"/>
              <a:t> </a:t>
            </a:r>
            <a:r>
              <a:rPr lang="en" err="1"/>
              <a:t>natale</a:t>
            </a:r>
            <a:endParaRPr lang="en"/>
          </a:p>
          <a:p>
            <a:pPr marL="0" indent="0" algn="ctr"/>
            <a:r>
              <a:rPr lang="en" err="1"/>
              <a:t>Raionul</a:t>
            </a:r>
            <a:r>
              <a:rPr lang="en" dirty="0"/>
              <a:t> </a:t>
            </a:r>
            <a:r>
              <a:rPr lang="en" err="1"/>
              <a:t>Leova</a:t>
            </a:r>
            <a:endParaRPr lang="en"/>
          </a:p>
          <a:p>
            <a:pPr marL="0" indent="0" algn="ctr"/>
            <a:endParaRPr lang="en" dirty="0"/>
          </a:p>
          <a:p>
            <a:pPr marL="0" indent="0" algn="ctr"/>
            <a:endParaRPr lang="en" dirty="0"/>
          </a:p>
          <a:p>
            <a:pPr marL="0" indent="0" algn="ctr"/>
            <a:endParaRPr lang="en" dirty="0"/>
          </a:p>
          <a:p>
            <a:pPr marL="0" indent="0" algn="ctr"/>
            <a:endParaRPr lang="en" dirty="0"/>
          </a:p>
          <a:p>
            <a:pPr marL="0" indent="0" algn="r"/>
            <a:r>
              <a:rPr lang="en" dirty="0"/>
              <a:t>Student :</a:t>
            </a:r>
            <a:r>
              <a:rPr lang="en" dirty="0" err="1"/>
              <a:t>Remită</a:t>
            </a:r>
            <a:r>
              <a:rPr lang="en" dirty="0"/>
              <a:t> Mirela </a:t>
            </a:r>
          </a:p>
        </p:txBody>
      </p:sp>
      <p:pic>
        <p:nvPicPr>
          <p:cNvPr id="264" name="Google Shape;264;p38"/>
          <p:cNvPicPr preferRelativeResize="0">
            <a:picLocks noGrp="1"/>
          </p:cNvPicPr>
          <p:nvPr>
            <p:ph type="pic" idx="3"/>
          </p:nvPr>
        </p:nvPicPr>
        <p:blipFill rotWithShape="1">
          <a:blip r:embed="rId3">
            <a:alphaModFix/>
          </a:blip>
          <a:srcRect l="27779" r="27774"/>
          <a:stretch/>
        </p:blipFill>
        <p:spPr>
          <a:xfrm>
            <a:off x="5765700" y="152400"/>
            <a:ext cx="3225902" cy="4838700"/>
          </a:xfrm>
          <a:prstGeom prst="rect">
            <a:avLst/>
          </a:prstGeom>
        </p:spPr>
      </p:pic>
      <p:pic>
        <p:nvPicPr>
          <p:cNvPr id="6" name="Picture 5" descr="Raionul Leova - Wikipedia">
            <a:extLst>
              <a:ext uri="{FF2B5EF4-FFF2-40B4-BE49-F238E27FC236}">
                <a16:creationId xmlns:a16="http://schemas.microsoft.com/office/drawing/2014/main" id="{733F61A8-B61A-7779-FBA1-E7B25540DCA6}"/>
              </a:ext>
            </a:extLst>
          </p:cNvPr>
          <p:cNvPicPr>
            <a:picLocks noChangeAspect="1"/>
          </p:cNvPicPr>
          <p:nvPr/>
        </p:nvPicPr>
        <p:blipFill>
          <a:blip r:embed="rId4"/>
          <a:stretch>
            <a:fillRect/>
          </a:stretch>
        </p:blipFill>
        <p:spPr>
          <a:xfrm>
            <a:off x="5731175" y="156623"/>
            <a:ext cx="3321169" cy="4841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F7E5-972F-920B-41F6-F6EBF3E171BA}"/>
              </a:ext>
            </a:extLst>
          </p:cNvPr>
          <p:cNvSpPr>
            <a:spLocks noGrp="1"/>
          </p:cNvSpPr>
          <p:nvPr>
            <p:ph type="title"/>
          </p:nvPr>
        </p:nvSpPr>
        <p:spPr>
          <a:xfrm>
            <a:off x="2337453" y="148334"/>
            <a:ext cx="7704000" cy="640200"/>
          </a:xfrm>
        </p:spPr>
        <p:txBody>
          <a:bodyPr/>
          <a:lstStyle/>
          <a:p>
            <a:r>
              <a:rPr lang="en-US" dirty="0" err="1"/>
              <a:t>Activitatea</a:t>
            </a:r>
            <a:r>
              <a:rPr lang="en-US" dirty="0"/>
              <a:t> </a:t>
            </a:r>
            <a:r>
              <a:rPr lang="en-US" dirty="0" err="1"/>
              <a:t>umană</a:t>
            </a:r>
          </a:p>
        </p:txBody>
      </p:sp>
      <p:sp>
        <p:nvSpPr>
          <p:cNvPr id="3" name="TextBox 2">
            <a:extLst>
              <a:ext uri="{FF2B5EF4-FFF2-40B4-BE49-F238E27FC236}">
                <a16:creationId xmlns:a16="http://schemas.microsoft.com/office/drawing/2014/main" id="{618A0ECE-1534-C493-7E3C-FB584B13E8FB}"/>
              </a:ext>
            </a:extLst>
          </p:cNvPr>
          <p:cNvSpPr txBox="1"/>
          <p:nvPr/>
        </p:nvSpPr>
        <p:spPr>
          <a:xfrm>
            <a:off x="483036" y="833593"/>
            <a:ext cx="7928377"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Pe </a:t>
            </a:r>
            <a:r>
              <a:rPr lang="en-US" sz="1200" err="1"/>
              <a:t>teritoriul</a:t>
            </a:r>
            <a:r>
              <a:rPr lang="en-US" sz="1200" dirty="0"/>
              <a:t> </a:t>
            </a:r>
            <a:r>
              <a:rPr lang="en-US" sz="1200" err="1"/>
              <a:t>oraşului</a:t>
            </a:r>
            <a:r>
              <a:rPr lang="en-US" sz="1200" dirty="0"/>
              <a:t> </a:t>
            </a:r>
            <a:r>
              <a:rPr lang="en-US" sz="1200" err="1"/>
              <a:t>Leova</a:t>
            </a:r>
            <a:r>
              <a:rPr lang="en-US" sz="1200" dirty="0"/>
              <a:t> sunt </a:t>
            </a:r>
            <a:r>
              <a:rPr lang="en-US" sz="1200" err="1"/>
              <a:t>înregistraţi</a:t>
            </a:r>
            <a:r>
              <a:rPr lang="en-US" sz="1200" dirty="0"/>
              <a:t> 150 de </a:t>
            </a:r>
            <a:r>
              <a:rPr lang="en-US" sz="1200" err="1"/>
              <a:t>agenţi</a:t>
            </a:r>
            <a:r>
              <a:rPr lang="en-US" sz="1200" dirty="0"/>
              <a:t> economici, </a:t>
            </a:r>
            <a:r>
              <a:rPr lang="en-US" sz="1200" err="1"/>
              <a:t>dintre</a:t>
            </a:r>
            <a:r>
              <a:rPr lang="en-US" sz="1200" dirty="0"/>
              <a:t> care circa 81 sunt </a:t>
            </a:r>
            <a:r>
              <a:rPr lang="en-US" sz="1200" err="1"/>
              <a:t>întreprinderi</a:t>
            </a:r>
            <a:r>
              <a:rPr lang="en-US" sz="1200" dirty="0"/>
              <a:t> cu </a:t>
            </a:r>
            <a:r>
              <a:rPr lang="en-US" sz="1200" err="1"/>
              <a:t>drept</a:t>
            </a:r>
            <a:r>
              <a:rPr lang="en-US" sz="1200" dirty="0"/>
              <a:t> de </a:t>
            </a:r>
            <a:r>
              <a:rPr lang="en-US" sz="1200" err="1"/>
              <a:t>persoană</a:t>
            </a:r>
            <a:r>
              <a:rPr lang="en-US" sz="1200" dirty="0"/>
              <a:t> </a:t>
            </a:r>
            <a:r>
              <a:rPr lang="en-US" sz="1200" err="1"/>
              <a:t>fizică</a:t>
            </a:r>
            <a:r>
              <a:rPr lang="en-US" sz="1200" dirty="0"/>
              <a:t>. Cele 1570 ha de </a:t>
            </a:r>
            <a:r>
              <a:rPr lang="en-US" sz="1200" err="1"/>
              <a:t>pământ</a:t>
            </a:r>
            <a:r>
              <a:rPr lang="en-US" sz="1200" dirty="0"/>
              <a:t> cu </a:t>
            </a:r>
            <a:r>
              <a:rPr lang="en-US" sz="1200" err="1"/>
              <a:t>destinaţie</a:t>
            </a:r>
            <a:r>
              <a:rPr lang="en-US" sz="1200" dirty="0"/>
              <a:t> </a:t>
            </a:r>
            <a:r>
              <a:rPr lang="en-US" sz="1200" err="1"/>
              <a:t>agricolă</a:t>
            </a:r>
            <a:r>
              <a:rPr lang="en-US" sz="1200" dirty="0"/>
              <a:t> sunt </a:t>
            </a:r>
            <a:r>
              <a:rPr lang="en-US" sz="1200" err="1"/>
              <a:t>lucrate</a:t>
            </a:r>
            <a:r>
              <a:rPr lang="en-US" sz="1200" dirty="0"/>
              <a:t> de 221 de </a:t>
            </a:r>
            <a:r>
              <a:rPr lang="en-US" sz="1200" err="1"/>
              <a:t>gospodării</a:t>
            </a:r>
            <a:r>
              <a:rPr lang="en-US" sz="1200" dirty="0"/>
              <a:t> </a:t>
            </a:r>
            <a:r>
              <a:rPr lang="en-US" sz="1200" err="1"/>
              <a:t>ţărăneşti</a:t>
            </a:r>
            <a:r>
              <a:rPr lang="en-US" sz="1200" dirty="0"/>
              <a:t>.</a:t>
            </a:r>
          </a:p>
          <a:p>
            <a:r>
              <a:rPr lang="en-US" sz="1200" err="1"/>
              <a:t>Principalii</a:t>
            </a:r>
            <a:r>
              <a:rPr lang="en-US" sz="1200" dirty="0"/>
              <a:t> </a:t>
            </a:r>
            <a:r>
              <a:rPr lang="en-US" sz="1200" err="1"/>
              <a:t>agenţi</a:t>
            </a:r>
            <a:r>
              <a:rPr lang="en-US" sz="1200" dirty="0"/>
              <a:t> economici din </a:t>
            </a:r>
            <a:r>
              <a:rPr lang="en-US" sz="1200" err="1"/>
              <a:t>oraş</a:t>
            </a:r>
            <a:r>
              <a:rPr lang="en-US" sz="1200" dirty="0"/>
              <a:t> sunt:</a:t>
            </a:r>
          </a:p>
          <a:p>
            <a:r>
              <a:rPr lang="en-US" sz="1200" dirty="0"/>
              <a:t>– </a:t>
            </a:r>
            <a:r>
              <a:rPr lang="en-US" sz="1200" err="1"/>
              <a:t>Întreprinderea</a:t>
            </a:r>
            <a:r>
              <a:rPr lang="en-US" sz="1200" dirty="0"/>
              <a:t> </a:t>
            </a:r>
            <a:r>
              <a:rPr lang="en-US" sz="1200" err="1"/>
              <a:t>vinicolă</a:t>
            </a:r>
            <a:r>
              <a:rPr lang="en-US" sz="1200" dirty="0"/>
              <a:t> </a:t>
            </a:r>
            <a:r>
              <a:rPr lang="en-US" sz="1200" err="1"/>
              <a:t>Leovin</a:t>
            </a:r>
            <a:r>
              <a:rPr lang="en-US" sz="1200" dirty="0"/>
              <a:t> S.A., care are </a:t>
            </a:r>
            <a:r>
              <a:rPr lang="en-US" sz="1200" err="1"/>
              <a:t>tradiţii</a:t>
            </a:r>
            <a:r>
              <a:rPr lang="en-US" sz="1200" dirty="0"/>
              <a:t> </a:t>
            </a:r>
            <a:r>
              <a:rPr lang="en-US" sz="1200" err="1"/>
              <a:t>vechi</a:t>
            </a:r>
            <a:r>
              <a:rPr lang="en-US" sz="1200" dirty="0"/>
              <a:t> </a:t>
            </a:r>
            <a:r>
              <a:rPr lang="en-US" sz="1200" err="1"/>
              <a:t>în</a:t>
            </a:r>
            <a:r>
              <a:rPr lang="en-US" sz="1200" dirty="0"/>
              <a:t> </a:t>
            </a:r>
            <a:r>
              <a:rPr lang="en-US" sz="1200" err="1"/>
              <a:t>domeniul</a:t>
            </a:r>
            <a:r>
              <a:rPr lang="en-US" sz="1200" dirty="0"/>
              <a:t> </a:t>
            </a:r>
            <a:r>
              <a:rPr lang="en-US" sz="1200" err="1"/>
              <a:t>vinicol</a:t>
            </a:r>
            <a:r>
              <a:rPr lang="en-US" sz="1200" dirty="0"/>
              <a:t>. La moment </a:t>
            </a:r>
            <a:r>
              <a:rPr lang="en-US" sz="1200" err="1"/>
              <a:t>societatea</a:t>
            </a:r>
            <a:r>
              <a:rPr lang="en-US" sz="1200" dirty="0"/>
              <a:t> </a:t>
            </a:r>
            <a:r>
              <a:rPr lang="en-US" sz="1200" err="1"/>
              <a:t>este</a:t>
            </a:r>
            <a:r>
              <a:rPr lang="en-US" sz="1200" dirty="0"/>
              <a:t> </a:t>
            </a:r>
            <a:r>
              <a:rPr lang="en-US" sz="1200" err="1"/>
              <a:t>dotată</a:t>
            </a:r>
            <a:r>
              <a:rPr lang="en-US" sz="1200" dirty="0"/>
              <a:t> cu </a:t>
            </a:r>
            <a:r>
              <a:rPr lang="en-US" sz="1200" err="1"/>
              <a:t>utilaj</a:t>
            </a:r>
            <a:r>
              <a:rPr lang="en-US" sz="1200" dirty="0"/>
              <a:t> modern de </a:t>
            </a:r>
            <a:r>
              <a:rPr lang="en-US" sz="1200" err="1"/>
              <a:t>producere</a:t>
            </a:r>
            <a:r>
              <a:rPr lang="en-US" sz="1200" dirty="0"/>
              <a:t> </a:t>
            </a:r>
            <a:r>
              <a:rPr lang="en-US" sz="1200" err="1"/>
              <a:t>şi</a:t>
            </a:r>
            <a:r>
              <a:rPr lang="en-US" sz="1200" dirty="0"/>
              <a:t> </a:t>
            </a:r>
            <a:r>
              <a:rPr lang="en-US" sz="1200" err="1"/>
              <a:t>îmbuteliere</a:t>
            </a:r>
            <a:r>
              <a:rPr lang="en-US" sz="1200" dirty="0"/>
              <a:t> a </a:t>
            </a:r>
            <a:r>
              <a:rPr lang="en-US" sz="1200" err="1"/>
              <a:t>vinului</a:t>
            </a:r>
            <a:r>
              <a:rPr lang="en-US" sz="1200" dirty="0"/>
              <a:t>, </a:t>
            </a:r>
            <a:r>
              <a:rPr lang="en-US" sz="1200" err="1"/>
              <a:t>dispunând</a:t>
            </a:r>
            <a:r>
              <a:rPr lang="en-US" sz="1200" dirty="0"/>
              <a:t> de 1,5 </a:t>
            </a:r>
            <a:r>
              <a:rPr lang="en-US" sz="1200" err="1"/>
              <a:t>mln</a:t>
            </a:r>
            <a:r>
              <a:rPr lang="en-US" sz="1200" dirty="0"/>
              <a:t>. dal de </a:t>
            </a:r>
            <a:r>
              <a:rPr lang="en-US" sz="1200" err="1"/>
              <a:t>păstrare</a:t>
            </a:r>
            <a:r>
              <a:rPr lang="en-US" sz="1200" dirty="0"/>
              <a:t> a </a:t>
            </a:r>
            <a:r>
              <a:rPr lang="en-US" sz="1200" err="1"/>
              <a:t>produselor</a:t>
            </a:r>
            <a:r>
              <a:rPr lang="en-US" sz="1200" dirty="0"/>
              <a:t> </a:t>
            </a:r>
            <a:r>
              <a:rPr lang="en-US" sz="1200" err="1"/>
              <a:t>vinicole</a:t>
            </a:r>
            <a:r>
              <a:rPr lang="en-US" sz="1200" dirty="0"/>
              <a:t>. </a:t>
            </a:r>
            <a:r>
              <a:rPr lang="en-US" sz="1200" err="1"/>
              <a:t>Producţia</a:t>
            </a:r>
            <a:r>
              <a:rPr lang="en-US" sz="1200" dirty="0"/>
              <a:t> </a:t>
            </a:r>
            <a:r>
              <a:rPr lang="en-US" sz="1200" err="1"/>
              <a:t>întreprinderii</a:t>
            </a:r>
            <a:r>
              <a:rPr lang="en-US" sz="1200" dirty="0"/>
              <a:t> </a:t>
            </a:r>
            <a:r>
              <a:rPr lang="en-US" sz="1200" err="1"/>
              <a:t>este</a:t>
            </a:r>
            <a:r>
              <a:rPr lang="en-US" sz="1200" dirty="0"/>
              <a:t> </a:t>
            </a:r>
            <a:r>
              <a:rPr lang="en-US" sz="1200" err="1"/>
              <a:t>exportată</a:t>
            </a:r>
            <a:r>
              <a:rPr lang="en-US" sz="1200" dirty="0"/>
              <a:t> </a:t>
            </a:r>
            <a:r>
              <a:rPr lang="en-US" sz="1200" err="1"/>
              <a:t>în</a:t>
            </a:r>
            <a:r>
              <a:rPr lang="en-US" sz="1200" dirty="0"/>
              <a:t> </a:t>
            </a:r>
            <a:r>
              <a:rPr lang="en-US" sz="1200" err="1"/>
              <a:t>volum</a:t>
            </a:r>
            <a:r>
              <a:rPr lang="en-US" sz="1200" dirty="0"/>
              <a:t> de 95% </a:t>
            </a:r>
            <a:r>
              <a:rPr lang="en-US" sz="1200" err="1"/>
              <a:t>în</a:t>
            </a:r>
            <a:r>
              <a:rPr lang="en-US" sz="1200" dirty="0"/>
              <a:t> Rusia, </a:t>
            </a:r>
            <a:r>
              <a:rPr lang="en-US" sz="1200" err="1"/>
              <a:t>Ucraina</a:t>
            </a:r>
            <a:r>
              <a:rPr lang="en-US" sz="1200" dirty="0"/>
              <a:t>, </a:t>
            </a:r>
            <a:r>
              <a:rPr lang="en-US" sz="1200" err="1"/>
              <a:t>Kazahstan</a:t>
            </a:r>
            <a:r>
              <a:rPr lang="en-US" sz="1200" dirty="0"/>
              <a:t>, Germania.</a:t>
            </a:r>
          </a:p>
          <a:p>
            <a:r>
              <a:rPr lang="en-US" sz="1200" dirty="0"/>
              <a:t>– Un alt agent economic </a:t>
            </a:r>
            <a:r>
              <a:rPr lang="en-US" sz="1200" err="1"/>
              <a:t>este</a:t>
            </a:r>
            <a:r>
              <a:rPr lang="en-US" sz="1200" dirty="0"/>
              <a:t> </a:t>
            </a:r>
            <a:r>
              <a:rPr lang="en-US" sz="1200" err="1"/>
              <a:t>cooperativa</a:t>
            </a:r>
            <a:r>
              <a:rPr lang="en-US" sz="1200" dirty="0"/>
              <a:t> de </a:t>
            </a:r>
            <a:r>
              <a:rPr lang="en-US" sz="1200" err="1"/>
              <a:t>consum</a:t>
            </a:r>
            <a:r>
              <a:rPr lang="en-US" sz="1200" dirty="0"/>
              <a:t> </a:t>
            </a:r>
            <a:r>
              <a:rPr lang="en-US" sz="1200" err="1"/>
              <a:t>Universcoop</a:t>
            </a:r>
            <a:r>
              <a:rPr lang="en-US" sz="1200" dirty="0"/>
              <a:t> </a:t>
            </a:r>
            <a:r>
              <a:rPr lang="en-US" sz="1200" err="1"/>
              <a:t>Leova,Linella</a:t>
            </a:r>
            <a:r>
              <a:rPr lang="en-US" sz="1200" dirty="0"/>
              <a:t> ,Cristinel, care </a:t>
            </a:r>
            <a:r>
              <a:rPr lang="en-US" sz="1200" err="1"/>
              <a:t>activează</a:t>
            </a:r>
            <a:r>
              <a:rPr lang="en-US" sz="1200" dirty="0"/>
              <a:t> </a:t>
            </a:r>
            <a:r>
              <a:rPr lang="en-US" sz="1200" err="1"/>
              <a:t>în</a:t>
            </a:r>
            <a:r>
              <a:rPr lang="en-US" sz="1200" dirty="0"/>
              <a:t> </a:t>
            </a:r>
            <a:r>
              <a:rPr lang="en-US" sz="1200" err="1"/>
              <a:t>domeniul</a:t>
            </a:r>
            <a:r>
              <a:rPr lang="en-US" sz="1200" dirty="0"/>
              <a:t> </a:t>
            </a:r>
            <a:r>
              <a:rPr lang="en-US" sz="1200" err="1"/>
              <a:t>comerţului</a:t>
            </a:r>
            <a:r>
              <a:rPr lang="en-US" sz="1200" dirty="0"/>
              <a:t>, </a:t>
            </a:r>
            <a:r>
              <a:rPr lang="en-US" sz="1200" err="1"/>
              <a:t>alimentaţiei</a:t>
            </a:r>
            <a:r>
              <a:rPr lang="en-US" sz="1200" dirty="0"/>
              <a:t> </a:t>
            </a:r>
            <a:r>
              <a:rPr lang="en-US" sz="1200" err="1"/>
              <a:t>publice</a:t>
            </a:r>
            <a:r>
              <a:rPr lang="en-US" sz="1200" dirty="0"/>
              <a:t>, </a:t>
            </a:r>
            <a:r>
              <a:rPr lang="en-US" sz="1200" err="1"/>
              <a:t>producerii</a:t>
            </a:r>
            <a:r>
              <a:rPr lang="en-US" sz="1200" dirty="0"/>
              <a:t> </a:t>
            </a:r>
            <a:r>
              <a:rPr lang="en-US" sz="1200" err="1"/>
              <a:t>şi</a:t>
            </a:r>
            <a:r>
              <a:rPr lang="en-US" sz="1200" dirty="0"/>
              <a:t> </a:t>
            </a:r>
            <a:r>
              <a:rPr lang="en-US" sz="1200" err="1"/>
              <a:t>achiziţionării</a:t>
            </a:r>
            <a:r>
              <a:rPr lang="en-US" sz="1200" dirty="0"/>
              <a:t> de </a:t>
            </a:r>
            <a:r>
              <a:rPr lang="en-US" sz="1200" err="1"/>
              <a:t>produse</a:t>
            </a:r>
            <a:r>
              <a:rPr lang="en-US" sz="1200" dirty="0"/>
              <a:t> </a:t>
            </a:r>
            <a:r>
              <a:rPr lang="en-US" sz="1200" err="1"/>
              <a:t>agricole</a:t>
            </a:r>
            <a:r>
              <a:rPr lang="en-US" sz="1200" dirty="0"/>
              <a:t>. Cifra de </a:t>
            </a:r>
            <a:r>
              <a:rPr lang="en-US" sz="1200" err="1"/>
              <a:t>afaceri</a:t>
            </a:r>
            <a:r>
              <a:rPr lang="en-US" sz="1200" dirty="0"/>
              <a:t> </a:t>
            </a:r>
            <a:r>
              <a:rPr lang="en-US" sz="1200" err="1"/>
              <a:t>anuală</a:t>
            </a:r>
            <a:r>
              <a:rPr lang="en-US" sz="1200" dirty="0"/>
              <a:t> a </a:t>
            </a:r>
            <a:r>
              <a:rPr lang="en-US" sz="1200" err="1"/>
              <a:t>cooperativei</a:t>
            </a:r>
            <a:r>
              <a:rPr lang="en-US" sz="1200" dirty="0"/>
              <a:t> </a:t>
            </a:r>
            <a:r>
              <a:rPr lang="en-US" sz="1200" err="1"/>
              <a:t>este</a:t>
            </a:r>
            <a:r>
              <a:rPr lang="en-US" sz="1200" dirty="0"/>
              <a:t> de </a:t>
            </a:r>
            <a:r>
              <a:rPr lang="en-US" sz="1200" err="1"/>
              <a:t>peste</a:t>
            </a:r>
            <a:r>
              <a:rPr lang="en-US" sz="1200" dirty="0"/>
              <a:t> 50 </a:t>
            </a:r>
            <a:r>
              <a:rPr lang="en-US" sz="1200" err="1"/>
              <a:t>mln</a:t>
            </a:r>
            <a:r>
              <a:rPr lang="en-US" sz="1200" dirty="0"/>
              <a:t>. lei.</a:t>
            </a:r>
          </a:p>
          <a:p>
            <a:r>
              <a:rPr lang="en-US" sz="1200" err="1"/>
              <a:t>În</a:t>
            </a:r>
            <a:r>
              <a:rPr lang="en-US" sz="1200" dirty="0"/>
              <a:t> </a:t>
            </a:r>
            <a:r>
              <a:rPr lang="en-US" sz="1200" err="1"/>
              <a:t>oraş</a:t>
            </a:r>
            <a:r>
              <a:rPr lang="en-US" sz="1200" dirty="0"/>
              <a:t> </a:t>
            </a:r>
            <a:r>
              <a:rPr lang="en-US" sz="1200" err="1"/>
              <a:t>activează</a:t>
            </a:r>
            <a:r>
              <a:rPr lang="en-US" sz="1200" dirty="0"/>
              <a:t> SA „</a:t>
            </a:r>
            <a:r>
              <a:rPr lang="en-US" sz="1200" err="1"/>
              <a:t>Apă</a:t>
            </a:r>
            <a:r>
              <a:rPr lang="en-US" sz="1200" dirty="0"/>
              <a:t>-Canal </a:t>
            </a:r>
            <a:r>
              <a:rPr lang="en-US" sz="1200" err="1"/>
              <a:t>Leova</a:t>
            </a:r>
            <a:r>
              <a:rPr lang="en-US" sz="1200" dirty="0"/>
              <a:t>” care </a:t>
            </a:r>
            <a:r>
              <a:rPr lang="en-US" sz="1200" err="1"/>
              <a:t>prestează</a:t>
            </a:r>
            <a:r>
              <a:rPr lang="en-US" sz="1200" dirty="0"/>
              <a:t> </a:t>
            </a:r>
            <a:r>
              <a:rPr lang="en-US" sz="1200" err="1"/>
              <a:t>servicii</a:t>
            </a:r>
            <a:r>
              <a:rPr lang="en-US" sz="1200" dirty="0"/>
              <a:t> de </a:t>
            </a:r>
            <a:r>
              <a:rPr lang="en-US" sz="1200" err="1"/>
              <a:t>asigurare</a:t>
            </a:r>
            <a:r>
              <a:rPr lang="en-US" sz="1200" dirty="0"/>
              <a:t> cu </a:t>
            </a:r>
            <a:r>
              <a:rPr lang="en-US" sz="1200" err="1"/>
              <a:t>apă</a:t>
            </a:r>
            <a:r>
              <a:rPr lang="en-US" sz="1200" dirty="0"/>
              <a:t> </a:t>
            </a:r>
            <a:r>
              <a:rPr lang="en-US" sz="1200" err="1"/>
              <a:t>potabilă</a:t>
            </a:r>
            <a:r>
              <a:rPr lang="en-US" sz="1200" dirty="0"/>
              <a:t> </a:t>
            </a:r>
            <a:r>
              <a:rPr lang="en-US" sz="1200" err="1"/>
              <a:t>şi</a:t>
            </a:r>
            <a:r>
              <a:rPr lang="en-US" sz="1200" dirty="0"/>
              <a:t> </a:t>
            </a:r>
            <a:r>
              <a:rPr lang="en-US" sz="1200" err="1"/>
              <a:t>canalizare</a:t>
            </a:r>
            <a:r>
              <a:rPr lang="en-US" sz="1200" dirty="0"/>
              <a:t> a </a:t>
            </a:r>
            <a:r>
              <a:rPr lang="en-US" sz="1200" err="1"/>
              <a:t>populaţiei</a:t>
            </a:r>
            <a:r>
              <a:rPr lang="en-US" sz="1200" dirty="0"/>
              <a:t> </a:t>
            </a:r>
            <a:r>
              <a:rPr lang="en-US" sz="1200" err="1"/>
              <a:t>oraşului</a:t>
            </a:r>
            <a:r>
              <a:rPr lang="en-US" sz="1200" dirty="0"/>
              <a:t>, </a:t>
            </a:r>
            <a:r>
              <a:rPr lang="en-US" sz="1200" err="1"/>
              <a:t>şi</a:t>
            </a:r>
            <a:r>
              <a:rPr lang="en-US" sz="1200" dirty="0"/>
              <a:t> ÎM „</a:t>
            </a:r>
            <a:r>
              <a:rPr lang="en-US" sz="1200" err="1"/>
              <a:t>Salubr-Leova</a:t>
            </a:r>
            <a:r>
              <a:rPr lang="en-US" sz="1200" dirty="0"/>
              <a:t>” care </a:t>
            </a:r>
            <a:r>
              <a:rPr lang="en-US" sz="1200" err="1"/>
              <a:t>prestează</a:t>
            </a:r>
            <a:r>
              <a:rPr lang="en-US" sz="1200" dirty="0"/>
              <a:t> </a:t>
            </a:r>
            <a:r>
              <a:rPr lang="en-US" sz="1200" err="1"/>
              <a:t>servicii</a:t>
            </a:r>
            <a:r>
              <a:rPr lang="en-US" sz="1200" dirty="0"/>
              <a:t> de </a:t>
            </a:r>
            <a:r>
              <a:rPr lang="en-US" sz="1200" err="1"/>
              <a:t>salubrizare</a:t>
            </a:r>
            <a:r>
              <a:rPr lang="en-US" sz="1200" dirty="0"/>
              <a:t> </a:t>
            </a:r>
            <a:r>
              <a:rPr lang="en-US" sz="1200" err="1"/>
              <a:t>prin</a:t>
            </a:r>
            <a:r>
              <a:rPr lang="en-US" sz="1200" dirty="0"/>
              <a:t> </a:t>
            </a:r>
            <a:r>
              <a:rPr lang="en-US" sz="1200" err="1"/>
              <a:t>colectarea</a:t>
            </a:r>
            <a:r>
              <a:rPr lang="en-US" sz="1200" dirty="0"/>
              <a:t> </a:t>
            </a:r>
            <a:r>
              <a:rPr lang="en-US" sz="1200" err="1"/>
              <a:t>selectivă</a:t>
            </a:r>
            <a:r>
              <a:rPr lang="en-US" sz="1200" dirty="0"/>
              <a:t> a </a:t>
            </a:r>
            <a:r>
              <a:rPr lang="en-US" sz="1200" err="1"/>
              <a:t>deşeurilor</a:t>
            </a:r>
            <a:r>
              <a:rPr lang="en-US" sz="1200" dirty="0"/>
              <a:t> la 20 </a:t>
            </a:r>
            <a:r>
              <a:rPr lang="en-US" sz="1200" err="1"/>
              <a:t>platforme</a:t>
            </a:r>
            <a:r>
              <a:rPr lang="en-US" sz="1200" dirty="0"/>
              <a:t> de tip </a:t>
            </a:r>
            <a:r>
              <a:rPr lang="en-US" sz="1200" err="1"/>
              <a:t>închis</a:t>
            </a:r>
            <a:r>
              <a:rPr lang="en-US" sz="1200" dirty="0"/>
              <a:t> </a:t>
            </a:r>
            <a:r>
              <a:rPr lang="en-US" sz="1200" err="1"/>
              <a:t>şi</a:t>
            </a:r>
            <a:r>
              <a:rPr lang="en-US" sz="1200" dirty="0"/>
              <a:t> 25 </a:t>
            </a:r>
            <a:r>
              <a:rPr lang="en-US" sz="1200" err="1"/>
              <a:t>platforme</a:t>
            </a:r>
            <a:r>
              <a:rPr lang="en-US" sz="1200" dirty="0"/>
              <a:t> de tip </a:t>
            </a:r>
            <a:r>
              <a:rPr lang="en-US" sz="1200" err="1"/>
              <a:t>deschis</a:t>
            </a:r>
            <a:r>
              <a:rPr lang="en-US" sz="1200" dirty="0"/>
              <a:t>.</a:t>
            </a:r>
          </a:p>
          <a:p>
            <a:r>
              <a:rPr lang="en-US" sz="1200" dirty="0"/>
              <a:t>Pe </a:t>
            </a:r>
            <a:r>
              <a:rPr lang="en-US" sz="1200" err="1"/>
              <a:t>teritoriul</a:t>
            </a:r>
            <a:r>
              <a:rPr lang="en-US" sz="1200" dirty="0"/>
              <a:t> </a:t>
            </a:r>
            <a:r>
              <a:rPr lang="en-US" sz="1200" err="1"/>
              <a:t>oraşului</a:t>
            </a:r>
            <a:r>
              <a:rPr lang="en-US" sz="1200" dirty="0"/>
              <a:t> </a:t>
            </a:r>
            <a:r>
              <a:rPr lang="en-US" sz="1200" err="1"/>
              <a:t>funcţionează</a:t>
            </a:r>
            <a:r>
              <a:rPr lang="en-US" sz="1200" dirty="0"/>
              <a:t> 146 </a:t>
            </a:r>
            <a:r>
              <a:rPr lang="en-US" sz="1200" err="1"/>
              <a:t>întreprinderi</a:t>
            </a:r>
            <a:r>
              <a:rPr lang="en-US" sz="1200" dirty="0"/>
              <a:t> </a:t>
            </a:r>
            <a:r>
              <a:rPr lang="en-US" sz="1200" err="1"/>
              <a:t>comerciale</a:t>
            </a:r>
            <a:r>
              <a:rPr lang="en-US" sz="1200" dirty="0"/>
              <a:t>, din care: 2 </a:t>
            </a:r>
            <a:r>
              <a:rPr lang="en-US" sz="1200" err="1"/>
              <a:t>pieţe</a:t>
            </a:r>
            <a:r>
              <a:rPr lang="en-US" sz="1200" dirty="0"/>
              <a:t> </a:t>
            </a:r>
            <a:r>
              <a:rPr lang="en-US" sz="1200" err="1"/>
              <a:t>mixte</a:t>
            </a:r>
            <a:r>
              <a:rPr lang="en-US" sz="1200" dirty="0"/>
              <a:t> </a:t>
            </a:r>
            <a:r>
              <a:rPr lang="en-US" sz="1200" err="1"/>
              <a:t>şi</a:t>
            </a:r>
            <a:r>
              <a:rPr lang="en-US" sz="1200" dirty="0"/>
              <a:t> 10 </a:t>
            </a:r>
            <a:r>
              <a:rPr lang="en-US" sz="1200" err="1"/>
              <a:t>unităţi</a:t>
            </a:r>
            <a:r>
              <a:rPr lang="en-US" sz="1200" dirty="0"/>
              <a:t> de </a:t>
            </a:r>
            <a:r>
              <a:rPr lang="en-US" sz="1200" err="1"/>
              <a:t>alimentaţie</a:t>
            </a:r>
            <a:r>
              <a:rPr lang="en-US" sz="1200" dirty="0"/>
              <a:t> </a:t>
            </a:r>
            <a:r>
              <a:rPr lang="en-US" sz="1200" err="1"/>
              <a:t>publică</a:t>
            </a:r>
            <a:r>
              <a:rPr lang="en-US" sz="1200" dirty="0"/>
              <a:t>; o </a:t>
            </a:r>
            <a:r>
              <a:rPr lang="en-US" sz="1200" err="1"/>
              <a:t>uzină</a:t>
            </a:r>
            <a:r>
              <a:rPr lang="en-US" sz="1200" dirty="0"/>
              <a:t> </a:t>
            </a:r>
            <a:r>
              <a:rPr lang="en-US" sz="1200" err="1"/>
              <a:t>mecanică</a:t>
            </a:r>
            <a:r>
              <a:rPr lang="en-US" sz="1200" dirty="0"/>
              <a:t> (</a:t>
            </a:r>
            <a:r>
              <a:rPr lang="en-US" sz="1200" err="1"/>
              <a:t>activează</a:t>
            </a:r>
            <a:r>
              <a:rPr lang="en-US" sz="1200" dirty="0"/>
              <a:t> la 30 %), o </a:t>
            </a:r>
            <a:r>
              <a:rPr lang="en-US" sz="1200" err="1"/>
              <a:t>fabrică</a:t>
            </a:r>
            <a:r>
              <a:rPr lang="en-US" sz="1200" dirty="0"/>
              <a:t> de </a:t>
            </a:r>
            <a:r>
              <a:rPr lang="en-US" sz="1200" err="1"/>
              <a:t>brînzeturi</a:t>
            </a:r>
            <a:r>
              <a:rPr lang="en-US" sz="1200" dirty="0"/>
              <a:t> (</a:t>
            </a:r>
            <a:r>
              <a:rPr lang="en-US" sz="1200" err="1"/>
              <a:t>staţionează</a:t>
            </a:r>
            <a:r>
              <a:rPr lang="en-US" sz="1200" dirty="0"/>
              <a:t>), 3 </a:t>
            </a:r>
            <a:r>
              <a:rPr lang="en-US" sz="1200" err="1"/>
              <a:t>brutării</a:t>
            </a:r>
            <a:r>
              <a:rPr lang="en-US" sz="1200" dirty="0"/>
              <a:t>, 1 </a:t>
            </a:r>
            <a:r>
              <a:rPr lang="en-US" sz="1200" err="1"/>
              <a:t>moară</a:t>
            </a:r>
            <a:r>
              <a:rPr lang="en-US" sz="1200" dirty="0"/>
              <a:t> de </a:t>
            </a:r>
            <a:r>
              <a:rPr lang="en-US" sz="1200" err="1"/>
              <a:t>făină</a:t>
            </a:r>
            <a:r>
              <a:rPr lang="en-US" sz="1200" dirty="0"/>
              <a:t> de </a:t>
            </a:r>
            <a:r>
              <a:rPr lang="en-US" sz="1200" err="1"/>
              <a:t>grîu</a:t>
            </a:r>
            <a:r>
              <a:rPr lang="en-US" sz="1200" dirty="0"/>
              <a:t> </a:t>
            </a:r>
            <a:r>
              <a:rPr lang="en-US" sz="1200" err="1"/>
              <a:t>şi</a:t>
            </a:r>
            <a:r>
              <a:rPr lang="en-US" sz="1200" dirty="0"/>
              <a:t> 1 </a:t>
            </a:r>
            <a:r>
              <a:rPr lang="en-US" sz="1200" err="1"/>
              <a:t>moară</a:t>
            </a:r>
            <a:r>
              <a:rPr lang="en-US" sz="1200" dirty="0"/>
              <a:t> </a:t>
            </a:r>
            <a:r>
              <a:rPr lang="en-US" sz="1200" err="1"/>
              <a:t>făină</a:t>
            </a:r>
            <a:r>
              <a:rPr lang="en-US" sz="1200" dirty="0"/>
              <a:t> de </a:t>
            </a:r>
            <a:r>
              <a:rPr lang="en-US" sz="1200" err="1"/>
              <a:t>porumb</a:t>
            </a:r>
            <a:r>
              <a:rPr lang="en-US" sz="1200" dirty="0"/>
              <a:t>, 1 </a:t>
            </a:r>
            <a:r>
              <a:rPr lang="en-US" sz="1200" err="1"/>
              <a:t>oloiniţă</a:t>
            </a:r>
            <a:r>
              <a:rPr lang="en-US" sz="1200" dirty="0"/>
              <a:t>, o </a:t>
            </a:r>
            <a:r>
              <a:rPr lang="en-US" sz="1200" err="1"/>
              <a:t>unitate</a:t>
            </a:r>
            <a:r>
              <a:rPr lang="en-US" sz="1200" dirty="0"/>
              <a:t> de </a:t>
            </a:r>
            <a:r>
              <a:rPr lang="en-US" sz="1200" err="1"/>
              <a:t>prelucrare</a:t>
            </a:r>
            <a:r>
              <a:rPr lang="en-US" sz="1200" dirty="0"/>
              <a:t> a </a:t>
            </a:r>
            <a:r>
              <a:rPr lang="en-US" sz="1200" err="1"/>
              <a:t>cărnii</a:t>
            </a:r>
            <a:r>
              <a:rPr lang="en-US" sz="1200" dirty="0"/>
              <a:t> (</a:t>
            </a:r>
            <a:r>
              <a:rPr lang="en-US" sz="1200" err="1"/>
              <a:t>mezeluri</a:t>
            </a:r>
            <a:r>
              <a:rPr lang="en-US" sz="1200" dirty="0"/>
              <a:t>). Mai </a:t>
            </a:r>
            <a:r>
              <a:rPr lang="en-US" sz="1200" err="1"/>
              <a:t>activează</a:t>
            </a:r>
            <a:r>
              <a:rPr lang="en-US" sz="1200" dirty="0"/>
              <a:t> o </a:t>
            </a:r>
            <a:r>
              <a:rPr lang="en-US" sz="1200" err="1"/>
              <a:t>tipografie</a:t>
            </a:r>
            <a:r>
              <a:rPr lang="en-US" sz="1200" dirty="0"/>
              <a:t>, o </a:t>
            </a:r>
            <a:r>
              <a:rPr lang="en-US" sz="1200" err="1"/>
              <a:t>întreprindere</a:t>
            </a:r>
            <a:r>
              <a:rPr lang="en-US" sz="1200" dirty="0"/>
              <a:t> de </a:t>
            </a:r>
            <a:r>
              <a:rPr lang="en-US" sz="1200" err="1"/>
              <a:t>confecţii</a:t>
            </a:r>
            <a:r>
              <a:rPr lang="en-US" sz="1200" dirty="0"/>
              <a:t> (textile, </a:t>
            </a:r>
            <a:r>
              <a:rPr lang="en-US" sz="1200" err="1"/>
              <a:t>tricotaje</a:t>
            </a:r>
            <a:r>
              <a:rPr lang="en-US" sz="1200" dirty="0"/>
              <a:t>), 4 </a:t>
            </a:r>
            <a:r>
              <a:rPr lang="en-US" sz="1200" err="1"/>
              <a:t>întreprinderi</a:t>
            </a:r>
            <a:r>
              <a:rPr lang="en-US" sz="1200" dirty="0"/>
              <a:t> </a:t>
            </a:r>
            <a:r>
              <a:rPr lang="en-US" sz="1200" err="1"/>
              <a:t>în</a:t>
            </a:r>
            <a:r>
              <a:rPr lang="en-US" sz="1200" dirty="0"/>
              <a:t> </a:t>
            </a:r>
            <a:r>
              <a:rPr lang="en-US" sz="1200" err="1"/>
              <a:t>domeniul</a:t>
            </a:r>
            <a:r>
              <a:rPr lang="en-US" sz="1200" dirty="0"/>
              <a:t> </a:t>
            </a:r>
            <a:r>
              <a:rPr lang="en-US" sz="1200" err="1"/>
              <a:t>construcţiilor</a:t>
            </a:r>
            <a:r>
              <a:rPr lang="en-US" sz="1200" dirty="0"/>
              <a:t>. </a:t>
            </a:r>
            <a:r>
              <a:rPr lang="en-US" sz="1200" err="1"/>
              <a:t>Oraşul</a:t>
            </a:r>
            <a:r>
              <a:rPr lang="en-US" sz="1200" dirty="0"/>
              <a:t> </a:t>
            </a:r>
            <a:r>
              <a:rPr lang="en-US" sz="1200" err="1"/>
              <a:t>dispune</a:t>
            </a:r>
            <a:r>
              <a:rPr lang="en-US" sz="1200" dirty="0"/>
              <a:t> de 2 </a:t>
            </a:r>
            <a:r>
              <a:rPr lang="en-US" sz="1200" err="1"/>
              <a:t>hotele</a:t>
            </a:r>
            <a:r>
              <a:rPr lang="en-US" sz="1200" dirty="0"/>
              <a:t>.</a:t>
            </a:r>
          </a:p>
          <a:p>
            <a:endParaRPr lang="en-US" dirty="0"/>
          </a:p>
          <a:p>
            <a:pPr algn="l"/>
            <a:endParaRPr lang="en-US" dirty="0"/>
          </a:p>
        </p:txBody>
      </p:sp>
    </p:spTree>
    <p:extLst>
      <p:ext uri="{BB962C8B-B14F-4D97-AF65-F5344CB8AC3E}">
        <p14:creationId xmlns:p14="http://schemas.microsoft.com/office/powerpoint/2010/main" val="209065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7"/>
          <p:cNvSpPr txBox="1">
            <a:spLocks noGrp="1"/>
          </p:cNvSpPr>
          <p:nvPr>
            <p:ph type="title"/>
          </p:nvPr>
        </p:nvSpPr>
        <p:spPr>
          <a:xfrm>
            <a:off x="720000" y="3506100"/>
            <a:ext cx="7704000" cy="1097400"/>
          </a:xfrm>
          <a:prstGeom prst="rect">
            <a:avLst/>
          </a:prstGeom>
        </p:spPr>
        <p:txBody>
          <a:bodyPr spcFirstLastPara="1" wrap="square" lIns="91425" tIns="91425" rIns="91425" bIns="91425" anchor="t" anchorCtr="0">
            <a:noAutofit/>
          </a:bodyPr>
          <a:lstStyle/>
          <a:p>
            <a:r>
              <a:rPr lang="en" dirty="0"/>
              <a:t>III </a:t>
            </a:r>
            <a:r>
              <a:rPr lang="en" dirty="0" err="1"/>
              <a:t>Relieful</a:t>
            </a:r>
            <a:r>
              <a:rPr lang="en" dirty="0"/>
              <a:t>.</a:t>
            </a:r>
          </a:p>
        </p:txBody>
      </p:sp>
      <p:pic>
        <p:nvPicPr>
          <p:cNvPr id="457" name="Google Shape;457;p47"/>
          <p:cNvPicPr preferRelativeResize="0">
            <a:picLocks noGrp="1"/>
          </p:cNvPicPr>
          <p:nvPr>
            <p:ph type="pic" idx="2"/>
          </p:nvPr>
        </p:nvPicPr>
        <p:blipFill rotWithShape="1">
          <a:blip r:embed="rId3">
            <a:alphaModFix/>
          </a:blip>
          <a:srcRect t="23220" b="23226"/>
          <a:stretch/>
        </p:blipFill>
        <p:spPr>
          <a:xfrm>
            <a:off x="152350" y="152400"/>
            <a:ext cx="8839202" cy="31611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291D4-8224-6FB7-01E3-CA480C2453DC}"/>
              </a:ext>
            </a:extLst>
          </p:cNvPr>
          <p:cNvSpPr txBox="1"/>
          <p:nvPr/>
        </p:nvSpPr>
        <p:spPr>
          <a:xfrm>
            <a:off x="4332617" y="811961"/>
            <a:ext cx="426360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Relieful</a:t>
            </a:r>
            <a:r>
              <a:rPr lang="en-US" dirty="0"/>
              <a:t> </a:t>
            </a:r>
            <a:r>
              <a:rPr lang="en-US" dirty="0" err="1"/>
              <a:t>raionului</a:t>
            </a:r>
            <a:r>
              <a:rPr lang="en-US" dirty="0"/>
              <a:t> face </a:t>
            </a:r>
            <a:r>
              <a:rPr lang="en-US" dirty="0" err="1"/>
              <a:t>parte</a:t>
            </a:r>
            <a:r>
              <a:rPr lang="en-US" dirty="0"/>
              <a:t> din </a:t>
            </a:r>
            <a:r>
              <a:rPr lang="en-US" dirty="0" err="1"/>
              <a:t>câmpia</a:t>
            </a:r>
            <a:r>
              <a:rPr lang="en-US" dirty="0"/>
              <a:t> </a:t>
            </a:r>
            <a:r>
              <a:rPr lang="en-US" dirty="0" err="1"/>
              <a:t>deluroasă</a:t>
            </a:r>
            <a:r>
              <a:rPr lang="en-US" dirty="0"/>
              <a:t> - </a:t>
            </a:r>
            <a:r>
              <a:rPr lang="en-US" dirty="0" err="1"/>
              <a:t>ondulată</a:t>
            </a:r>
            <a:r>
              <a:rPr lang="en-US" dirty="0"/>
              <a:t> a </a:t>
            </a:r>
            <a:r>
              <a:rPr lang="en-US" dirty="0" err="1"/>
              <a:t>Moldovei</a:t>
            </a:r>
            <a:r>
              <a:rPr lang="en-US" dirty="0"/>
              <a:t> de Sud. </a:t>
            </a:r>
            <a:r>
              <a:rPr lang="en-US" dirty="0" err="1"/>
              <a:t>Elementele</a:t>
            </a:r>
            <a:r>
              <a:rPr lang="en-US" dirty="0"/>
              <a:t> </a:t>
            </a:r>
            <a:r>
              <a:rPr lang="en-US" dirty="0" err="1"/>
              <a:t>reliefului</a:t>
            </a:r>
            <a:r>
              <a:rPr lang="en-US" dirty="0"/>
              <a:t> sunt </a:t>
            </a:r>
            <a:r>
              <a:rPr lang="en-US" dirty="0" err="1"/>
              <a:t>foarte</a:t>
            </a:r>
            <a:r>
              <a:rPr lang="en-US" dirty="0"/>
              <a:t> </a:t>
            </a:r>
            <a:r>
              <a:rPr lang="en-US" dirty="0" err="1"/>
              <a:t>neomogene</a:t>
            </a:r>
            <a:r>
              <a:rPr lang="en-US" dirty="0"/>
              <a:t> </a:t>
            </a:r>
            <a:r>
              <a:rPr lang="en-US" dirty="0" err="1"/>
              <a:t>expuse</a:t>
            </a:r>
            <a:r>
              <a:rPr lang="en-US" dirty="0"/>
              <a:t> pe </a:t>
            </a:r>
            <a:r>
              <a:rPr lang="en-US" dirty="0" err="1"/>
              <a:t>cumpenele</a:t>
            </a:r>
            <a:r>
              <a:rPr lang="en-US" dirty="0"/>
              <a:t> de </a:t>
            </a:r>
            <a:r>
              <a:rPr lang="en-US" dirty="0" err="1"/>
              <a:t>apă</a:t>
            </a:r>
            <a:r>
              <a:rPr lang="en-US" dirty="0"/>
              <a:t> </a:t>
            </a:r>
            <a:r>
              <a:rPr lang="en-US" dirty="0" err="1"/>
              <a:t>înguste</a:t>
            </a:r>
            <a:r>
              <a:rPr lang="en-US" dirty="0"/>
              <a:t> </a:t>
            </a:r>
            <a:r>
              <a:rPr lang="en-US" dirty="0" err="1"/>
              <a:t>ce</a:t>
            </a:r>
            <a:r>
              <a:rPr lang="en-US" dirty="0"/>
              <a:t> se </a:t>
            </a:r>
            <a:r>
              <a:rPr lang="en-US" dirty="0" err="1"/>
              <a:t>întind</a:t>
            </a:r>
            <a:r>
              <a:rPr lang="en-US" dirty="0"/>
              <a:t> </a:t>
            </a:r>
            <a:r>
              <a:rPr lang="en-US" dirty="0" err="1"/>
              <a:t>în</a:t>
            </a:r>
            <a:r>
              <a:rPr lang="en-US" dirty="0"/>
              <a:t> general de la </a:t>
            </a:r>
            <a:r>
              <a:rPr lang="en-US" dirty="0" err="1"/>
              <a:t>nord</a:t>
            </a:r>
            <a:r>
              <a:rPr lang="en-US" dirty="0"/>
              <a:t> la </a:t>
            </a:r>
            <a:r>
              <a:rPr lang="en-US" dirty="0" err="1"/>
              <a:t>sud</a:t>
            </a:r>
            <a:r>
              <a:rPr lang="en-US" dirty="0"/>
              <a:t>, </a:t>
            </a:r>
            <a:r>
              <a:rPr lang="en-US" dirty="0" err="1"/>
              <a:t>versanţi</a:t>
            </a:r>
            <a:r>
              <a:rPr lang="en-US" dirty="0"/>
              <a:t> cu </a:t>
            </a:r>
            <a:r>
              <a:rPr lang="en-US" dirty="0" err="1"/>
              <a:t>diferită</a:t>
            </a:r>
            <a:r>
              <a:rPr lang="en-US" dirty="0"/>
              <a:t> </a:t>
            </a:r>
            <a:r>
              <a:rPr lang="en-US" dirty="0" err="1"/>
              <a:t>înclinaţie</a:t>
            </a:r>
            <a:r>
              <a:rPr lang="en-US" dirty="0"/>
              <a:t>, </a:t>
            </a:r>
            <a:r>
              <a:rPr lang="en-US" dirty="0" err="1"/>
              <a:t>ravene</a:t>
            </a:r>
            <a:r>
              <a:rPr lang="en-US" dirty="0"/>
              <a:t> </a:t>
            </a:r>
            <a:r>
              <a:rPr lang="en-US" dirty="0" err="1"/>
              <a:t>şi</a:t>
            </a:r>
            <a:r>
              <a:rPr lang="en-US" dirty="0"/>
              <a:t> </a:t>
            </a:r>
            <a:r>
              <a:rPr lang="en-US" dirty="0" err="1"/>
              <a:t>vâlcele</a:t>
            </a:r>
            <a:r>
              <a:rPr lang="en-US" dirty="0"/>
              <a:t> </a:t>
            </a:r>
            <a:r>
              <a:rPr lang="en-US" dirty="0" err="1"/>
              <a:t>adânci</a:t>
            </a:r>
            <a:r>
              <a:rPr lang="en-US" dirty="0"/>
              <a:t> </a:t>
            </a:r>
            <a:r>
              <a:rPr lang="en-US" dirty="0" err="1"/>
              <a:t>şi</a:t>
            </a:r>
            <a:r>
              <a:rPr lang="en-US" dirty="0"/>
              <a:t> lungi, </a:t>
            </a:r>
            <a:r>
              <a:rPr lang="en-US" dirty="0" err="1"/>
              <a:t>amplitudinea</a:t>
            </a:r>
            <a:r>
              <a:rPr lang="en-US" dirty="0"/>
              <a:t> </a:t>
            </a:r>
            <a:r>
              <a:rPr lang="en-US" dirty="0" err="1"/>
              <a:t>variază</a:t>
            </a:r>
            <a:r>
              <a:rPr lang="en-US" dirty="0"/>
              <a:t> </a:t>
            </a:r>
            <a:r>
              <a:rPr lang="en-US" dirty="0" err="1"/>
              <a:t>în</a:t>
            </a:r>
            <a:r>
              <a:rPr lang="en-US" dirty="0"/>
              <a:t> </a:t>
            </a:r>
            <a:r>
              <a:rPr lang="en-US" dirty="0" err="1"/>
              <a:t>limitele</a:t>
            </a:r>
            <a:r>
              <a:rPr lang="en-US" dirty="0"/>
              <a:t> 50m - 230 m, </a:t>
            </a:r>
            <a:r>
              <a:rPr lang="en-US" dirty="0" err="1"/>
              <a:t>cele</a:t>
            </a:r>
            <a:r>
              <a:rPr lang="en-US" dirty="0"/>
              <a:t> </a:t>
            </a:r>
            <a:r>
              <a:rPr lang="en-US" dirty="0" err="1"/>
              <a:t>mai</a:t>
            </a:r>
            <a:r>
              <a:rPr lang="en-US" dirty="0"/>
              <a:t> </a:t>
            </a:r>
            <a:r>
              <a:rPr lang="en-US" dirty="0" err="1"/>
              <a:t>joase</a:t>
            </a:r>
            <a:r>
              <a:rPr lang="en-US" dirty="0"/>
              <a:t> </a:t>
            </a:r>
            <a:r>
              <a:rPr lang="en-US" dirty="0" err="1"/>
              <a:t>fiind</a:t>
            </a:r>
            <a:r>
              <a:rPr lang="en-US" dirty="0"/>
              <a:t> </a:t>
            </a:r>
            <a:r>
              <a:rPr lang="en-US" dirty="0" err="1"/>
              <a:t>amplasate</a:t>
            </a:r>
            <a:r>
              <a:rPr lang="en-US" dirty="0"/>
              <a:t> </a:t>
            </a:r>
            <a:r>
              <a:rPr lang="en-US" dirty="0" err="1"/>
              <a:t>în</a:t>
            </a:r>
            <a:r>
              <a:rPr lang="en-US" dirty="0"/>
              <a:t> </a:t>
            </a:r>
            <a:r>
              <a:rPr lang="en-US" dirty="0" err="1"/>
              <a:t>lunca</a:t>
            </a:r>
            <a:r>
              <a:rPr lang="en-US" dirty="0"/>
              <a:t> </a:t>
            </a:r>
            <a:r>
              <a:rPr lang="en-US" dirty="0" err="1"/>
              <a:t>Prutului</a:t>
            </a:r>
            <a:r>
              <a:rPr lang="en-US" dirty="0"/>
              <a:t> </a:t>
            </a:r>
            <a:r>
              <a:rPr lang="en-US" dirty="0" err="1"/>
              <a:t>şi</a:t>
            </a:r>
            <a:r>
              <a:rPr lang="en-US" dirty="0"/>
              <a:t> </a:t>
            </a:r>
            <a:r>
              <a:rPr lang="en-US" dirty="0" err="1"/>
              <a:t>Sărata</a:t>
            </a:r>
            <a:r>
              <a:rPr lang="en-US" dirty="0"/>
              <a:t>. </a:t>
            </a:r>
            <a:r>
              <a:rPr lang="en-US" dirty="0" err="1"/>
              <a:t>Câmpiile</a:t>
            </a:r>
            <a:r>
              <a:rPr lang="en-US" dirty="0"/>
              <a:t> </a:t>
            </a:r>
            <a:r>
              <a:rPr lang="en-US" dirty="0" err="1"/>
              <a:t>ridicate</a:t>
            </a:r>
            <a:r>
              <a:rPr lang="en-US" dirty="0"/>
              <a:t> ale </a:t>
            </a:r>
            <a:r>
              <a:rPr lang="en-US" dirty="0" err="1"/>
              <a:t>raionului</a:t>
            </a:r>
            <a:r>
              <a:rPr lang="en-US" dirty="0"/>
              <a:t>, </a:t>
            </a:r>
            <a:r>
              <a:rPr lang="en-US" dirty="0" err="1"/>
              <a:t>dezmembrate</a:t>
            </a:r>
            <a:r>
              <a:rPr lang="en-US" dirty="0"/>
              <a:t> </a:t>
            </a:r>
            <a:r>
              <a:rPr lang="en-US" dirty="0" err="1"/>
              <a:t>în</a:t>
            </a:r>
            <a:r>
              <a:rPr lang="en-US" dirty="0"/>
              <a:t> </a:t>
            </a:r>
            <a:r>
              <a:rPr lang="en-US" dirty="0" err="1"/>
              <a:t>panta</a:t>
            </a:r>
            <a:r>
              <a:rPr lang="en-US" dirty="0"/>
              <a:t> de </a:t>
            </a:r>
            <a:r>
              <a:rPr lang="en-US" dirty="0" err="1"/>
              <a:t>coborâre</a:t>
            </a:r>
            <a:r>
              <a:rPr lang="en-US" dirty="0"/>
              <a:t> de la Nord </a:t>
            </a:r>
            <a:r>
              <a:rPr lang="en-US" dirty="0" err="1"/>
              <a:t>spre</a:t>
            </a:r>
            <a:r>
              <a:rPr lang="en-US" dirty="0"/>
              <a:t> Sud, se </a:t>
            </a:r>
            <a:r>
              <a:rPr lang="en-US" dirty="0" err="1"/>
              <a:t>grupează</a:t>
            </a:r>
            <a:r>
              <a:rPr lang="en-US" dirty="0"/>
              <a:t> </a:t>
            </a:r>
            <a:r>
              <a:rPr lang="en-US" dirty="0" err="1"/>
              <a:t>în</a:t>
            </a:r>
            <a:r>
              <a:rPr lang="en-US" dirty="0"/>
              <a:t> </a:t>
            </a:r>
            <a:r>
              <a:rPr lang="en-US" dirty="0" err="1"/>
              <a:t>patru</a:t>
            </a:r>
            <a:r>
              <a:rPr lang="en-US" dirty="0"/>
              <a:t> </a:t>
            </a:r>
            <a:r>
              <a:rPr lang="en-US" dirty="0" err="1"/>
              <a:t>mari</a:t>
            </a:r>
            <a:r>
              <a:rPr lang="en-US" dirty="0"/>
              <a:t> </a:t>
            </a:r>
            <a:r>
              <a:rPr lang="en-US" dirty="0" err="1"/>
              <a:t>unităţi</a:t>
            </a:r>
            <a:r>
              <a:rPr lang="en-US" dirty="0"/>
              <a:t>:</a:t>
            </a:r>
          </a:p>
          <a:p>
            <a:endParaRPr lang="en-US" dirty="0"/>
          </a:p>
          <a:p>
            <a:pPr marL="285750" indent="-285750">
              <a:buChar char="•"/>
            </a:pPr>
            <a:r>
              <a:rPr lang="en-US" dirty="0"/>
              <a:t> </a:t>
            </a:r>
            <a:r>
              <a:rPr lang="en-US" sz="1600" b="1" dirty="0" err="1"/>
              <a:t>Câmpia</a:t>
            </a:r>
            <a:r>
              <a:rPr lang="en-US" sz="1600" b="1" dirty="0"/>
              <a:t> din </a:t>
            </a:r>
            <a:r>
              <a:rPr lang="en-US" sz="1600" b="1" dirty="0" err="1"/>
              <a:t>lunca</a:t>
            </a:r>
            <a:r>
              <a:rPr lang="en-US" sz="1600" b="1" dirty="0"/>
              <a:t> </a:t>
            </a:r>
            <a:r>
              <a:rPr lang="en-US" sz="1600" b="1" dirty="0" err="1"/>
              <a:t>Prutului</a:t>
            </a:r>
            <a:r>
              <a:rPr lang="en-US" sz="1600" b="1" dirty="0"/>
              <a:t>;</a:t>
            </a:r>
          </a:p>
          <a:p>
            <a:pPr marL="285750" indent="-285750">
              <a:buChar char="•"/>
            </a:pPr>
            <a:r>
              <a:rPr lang="en-US" sz="1600" b="1" dirty="0"/>
              <a:t> </a:t>
            </a:r>
            <a:r>
              <a:rPr lang="en-US" sz="1600" b="1" dirty="0" err="1"/>
              <a:t>Podişul</a:t>
            </a:r>
            <a:r>
              <a:rPr lang="en-US" sz="1600" b="1" dirty="0"/>
              <a:t> Central – </a:t>
            </a:r>
            <a:r>
              <a:rPr lang="en-US" sz="1600" b="1" dirty="0" err="1"/>
              <a:t>Moldovenesc</a:t>
            </a:r>
            <a:endParaRPr lang="en-US" sz="1600" b="1" dirty="0"/>
          </a:p>
          <a:p>
            <a:pPr marL="285750" indent="-285750">
              <a:buChar char="•"/>
            </a:pPr>
            <a:r>
              <a:rPr lang="en-US" sz="1600" b="1" dirty="0"/>
              <a:t> </a:t>
            </a:r>
            <a:r>
              <a:rPr lang="en-US" sz="1600" b="1" err="1"/>
              <a:t>Câmpia</a:t>
            </a:r>
            <a:r>
              <a:rPr lang="en-US" sz="1600" b="1" dirty="0"/>
              <a:t> </a:t>
            </a:r>
            <a:r>
              <a:rPr lang="en-US" sz="1600" b="1" err="1"/>
              <a:t>ridicată</a:t>
            </a:r>
            <a:r>
              <a:rPr lang="en-US" sz="1600" b="1" dirty="0"/>
              <a:t> a </a:t>
            </a:r>
            <a:r>
              <a:rPr lang="en-US" sz="1600" b="1" err="1"/>
              <a:t>Grîneţului</a:t>
            </a:r>
            <a:r>
              <a:rPr lang="en-US" sz="1600" b="1" dirty="0"/>
              <a:t>; </a:t>
            </a:r>
          </a:p>
          <a:p>
            <a:pPr marL="285750" indent="-285750">
              <a:buChar char="•"/>
            </a:pPr>
            <a:r>
              <a:rPr lang="en-US" sz="1600" b="1" dirty="0"/>
              <a:t> </a:t>
            </a:r>
            <a:r>
              <a:rPr lang="en-US" sz="1600" b="1" err="1"/>
              <a:t>Podişul</a:t>
            </a:r>
            <a:r>
              <a:rPr lang="en-US" sz="1600" b="1" dirty="0"/>
              <a:t> </a:t>
            </a:r>
            <a:r>
              <a:rPr lang="en-US" sz="1600" b="1" err="1"/>
              <a:t>Tigheciului</a:t>
            </a:r>
            <a:r>
              <a:rPr lang="en-US" sz="1600" b="1" dirty="0"/>
              <a:t> cu o </a:t>
            </a:r>
            <a:r>
              <a:rPr lang="en-US" sz="1600" b="1" err="1"/>
              <a:t>atitudine</a:t>
            </a:r>
            <a:r>
              <a:rPr lang="en-US" sz="1600" b="1" dirty="0"/>
              <a:t> </a:t>
            </a:r>
            <a:r>
              <a:rPr lang="en-US" sz="1600" b="1" err="1"/>
              <a:t>maximă</a:t>
            </a:r>
            <a:r>
              <a:rPr lang="en-US" sz="1600" b="1" dirty="0"/>
              <a:t> de  294 m.;</a:t>
            </a:r>
          </a:p>
        </p:txBody>
      </p:sp>
      <p:pic>
        <p:nvPicPr>
          <p:cNvPr id="4" name="Picture 3" descr="Raionul Leova - Wikipedia">
            <a:extLst>
              <a:ext uri="{FF2B5EF4-FFF2-40B4-BE49-F238E27FC236}">
                <a16:creationId xmlns:a16="http://schemas.microsoft.com/office/drawing/2014/main" id="{F1912D20-6920-94F1-733F-0C2B6A8DBF9A}"/>
              </a:ext>
            </a:extLst>
          </p:cNvPr>
          <p:cNvPicPr>
            <a:picLocks noChangeAspect="1"/>
          </p:cNvPicPr>
          <p:nvPr/>
        </p:nvPicPr>
        <p:blipFill>
          <a:blip r:embed="rId2"/>
          <a:stretch>
            <a:fillRect/>
          </a:stretch>
        </p:blipFill>
        <p:spPr>
          <a:xfrm>
            <a:off x="199486" y="176392"/>
            <a:ext cx="3601528" cy="4779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9543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E6AA08-1D82-E290-2AA6-A41932E9BAC9}"/>
              </a:ext>
            </a:extLst>
          </p:cNvPr>
          <p:cNvSpPr txBox="1"/>
          <p:nvPr/>
        </p:nvSpPr>
        <p:spPr>
          <a:xfrm>
            <a:off x="536994" y="650216"/>
            <a:ext cx="813471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Din </a:t>
            </a:r>
            <a:r>
              <a:rPr lang="en-US" sz="1200" err="1"/>
              <a:t>punct</a:t>
            </a:r>
            <a:r>
              <a:rPr lang="en-US" sz="1200" dirty="0"/>
              <a:t> de </a:t>
            </a:r>
            <a:r>
              <a:rPr lang="en-US" sz="1200" err="1"/>
              <a:t>vedere</a:t>
            </a:r>
            <a:r>
              <a:rPr lang="en-US" sz="1200" dirty="0"/>
              <a:t> </a:t>
            </a:r>
            <a:r>
              <a:rPr lang="en-US" sz="1200" err="1"/>
              <a:t>geomorfologic</a:t>
            </a:r>
            <a:r>
              <a:rPr lang="en-US" sz="1200" dirty="0"/>
              <a:t>, </a:t>
            </a:r>
            <a:r>
              <a:rPr lang="en-US" sz="1200" err="1"/>
              <a:t>teritoriul</a:t>
            </a:r>
            <a:r>
              <a:rPr lang="en-US" sz="1200" dirty="0"/>
              <a:t> </a:t>
            </a:r>
            <a:r>
              <a:rPr lang="en-US" sz="1200" err="1"/>
              <a:t>întreprinderii</a:t>
            </a:r>
            <a:r>
              <a:rPr lang="en-US" sz="1200" dirty="0"/>
              <a:t> </a:t>
            </a:r>
            <a:r>
              <a:rPr lang="en-US" sz="1200" err="1"/>
              <a:t>aparţine</a:t>
            </a:r>
            <a:r>
              <a:rPr lang="en-US" sz="1200" dirty="0"/>
              <a:t> </a:t>
            </a:r>
            <a:r>
              <a:rPr lang="en-US" sz="1200" err="1"/>
              <a:t>în</a:t>
            </a:r>
            <a:r>
              <a:rPr lang="en-US" sz="1200" dirty="0"/>
              <a:t> </a:t>
            </a:r>
            <a:r>
              <a:rPr lang="en-US" sz="1200" err="1"/>
              <a:t>cea</a:t>
            </a:r>
            <a:r>
              <a:rPr lang="en-US" sz="1200" dirty="0"/>
              <a:t> </a:t>
            </a:r>
            <a:r>
              <a:rPr lang="en-US" sz="1200" err="1"/>
              <a:t>mai</a:t>
            </a:r>
            <a:r>
              <a:rPr lang="en-US" sz="1200" dirty="0"/>
              <a:t> mare </a:t>
            </a:r>
            <a:r>
              <a:rPr lang="en-US" sz="1200" err="1"/>
              <a:t>parte</a:t>
            </a:r>
            <a:r>
              <a:rPr lang="en-US" sz="1200" dirty="0"/>
              <a:t> la </a:t>
            </a:r>
            <a:r>
              <a:rPr lang="en-US" sz="1200" err="1"/>
              <a:t>Câmpia</a:t>
            </a:r>
            <a:r>
              <a:rPr lang="en-US" sz="1200" dirty="0"/>
              <a:t> </a:t>
            </a:r>
            <a:r>
              <a:rPr lang="en-US" sz="1200" err="1"/>
              <a:t>colino</a:t>
            </a:r>
            <a:r>
              <a:rPr lang="en-US" sz="1200" dirty="0"/>
              <a:t> </a:t>
            </a:r>
            <a:r>
              <a:rPr lang="en-US" sz="1200" err="1"/>
              <a:t>deluroasă</a:t>
            </a:r>
            <a:r>
              <a:rPr lang="en-US" sz="1200" dirty="0"/>
              <a:t> a </a:t>
            </a:r>
            <a:r>
              <a:rPr lang="en-US" sz="1200" err="1"/>
              <a:t>Moldovei</a:t>
            </a:r>
            <a:r>
              <a:rPr lang="en-US" sz="1200" dirty="0"/>
              <a:t> de Sud. </a:t>
            </a:r>
            <a:r>
              <a:rPr lang="en-US" sz="1200" err="1"/>
              <a:t>Elementele</a:t>
            </a:r>
            <a:r>
              <a:rPr lang="en-US" sz="1200" dirty="0"/>
              <a:t> de </a:t>
            </a:r>
            <a:r>
              <a:rPr lang="en-US" sz="1200" err="1"/>
              <a:t>bază</a:t>
            </a:r>
            <a:r>
              <a:rPr lang="en-US" sz="1200" dirty="0"/>
              <a:t> ale </a:t>
            </a:r>
            <a:r>
              <a:rPr lang="en-US" sz="1200" err="1"/>
              <a:t>reliefului</a:t>
            </a:r>
            <a:r>
              <a:rPr lang="en-US" sz="1200" dirty="0"/>
              <a:t> pe </a:t>
            </a:r>
            <a:r>
              <a:rPr lang="en-US" sz="1200" err="1"/>
              <a:t>teritoriul</a:t>
            </a:r>
            <a:r>
              <a:rPr lang="en-US" sz="1200" dirty="0"/>
              <a:t> </a:t>
            </a:r>
            <a:r>
              <a:rPr lang="en-US" sz="1200" err="1"/>
              <a:t>întreprinderii</a:t>
            </a:r>
            <a:r>
              <a:rPr lang="en-US" sz="1200" dirty="0"/>
              <a:t> </a:t>
            </a:r>
            <a:r>
              <a:rPr lang="en-US" sz="1200" err="1"/>
              <a:t>pentru</a:t>
            </a:r>
            <a:r>
              <a:rPr lang="en-US" sz="1200" dirty="0"/>
              <a:t> </a:t>
            </a:r>
            <a:r>
              <a:rPr lang="en-US" sz="1200" err="1"/>
              <a:t>silvicultură</a:t>
            </a:r>
            <a:r>
              <a:rPr lang="en-US" sz="1200" dirty="0"/>
              <a:t> </a:t>
            </a:r>
            <a:r>
              <a:rPr lang="en-US" sz="1200" err="1"/>
              <a:t>Iargara</a:t>
            </a:r>
            <a:r>
              <a:rPr lang="en-US" sz="1200" dirty="0"/>
              <a:t> </a:t>
            </a:r>
            <a:r>
              <a:rPr lang="en-US" sz="1200" err="1"/>
              <a:t>este</a:t>
            </a:r>
            <a:r>
              <a:rPr lang="en-US" sz="1200" dirty="0"/>
              <a:t> </a:t>
            </a:r>
            <a:r>
              <a:rPr lang="en-US" sz="1200" err="1"/>
              <a:t>caracteristic</a:t>
            </a:r>
            <a:r>
              <a:rPr lang="en-US" sz="1200" dirty="0"/>
              <a:t> </a:t>
            </a:r>
            <a:r>
              <a:rPr lang="en-US" sz="1200" err="1"/>
              <a:t>prin</a:t>
            </a:r>
            <a:r>
              <a:rPr lang="en-US" sz="1200" dirty="0"/>
              <a:t> </a:t>
            </a:r>
            <a:r>
              <a:rPr lang="en-US" sz="1200" err="1"/>
              <a:t>prezenţa</a:t>
            </a:r>
            <a:r>
              <a:rPr lang="en-US" sz="1200" dirty="0"/>
              <a:t> </a:t>
            </a:r>
            <a:r>
              <a:rPr lang="en-US" sz="1200" err="1"/>
              <a:t>dealurilor</a:t>
            </a:r>
            <a:r>
              <a:rPr lang="en-US" sz="1200" dirty="0"/>
              <a:t> </a:t>
            </a:r>
            <a:r>
              <a:rPr lang="en-US" sz="1200" err="1"/>
              <a:t>înalte</a:t>
            </a:r>
            <a:r>
              <a:rPr lang="en-US" sz="1200" dirty="0"/>
              <a:t> </a:t>
            </a:r>
            <a:r>
              <a:rPr lang="en-US" sz="1200" err="1"/>
              <a:t>şi</a:t>
            </a:r>
            <a:r>
              <a:rPr lang="en-US" sz="1200" dirty="0"/>
              <a:t> </a:t>
            </a:r>
            <a:r>
              <a:rPr lang="en-US" sz="1200" err="1"/>
              <a:t>colinelor</a:t>
            </a:r>
            <a:r>
              <a:rPr lang="en-US" sz="1200" dirty="0"/>
              <a:t> ale </a:t>
            </a:r>
            <a:r>
              <a:rPr lang="en-US" sz="1200" err="1"/>
              <a:t>căror</a:t>
            </a:r>
            <a:r>
              <a:rPr lang="en-US" sz="1200" dirty="0"/>
              <a:t> </a:t>
            </a:r>
            <a:r>
              <a:rPr lang="en-US" sz="1200" err="1"/>
              <a:t>culmi</a:t>
            </a:r>
            <a:r>
              <a:rPr lang="en-US" sz="1200" dirty="0"/>
              <a:t> </a:t>
            </a:r>
            <a:r>
              <a:rPr lang="en-US" sz="1200" err="1"/>
              <a:t>coboară</a:t>
            </a:r>
            <a:r>
              <a:rPr lang="en-US" sz="1200" dirty="0"/>
              <a:t> fie </a:t>
            </a:r>
            <a:r>
              <a:rPr lang="en-US" sz="1200" err="1"/>
              <a:t>domol</a:t>
            </a:r>
            <a:r>
              <a:rPr lang="en-US" sz="1200" dirty="0"/>
              <a:t>, </a:t>
            </a:r>
            <a:r>
              <a:rPr lang="en-US" sz="1200" err="1"/>
              <a:t>în</a:t>
            </a:r>
            <a:r>
              <a:rPr lang="en-US" sz="1200" dirty="0"/>
              <a:t> </a:t>
            </a:r>
            <a:r>
              <a:rPr lang="en-US" sz="1200" err="1"/>
              <a:t>pante</a:t>
            </a:r>
            <a:r>
              <a:rPr lang="en-US" sz="1200" dirty="0"/>
              <a:t> </a:t>
            </a:r>
            <a:r>
              <a:rPr lang="en-US" sz="1200" err="1"/>
              <a:t>dulci</a:t>
            </a:r>
            <a:r>
              <a:rPr lang="en-US" sz="1200" dirty="0"/>
              <a:t> </a:t>
            </a:r>
            <a:r>
              <a:rPr lang="en-US" sz="1200" err="1"/>
              <a:t>după</a:t>
            </a:r>
            <a:r>
              <a:rPr lang="en-US" sz="1200" dirty="0"/>
              <a:t> </a:t>
            </a:r>
            <a:r>
              <a:rPr lang="en-US" sz="1200" err="1"/>
              <a:t>cursurile</a:t>
            </a:r>
            <a:r>
              <a:rPr lang="en-US" sz="1200" dirty="0"/>
              <a:t> de </a:t>
            </a:r>
            <a:r>
              <a:rPr lang="en-US" sz="1200" err="1"/>
              <a:t>apă</a:t>
            </a:r>
            <a:r>
              <a:rPr lang="en-US" sz="1200" dirty="0"/>
              <a:t> care le </a:t>
            </a:r>
            <a:r>
              <a:rPr lang="en-US" sz="1200" err="1"/>
              <a:t>fragmentează</a:t>
            </a:r>
            <a:r>
              <a:rPr lang="en-US" sz="1200" dirty="0"/>
              <a:t> </a:t>
            </a:r>
            <a:r>
              <a:rPr lang="en-US" sz="1200" err="1"/>
              <a:t>şi</a:t>
            </a:r>
            <a:r>
              <a:rPr lang="en-US" sz="1200" dirty="0"/>
              <a:t> le </a:t>
            </a:r>
            <a:r>
              <a:rPr lang="en-US" sz="1200" err="1"/>
              <a:t>desparte</a:t>
            </a:r>
            <a:r>
              <a:rPr lang="en-US" sz="1200" dirty="0"/>
              <a:t> </a:t>
            </a:r>
            <a:r>
              <a:rPr lang="en-US" sz="1200" err="1"/>
              <a:t>în</a:t>
            </a:r>
            <a:r>
              <a:rPr lang="en-US" sz="1200" dirty="0"/>
              <a:t> </a:t>
            </a:r>
            <a:r>
              <a:rPr lang="en-US" sz="1200" err="1"/>
              <a:t>văi</a:t>
            </a:r>
            <a:r>
              <a:rPr lang="en-US" sz="1200" dirty="0"/>
              <a:t> </a:t>
            </a:r>
            <a:r>
              <a:rPr lang="en-US" sz="1200" err="1"/>
              <a:t>largi</a:t>
            </a:r>
            <a:r>
              <a:rPr lang="en-US" sz="1200" dirty="0"/>
              <a:t>, fie </a:t>
            </a:r>
            <a:r>
              <a:rPr lang="en-US" sz="1200" err="1"/>
              <a:t>în</a:t>
            </a:r>
            <a:r>
              <a:rPr lang="en-US" sz="1200" dirty="0"/>
              <a:t> </a:t>
            </a:r>
            <a:r>
              <a:rPr lang="en-US" sz="1200" err="1"/>
              <a:t>pante</a:t>
            </a:r>
            <a:r>
              <a:rPr lang="en-US" sz="1200" dirty="0"/>
              <a:t> </a:t>
            </a:r>
            <a:r>
              <a:rPr lang="en-US" sz="1200" err="1"/>
              <a:t>mai</a:t>
            </a:r>
            <a:r>
              <a:rPr lang="en-US" sz="1200" dirty="0"/>
              <a:t> </a:t>
            </a:r>
            <a:r>
              <a:rPr lang="en-US" sz="1200" err="1"/>
              <a:t>repezi</a:t>
            </a:r>
            <a:r>
              <a:rPr lang="en-US" sz="1200" dirty="0"/>
              <a:t>, pe </a:t>
            </a:r>
            <a:r>
              <a:rPr lang="en-US" sz="1200" err="1"/>
              <a:t>porţiuni</a:t>
            </a:r>
            <a:r>
              <a:rPr lang="en-US" sz="1200" dirty="0"/>
              <a:t> ale </a:t>
            </a:r>
            <a:r>
              <a:rPr lang="en-US" sz="1200" err="1"/>
              <a:t>aceloraşi</a:t>
            </a:r>
            <a:r>
              <a:rPr lang="en-US" sz="1200" dirty="0"/>
              <a:t> </a:t>
            </a:r>
            <a:r>
              <a:rPr lang="en-US" sz="1200" err="1"/>
              <a:t>cursuri</a:t>
            </a:r>
            <a:r>
              <a:rPr lang="en-US" sz="1200" dirty="0"/>
              <a:t> de </a:t>
            </a:r>
            <a:r>
              <a:rPr lang="en-US" sz="1200" err="1"/>
              <a:t>apă</a:t>
            </a:r>
            <a:r>
              <a:rPr lang="en-US" sz="1200" dirty="0"/>
              <a:t>. Un aspect pregnant al </a:t>
            </a:r>
            <a:r>
              <a:rPr lang="en-US" sz="1200" err="1"/>
              <a:t>reliefului</a:t>
            </a:r>
            <a:r>
              <a:rPr lang="en-US" sz="1200" dirty="0"/>
              <a:t> </a:t>
            </a:r>
            <a:r>
              <a:rPr lang="en-US" sz="1200" err="1"/>
              <a:t>este</a:t>
            </a:r>
            <a:r>
              <a:rPr lang="en-US" sz="1200" dirty="0"/>
              <a:t> </a:t>
            </a:r>
            <a:r>
              <a:rPr lang="en-US" sz="1200" err="1"/>
              <a:t>prezenţa</a:t>
            </a:r>
            <a:r>
              <a:rPr lang="en-US" sz="1200" dirty="0"/>
              <a:t> </a:t>
            </a:r>
            <a:r>
              <a:rPr lang="en-US" sz="1200" err="1"/>
              <a:t>activă</a:t>
            </a:r>
            <a:r>
              <a:rPr lang="en-US" sz="1200" dirty="0"/>
              <a:t> a </a:t>
            </a:r>
            <a:r>
              <a:rPr lang="en-US" sz="1200" err="1"/>
              <a:t>alunecărilor</a:t>
            </a:r>
            <a:r>
              <a:rPr lang="en-US" sz="1200" dirty="0"/>
              <a:t> de </a:t>
            </a:r>
            <a:r>
              <a:rPr lang="en-US" sz="1200" err="1"/>
              <a:t>teren</a:t>
            </a:r>
            <a:r>
              <a:rPr lang="en-US" sz="1200" dirty="0"/>
              <a:t>, </a:t>
            </a:r>
            <a:r>
              <a:rPr lang="en-US" sz="1200" err="1"/>
              <a:t>diferite</a:t>
            </a:r>
            <a:r>
              <a:rPr lang="en-US" sz="1200" dirty="0"/>
              <a:t> ca </a:t>
            </a:r>
            <a:r>
              <a:rPr lang="en-US" sz="1200" err="1"/>
              <a:t>forme</a:t>
            </a:r>
            <a:r>
              <a:rPr lang="en-US" sz="1200" dirty="0"/>
              <a:t>, </a:t>
            </a:r>
            <a:r>
              <a:rPr lang="en-US" sz="1200" err="1"/>
              <a:t>dimensiuni</a:t>
            </a:r>
            <a:r>
              <a:rPr lang="en-US" sz="1200" dirty="0"/>
              <a:t> </a:t>
            </a:r>
            <a:r>
              <a:rPr lang="en-US" sz="1200" err="1"/>
              <a:t>şi</a:t>
            </a:r>
            <a:r>
              <a:rPr lang="en-US" sz="1200" dirty="0"/>
              <a:t> </a:t>
            </a:r>
            <a:r>
              <a:rPr lang="en-US" sz="1200" err="1"/>
              <a:t>vârste</a:t>
            </a:r>
            <a:r>
              <a:rPr lang="en-US" sz="1200" dirty="0"/>
              <a:t> </a:t>
            </a:r>
            <a:r>
              <a:rPr lang="en-US" sz="1200" err="1"/>
              <a:t>în</a:t>
            </a:r>
            <a:r>
              <a:rPr lang="en-US" sz="1200" dirty="0"/>
              <a:t> </a:t>
            </a:r>
            <a:r>
              <a:rPr lang="en-US" sz="1200" err="1"/>
              <a:t>terenurile</a:t>
            </a:r>
            <a:r>
              <a:rPr lang="en-US" sz="1200" dirty="0"/>
              <a:t> </a:t>
            </a:r>
            <a:r>
              <a:rPr lang="en-US" sz="1200" err="1"/>
              <a:t>degradate</a:t>
            </a:r>
            <a:r>
              <a:rPr lang="en-US" sz="1200" dirty="0"/>
              <a:t>, </a:t>
            </a:r>
            <a:r>
              <a:rPr lang="en-US" sz="1200" err="1"/>
              <a:t>fragmentarea</a:t>
            </a:r>
            <a:r>
              <a:rPr lang="en-US" sz="1200" dirty="0"/>
              <a:t> </a:t>
            </a:r>
            <a:r>
              <a:rPr lang="en-US" sz="1200" err="1"/>
              <a:t>terenului</a:t>
            </a:r>
            <a:r>
              <a:rPr lang="en-US" sz="1200" dirty="0"/>
              <a:t> </a:t>
            </a:r>
            <a:r>
              <a:rPr lang="en-US" sz="1200" err="1"/>
              <a:t>fiind</a:t>
            </a:r>
            <a:r>
              <a:rPr lang="en-US" sz="1200" dirty="0"/>
              <a:t> </a:t>
            </a:r>
            <a:r>
              <a:rPr lang="en-US" sz="1200" err="1"/>
              <a:t>şi</a:t>
            </a:r>
            <a:r>
              <a:rPr lang="en-US" sz="1200" dirty="0"/>
              <a:t> ca </a:t>
            </a:r>
            <a:r>
              <a:rPr lang="en-US" sz="1200" err="1"/>
              <a:t>rezultat</a:t>
            </a:r>
            <a:r>
              <a:rPr lang="en-US" sz="1200" dirty="0"/>
              <a:t> al </a:t>
            </a:r>
            <a:r>
              <a:rPr lang="en-US" sz="1200" err="1"/>
              <a:t>proceselor</a:t>
            </a:r>
            <a:r>
              <a:rPr lang="en-US" sz="1200" dirty="0"/>
              <a:t> de </a:t>
            </a:r>
            <a:r>
              <a:rPr lang="en-US" sz="1200" err="1"/>
              <a:t>eroziune</a:t>
            </a:r>
            <a:r>
              <a:rPr lang="en-US" sz="1200" dirty="0"/>
              <a:t>. </a:t>
            </a:r>
            <a:r>
              <a:rPr lang="en-US" sz="1200" err="1"/>
              <a:t>Unitatea</a:t>
            </a:r>
            <a:r>
              <a:rPr lang="en-US" sz="1200" dirty="0"/>
              <a:t> </a:t>
            </a:r>
            <a:r>
              <a:rPr lang="en-US" sz="1200" err="1"/>
              <a:t>geomorfologică</a:t>
            </a:r>
            <a:r>
              <a:rPr lang="en-US" sz="1200" dirty="0"/>
              <a:t> </a:t>
            </a:r>
            <a:r>
              <a:rPr lang="en-US" sz="1200" err="1"/>
              <a:t>predominantă</a:t>
            </a:r>
            <a:r>
              <a:rPr lang="en-US" sz="1200" dirty="0"/>
              <a:t> </a:t>
            </a:r>
            <a:r>
              <a:rPr lang="en-US" sz="1200" err="1"/>
              <a:t>este</a:t>
            </a:r>
            <a:r>
              <a:rPr lang="en-US" sz="1200" dirty="0"/>
              <a:t> </a:t>
            </a:r>
            <a:r>
              <a:rPr lang="en-US" sz="1200" err="1"/>
              <a:t>versantul</a:t>
            </a:r>
            <a:r>
              <a:rPr lang="en-US" sz="1200" dirty="0"/>
              <a:t>. </a:t>
            </a:r>
            <a:r>
              <a:rPr lang="en-US" sz="1200" err="1"/>
              <a:t>Configuraţia</a:t>
            </a:r>
            <a:r>
              <a:rPr lang="en-US" sz="1200" dirty="0"/>
              <a:t> </a:t>
            </a:r>
            <a:r>
              <a:rPr lang="en-US" sz="1200" err="1"/>
              <a:t>terenului</a:t>
            </a:r>
            <a:r>
              <a:rPr lang="en-US" sz="1200" dirty="0"/>
              <a:t> </a:t>
            </a:r>
            <a:r>
              <a:rPr lang="en-US" sz="1200" err="1"/>
              <a:t>este</a:t>
            </a:r>
            <a:r>
              <a:rPr lang="en-US" sz="1200" dirty="0"/>
              <a:t> </a:t>
            </a:r>
            <a:r>
              <a:rPr lang="en-US" sz="1200" err="1"/>
              <a:t>ondulată</a:t>
            </a:r>
            <a:r>
              <a:rPr lang="en-US" sz="1200" dirty="0"/>
              <a:t> </a:t>
            </a:r>
            <a:r>
              <a:rPr lang="en-US" sz="1200" err="1"/>
              <a:t>şi</a:t>
            </a:r>
            <a:r>
              <a:rPr lang="en-US" sz="1200" dirty="0"/>
              <a:t> </a:t>
            </a:r>
            <a:r>
              <a:rPr lang="en-US" sz="1200" err="1"/>
              <a:t>plană</a:t>
            </a:r>
            <a:r>
              <a:rPr lang="en-US" sz="1200" dirty="0"/>
              <a:t>, </a:t>
            </a:r>
            <a:r>
              <a:rPr lang="en-US" sz="1200" err="1"/>
              <a:t>mai</a:t>
            </a:r>
            <a:r>
              <a:rPr lang="en-US" sz="1200" dirty="0"/>
              <a:t> </a:t>
            </a:r>
            <a:r>
              <a:rPr lang="en-US" sz="1200" err="1"/>
              <a:t>rar</a:t>
            </a:r>
            <a:r>
              <a:rPr lang="en-US" sz="1200" dirty="0"/>
              <a:t> </a:t>
            </a:r>
            <a:r>
              <a:rPr lang="en-US" sz="1200" err="1"/>
              <a:t>frământată</a:t>
            </a:r>
            <a:r>
              <a:rPr lang="en-US" sz="1200" dirty="0"/>
              <a:t>. </a:t>
            </a:r>
            <a:r>
              <a:rPr lang="en-US" sz="1200" err="1"/>
              <a:t>Relieful</a:t>
            </a:r>
            <a:r>
              <a:rPr lang="en-US" sz="1200" dirty="0"/>
              <a:t> </a:t>
            </a:r>
            <a:r>
              <a:rPr lang="en-US" sz="1200" err="1"/>
              <a:t>influenţează</a:t>
            </a:r>
            <a:r>
              <a:rPr lang="en-US" sz="1200" dirty="0"/>
              <a:t> </a:t>
            </a:r>
            <a:r>
              <a:rPr lang="en-US" sz="1200" err="1"/>
              <a:t>atât</a:t>
            </a:r>
            <a:r>
              <a:rPr lang="en-US" sz="1200" dirty="0"/>
              <a:t> </a:t>
            </a:r>
            <a:r>
              <a:rPr lang="en-US" sz="1200" err="1"/>
              <a:t>răspândirea</a:t>
            </a:r>
            <a:r>
              <a:rPr lang="en-US" sz="1200" dirty="0"/>
              <a:t> </a:t>
            </a:r>
            <a:r>
              <a:rPr lang="en-US" sz="1200" err="1"/>
              <a:t>şi</a:t>
            </a:r>
            <a:r>
              <a:rPr lang="en-US" sz="1200" dirty="0"/>
              <a:t> </a:t>
            </a:r>
            <a:r>
              <a:rPr lang="en-US" sz="1200" err="1"/>
              <a:t>însuşirea</a:t>
            </a:r>
            <a:r>
              <a:rPr lang="en-US" sz="1200" dirty="0"/>
              <a:t> </a:t>
            </a:r>
            <a:r>
              <a:rPr lang="en-US" sz="1200" err="1"/>
              <a:t>solului</a:t>
            </a:r>
            <a:r>
              <a:rPr lang="en-US" sz="1200" dirty="0"/>
              <a:t> (</a:t>
            </a:r>
            <a:r>
              <a:rPr lang="en-US" sz="1200" err="1"/>
              <a:t>profunzime</a:t>
            </a:r>
            <a:r>
              <a:rPr lang="en-US" sz="1200" dirty="0"/>
              <a:t>, </a:t>
            </a:r>
            <a:r>
              <a:rPr lang="en-US" sz="1200" err="1"/>
              <a:t>intensitatea</a:t>
            </a:r>
            <a:r>
              <a:rPr lang="en-US" sz="1200" dirty="0"/>
              <a:t> </a:t>
            </a:r>
            <a:r>
              <a:rPr lang="en-US" sz="1200" err="1"/>
              <a:t>erodării</a:t>
            </a:r>
            <a:r>
              <a:rPr lang="en-US" sz="1200" dirty="0"/>
              <a:t> </a:t>
            </a:r>
            <a:r>
              <a:rPr lang="en-US" sz="1200" err="1"/>
              <a:t>ş.a</a:t>
            </a:r>
            <a:r>
              <a:rPr lang="en-US" sz="1200" dirty="0"/>
              <a:t>.), </a:t>
            </a:r>
            <a:r>
              <a:rPr lang="en-US" sz="1200" err="1"/>
              <a:t>cât</a:t>
            </a:r>
            <a:r>
              <a:rPr lang="en-US" sz="1200" dirty="0"/>
              <a:t> </a:t>
            </a:r>
            <a:r>
              <a:rPr lang="en-US" sz="1200" err="1"/>
              <a:t>şi</a:t>
            </a:r>
            <a:r>
              <a:rPr lang="en-US" sz="1200" dirty="0"/>
              <a:t> </a:t>
            </a:r>
            <a:r>
              <a:rPr lang="en-US" sz="1200" err="1"/>
              <a:t>asupra</a:t>
            </a:r>
            <a:r>
              <a:rPr lang="en-US" sz="1200" dirty="0"/>
              <a:t> </a:t>
            </a:r>
            <a:r>
              <a:rPr lang="en-US" sz="1200" err="1"/>
              <a:t>proceselor</a:t>
            </a:r>
            <a:r>
              <a:rPr lang="en-US" sz="1200" dirty="0"/>
              <a:t> de </a:t>
            </a:r>
            <a:r>
              <a:rPr lang="en-US" sz="1200" err="1"/>
              <a:t>solificare</a:t>
            </a:r>
            <a:r>
              <a:rPr lang="en-US" sz="1200" dirty="0"/>
              <a:t>, </a:t>
            </a:r>
            <a:r>
              <a:rPr lang="en-US" sz="1200" err="1"/>
              <a:t>prezenţei</a:t>
            </a:r>
            <a:r>
              <a:rPr lang="en-US" sz="1200" dirty="0"/>
              <a:t> </a:t>
            </a:r>
            <a:r>
              <a:rPr lang="en-US" sz="1200" err="1"/>
              <a:t>vegetaţiei</a:t>
            </a:r>
            <a:r>
              <a:rPr lang="en-US" sz="1200" dirty="0"/>
              <a:t> </a:t>
            </a:r>
            <a:r>
              <a:rPr lang="en-US" sz="1200" err="1"/>
              <a:t>forestiere</a:t>
            </a:r>
            <a:r>
              <a:rPr lang="en-US" sz="1200" dirty="0"/>
              <a:t>, </a:t>
            </a:r>
            <a:r>
              <a:rPr lang="en-US" sz="1200" err="1"/>
              <a:t>tipurilor</a:t>
            </a:r>
            <a:r>
              <a:rPr lang="en-US" sz="1200" dirty="0"/>
              <a:t> de </a:t>
            </a:r>
            <a:r>
              <a:rPr lang="en-US" sz="1200" err="1"/>
              <a:t>pădure</a:t>
            </a:r>
            <a:r>
              <a:rPr lang="en-US" sz="1200" dirty="0"/>
              <a:t> </a:t>
            </a:r>
            <a:r>
              <a:rPr lang="en-US" sz="1200" err="1"/>
              <a:t>şi</a:t>
            </a:r>
            <a:r>
              <a:rPr lang="en-US" sz="1200" dirty="0"/>
              <a:t> de </a:t>
            </a:r>
            <a:r>
              <a:rPr lang="en-US" sz="1200" err="1"/>
              <a:t>staţiune</a:t>
            </a:r>
            <a:r>
              <a:rPr lang="en-US" sz="1200" dirty="0"/>
              <a:t>. </a:t>
            </a:r>
            <a:r>
              <a:rPr lang="en-US" sz="1200" err="1"/>
              <a:t>Principalele</a:t>
            </a:r>
            <a:r>
              <a:rPr lang="en-US" sz="1200" dirty="0"/>
              <a:t> </a:t>
            </a:r>
            <a:r>
              <a:rPr lang="en-US" sz="1200" err="1"/>
              <a:t>roci</a:t>
            </a:r>
            <a:r>
              <a:rPr lang="en-US" sz="1200" dirty="0"/>
              <a:t> </a:t>
            </a:r>
            <a:r>
              <a:rPr lang="en-US" sz="1200" err="1"/>
              <a:t>identificate</a:t>
            </a:r>
            <a:r>
              <a:rPr lang="en-US" sz="1200" dirty="0"/>
              <a:t> </a:t>
            </a:r>
            <a:r>
              <a:rPr lang="en-US" sz="1200" err="1"/>
              <a:t>în</a:t>
            </a:r>
            <a:r>
              <a:rPr lang="en-US" sz="1200" dirty="0"/>
              <a:t> </a:t>
            </a:r>
            <a:r>
              <a:rPr lang="en-US" sz="1200" err="1"/>
              <a:t>teritoriul</a:t>
            </a:r>
            <a:r>
              <a:rPr lang="en-US" sz="1200" dirty="0"/>
              <a:t> </a:t>
            </a:r>
            <a:r>
              <a:rPr lang="en-US" sz="1200" err="1"/>
              <a:t>studiat</a:t>
            </a:r>
            <a:r>
              <a:rPr lang="en-US" sz="1200" dirty="0"/>
              <a:t> sunt.: - </a:t>
            </a:r>
            <a:r>
              <a:rPr lang="en-US" sz="1200" err="1"/>
              <a:t>depozite</a:t>
            </a:r>
            <a:r>
              <a:rPr lang="en-US" sz="1200" dirty="0"/>
              <a:t> </a:t>
            </a:r>
            <a:r>
              <a:rPr lang="en-US" sz="1200" err="1"/>
              <a:t>loessoide</a:t>
            </a:r>
            <a:r>
              <a:rPr lang="en-US" sz="1200" dirty="0"/>
              <a:t> </a:t>
            </a:r>
            <a:r>
              <a:rPr lang="en-US" sz="1200" err="1"/>
              <a:t>lutoase</a:t>
            </a:r>
            <a:r>
              <a:rPr lang="en-US" sz="1200" dirty="0"/>
              <a:t>, de </a:t>
            </a:r>
            <a:r>
              <a:rPr lang="en-US" sz="1200" err="1"/>
              <a:t>culoare</a:t>
            </a:r>
            <a:r>
              <a:rPr lang="en-US" sz="1200" dirty="0"/>
              <a:t> pal-</a:t>
            </a:r>
            <a:r>
              <a:rPr lang="en-US" sz="1200" err="1"/>
              <a:t>gălbuie</a:t>
            </a:r>
            <a:r>
              <a:rPr lang="en-US" sz="1200" dirty="0"/>
              <a:t> </a:t>
            </a:r>
            <a:r>
              <a:rPr lang="en-US" sz="1200" err="1"/>
              <a:t>şi</a:t>
            </a:r>
            <a:r>
              <a:rPr lang="en-US" sz="1200" dirty="0"/>
              <a:t> </a:t>
            </a:r>
            <a:r>
              <a:rPr lang="en-US" sz="1200" err="1"/>
              <a:t>mai</a:t>
            </a:r>
            <a:r>
              <a:rPr lang="en-US" sz="1200" dirty="0"/>
              <a:t> </a:t>
            </a:r>
            <a:r>
              <a:rPr lang="en-US" sz="1200" err="1"/>
              <a:t>rar</a:t>
            </a:r>
            <a:r>
              <a:rPr lang="en-US" sz="1200" dirty="0"/>
              <a:t> </a:t>
            </a:r>
            <a:r>
              <a:rPr lang="en-US" sz="1200" err="1"/>
              <a:t>brun-pală</a:t>
            </a:r>
            <a:r>
              <a:rPr lang="en-US" sz="1200" dirty="0"/>
              <a:t>, </a:t>
            </a:r>
            <a:r>
              <a:rPr lang="en-US" sz="1200" err="1"/>
              <a:t>afânate</a:t>
            </a:r>
            <a:r>
              <a:rPr lang="en-US" sz="1200" dirty="0"/>
              <a:t>. Se </a:t>
            </a:r>
            <a:r>
              <a:rPr lang="en-US" sz="1200" err="1"/>
              <a:t>întâlnesc</a:t>
            </a:r>
            <a:r>
              <a:rPr lang="en-US" sz="1200" dirty="0"/>
              <a:t> pe </a:t>
            </a:r>
            <a:r>
              <a:rPr lang="en-US" sz="1200" err="1"/>
              <a:t>cumpenele</a:t>
            </a:r>
            <a:r>
              <a:rPr lang="en-US" sz="1200" dirty="0"/>
              <a:t> </a:t>
            </a:r>
            <a:r>
              <a:rPr lang="en-US" sz="1200" err="1"/>
              <a:t>apelor</a:t>
            </a:r>
            <a:r>
              <a:rPr lang="en-US" sz="1200" dirty="0"/>
              <a:t> </a:t>
            </a:r>
            <a:r>
              <a:rPr lang="en-US" sz="1200" err="1"/>
              <a:t>şi</a:t>
            </a:r>
            <a:r>
              <a:rPr lang="en-US" sz="1200" dirty="0"/>
              <a:t> pe </a:t>
            </a:r>
            <a:r>
              <a:rPr lang="en-US" sz="1200" err="1"/>
              <a:t>versanţii</a:t>
            </a:r>
            <a:r>
              <a:rPr lang="en-US" sz="1200" dirty="0"/>
              <a:t> </a:t>
            </a:r>
            <a:r>
              <a:rPr lang="en-US" sz="1200" err="1"/>
              <a:t>acestora</a:t>
            </a:r>
            <a:r>
              <a:rPr lang="en-US" sz="1200" dirty="0"/>
              <a:t> la </a:t>
            </a:r>
            <a:r>
              <a:rPr lang="en-US" sz="1200" err="1"/>
              <a:t>altitudini</a:t>
            </a:r>
            <a:r>
              <a:rPr lang="en-US" sz="1200" dirty="0"/>
              <a:t> nu </a:t>
            </a:r>
            <a:r>
              <a:rPr lang="en-US" sz="1200" err="1"/>
              <a:t>mai</a:t>
            </a:r>
            <a:r>
              <a:rPr lang="en-US" sz="1200" dirty="0"/>
              <a:t> </a:t>
            </a:r>
            <a:r>
              <a:rPr lang="en-US" sz="1200" err="1"/>
              <a:t>mari</a:t>
            </a:r>
            <a:r>
              <a:rPr lang="en-US" sz="1200" dirty="0"/>
              <a:t> de 250 m </a:t>
            </a:r>
            <a:r>
              <a:rPr lang="en-US" sz="1200" err="1"/>
              <a:t>şi</a:t>
            </a:r>
            <a:r>
              <a:rPr lang="en-US" sz="1200" dirty="0"/>
              <a:t> de </a:t>
            </a:r>
            <a:r>
              <a:rPr lang="en-US" sz="1200" err="1"/>
              <a:t>asemenea</a:t>
            </a:r>
            <a:r>
              <a:rPr lang="en-US" sz="1200" dirty="0"/>
              <a:t> pe </a:t>
            </a:r>
            <a:r>
              <a:rPr lang="en-US" sz="1200" err="1"/>
              <a:t>terasele</a:t>
            </a:r>
            <a:r>
              <a:rPr lang="en-US" sz="1200" dirty="0"/>
              <a:t> </a:t>
            </a:r>
            <a:r>
              <a:rPr lang="en-US" sz="1200" err="1"/>
              <a:t>râurilor</a:t>
            </a:r>
            <a:r>
              <a:rPr lang="en-US" sz="1200" dirty="0"/>
              <a:t> </a:t>
            </a:r>
            <a:r>
              <a:rPr lang="en-US" sz="1200" err="1"/>
              <a:t>Lăpuşna</a:t>
            </a:r>
            <a:r>
              <a:rPr lang="en-US" sz="1200" dirty="0"/>
              <a:t> </a:t>
            </a:r>
            <a:r>
              <a:rPr lang="en-US" sz="1200" err="1"/>
              <a:t>şi</a:t>
            </a:r>
            <a:r>
              <a:rPr lang="en-US" sz="1200" dirty="0"/>
              <a:t> </a:t>
            </a:r>
            <a:r>
              <a:rPr lang="en-US" sz="1200" err="1"/>
              <a:t>Lăpuşniţa</a:t>
            </a:r>
            <a:r>
              <a:rPr lang="en-US" sz="1200" dirty="0"/>
              <a:t>. </a:t>
            </a:r>
            <a:r>
              <a:rPr lang="en-US" sz="1200" err="1"/>
              <a:t>Aceste</a:t>
            </a:r>
            <a:r>
              <a:rPr lang="en-US" sz="1200" dirty="0"/>
              <a:t> </a:t>
            </a:r>
            <a:r>
              <a:rPr lang="en-US" sz="1200" err="1"/>
              <a:t>roci</a:t>
            </a:r>
            <a:r>
              <a:rPr lang="en-US" sz="1200" dirty="0"/>
              <a:t> sunt </a:t>
            </a:r>
            <a:r>
              <a:rPr lang="en-US" sz="1200" err="1"/>
              <a:t>bogate</a:t>
            </a:r>
            <a:r>
              <a:rPr lang="en-US" sz="1200" dirty="0"/>
              <a:t> </a:t>
            </a:r>
            <a:r>
              <a:rPr lang="en-US" sz="1200" err="1"/>
              <a:t>în</a:t>
            </a:r>
            <a:r>
              <a:rPr lang="en-US" sz="1200" dirty="0"/>
              <a:t> Fe </a:t>
            </a:r>
            <a:r>
              <a:rPr lang="en-US" sz="1200" err="1"/>
              <a:t>şi</a:t>
            </a:r>
            <a:r>
              <a:rPr lang="en-US" sz="1200" dirty="0"/>
              <a:t> Al, </a:t>
            </a:r>
            <a:r>
              <a:rPr lang="en-US" sz="1200" err="1"/>
              <a:t>lipsite</a:t>
            </a:r>
            <a:r>
              <a:rPr lang="en-US" sz="1200" dirty="0"/>
              <a:t> de </a:t>
            </a:r>
            <a:r>
              <a:rPr lang="en-US" sz="1200" err="1"/>
              <a:t>gips</a:t>
            </a:r>
            <a:r>
              <a:rPr lang="en-US" sz="1200" dirty="0"/>
              <a:t>. </a:t>
            </a:r>
            <a:r>
              <a:rPr lang="en-US" sz="1200" err="1"/>
              <a:t>Datorită</a:t>
            </a:r>
            <a:r>
              <a:rPr lang="en-US" sz="1200" dirty="0"/>
              <a:t> </a:t>
            </a:r>
            <a:r>
              <a:rPr lang="en-US" sz="1200" err="1"/>
              <a:t>afânării</a:t>
            </a:r>
            <a:r>
              <a:rPr lang="en-US" sz="1200" dirty="0"/>
              <a:t> </a:t>
            </a:r>
            <a:r>
              <a:rPr lang="en-US" sz="1200" err="1"/>
              <a:t>acestor</a:t>
            </a:r>
            <a:r>
              <a:rPr lang="en-US" sz="1200" dirty="0"/>
              <a:t> </a:t>
            </a:r>
            <a:r>
              <a:rPr lang="en-US" sz="1200" err="1"/>
              <a:t>roci</a:t>
            </a:r>
            <a:r>
              <a:rPr lang="en-US" sz="1200" dirty="0"/>
              <a:t> </a:t>
            </a:r>
            <a:r>
              <a:rPr lang="en-US" sz="1200" err="1"/>
              <a:t>solurile</a:t>
            </a:r>
            <a:r>
              <a:rPr lang="en-US" sz="1200" dirty="0"/>
              <a:t> </a:t>
            </a:r>
            <a:r>
              <a:rPr lang="en-US" sz="1200" err="1"/>
              <a:t>formate</a:t>
            </a:r>
            <a:r>
              <a:rPr lang="en-US" sz="1200" dirty="0"/>
              <a:t> pe </a:t>
            </a:r>
            <a:r>
              <a:rPr lang="en-US" sz="1200" err="1"/>
              <a:t>ele</a:t>
            </a:r>
            <a:r>
              <a:rPr lang="en-US" sz="1200" dirty="0"/>
              <a:t> </a:t>
            </a:r>
            <a:r>
              <a:rPr lang="en-US" sz="1200" err="1"/>
              <a:t>moştenesc</a:t>
            </a:r>
            <a:r>
              <a:rPr lang="en-US" sz="1200" dirty="0"/>
              <a:t> o </a:t>
            </a:r>
            <a:r>
              <a:rPr lang="en-US" sz="1200" err="1"/>
              <a:t>compactitate</a:t>
            </a:r>
            <a:r>
              <a:rPr lang="en-US" sz="1200" dirty="0"/>
              <a:t> </a:t>
            </a:r>
            <a:r>
              <a:rPr lang="en-US" sz="1200" err="1"/>
              <a:t>medie</a:t>
            </a:r>
            <a:r>
              <a:rPr lang="en-US" sz="1200" dirty="0"/>
              <a:t>. Ele </a:t>
            </a:r>
            <a:r>
              <a:rPr lang="en-US" sz="1200" err="1"/>
              <a:t>servesc</a:t>
            </a:r>
            <a:r>
              <a:rPr lang="en-US" sz="1200" dirty="0"/>
              <a:t> ca un bun material de </a:t>
            </a:r>
            <a:r>
              <a:rPr lang="en-US" sz="1200" err="1"/>
              <a:t>solificare</a:t>
            </a:r>
            <a:r>
              <a:rPr lang="en-US" sz="1200" dirty="0"/>
              <a:t> </a:t>
            </a:r>
            <a:r>
              <a:rPr lang="en-US" sz="1200" err="1"/>
              <a:t>deoarece</a:t>
            </a:r>
            <a:r>
              <a:rPr lang="en-US" sz="1200" dirty="0"/>
              <a:t> </a:t>
            </a:r>
            <a:r>
              <a:rPr lang="en-US" sz="1200" err="1"/>
              <a:t>asigură</a:t>
            </a:r>
            <a:r>
              <a:rPr lang="en-US" sz="1200" dirty="0"/>
              <a:t> </a:t>
            </a:r>
            <a:r>
              <a:rPr lang="en-US" sz="1200" err="1"/>
              <a:t>condiţii</a:t>
            </a:r>
            <a:r>
              <a:rPr lang="en-US" sz="1200" dirty="0"/>
              <a:t> </a:t>
            </a:r>
            <a:r>
              <a:rPr lang="en-US" sz="1200" err="1"/>
              <a:t>fizice</a:t>
            </a:r>
            <a:r>
              <a:rPr lang="en-US" sz="1200" dirty="0"/>
              <a:t> </a:t>
            </a:r>
            <a:r>
              <a:rPr lang="en-US" sz="1200" err="1"/>
              <a:t>favorabile</a:t>
            </a:r>
            <a:r>
              <a:rPr lang="en-US" sz="1200" dirty="0"/>
              <a:t> </a:t>
            </a:r>
            <a:r>
              <a:rPr lang="en-US" sz="1200" err="1"/>
              <a:t>solului</a:t>
            </a:r>
            <a:r>
              <a:rPr lang="en-US" sz="1200" dirty="0"/>
              <a:t>; - </a:t>
            </a:r>
            <a:r>
              <a:rPr lang="en-US" sz="1200" err="1"/>
              <a:t>depozite</a:t>
            </a:r>
            <a:r>
              <a:rPr lang="en-US" sz="1200" dirty="0"/>
              <a:t> eluvial-</a:t>
            </a:r>
            <a:r>
              <a:rPr lang="en-US" sz="1200" err="1"/>
              <a:t>deluviale</a:t>
            </a:r>
            <a:r>
              <a:rPr lang="en-US" sz="1200" dirty="0"/>
              <a:t> </a:t>
            </a:r>
            <a:r>
              <a:rPr lang="en-US" sz="1200" err="1"/>
              <a:t>argilo-lutoase</a:t>
            </a:r>
            <a:r>
              <a:rPr lang="en-US" sz="1200" dirty="0"/>
              <a:t> </a:t>
            </a:r>
            <a:r>
              <a:rPr lang="en-US" sz="1200" err="1"/>
              <a:t>şi</a:t>
            </a:r>
            <a:r>
              <a:rPr lang="en-US" sz="1200" dirty="0"/>
              <a:t> </a:t>
            </a:r>
            <a:r>
              <a:rPr lang="en-US" sz="1200" err="1"/>
              <a:t>lutoase</a:t>
            </a:r>
            <a:r>
              <a:rPr lang="en-US" sz="1200" dirty="0"/>
              <a:t> de </a:t>
            </a:r>
            <a:r>
              <a:rPr lang="en-US" sz="1200" err="1"/>
              <a:t>culoare</a:t>
            </a:r>
            <a:r>
              <a:rPr lang="en-US" sz="1200" dirty="0"/>
              <a:t> </a:t>
            </a:r>
            <a:r>
              <a:rPr lang="en-US" sz="1200" err="1"/>
              <a:t>brun-gălbuie</a:t>
            </a:r>
            <a:r>
              <a:rPr lang="en-US" sz="1200" dirty="0"/>
              <a:t>, </a:t>
            </a:r>
            <a:r>
              <a:rPr lang="en-US" sz="1200" err="1"/>
              <a:t>mai</a:t>
            </a:r>
            <a:r>
              <a:rPr lang="en-US" sz="1200" dirty="0"/>
              <a:t> </a:t>
            </a:r>
            <a:r>
              <a:rPr lang="en-US" sz="1200" err="1"/>
              <a:t>rar</a:t>
            </a:r>
            <a:r>
              <a:rPr lang="en-US" sz="1200" dirty="0"/>
              <a:t> </a:t>
            </a:r>
            <a:r>
              <a:rPr lang="en-US" sz="1200" err="1"/>
              <a:t>brună</a:t>
            </a:r>
            <a:r>
              <a:rPr lang="en-US" sz="1200" dirty="0"/>
              <a:t>. </a:t>
            </a:r>
            <a:r>
              <a:rPr lang="en-US" sz="1200" err="1"/>
              <a:t>Acestea</a:t>
            </a:r>
            <a:r>
              <a:rPr lang="en-US" sz="1200" dirty="0"/>
              <a:t> sunt </a:t>
            </a:r>
            <a:r>
              <a:rPr lang="en-US" sz="1200" err="1"/>
              <a:t>produsele</a:t>
            </a:r>
            <a:r>
              <a:rPr lang="en-US" sz="1200" dirty="0"/>
              <a:t> </a:t>
            </a:r>
            <a:r>
              <a:rPr lang="en-US" sz="1200" err="1"/>
              <a:t>alterării</a:t>
            </a:r>
            <a:r>
              <a:rPr lang="en-US" sz="1200" dirty="0"/>
              <a:t> </a:t>
            </a:r>
            <a:r>
              <a:rPr lang="en-US" sz="1200" err="1"/>
              <a:t>şi</a:t>
            </a:r>
            <a:r>
              <a:rPr lang="en-US" sz="1200" dirty="0"/>
              <a:t> </a:t>
            </a:r>
            <a:r>
              <a:rPr lang="en-US" sz="1200" err="1"/>
              <a:t>redepozitării</a:t>
            </a:r>
            <a:r>
              <a:rPr lang="en-US" sz="1200" dirty="0"/>
              <a:t> </a:t>
            </a:r>
            <a:r>
              <a:rPr lang="en-US" sz="1200" err="1"/>
              <a:t>depozitelor</a:t>
            </a:r>
            <a:r>
              <a:rPr lang="en-US" sz="1200" dirty="0"/>
              <a:t> </a:t>
            </a:r>
            <a:r>
              <a:rPr lang="en-US" sz="1200" err="1"/>
              <a:t>neogene</a:t>
            </a:r>
            <a:r>
              <a:rPr lang="en-US" sz="1200" dirty="0"/>
              <a:t> </a:t>
            </a:r>
            <a:r>
              <a:rPr lang="en-US" sz="1200" err="1"/>
              <a:t>lutoase</a:t>
            </a:r>
            <a:r>
              <a:rPr lang="en-US" sz="1200" dirty="0"/>
              <a:t> </a:t>
            </a:r>
            <a:r>
              <a:rPr lang="en-US" sz="1200" err="1"/>
              <a:t>şi</a:t>
            </a:r>
            <a:r>
              <a:rPr lang="en-US" sz="1200" dirty="0"/>
              <a:t> </a:t>
            </a:r>
            <a:r>
              <a:rPr lang="en-US" sz="1200" err="1"/>
              <a:t>luto-argiloase</a:t>
            </a:r>
            <a:r>
              <a:rPr lang="en-US" sz="1200" dirty="0"/>
              <a:t> de </a:t>
            </a:r>
            <a:r>
              <a:rPr lang="en-US" sz="1200" err="1"/>
              <a:t>diversă</a:t>
            </a:r>
            <a:r>
              <a:rPr lang="en-US" sz="1200" dirty="0"/>
              <a:t> </a:t>
            </a:r>
            <a:r>
              <a:rPr lang="en-US" sz="1200" err="1"/>
              <a:t>compoziţie</a:t>
            </a:r>
            <a:r>
              <a:rPr lang="en-US" sz="1200" dirty="0"/>
              <a:t> </a:t>
            </a:r>
            <a:r>
              <a:rPr lang="en-US" sz="1200" err="1"/>
              <a:t>mecanică</a:t>
            </a:r>
            <a:r>
              <a:rPr lang="en-US" sz="1200" dirty="0"/>
              <a:t>. 77% 23% 0% </a:t>
            </a:r>
            <a:r>
              <a:rPr lang="en-US" sz="1200" err="1"/>
              <a:t>Proprietatea</a:t>
            </a:r>
            <a:r>
              <a:rPr lang="en-US" sz="1200" dirty="0"/>
              <a:t> </a:t>
            </a:r>
            <a:r>
              <a:rPr lang="en-US" sz="1200" err="1"/>
              <a:t>publică</a:t>
            </a:r>
            <a:r>
              <a:rPr lang="en-US" sz="1200" dirty="0"/>
              <a:t> a </a:t>
            </a:r>
            <a:r>
              <a:rPr lang="en-US" sz="1200" err="1"/>
              <a:t>statului</a:t>
            </a:r>
            <a:r>
              <a:rPr lang="en-US" sz="1200" dirty="0"/>
              <a:t>. </a:t>
            </a:r>
            <a:r>
              <a:rPr lang="en-US" sz="1200" err="1"/>
              <a:t>Proprietatea</a:t>
            </a:r>
            <a:r>
              <a:rPr lang="en-US" sz="1200" dirty="0"/>
              <a:t> </a:t>
            </a:r>
            <a:r>
              <a:rPr lang="en-US" sz="1200" err="1"/>
              <a:t>publică</a:t>
            </a:r>
            <a:r>
              <a:rPr lang="en-US" sz="1200" dirty="0"/>
              <a:t> a UTA. </a:t>
            </a:r>
            <a:r>
              <a:rPr lang="en-US" sz="1200" err="1"/>
              <a:t>Proprietatea</a:t>
            </a:r>
            <a:r>
              <a:rPr lang="en-US" sz="1200" dirty="0"/>
              <a:t> </a:t>
            </a:r>
            <a:r>
              <a:rPr lang="en-US" sz="1200" err="1"/>
              <a:t>privată</a:t>
            </a:r>
            <a:r>
              <a:rPr lang="en-US" sz="1200" dirty="0"/>
              <a:t>. - </a:t>
            </a:r>
            <a:r>
              <a:rPr lang="en-US" sz="1200" err="1"/>
              <a:t>depozitele</a:t>
            </a:r>
            <a:r>
              <a:rPr lang="en-US" sz="1200" dirty="0"/>
              <a:t> </a:t>
            </a:r>
            <a:r>
              <a:rPr lang="en-US" sz="1200" err="1"/>
              <a:t>cuaternare</a:t>
            </a:r>
            <a:r>
              <a:rPr lang="en-US" sz="1200" dirty="0"/>
              <a:t> </a:t>
            </a:r>
            <a:r>
              <a:rPr lang="en-US" sz="1200" err="1"/>
              <a:t>loessoidele</a:t>
            </a:r>
            <a:r>
              <a:rPr lang="en-US" sz="1200" dirty="0"/>
              <a:t> </a:t>
            </a:r>
            <a:r>
              <a:rPr lang="en-US" sz="1200" err="1"/>
              <a:t>luto-argiloase</a:t>
            </a:r>
            <a:r>
              <a:rPr lang="en-US" sz="1200" dirty="0"/>
              <a:t> </a:t>
            </a:r>
            <a:r>
              <a:rPr lang="en-US" sz="1200" err="1"/>
              <a:t>şi</a:t>
            </a:r>
            <a:r>
              <a:rPr lang="en-US" sz="1200" dirty="0"/>
              <a:t> </a:t>
            </a:r>
            <a:r>
              <a:rPr lang="en-US" sz="1200" err="1"/>
              <a:t>argilo-lutoase</a:t>
            </a:r>
            <a:r>
              <a:rPr lang="en-US" sz="1200" dirty="0"/>
              <a:t>, </a:t>
            </a:r>
            <a:r>
              <a:rPr lang="en-US" sz="1200" err="1"/>
              <a:t>ocupă</a:t>
            </a:r>
            <a:r>
              <a:rPr lang="en-US" sz="1200" dirty="0"/>
              <a:t> </a:t>
            </a:r>
            <a:r>
              <a:rPr lang="en-US" sz="1200" err="1"/>
              <a:t>cumpenele</a:t>
            </a:r>
            <a:r>
              <a:rPr lang="en-US" sz="1200" dirty="0"/>
              <a:t> de </a:t>
            </a:r>
            <a:r>
              <a:rPr lang="en-US" sz="1200" err="1"/>
              <a:t>apă</a:t>
            </a:r>
            <a:r>
              <a:rPr lang="en-US" sz="1200" dirty="0"/>
              <a:t> </a:t>
            </a:r>
            <a:r>
              <a:rPr lang="en-US" sz="1200" err="1"/>
              <a:t>şi</a:t>
            </a:r>
            <a:r>
              <a:rPr lang="en-US" sz="1200" dirty="0"/>
              <a:t> </a:t>
            </a:r>
            <a:r>
              <a:rPr lang="en-US" sz="1200" err="1"/>
              <a:t>terasele</a:t>
            </a:r>
            <a:r>
              <a:rPr lang="en-US" sz="1200" dirty="0"/>
              <a:t> </a:t>
            </a:r>
            <a:r>
              <a:rPr lang="en-US" sz="1200" err="1"/>
              <a:t>înalte</a:t>
            </a:r>
            <a:r>
              <a:rPr lang="en-US" sz="1200" dirty="0"/>
              <a:t> ale r. Prut; - </a:t>
            </a:r>
            <a:r>
              <a:rPr lang="en-US" sz="1200" err="1"/>
              <a:t>depozite</a:t>
            </a:r>
            <a:r>
              <a:rPr lang="en-US" sz="1200" dirty="0"/>
              <a:t> </a:t>
            </a:r>
            <a:r>
              <a:rPr lang="en-US" sz="1200" err="1"/>
              <a:t>terţiare</a:t>
            </a:r>
            <a:r>
              <a:rPr lang="en-US" sz="1200" dirty="0"/>
              <a:t> </a:t>
            </a:r>
            <a:r>
              <a:rPr lang="en-US" sz="1200" err="1"/>
              <a:t>argiloase</a:t>
            </a:r>
            <a:r>
              <a:rPr lang="en-US" sz="1200" dirty="0"/>
              <a:t>, se </a:t>
            </a:r>
            <a:r>
              <a:rPr lang="en-US" sz="1200" err="1"/>
              <a:t>aştern</a:t>
            </a:r>
            <a:r>
              <a:rPr lang="en-US" sz="1200" dirty="0"/>
              <a:t> sub </a:t>
            </a:r>
            <a:r>
              <a:rPr lang="en-US" sz="1200" err="1"/>
              <a:t>depozitele</a:t>
            </a:r>
            <a:r>
              <a:rPr lang="en-US" sz="1200" dirty="0"/>
              <a:t> </a:t>
            </a:r>
            <a:r>
              <a:rPr lang="en-US" sz="1200" err="1"/>
              <a:t>loessoidale</a:t>
            </a:r>
            <a:r>
              <a:rPr lang="en-US" sz="1200" dirty="0"/>
              <a:t> </a:t>
            </a:r>
            <a:r>
              <a:rPr lang="en-US" sz="1200" err="1"/>
              <a:t>lutoase</a:t>
            </a:r>
            <a:r>
              <a:rPr lang="en-US" sz="1200" dirty="0"/>
              <a:t> </a:t>
            </a:r>
            <a:r>
              <a:rPr lang="en-US" sz="1200" err="1"/>
              <a:t>şi</a:t>
            </a:r>
            <a:r>
              <a:rPr lang="en-US" sz="1200" dirty="0"/>
              <a:t> </a:t>
            </a:r>
            <a:r>
              <a:rPr lang="en-US" sz="1200" err="1"/>
              <a:t>cuaternare</a:t>
            </a:r>
            <a:r>
              <a:rPr lang="en-US" sz="1200" dirty="0"/>
              <a:t> </a:t>
            </a:r>
            <a:r>
              <a:rPr lang="en-US" sz="1200" err="1"/>
              <a:t>luto-argiloase</a:t>
            </a:r>
            <a:r>
              <a:rPr lang="en-US" sz="1200" dirty="0"/>
              <a:t> </a:t>
            </a:r>
            <a:r>
              <a:rPr lang="en-US" sz="1200" err="1"/>
              <a:t>şi</a:t>
            </a:r>
            <a:r>
              <a:rPr lang="en-US" sz="1200" dirty="0"/>
              <a:t> </a:t>
            </a:r>
            <a:r>
              <a:rPr lang="en-US" sz="1200" err="1"/>
              <a:t>argilo-lutoase</a:t>
            </a:r>
            <a:r>
              <a:rPr lang="en-US" sz="1200" dirty="0"/>
              <a:t>. </a:t>
            </a:r>
            <a:r>
              <a:rPr lang="en-US" sz="1200" err="1"/>
              <a:t>În</a:t>
            </a:r>
            <a:r>
              <a:rPr lang="en-US" sz="1200" dirty="0"/>
              <a:t> </a:t>
            </a:r>
            <a:r>
              <a:rPr lang="en-US" sz="1200" err="1"/>
              <a:t>afară</a:t>
            </a:r>
            <a:r>
              <a:rPr lang="en-US" sz="1200" dirty="0"/>
              <a:t> de </a:t>
            </a:r>
            <a:r>
              <a:rPr lang="en-US" sz="1200" err="1"/>
              <a:t>substratele</a:t>
            </a:r>
            <a:r>
              <a:rPr lang="en-US" sz="1200" dirty="0"/>
              <a:t> enumerate </a:t>
            </a:r>
            <a:r>
              <a:rPr lang="en-US" sz="1200" err="1"/>
              <a:t>mai</a:t>
            </a:r>
            <a:r>
              <a:rPr lang="en-US" sz="1200" dirty="0"/>
              <a:t> sus </a:t>
            </a:r>
            <a:r>
              <a:rPr lang="en-US" sz="1200" err="1"/>
              <a:t>izolat</a:t>
            </a:r>
            <a:r>
              <a:rPr lang="en-US" sz="1200" dirty="0"/>
              <a:t> se </a:t>
            </a:r>
            <a:r>
              <a:rPr lang="en-US" sz="1200" err="1"/>
              <a:t>mai</a:t>
            </a:r>
            <a:r>
              <a:rPr lang="en-US" sz="1200" dirty="0"/>
              <a:t> </a:t>
            </a:r>
            <a:r>
              <a:rPr lang="en-US" sz="1200" err="1"/>
              <a:t>găsesc</a:t>
            </a:r>
            <a:r>
              <a:rPr lang="en-US" sz="1200" dirty="0"/>
              <a:t> </a:t>
            </a:r>
            <a:r>
              <a:rPr lang="en-US" sz="1200" err="1"/>
              <a:t>în</a:t>
            </a:r>
            <a:r>
              <a:rPr lang="en-US" sz="1200" dirty="0"/>
              <a:t> </a:t>
            </a:r>
            <a:r>
              <a:rPr lang="en-US" sz="1200" err="1"/>
              <a:t>procente</a:t>
            </a:r>
            <a:r>
              <a:rPr lang="en-US" sz="1200" dirty="0"/>
              <a:t> </a:t>
            </a:r>
            <a:r>
              <a:rPr lang="en-US" sz="1200" err="1"/>
              <a:t>mai</a:t>
            </a:r>
            <a:r>
              <a:rPr lang="en-US" sz="1200" dirty="0"/>
              <a:t> </a:t>
            </a:r>
            <a:r>
              <a:rPr lang="en-US" sz="1200" err="1"/>
              <a:t>mici</a:t>
            </a:r>
            <a:r>
              <a:rPr lang="en-US" sz="1200" dirty="0"/>
              <a:t>, </a:t>
            </a:r>
            <a:r>
              <a:rPr lang="en-US" sz="1200" err="1"/>
              <a:t>depozite</a:t>
            </a:r>
            <a:r>
              <a:rPr lang="en-US" sz="1200" dirty="0"/>
              <a:t> </a:t>
            </a:r>
            <a:r>
              <a:rPr lang="en-US" sz="1200" err="1"/>
              <a:t>aluvial</a:t>
            </a:r>
            <a:r>
              <a:rPr lang="en-US" sz="1200" dirty="0"/>
              <a:t> - </a:t>
            </a:r>
            <a:r>
              <a:rPr lang="en-US" sz="1200" err="1"/>
              <a:t>deluviale</a:t>
            </a:r>
            <a:r>
              <a:rPr lang="en-US" sz="1200" dirty="0"/>
              <a:t>, </a:t>
            </a:r>
            <a:r>
              <a:rPr lang="en-US" sz="1200" err="1"/>
              <a:t>depozite</a:t>
            </a:r>
            <a:r>
              <a:rPr lang="en-US" sz="1200" dirty="0"/>
              <a:t> </a:t>
            </a:r>
            <a:r>
              <a:rPr lang="en-US" sz="1200" err="1"/>
              <a:t>deluviale</a:t>
            </a:r>
            <a:r>
              <a:rPr lang="en-US" sz="1200" dirty="0"/>
              <a:t> de </a:t>
            </a:r>
            <a:r>
              <a:rPr lang="en-US" sz="1200" err="1"/>
              <a:t>pantă</a:t>
            </a:r>
            <a:r>
              <a:rPr lang="en-US" sz="1200" dirty="0"/>
              <a:t> </a:t>
            </a:r>
            <a:r>
              <a:rPr lang="en-US" sz="1200" err="1"/>
              <a:t>şi</a:t>
            </a:r>
            <a:r>
              <a:rPr lang="en-US" sz="1200" dirty="0"/>
              <a:t> </a:t>
            </a:r>
            <a:r>
              <a:rPr lang="en-US" sz="1200" err="1"/>
              <a:t>vâlcea</a:t>
            </a:r>
            <a:r>
              <a:rPr lang="en-US" sz="1200" dirty="0"/>
              <a:t>, </a:t>
            </a:r>
            <a:r>
              <a:rPr lang="en-US" sz="1200" err="1"/>
              <a:t>depozite</a:t>
            </a:r>
            <a:r>
              <a:rPr lang="en-US" sz="1200" dirty="0"/>
              <a:t> </a:t>
            </a:r>
            <a:r>
              <a:rPr lang="en-US" sz="1200" err="1"/>
              <a:t>terţiare</a:t>
            </a:r>
            <a:r>
              <a:rPr lang="en-US" sz="1200" dirty="0"/>
              <a:t> </a:t>
            </a:r>
            <a:r>
              <a:rPr lang="en-US" sz="1200" err="1"/>
              <a:t>nisipoase</a:t>
            </a:r>
            <a:r>
              <a:rPr lang="en-US" sz="1200" dirty="0"/>
              <a:t> </a:t>
            </a:r>
            <a:r>
              <a:rPr lang="en-US" sz="1200" err="1"/>
              <a:t>şi</a:t>
            </a:r>
            <a:r>
              <a:rPr lang="en-US" sz="1200" dirty="0"/>
              <a:t> </a:t>
            </a:r>
            <a:r>
              <a:rPr lang="en-US" sz="1200" err="1"/>
              <a:t>nisipo-lutoase</a:t>
            </a:r>
            <a:r>
              <a:rPr lang="en-US" sz="1200" dirty="0"/>
              <a:t>. </a:t>
            </a:r>
            <a:r>
              <a:rPr lang="en-US" sz="1200" err="1"/>
              <a:t>Substratul</a:t>
            </a:r>
            <a:r>
              <a:rPr lang="en-US" sz="1200" dirty="0"/>
              <a:t> </a:t>
            </a:r>
            <a:r>
              <a:rPr lang="en-US" sz="1200" err="1"/>
              <a:t>litologic</a:t>
            </a:r>
            <a:r>
              <a:rPr lang="en-US" sz="1200" dirty="0"/>
              <a:t> existent, slab </a:t>
            </a:r>
            <a:r>
              <a:rPr lang="en-US" sz="1200" err="1"/>
              <a:t>cimentat</a:t>
            </a:r>
            <a:r>
              <a:rPr lang="en-US" sz="1200" dirty="0"/>
              <a:t>, </a:t>
            </a:r>
            <a:r>
              <a:rPr lang="en-US" sz="1200" err="1"/>
              <a:t>este</a:t>
            </a:r>
            <a:r>
              <a:rPr lang="en-US" sz="1200" dirty="0"/>
              <a:t> </a:t>
            </a:r>
            <a:r>
              <a:rPr lang="en-US" sz="1200" err="1"/>
              <a:t>uşor</a:t>
            </a:r>
            <a:r>
              <a:rPr lang="en-US" sz="1200" dirty="0"/>
              <a:t> </a:t>
            </a:r>
            <a:r>
              <a:rPr lang="en-US" sz="1200" err="1"/>
              <a:t>expus</a:t>
            </a:r>
            <a:r>
              <a:rPr lang="en-US" sz="1200" dirty="0"/>
              <a:t> </a:t>
            </a:r>
            <a:r>
              <a:rPr lang="en-US" sz="1200" err="1"/>
              <a:t>proceselor</a:t>
            </a:r>
            <a:r>
              <a:rPr lang="en-US" sz="1200" dirty="0"/>
              <a:t> de </a:t>
            </a:r>
            <a:r>
              <a:rPr lang="en-US" sz="1200" err="1"/>
              <a:t>eroziune</a:t>
            </a:r>
            <a:r>
              <a:rPr lang="en-US" sz="1200" dirty="0"/>
              <a:t> </a:t>
            </a:r>
            <a:r>
              <a:rPr lang="en-US" sz="1200" err="1"/>
              <a:t>şi</a:t>
            </a:r>
            <a:r>
              <a:rPr lang="en-US" sz="1200" dirty="0"/>
              <a:t> </a:t>
            </a:r>
            <a:r>
              <a:rPr lang="en-US" sz="1200" err="1"/>
              <a:t>alunecări</a:t>
            </a:r>
            <a:r>
              <a:rPr lang="en-US" sz="1200" dirty="0"/>
              <a:t>.</a:t>
            </a:r>
          </a:p>
        </p:txBody>
      </p:sp>
    </p:spTree>
    <p:extLst>
      <p:ext uri="{BB962C8B-B14F-4D97-AF65-F5344CB8AC3E}">
        <p14:creationId xmlns:p14="http://schemas.microsoft.com/office/powerpoint/2010/main" val="288355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49"/>
          <p:cNvPicPr preferRelativeResize="0">
            <a:picLocks noGrp="1"/>
          </p:cNvPicPr>
          <p:nvPr>
            <p:ph type="pic" idx="2"/>
          </p:nvPr>
        </p:nvPicPr>
        <p:blipFill rotWithShape="1">
          <a:blip r:embed="rId3">
            <a:alphaModFix/>
          </a:blip>
          <a:srcRect t="8235" b="8235"/>
          <a:stretch/>
        </p:blipFill>
        <p:spPr>
          <a:xfrm>
            <a:off x="315500" y="265050"/>
            <a:ext cx="8512799" cy="3317906"/>
          </a:xfrm>
          <a:prstGeom prst="rect">
            <a:avLst/>
          </a:prstGeom>
        </p:spPr>
      </p:pic>
      <p:sp>
        <p:nvSpPr>
          <p:cNvPr id="469" name="Google Shape;469;p49"/>
          <p:cNvSpPr txBox="1">
            <a:spLocks noGrp="1"/>
          </p:cNvSpPr>
          <p:nvPr>
            <p:ph type="title"/>
          </p:nvPr>
        </p:nvSpPr>
        <p:spPr>
          <a:xfrm>
            <a:off x="633736" y="3577914"/>
            <a:ext cx="7790264" cy="1025586"/>
          </a:xfrm>
          <a:prstGeom prst="rect">
            <a:avLst/>
          </a:prstGeom>
        </p:spPr>
        <p:txBody>
          <a:bodyPr spcFirstLastPara="1" wrap="square" lIns="91425" tIns="91425" rIns="91425" bIns="91425" anchor="ctr" anchorCtr="0">
            <a:noAutofit/>
          </a:bodyPr>
          <a:lstStyle/>
          <a:p>
            <a:r>
              <a:rPr lang="en" err="1"/>
              <a:t>IV.Procese</a:t>
            </a:r>
            <a:r>
              <a:rPr lang="en"/>
              <a:t> </a:t>
            </a:r>
            <a:r>
              <a:rPr lang="en" err="1"/>
              <a:t>geomorfologice</a:t>
            </a:r>
            <a:endParaRPr lang="en-US" err="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A2E9-BDA3-C472-EBBA-38EB07DE91D4}"/>
              </a:ext>
            </a:extLst>
          </p:cNvPr>
          <p:cNvSpPr>
            <a:spLocks noGrp="1"/>
          </p:cNvSpPr>
          <p:nvPr>
            <p:ph type="title"/>
          </p:nvPr>
        </p:nvSpPr>
        <p:spPr/>
        <p:txBody>
          <a:bodyPr/>
          <a:lstStyle/>
          <a:p>
            <a:r>
              <a:rPr lang="en-US" dirty="0" err="1"/>
              <a:t>Eroziunea</a:t>
            </a:r>
            <a:r>
              <a:rPr lang="en-US" dirty="0"/>
              <a:t> </a:t>
            </a:r>
            <a:r>
              <a:rPr lang="en-US" dirty="0" err="1"/>
              <a:t>solurilor</a:t>
            </a:r>
          </a:p>
        </p:txBody>
      </p:sp>
      <p:sp>
        <p:nvSpPr>
          <p:cNvPr id="3" name="TextBox 2">
            <a:extLst>
              <a:ext uri="{FF2B5EF4-FFF2-40B4-BE49-F238E27FC236}">
                <a16:creationId xmlns:a16="http://schemas.microsoft.com/office/drawing/2014/main" id="{751B3BCE-B032-4E7B-8B82-D26793AEC4A5}"/>
              </a:ext>
            </a:extLst>
          </p:cNvPr>
          <p:cNvSpPr txBox="1"/>
          <p:nvPr/>
        </p:nvSpPr>
        <p:spPr>
          <a:xfrm>
            <a:off x="720305" y="962924"/>
            <a:ext cx="7466161"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Solul este principală resursa naturală de valoare inestimabilă a Republicii Moldova pe care se bazează securitatea alimentară, potenţialul economic şi bunăstarea poporului. Solurile se găsesc într-un proces continuu de degradare, într-un ritm accelerat, ce conduce inevitabil la diminuarea fertilităţii solului, a gradului de aprovizionare a solului cu principalele elemente nutritive: azot, fosfor, potasiu, cunoscut fiind faptul că elementele nutritive din sol, pierdute prin eroziune, nu se mai pot restitui la forma iniţială prin aplicare de îngrăşăminte. Eroziunea solului înrăutăţeşte regimul hidric al solului, condiţiile de scurgere a apelor şi situaţia hidrologică a teritoriului; exercită a influenţă extrem de negativă asupra biotei solului – totalitatea şi numărul de bacterii, ciuperci, animale mici, care populează solul şi care prin activitatea lor comună determină productivitatea solului. Deja la o slabă manifestare a fenomenului de eroziune producţia culturilor de câmp scade cu 10-20%, la o manifestare moderată – cu 30-40% şi la cea puternică – cu 50-60% şi mai mult. Dauna adusă economiei naţionale de eroziune în suprafaţă a solurilor este colosală. Pierderile anuale medii ponderate ale recoltei pe terenurile erodate constituie: - Pe arătură (întreaga suprafaţa a solurilor arabile erodate – 431,7 mii ha) - 27%; - Pe plantaţiile pomiviticole (întreaga suprafaţa a solurilor erodate – 139,9 mii ha) – 30%; - Pe păşuni (întreaga suprafaţa a solurilor erodate – 134,4 mii ha) – 37%. </a:t>
            </a:r>
          </a:p>
        </p:txBody>
      </p:sp>
    </p:spTree>
    <p:extLst>
      <p:ext uri="{BB962C8B-B14F-4D97-AF65-F5344CB8AC3E}">
        <p14:creationId xmlns:p14="http://schemas.microsoft.com/office/powerpoint/2010/main" val="3519337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A65B-BD25-6188-10D6-C2DDC4F08F53}"/>
              </a:ext>
            </a:extLst>
          </p:cNvPr>
          <p:cNvSpPr>
            <a:spLocks noGrp="1"/>
          </p:cNvSpPr>
          <p:nvPr>
            <p:ph type="title"/>
          </p:nvPr>
        </p:nvSpPr>
        <p:spPr/>
        <p:txBody>
          <a:bodyPr/>
          <a:lstStyle/>
          <a:p>
            <a:r>
              <a:rPr lang="en-US" dirty="0" err="1"/>
              <a:t>Procese</a:t>
            </a:r>
            <a:r>
              <a:rPr lang="en-US" dirty="0"/>
              <a:t> </a:t>
            </a:r>
            <a:r>
              <a:rPr lang="en-US" dirty="0" err="1"/>
              <a:t>seismice</a:t>
            </a:r>
            <a:r>
              <a:rPr lang="en-US" dirty="0"/>
              <a:t> </a:t>
            </a:r>
          </a:p>
        </p:txBody>
      </p:sp>
      <p:sp>
        <p:nvSpPr>
          <p:cNvPr id="3" name="TextBox 2">
            <a:extLst>
              <a:ext uri="{FF2B5EF4-FFF2-40B4-BE49-F238E27FC236}">
                <a16:creationId xmlns:a16="http://schemas.microsoft.com/office/drawing/2014/main" id="{DA7FEDF6-69DC-892B-73F4-163A7AA7864F}"/>
              </a:ext>
            </a:extLst>
          </p:cNvPr>
          <p:cNvSpPr txBox="1"/>
          <p:nvPr/>
        </p:nvSpPr>
        <p:spPr>
          <a:xfrm>
            <a:off x="720306" y="1286414"/>
            <a:ext cx="368132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Conform hărţii raionării seismice al teritoriului şi categoriei pământurilor, gradul de seismicitate a amplasamentului este calculat la 8 grade. Structura geologică se raportează la Platforma Moldovenească, mai precis la limita de sud a acesteia. Specialiștii o definesc ca fiind o regiune rigidă, consolidată încă din proterozoic, a Moldovei extracarpatice. Are un fundament cristalin vechi, podolic, cutat și faliat, scufundat la adâncimi, și acoperit de o stâncă sedimentară groasă, formată din roci paleozoice, mezozoice și terțiare necutate, cu numeroase și importante discordanțe stratigrafice între ele.</a:t>
            </a:r>
          </a:p>
        </p:txBody>
      </p:sp>
      <p:pic>
        <p:nvPicPr>
          <p:cNvPr id="5" name="Picture 4" descr="Ilieş I., Ionescu C.* Monitorizarea seismică a teritoriului Republicii  Moldova: starea actuală şi de perspectivă">
            <a:extLst>
              <a:ext uri="{FF2B5EF4-FFF2-40B4-BE49-F238E27FC236}">
                <a16:creationId xmlns:a16="http://schemas.microsoft.com/office/drawing/2014/main" id="{155D3CFF-3DAC-2FC4-78F1-D10F376828B8}"/>
              </a:ext>
            </a:extLst>
          </p:cNvPr>
          <p:cNvPicPr>
            <a:picLocks noChangeAspect="1"/>
          </p:cNvPicPr>
          <p:nvPr/>
        </p:nvPicPr>
        <p:blipFill>
          <a:blip r:embed="rId2"/>
          <a:stretch>
            <a:fillRect/>
          </a:stretch>
        </p:blipFill>
        <p:spPr>
          <a:xfrm>
            <a:off x="5188341" y="151322"/>
            <a:ext cx="3781424" cy="4797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489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032919-DA1A-F4F4-E96F-7631D6D052FE}"/>
              </a:ext>
            </a:extLst>
          </p:cNvPr>
          <p:cNvSpPr>
            <a:spLocks noGrp="1"/>
          </p:cNvSpPr>
          <p:nvPr>
            <p:ph type="title"/>
          </p:nvPr>
        </p:nvSpPr>
        <p:spPr>
          <a:xfrm>
            <a:off x="881745" y="4418988"/>
            <a:ext cx="7704000" cy="572700"/>
          </a:xfrm>
        </p:spPr>
        <p:txBody>
          <a:bodyPr/>
          <a:lstStyle/>
          <a:p>
            <a:r>
              <a:rPr lang="en-US" dirty="0" err="1"/>
              <a:t>Măsuri</a:t>
            </a:r>
            <a:r>
              <a:rPr lang="en-US" dirty="0"/>
              <a:t> de </a:t>
            </a:r>
            <a:r>
              <a:rPr lang="en-US" dirty="0" err="1"/>
              <a:t>protecție</a:t>
            </a:r>
          </a:p>
        </p:txBody>
      </p:sp>
      <p:sp>
        <p:nvSpPr>
          <p:cNvPr id="4" name="TextBox 3">
            <a:extLst>
              <a:ext uri="{FF2B5EF4-FFF2-40B4-BE49-F238E27FC236}">
                <a16:creationId xmlns:a16="http://schemas.microsoft.com/office/drawing/2014/main" id="{69086C4A-9987-D20C-71F0-90AF67AEBA4E}"/>
              </a:ext>
            </a:extLst>
          </p:cNvPr>
          <p:cNvSpPr txBox="1"/>
          <p:nvPr/>
        </p:nvSpPr>
        <p:spPr>
          <a:xfrm>
            <a:off x="801114" y="379942"/>
            <a:ext cx="7769164"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În</a:t>
            </a:r>
            <a:r>
              <a:rPr lang="en-US" dirty="0"/>
              <a:t> </a:t>
            </a:r>
            <a:r>
              <a:rPr lang="en-US" dirty="0" err="1"/>
              <a:t>scopul</a:t>
            </a:r>
            <a:r>
              <a:rPr lang="en-US" dirty="0"/>
              <a:t> </a:t>
            </a:r>
            <a:r>
              <a:rPr lang="en-US" dirty="0" err="1"/>
              <a:t>evitării</a:t>
            </a:r>
            <a:r>
              <a:rPr lang="en-US" dirty="0"/>
              <a:t> </a:t>
            </a:r>
            <a:r>
              <a:rPr lang="en-US" dirty="0" err="1"/>
              <a:t>şi</a:t>
            </a:r>
            <a:r>
              <a:rPr lang="en-US" dirty="0"/>
              <a:t> </a:t>
            </a:r>
            <a:r>
              <a:rPr lang="en-US" dirty="0" err="1"/>
              <a:t>minimalizării</a:t>
            </a:r>
            <a:r>
              <a:rPr lang="en-US" dirty="0"/>
              <a:t> </a:t>
            </a:r>
            <a:r>
              <a:rPr lang="en-US" dirty="0" err="1"/>
              <a:t>diverselor</a:t>
            </a:r>
            <a:r>
              <a:rPr lang="en-US" dirty="0"/>
              <a:t> </a:t>
            </a:r>
            <a:r>
              <a:rPr lang="en-US" dirty="0" err="1"/>
              <a:t>forme</a:t>
            </a:r>
            <a:r>
              <a:rPr lang="en-US" dirty="0"/>
              <a:t> de </a:t>
            </a:r>
            <a:r>
              <a:rPr lang="en-US" dirty="0" err="1"/>
              <a:t>degradare</a:t>
            </a:r>
            <a:r>
              <a:rPr lang="en-US" dirty="0"/>
              <a:t> a </a:t>
            </a:r>
            <a:r>
              <a:rPr lang="en-US" dirty="0" err="1"/>
              <a:t>solului</a:t>
            </a:r>
            <a:r>
              <a:rPr lang="en-US" dirty="0"/>
              <a:t>: </a:t>
            </a:r>
            <a:r>
              <a:rPr lang="en-US" dirty="0" err="1"/>
              <a:t>eroziune</a:t>
            </a:r>
            <a:r>
              <a:rPr lang="en-US" dirty="0"/>
              <a:t> cu </a:t>
            </a:r>
            <a:r>
              <a:rPr lang="en-US" dirty="0" err="1"/>
              <a:t>apa</a:t>
            </a:r>
            <a:r>
              <a:rPr lang="en-US" dirty="0"/>
              <a:t> </a:t>
            </a:r>
            <a:r>
              <a:rPr lang="en-US" dirty="0" err="1"/>
              <a:t>şi</a:t>
            </a:r>
            <a:r>
              <a:rPr lang="en-US" dirty="0"/>
              <a:t>/</a:t>
            </a:r>
            <a:r>
              <a:rPr lang="en-US" dirty="0" err="1"/>
              <a:t>sau</a:t>
            </a:r>
            <a:r>
              <a:rPr lang="en-US" dirty="0"/>
              <a:t> </a:t>
            </a:r>
            <a:r>
              <a:rPr lang="en-US" dirty="0" err="1"/>
              <a:t>eoliană</a:t>
            </a:r>
            <a:r>
              <a:rPr lang="en-US" dirty="0"/>
              <a:t>, </a:t>
            </a:r>
            <a:r>
              <a:rPr lang="en-US" dirty="0" err="1"/>
              <a:t>reducere</a:t>
            </a:r>
            <a:r>
              <a:rPr lang="en-US" dirty="0"/>
              <a:t> a </a:t>
            </a:r>
            <a:r>
              <a:rPr lang="en-US" dirty="0" err="1"/>
              <a:t>rezervelor</a:t>
            </a:r>
            <a:r>
              <a:rPr lang="en-US" dirty="0"/>
              <a:t> de humus </a:t>
            </a:r>
            <a:r>
              <a:rPr lang="en-US" dirty="0" err="1"/>
              <a:t>şi</a:t>
            </a:r>
            <a:r>
              <a:rPr lang="en-US" dirty="0"/>
              <a:t> </a:t>
            </a:r>
            <a:r>
              <a:rPr lang="en-US" dirty="0" err="1"/>
              <a:t>elemente</a:t>
            </a:r>
            <a:r>
              <a:rPr lang="en-US" dirty="0"/>
              <a:t> </a:t>
            </a:r>
            <a:r>
              <a:rPr lang="en-US" dirty="0" err="1"/>
              <a:t>biofile</a:t>
            </a:r>
            <a:r>
              <a:rPr lang="en-US" dirty="0"/>
              <a:t>, </a:t>
            </a:r>
            <a:r>
              <a:rPr lang="en-US" dirty="0" err="1"/>
              <a:t>compactare</a:t>
            </a:r>
            <a:r>
              <a:rPr lang="en-US" dirty="0"/>
              <a:t> </a:t>
            </a:r>
            <a:r>
              <a:rPr lang="en-US" dirty="0" err="1"/>
              <a:t>şi</a:t>
            </a:r>
            <a:r>
              <a:rPr lang="en-US" dirty="0"/>
              <a:t> </a:t>
            </a:r>
            <a:r>
              <a:rPr lang="en-US" dirty="0" err="1"/>
              <a:t>destructurare</a:t>
            </a:r>
            <a:r>
              <a:rPr lang="en-US" dirty="0"/>
              <a:t>, supra-</a:t>
            </a:r>
            <a:r>
              <a:rPr lang="en-US" dirty="0" err="1"/>
              <a:t>umezire</a:t>
            </a:r>
            <a:r>
              <a:rPr lang="en-US" dirty="0"/>
              <a:t>, </a:t>
            </a:r>
            <a:r>
              <a:rPr lang="en-US" dirty="0" err="1"/>
              <a:t>salinizare</a:t>
            </a:r>
            <a:r>
              <a:rPr lang="en-US" dirty="0"/>
              <a:t> </a:t>
            </a:r>
            <a:r>
              <a:rPr lang="en-US" dirty="0" err="1"/>
              <a:t>şi</a:t>
            </a:r>
            <a:r>
              <a:rPr lang="en-US" dirty="0"/>
              <a:t> </a:t>
            </a:r>
            <a:r>
              <a:rPr lang="en-US" dirty="0" err="1"/>
              <a:t>soloneţizare</a:t>
            </a:r>
            <a:r>
              <a:rPr lang="en-US" dirty="0"/>
              <a:t>, </a:t>
            </a:r>
            <a:r>
              <a:rPr lang="en-US" dirty="0" err="1"/>
              <a:t>alunecare</a:t>
            </a:r>
            <a:r>
              <a:rPr lang="en-US" dirty="0"/>
              <a:t> </a:t>
            </a:r>
            <a:r>
              <a:rPr lang="en-US" dirty="0" err="1"/>
              <a:t>şi</a:t>
            </a:r>
            <a:r>
              <a:rPr lang="en-US" dirty="0"/>
              <a:t> </a:t>
            </a:r>
            <a:r>
              <a:rPr lang="en-US" dirty="0" err="1"/>
              <a:t>surpare</a:t>
            </a:r>
            <a:r>
              <a:rPr lang="en-US" dirty="0"/>
              <a:t> de </a:t>
            </a:r>
            <a:r>
              <a:rPr lang="en-US" dirty="0" err="1"/>
              <a:t>teren</a:t>
            </a:r>
            <a:r>
              <a:rPr lang="en-US" dirty="0"/>
              <a:t>, </a:t>
            </a:r>
            <a:r>
              <a:rPr lang="en-US" dirty="0" err="1"/>
              <a:t>poluare</a:t>
            </a:r>
            <a:r>
              <a:rPr lang="en-US" dirty="0"/>
              <a:t> </a:t>
            </a:r>
            <a:r>
              <a:rPr lang="en-US" dirty="0" err="1"/>
              <a:t>fizică</a:t>
            </a:r>
            <a:r>
              <a:rPr lang="en-US" dirty="0"/>
              <a:t>, </a:t>
            </a:r>
            <a:r>
              <a:rPr lang="en-US" dirty="0" err="1"/>
              <a:t>chimică</a:t>
            </a:r>
            <a:r>
              <a:rPr lang="en-US" dirty="0"/>
              <a:t> </a:t>
            </a:r>
            <a:r>
              <a:rPr lang="en-US" dirty="0" err="1"/>
              <a:t>şi</a:t>
            </a:r>
            <a:r>
              <a:rPr lang="en-US" dirty="0"/>
              <a:t> </a:t>
            </a:r>
            <a:r>
              <a:rPr lang="en-US" dirty="0" err="1"/>
              <a:t>biologică</a:t>
            </a:r>
            <a:r>
              <a:rPr lang="en-US" dirty="0"/>
              <a:t>, </a:t>
            </a:r>
            <a:r>
              <a:rPr lang="en-US" dirty="0" err="1"/>
              <a:t>utilizatorii</a:t>
            </a:r>
            <a:r>
              <a:rPr lang="en-US" dirty="0"/>
              <a:t> </a:t>
            </a:r>
            <a:r>
              <a:rPr lang="en-US" dirty="0" err="1"/>
              <a:t>terenurilor</a:t>
            </a:r>
            <a:r>
              <a:rPr lang="en-US" dirty="0"/>
              <a:t> </a:t>
            </a:r>
            <a:r>
              <a:rPr lang="en-US" dirty="0" err="1"/>
              <a:t>trebuie</a:t>
            </a:r>
            <a:r>
              <a:rPr lang="en-US" dirty="0"/>
              <a:t> </a:t>
            </a:r>
            <a:r>
              <a:rPr lang="en-US" dirty="0" err="1"/>
              <a:t>să</a:t>
            </a:r>
            <a:r>
              <a:rPr lang="en-US" dirty="0"/>
              <a:t> </a:t>
            </a:r>
            <a:r>
              <a:rPr lang="en-US" dirty="0" err="1"/>
              <a:t>întreprindă</a:t>
            </a:r>
            <a:r>
              <a:rPr lang="en-US" dirty="0"/>
              <a:t> </a:t>
            </a:r>
            <a:r>
              <a:rPr lang="en-US" dirty="0" err="1"/>
              <a:t>măsurile</a:t>
            </a:r>
            <a:r>
              <a:rPr lang="en-US" dirty="0"/>
              <a:t> </a:t>
            </a:r>
            <a:r>
              <a:rPr lang="en-US" dirty="0" err="1"/>
              <a:t>generale</a:t>
            </a:r>
            <a:r>
              <a:rPr lang="en-US" dirty="0"/>
              <a:t> de </a:t>
            </a:r>
            <a:r>
              <a:rPr lang="en-US" dirty="0" err="1"/>
              <a:t>precauţie</a:t>
            </a:r>
            <a:r>
              <a:rPr lang="en-US" dirty="0"/>
              <a:t>, cum </a:t>
            </a:r>
            <a:r>
              <a:rPr lang="en-US" dirty="0" err="1"/>
              <a:t>ar</a:t>
            </a:r>
            <a:r>
              <a:rPr lang="en-US" dirty="0"/>
              <a:t> fi: 1) </a:t>
            </a:r>
            <a:r>
              <a:rPr lang="en-US" dirty="0" err="1"/>
              <a:t>Efectuarea</a:t>
            </a:r>
            <a:r>
              <a:rPr lang="en-US" dirty="0"/>
              <a:t> </a:t>
            </a:r>
            <a:r>
              <a:rPr lang="en-US" dirty="0" err="1"/>
              <a:t>concomitentă</a:t>
            </a:r>
            <a:r>
              <a:rPr lang="en-US" dirty="0"/>
              <a:t> a </a:t>
            </a:r>
            <a:r>
              <a:rPr lang="en-US" dirty="0" err="1"/>
              <a:t>mai</a:t>
            </a:r>
            <a:r>
              <a:rPr lang="en-US" dirty="0"/>
              <a:t> </a:t>
            </a:r>
            <a:r>
              <a:rPr lang="en-US" dirty="0" err="1"/>
              <a:t>multor</a:t>
            </a:r>
            <a:r>
              <a:rPr lang="en-US" dirty="0"/>
              <a:t> </a:t>
            </a:r>
            <a:r>
              <a:rPr lang="en-US" dirty="0" err="1"/>
              <a:t>lucrări</a:t>
            </a:r>
            <a:r>
              <a:rPr lang="en-US" dirty="0"/>
              <a:t> (</a:t>
            </a:r>
            <a:r>
              <a:rPr lang="en-US" dirty="0" err="1"/>
              <a:t>operaţii</a:t>
            </a:r>
            <a:r>
              <a:rPr lang="en-US" dirty="0"/>
              <a:t>) </a:t>
            </a:r>
            <a:r>
              <a:rPr lang="en-US" dirty="0" err="1"/>
              <a:t>în</a:t>
            </a:r>
            <a:r>
              <a:rPr lang="en-US" dirty="0"/>
              <a:t> </a:t>
            </a:r>
            <a:r>
              <a:rPr lang="en-US" dirty="0" err="1"/>
              <a:t>cadrul</a:t>
            </a:r>
            <a:r>
              <a:rPr lang="en-US" dirty="0"/>
              <a:t> </a:t>
            </a:r>
            <a:r>
              <a:rPr lang="en-US" dirty="0" err="1"/>
              <a:t>activităţilor</a:t>
            </a:r>
            <a:r>
              <a:rPr lang="en-US" dirty="0"/>
              <a:t> de </a:t>
            </a:r>
            <a:r>
              <a:rPr lang="en-US" dirty="0" err="1"/>
              <a:t>pregătire</a:t>
            </a:r>
            <a:r>
              <a:rPr lang="en-US" dirty="0"/>
              <a:t> a </a:t>
            </a:r>
            <a:r>
              <a:rPr lang="en-US" dirty="0" err="1"/>
              <a:t>solului</a:t>
            </a:r>
            <a:r>
              <a:rPr lang="en-US" dirty="0"/>
              <a:t> </a:t>
            </a:r>
            <a:r>
              <a:rPr lang="en-US" dirty="0" err="1"/>
              <a:t>şi</a:t>
            </a:r>
            <a:r>
              <a:rPr lang="en-US" dirty="0"/>
              <a:t> de </a:t>
            </a:r>
            <a:r>
              <a:rPr lang="en-US" dirty="0" err="1"/>
              <a:t>întreţinere</a:t>
            </a:r>
            <a:r>
              <a:rPr lang="en-US" dirty="0"/>
              <a:t> a </a:t>
            </a:r>
            <a:r>
              <a:rPr lang="en-US" dirty="0" err="1"/>
              <a:t>culturilor</a:t>
            </a:r>
            <a:r>
              <a:rPr lang="en-US" dirty="0"/>
              <a:t> la o </a:t>
            </a:r>
            <a:r>
              <a:rPr lang="en-US" dirty="0" err="1"/>
              <a:t>singură</a:t>
            </a:r>
            <a:r>
              <a:rPr lang="en-US" dirty="0"/>
              <a:t> </a:t>
            </a:r>
            <a:r>
              <a:rPr lang="en-US" dirty="0" err="1"/>
              <a:t>trecere</a:t>
            </a:r>
            <a:r>
              <a:rPr lang="en-US" dirty="0"/>
              <a:t> </a:t>
            </a:r>
            <a:r>
              <a:rPr lang="en-US" dirty="0" err="1"/>
              <a:t>pentru</a:t>
            </a:r>
            <a:r>
              <a:rPr lang="en-US" dirty="0"/>
              <a:t> </a:t>
            </a:r>
            <a:r>
              <a:rPr lang="en-US" dirty="0" err="1"/>
              <a:t>minimizarea</a:t>
            </a:r>
            <a:r>
              <a:rPr lang="en-US" dirty="0"/>
              <a:t> </a:t>
            </a:r>
            <a:r>
              <a:rPr lang="en-US" dirty="0" err="1"/>
              <a:t>numărului</a:t>
            </a:r>
            <a:r>
              <a:rPr lang="en-US" dirty="0"/>
              <a:t> de </a:t>
            </a:r>
            <a:r>
              <a:rPr lang="en-US" dirty="0" err="1"/>
              <a:t>treceri</a:t>
            </a:r>
            <a:r>
              <a:rPr lang="en-US" dirty="0"/>
              <a:t> a </a:t>
            </a:r>
            <a:r>
              <a:rPr lang="en-US" dirty="0" err="1"/>
              <a:t>tractoarelor</a:t>
            </a:r>
            <a:r>
              <a:rPr lang="en-US" dirty="0"/>
              <a:t>; 2) </a:t>
            </a:r>
            <a:r>
              <a:rPr lang="en-US" dirty="0" err="1"/>
              <a:t>Tocarea</a:t>
            </a:r>
            <a:r>
              <a:rPr lang="en-US" dirty="0"/>
              <a:t> </a:t>
            </a:r>
            <a:r>
              <a:rPr lang="en-US" dirty="0" err="1"/>
              <a:t>şi</a:t>
            </a:r>
            <a:r>
              <a:rPr lang="en-US" dirty="0"/>
              <a:t> </a:t>
            </a:r>
            <a:r>
              <a:rPr lang="en-US" dirty="0" err="1"/>
              <a:t>încorporarea</a:t>
            </a:r>
            <a:r>
              <a:rPr lang="en-US" dirty="0"/>
              <a:t> </a:t>
            </a:r>
            <a:r>
              <a:rPr lang="en-US" dirty="0" err="1"/>
              <a:t>în</a:t>
            </a:r>
            <a:r>
              <a:rPr lang="en-US" dirty="0"/>
              <a:t> sol, </a:t>
            </a:r>
            <a:r>
              <a:rPr lang="en-US" dirty="0" err="1"/>
              <a:t>prin</a:t>
            </a:r>
            <a:r>
              <a:rPr lang="en-US" dirty="0"/>
              <a:t> </a:t>
            </a:r>
            <a:r>
              <a:rPr lang="en-US" dirty="0" err="1"/>
              <a:t>discuire</a:t>
            </a:r>
            <a:r>
              <a:rPr lang="en-US" dirty="0"/>
              <a:t> </a:t>
            </a:r>
            <a:r>
              <a:rPr lang="en-US" dirty="0" err="1"/>
              <a:t>şi</a:t>
            </a:r>
            <a:r>
              <a:rPr lang="en-US" dirty="0"/>
              <a:t> </a:t>
            </a:r>
            <a:r>
              <a:rPr lang="en-US" dirty="0" err="1"/>
              <a:t>arat</a:t>
            </a:r>
            <a:r>
              <a:rPr lang="en-US" dirty="0"/>
              <a:t>, a </a:t>
            </a:r>
            <a:r>
              <a:rPr lang="en-US" dirty="0" err="1"/>
              <a:t>miriştii</a:t>
            </a:r>
            <a:r>
              <a:rPr lang="en-US" dirty="0"/>
              <a:t> </a:t>
            </a:r>
            <a:r>
              <a:rPr lang="en-US" dirty="0" err="1"/>
              <a:t>şi</a:t>
            </a:r>
            <a:r>
              <a:rPr lang="en-US" dirty="0"/>
              <a:t> </a:t>
            </a:r>
            <a:r>
              <a:rPr lang="en-US" dirty="0" err="1"/>
              <a:t>oricăror</a:t>
            </a:r>
            <a:r>
              <a:rPr lang="en-US" dirty="0"/>
              <a:t> </a:t>
            </a:r>
            <a:r>
              <a:rPr lang="en-US" dirty="0" err="1"/>
              <a:t>altor</a:t>
            </a:r>
            <a:r>
              <a:rPr lang="en-US" dirty="0"/>
              <a:t> </a:t>
            </a:r>
            <a:r>
              <a:rPr lang="en-US" dirty="0" err="1"/>
              <a:t>resturi</a:t>
            </a:r>
            <a:r>
              <a:rPr lang="en-US" dirty="0"/>
              <a:t> </a:t>
            </a:r>
            <a:r>
              <a:rPr lang="en-US" dirty="0" err="1"/>
              <a:t>vegetale</a:t>
            </a:r>
            <a:r>
              <a:rPr lang="en-US" dirty="0"/>
              <a:t>; 3) </a:t>
            </a:r>
            <a:r>
              <a:rPr lang="en-US" dirty="0" err="1"/>
              <a:t>Includerea</a:t>
            </a:r>
            <a:r>
              <a:rPr lang="en-US" dirty="0"/>
              <a:t> </a:t>
            </a:r>
            <a:r>
              <a:rPr lang="en-US" dirty="0" err="1"/>
              <a:t>în</a:t>
            </a:r>
            <a:r>
              <a:rPr lang="en-US" dirty="0"/>
              <a:t> </a:t>
            </a:r>
            <a:r>
              <a:rPr lang="en-US" dirty="0" err="1"/>
              <a:t>asolament</a:t>
            </a:r>
            <a:r>
              <a:rPr lang="en-US" dirty="0"/>
              <a:t> </a:t>
            </a:r>
            <a:r>
              <a:rPr lang="en-US" dirty="0" err="1"/>
              <a:t>sau</a:t>
            </a:r>
            <a:r>
              <a:rPr lang="en-US" dirty="0"/>
              <a:t> </a:t>
            </a:r>
            <a:r>
              <a:rPr lang="en-US" dirty="0" err="1"/>
              <a:t>în</a:t>
            </a:r>
            <a:r>
              <a:rPr lang="en-US" dirty="0"/>
              <a:t> </a:t>
            </a:r>
            <a:r>
              <a:rPr lang="en-US" dirty="0" err="1"/>
              <a:t>rotaţia</a:t>
            </a:r>
            <a:r>
              <a:rPr lang="en-US" dirty="0"/>
              <a:t> </a:t>
            </a:r>
            <a:r>
              <a:rPr lang="en-US" dirty="0" err="1"/>
              <a:t>culturilor</a:t>
            </a:r>
            <a:r>
              <a:rPr lang="en-US" dirty="0"/>
              <a:t> a </a:t>
            </a:r>
            <a:r>
              <a:rPr lang="en-US" dirty="0" err="1"/>
              <a:t>ierburilor</a:t>
            </a:r>
            <a:r>
              <a:rPr lang="en-US" dirty="0"/>
              <a:t> </a:t>
            </a:r>
            <a:r>
              <a:rPr lang="en-US" dirty="0" err="1"/>
              <a:t>perene</a:t>
            </a:r>
            <a:r>
              <a:rPr lang="en-US" dirty="0"/>
              <a:t> (</a:t>
            </a:r>
            <a:r>
              <a:rPr lang="en-US" dirty="0" err="1"/>
              <a:t>amelioratoare</a:t>
            </a:r>
            <a:r>
              <a:rPr lang="en-US" dirty="0"/>
              <a:t>); 4) </a:t>
            </a:r>
            <a:r>
              <a:rPr lang="en-US" dirty="0" err="1"/>
              <a:t>Utilizarea</a:t>
            </a:r>
            <a:r>
              <a:rPr lang="en-US" dirty="0"/>
              <a:t> </a:t>
            </a:r>
            <a:r>
              <a:rPr lang="en-US" dirty="0" err="1"/>
              <a:t>maşinilor</a:t>
            </a:r>
            <a:r>
              <a:rPr lang="en-US" dirty="0"/>
              <a:t> </a:t>
            </a:r>
            <a:r>
              <a:rPr lang="en-US" dirty="0" err="1"/>
              <a:t>agricole</a:t>
            </a:r>
            <a:r>
              <a:rPr lang="en-US" dirty="0"/>
              <a:t> cu </a:t>
            </a:r>
            <a:r>
              <a:rPr lang="en-US" dirty="0" err="1"/>
              <a:t>pneuri</a:t>
            </a:r>
            <a:r>
              <a:rPr lang="en-US" dirty="0"/>
              <a:t> de </a:t>
            </a:r>
            <a:r>
              <a:rPr lang="en-US" dirty="0" err="1"/>
              <a:t>presiune</a:t>
            </a:r>
            <a:r>
              <a:rPr lang="en-US" dirty="0"/>
              <a:t> </a:t>
            </a:r>
            <a:r>
              <a:rPr lang="en-US" dirty="0" err="1"/>
              <a:t>joasă</a:t>
            </a:r>
            <a:r>
              <a:rPr lang="en-US" dirty="0"/>
              <a:t> </a:t>
            </a:r>
            <a:r>
              <a:rPr lang="en-US" dirty="0" err="1"/>
              <a:t>şi</a:t>
            </a:r>
            <a:r>
              <a:rPr lang="en-US" dirty="0"/>
              <a:t> cu </a:t>
            </a:r>
            <a:r>
              <a:rPr lang="en-US" dirty="0" err="1"/>
              <a:t>roţi</a:t>
            </a:r>
            <a:r>
              <a:rPr lang="en-US" dirty="0"/>
              <a:t> late </a:t>
            </a:r>
            <a:r>
              <a:rPr lang="en-US" dirty="0" err="1"/>
              <a:t>pentru</a:t>
            </a:r>
            <a:r>
              <a:rPr lang="en-US" dirty="0"/>
              <a:t> </a:t>
            </a:r>
            <a:r>
              <a:rPr lang="en-US" dirty="0" err="1"/>
              <a:t>micşorarea</a:t>
            </a:r>
            <a:r>
              <a:rPr lang="en-US" dirty="0"/>
              <a:t> </a:t>
            </a:r>
            <a:r>
              <a:rPr lang="en-US" dirty="0" err="1"/>
              <a:t>acţiunii</a:t>
            </a:r>
            <a:r>
              <a:rPr lang="en-US" dirty="0"/>
              <a:t> de </a:t>
            </a:r>
            <a:r>
              <a:rPr lang="en-US" dirty="0" err="1"/>
              <a:t>comprimare</a:t>
            </a:r>
            <a:r>
              <a:rPr lang="en-US" dirty="0"/>
              <a:t> a </a:t>
            </a:r>
            <a:r>
              <a:rPr lang="en-US" dirty="0" err="1"/>
              <a:t>solului</a:t>
            </a:r>
            <a:r>
              <a:rPr lang="en-US" dirty="0"/>
              <a:t>; 5) </a:t>
            </a:r>
            <a:r>
              <a:rPr lang="en-US" dirty="0" err="1"/>
              <a:t>Excluderea</a:t>
            </a:r>
            <a:r>
              <a:rPr lang="en-US" dirty="0"/>
              <a:t> din </a:t>
            </a:r>
            <a:r>
              <a:rPr lang="en-US" dirty="0" err="1"/>
              <a:t>asolamente</a:t>
            </a:r>
            <a:r>
              <a:rPr lang="en-US" dirty="0"/>
              <a:t> a </a:t>
            </a:r>
            <a:r>
              <a:rPr lang="en-US" dirty="0" err="1"/>
              <a:t>culturilor</a:t>
            </a:r>
            <a:r>
              <a:rPr lang="en-US" dirty="0"/>
              <a:t> care </a:t>
            </a:r>
            <a:r>
              <a:rPr lang="en-US" dirty="0" err="1"/>
              <a:t>provoacă</a:t>
            </a:r>
            <a:r>
              <a:rPr lang="en-US" dirty="0"/>
              <a:t> </a:t>
            </a:r>
            <a:r>
              <a:rPr lang="en-US" dirty="0" err="1"/>
              <a:t>degradarea</a:t>
            </a:r>
            <a:r>
              <a:rPr lang="en-US" dirty="0"/>
              <a:t> </a:t>
            </a:r>
            <a:r>
              <a:rPr lang="en-US" dirty="0" err="1"/>
              <a:t>fizică</a:t>
            </a:r>
            <a:r>
              <a:rPr lang="en-US" dirty="0"/>
              <a:t> a </a:t>
            </a:r>
            <a:r>
              <a:rPr lang="en-US" dirty="0" err="1"/>
              <a:t>solului</a:t>
            </a:r>
            <a:r>
              <a:rPr lang="en-US" dirty="0"/>
              <a:t>; 6) </a:t>
            </a:r>
            <a:r>
              <a:rPr lang="en-US" dirty="0" err="1"/>
              <a:t>Reducerea</a:t>
            </a:r>
            <a:r>
              <a:rPr lang="en-US" dirty="0"/>
              <a:t> </a:t>
            </a:r>
            <a:r>
              <a:rPr lang="en-US" dirty="0" err="1"/>
              <a:t>până</a:t>
            </a:r>
            <a:r>
              <a:rPr lang="en-US" dirty="0"/>
              <a:t> la 20% a </a:t>
            </a:r>
            <a:r>
              <a:rPr lang="en-US" dirty="0" err="1"/>
              <a:t>ponderii</a:t>
            </a:r>
            <a:r>
              <a:rPr lang="en-US" dirty="0"/>
              <a:t> </a:t>
            </a:r>
            <a:r>
              <a:rPr lang="en-US" dirty="0" err="1"/>
              <a:t>culturilor</a:t>
            </a:r>
            <a:r>
              <a:rPr lang="en-US" dirty="0"/>
              <a:t> </a:t>
            </a:r>
            <a:r>
              <a:rPr lang="en-US" dirty="0" err="1"/>
              <a:t>tehnice</a:t>
            </a:r>
            <a:r>
              <a:rPr lang="en-US" dirty="0"/>
              <a:t>, </a:t>
            </a:r>
            <a:r>
              <a:rPr lang="en-US" dirty="0" err="1"/>
              <a:t>iar</a:t>
            </a:r>
            <a:r>
              <a:rPr lang="en-US" dirty="0"/>
              <a:t> a </a:t>
            </a:r>
            <a:r>
              <a:rPr lang="en-US" dirty="0" err="1"/>
              <a:t>rapiţei</a:t>
            </a:r>
            <a:r>
              <a:rPr lang="en-US" dirty="0"/>
              <a:t> </a:t>
            </a:r>
            <a:r>
              <a:rPr lang="en-US" dirty="0" err="1"/>
              <a:t>până</a:t>
            </a:r>
            <a:r>
              <a:rPr lang="en-US" dirty="0"/>
              <a:t> la 5% </a:t>
            </a:r>
            <a:r>
              <a:rPr lang="en-US" dirty="0" err="1"/>
              <a:t>în</a:t>
            </a:r>
            <a:r>
              <a:rPr lang="en-US" dirty="0"/>
              <a:t> </a:t>
            </a:r>
            <a:r>
              <a:rPr lang="en-US" dirty="0" err="1"/>
              <a:t>componenţa</a:t>
            </a:r>
            <a:r>
              <a:rPr lang="en-US" dirty="0"/>
              <a:t> </a:t>
            </a:r>
            <a:r>
              <a:rPr lang="en-US" dirty="0" err="1"/>
              <a:t>asolamentelor</a:t>
            </a:r>
            <a:r>
              <a:rPr lang="en-US" dirty="0"/>
              <a:t> </a:t>
            </a:r>
            <a:r>
              <a:rPr lang="en-US" dirty="0" err="1"/>
              <a:t>şi</a:t>
            </a:r>
            <a:r>
              <a:rPr lang="en-US" dirty="0"/>
              <a:t> </a:t>
            </a:r>
            <a:r>
              <a:rPr lang="en-US" dirty="0" err="1"/>
              <a:t>efectuarea</a:t>
            </a:r>
            <a:r>
              <a:rPr lang="en-US" dirty="0"/>
              <a:t> </a:t>
            </a:r>
            <a:r>
              <a:rPr lang="en-US" dirty="0" err="1"/>
              <a:t>sistematică</a:t>
            </a:r>
            <a:r>
              <a:rPr lang="en-US" dirty="0"/>
              <a:t> a </a:t>
            </a:r>
            <a:r>
              <a:rPr lang="en-US" dirty="0" err="1"/>
              <a:t>lucrărilor</a:t>
            </a:r>
            <a:r>
              <a:rPr lang="en-US" dirty="0"/>
              <a:t> de </a:t>
            </a:r>
            <a:r>
              <a:rPr lang="en-US" dirty="0" err="1"/>
              <a:t>redresare</a:t>
            </a:r>
            <a:r>
              <a:rPr lang="en-US" dirty="0"/>
              <a:t> a </a:t>
            </a:r>
            <a:r>
              <a:rPr lang="en-US" dirty="0" err="1"/>
              <a:t>stării</a:t>
            </a:r>
            <a:r>
              <a:rPr lang="en-US" dirty="0"/>
              <a:t> </a:t>
            </a:r>
            <a:r>
              <a:rPr lang="en-US" dirty="0" err="1"/>
              <a:t>fizice</a:t>
            </a:r>
            <a:r>
              <a:rPr lang="en-US" dirty="0"/>
              <a:t> a </a:t>
            </a:r>
            <a:r>
              <a:rPr lang="en-US" dirty="0" err="1"/>
              <a:t>solurilor</a:t>
            </a:r>
            <a:r>
              <a:rPr lang="en-US" dirty="0"/>
              <a:t> </a:t>
            </a:r>
            <a:r>
              <a:rPr lang="en-US" dirty="0" err="1"/>
              <a:t>în</a:t>
            </a:r>
            <a:r>
              <a:rPr lang="en-US" dirty="0"/>
              <a:t> </a:t>
            </a:r>
            <a:r>
              <a:rPr lang="en-US" dirty="0" err="1"/>
              <a:t>cadrul</a:t>
            </a:r>
            <a:r>
              <a:rPr lang="en-US" dirty="0"/>
              <a:t> </a:t>
            </a:r>
            <a:r>
              <a:rPr lang="en-US" dirty="0" err="1"/>
              <a:t>terenurilor</a:t>
            </a:r>
            <a:r>
              <a:rPr lang="en-US" dirty="0"/>
              <a:t> </a:t>
            </a:r>
            <a:r>
              <a:rPr lang="en-US" dirty="0" err="1"/>
              <a:t>ocupate</a:t>
            </a:r>
            <a:r>
              <a:rPr lang="en-US" dirty="0"/>
              <a:t> de </a:t>
            </a:r>
            <a:r>
              <a:rPr lang="en-US" dirty="0" err="1"/>
              <a:t>acestea</a:t>
            </a:r>
            <a:r>
              <a:rPr lang="en-US" dirty="0"/>
              <a:t>; 7) </a:t>
            </a:r>
            <a:r>
              <a:rPr lang="en-US" dirty="0" err="1"/>
              <a:t>Schimbarea</a:t>
            </a:r>
            <a:r>
              <a:rPr lang="en-US" dirty="0"/>
              <a:t> </a:t>
            </a:r>
            <a:r>
              <a:rPr lang="en-US" dirty="0" err="1"/>
              <a:t>în</a:t>
            </a:r>
            <a:r>
              <a:rPr lang="en-US" dirty="0"/>
              <a:t> </a:t>
            </a:r>
            <a:r>
              <a:rPr lang="en-US" dirty="0" err="1"/>
              <a:t>fiecare</a:t>
            </a:r>
            <a:r>
              <a:rPr lang="en-US" dirty="0"/>
              <a:t> an </a:t>
            </a:r>
            <a:r>
              <a:rPr lang="en-US" dirty="0" err="1"/>
              <a:t>adâncimea</a:t>
            </a:r>
            <a:r>
              <a:rPr lang="en-US" dirty="0"/>
              <a:t> de </a:t>
            </a:r>
            <a:r>
              <a:rPr lang="en-US" dirty="0" err="1"/>
              <a:t>arătură</a:t>
            </a:r>
            <a:r>
              <a:rPr lang="en-US" dirty="0"/>
              <a:t>, </a:t>
            </a:r>
            <a:r>
              <a:rPr lang="en-US" dirty="0" err="1"/>
              <a:t>în</a:t>
            </a:r>
            <a:r>
              <a:rPr lang="en-US" dirty="0"/>
              <a:t> </a:t>
            </a:r>
            <a:r>
              <a:rPr lang="en-US" dirty="0" err="1"/>
              <a:t>corelare</a:t>
            </a:r>
            <a:r>
              <a:rPr lang="en-US" dirty="0"/>
              <a:t> cu </a:t>
            </a:r>
            <a:r>
              <a:rPr lang="en-US" dirty="0" err="1"/>
              <a:t>tehnologiile</a:t>
            </a:r>
            <a:r>
              <a:rPr lang="en-US" dirty="0"/>
              <a:t> </a:t>
            </a:r>
            <a:r>
              <a:rPr lang="en-US" dirty="0" err="1"/>
              <a:t>diferitelor</a:t>
            </a:r>
            <a:r>
              <a:rPr lang="en-US" dirty="0"/>
              <a:t> </a:t>
            </a:r>
            <a:r>
              <a:rPr lang="en-US" dirty="0" err="1"/>
              <a:t>culturi</a:t>
            </a:r>
            <a:r>
              <a:rPr lang="en-US" dirty="0"/>
              <a:t> din </a:t>
            </a:r>
            <a:r>
              <a:rPr lang="en-US" dirty="0" err="1"/>
              <a:t>asolament</a:t>
            </a:r>
            <a:r>
              <a:rPr lang="en-US" dirty="0"/>
              <a:t> </a:t>
            </a:r>
            <a:r>
              <a:rPr lang="en-US" dirty="0" err="1"/>
              <a:t>şi</a:t>
            </a:r>
            <a:r>
              <a:rPr lang="en-US" dirty="0"/>
              <a:t> </a:t>
            </a:r>
            <a:r>
              <a:rPr lang="en-US" dirty="0" err="1"/>
              <a:t>efectuează</a:t>
            </a:r>
            <a:r>
              <a:rPr lang="en-US" dirty="0"/>
              <a:t> periodic (o </a:t>
            </a:r>
            <a:r>
              <a:rPr lang="en-US" dirty="0" err="1"/>
              <a:t>dată</a:t>
            </a:r>
            <a:r>
              <a:rPr lang="en-US" dirty="0"/>
              <a:t> la 4-5 ani) </a:t>
            </a:r>
            <a:r>
              <a:rPr lang="en-US" dirty="0" err="1"/>
              <a:t>unele</a:t>
            </a:r>
            <a:r>
              <a:rPr lang="en-US" dirty="0"/>
              <a:t> </a:t>
            </a:r>
            <a:r>
              <a:rPr lang="en-US" dirty="0" err="1"/>
              <a:t>lucrări</a:t>
            </a:r>
            <a:r>
              <a:rPr lang="en-US" dirty="0"/>
              <a:t> de </a:t>
            </a:r>
            <a:r>
              <a:rPr lang="en-US" dirty="0" err="1"/>
              <a:t>afânare</a:t>
            </a:r>
            <a:r>
              <a:rPr lang="en-US" dirty="0"/>
              <a:t> la </a:t>
            </a:r>
            <a:r>
              <a:rPr lang="en-US" dirty="0" err="1"/>
              <a:t>adâncimea</a:t>
            </a:r>
            <a:r>
              <a:rPr lang="en-US" dirty="0"/>
              <a:t> de 35-40 cm, </a:t>
            </a:r>
            <a:r>
              <a:rPr lang="en-US" dirty="0" err="1"/>
              <a:t>folosind</a:t>
            </a:r>
            <a:r>
              <a:rPr lang="en-US" dirty="0"/>
              <a:t> </a:t>
            </a:r>
            <a:r>
              <a:rPr lang="en-US" dirty="0" err="1"/>
              <a:t>în</a:t>
            </a:r>
            <a:r>
              <a:rPr lang="en-US" dirty="0"/>
              <a:t> </a:t>
            </a:r>
            <a:r>
              <a:rPr lang="en-US" dirty="0" err="1"/>
              <a:t>acest</a:t>
            </a:r>
            <a:r>
              <a:rPr lang="en-US" dirty="0"/>
              <a:t> scop, </a:t>
            </a:r>
            <a:r>
              <a:rPr lang="en-US" dirty="0" err="1"/>
              <a:t>după</a:t>
            </a:r>
            <a:r>
              <a:rPr lang="en-US" dirty="0"/>
              <a:t> </a:t>
            </a:r>
            <a:r>
              <a:rPr lang="en-US" dirty="0" err="1"/>
              <a:t>caz</a:t>
            </a:r>
            <a:r>
              <a:rPr lang="en-US" dirty="0"/>
              <a:t>, </a:t>
            </a:r>
            <a:r>
              <a:rPr lang="en-US" dirty="0" err="1"/>
              <a:t>pluguri</a:t>
            </a:r>
            <a:r>
              <a:rPr lang="en-US" dirty="0"/>
              <a:t> de </a:t>
            </a:r>
            <a:r>
              <a:rPr lang="en-US" dirty="0" err="1"/>
              <a:t>subsolaj</a:t>
            </a:r>
            <a:r>
              <a:rPr lang="en-US" dirty="0"/>
              <a:t> </a:t>
            </a:r>
            <a:r>
              <a:rPr lang="en-US" dirty="0" err="1"/>
              <a:t>sau</a:t>
            </a:r>
            <a:r>
              <a:rPr lang="en-US" dirty="0"/>
              <a:t> </a:t>
            </a:r>
            <a:r>
              <a:rPr lang="en-US" dirty="0" err="1"/>
              <a:t>cizele</a:t>
            </a:r>
            <a:r>
              <a:rPr lang="en-US" dirty="0"/>
              <a:t>, </a:t>
            </a:r>
            <a:r>
              <a:rPr lang="en-US" dirty="0" err="1"/>
              <a:t>pluguri</a:t>
            </a:r>
            <a:r>
              <a:rPr lang="en-US" dirty="0"/>
              <a:t> </a:t>
            </a:r>
            <a:r>
              <a:rPr lang="en-US" dirty="0" err="1"/>
              <a:t>fără</a:t>
            </a:r>
            <a:r>
              <a:rPr lang="en-US" dirty="0"/>
              <a:t> </a:t>
            </a:r>
            <a:r>
              <a:rPr lang="en-US" dirty="0" err="1"/>
              <a:t>cormană</a:t>
            </a:r>
            <a:r>
              <a:rPr lang="en-US" dirty="0"/>
              <a:t>, </a:t>
            </a:r>
            <a:r>
              <a:rPr lang="en-US" dirty="0" err="1"/>
              <a:t>afânătoare</a:t>
            </a:r>
            <a:r>
              <a:rPr lang="en-US" dirty="0"/>
              <a:t> </a:t>
            </a:r>
            <a:r>
              <a:rPr lang="en-US" dirty="0" err="1"/>
              <a:t>speciale;toate</a:t>
            </a:r>
            <a:r>
              <a:rPr lang="en-US" dirty="0"/>
              <a:t> </a:t>
            </a:r>
            <a:r>
              <a:rPr lang="en-US" dirty="0" err="1"/>
              <a:t>tipuri</a:t>
            </a:r>
            <a:r>
              <a:rPr lang="en-US" dirty="0"/>
              <a:t> de </a:t>
            </a:r>
            <a:r>
              <a:rPr lang="en-US" dirty="0" err="1"/>
              <a:t>lucrare</a:t>
            </a:r>
            <a:r>
              <a:rPr lang="en-US" dirty="0"/>
              <a:t> a </a:t>
            </a:r>
            <a:r>
              <a:rPr lang="en-US" dirty="0" err="1"/>
              <a:t>solului</a:t>
            </a:r>
            <a:r>
              <a:rPr lang="en-US" dirty="0"/>
              <a:t> pe </a:t>
            </a:r>
            <a:r>
              <a:rPr lang="en-US" dirty="0" err="1"/>
              <a:t>pantă</a:t>
            </a:r>
            <a:r>
              <a:rPr lang="en-US" dirty="0"/>
              <a:t> se </a:t>
            </a:r>
            <a:r>
              <a:rPr lang="en-US" dirty="0" err="1"/>
              <a:t>execută</a:t>
            </a:r>
            <a:r>
              <a:rPr lang="en-US" dirty="0"/>
              <a:t> strict pe </a:t>
            </a:r>
            <a:r>
              <a:rPr lang="en-US" dirty="0" err="1"/>
              <a:t>curbe</a:t>
            </a:r>
            <a:r>
              <a:rPr lang="en-US" dirty="0"/>
              <a:t> de </a:t>
            </a:r>
            <a:r>
              <a:rPr lang="en-US" dirty="0" err="1"/>
              <a:t>nivel</a:t>
            </a:r>
            <a:r>
              <a:rPr lang="en-US" dirty="0"/>
              <a:t>.</a:t>
            </a:r>
          </a:p>
        </p:txBody>
      </p:sp>
    </p:spTree>
    <p:extLst>
      <p:ext uri="{BB962C8B-B14F-4D97-AF65-F5344CB8AC3E}">
        <p14:creationId xmlns:p14="http://schemas.microsoft.com/office/powerpoint/2010/main" val="3447615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6" name="Google Shape;476;p50"/>
          <p:cNvPicPr preferRelativeResize="0">
            <a:picLocks noGrp="1"/>
          </p:cNvPicPr>
          <p:nvPr>
            <p:ph type="pic" idx="2"/>
          </p:nvPr>
        </p:nvPicPr>
        <p:blipFill rotWithShape="1">
          <a:blip r:embed="rId3">
            <a:alphaModFix/>
          </a:blip>
          <a:srcRect l="13866" r="29302"/>
          <a:stretch/>
        </p:blipFill>
        <p:spPr>
          <a:xfrm>
            <a:off x="152400" y="152400"/>
            <a:ext cx="4419599" cy="4838700"/>
          </a:xfrm>
          <a:prstGeom prst="rect">
            <a:avLst/>
          </a:prstGeom>
        </p:spPr>
      </p:pic>
      <p:sp>
        <p:nvSpPr>
          <p:cNvPr id="5" name="Subtitle 4">
            <a:extLst>
              <a:ext uri="{FF2B5EF4-FFF2-40B4-BE49-F238E27FC236}">
                <a16:creationId xmlns:a16="http://schemas.microsoft.com/office/drawing/2014/main" id="{3A476D90-82F6-B4A3-C4AD-1C6E1112971A}"/>
              </a:ext>
            </a:extLst>
          </p:cNvPr>
          <p:cNvSpPr>
            <a:spLocks noGrp="1"/>
          </p:cNvSpPr>
          <p:nvPr>
            <p:ph type="subTitle" idx="1"/>
          </p:nvPr>
        </p:nvSpPr>
        <p:spPr>
          <a:xfrm>
            <a:off x="4736927" y="731500"/>
            <a:ext cx="3685635" cy="4019597"/>
          </a:xfrm>
        </p:spPr>
        <p:txBody>
          <a:bodyPr/>
          <a:lstStyle/>
          <a:p>
            <a:pPr algn="ctr"/>
            <a:r>
              <a:rPr lang="en-US" dirty="0" err="1"/>
              <a:t>Concluzie</a:t>
            </a:r>
            <a:r>
              <a:rPr lang="en-US" dirty="0"/>
              <a:t> </a:t>
            </a:r>
            <a:endParaRPr lang="en-US"/>
          </a:p>
          <a:p>
            <a:pPr>
              <a:lnSpc>
                <a:spcPct val="114999"/>
              </a:lnSpc>
            </a:pPr>
            <a:r>
              <a:rPr lang="en-US"/>
              <a:t>      In </a:t>
            </a:r>
            <a:r>
              <a:rPr lang="en-US" err="1"/>
              <a:t>concluzie</a:t>
            </a:r>
            <a:r>
              <a:rPr lang="en-US" dirty="0"/>
              <a:t> Pot </a:t>
            </a:r>
            <a:r>
              <a:rPr lang="en-US" err="1"/>
              <a:t>spune</a:t>
            </a:r>
            <a:r>
              <a:rPr lang="en-US" dirty="0"/>
              <a:t> </a:t>
            </a:r>
            <a:r>
              <a:rPr lang="en-US" err="1"/>
              <a:t>că</a:t>
            </a:r>
            <a:r>
              <a:rPr lang="en-US" dirty="0"/>
              <a:t> </a:t>
            </a:r>
            <a:r>
              <a:rPr lang="en-US" err="1"/>
              <a:t>acest</a:t>
            </a:r>
            <a:r>
              <a:rPr lang="en-US" dirty="0"/>
              <a:t> </a:t>
            </a:r>
            <a:r>
              <a:rPr lang="en-US" err="1"/>
              <a:t>proiect</a:t>
            </a:r>
            <a:r>
              <a:rPr lang="en-US" dirty="0"/>
              <a:t> mi-a </a:t>
            </a:r>
            <a:r>
              <a:rPr lang="en-US" err="1"/>
              <a:t>dezvoltat</a:t>
            </a:r>
            <a:r>
              <a:rPr lang="en-US" dirty="0"/>
              <a:t> </a:t>
            </a:r>
            <a:r>
              <a:rPr lang="en-US" err="1"/>
              <a:t>cunostinte</a:t>
            </a:r>
            <a:r>
              <a:rPr lang="en-US" dirty="0"/>
              <a:t> </a:t>
            </a:r>
            <a:r>
              <a:rPr lang="en-US" err="1"/>
              <a:t>despre</a:t>
            </a:r>
            <a:r>
              <a:rPr lang="en-US" dirty="0"/>
              <a:t>   </a:t>
            </a:r>
            <a:r>
              <a:rPr lang="en-US" err="1"/>
              <a:t>propriul</a:t>
            </a:r>
            <a:r>
              <a:rPr lang="en-US" dirty="0"/>
              <a:t> meu loc natal .</a:t>
            </a:r>
          </a:p>
          <a:p>
            <a:pPr>
              <a:lnSpc>
                <a:spcPct val="114999"/>
              </a:lnSpc>
            </a:pPr>
            <a:r>
              <a:rPr lang="en-US" dirty="0"/>
              <a:t>      Am </a:t>
            </a:r>
            <a:r>
              <a:rPr lang="en-US" dirty="0" err="1"/>
              <a:t>studiat</a:t>
            </a:r>
            <a:r>
              <a:rPr lang="en-US" dirty="0"/>
              <a:t> </a:t>
            </a:r>
            <a:r>
              <a:rPr lang="en-US" dirty="0" err="1"/>
              <a:t>informatii</a:t>
            </a:r>
            <a:r>
              <a:rPr lang="en-US" dirty="0"/>
              <a:t> </a:t>
            </a:r>
            <a:r>
              <a:rPr lang="en-US" dirty="0" err="1"/>
              <a:t>despre</a:t>
            </a:r>
            <a:r>
              <a:rPr lang="en-US" dirty="0"/>
              <a:t> </a:t>
            </a:r>
            <a:r>
              <a:rPr lang="en-US" dirty="0" err="1"/>
              <a:t>relieful</a:t>
            </a:r>
            <a:r>
              <a:rPr lang="en-US" dirty="0"/>
              <a:t> </a:t>
            </a:r>
            <a:r>
              <a:rPr lang="en-US" dirty="0" err="1"/>
              <a:t>acestui</a:t>
            </a:r>
            <a:r>
              <a:rPr lang="en-US" dirty="0"/>
              <a:t> loc, </a:t>
            </a:r>
            <a:r>
              <a:rPr lang="en-US" dirty="0" err="1"/>
              <a:t>despre</a:t>
            </a:r>
            <a:r>
              <a:rPr lang="en-US" dirty="0"/>
              <a:t> </a:t>
            </a:r>
            <a:r>
              <a:rPr lang="en-US" dirty="0" err="1"/>
              <a:t>climă</a:t>
            </a:r>
            <a:r>
              <a:rPr lang="en-US" dirty="0"/>
              <a:t>, </a:t>
            </a:r>
            <a:r>
              <a:rPr lang="en-US" dirty="0" err="1"/>
              <a:t>vegetatatie</a:t>
            </a:r>
            <a:r>
              <a:rPr lang="en-US" dirty="0"/>
              <a:t> </a:t>
            </a:r>
            <a:r>
              <a:rPr lang="en-US" dirty="0" err="1"/>
              <a:t>diferite</a:t>
            </a:r>
            <a:r>
              <a:rPr lang="en-US" dirty="0"/>
              <a:t> </a:t>
            </a:r>
            <a:r>
              <a:rPr lang="en-US" dirty="0" err="1"/>
              <a:t>procese</a:t>
            </a:r>
            <a:r>
              <a:rPr lang="en-US" dirty="0"/>
              <a:t> care se </a:t>
            </a:r>
            <a:r>
              <a:rPr lang="en-US" dirty="0" err="1"/>
              <a:t>afla</a:t>
            </a:r>
            <a:r>
              <a:rPr lang="en-US" dirty="0"/>
              <a:t> pe </a:t>
            </a:r>
            <a:r>
              <a:rPr lang="en-US" dirty="0" err="1"/>
              <a:t>teritoriul</a:t>
            </a:r>
            <a:r>
              <a:rPr lang="en-US" dirty="0"/>
              <a:t> </a:t>
            </a:r>
            <a:r>
              <a:rPr lang="en-US" dirty="0" err="1"/>
              <a:t>acesta</a:t>
            </a:r>
            <a:r>
              <a:rPr lang="en-US" dirty="0"/>
              <a:t> .</a:t>
            </a:r>
          </a:p>
          <a:p>
            <a:pPr>
              <a:lnSpc>
                <a:spcPct val="114999"/>
              </a:lnSpc>
            </a:pPr>
            <a:r>
              <a:rPr lang="en-US" dirty="0"/>
              <a:t>      Sunt de </a:t>
            </a:r>
            <a:r>
              <a:rPr lang="en-US" dirty="0" err="1"/>
              <a:t>parere</a:t>
            </a:r>
            <a:r>
              <a:rPr lang="en-US" dirty="0"/>
              <a:t>,, </a:t>
            </a:r>
            <a:r>
              <a:rPr lang="en-US" dirty="0" err="1"/>
              <a:t>că</a:t>
            </a:r>
            <a:r>
              <a:rPr lang="en-US" dirty="0"/>
              <a:t> </a:t>
            </a:r>
            <a:r>
              <a:rPr lang="en-US" dirty="0" err="1"/>
              <a:t>noi</a:t>
            </a:r>
            <a:r>
              <a:rPr lang="en-US" dirty="0"/>
              <a:t> ca </a:t>
            </a:r>
            <a:r>
              <a:rPr lang="en-US" dirty="0" err="1"/>
              <a:t>ceateni</a:t>
            </a:r>
            <a:r>
              <a:rPr lang="en-US" dirty="0"/>
              <a:t> ai </a:t>
            </a:r>
            <a:r>
              <a:rPr lang="en-US" dirty="0" err="1"/>
              <a:t>acestui</a:t>
            </a:r>
            <a:r>
              <a:rPr lang="en-US" dirty="0"/>
              <a:t> </a:t>
            </a:r>
            <a:r>
              <a:rPr lang="en-US" dirty="0" err="1"/>
              <a:t>Raion</a:t>
            </a:r>
            <a:r>
              <a:rPr lang="en-US" dirty="0"/>
              <a:t> </a:t>
            </a:r>
            <a:r>
              <a:rPr lang="en-US" dirty="0" err="1"/>
              <a:t>ar</a:t>
            </a:r>
            <a:r>
              <a:rPr lang="en-US" dirty="0"/>
              <a:t> </a:t>
            </a:r>
            <a:r>
              <a:rPr lang="en-US" dirty="0" err="1"/>
              <a:t>trebuie</a:t>
            </a:r>
            <a:r>
              <a:rPr lang="en-US" dirty="0"/>
              <a:t> </a:t>
            </a:r>
            <a:r>
              <a:rPr lang="en-US" dirty="0" err="1"/>
              <a:t>să</a:t>
            </a:r>
            <a:r>
              <a:rPr lang="en-US" dirty="0"/>
              <a:t> </a:t>
            </a:r>
            <a:r>
              <a:rPr lang="en-US" dirty="0" err="1"/>
              <a:t>avem</a:t>
            </a:r>
            <a:r>
              <a:rPr lang="en-US" dirty="0"/>
              <a:t> </a:t>
            </a:r>
            <a:r>
              <a:rPr lang="en-US" dirty="0" err="1"/>
              <a:t>mai</a:t>
            </a:r>
            <a:r>
              <a:rPr lang="en-US" dirty="0"/>
              <a:t> </a:t>
            </a:r>
            <a:r>
              <a:rPr lang="en-US" dirty="0" err="1"/>
              <a:t>multa</a:t>
            </a:r>
            <a:r>
              <a:rPr lang="en-US" dirty="0"/>
              <a:t> </a:t>
            </a:r>
            <a:r>
              <a:rPr lang="en-US" dirty="0" err="1"/>
              <a:t>grija</a:t>
            </a:r>
            <a:r>
              <a:rPr lang="en-US" dirty="0"/>
              <a:t> </a:t>
            </a:r>
            <a:r>
              <a:rPr lang="en-US" dirty="0" err="1"/>
              <a:t>pentru</a:t>
            </a:r>
            <a:r>
              <a:rPr lang="en-US" dirty="0"/>
              <a:t> a </a:t>
            </a:r>
            <a:r>
              <a:rPr lang="en-US" dirty="0" err="1"/>
              <a:t>efectua</a:t>
            </a:r>
            <a:r>
              <a:rPr lang="en-US" dirty="0"/>
              <a:t> </a:t>
            </a:r>
            <a:r>
              <a:rPr lang="en-US" dirty="0" err="1"/>
              <a:t>diferite</a:t>
            </a:r>
            <a:r>
              <a:rPr lang="en-US" dirty="0"/>
              <a:t> </a:t>
            </a:r>
            <a:r>
              <a:rPr lang="en-US" dirty="0" err="1"/>
              <a:t>masuri</a:t>
            </a:r>
            <a:r>
              <a:rPr lang="en-US" dirty="0"/>
              <a:t> de </a:t>
            </a:r>
            <a:r>
              <a:rPr lang="en-US" dirty="0" err="1"/>
              <a:t>protectie</a:t>
            </a:r>
            <a:r>
              <a:rPr lang="en-US" dirty="0"/>
              <a:t> a </a:t>
            </a:r>
            <a:r>
              <a:rPr lang="en-US" dirty="0" err="1"/>
              <a:t>orasului</a:t>
            </a:r>
            <a:r>
              <a:rPr lang="en-US" dirty="0"/>
              <a:t> , de a </a:t>
            </a:r>
            <a:r>
              <a:rPr lang="en-US" dirty="0" err="1"/>
              <a:t>avea</a:t>
            </a:r>
            <a:r>
              <a:rPr lang="en-US" dirty="0"/>
              <a:t> </a:t>
            </a:r>
            <a:r>
              <a:rPr lang="en-US" dirty="0" err="1"/>
              <a:t>grija</a:t>
            </a:r>
            <a:r>
              <a:rPr lang="en-US" dirty="0"/>
              <a:t> de </a:t>
            </a:r>
            <a:r>
              <a:rPr lang="en-US" dirty="0" err="1"/>
              <a:t>ariile</a:t>
            </a:r>
            <a:r>
              <a:rPr lang="en-US" dirty="0"/>
              <a:t> </a:t>
            </a:r>
            <a:r>
              <a:rPr lang="en-US" dirty="0" err="1"/>
              <a:t>protejate</a:t>
            </a:r>
            <a:r>
              <a:rPr lang="en-US" dirty="0"/>
              <a:t> </a:t>
            </a:r>
            <a:r>
              <a:rPr lang="en-US" dirty="0" err="1"/>
              <a:t>si</a:t>
            </a:r>
            <a:r>
              <a:rPr lang="en-US" dirty="0"/>
              <a:t> de a </a:t>
            </a:r>
            <a:r>
              <a:rPr lang="en-US" dirty="0" err="1"/>
              <a:t>spopa</a:t>
            </a:r>
            <a:r>
              <a:rPr lang="en-US" dirty="0"/>
              <a:t> </a:t>
            </a:r>
            <a:r>
              <a:rPr lang="en-US" dirty="0" err="1"/>
              <a:t>anumite</a:t>
            </a:r>
            <a:r>
              <a:rPr lang="en-US" dirty="0"/>
              <a:t> </a:t>
            </a:r>
            <a:r>
              <a:rPr lang="en-US" dirty="0" err="1"/>
              <a:t>procese</a:t>
            </a:r>
            <a:r>
              <a:rPr lang="en-US" dirty="0"/>
              <a:t> de </a:t>
            </a:r>
            <a:r>
              <a:rPr lang="en-US" dirty="0" err="1"/>
              <a:t>eroziune</a:t>
            </a:r>
            <a:r>
              <a:rPr lang="en-US" dirty="0"/>
              <a:t> care </a:t>
            </a:r>
            <a:r>
              <a:rPr lang="en-US" dirty="0" err="1"/>
              <a:t>afecteaza</a:t>
            </a:r>
            <a:r>
              <a:rPr lang="en-US" dirty="0"/>
              <a:t> </a:t>
            </a:r>
            <a:r>
              <a:rPr lang="en-US" dirty="0" err="1"/>
              <a:t>relieful</a:t>
            </a:r>
            <a:r>
              <a:rPr lang="en-US" dirty="0"/>
              <a:t> natal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9" name="Google Shape;539;p56"/>
          <p:cNvSpPr/>
          <p:nvPr/>
        </p:nvSpPr>
        <p:spPr>
          <a:xfrm>
            <a:off x="291523" y="238631"/>
            <a:ext cx="8671702" cy="4666238"/>
          </a:xfrm>
          <a:prstGeom prst="roundRect">
            <a:avLst>
              <a:gd name="adj"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8" name="TextBox 7">
            <a:extLst>
              <a:ext uri="{FF2B5EF4-FFF2-40B4-BE49-F238E27FC236}">
                <a16:creationId xmlns:a16="http://schemas.microsoft.com/office/drawing/2014/main" id="{915876F8-8D96-2D06-6408-84A651F730CD}"/>
              </a:ext>
            </a:extLst>
          </p:cNvPr>
          <p:cNvSpPr txBox="1"/>
          <p:nvPr/>
        </p:nvSpPr>
        <p:spPr>
          <a:xfrm>
            <a:off x="2222887" y="1383715"/>
            <a:ext cx="4977949"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err="1"/>
              <a:t>Bibliografie</a:t>
            </a:r>
            <a:endParaRPr lang="en-US" sz="3200" dirty="0"/>
          </a:p>
          <a:p>
            <a:r>
              <a:rPr lang="en-US" dirty="0">
                <a:hlinkClick r:id="rId3"/>
              </a:rPr>
              <a:t>https://icas.com.md/wp-content/uploads/2016/03/Practici-agroforestiere-r.-Leova-final.pdf</a:t>
            </a:r>
            <a:endParaRPr lang="en-US" dirty="0"/>
          </a:p>
          <a:p>
            <a:r>
              <a:rPr lang="en-US" dirty="0">
                <a:hlinkClick r:id="rId4"/>
              </a:rPr>
              <a:t>https://primarialeova.md/wp-content/uploads/sites</a:t>
            </a:r>
          </a:p>
          <a:p>
            <a:r>
              <a:rPr lang="en-US" dirty="0">
                <a:hlinkClick r:id="rId5"/>
              </a:rPr>
              <a:t>http://calatorie.md/ro/info/299-raionul-leova</a:t>
            </a:r>
          </a:p>
          <a:p>
            <a:r>
              <a:rPr lang="en-US" dirty="0">
                <a:hlinkClick r:id="rId6"/>
              </a:rPr>
              <a:t>https://ro.wikipedia.org/wiki/Raionul_Leova</a:t>
            </a:r>
          </a:p>
          <a:p>
            <a:r>
              <a:rPr lang="en-US" dirty="0"/>
              <a:t>http://www.leova.md/index.php?l=ro</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7"/>
          <p:cNvPicPr preferRelativeResize="0">
            <a:picLocks noGrp="1"/>
          </p:cNvPicPr>
          <p:nvPr>
            <p:ph type="pic" idx="2"/>
          </p:nvPr>
        </p:nvPicPr>
        <p:blipFill rotWithShape="1">
          <a:blip r:embed="rId3">
            <a:alphaModFix/>
          </a:blip>
          <a:srcRect t="13503" r="-431" b="13503"/>
          <a:stretch/>
        </p:blipFill>
        <p:spPr>
          <a:xfrm>
            <a:off x="152350" y="152400"/>
            <a:ext cx="4438726" cy="4838701"/>
          </a:xfrm>
          <a:prstGeom prst="rect">
            <a:avLst/>
          </a:prstGeom>
        </p:spPr>
      </p:pic>
      <p:sp>
        <p:nvSpPr>
          <p:cNvPr id="2" name="TextBox 1">
            <a:extLst>
              <a:ext uri="{FF2B5EF4-FFF2-40B4-BE49-F238E27FC236}">
                <a16:creationId xmlns:a16="http://schemas.microsoft.com/office/drawing/2014/main" id="{54A44491-2843-C6CB-3B2D-FB3979102085}"/>
              </a:ext>
            </a:extLst>
          </p:cNvPr>
          <p:cNvSpPr txBox="1"/>
          <p:nvPr/>
        </p:nvSpPr>
        <p:spPr>
          <a:xfrm>
            <a:off x="4073825" y="380641"/>
            <a:ext cx="5244860"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err="1">
                <a:latin typeface="Times New Roman"/>
                <a:cs typeface="Times New Roman"/>
              </a:rPr>
              <a:t>Cuprins</a:t>
            </a:r>
            <a:r>
              <a:rPr lang="en-US" sz="1100" dirty="0">
                <a:latin typeface="Times New Roman"/>
                <a:cs typeface="Times New Roman"/>
              </a:rPr>
              <a:t> </a:t>
            </a:r>
            <a:endParaRPr lang="en-US"/>
          </a:p>
          <a:p>
            <a:pPr algn="ctr"/>
            <a:r>
              <a:rPr lang="en-US" sz="1200" b="1" dirty="0" err="1">
                <a:latin typeface="Times New Roman"/>
                <a:cs typeface="Times New Roman"/>
              </a:rPr>
              <a:t>I.Așezarea</a:t>
            </a:r>
            <a:r>
              <a:rPr lang="en-US" sz="1200" b="1" dirty="0">
                <a:latin typeface="Times New Roman"/>
                <a:cs typeface="Times New Roman"/>
              </a:rPr>
              <a:t> </a:t>
            </a:r>
            <a:r>
              <a:rPr lang="en-US" sz="1200" b="1" dirty="0" err="1">
                <a:latin typeface="Times New Roman"/>
                <a:cs typeface="Times New Roman"/>
              </a:rPr>
              <a:t>geografică</a:t>
            </a:r>
            <a:r>
              <a:rPr lang="en-US" sz="1200" b="1" dirty="0">
                <a:latin typeface="Times New Roman"/>
                <a:cs typeface="Times New Roman"/>
              </a:rPr>
              <a:t> (</a:t>
            </a:r>
            <a:r>
              <a:rPr lang="en-US" sz="1200" b="1" dirty="0" err="1">
                <a:latin typeface="Times New Roman"/>
                <a:cs typeface="Times New Roman"/>
              </a:rPr>
              <a:t>fizică</a:t>
            </a:r>
            <a:r>
              <a:rPr lang="en-US" sz="1200" b="1" dirty="0">
                <a:latin typeface="Times New Roman"/>
                <a:cs typeface="Times New Roman"/>
              </a:rPr>
              <a:t> </a:t>
            </a:r>
            <a:r>
              <a:rPr lang="en-US" sz="1200" b="1" dirty="0" err="1">
                <a:latin typeface="Times New Roman"/>
                <a:cs typeface="Times New Roman"/>
              </a:rPr>
              <a:t>și</a:t>
            </a:r>
            <a:r>
              <a:rPr lang="en-US" sz="1200" b="1" dirty="0">
                <a:latin typeface="Times New Roman"/>
                <a:cs typeface="Times New Roman"/>
              </a:rPr>
              <a:t> </a:t>
            </a:r>
            <a:r>
              <a:rPr lang="en-US" sz="1200" b="1" dirty="0" err="1">
                <a:latin typeface="Times New Roman"/>
                <a:cs typeface="Times New Roman"/>
              </a:rPr>
              <a:t>administrativă</a:t>
            </a:r>
            <a:r>
              <a:rPr lang="en-US" sz="1200" b="1" dirty="0">
                <a:latin typeface="Times New Roman"/>
                <a:cs typeface="Times New Roman"/>
              </a:rPr>
              <a:t>)</a:t>
            </a:r>
            <a:endParaRPr lang="en-US" sz="1200" b="1"/>
          </a:p>
          <a:p>
            <a:pPr algn="ctr"/>
            <a:r>
              <a:rPr lang="en-US" sz="1200" err="1">
                <a:latin typeface="Times New Roman"/>
                <a:cs typeface="Times New Roman"/>
              </a:rPr>
              <a:t>Poziția</a:t>
            </a:r>
            <a:r>
              <a:rPr lang="en-US" sz="1200" dirty="0">
                <a:latin typeface="Times New Roman"/>
                <a:cs typeface="Times New Roman"/>
              </a:rPr>
              <a:t> </a:t>
            </a:r>
            <a:r>
              <a:rPr lang="en-US" sz="1200" err="1">
                <a:latin typeface="Times New Roman"/>
                <a:cs typeface="Times New Roman"/>
              </a:rPr>
              <a:t>geografică</a:t>
            </a:r>
            <a:endParaRPr lang="en-US" sz="1200">
              <a:latin typeface="Times New Roman"/>
              <a:cs typeface="Times New Roman"/>
            </a:endParaRPr>
          </a:p>
          <a:p>
            <a:pPr algn="ctr"/>
            <a:r>
              <a:rPr lang="en-US" sz="1200" dirty="0">
                <a:latin typeface="Times New Roman"/>
                <a:cs typeface="Times New Roman"/>
              </a:rPr>
              <a:t>Limite</a:t>
            </a:r>
          </a:p>
          <a:p>
            <a:pPr algn="ctr"/>
            <a:r>
              <a:rPr lang="en-US" sz="1200" b="1" dirty="0" err="1">
                <a:latin typeface="Times New Roman"/>
                <a:cs typeface="Times New Roman"/>
              </a:rPr>
              <a:t>II.Cadrul</a:t>
            </a:r>
            <a:r>
              <a:rPr lang="en-US" sz="1200" b="1" dirty="0">
                <a:latin typeface="Times New Roman"/>
                <a:cs typeface="Times New Roman"/>
              </a:rPr>
              <a:t> natural</a:t>
            </a:r>
          </a:p>
          <a:p>
            <a:pPr algn="ctr"/>
            <a:r>
              <a:rPr lang="en-US" sz="1200" dirty="0">
                <a:latin typeface="Times New Roman"/>
                <a:cs typeface="Times New Roman"/>
              </a:rPr>
              <a:t>Geologia</a:t>
            </a:r>
          </a:p>
          <a:p>
            <a:pPr algn="ctr"/>
            <a:r>
              <a:rPr lang="en-US" sz="1200" err="1">
                <a:latin typeface="Times New Roman"/>
                <a:cs typeface="Times New Roman"/>
              </a:rPr>
              <a:t>Clima</a:t>
            </a:r>
            <a:endParaRPr lang="en-US" sz="1200">
              <a:latin typeface="Times New Roman"/>
              <a:cs typeface="Times New Roman"/>
            </a:endParaRPr>
          </a:p>
          <a:p>
            <a:pPr algn="ctr"/>
            <a:r>
              <a:rPr lang="en-US" sz="1200" err="1">
                <a:latin typeface="Times New Roman"/>
                <a:cs typeface="Times New Roman"/>
              </a:rPr>
              <a:t>Hidrografia</a:t>
            </a:r>
            <a:endParaRPr lang="en-US" sz="1200">
              <a:latin typeface="Times New Roman"/>
              <a:cs typeface="Times New Roman"/>
            </a:endParaRPr>
          </a:p>
          <a:p>
            <a:pPr algn="ctr"/>
            <a:r>
              <a:rPr lang="en-US" sz="1200" err="1">
                <a:latin typeface="Times New Roman"/>
                <a:cs typeface="Times New Roman"/>
              </a:rPr>
              <a:t>Vegetația</a:t>
            </a:r>
            <a:endParaRPr lang="en-US" sz="1200">
              <a:latin typeface="Times New Roman"/>
              <a:cs typeface="Times New Roman"/>
            </a:endParaRPr>
          </a:p>
          <a:p>
            <a:pPr algn="ctr"/>
            <a:r>
              <a:rPr lang="en-US" sz="1200" err="1">
                <a:latin typeface="Times New Roman"/>
                <a:cs typeface="Times New Roman"/>
              </a:rPr>
              <a:t>Învelișul</a:t>
            </a:r>
            <a:r>
              <a:rPr lang="en-US" sz="1200" dirty="0">
                <a:latin typeface="Times New Roman"/>
                <a:cs typeface="Times New Roman"/>
              </a:rPr>
              <a:t> de sol</a:t>
            </a:r>
          </a:p>
          <a:p>
            <a:pPr algn="ctr"/>
            <a:r>
              <a:rPr lang="en-US" sz="1200" err="1">
                <a:latin typeface="Times New Roman"/>
                <a:cs typeface="Times New Roman"/>
              </a:rPr>
              <a:t>Activitatea</a:t>
            </a:r>
            <a:r>
              <a:rPr lang="en-US" sz="1200" dirty="0">
                <a:latin typeface="Times New Roman"/>
                <a:cs typeface="Times New Roman"/>
              </a:rPr>
              <a:t> </a:t>
            </a:r>
            <a:r>
              <a:rPr lang="en-US" sz="1200" err="1">
                <a:latin typeface="Times New Roman"/>
                <a:cs typeface="Times New Roman"/>
              </a:rPr>
              <a:t>umană</a:t>
            </a:r>
            <a:endParaRPr lang="en-US" sz="1200">
              <a:latin typeface="Times New Roman"/>
              <a:cs typeface="Times New Roman"/>
            </a:endParaRPr>
          </a:p>
          <a:p>
            <a:pPr algn="ctr"/>
            <a:r>
              <a:rPr lang="en-US" sz="1200" b="1" dirty="0" err="1">
                <a:latin typeface="Times New Roman"/>
                <a:cs typeface="Times New Roman"/>
              </a:rPr>
              <a:t>III.Relieful</a:t>
            </a:r>
          </a:p>
          <a:p>
            <a:pPr algn="ctr"/>
            <a:r>
              <a:rPr lang="en-US" sz="1200" dirty="0">
                <a:latin typeface="Times New Roman"/>
                <a:cs typeface="Times New Roman"/>
              </a:rPr>
              <a:t>Analiza </a:t>
            </a:r>
            <a:r>
              <a:rPr lang="en-US" sz="1200" err="1">
                <a:latin typeface="Times New Roman"/>
                <a:cs typeface="Times New Roman"/>
              </a:rPr>
              <a:t>morfografică</a:t>
            </a:r>
            <a:endParaRPr lang="en-US" sz="1200">
              <a:latin typeface="Times New Roman"/>
              <a:cs typeface="Times New Roman"/>
            </a:endParaRPr>
          </a:p>
          <a:p>
            <a:pPr algn="ctr"/>
            <a:r>
              <a:rPr lang="en-US" sz="1200" err="1">
                <a:latin typeface="Times New Roman"/>
                <a:cs typeface="Times New Roman"/>
              </a:rPr>
              <a:t>Culmile</a:t>
            </a:r>
            <a:r>
              <a:rPr lang="en-US" sz="1200" dirty="0">
                <a:latin typeface="Times New Roman"/>
                <a:cs typeface="Times New Roman"/>
              </a:rPr>
              <a:t> </a:t>
            </a:r>
            <a:r>
              <a:rPr lang="en-US" sz="1200" err="1">
                <a:latin typeface="Times New Roman"/>
                <a:cs typeface="Times New Roman"/>
              </a:rPr>
              <a:t>și</a:t>
            </a:r>
            <a:r>
              <a:rPr lang="en-US" sz="1200" dirty="0">
                <a:latin typeface="Times New Roman"/>
                <a:cs typeface="Times New Roman"/>
              </a:rPr>
              <a:t> </a:t>
            </a:r>
            <a:r>
              <a:rPr lang="en-US" sz="1200" err="1">
                <a:latin typeface="Times New Roman"/>
                <a:cs typeface="Times New Roman"/>
              </a:rPr>
              <a:t>platourile</a:t>
            </a:r>
            <a:r>
              <a:rPr lang="en-US" sz="1200" dirty="0">
                <a:latin typeface="Times New Roman"/>
                <a:cs typeface="Times New Roman"/>
              </a:rPr>
              <a:t> </a:t>
            </a:r>
            <a:r>
              <a:rPr lang="en-US" sz="1200" err="1">
                <a:latin typeface="Times New Roman"/>
                <a:cs typeface="Times New Roman"/>
              </a:rPr>
              <a:t>interfluviale</a:t>
            </a:r>
            <a:endParaRPr lang="en-US" sz="1200">
              <a:latin typeface="Times New Roman"/>
              <a:cs typeface="Times New Roman"/>
            </a:endParaRPr>
          </a:p>
          <a:p>
            <a:pPr algn="ctr"/>
            <a:r>
              <a:rPr lang="en-US" sz="1200" err="1">
                <a:latin typeface="Times New Roman"/>
                <a:cs typeface="Times New Roman"/>
              </a:rPr>
              <a:t>Versanții</a:t>
            </a:r>
            <a:endParaRPr lang="en-US" sz="1200">
              <a:latin typeface="Times New Roman"/>
              <a:cs typeface="Times New Roman"/>
            </a:endParaRPr>
          </a:p>
          <a:p>
            <a:pPr algn="ctr"/>
            <a:r>
              <a:rPr lang="en-US" sz="1200" err="1">
                <a:latin typeface="Times New Roman"/>
                <a:cs typeface="Times New Roman"/>
              </a:rPr>
              <a:t>Văile</a:t>
            </a:r>
            <a:endParaRPr lang="en-US" sz="1200">
              <a:latin typeface="Times New Roman"/>
              <a:cs typeface="Times New Roman"/>
            </a:endParaRPr>
          </a:p>
          <a:p>
            <a:pPr algn="ctr"/>
            <a:r>
              <a:rPr lang="en-US" sz="1200" dirty="0">
                <a:latin typeface="Times New Roman"/>
                <a:cs typeface="Times New Roman"/>
              </a:rPr>
              <a:t>Analiza </a:t>
            </a:r>
            <a:r>
              <a:rPr lang="en-US" sz="1200" err="1">
                <a:latin typeface="Times New Roman"/>
                <a:cs typeface="Times New Roman"/>
              </a:rPr>
              <a:t>morfometrică</a:t>
            </a:r>
            <a:endParaRPr lang="en-US" sz="1200">
              <a:latin typeface="Times New Roman"/>
              <a:cs typeface="Times New Roman"/>
            </a:endParaRPr>
          </a:p>
          <a:p>
            <a:pPr algn="ctr"/>
            <a:r>
              <a:rPr lang="en-US" sz="1200" b="1" dirty="0" err="1">
                <a:latin typeface="Times New Roman"/>
                <a:cs typeface="Times New Roman"/>
              </a:rPr>
              <a:t>IV.Procese</a:t>
            </a:r>
            <a:r>
              <a:rPr lang="en-US" sz="1200" b="1" dirty="0">
                <a:latin typeface="Times New Roman"/>
                <a:cs typeface="Times New Roman"/>
              </a:rPr>
              <a:t> </a:t>
            </a:r>
            <a:r>
              <a:rPr lang="en-US" sz="1200" b="1" dirty="0" err="1">
                <a:latin typeface="Times New Roman"/>
                <a:cs typeface="Times New Roman"/>
              </a:rPr>
              <a:t>geomorfologice</a:t>
            </a:r>
            <a:endParaRPr lang="en-US" sz="1200" b="1" dirty="0">
              <a:latin typeface="Times New Roman"/>
              <a:cs typeface="Times New Roman"/>
            </a:endParaRPr>
          </a:p>
          <a:p>
            <a:pPr algn="ctr"/>
            <a:r>
              <a:rPr lang="en-US" sz="1200" err="1">
                <a:latin typeface="Times New Roman"/>
                <a:cs typeface="Times New Roman"/>
              </a:rPr>
              <a:t>Procese</a:t>
            </a:r>
            <a:r>
              <a:rPr lang="en-US" sz="1200" dirty="0">
                <a:latin typeface="Times New Roman"/>
                <a:cs typeface="Times New Roman"/>
              </a:rPr>
              <a:t> </a:t>
            </a:r>
            <a:r>
              <a:rPr lang="en-US" sz="1200" err="1">
                <a:latin typeface="Times New Roman"/>
                <a:cs typeface="Times New Roman"/>
              </a:rPr>
              <a:t>gravitaționale</a:t>
            </a:r>
            <a:endParaRPr lang="en-US" sz="1200">
              <a:latin typeface="Times New Roman"/>
              <a:cs typeface="Times New Roman"/>
            </a:endParaRPr>
          </a:p>
          <a:p>
            <a:pPr algn="ctr"/>
            <a:r>
              <a:rPr lang="en-US" sz="1200" err="1">
                <a:latin typeface="Times New Roman"/>
                <a:cs typeface="Times New Roman"/>
              </a:rPr>
              <a:t>Procese</a:t>
            </a:r>
            <a:r>
              <a:rPr lang="en-US" sz="1200" dirty="0">
                <a:latin typeface="Times New Roman"/>
                <a:cs typeface="Times New Roman"/>
              </a:rPr>
              <a:t> fluvio-</a:t>
            </a:r>
            <a:r>
              <a:rPr lang="en-US" sz="1200" err="1">
                <a:latin typeface="Times New Roman"/>
                <a:cs typeface="Times New Roman"/>
              </a:rPr>
              <a:t>denuționale</a:t>
            </a:r>
            <a:endParaRPr lang="en-US" sz="1200">
              <a:latin typeface="Times New Roman"/>
              <a:cs typeface="Times New Roman"/>
            </a:endParaRPr>
          </a:p>
          <a:p>
            <a:pPr algn="ctr"/>
            <a:r>
              <a:rPr lang="en-US" sz="1200" i="1" err="1">
                <a:latin typeface="Times New Roman"/>
                <a:cs typeface="Times New Roman"/>
              </a:rPr>
              <a:t>Procese</a:t>
            </a:r>
            <a:r>
              <a:rPr lang="en-US" sz="1200" i="1" dirty="0">
                <a:latin typeface="Times New Roman"/>
                <a:cs typeface="Times New Roman"/>
              </a:rPr>
              <a:t> </a:t>
            </a:r>
            <a:r>
              <a:rPr lang="en-US" sz="1200" i="1" err="1">
                <a:latin typeface="Times New Roman"/>
                <a:cs typeface="Times New Roman"/>
              </a:rPr>
              <a:t>carstice</a:t>
            </a:r>
            <a:r>
              <a:rPr lang="en-US" sz="1200" i="1" dirty="0">
                <a:latin typeface="Times New Roman"/>
                <a:cs typeface="Times New Roman"/>
              </a:rPr>
              <a:t> (</a:t>
            </a:r>
            <a:r>
              <a:rPr lang="en-US" sz="1200" i="1" err="1">
                <a:latin typeface="Times New Roman"/>
                <a:cs typeface="Times New Roman"/>
              </a:rPr>
              <a:t>daca</a:t>
            </a:r>
            <a:r>
              <a:rPr lang="en-US" sz="1200" i="1" dirty="0">
                <a:latin typeface="Times New Roman"/>
                <a:cs typeface="Times New Roman"/>
              </a:rPr>
              <a:t> </a:t>
            </a:r>
            <a:r>
              <a:rPr lang="en-US" sz="1200" i="1" err="1">
                <a:latin typeface="Times New Roman"/>
                <a:cs typeface="Times New Roman"/>
              </a:rPr>
              <a:t>există</a:t>
            </a:r>
            <a:r>
              <a:rPr lang="en-US" sz="1200" i="1" dirty="0">
                <a:latin typeface="Times New Roman"/>
                <a:cs typeface="Times New Roman"/>
              </a:rPr>
              <a:t>)</a:t>
            </a:r>
          </a:p>
          <a:p>
            <a:pPr algn="ctr"/>
            <a:r>
              <a:rPr lang="en-US" sz="1200" err="1">
                <a:latin typeface="Times New Roman"/>
                <a:cs typeface="Times New Roman"/>
              </a:rPr>
              <a:t>Concluzii</a:t>
            </a:r>
            <a:endParaRPr lang="en-US" sz="1200">
              <a:latin typeface="Times New Roman"/>
              <a:cs typeface="Times New Roman"/>
            </a:endParaRPr>
          </a:p>
          <a:p>
            <a:pPr algn="ctr"/>
            <a:r>
              <a:rPr lang="en-US" sz="1200" err="1">
                <a:latin typeface="Times New Roman"/>
                <a:cs typeface="Times New Roman"/>
              </a:rPr>
              <a:t>Bibliografie</a:t>
            </a:r>
            <a:endParaRPr lang="en-US" sz="12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4"/>
          <p:cNvPicPr preferRelativeResize="0">
            <a:picLocks noGrp="1"/>
          </p:cNvPicPr>
          <p:nvPr>
            <p:ph type="pic" idx="2"/>
          </p:nvPr>
        </p:nvPicPr>
        <p:blipFill rotWithShape="1">
          <a:blip r:embed="rId3">
            <a:alphaModFix/>
          </a:blip>
          <a:srcRect t="23178" b="23178"/>
          <a:stretch/>
        </p:blipFill>
        <p:spPr>
          <a:xfrm>
            <a:off x="152350" y="152400"/>
            <a:ext cx="8839202" cy="3161100"/>
          </a:xfrm>
          <a:prstGeom prst="rect">
            <a:avLst/>
          </a:prstGeom>
        </p:spPr>
      </p:pic>
      <p:sp>
        <p:nvSpPr>
          <p:cNvPr id="6" name="TextBox 5">
            <a:extLst>
              <a:ext uri="{FF2B5EF4-FFF2-40B4-BE49-F238E27FC236}">
                <a16:creationId xmlns:a16="http://schemas.microsoft.com/office/drawing/2014/main" id="{9AD8D8DD-E428-F16A-66A7-02BB8E5FCE41}"/>
              </a:ext>
            </a:extLst>
          </p:cNvPr>
          <p:cNvSpPr txBox="1"/>
          <p:nvPr/>
        </p:nvSpPr>
        <p:spPr>
          <a:xfrm>
            <a:off x="946749" y="3529282"/>
            <a:ext cx="74985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b="1" dirty="0" err="1">
                <a:latin typeface="Times New Roman"/>
                <a:cs typeface="Times New Roman"/>
              </a:rPr>
              <a:t>I.Așezarea</a:t>
            </a:r>
            <a:r>
              <a:rPr lang="en-US" sz="2800" b="1" dirty="0">
                <a:latin typeface="Times New Roman"/>
                <a:cs typeface="Times New Roman"/>
              </a:rPr>
              <a:t> </a:t>
            </a:r>
            <a:r>
              <a:rPr lang="en-US" sz="2800" b="1" dirty="0" err="1">
                <a:latin typeface="Times New Roman"/>
                <a:cs typeface="Times New Roman"/>
              </a:rPr>
              <a:t>geografică</a:t>
            </a:r>
            <a:r>
              <a:rPr lang="en-US" sz="2800" b="1" dirty="0">
                <a:latin typeface="Times New Roman"/>
                <a:cs typeface="Times New Roman"/>
              </a:rPr>
              <a:t> (</a:t>
            </a:r>
            <a:r>
              <a:rPr lang="en-US" sz="2800" b="1" dirty="0" err="1">
                <a:latin typeface="Times New Roman"/>
                <a:cs typeface="Times New Roman"/>
              </a:rPr>
              <a:t>fizică</a:t>
            </a:r>
            <a:r>
              <a:rPr lang="en-US" sz="2800" b="1" dirty="0">
                <a:latin typeface="Times New Roman"/>
                <a:cs typeface="Times New Roman"/>
              </a:rPr>
              <a:t> </a:t>
            </a:r>
            <a:r>
              <a:rPr lang="en-US" sz="2800" b="1" dirty="0" err="1">
                <a:latin typeface="Times New Roman"/>
                <a:cs typeface="Times New Roman"/>
              </a:rPr>
              <a:t>și</a:t>
            </a:r>
            <a:r>
              <a:rPr lang="en-US" sz="2800" b="1" dirty="0">
                <a:latin typeface="Times New Roman"/>
                <a:cs typeface="Times New Roman"/>
              </a:rPr>
              <a:t> </a:t>
            </a:r>
            <a:r>
              <a:rPr lang="en-US" sz="2800" b="1" dirty="0" err="1">
                <a:latin typeface="Times New Roman"/>
                <a:cs typeface="Times New Roman"/>
              </a:rPr>
              <a:t>administrativă</a:t>
            </a:r>
            <a:r>
              <a:rPr lang="en-US" sz="2800" b="1" dirty="0">
                <a:latin typeface="Times New Roman"/>
                <a:cs typeface="Times New Roman"/>
              </a:rPr>
              <a:t>)</a:t>
            </a:r>
          </a:p>
        </p:txBody>
      </p:sp>
      <p:sp>
        <p:nvSpPr>
          <p:cNvPr id="7" name="TextBox 6">
            <a:extLst>
              <a:ext uri="{FF2B5EF4-FFF2-40B4-BE49-F238E27FC236}">
                <a16:creationId xmlns:a16="http://schemas.microsoft.com/office/drawing/2014/main" id="{9CAFBC43-2EF1-79C9-673E-FF3FD54BD313}"/>
              </a:ext>
            </a:extLst>
          </p:cNvPr>
          <p:cNvSpPr txBox="1"/>
          <p:nvPr/>
        </p:nvSpPr>
        <p:spPr>
          <a:xfrm>
            <a:off x="3200400" y="4197829"/>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err="1">
                <a:solidFill>
                  <a:schemeClr val="tx1">
                    <a:lumMod val="50000"/>
                  </a:schemeClr>
                </a:solidFill>
                <a:latin typeface="Times New Roman"/>
                <a:cs typeface="Segoe UI"/>
              </a:rPr>
              <a:t>Poziția</a:t>
            </a:r>
            <a:r>
              <a:rPr lang="en-US" b="1" dirty="0">
                <a:solidFill>
                  <a:schemeClr val="tx1">
                    <a:lumMod val="50000"/>
                  </a:schemeClr>
                </a:solidFill>
                <a:latin typeface="Times New Roman"/>
                <a:cs typeface="Segoe UI"/>
              </a:rPr>
              <a:t> </a:t>
            </a:r>
            <a:r>
              <a:rPr lang="en-US" b="1" err="1">
                <a:solidFill>
                  <a:schemeClr val="tx1">
                    <a:lumMod val="50000"/>
                  </a:schemeClr>
                </a:solidFill>
                <a:latin typeface="Times New Roman"/>
                <a:cs typeface="Segoe UI"/>
              </a:rPr>
              <a:t>geografică</a:t>
            </a:r>
            <a:r>
              <a:rPr lang="en-US" b="1" dirty="0">
                <a:solidFill>
                  <a:schemeClr val="tx1">
                    <a:lumMod val="50000"/>
                  </a:schemeClr>
                </a:solidFill>
                <a:latin typeface="Times New Roman"/>
                <a:cs typeface="Segoe UI"/>
              </a:rPr>
              <a:t>​</a:t>
            </a:r>
          </a:p>
          <a:p>
            <a:pPr algn="ctr"/>
            <a:r>
              <a:rPr lang="en-US" b="1" dirty="0">
                <a:solidFill>
                  <a:schemeClr val="tx1">
                    <a:lumMod val="50000"/>
                  </a:schemeClr>
                </a:solidFill>
                <a:latin typeface="Times New Roman"/>
                <a:cs typeface="Segoe UI"/>
              </a:rPr>
              <a:t>Limite​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 name="Picture 1" descr="Raionul Leova - Wikipedia">
            <a:extLst>
              <a:ext uri="{FF2B5EF4-FFF2-40B4-BE49-F238E27FC236}">
                <a16:creationId xmlns:a16="http://schemas.microsoft.com/office/drawing/2014/main" id="{F4319D5C-B28C-6B01-9AE9-E0FCB9C971F8}"/>
              </a:ext>
            </a:extLst>
          </p:cNvPr>
          <p:cNvPicPr>
            <a:picLocks noChangeAspect="1"/>
          </p:cNvPicPr>
          <p:nvPr/>
        </p:nvPicPr>
        <p:blipFill>
          <a:blip r:embed="rId3"/>
          <a:stretch>
            <a:fillRect/>
          </a:stretch>
        </p:blipFill>
        <p:spPr>
          <a:xfrm>
            <a:off x="124005" y="154825"/>
            <a:ext cx="3849537" cy="4833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Placeholder 7">
            <a:extLst>
              <a:ext uri="{FF2B5EF4-FFF2-40B4-BE49-F238E27FC236}">
                <a16:creationId xmlns:a16="http://schemas.microsoft.com/office/drawing/2014/main" id="{30E7C7C8-85CC-CB24-73F1-63A2CD5F21D7}"/>
              </a:ext>
            </a:extLst>
          </p:cNvPr>
          <p:cNvSpPr>
            <a:spLocks noGrp="1"/>
          </p:cNvSpPr>
          <p:nvPr>
            <p:ph type="body" idx="1"/>
          </p:nvPr>
        </p:nvSpPr>
        <p:spPr>
          <a:xfrm>
            <a:off x="4013745" y="759227"/>
            <a:ext cx="4572000" cy="3030028"/>
          </a:xfrm>
        </p:spPr>
        <p:txBody>
          <a:bodyPr/>
          <a:lstStyle/>
          <a:p>
            <a:r>
              <a:rPr lang="en-US" dirty="0" err="1"/>
              <a:t>Raionul</a:t>
            </a:r>
            <a:r>
              <a:rPr lang="en-US" dirty="0"/>
              <a:t> </a:t>
            </a:r>
            <a:r>
              <a:rPr lang="en-US" dirty="0" err="1"/>
              <a:t>Leova</a:t>
            </a:r>
            <a:r>
              <a:rPr lang="en-US" dirty="0"/>
              <a:t> </a:t>
            </a:r>
            <a:r>
              <a:rPr lang="en-US" dirty="0" err="1"/>
              <a:t>este</a:t>
            </a:r>
            <a:r>
              <a:rPr lang="en-US" dirty="0"/>
              <a:t> </a:t>
            </a:r>
            <a:r>
              <a:rPr lang="en-US" dirty="0" err="1"/>
              <a:t>situat</a:t>
            </a:r>
            <a:r>
              <a:rPr lang="en-US" dirty="0"/>
              <a:t> </a:t>
            </a:r>
            <a:r>
              <a:rPr lang="en-US" dirty="0" err="1"/>
              <a:t>în</a:t>
            </a:r>
            <a:r>
              <a:rPr lang="en-US" dirty="0"/>
              <a:t> </a:t>
            </a:r>
            <a:r>
              <a:rPr lang="en-US" dirty="0" err="1"/>
              <a:t>partea</a:t>
            </a:r>
            <a:r>
              <a:rPr lang="en-US" dirty="0"/>
              <a:t> de </a:t>
            </a:r>
            <a:r>
              <a:rPr lang="en-US" dirty="0" err="1"/>
              <a:t>sud</a:t>
            </a:r>
            <a:r>
              <a:rPr lang="en-US" dirty="0"/>
              <a:t>-vest a </a:t>
            </a:r>
            <a:r>
              <a:rPr lang="en-US" dirty="0" err="1"/>
              <a:t>Republicii</a:t>
            </a:r>
            <a:r>
              <a:rPr lang="en-US" dirty="0"/>
              <a:t> Moldova, pe </a:t>
            </a:r>
            <a:r>
              <a:rPr lang="en-US" dirty="0" err="1"/>
              <a:t>malul</a:t>
            </a:r>
            <a:r>
              <a:rPr lang="en-US" dirty="0"/>
              <a:t> </a:t>
            </a:r>
            <a:r>
              <a:rPr lang="en-US" dirty="0" err="1"/>
              <a:t>stâng</a:t>
            </a:r>
            <a:r>
              <a:rPr lang="en-US" dirty="0"/>
              <a:t> al </a:t>
            </a:r>
            <a:r>
              <a:rPr lang="en-US" dirty="0" err="1"/>
              <a:t>râului</a:t>
            </a:r>
            <a:r>
              <a:rPr lang="en-US" dirty="0"/>
              <a:t> Prut, care </a:t>
            </a:r>
            <a:r>
              <a:rPr lang="en-US" dirty="0" err="1"/>
              <a:t>este</a:t>
            </a:r>
            <a:r>
              <a:rPr lang="en-US" dirty="0"/>
              <a:t> </a:t>
            </a:r>
            <a:r>
              <a:rPr lang="en-US" dirty="0" err="1"/>
              <a:t>şi</a:t>
            </a:r>
            <a:r>
              <a:rPr lang="en-US" dirty="0"/>
              <a:t> </a:t>
            </a:r>
            <a:r>
              <a:rPr lang="en-US" dirty="0" err="1"/>
              <a:t>frontieră</a:t>
            </a:r>
            <a:r>
              <a:rPr lang="en-US" dirty="0"/>
              <a:t> </a:t>
            </a:r>
            <a:r>
              <a:rPr lang="en-US" dirty="0" err="1"/>
              <a:t>naturală</a:t>
            </a:r>
            <a:r>
              <a:rPr lang="en-US" dirty="0"/>
              <a:t> de stat cu Romania. </a:t>
            </a:r>
            <a:r>
              <a:rPr lang="en-US" dirty="0" err="1"/>
              <a:t>Raionul</a:t>
            </a:r>
            <a:r>
              <a:rPr lang="en-US" dirty="0"/>
              <a:t> are o </a:t>
            </a:r>
            <a:r>
              <a:rPr lang="en-US" dirty="0" err="1"/>
              <a:t>suprafaţă</a:t>
            </a:r>
            <a:r>
              <a:rPr lang="en-US" dirty="0"/>
              <a:t> de 764,7 km², </a:t>
            </a:r>
            <a:r>
              <a:rPr lang="en-US" dirty="0" err="1"/>
              <a:t>reprezentând</a:t>
            </a:r>
            <a:r>
              <a:rPr lang="en-US" dirty="0"/>
              <a:t> 2,26% din </a:t>
            </a:r>
            <a:r>
              <a:rPr lang="en-US" dirty="0" err="1"/>
              <a:t>suprafaţa</a:t>
            </a:r>
            <a:r>
              <a:rPr lang="en-US" dirty="0"/>
              <a:t> </a:t>
            </a:r>
            <a:r>
              <a:rPr lang="en-US" dirty="0" err="1"/>
              <a:t>totală</a:t>
            </a:r>
            <a:r>
              <a:rPr lang="en-US" dirty="0"/>
              <a:t> a </a:t>
            </a:r>
            <a:r>
              <a:rPr lang="en-US" dirty="0" err="1"/>
              <a:t>ţării</a:t>
            </a:r>
            <a:r>
              <a:rPr lang="en-US" dirty="0"/>
              <a:t>. </a:t>
            </a:r>
            <a:r>
              <a:rPr lang="en-US" dirty="0" err="1"/>
              <a:t>Raionul</a:t>
            </a:r>
            <a:r>
              <a:rPr lang="en-US" dirty="0"/>
              <a:t> </a:t>
            </a:r>
            <a:r>
              <a:rPr lang="en-US" dirty="0" err="1"/>
              <a:t>Leova</a:t>
            </a:r>
            <a:r>
              <a:rPr lang="en-US" dirty="0"/>
              <a:t> a </a:t>
            </a:r>
            <a:r>
              <a:rPr lang="en-US" dirty="0" err="1"/>
              <a:t>fost</a:t>
            </a:r>
            <a:r>
              <a:rPr lang="en-US" dirty="0"/>
              <a:t> </a:t>
            </a:r>
            <a:r>
              <a:rPr lang="en-US" dirty="0" err="1"/>
              <a:t>înfiinţat</a:t>
            </a:r>
            <a:r>
              <a:rPr lang="en-US" dirty="0"/>
              <a:t> la 11 </a:t>
            </a:r>
            <a:r>
              <a:rPr lang="en-US" dirty="0" err="1"/>
              <a:t>noiembrie</a:t>
            </a:r>
            <a:r>
              <a:rPr lang="en-US" dirty="0"/>
              <a:t> 1940 (</a:t>
            </a:r>
            <a:r>
              <a:rPr lang="en-US" dirty="0" err="1"/>
              <a:t>însă</a:t>
            </a:r>
            <a:r>
              <a:rPr lang="en-US" dirty="0"/>
              <a:t> </a:t>
            </a:r>
            <a:r>
              <a:rPr lang="en-US" dirty="0" err="1"/>
              <a:t>primele</a:t>
            </a:r>
            <a:r>
              <a:rPr lang="en-US" dirty="0"/>
              <a:t> </a:t>
            </a:r>
            <a:r>
              <a:rPr lang="en-US" dirty="0" err="1"/>
              <a:t>atestări</a:t>
            </a:r>
            <a:r>
              <a:rPr lang="en-US" dirty="0"/>
              <a:t> </a:t>
            </a:r>
            <a:r>
              <a:rPr lang="en-US" dirty="0" err="1"/>
              <a:t>istorice</a:t>
            </a:r>
            <a:r>
              <a:rPr lang="en-US" dirty="0"/>
              <a:t> </a:t>
            </a:r>
            <a:r>
              <a:rPr lang="en-US" dirty="0" err="1"/>
              <a:t>datează</a:t>
            </a:r>
            <a:r>
              <a:rPr lang="en-US" dirty="0"/>
              <a:t> din sec. XIV) </a:t>
            </a:r>
            <a:r>
              <a:rPr lang="en-US" dirty="0" err="1"/>
              <a:t>şi</a:t>
            </a:r>
            <a:r>
              <a:rPr lang="en-US" dirty="0"/>
              <a:t> se </a:t>
            </a:r>
            <a:r>
              <a:rPr lang="en-US" dirty="0" err="1"/>
              <a:t>învecinează</a:t>
            </a:r>
            <a:r>
              <a:rPr lang="en-US" dirty="0"/>
              <a:t>: - la Nord cu </a:t>
            </a:r>
            <a:r>
              <a:rPr lang="en-US" dirty="0" err="1"/>
              <a:t>raionul</a:t>
            </a:r>
            <a:r>
              <a:rPr lang="en-US" dirty="0"/>
              <a:t> </a:t>
            </a:r>
            <a:r>
              <a:rPr lang="en-US" dirty="0" err="1"/>
              <a:t>Hânceşti</a:t>
            </a:r>
            <a:r>
              <a:rPr lang="en-US" dirty="0"/>
              <a:t>; - la Sud cu </a:t>
            </a:r>
            <a:r>
              <a:rPr lang="en-US" dirty="0" err="1"/>
              <a:t>raionul</a:t>
            </a:r>
            <a:r>
              <a:rPr lang="en-US" dirty="0"/>
              <a:t> </a:t>
            </a:r>
            <a:r>
              <a:rPr lang="en-US" dirty="0" err="1"/>
              <a:t>Cimişlia</a:t>
            </a:r>
            <a:r>
              <a:rPr lang="en-US" dirty="0"/>
              <a:t> </a:t>
            </a:r>
            <a:r>
              <a:rPr lang="en-US" dirty="0" err="1"/>
              <a:t>şi</a:t>
            </a:r>
            <a:r>
              <a:rPr lang="en-US" dirty="0"/>
              <a:t> UTA </a:t>
            </a:r>
            <a:r>
              <a:rPr lang="en-US" dirty="0" err="1"/>
              <a:t>Găgăuzia</a:t>
            </a:r>
            <a:r>
              <a:rPr lang="en-US" dirty="0"/>
              <a:t>; - la Vest cu Romania (</a:t>
            </a:r>
            <a:r>
              <a:rPr lang="en-US" dirty="0" err="1"/>
              <a:t>Judeţul</a:t>
            </a:r>
            <a:r>
              <a:rPr lang="en-US" dirty="0"/>
              <a:t> </a:t>
            </a:r>
            <a:r>
              <a:rPr lang="en-US" dirty="0" err="1"/>
              <a:t>Vaslui</a:t>
            </a:r>
            <a:r>
              <a:rPr lang="en-US" dirty="0"/>
              <a:t>); - la Est cu </a:t>
            </a:r>
            <a:r>
              <a:rPr lang="en-US" dirty="0" err="1"/>
              <a:t>raionul</a:t>
            </a:r>
            <a:r>
              <a:rPr lang="en-US" dirty="0"/>
              <a:t> </a:t>
            </a:r>
            <a:r>
              <a:rPr lang="en-US" dirty="0" err="1"/>
              <a:t>Cantemir</a:t>
            </a:r>
            <a:r>
              <a:rPr lang="en-US" dirty="0"/>
              <a:t>; </a:t>
            </a:r>
            <a:r>
              <a:rPr lang="en-US" dirty="0" err="1"/>
              <a:t>Centrul</a:t>
            </a:r>
            <a:r>
              <a:rPr lang="en-US" dirty="0"/>
              <a:t> </a:t>
            </a:r>
            <a:r>
              <a:rPr lang="en-US" dirty="0" err="1"/>
              <a:t>administrativ</a:t>
            </a:r>
            <a:r>
              <a:rPr lang="en-US" dirty="0"/>
              <a:t> al </a:t>
            </a:r>
            <a:r>
              <a:rPr lang="en-US" dirty="0" err="1"/>
              <a:t>raionului</a:t>
            </a:r>
            <a:r>
              <a:rPr lang="en-US" dirty="0"/>
              <a:t> </a:t>
            </a:r>
            <a:r>
              <a:rPr lang="en-US" dirty="0" err="1"/>
              <a:t>este</a:t>
            </a:r>
            <a:r>
              <a:rPr lang="en-US" dirty="0"/>
              <a:t> </a:t>
            </a:r>
            <a:r>
              <a:rPr lang="en-US" dirty="0" err="1"/>
              <a:t>or.Leova</a:t>
            </a:r>
            <a:r>
              <a:rPr lang="en-US" dirty="0"/>
              <a:t>, </a:t>
            </a:r>
            <a:r>
              <a:rPr lang="en-US" dirty="0" err="1"/>
              <a:t>amplasat</a:t>
            </a:r>
            <a:r>
              <a:rPr lang="en-US" dirty="0"/>
              <a:t> la o </a:t>
            </a:r>
            <a:r>
              <a:rPr lang="en-US" dirty="0" err="1"/>
              <a:t>distanță</a:t>
            </a:r>
            <a:r>
              <a:rPr lang="en-US" dirty="0"/>
              <a:t> de 100 km de </a:t>
            </a:r>
            <a:r>
              <a:rPr lang="en-US" dirty="0" err="1"/>
              <a:t>Chișinău</a:t>
            </a:r>
            <a:r>
              <a:rPr lang="en-US" dirty="0"/>
              <a:t>. UAT face </a:t>
            </a:r>
            <a:r>
              <a:rPr lang="en-US" dirty="0" err="1"/>
              <a:t>parte</a:t>
            </a:r>
            <a:r>
              <a:rPr lang="en-US" dirty="0"/>
              <a:t> din </a:t>
            </a:r>
            <a:r>
              <a:rPr lang="en-US" dirty="0" err="1"/>
              <a:t>regiunea</a:t>
            </a:r>
            <a:r>
              <a:rPr lang="en-US" dirty="0"/>
              <a:t> de </a:t>
            </a:r>
            <a:r>
              <a:rPr lang="en-US" dirty="0" err="1"/>
              <a:t>dezvoltare</a:t>
            </a:r>
            <a:r>
              <a:rPr lang="en-US" dirty="0"/>
              <a:t> Sud a </a:t>
            </a:r>
            <a:r>
              <a:rPr lang="en-US" dirty="0" err="1"/>
              <a:t>țării</a:t>
            </a:r>
            <a:r>
              <a:rPr lang="en-US"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21" name="Google Shape;521;p54"/>
          <p:cNvPicPr preferRelativeResize="0">
            <a:picLocks noGrp="1"/>
          </p:cNvPicPr>
          <p:nvPr>
            <p:ph type="pic" idx="3"/>
          </p:nvPr>
        </p:nvPicPr>
        <p:blipFill rotWithShape="1">
          <a:blip r:embed="rId3">
            <a:alphaModFix/>
          </a:blip>
          <a:srcRect t="23220" b="23226"/>
          <a:stretch/>
        </p:blipFill>
        <p:spPr>
          <a:xfrm>
            <a:off x="152350" y="1830000"/>
            <a:ext cx="8839202" cy="3161101"/>
          </a:xfrm>
          <a:prstGeom prst="rect">
            <a:avLst/>
          </a:prstGeom>
        </p:spPr>
      </p:pic>
      <p:sp>
        <p:nvSpPr>
          <p:cNvPr id="2" name="TextBox 1">
            <a:extLst>
              <a:ext uri="{FF2B5EF4-FFF2-40B4-BE49-F238E27FC236}">
                <a16:creationId xmlns:a16="http://schemas.microsoft.com/office/drawing/2014/main" id="{58B0E09E-AC80-A3CC-7DB4-E8B58F1AF941}"/>
              </a:ext>
            </a:extLst>
          </p:cNvPr>
          <p:cNvSpPr txBox="1"/>
          <p:nvPr/>
        </p:nvSpPr>
        <p:spPr>
          <a:xfrm>
            <a:off x="1593730" y="660999"/>
            <a:ext cx="630159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err="1">
                <a:solidFill>
                  <a:srgbClr val="42342B"/>
                </a:solidFill>
                <a:latin typeface="Times New Roman"/>
                <a:cs typeface="Segoe UI"/>
              </a:rPr>
              <a:t>II.Cadrul</a:t>
            </a:r>
            <a:r>
              <a:rPr lang="en-US" sz="2000" b="1" dirty="0">
                <a:solidFill>
                  <a:srgbClr val="42342B"/>
                </a:solidFill>
                <a:latin typeface="Times New Roman"/>
                <a:cs typeface="Segoe UI"/>
              </a:rPr>
              <a:t> natural</a:t>
            </a:r>
            <a:r>
              <a:rPr lang="en-US" sz="2000" dirty="0">
                <a:solidFill>
                  <a:srgbClr val="42342B"/>
                </a:solidFill>
                <a:latin typeface="Times New Roman"/>
                <a:cs typeface="Segoe UI"/>
              </a:rPr>
              <a:t>​ </a:t>
            </a:r>
            <a:endParaRPr lang="en-US" sz="2000" dirty="0"/>
          </a:p>
          <a:p>
            <a:pPr algn="ctr"/>
            <a:r>
              <a:rPr lang="en-US" sz="2000" dirty="0" err="1">
                <a:solidFill>
                  <a:srgbClr val="42342B"/>
                </a:solidFill>
                <a:latin typeface="Times New Roman"/>
                <a:cs typeface="Segoe UI"/>
              </a:rPr>
              <a:t>Clima</a:t>
            </a:r>
            <a:r>
              <a:rPr lang="en-US" sz="2000" dirty="0">
                <a:solidFill>
                  <a:srgbClr val="42342B"/>
                </a:solidFill>
                <a:latin typeface="Times New Roman"/>
                <a:cs typeface="Segoe UI"/>
              </a:rPr>
              <a:t>.​ </a:t>
            </a:r>
            <a:r>
              <a:rPr lang="en-US" sz="2000" dirty="0" err="1">
                <a:solidFill>
                  <a:srgbClr val="42342B"/>
                </a:solidFill>
                <a:latin typeface="Times New Roman"/>
                <a:cs typeface="Segoe UI"/>
              </a:rPr>
              <a:t>Hidrografia</a:t>
            </a:r>
            <a:r>
              <a:rPr lang="en-US" sz="2000" dirty="0">
                <a:solidFill>
                  <a:srgbClr val="42342B"/>
                </a:solidFill>
                <a:latin typeface="Times New Roman"/>
                <a:cs typeface="Segoe UI"/>
              </a:rPr>
              <a:t>​ .</a:t>
            </a:r>
            <a:r>
              <a:rPr lang="en-US" sz="2000" dirty="0" err="1">
                <a:solidFill>
                  <a:srgbClr val="42342B"/>
                </a:solidFill>
                <a:latin typeface="Times New Roman"/>
                <a:cs typeface="Segoe UI"/>
              </a:rPr>
              <a:t>Vegetația</a:t>
            </a:r>
            <a:r>
              <a:rPr lang="en-US" sz="2000" dirty="0">
                <a:solidFill>
                  <a:srgbClr val="42342B"/>
                </a:solidFill>
                <a:latin typeface="Times New Roman"/>
                <a:cs typeface="Segoe UI"/>
              </a:rPr>
              <a:t>​. </a:t>
            </a:r>
            <a:r>
              <a:rPr lang="en-US" sz="2000" dirty="0" err="1">
                <a:solidFill>
                  <a:srgbClr val="42342B"/>
                </a:solidFill>
                <a:latin typeface="Times New Roman"/>
                <a:cs typeface="Segoe UI"/>
              </a:rPr>
              <a:t>Învelișul</a:t>
            </a:r>
            <a:r>
              <a:rPr lang="en-US" sz="2000" dirty="0">
                <a:solidFill>
                  <a:srgbClr val="42342B"/>
                </a:solidFill>
                <a:latin typeface="Times New Roman"/>
                <a:cs typeface="Segoe UI"/>
              </a:rPr>
              <a:t> de sol.​ </a:t>
            </a:r>
            <a:r>
              <a:rPr lang="en-US" sz="2000" dirty="0" err="1">
                <a:solidFill>
                  <a:srgbClr val="42342B"/>
                </a:solidFill>
                <a:latin typeface="Times New Roman"/>
                <a:cs typeface="Segoe UI"/>
              </a:rPr>
              <a:t>Activitatea</a:t>
            </a:r>
            <a:r>
              <a:rPr lang="en-US" sz="2000" dirty="0">
                <a:solidFill>
                  <a:srgbClr val="42342B"/>
                </a:solidFill>
                <a:latin typeface="Times New Roman"/>
                <a:cs typeface="Segoe UI"/>
              </a:rPr>
              <a:t> </a:t>
            </a:r>
            <a:r>
              <a:rPr lang="en-US" sz="2000" dirty="0" err="1">
                <a:solidFill>
                  <a:srgbClr val="42342B"/>
                </a:solidFill>
                <a:latin typeface="Times New Roman"/>
                <a:cs typeface="Segoe UI"/>
              </a:rPr>
              <a:t>umană</a:t>
            </a:r>
            <a:r>
              <a:rPr lang="en-US" sz="2000" dirty="0">
                <a:solidFill>
                  <a:srgbClr val="42342B"/>
                </a:solidFill>
                <a:latin typeface="Times New Roman"/>
                <a:cs typeface="Segoe UI"/>
              </a:rPr>
              <a:t>​.</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F72F25-0F6E-B2FA-F378-A5081D14DF0A}"/>
              </a:ext>
            </a:extLst>
          </p:cNvPr>
          <p:cNvSpPr>
            <a:spLocks noGrp="1"/>
          </p:cNvSpPr>
          <p:nvPr>
            <p:ph type="title"/>
          </p:nvPr>
        </p:nvSpPr>
        <p:spPr/>
        <p:txBody>
          <a:bodyPr/>
          <a:lstStyle/>
          <a:p>
            <a:r>
              <a:rPr lang="en-US" dirty="0" err="1"/>
              <a:t>Clima</a:t>
            </a:r>
            <a:r>
              <a:rPr lang="en-US" dirty="0"/>
              <a:t> </a:t>
            </a:r>
          </a:p>
        </p:txBody>
      </p:sp>
      <p:sp>
        <p:nvSpPr>
          <p:cNvPr id="8" name="TextBox 7">
            <a:extLst>
              <a:ext uri="{FF2B5EF4-FFF2-40B4-BE49-F238E27FC236}">
                <a16:creationId xmlns:a16="http://schemas.microsoft.com/office/drawing/2014/main" id="{75601B73-3B7C-BD96-1B9F-A52B3793D4FE}"/>
              </a:ext>
            </a:extLst>
          </p:cNvPr>
          <p:cNvSpPr txBox="1"/>
          <p:nvPr/>
        </p:nvSpPr>
        <p:spPr>
          <a:xfrm>
            <a:off x="720306" y="1426594"/>
            <a:ext cx="4004813"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Clima este </a:t>
            </a:r>
            <a:r>
              <a:rPr lang="en-US">
                <a:hlinkClick r:id="rId2" tooltip="Climat temperat-continental"/>
              </a:rPr>
              <a:t>temperat-continentală</a:t>
            </a:r>
            <a:r>
              <a:rPr lang="en-US"/>
              <a:t> cu regim omogen, ca urmare a neuniformizării reliefului de câmpie se caracterizează prin veri foarte calde (seceta predomină 3-4 ani din 10) și ierni reci. Clima se deosebește prin particularitățile de uscăciuni periodice, ploi torențiale intensive și schimbare bruscă de temperatură.</a:t>
            </a:r>
          </a:p>
          <a:p>
            <a:r>
              <a:rPr lang="en-US"/>
              <a:t>Teritoriul raionului aparține unei zone cu umezeală insuficientă. Media anuală a depunerilor atmosferice constituie 400-500 mm, majoritatea cad sub formă de ploi torențiale. Temperatura medie anuală constituie +9,6°C, absolut maximă +40°C, absolut minimă –33°C.</a:t>
            </a:r>
          </a:p>
        </p:txBody>
      </p:sp>
      <p:pic>
        <p:nvPicPr>
          <p:cNvPr id="9" name="Picture 8" descr="METEO/ Vreme rece și posomorâtă de iarnă. Prognoza meteo a zilei | Replica  Media">
            <a:extLst>
              <a:ext uri="{FF2B5EF4-FFF2-40B4-BE49-F238E27FC236}">
                <a16:creationId xmlns:a16="http://schemas.microsoft.com/office/drawing/2014/main" id="{AD1218F9-D78E-5589-FCE3-A658ADC57B76}"/>
              </a:ext>
            </a:extLst>
          </p:cNvPr>
          <p:cNvPicPr>
            <a:picLocks noChangeAspect="1"/>
          </p:cNvPicPr>
          <p:nvPr/>
        </p:nvPicPr>
        <p:blipFill rotWithShape="1">
          <a:blip r:embed="rId3"/>
          <a:srcRect l="-287838" t="-157143" r="288514" b="157143"/>
          <a:stretch/>
        </p:blipFill>
        <p:spPr>
          <a:xfrm>
            <a:off x="545441" y="-1628775"/>
            <a:ext cx="1583321" cy="1661665"/>
          </a:xfrm>
          <a:prstGeom prst="rect">
            <a:avLst/>
          </a:prstGeom>
        </p:spPr>
      </p:pic>
      <p:pic>
        <p:nvPicPr>
          <p:cNvPr id="10" name="Picture 9" descr="METEO/ Vreme rece și posomorâtă de iarnă. Prognoza meteo a zilei | Replica  Media">
            <a:extLst>
              <a:ext uri="{FF2B5EF4-FFF2-40B4-BE49-F238E27FC236}">
                <a16:creationId xmlns:a16="http://schemas.microsoft.com/office/drawing/2014/main" id="{7371A289-8071-42A4-8F37-A1F81E0438E9}"/>
              </a:ext>
            </a:extLst>
          </p:cNvPr>
          <p:cNvPicPr>
            <a:picLocks noChangeAspect="1"/>
          </p:cNvPicPr>
          <p:nvPr/>
        </p:nvPicPr>
        <p:blipFill rotWithShape="1">
          <a:blip r:embed="rId3"/>
          <a:srcRect l="13380" t="15649" r="6010" b="9160"/>
          <a:stretch/>
        </p:blipFill>
        <p:spPr>
          <a:xfrm>
            <a:off x="4880216" y="150423"/>
            <a:ext cx="4137496" cy="4839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0911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062E-4CB4-AFA5-B641-CBC87D4675B3}"/>
              </a:ext>
            </a:extLst>
          </p:cNvPr>
          <p:cNvSpPr>
            <a:spLocks noGrp="1"/>
          </p:cNvSpPr>
          <p:nvPr>
            <p:ph type="title"/>
          </p:nvPr>
        </p:nvSpPr>
        <p:spPr/>
        <p:txBody>
          <a:bodyPr/>
          <a:lstStyle/>
          <a:p>
            <a:r>
              <a:rPr lang="en-US" dirty="0" err="1"/>
              <a:t>Hidrografia</a:t>
            </a:r>
          </a:p>
        </p:txBody>
      </p:sp>
      <p:sp>
        <p:nvSpPr>
          <p:cNvPr id="3" name="TextBox 2">
            <a:extLst>
              <a:ext uri="{FF2B5EF4-FFF2-40B4-BE49-F238E27FC236}">
                <a16:creationId xmlns:a16="http://schemas.microsoft.com/office/drawing/2014/main" id="{7167ADBC-F379-F41C-E699-E4AC02BD6092}"/>
              </a:ext>
            </a:extLst>
          </p:cNvPr>
          <p:cNvSpPr txBox="1"/>
          <p:nvPr/>
        </p:nvSpPr>
        <p:spPr>
          <a:xfrm>
            <a:off x="504646" y="1232499"/>
            <a:ext cx="356270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Râul Prut </a:t>
            </a:r>
            <a:r>
              <a:rPr lang="en-US" err="1"/>
              <a:t>constituie</a:t>
            </a:r>
            <a:r>
              <a:rPr lang="en-US" dirty="0"/>
              <a:t> </a:t>
            </a:r>
            <a:r>
              <a:rPr lang="en-US" err="1"/>
              <a:t>principala</a:t>
            </a:r>
            <a:r>
              <a:rPr lang="en-US" dirty="0"/>
              <a:t> </a:t>
            </a:r>
            <a:r>
              <a:rPr lang="en-US" err="1"/>
              <a:t>sursă</a:t>
            </a:r>
            <a:r>
              <a:rPr lang="en-US" dirty="0"/>
              <a:t> de </a:t>
            </a:r>
            <a:r>
              <a:rPr lang="en-US" err="1"/>
              <a:t>apă</a:t>
            </a:r>
            <a:r>
              <a:rPr lang="en-US" dirty="0"/>
              <a:t> de </a:t>
            </a:r>
            <a:r>
              <a:rPr lang="en-US" err="1"/>
              <a:t>suprafață</a:t>
            </a:r>
            <a:r>
              <a:rPr lang="en-US" dirty="0"/>
              <a:t> </a:t>
            </a:r>
            <a:r>
              <a:rPr lang="en-US" err="1"/>
              <a:t>pentru</a:t>
            </a:r>
            <a:r>
              <a:rPr lang="en-US" dirty="0"/>
              <a:t> </a:t>
            </a:r>
            <a:r>
              <a:rPr lang="en-US" err="1"/>
              <a:t>orașul</a:t>
            </a:r>
            <a:r>
              <a:rPr lang="en-US" dirty="0"/>
              <a:t> </a:t>
            </a:r>
            <a:r>
              <a:rPr lang="en-US" err="1"/>
              <a:t>Leova</a:t>
            </a:r>
            <a:r>
              <a:rPr lang="en-US" dirty="0"/>
              <a:t>. </a:t>
            </a:r>
            <a:r>
              <a:rPr lang="en-US" err="1"/>
              <a:t>Prutul</a:t>
            </a:r>
            <a:r>
              <a:rPr lang="en-US" dirty="0"/>
              <a:t> </a:t>
            </a:r>
            <a:r>
              <a:rPr lang="en-US" err="1"/>
              <a:t>izvorăște</a:t>
            </a:r>
            <a:r>
              <a:rPr lang="en-US" dirty="0"/>
              <a:t> din </a:t>
            </a:r>
            <a:r>
              <a:rPr lang="en-US" err="1"/>
              <a:t>partea</a:t>
            </a:r>
            <a:r>
              <a:rPr lang="en-US" dirty="0"/>
              <a:t> </a:t>
            </a:r>
            <a:r>
              <a:rPr lang="en-US" err="1"/>
              <a:t>împădurită</a:t>
            </a:r>
            <a:r>
              <a:rPr lang="en-US" dirty="0"/>
              <a:t> a </a:t>
            </a:r>
            <a:r>
              <a:rPr lang="en-US" err="1"/>
              <a:t>munților</a:t>
            </a:r>
            <a:r>
              <a:rPr lang="en-US" dirty="0"/>
              <a:t> </a:t>
            </a:r>
            <a:r>
              <a:rPr lang="en-US" err="1"/>
              <a:t>Carpați</a:t>
            </a:r>
            <a:r>
              <a:rPr lang="en-US" dirty="0"/>
              <a:t>, </a:t>
            </a:r>
            <a:r>
              <a:rPr lang="en-US" err="1"/>
              <a:t>în</a:t>
            </a:r>
            <a:r>
              <a:rPr lang="en-US" dirty="0"/>
              <a:t> </a:t>
            </a:r>
            <a:r>
              <a:rPr lang="en-US" err="1"/>
              <a:t>Ucraina</a:t>
            </a:r>
            <a:r>
              <a:rPr lang="en-US" dirty="0"/>
              <a:t>, se </a:t>
            </a:r>
            <a:r>
              <a:rPr lang="en-US" err="1"/>
              <a:t>întinde</a:t>
            </a:r>
            <a:r>
              <a:rPr lang="en-US" dirty="0"/>
              <a:t> pe o </a:t>
            </a:r>
            <a:r>
              <a:rPr lang="en-US" err="1"/>
              <a:t>lungime</a:t>
            </a:r>
            <a:r>
              <a:rPr lang="en-US" dirty="0"/>
              <a:t> de 953 km </a:t>
            </a:r>
            <a:r>
              <a:rPr lang="en-US" err="1"/>
              <a:t>și</a:t>
            </a:r>
            <a:r>
              <a:rPr lang="en-US" dirty="0"/>
              <a:t> are o </a:t>
            </a:r>
            <a:r>
              <a:rPr lang="en-US" err="1"/>
              <a:t>suprafață</a:t>
            </a:r>
            <a:r>
              <a:rPr lang="en-US" dirty="0"/>
              <a:t> de </a:t>
            </a:r>
            <a:r>
              <a:rPr lang="en-US" err="1"/>
              <a:t>captare</a:t>
            </a:r>
            <a:r>
              <a:rPr lang="en-US" dirty="0"/>
              <a:t> de 27 500 km². </a:t>
            </a:r>
            <a:r>
              <a:rPr lang="en-US" err="1"/>
              <a:t>Prutul</a:t>
            </a:r>
            <a:r>
              <a:rPr lang="en-US" dirty="0"/>
              <a:t> se </a:t>
            </a:r>
            <a:r>
              <a:rPr lang="en-US" err="1"/>
              <a:t>varsă</a:t>
            </a:r>
            <a:r>
              <a:rPr lang="en-US" dirty="0"/>
              <a:t> </a:t>
            </a:r>
            <a:r>
              <a:rPr lang="en-US" err="1"/>
              <a:t>în</a:t>
            </a:r>
            <a:r>
              <a:rPr lang="en-US" dirty="0"/>
              <a:t> </a:t>
            </a:r>
            <a:r>
              <a:rPr lang="en-US" err="1"/>
              <a:t>fluviul</a:t>
            </a:r>
            <a:r>
              <a:rPr lang="en-US" dirty="0"/>
              <a:t> </a:t>
            </a:r>
            <a:r>
              <a:rPr lang="en-US" err="1"/>
              <a:t>Dunăre</a:t>
            </a:r>
            <a:r>
              <a:rPr lang="en-US" dirty="0"/>
              <a:t>, </a:t>
            </a:r>
            <a:r>
              <a:rPr lang="en-US" err="1"/>
              <a:t>în</a:t>
            </a:r>
            <a:r>
              <a:rPr lang="en-US" dirty="0"/>
              <a:t> </a:t>
            </a:r>
            <a:r>
              <a:rPr lang="en-US" err="1"/>
              <a:t>apropierea</a:t>
            </a:r>
            <a:r>
              <a:rPr lang="en-US" dirty="0"/>
              <a:t> </a:t>
            </a:r>
            <a:r>
              <a:rPr lang="en-US" err="1"/>
              <a:t>satului</a:t>
            </a:r>
            <a:r>
              <a:rPr lang="en-US" dirty="0"/>
              <a:t> </a:t>
            </a:r>
            <a:r>
              <a:rPr lang="en-US" err="1"/>
              <a:t>Giurgiulești</a:t>
            </a:r>
            <a:r>
              <a:rPr lang="en-US" dirty="0"/>
              <a:t> din </a:t>
            </a:r>
            <a:r>
              <a:rPr lang="en-US" err="1"/>
              <a:t>raionul</a:t>
            </a:r>
            <a:r>
              <a:rPr lang="en-US" dirty="0"/>
              <a:t> Cahul. </a:t>
            </a:r>
            <a:r>
              <a:rPr lang="en-US" err="1"/>
              <a:t>În</a:t>
            </a:r>
            <a:r>
              <a:rPr lang="en-US" dirty="0"/>
              <a:t> </a:t>
            </a:r>
            <a:r>
              <a:rPr lang="en-US" err="1"/>
              <a:t>oraş</a:t>
            </a:r>
            <a:r>
              <a:rPr lang="en-US" dirty="0"/>
              <a:t> </a:t>
            </a:r>
            <a:r>
              <a:rPr lang="en-US" err="1"/>
              <a:t>există</a:t>
            </a:r>
            <a:r>
              <a:rPr lang="en-US" dirty="0"/>
              <a:t> 2 </a:t>
            </a:r>
            <a:r>
              <a:rPr lang="en-US" err="1"/>
              <a:t>izvoare</a:t>
            </a:r>
            <a:r>
              <a:rPr lang="en-US" dirty="0"/>
              <a:t> cu </a:t>
            </a:r>
            <a:r>
              <a:rPr lang="en-US" err="1"/>
              <a:t>apă</a:t>
            </a:r>
            <a:r>
              <a:rPr lang="en-US" dirty="0"/>
              <a:t> </a:t>
            </a:r>
            <a:r>
              <a:rPr lang="en-US" err="1"/>
              <a:t>potabilă</a:t>
            </a:r>
            <a:r>
              <a:rPr lang="en-US" dirty="0"/>
              <a:t> </a:t>
            </a:r>
            <a:r>
              <a:rPr lang="en-US" err="1"/>
              <a:t>și</a:t>
            </a:r>
            <a:r>
              <a:rPr lang="en-US" dirty="0"/>
              <a:t> 178 de </a:t>
            </a:r>
            <a:r>
              <a:rPr lang="en-US" err="1"/>
              <a:t>fîntîni</a:t>
            </a:r>
            <a:r>
              <a:rPr lang="en-US" dirty="0"/>
              <a:t>. </a:t>
            </a:r>
            <a:r>
              <a:rPr lang="en-US" err="1"/>
              <a:t>Apele</a:t>
            </a:r>
            <a:r>
              <a:rPr lang="en-US" dirty="0"/>
              <a:t> </a:t>
            </a:r>
            <a:r>
              <a:rPr lang="en-US" err="1"/>
              <a:t>rîului</a:t>
            </a:r>
            <a:r>
              <a:rPr lang="en-US" dirty="0"/>
              <a:t> Prut sunt </a:t>
            </a:r>
            <a:r>
              <a:rPr lang="en-US" err="1"/>
              <a:t>utilizate</a:t>
            </a:r>
            <a:r>
              <a:rPr lang="en-US" dirty="0"/>
              <a:t> </a:t>
            </a:r>
            <a:r>
              <a:rPr lang="en-US" err="1"/>
              <a:t>în</a:t>
            </a:r>
            <a:r>
              <a:rPr lang="en-US" dirty="0"/>
              <a:t> special ca </a:t>
            </a:r>
            <a:r>
              <a:rPr lang="en-US" err="1"/>
              <a:t>sursă</a:t>
            </a:r>
            <a:r>
              <a:rPr lang="en-US" dirty="0"/>
              <a:t> de </a:t>
            </a:r>
            <a:r>
              <a:rPr lang="en-US" err="1"/>
              <a:t>apă</a:t>
            </a:r>
            <a:r>
              <a:rPr lang="en-US" dirty="0"/>
              <a:t> </a:t>
            </a:r>
            <a:r>
              <a:rPr lang="en-US" err="1"/>
              <a:t>potabilă</a:t>
            </a:r>
            <a:r>
              <a:rPr lang="en-US" dirty="0"/>
              <a:t> </a:t>
            </a:r>
            <a:r>
              <a:rPr lang="en-US" err="1"/>
              <a:t>pentru</a:t>
            </a:r>
            <a:r>
              <a:rPr lang="en-US" dirty="0"/>
              <a:t> </a:t>
            </a:r>
            <a:r>
              <a:rPr lang="en-US" err="1"/>
              <a:t>locuitorii</a:t>
            </a:r>
            <a:r>
              <a:rPr lang="en-US" dirty="0"/>
              <a:t> </a:t>
            </a:r>
            <a:r>
              <a:rPr lang="en-US" err="1"/>
              <a:t>orașului</a:t>
            </a:r>
            <a:r>
              <a:rPr lang="en-US" dirty="0"/>
              <a:t>. </a:t>
            </a:r>
            <a:r>
              <a:rPr lang="en-US" err="1"/>
              <a:t>Apele</a:t>
            </a:r>
            <a:r>
              <a:rPr lang="en-US" dirty="0"/>
              <a:t> </a:t>
            </a:r>
            <a:r>
              <a:rPr lang="en-US" err="1"/>
              <a:t>subterane</a:t>
            </a:r>
            <a:r>
              <a:rPr lang="en-US" dirty="0"/>
              <a:t> se </a:t>
            </a:r>
            <a:r>
              <a:rPr lang="en-US" err="1"/>
              <a:t>află</a:t>
            </a:r>
            <a:r>
              <a:rPr lang="en-US" dirty="0"/>
              <a:t> la o </a:t>
            </a:r>
            <a:r>
              <a:rPr lang="en-US" err="1"/>
              <a:t>adîncime</a:t>
            </a:r>
            <a:r>
              <a:rPr lang="en-US" dirty="0"/>
              <a:t> de 10 – 15 m. </a:t>
            </a:r>
            <a:r>
              <a:rPr lang="en-US" err="1"/>
              <a:t>În</a:t>
            </a:r>
            <a:r>
              <a:rPr lang="en-US" dirty="0"/>
              <a:t> </a:t>
            </a:r>
            <a:r>
              <a:rPr lang="en-US" err="1"/>
              <a:t>ultimii</a:t>
            </a:r>
            <a:r>
              <a:rPr lang="en-US" dirty="0"/>
              <a:t> 10 ani, a </a:t>
            </a:r>
            <a:r>
              <a:rPr lang="en-US" err="1"/>
              <a:t>apărut</a:t>
            </a:r>
            <a:r>
              <a:rPr lang="en-US" dirty="0"/>
              <a:t> </a:t>
            </a:r>
            <a:r>
              <a:rPr lang="en-US" err="1"/>
              <a:t>tendinţa</a:t>
            </a:r>
            <a:r>
              <a:rPr lang="en-US" dirty="0"/>
              <a:t> de </a:t>
            </a:r>
            <a:r>
              <a:rPr lang="en-US" err="1"/>
              <a:t>scădere</a:t>
            </a:r>
            <a:r>
              <a:rPr lang="en-US" dirty="0"/>
              <a:t> a </a:t>
            </a:r>
            <a:r>
              <a:rPr lang="en-US" err="1"/>
              <a:t>nivelului</a:t>
            </a:r>
            <a:r>
              <a:rPr lang="en-US" dirty="0"/>
              <a:t> </a:t>
            </a:r>
            <a:r>
              <a:rPr lang="en-US" err="1"/>
              <a:t>apelor</a:t>
            </a:r>
            <a:r>
              <a:rPr lang="en-US" dirty="0"/>
              <a:t> </a:t>
            </a:r>
            <a:r>
              <a:rPr lang="en-US" err="1"/>
              <a:t>subterane</a:t>
            </a:r>
            <a:endParaRPr lang="en-US"/>
          </a:p>
        </p:txBody>
      </p:sp>
      <p:sp>
        <p:nvSpPr>
          <p:cNvPr id="4" name="TextBox 3">
            <a:extLst>
              <a:ext uri="{FF2B5EF4-FFF2-40B4-BE49-F238E27FC236}">
                <a16:creationId xmlns:a16="http://schemas.microsoft.com/office/drawing/2014/main" id="{51C2D5E0-E9DE-A259-AF2A-E783A09FED5E}"/>
              </a:ext>
            </a:extLst>
          </p:cNvPr>
          <p:cNvSpPr txBox="1"/>
          <p:nvPr/>
        </p:nvSpPr>
        <p:spPr>
          <a:xfrm>
            <a:off x="4343401" y="2397066"/>
            <a:ext cx="445769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Resursele</a:t>
            </a:r>
            <a:r>
              <a:rPr lang="en-US" dirty="0"/>
              <a:t> de </a:t>
            </a:r>
            <a:r>
              <a:rPr lang="en-US" dirty="0" err="1"/>
              <a:t>apă</a:t>
            </a:r>
            <a:r>
              <a:rPr lang="en-US" dirty="0"/>
              <a:t> ale </a:t>
            </a:r>
            <a:r>
              <a:rPr lang="en-US" dirty="0" err="1"/>
              <a:t>raionului</a:t>
            </a:r>
            <a:r>
              <a:rPr lang="en-US" dirty="0"/>
              <a:t> sunt </a:t>
            </a:r>
            <a:r>
              <a:rPr lang="en-US" dirty="0" err="1"/>
              <a:t>formate</a:t>
            </a:r>
            <a:r>
              <a:rPr lang="en-US" dirty="0"/>
              <a:t> din </a:t>
            </a:r>
            <a:r>
              <a:rPr lang="en-US" dirty="0" err="1"/>
              <a:t>râuri</a:t>
            </a:r>
            <a:r>
              <a:rPr lang="en-US" dirty="0"/>
              <a:t>, </a:t>
            </a:r>
            <a:r>
              <a:rPr lang="en-US" dirty="0" err="1"/>
              <a:t>iazuri</a:t>
            </a:r>
            <a:r>
              <a:rPr lang="en-US" dirty="0"/>
              <a:t>, </a:t>
            </a:r>
            <a:r>
              <a:rPr lang="en-US" dirty="0" err="1"/>
              <a:t>bazine</a:t>
            </a:r>
            <a:r>
              <a:rPr lang="en-US" dirty="0"/>
              <a:t> </a:t>
            </a:r>
            <a:r>
              <a:rPr lang="en-US" dirty="0" err="1"/>
              <a:t>și</a:t>
            </a:r>
            <a:r>
              <a:rPr lang="en-US" dirty="0"/>
              <a:t> </a:t>
            </a:r>
            <a:r>
              <a:rPr lang="en-US" dirty="0" err="1"/>
              <a:t>bălți</a:t>
            </a:r>
            <a:r>
              <a:rPr lang="en-US" dirty="0"/>
              <a:t> (</a:t>
            </a:r>
            <a:r>
              <a:rPr lang="en-US" dirty="0" err="1"/>
              <a:t>cca</a:t>
            </a:r>
            <a:r>
              <a:rPr lang="en-US" dirty="0"/>
              <a:t> 68 </a:t>
            </a:r>
            <a:r>
              <a:rPr lang="en-US" dirty="0" err="1"/>
              <a:t>bazine</a:t>
            </a:r>
            <a:r>
              <a:rPr lang="en-US" dirty="0"/>
              <a:t> </a:t>
            </a:r>
            <a:r>
              <a:rPr lang="en-US" dirty="0" err="1"/>
              <a:t>acvatice</a:t>
            </a:r>
            <a:r>
              <a:rPr lang="en-US" dirty="0"/>
              <a:t>) </a:t>
            </a:r>
            <a:r>
              <a:rPr lang="en-US" dirty="0" err="1"/>
              <a:t>suprafața</a:t>
            </a:r>
            <a:r>
              <a:rPr lang="en-US" dirty="0"/>
              <a:t> </a:t>
            </a:r>
            <a:r>
              <a:rPr lang="en-US" dirty="0" err="1"/>
              <a:t>cărora</a:t>
            </a:r>
            <a:r>
              <a:rPr lang="en-US" dirty="0"/>
              <a:t> </a:t>
            </a:r>
            <a:r>
              <a:rPr lang="en-US" dirty="0" err="1"/>
              <a:t>constituie</a:t>
            </a:r>
            <a:r>
              <a:rPr lang="en-US" dirty="0"/>
              <a:t> 812,73 </a:t>
            </a:r>
            <a:r>
              <a:rPr lang="en-US" dirty="0" err="1"/>
              <a:t>ha.De</a:t>
            </a:r>
            <a:r>
              <a:rPr lang="en-US" dirty="0"/>
              <a:t> </a:t>
            </a:r>
            <a:r>
              <a:rPr lang="en-US" dirty="0" err="1"/>
              <a:t>asemenea</a:t>
            </a:r>
            <a:r>
              <a:rPr lang="en-US" dirty="0"/>
              <a:t>, </a:t>
            </a:r>
            <a:r>
              <a:rPr lang="en-US" dirty="0" err="1"/>
              <a:t>raionul</a:t>
            </a:r>
            <a:r>
              <a:rPr lang="en-US" dirty="0"/>
              <a:t> </a:t>
            </a:r>
            <a:r>
              <a:rPr lang="en-US" dirty="0" err="1"/>
              <a:t>este</a:t>
            </a:r>
            <a:r>
              <a:rPr lang="en-US" dirty="0"/>
              <a:t> </a:t>
            </a:r>
            <a:r>
              <a:rPr lang="en-US" dirty="0" err="1"/>
              <a:t>tranzitat</a:t>
            </a:r>
            <a:r>
              <a:rPr lang="en-US" dirty="0"/>
              <a:t> de 4 </a:t>
            </a:r>
            <a:r>
              <a:rPr lang="en-US" dirty="0" err="1"/>
              <a:t>afluenți</a:t>
            </a:r>
            <a:r>
              <a:rPr lang="en-US" dirty="0"/>
              <a:t> </a:t>
            </a:r>
            <a:r>
              <a:rPr lang="en-US" dirty="0" err="1"/>
              <a:t>mijlocii</a:t>
            </a:r>
            <a:r>
              <a:rPr lang="en-US" dirty="0"/>
              <a:t> ai </a:t>
            </a:r>
            <a:r>
              <a:rPr lang="en-US" dirty="0" err="1"/>
              <a:t>râului</a:t>
            </a:r>
            <a:r>
              <a:rPr lang="en-US" dirty="0"/>
              <a:t> Prut: </a:t>
            </a:r>
            <a:r>
              <a:rPr lang="en-US" dirty="0">
                <a:hlinkClick r:id="rId2" tooltip="Râul Lăpușnița"/>
              </a:rPr>
              <a:t>Lăpușnița</a:t>
            </a:r>
            <a:r>
              <a:rPr lang="en-US" dirty="0"/>
              <a:t>, </a:t>
            </a:r>
            <a:r>
              <a:rPr lang="en-US" dirty="0">
                <a:hlinkClick r:id="rId3" tooltip="Râul Tigheci"/>
              </a:rPr>
              <a:t>Tigheci</a:t>
            </a:r>
            <a:r>
              <a:rPr lang="en-US" dirty="0"/>
              <a:t>, </a:t>
            </a:r>
            <a:r>
              <a:rPr lang="en-US" dirty="0">
                <a:hlinkClick r:id="rId4" tooltip="Râul Sărata"/>
              </a:rPr>
              <a:t>Sărata</a:t>
            </a:r>
            <a:r>
              <a:rPr lang="en-US" dirty="0"/>
              <a:t>, </a:t>
            </a:r>
            <a:r>
              <a:rPr lang="en-US" dirty="0">
                <a:hlinkClick r:id="rId5" tooltip="Râul Ialpugel"/>
              </a:rPr>
              <a:t>Ialpugel</a:t>
            </a:r>
            <a:r>
              <a:rPr lang="en-US" dirty="0"/>
              <a:t>, care sunt </a:t>
            </a:r>
            <a:r>
              <a:rPr lang="en-US" dirty="0" err="1"/>
              <a:t>într</a:t>
            </a:r>
            <a:r>
              <a:rPr lang="en-US" dirty="0"/>
              <a:t>-o stare </a:t>
            </a:r>
            <a:r>
              <a:rPr lang="en-US" dirty="0" err="1"/>
              <a:t>satisfăcătoare</a:t>
            </a:r>
            <a:r>
              <a:rPr lang="en-US" dirty="0"/>
              <a:t>, </a:t>
            </a:r>
            <a:r>
              <a:rPr lang="en-US" dirty="0" err="1"/>
              <a:t>având</a:t>
            </a:r>
            <a:r>
              <a:rPr lang="en-US" dirty="0"/>
              <a:t> </a:t>
            </a:r>
            <a:r>
              <a:rPr lang="en-US" dirty="0" err="1"/>
              <a:t>lungimea</a:t>
            </a:r>
            <a:r>
              <a:rPr lang="en-US" dirty="0"/>
              <a:t> </a:t>
            </a:r>
            <a:r>
              <a:rPr lang="en-US" dirty="0" err="1"/>
              <a:t>totală</a:t>
            </a:r>
            <a:r>
              <a:rPr lang="en-US" dirty="0"/>
              <a:t> de 74,9 km. </a:t>
            </a:r>
            <a:r>
              <a:rPr lang="en-US" dirty="0" err="1"/>
              <a:t>Râulețe</a:t>
            </a:r>
            <a:r>
              <a:rPr lang="en-US" dirty="0"/>
              <a:t> </a:t>
            </a:r>
            <a:r>
              <a:rPr lang="en-US" dirty="0" err="1"/>
              <a:t>mai</a:t>
            </a:r>
            <a:r>
              <a:rPr lang="en-US" dirty="0"/>
              <a:t> </a:t>
            </a:r>
            <a:r>
              <a:rPr lang="en-US" dirty="0" err="1"/>
              <a:t>mici</a:t>
            </a:r>
            <a:r>
              <a:rPr lang="en-US" dirty="0"/>
              <a:t> sunt </a:t>
            </a:r>
            <a:r>
              <a:rPr lang="en-US" dirty="0" err="1"/>
              <a:t>Sârma</a:t>
            </a:r>
            <a:r>
              <a:rPr lang="en-US" dirty="0"/>
              <a:t>, </a:t>
            </a:r>
            <a:r>
              <a:rPr lang="en-US" dirty="0" err="1"/>
              <a:t>Sărățica</a:t>
            </a:r>
            <a:r>
              <a:rPr lang="en-US" dirty="0"/>
              <a:t> </a:t>
            </a:r>
            <a:r>
              <a:rPr lang="en-US" dirty="0" err="1"/>
              <a:t>și</a:t>
            </a:r>
            <a:r>
              <a:rPr lang="en-US" dirty="0"/>
              <a:t> </a:t>
            </a:r>
            <a:r>
              <a:rPr lang="en-US" dirty="0" err="1"/>
              <a:t>Cărpineanca</a:t>
            </a:r>
            <a:r>
              <a:rPr lang="en-US" dirty="0"/>
              <a:t>, cu </a:t>
            </a:r>
            <a:r>
              <a:rPr lang="en-US" dirty="0" err="1"/>
              <a:t>lungimea</a:t>
            </a:r>
            <a:r>
              <a:rPr lang="en-US" dirty="0"/>
              <a:t> </a:t>
            </a:r>
            <a:r>
              <a:rPr lang="en-US" dirty="0" err="1"/>
              <a:t>totală</a:t>
            </a:r>
            <a:r>
              <a:rPr lang="en-US" dirty="0"/>
              <a:t> de 42,6 km. Cele </a:t>
            </a:r>
            <a:r>
              <a:rPr lang="en-US" dirty="0" err="1"/>
              <a:t>mai</a:t>
            </a:r>
            <a:r>
              <a:rPr lang="en-US" dirty="0"/>
              <a:t> </a:t>
            </a:r>
            <a:r>
              <a:rPr lang="en-US" dirty="0" err="1"/>
              <a:t>mari</a:t>
            </a:r>
            <a:r>
              <a:rPr lang="en-US" dirty="0"/>
              <a:t> </a:t>
            </a:r>
            <a:r>
              <a:rPr lang="en-US" dirty="0" err="1"/>
              <a:t>bazine</a:t>
            </a:r>
            <a:r>
              <a:rPr lang="en-US" dirty="0"/>
              <a:t> </a:t>
            </a:r>
            <a:r>
              <a:rPr lang="en-US" dirty="0" err="1"/>
              <a:t>artificiale</a:t>
            </a:r>
            <a:r>
              <a:rPr lang="en-US" dirty="0"/>
              <a:t> de </a:t>
            </a:r>
            <a:r>
              <a:rPr lang="en-US" dirty="0" err="1"/>
              <a:t>apă</a:t>
            </a:r>
            <a:r>
              <a:rPr lang="en-US" dirty="0"/>
              <a:t> sunt </a:t>
            </a:r>
            <a:r>
              <a:rPr lang="en-US" dirty="0" err="1"/>
              <a:t>în</a:t>
            </a:r>
            <a:r>
              <a:rPr lang="en-US" dirty="0"/>
              <a:t> </a:t>
            </a:r>
            <a:r>
              <a:rPr lang="en-US" dirty="0" err="1"/>
              <a:t>apropierea</a:t>
            </a:r>
            <a:r>
              <a:rPr lang="en-US" dirty="0"/>
              <a:t> </a:t>
            </a:r>
            <a:r>
              <a:rPr lang="en-US" dirty="0" err="1"/>
              <a:t>satelor</a:t>
            </a:r>
            <a:r>
              <a:rPr lang="en-US" dirty="0"/>
              <a:t> </a:t>
            </a:r>
            <a:r>
              <a:rPr lang="en-US" dirty="0">
                <a:hlinkClick r:id="rId6" tooltip="Sărata Nouă, Leova"/>
              </a:rPr>
              <a:t>Sărata Nouă</a:t>
            </a:r>
            <a:r>
              <a:rPr lang="en-US" dirty="0"/>
              <a:t>, </a:t>
            </a:r>
            <a:r>
              <a:rPr lang="en-US" dirty="0">
                <a:hlinkClick r:id="rId7" tooltip="Cîzlar, Leova"/>
              </a:rPr>
              <a:t>Cîzlar</a:t>
            </a:r>
            <a:r>
              <a:rPr lang="en-US" dirty="0"/>
              <a:t>, </a:t>
            </a:r>
            <a:r>
              <a:rPr lang="en-US" dirty="0">
                <a:hlinkClick r:id="rId8" tooltip="Tomai, Leova"/>
              </a:rPr>
              <a:t>Tomai</a:t>
            </a:r>
            <a:r>
              <a:rPr lang="en-US" dirty="0"/>
              <a:t>.</a:t>
            </a:r>
          </a:p>
        </p:txBody>
      </p:sp>
      <p:pic>
        <p:nvPicPr>
          <p:cNvPr id="5" name="Picture 4" descr="De ce nu putem conta pe Prut așa cum contăm pe Nistru? — Moldova.org">
            <a:extLst>
              <a:ext uri="{FF2B5EF4-FFF2-40B4-BE49-F238E27FC236}">
                <a16:creationId xmlns:a16="http://schemas.microsoft.com/office/drawing/2014/main" id="{05EBC8C8-15F1-3F35-64C1-7E5D0DE7D071}"/>
              </a:ext>
            </a:extLst>
          </p:cNvPr>
          <p:cNvPicPr>
            <a:picLocks noChangeAspect="1"/>
          </p:cNvPicPr>
          <p:nvPr/>
        </p:nvPicPr>
        <p:blipFill>
          <a:blip r:embed="rId9"/>
          <a:stretch>
            <a:fillRect/>
          </a:stretch>
        </p:blipFill>
        <p:spPr>
          <a:xfrm>
            <a:off x="4281887" y="125545"/>
            <a:ext cx="4210769" cy="2209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416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9F0B-FA0B-C943-8C74-1F52E156565A}"/>
              </a:ext>
            </a:extLst>
          </p:cNvPr>
          <p:cNvSpPr>
            <a:spLocks noGrp="1"/>
          </p:cNvSpPr>
          <p:nvPr>
            <p:ph type="title"/>
          </p:nvPr>
        </p:nvSpPr>
        <p:spPr/>
        <p:txBody>
          <a:bodyPr/>
          <a:lstStyle/>
          <a:p>
            <a:r>
              <a:rPr lang="en-US" dirty="0" err="1"/>
              <a:t>Vegetație</a:t>
            </a:r>
          </a:p>
        </p:txBody>
      </p:sp>
      <p:sp>
        <p:nvSpPr>
          <p:cNvPr id="3" name="TextBox 2">
            <a:extLst>
              <a:ext uri="{FF2B5EF4-FFF2-40B4-BE49-F238E27FC236}">
                <a16:creationId xmlns:a16="http://schemas.microsoft.com/office/drawing/2014/main" id="{4C724094-7A61-284E-48DE-4C18BB0F968C}"/>
              </a:ext>
            </a:extLst>
          </p:cNvPr>
          <p:cNvSpPr txBox="1"/>
          <p:nvPr/>
        </p:nvSpPr>
        <p:spPr>
          <a:xfrm>
            <a:off x="551341" y="1327482"/>
            <a:ext cx="4830557"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Suprafaţa</a:t>
            </a:r>
            <a:r>
              <a:rPr lang="en-US" dirty="0"/>
              <a:t> </a:t>
            </a:r>
            <a:r>
              <a:rPr lang="en-US" dirty="0" err="1"/>
              <a:t>terenurilor</a:t>
            </a:r>
            <a:r>
              <a:rPr lang="en-US" dirty="0"/>
              <a:t> cu </a:t>
            </a:r>
            <a:r>
              <a:rPr lang="en-US" dirty="0" err="1"/>
              <a:t>plantaţii</a:t>
            </a:r>
            <a:r>
              <a:rPr lang="en-US" dirty="0"/>
              <a:t> </a:t>
            </a:r>
            <a:r>
              <a:rPr lang="en-US" dirty="0" err="1"/>
              <a:t>forestiere</a:t>
            </a:r>
            <a:r>
              <a:rPr lang="en-US" dirty="0"/>
              <a:t> din </a:t>
            </a:r>
            <a:r>
              <a:rPr lang="en-US" dirty="0" err="1"/>
              <a:t>raionul</a:t>
            </a:r>
            <a:r>
              <a:rPr lang="en-US" dirty="0"/>
              <a:t> </a:t>
            </a:r>
            <a:r>
              <a:rPr lang="en-US" dirty="0" err="1"/>
              <a:t>Leova</a:t>
            </a:r>
            <a:r>
              <a:rPr lang="en-US" dirty="0"/>
              <a:t> </a:t>
            </a:r>
            <a:r>
              <a:rPr lang="en-US" dirty="0" err="1"/>
              <a:t>constituie</a:t>
            </a:r>
            <a:r>
              <a:rPr lang="en-US" dirty="0"/>
              <a:t> 8248,15 ha </a:t>
            </a:r>
            <a:r>
              <a:rPr lang="en-US" dirty="0" err="1"/>
              <a:t>sau</a:t>
            </a:r>
            <a:r>
              <a:rPr lang="en-US" dirty="0"/>
              <a:t> 10,8% din </a:t>
            </a:r>
            <a:r>
              <a:rPr lang="en-US" dirty="0" err="1"/>
              <a:t>teritoriu</a:t>
            </a:r>
            <a:r>
              <a:rPr lang="en-US" dirty="0"/>
              <a:t> </a:t>
            </a:r>
            <a:r>
              <a:rPr lang="en-US" dirty="0" err="1"/>
              <a:t>raionului</a:t>
            </a:r>
            <a:r>
              <a:rPr lang="en-US" dirty="0"/>
              <a:t>. </a:t>
            </a:r>
            <a:r>
              <a:rPr lang="en-US" dirty="0" err="1"/>
              <a:t>Această</a:t>
            </a:r>
            <a:r>
              <a:rPr lang="en-US" dirty="0"/>
              <a:t> </a:t>
            </a:r>
            <a:r>
              <a:rPr lang="en-US" dirty="0" err="1"/>
              <a:t>situaţie</a:t>
            </a:r>
            <a:r>
              <a:rPr lang="en-US" dirty="0"/>
              <a:t> </a:t>
            </a:r>
            <a:r>
              <a:rPr lang="en-US" dirty="0" err="1"/>
              <a:t>este</a:t>
            </a:r>
            <a:r>
              <a:rPr lang="en-US" dirty="0"/>
              <a:t> </a:t>
            </a:r>
            <a:r>
              <a:rPr lang="en-US" dirty="0" err="1"/>
              <a:t>rezultatul</a:t>
            </a:r>
            <a:r>
              <a:rPr lang="en-US" dirty="0"/>
              <a:t> </a:t>
            </a:r>
            <a:r>
              <a:rPr lang="en-US" dirty="0" err="1"/>
              <a:t>presiunilor</a:t>
            </a:r>
            <a:r>
              <a:rPr lang="en-US" dirty="0"/>
              <a:t> </a:t>
            </a:r>
            <a:r>
              <a:rPr lang="en-US" dirty="0" err="1"/>
              <a:t>agriculturii</a:t>
            </a:r>
            <a:r>
              <a:rPr lang="en-US" dirty="0"/>
              <a:t> intensive. </a:t>
            </a:r>
            <a:r>
              <a:rPr lang="en-US" dirty="0" err="1"/>
              <a:t>Speciile</a:t>
            </a:r>
            <a:r>
              <a:rPr lang="en-US" dirty="0"/>
              <a:t> </a:t>
            </a:r>
            <a:r>
              <a:rPr lang="en-US" dirty="0" err="1"/>
              <a:t>forestiere</a:t>
            </a:r>
            <a:r>
              <a:rPr lang="en-US" dirty="0"/>
              <a:t> </a:t>
            </a:r>
            <a:r>
              <a:rPr lang="en-US" dirty="0" err="1"/>
              <a:t>ce</a:t>
            </a:r>
            <a:r>
              <a:rPr lang="en-US" dirty="0"/>
              <a:t> </a:t>
            </a:r>
            <a:r>
              <a:rPr lang="en-US" dirty="0" err="1"/>
              <a:t>predomină</a:t>
            </a:r>
            <a:r>
              <a:rPr lang="en-US" dirty="0"/>
              <a:t> </a:t>
            </a:r>
            <a:r>
              <a:rPr lang="en-US" dirty="0" err="1"/>
              <a:t>în</a:t>
            </a:r>
            <a:r>
              <a:rPr lang="en-US" dirty="0"/>
              <a:t> </a:t>
            </a:r>
            <a:r>
              <a:rPr lang="en-US" dirty="0" err="1"/>
              <a:t>pădurile</a:t>
            </a:r>
            <a:r>
              <a:rPr lang="en-US" dirty="0"/>
              <a:t> din </a:t>
            </a:r>
            <a:r>
              <a:rPr lang="en-US" dirty="0" err="1"/>
              <a:t>raion</a:t>
            </a:r>
            <a:r>
              <a:rPr lang="en-US" dirty="0"/>
              <a:t> sunt </a:t>
            </a:r>
            <a:r>
              <a:rPr lang="en-US" dirty="0" err="1"/>
              <a:t>stejarul</a:t>
            </a:r>
            <a:r>
              <a:rPr lang="en-US" dirty="0"/>
              <a:t> </a:t>
            </a:r>
            <a:r>
              <a:rPr lang="en-US" dirty="0" err="1"/>
              <a:t>şi</a:t>
            </a:r>
            <a:r>
              <a:rPr lang="en-US" dirty="0"/>
              <a:t> </a:t>
            </a:r>
            <a:r>
              <a:rPr lang="en-US" dirty="0" err="1"/>
              <a:t>salcâmul</a:t>
            </a:r>
            <a:r>
              <a:rPr lang="en-US" dirty="0"/>
              <a:t>, </a:t>
            </a:r>
            <a:r>
              <a:rPr lang="en-US" dirty="0" err="1"/>
              <a:t>împreună</a:t>
            </a:r>
            <a:r>
              <a:rPr lang="en-US" dirty="0"/>
              <a:t> cu </a:t>
            </a:r>
            <a:r>
              <a:rPr lang="en-US" dirty="0" err="1"/>
              <a:t>speciile</a:t>
            </a:r>
            <a:r>
              <a:rPr lang="en-US" dirty="0"/>
              <a:t> de fag, </a:t>
            </a:r>
            <a:r>
              <a:rPr lang="en-US" dirty="0" err="1"/>
              <a:t>carpen</a:t>
            </a:r>
            <a:r>
              <a:rPr lang="en-US" dirty="0"/>
              <a:t> </a:t>
            </a:r>
            <a:r>
              <a:rPr lang="en-US" dirty="0" err="1"/>
              <a:t>şi</a:t>
            </a:r>
            <a:r>
              <a:rPr lang="en-US" dirty="0"/>
              <a:t> plop. Se </a:t>
            </a:r>
            <a:r>
              <a:rPr lang="en-US" dirty="0" err="1"/>
              <a:t>doreşte</a:t>
            </a:r>
            <a:r>
              <a:rPr lang="en-US" dirty="0"/>
              <a:t> </a:t>
            </a:r>
            <a:r>
              <a:rPr lang="en-US" dirty="0" err="1"/>
              <a:t>mărirea</a:t>
            </a:r>
            <a:r>
              <a:rPr lang="en-US" dirty="0"/>
              <a:t> </a:t>
            </a:r>
            <a:r>
              <a:rPr lang="en-US" dirty="0" err="1"/>
              <a:t>zonei</a:t>
            </a:r>
            <a:r>
              <a:rPr lang="en-US" dirty="0"/>
              <a:t> </a:t>
            </a:r>
            <a:r>
              <a:rPr lang="en-US" dirty="0" err="1"/>
              <a:t>împădurite</a:t>
            </a:r>
            <a:r>
              <a:rPr lang="en-US" dirty="0"/>
              <a:t> </a:t>
            </a:r>
            <a:r>
              <a:rPr lang="en-US" dirty="0" err="1"/>
              <a:t>până</a:t>
            </a:r>
            <a:r>
              <a:rPr lang="en-US" dirty="0"/>
              <a:t> la 15% din </a:t>
            </a:r>
            <a:r>
              <a:rPr lang="en-US" dirty="0" err="1"/>
              <a:t>teritoriu</a:t>
            </a:r>
            <a:r>
              <a:rPr lang="en-US" dirty="0"/>
              <a:t> </a:t>
            </a:r>
            <a:r>
              <a:rPr lang="en-US" dirty="0" err="1"/>
              <a:t>şi</a:t>
            </a:r>
            <a:r>
              <a:rPr lang="en-US" dirty="0"/>
              <a:t> </a:t>
            </a:r>
            <a:r>
              <a:rPr lang="en-US" dirty="0" err="1"/>
              <a:t>în</a:t>
            </a:r>
            <a:r>
              <a:rPr lang="en-US" dirty="0"/>
              <a:t> </a:t>
            </a:r>
            <a:r>
              <a:rPr lang="en-US" dirty="0" err="1"/>
              <a:t>ultimii</a:t>
            </a:r>
            <a:r>
              <a:rPr lang="en-US" dirty="0"/>
              <a:t> </a:t>
            </a:r>
            <a:r>
              <a:rPr lang="en-US" dirty="0" err="1"/>
              <a:t>câţiva</a:t>
            </a:r>
            <a:r>
              <a:rPr lang="en-US" dirty="0"/>
              <a:t> ani s-au </a:t>
            </a:r>
            <a:r>
              <a:rPr lang="en-US" dirty="0" err="1"/>
              <a:t>făcut</a:t>
            </a:r>
            <a:r>
              <a:rPr lang="en-US" dirty="0"/>
              <a:t> </a:t>
            </a:r>
            <a:r>
              <a:rPr lang="en-US" dirty="0" err="1"/>
              <a:t>paşi</a:t>
            </a:r>
            <a:r>
              <a:rPr lang="en-US" dirty="0"/>
              <a:t> </a:t>
            </a:r>
            <a:r>
              <a:rPr lang="en-US" dirty="0" err="1"/>
              <a:t>semnificativi</a:t>
            </a:r>
            <a:r>
              <a:rPr lang="en-US" dirty="0"/>
              <a:t> </a:t>
            </a:r>
            <a:r>
              <a:rPr lang="en-US" dirty="0" err="1"/>
              <a:t>în</a:t>
            </a:r>
            <a:r>
              <a:rPr lang="en-US" dirty="0"/>
              <a:t> </a:t>
            </a:r>
            <a:r>
              <a:rPr lang="en-US" dirty="0" err="1"/>
              <a:t>această</a:t>
            </a:r>
            <a:r>
              <a:rPr lang="en-US" dirty="0"/>
              <a:t> </a:t>
            </a:r>
            <a:r>
              <a:rPr lang="en-US" dirty="0" err="1"/>
              <a:t>direcţie</a:t>
            </a:r>
            <a:r>
              <a:rPr lang="en-US" dirty="0"/>
              <a:t>. </a:t>
            </a:r>
            <a:r>
              <a:rPr lang="en-US" dirty="0" err="1"/>
              <a:t>Sporeşte</a:t>
            </a:r>
            <a:r>
              <a:rPr lang="en-US" dirty="0"/>
              <a:t> </a:t>
            </a:r>
            <a:r>
              <a:rPr lang="en-US" dirty="0" err="1"/>
              <a:t>cota</a:t>
            </a:r>
            <a:r>
              <a:rPr lang="en-US" dirty="0"/>
              <a:t> </a:t>
            </a:r>
            <a:r>
              <a:rPr lang="en-US" dirty="0" err="1"/>
              <a:t>speciilor</a:t>
            </a:r>
            <a:r>
              <a:rPr lang="en-US" dirty="0"/>
              <a:t> cu </a:t>
            </a:r>
            <a:r>
              <a:rPr lang="en-US" dirty="0" err="1"/>
              <a:t>creştere</a:t>
            </a:r>
            <a:r>
              <a:rPr lang="en-US" dirty="0"/>
              <a:t> </a:t>
            </a:r>
            <a:r>
              <a:rPr lang="en-US" dirty="0" err="1"/>
              <a:t>şi</a:t>
            </a:r>
            <a:r>
              <a:rPr lang="en-US" dirty="0"/>
              <a:t> </a:t>
            </a:r>
            <a:r>
              <a:rPr lang="en-US" dirty="0" err="1"/>
              <a:t>maturizare</a:t>
            </a:r>
            <a:r>
              <a:rPr lang="en-US" dirty="0"/>
              <a:t> </a:t>
            </a:r>
            <a:r>
              <a:rPr lang="en-US" dirty="0" err="1"/>
              <a:t>rapidă</a:t>
            </a:r>
            <a:r>
              <a:rPr lang="en-US" dirty="0"/>
              <a:t>, cum sunt </a:t>
            </a:r>
            <a:r>
              <a:rPr lang="en-US" dirty="0" err="1"/>
              <a:t>salcâmul</a:t>
            </a:r>
            <a:r>
              <a:rPr lang="en-US" dirty="0"/>
              <a:t>. </a:t>
            </a:r>
            <a:r>
              <a:rPr lang="en-US" dirty="0" err="1"/>
              <a:t>Pădurile</a:t>
            </a:r>
            <a:r>
              <a:rPr lang="en-US" dirty="0"/>
              <a:t> sunt un element ecologic </a:t>
            </a:r>
            <a:r>
              <a:rPr lang="en-US" dirty="0" err="1"/>
              <a:t>stabilizator</a:t>
            </a:r>
            <a:r>
              <a:rPr lang="en-US" dirty="0"/>
              <a:t> important. Ele </a:t>
            </a:r>
            <a:r>
              <a:rPr lang="en-US" dirty="0" err="1"/>
              <a:t>trebuie</a:t>
            </a:r>
            <a:r>
              <a:rPr lang="en-US" dirty="0"/>
              <a:t> </a:t>
            </a:r>
            <a:r>
              <a:rPr lang="en-US" dirty="0" err="1"/>
              <a:t>să</a:t>
            </a:r>
            <a:r>
              <a:rPr lang="en-US" dirty="0"/>
              <a:t> fie bine </a:t>
            </a:r>
            <a:r>
              <a:rPr lang="en-US" dirty="0" err="1"/>
              <a:t>gestionate</a:t>
            </a:r>
            <a:r>
              <a:rPr lang="en-US" dirty="0"/>
              <a:t> </a:t>
            </a:r>
            <a:r>
              <a:rPr lang="en-US" dirty="0" err="1"/>
              <a:t>iar</a:t>
            </a:r>
            <a:r>
              <a:rPr lang="en-US" dirty="0"/>
              <a:t> </a:t>
            </a:r>
            <a:r>
              <a:rPr lang="en-US" dirty="0" err="1"/>
              <a:t>suprafaţa</a:t>
            </a:r>
            <a:r>
              <a:rPr lang="en-US" dirty="0"/>
              <a:t> </a:t>
            </a:r>
            <a:r>
              <a:rPr lang="en-US" dirty="0" err="1"/>
              <a:t>pădurilor</a:t>
            </a:r>
            <a:r>
              <a:rPr lang="en-US" dirty="0"/>
              <a:t> </a:t>
            </a:r>
            <a:r>
              <a:rPr lang="en-US" dirty="0" err="1"/>
              <a:t>trebuie</a:t>
            </a:r>
            <a:r>
              <a:rPr lang="en-US" dirty="0"/>
              <a:t> </a:t>
            </a:r>
            <a:r>
              <a:rPr lang="en-US" dirty="0" err="1"/>
              <a:t>să</a:t>
            </a:r>
            <a:r>
              <a:rPr lang="en-US" dirty="0"/>
              <a:t> fie </a:t>
            </a:r>
            <a:r>
              <a:rPr lang="en-US" dirty="0" err="1"/>
              <a:t>mărită</a:t>
            </a:r>
            <a:r>
              <a:rPr lang="en-US" dirty="0"/>
              <a:t>, </a:t>
            </a:r>
            <a:r>
              <a:rPr lang="en-US" dirty="0" err="1"/>
              <a:t>în</a:t>
            </a:r>
            <a:r>
              <a:rPr lang="en-US" dirty="0"/>
              <a:t> </a:t>
            </a:r>
            <a:r>
              <a:rPr lang="en-US" dirty="0" err="1"/>
              <a:t>ideea</a:t>
            </a:r>
            <a:r>
              <a:rPr lang="en-US" dirty="0"/>
              <a:t> de a </a:t>
            </a:r>
            <a:r>
              <a:rPr lang="en-US" dirty="0" err="1"/>
              <a:t>proteja</a:t>
            </a:r>
            <a:r>
              <a:rPr lang="en-US" dirty="0"/>
              <a:t> </a:t>
            </a:r>
            <a:r>
              <a:rPr lang="en-US" dirty="0" err="1"/>
              <a:t>biodiversitatea</a:t>
            </a:r>
            <a:r>
              <a:rPr lang="en-US" dirty="0"/>
              <a:t> </a:t>
            </a:r>
            <a:r>
              <a:rPr lang="en-US" dirty="0" err="1"/>
              <a:t>şi</a:t>
            </a:r>
            <a:r>
              <a:rPr lang="en-US" dirty="0"/>
              <a:t> de a </a:t>
            </a:r>
            <a:r>
              <a:rPr lang="en-US" dirty="0" err="1"/>
              <a:t>stabiliza</a:t>
            </a:r>
            <a:r>
              <a:rPr lang="en-US" dirty="0"/>
              <a:t> </a:t>
            </a:r>
            <a:r>
              <a:rPr lang="en-US" dirty="0" err="1"/>
              <a:t>terenurile</a:t>
            </a:r>
            <a:r>
              <a:rPr lang="en-US" dirty="0"/>
              <a:t> </a:t>
            </a:r>
            <a:r>
              <a:rPr lang="en-US" dirty="0" err="1"/>
              <a:t>ameninţate</a:t>
            </a:r>
            <a:r>
              <a:rPr lang="en-US" dirty="0"/>
              <a:t> de </a:t>
            </a:r>
            <a:r>
              <a:rPr lang="en-US" dirty="0" err="1"/>
              <a:t>eroziune</a:t>
            </a:r>
            <a:r>
              <a:rPr lang="en-US" dirty="0"/>
              <a:t> </a:t>
            </a:r>
            <a:r>
              <a:rPr lang="en-US" dirty="0" err="1"/>
              <a:t>şi</a:t>
            </a:r>
            <a:r>
              <a:rPr lang="en-US" dirty="0"/>
              <a:t> </a:t>
            </a:r>
            <a:r>
              <a:rPr lang="en-US" dirty="0" err="1"/>
              <a:t>alunecări</a:t>
            </a:r>
            <a:r>
              <a:rPr lang="en-US" dirty="0"/>
              <a:t>. </a:t>
            </a:r>
            <a:r>
              <a:rPr lang="en-US" dirty="0" err="1"/>
              <a:t>Tăierea</a:t>
            </a:r>
            <a:r>
              <a:rPr lang="en-US" dirty="0"/>
              <a:t> </a:t>
            </a:r>
            <a:r>
              <a:rPr lang="en-US" dirty="0" err="1"/>
              <a:t>pădurilor</a:t>
            </a:r>
            <a:r>
              <a:rPr lang="en-US" dirty="0"/>
              <a:t> </a:t>
            </a:r>
            <a:r>
              <a:rPr lang="en-US" dirty="0" err="1"/>
              <a:t>poate</a:t>
            </a:r>
            <a:r>
              <a:rPr lang="en-US" dirty="0"/>
              <a:t> fi </a:t>
            </a:r>
            <a:r>
              <a:rPr lang="en-US" dirty="0" err="1"/>
              <a:t>făcută</a:t>
            </a:r>
            <a:r>
              <a:rPr lang="en-US" dirty="0"/>
              <a:t> </a:t>
            </a:r>
            <a:r>
              <a:rPr lang="en-US" dirty="0" err="1"/>
              <a:t>în</a:t>
            </a:r>
            <a:r>
              <a:rPr lang="en-US" dirty="0"/>
              <a:t> </a:t>
            </a:r>
            <a:r>
              <a:rPr lang="en-US" dirty="0" err="1"/>
              <a:t>scopuri</a:t>
            </a:r>
            <a:r>
              <a:rPr lang="en-US" dirty="0"/>
              <a:t> de </a:t>
            </a:r>
            <a:r>
              <a:rPr lang="en-US" dirty="0" err="1"/>
              <a:t>îngrijire</a:t>
            </a:r>
            <a:r>
              <a:rPr lang="en-US" dirty="0"/>
              <a:t>, </a:t>
            </a:r>
            <a:r>
              <a:rPr lang="en-US" dirty="0" err="1"/>
              <a:t>regenerare</a:t>
            </a:r>
            <a:r>
              <a:rPr lang="en-US" dirty="0"/>
              <a:t>, </a:t>
            </a:r>
            <a:r>
              <a:rPr lang="en-US" dirty="0" err="1"/>
              <a:t>rărit</a:t>
            </a:r>
            <a:r>
              <a:rPr lang="en-US" dirty="0"/>
              <a:t> </a:t>
            </a:r>
            <a:r>
              <a:rPr lang="en-US" dirty="0" err="1"/>
              <a:t>şi</a:t>
            </a:r>
            <a:r>
              <a:rPr lang="en-US" dirty="0"/>
              <a:t> cu scop </a:t>
            </a:r>
            <a:r>
              <a:rPr lang="en-US" dirty="0" err="1"/>
              <a:t>sanitar</a:t>
            </a:r>
            <a:endParaRPr lang="en-US" dirty="0"/>
          </a:p>
        </p:txBody>
      </p:sp>
      <p:pic>
        <p:nvPicPr>
          <p:cNvPr id="4" name="Picture 3" descr="PLOP NEGRU, PLUTĂ - SilvaNews">
            <a:extLst>
              <a:ext uri="{FF2B5EF4-FFF2-40B4-BE49-F238E27FC236}">
                <a16:creationId xmlns:a16="http://schemas.microsoft.com/office/drawing/2014/main" id="{BFB7710E-BF43-0889-A349-B0CBA2A29A8C}"/>
              </a:ext>
            </a:extLst>
          </p:cNvPr>
          <p:cNvPicPr>
            <a:picLocks noChangeAspect="1"/>
          </p:cNvPicPr>
          <p:nvPr/>
        </p:nvPicPr>
        <p:blipFill>
          <a:blip r:embed="rId2"/>
          <a:stretch>
            <a:fillRect/>
          </a:stretch>
        </p:blipFill>
        <p:spPr>
          <a:xfrm>
            <a:off x="5413615" y="122658"/>
            <a:ext cx="3503404" cy="48981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08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CC16-3516-BD95-E0DA-52BD5DE30722}"/>
              </a:ext>
            </a:extLst>
          </p:cNvPr>
          <p:cNvSpPr>
            <a:spLocks noGrp="1"/>
          </p:cNvSpPr>
          <p:nvPr>
            <p:ph type="title"/>
          </p:nvPr>
        </p:nvSpPr>
        <p:spPr>
          <a:xfrm>
            <a:off x="-552396" y="148334"/>
            <a:ext cx="7704000" cy="640200"/>
          </a:xfrm>
        </p:spPr>
        <p:txBody>
          <a:bodyPr/>
          <a:lstStyle/>
          <a:p>
            <a:pPr algn="ctr"/>
            <a:r>
              <a:rPr lang="en-US" err="1"/>
              <a:t>Solul</a:t>
            </a:r>
            <a:endParaRPr lang="en-US"/>
          </a:p>
        </p:txBody>
      </p:sp>
      <p:sp>
        <p:nvSpPr>
          <p:cNvPr id="3" name="TextBox 2">
            <a:extLst>
              <a:ext uri="{FF2B5EF4-FFF2-40B4-BE49-F238E27FC236}">
                <a16:creationId xmlns:a16="http://schemas.microsoft.com/office/drawing/2014/main" id="{B3CA5F07-8579-A0DA-08DD-C1A160D025BA}"/>
              </a:ext>
            </a:extLst>
          </p:cNvPr>
          <p:cNvSpPr txBox="1"/>
          <p:nvPr/>
        </p:nvSpPr>
        <p:spPr>
          <a:xfrm>
            <a:off x="537170" y="788260"/>
            <a:ext cx="5881586"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Solurile</a:t>
            </a:r>
            <a:r>
              <a:rPr lang="en-US" dirty="0"/>
              <a:t> </a:t>
            </a:r>
            <a:r>
              <a:rPr lang="en-US" dirty="0" err="1"/>
              <a:t>ce</a:t>
            </a:r>
            <a:r>
              <a:rPr lang="en-US" dirty="0"/>
              <a:t> se </a:t>
            </a:r>
            <a:r>
              <a:rPr lang="en-US" dirty="0" err="1"/>
              <a:t>întâlnesc</a:t>
            </a:r>
            <a:r>
              <a:rPr lang="en-US" dirty="0"/>
              <a:t> </a:t>
            </a:r>
            <a:r>
              <a:rPr lang="en-US" dirty="0" err="1"/>
              <a:t>în</a:t>
            </a:r>
            <a:r>
              <a:rPr lang="en-US" dirty="0"/>
              <a:t> </a:t>
            </a:r>
            <a:r>
              <a:rPr lang="en-US" dirty="0" err="1"/>
              <a:t>zonă</a:t>
            </a:r>
            <a:r>
              <a:rPr lang="en-US" dirty="0"/>
              <a:t> sunt: </a:t>
            </a:r>
            <a:r>
              <a:rPr lang="en-US" dirty="0" err="1"/>
              <a:t>ceornoziomice</a:t>
            </a:r>
            <a:r>
              <a:rPr lang="en-US" dirty="0"/>
              <a:t> (</a:t>
            </a:r>
            <a:r>
              <a:rPr lang="en-US" dirty="0" err="1"/>
              <a:t>obișnuit</a:t>
            </a:r>
            <a:r>
              <a:rPr lang="en-US" dirty="0"/>
              <a:t>, </a:t>
            </a:r>
            <a:r>
              <a:rPr lang="en-US" dirty="0" err="1"/>
              <a:t>levigat</a:t>
            </a:r>
            <a:r>
              <a:rPr lang="en-US" dirty="0"/>
              <a:t>, </a:t>
            </a:r>
            <a:r>
              <a:rPr lang="en-US" dirty="0" err="1"/>
              <a:t>carbonizat</a:t>
            </a:r>
            <a:r>
              <a:rPr lang="en-US" dirty="0"/>
              <a:t>), </a:t>
            </a:r>
            <a:r>
              <a:rPr lang="en-US" dirty="0" err="1"/>
              <a:t>cenușiu</a:t>
            </a:r>
            <a:r>
              <a:rPr lang="en-US" dirty="0"/>
              <a:t>, de </a:t>
            </a:r>
            <a:r>
              <a:rPr lang="en-US" dirty="0" err="1"/>
              <a:t>pădure</a:t>
            </a:r>
            <a:r>
              <a:rPr lang="en-US" dirty="0"/>
              <a:t>, </a:t>
            </a:r>
            <a:r>
              <a:rPr lang="en-US" dirty="0" err="1"/>
              <a:t>și</a:t>
            </a:r>
            <a:r>
              <a:rPr lang="en-US" dirty="0"/>
              <a:t> </a:t>
            </a:r>
            <a:r>
              <a:rPr lang="en-US" dirty="0" err="1"/>
              <a:t>în</a:t>
            </a:r>
            <a:r>
              <a:rPr lang="en-US" dirty="0"/>
              <a:t> </a:t>
            </a:r>
            <a:r>
              <a:rPr lang="en-US" dirty="0" err="1"/>
              <a:t>valea</a:t>
            </a:r>
            <a:r>
              <a:rPr lang="en-US" dirty="0"/>
              <a:t> </a:t>
            </a:r>
            <a:r>
              <a:rPr lang="en-US" dirty="0" err="1"/>
              <a:t>rîurilor</a:t>
            </a:r>
            <a:r>
              <a:rPr lang="en-US" dirty="0"/>
              <a:t> </a:t>
            </a:r>
            <a:r>
              <a:rPr lang="en-US" dirty="0" err="1"/>
              <a:t>și</a:t>
            </a:r>
            <a:r>
              <a:rPr lang="en-US" dirty="0"/>
              <a:t> </a:t>
            </a:r>
            <a:r>
              <a:rPr lang="en-US" dirty="0" err="1"/>
              <a:t>lunca</a:t>
            </a:r>
            <a:r>
              <a:rPr lang="en-US" dirty="0"/>
              <a:t> </a:t>
            </a:r>
            <a:r>
              <a:rPr lang="en-US" dirty="0" err="1"/>
              <a:t>Prutului</a:t>
            </a:r>
            <a:r>
              <a:rPr lang="en-US" dirty="0"/>
              <a:t> – </a:t>
            </a:r>
            <a:r>
              <a:rPr lang="en-US" dirty="0" err="1"/>
              <a:t>aluviunile</a:t>
            </a:r>
            <a:r>
              <a:rPr lang="en-US" dirty="0"/>
              <a:t> </a:t>
            </a:r>
            <a:r>
              <a:rPr lang="en-US" dirty="0" err="1"/>
              <a:t>și</a:t>
            </a:r>
            <a:r>
              <a:rPr lang="en-US" dirty="0"/>
              <a:t> de </a:t>
            </a:r>
            <a:r>
              <a:rPr lang="en-US" dirty="0" err="1"/>
              <a:t>fîneață</a:t>
            </a:r>
            <a:r>
              <a:rPr lang="en-US" dirty="0"/>
              <a:t>. </a:t>
            </a:r>
            <a:r>
              <a:rPr lang="en-US" dirty="0" err="1"/>
              <a:t>Principalele</a:t>
            </a:r>
            <a:r>
              <a:rPr lang="en-US" dirty="0"/>
              <a:t> </a:t>
            </a:r>
            <a:r>
              <a:rPr lang="en-US" dirty="0" err="1"/>
              <a:t>soluri</a:t>
            </a:r>
            <a:r>
              <a:rPr lang="en-US" dirty="0"/>
              <a:t> sunt: - </a:t>
            </a:r>
            <a:r>
              <a:rPr lang="en-US" dirty="0" err="1"/>
              <a:t>depozite</a:t>
            </a:r>
            <a:r>
              <a:rPr lang="en-US" dirty="0"/>
              <a:t> </a:t>
            </a:r>
            <a:r>
              <a:rPr lang="en-US" dirty="0" err="1"/>
              <a:t>lutoase</a:t>
            </a:r>
            <a:r>
              <a:rPr lang="en-US" dirty="0"/>
              <a:t>, de </a:t>
            </a:r>
            <a:r>
              <a:rPr lang="en-US" dirty="0" err="1"/>
              <a:t>culoare</a:t>
            </a:r>
            <a:r>
              <a:rPr lang="en-US" dirty="0"/>
              <a:t> pal-</a:t>
            </a:r>
            <a:r>
              <a:rPr lang="en-US" dirty="0" err="1"/>
              <a:t>gălbuie</a:t>
            </a:r>
            <a:r>
              <a:rPr lang="en-US" dirty="0"/>
              <a:t> </a:t>
            </a:r>
            <a:r>
              <a:rPr lang="en-US" dirty="0" err="1"/>
              <a:t>şi</a:t>
            </a:r>
            <a:r>
              <a:rPr lang="en-US" dirty="0"/>
              <a:t> </a:t>
            </a:r>
            <a:r>
              <a:rPr lang="en-US" dirty="0" err="1"/>
              <a:t>mai</a:t>
            </a:r>
            <a:r>
              <a:rPr lang="en-US" dirty="0"/>
              <a:t> </a:t>
            </a:r>
            <a:r>
              <a:rPr lang="en-US" dirty="0" err="1"/>
              <a:t>rar</a:t>
            </a:r>
            <a:r>
              <a:rPr lang="en-US" dirty="0"/>
              <a:t> </a:t>
            </a:r>
            <a:r>
              <a:rPr lang="en-US" dirty="0" err="1"/>
              <a:t>brun-pală</a:t>
            </a:r>
            <a:r>
              <a:rPr lang="en-US" dirty="0"/>
              <a:t>, </a:t>
            </a:r>
            <a:r>
              <a:rPr lang="en-US" dirty="0" err="1"/>
              <a:t>afânate</a:t>
            </a:r>
            <a:r>
              <a:rPr lang="en-US" dirty="0"/>
              <a:t>. Se </a:t>
            </a:r>
            <a:r>
              <a:rPr lang="en-US" dirty="0" err="1"/>
              <a:t>întâlnesc</a:t>
            </a:r>
            <a:r>
              <a:rPr lang="en-US" dirty="0"/>
              <a:t> pe </a:t>
            </a:r>
            <a:r>
              <a:rPr lang="en-US" dirty="0" err="1"/>
              <a:t>cumpenele</a:t>
            </a:r>
            <a:r>
              <a:rPr lang="en-US" dirty="0"/>
              <a:t> </a:t>
            </a:r>
            <a:r>
              <a:rPr lang="en-US" dirty="0" err="1"/>
              <a:t>apelor</a:t>
            </a:r>
            <a:r>
              <a:rPr lang="en-US" dirty="0"/>
              <a:t> </a:t>
            </a:r>
            <a:r>
              <a:rPr lang="en-US" dirty="0" err="1"/>
              <a:t>şi</a:t>
            </a:r>
            <a:r>
              <a:rPr lang="en-US" dirty="0"/>
              <a:t> pe </a:t>
            </a:r>
            <a:r>
              <a:rPr lang="en-US" dirty="0" err="1"/>
              <a:t>versanţii</a:t>
            </a:r>
            <a:r>
              <a:rPr lang="en-US" dirty="0"/>
              <a:t> </a:t>
            </a:r>
            <a:r>
              <a:rPr lang="en-US" dirty="0" err="1"/>
              <a:t>acestora</a:t>
            </a:r>
            <a:r>
              <a:rPr lang="en-US" dirty="0"/>
              <a:t> la </a:t>
            </a:r>
            <a:r>
              <a:rPr lang="en-US" dirty="0" err="1"/>
              <a:t>altitudini</a:t>
            </a:r>
            <a:r>
              <a:rPr lang="en-US" dirty="0"/>
              <a:t> nu </a:t>
            </a:r>
            <a:r>
              <a:rPr lang="en-US" dirty="0" err="1"/>
              <a:t>mai</a:t>
            </a:r>
            <a:r>
              <a:rPr lang="en-US" dirty="0"/>
              <a:t> </a:t>
            </a:r>
            <a:r>
              <a:rPr lang="en-US" dirty="0" err="1"/>
              <a:t>mari</a:t>
            </a:r>
            <a:r>
              <a:rPr lang="en-US" dirty="0"/>
              <a:t> de 250 m. </a:t>
            </a:r>
            <a:r>
              <a:rPr lang="en-US" dirty="0" err="1"/>
              <a:t>Aceste</a:t>
            </a:r>
            <a:r>
              <a:rPr lang="en-US" dirty="0"/>
              <a:t> </a:t>
            </a:r>
            <a:r>
              <a:rPr lang="en-US" dirty="0" err="1"/>
              <a:t>roci</a:t>
            </a:r>
            <a:r>
              <a:rPr lang="en-US" dirty="0"/>
              <a:t> sunt </a:t>
            </a:r>
            <a:r>
              <a:rPr lang="en-US" dirty="0" err="1"/>
              <a:t>bogate</a:t>
            </a:r>
            <a:r>
              <a:rPr lang="en-US" dirty="0"/>
              <a:t> </a:t>
            </a:r>
            <a:r>
              <a:rPr lang="en-US" dirty="0" err="1"/>
              <a:t>în</a:t>
            </a:r>
            <a:r>
              <a:rPr lang="en-US" dirty="0"/>
              <a:t> Fe </a:t>
            </a:r>
            <a:r>
              <a:rPr lang="en-US" dirty="0" err="1"/>
              <a:t>şi</a:t>
            </a:r>
            <a:r>
              <a:rPr lang="en-US" dirty="0"/>
              <a:t> Al, </a:t>
            </a:r>
            <a:r>
              <a:rPr lang="en-US" dirty="0" err="1"/>
              <a:t>lipsite</a:t>
            </a:r>
            <a:r>
              <a:rPr lang="en-US" dirty="0"/>
              <a:t> de </a:t>
            </a:r>
            <a:r>
              <a:rPr lang="en-US" dirty="0" err="1"/>
              <a:t>gips</a:t>
            </a:r>
            <a:r>
              <a:rPr lang="en-US" dirty="0"/>
              <a:t>. </a:t>
            </a:r>
            <a:r>
              <a:rPr lang="en-US" dirty="0" err="1"/>
              <a:t>Datorită</a:t>
            </a:r>
            <a:r>
              <a:rPr lang="en-US" dirty="0"/>
              <a:t> </a:t>
            </a:r>
            <a:r>
              <a:rPr lang="en-US" dirty="0" err="1"/>
              <a:t>afânării</a:t>
            </a:r>
            <a:r>
              <a:rPr lang="en-US" dirty="0"/>
              <a:t> </a:t>
            </a:r>
            <a:r>
              <a:rPr lang="en-US" dirty="0" err="1"/>
              <a:t>acestor</a:t>
            </a:r>
            <a:r>
              <a:rPr lang="en-US" dirty="0"/>
              <a:t> </a:t>
            </a:r>
            <a:r>
              <a:rPr lang="en-US" dirty="0" err="1"/>
              <a:t>roci</a:t>
            </a:r>
            <a:r>
              <a:rPr lang="en-US" dirty="0"/>
              <a:t> </a:t>
            </a:r>
            <a:r>
              <a:rPr lang="en-US" dirty="0" err="1"/>
              <a:t>solurile</a:t>
            </a:r>
            <a:r>
              <a:rPr lang="en-US" dirty="0"/>
              <a:t> </a:t>
            </a:r>
            <a:r>
              <a:rPr lang="en-US" dirty="0" err="1"/>
              <a:t>formate</a:t>
            </a:r>
            <a:r>
              <a:rPr lang="en-US" dirty="0"/>
              <a:t> pe </a:t>
            </a:r>
            <a:r>
              <a:rPr lang="en-US" dirty="0" err="1"/>
              <a:t>ele</a:t>
            </a:r>
            <a:r>
              <a:rPr lang="en-US" dirty="0"/>
              <a:t> </a:t>
            </a:r>
            <a:r>
              <a:rPr lang="en-US" dirty="0" err="1"/>
              <a:t>moştenesc</a:t>
            </a:r>
            <a:r>
              <a:rPr lang="en-US" dirty="0"/>
              <a:t> o </a:t>
            </a:r>
            <a:r>
              <a:rPr lang="en-US" dirty="0" err="1"/>
              <a:t>compactitate</a:t>
            </a:r>
            <a:r>
              <a:rPr lang="en-US" dirty="0"/>
              <a:t> </a:t>
            </a:r>
            <a:r>
              <a:rPr lang="en-US" dirty="0" err="1"/>
              <a:t>medie</a:t>
            </a:r>
            <a:r>
              <a:rPr lang="en-US" dirty="0"/>
              <a:t>. Ele </a:t>
            </a:r>
            <a:r>
              <a:rPr lang="en-US" dirty="0" err="1"/>
              <a:t>servesc</a:t>
            </a:r>
            <a:r>
              <a:rPr lang="en-US" dirty="0"/>
              <a:t> ca un bun material de </a:t>
            </a:r>
            <a:r>
              <a:rPr lang="en-US" dirty="0" err="1"/>
              <a:t>solificare</a:t>
            </a:r>
            <a:r>
              <a:rPr lang="en-US" dirty="0"/>
              <a:t> </a:t>
            </a:r>
            <a:r>
              <a:rPr lang="en-US" dirty="0" err="1"/>
              <a:t>deoarece</a:t>
            </a:r>
            <a:r>
              <a:rPr lang="en-US" dirty="0"/>
              <a:t> </a:t>
            </a:r>
            <a:r>
              <a:rPr lang="en-US" dirty="0" err="1"/>
              <a:t>asigură</a:t>
            </a:r>
            <a:r>
              <a:rPr lang="en-US" dirty="0"/>
              <a:t> </a:t>
            </a:r>
            <a:r>
              <a:rPr lang="en-US" dirty="0" err="1"/>
              <a:t>condiţii</a:t>
            </a:r>
            <a:r>
              <a:rPr lang="en-US" dirty="0"/>
              <a:t> </a:t>
            </a:r>
            <a:r>
              <a:rPr lang="en-US" dirty="0" err="1"/>
              <a:t>fizice</a:t>
            </a:r>
            <a:r>
              <a:rPr lang="en-US" dirty="0"/>
              <a:t> </a:t>
            </a:r>
            <a:r>
              <a:rPr lang="en-US" dirty="0" err="1"/>
              <a:t>favorabile</a:t>
            </a:r>
            <a:r>
              <a:rPr lang="en-US" dirty="0"/>
              <a:t> </a:t>
            </a:r>
            <a:r>
              <a:rPr lang="en-US" dirty="0" err="1"/>
              <a:t>solului</a:t>
            </a:r>
            <a:r>
              <a:rPr lang="en-US" dirty="0"/>
              <a:t>; - </a:t>
            </a:r>
            <a:r>
              <a:rPr lang="en-US" dirty="0" err="1"/>
              <a:t>depozite</a:t>
            </a:r>
            <a:r>
              <a:rPr lang="en-US" dirty="0"/>
              <a:t> </a:t>
            </a:r>
            <a:r>
              <a:rPr lang="en-US" dirty="0" err="1"/>
              <a:t>aluvial-deluviale</a:t>
            </a:r>
            <a:r>
              <a:rPr lang="en-US" dirty="0"/>
              <a:t> </a:t>
            </a:r>
            <a:r>
              <a:rPr lang="en-US" dirty="0" err="1"/>
              <a:t>argilo-lutoase</a:t>
            </a:r>
            <a:r>
              <a:rPr lang="en-US" dirty="0"/>
              <a:t> </a:t>
            </a:r>
            <a:r>
              <a:rPr lang="en-US" dirty="0" err="1"/>
              <a:t>şi</a:t>
            </a:r>
            <a:r>
              <a:rPr lang="en-US" dirty="0"/>
              <a:t> </a:t>
            </a:r>
            <a:r>
              <a:rPr lang="en-US" dirty="0" err="1"/>
              <a:t>lutoase</a:t>
            </a:r>
            <a:r>
              <a:rPr lang="en-US" dirty="0"/>
              <a:t> de </a:t>
            </a:r>
            <a:r>
              <a:rPr lang="en-US" dirty="0" err="1"/>
              <a:t>culoare</a:t>
            </a:r>
            <a:r>
              <a:rPr lang="en-US" dirty="0"/>
              <a:t> </a:t>
            </a:r>
            <a:r>
              <a:rPr lang="en-US" dirty="0" err="1"/>
              <a:t>brun-gălbuie</a:t>
            </a:r>
            <a:r>
              <a:rPr lang="en-US" dirty="0"/>
              <a:t>, </a:t>
            </a:r>
            <a:r>
              <a:rPr lang="en-US" dirty="0" err="1"/>
              <a:t>mai</a:t>
            </a:r>
            <a:r>
              <a:rPr lang="en-US" dirty="0"/>
              <a:t> </a:t>
            </a:r>
            <a:r>
              <a:rPr lang="en-US" dirty="0" err="1"/>
              <a:t>rar</a:t>
            </a:r>
            <a:r>
              <a:rPr lang="en-US" dirty="0"/>
              <a:t> </a:t>
            </a:r>
            <a:r>
              <a:rPr lang="en-US" dirty="0" err="1"/>
              <a:t>brună</a:t>
            </a:r>
            <a:r>
              <a:rPr lang="en-US" dirty="0"/>
              <a:t>. </a:t>
            </a:r>
            <a:r>
              <a:rPr lang="en-US" dirty="0" err="1"/>
              <a:t>Acestea</a:t>
            </a:r>
            <a:r>
              <a:rPr lang="en-US" dirty="0"/>
              <a:t> sunt </a:t>
            </a:r>
            <a:r>
              <a:rPr lang="en-US" dirty="0" err="1"/>
              <a:t>produsele</a:t>
            </a:r>
            <a:r>
              <a:rPr lang="en-US" dirty="0"/>
              <a:t> </a:t>
            </a:r>
            <a:r>
              <a:rPr lang="en-US" dirty="0" err="1"/>
              <a:t>alterării</a:t>
            </a:r>
            <a:r>
              <a:rPr lang="en-US" dirty="0"/>
              <a:t> </a:t>
            </a:r>
            <a:r>
              <a:rPr lang="en-US" dirty="0" err="1"/>
              <a:t>şi</a:t>
            </a:r>
            <a:r>
              <a:rPr lang="en-US" dirty="0"/>
              <a:t> </a:t>
            </a:r>
            <a:r>
              <a:rPr lang="en-US" dirty="0" err="1"/>
              <a:t>redepozitării</a:t>
            </a:r>
            <a:r>
              <a:rPr lang="en-US" dirty="0"/>
              <a:t> </a:t>
            </a:r>
            <a:r>
              <a:rPr lang="en-US" dirty="0" err="1"/>
              <a:t>depozitelor</a:t>
            </a:r>
            <a:r>
              <a:rPr lang="en-US" dirty="0"/>
              <a:t> </a:t>
            </a:r>
            <a:r>
              <a:rPr lang="en-US" dirty="0" err="1"/>
              <a:t>neogene</a:t>
            </a:r>
            <a:r>
              <a:rPr lang="en-US" dirty="0"/>
              <a:t> </a:t>
            </a:r>
            <a:r>
              <a:rPr lang="en-US" dirty="0" err="1"/>
              <a:t>lutoase</a:t>
            </a:r>
            <a:r>
              <a:rPr lang="en-US" dirty="0"/>
              <a:t> </a:t>
            </a:r>
            <a:r>
              <a:rPr lang="en-US" dirty="0" err="1"/>
              <a:t>şi</a:t>
            </a:r>
            <a:r>
              <a:rPr lang="en-US" dirty="0"/>
              <a:t> </a:t>
            </a:r>
            <a:r>
              <a:rPr lang="en-US" dirty="0" err="1"/>
              <a:t>luto-argiloase</a:t>
            </a:r>
            <a:r>
              <a:rPr lang="en-US" dirty="0"/>
              <a:t> de </a:t>
            </a:r>
            <a:r>
              <a:rPr lang="en-US" dirty="0" err="1"/>
              <a:t>diversă</a:t>
            </a:r>
            <a:r>
              <a:rPr lang="en-US" dirty="0"/>
              <a:t> </a:t>
            </a:r>
            <a:r>
              <a:rPr lang="en-US" dirty="0" err="1"/>
              <a:t>compoziţie</a:t>
            </a:r>
            <a:r>
              <a:rPr lang="en-US" dirty="0"/>
              <a:t> </a:t>
            </a:r>
            <a:r>
              <a:rPr lang="en-US" dirty="0" err="1"/>
              <a:t>mecanică</a:t>
            </a:r>
            <a:r>
              <a:rPr lang="en-US" dirty="0"/>
              <a:t>. - </a:t>
            </a:r>
            <a:r>
              <a:rPr lang="en-US" dirty="0" err="1"/>
              <a:t>depozitele</a:t>
            </a:r>
            <a:r>
              <a:rPr lang="en-US" dirty="0"/>
              <a:t> </a:t>
            </a:r>
            <a:r>
              <a:rPr lang="en-US" dirty="0" err="1"/>
              <a:t>cuaternare</a:t>
            </a:r>
            <a:r>
              <a:rPr lang="en-US" dirty="0"/>
              <a:t> </a:t>
            </a:r>
            <a:r>
              <a:rPr lang="en-US" dirty="0" err="1"/>
              <a:t>loessoidele</a:t>
            </a:r>
            <a:r>
              <a:rPr lang="en-US" dirty="0"/>
              <a:t> </a:t>
            </a:r>
            <a:r>
              <a:rPr lang="en-US" dirty="0" err="1"/>
              <a:t>luto-argiloase</a:t>
            </a:r>
            <a:r>
              <a:rPr lang="en-US" dirty="0"/>
              <a:t> </a:t>
            </a:r>
            <a:r>
              <a:rPr lang="en-US" dirty="0" err="1"/>
              <a:t>şi</a:t>
            </a:r>
            <a:r>
              <a:rPr lang="en-US" dirty="0"/>
              <a:t> </a:t>
            </a:r>
            <a:r>
              <a:rPr lang="en-US" dirty="0" err="1"/>
              <a:t>argilo-lutoase</a:t>
            </a:r>
            <a:r>
              <a:rPr lang="en-US" dirty="0"/>
              <a:t>, </a:t>
            </a:r>
            <a:r>
              <a:rPr lang="en-US" dirty="0" err="1"/>
              <a:t>ocupă</a:t>
            </a:r>
            <a:r>
              <a:rPr lang="en-US" dirty="0"/>
              <a:t> </a:t>
            </a:r>
            <a:r>
              <a:rPr lang="en-US" dirty="0" err="1"/>
              <a:t>cumpenele</a:t>
            </a:r>
            <a:r>
              <a:rPr lang="en-US" dirty="0"/>
              <a:t> de </a:t>
            </a:r>
            <a:r>
              <a:rPr lang="en-US" dirty="0" err="1"/>
              <a:t>apă</a:t>
            </a:r>
            <a:r>
              <a:rPr lang="en-US" dirty="0"/>
              <a:t> </a:t>
            </a:r>
            <a:r>
              <a:rPr lang="en-US" dirty="0" err="1"/>
              <a:t>şi</a:t>
            </a:r>
            <a:r>
              <a:rPr lang="en-US" dirty="0"/>
              <a:t> </a:t>
            </a:r>
            <a:r>
              <a:rPr lang="en-US" dirty="0" err="1"/>
              <a:t>terasele</a:t>
            </a:r>
            <a:r>
              <a:rPr lang="en-US" dirty="0"/>
              <a:t> </a:t>
            </a:r>
            <a:r>
              <a:rPr lang="en-US" dirty="0" err="1"/>
              <a:t>înalte</a:t>
            </a:r>
            <a:r>
              <a:rPr lang="en-US" dirty="0"/>
              <a:t> ale r. Prut; - </a:t>
            </a:r>
            <a:r>
              <a:rPr lang="en-US" dirty="0" err="1"/>
              <a:t>depozite</a:t>
            </a:r>
            <a:r>
              <a:rPr lang="en-US" dirty="0"/>
              <a:t> </a:t>
            </a:r>
            <a:r>
              <a:rPr lang="en-US" dirty="0" err="1"/>
              <a:t>terţiare</a:t>
            </a:r>
            <a:r>
              <a:rPr lang="en-US" dirty="0"/>
              <a:t> </a:t>
            </a:r>
            <a:r>
              <a:rPr lang="en-US" dirty="0" err="1"/>
              <a:t>argiloase</a:t>
            </a:r>
            <a:r>
              <a:rPr lang="en-US" dirty="0"/>
              <a:t>, se </a:t>
            </a:r>
            <a:r>
              <a:rPr lang="en-US" dirty="0" err="1"/>
              <a:t>aştern</a:t>
            </a:r>
            <a:r>
              <a:rPr lang="en-US" dirty="0"/>
              <a:t> sub </a:t>
            </a:r>
            <a:r>
              <a:rPr lang="en-US" dirty="0" err="1"/>
              <a:t>depozitele</a:t>
            </a:r>
            <a:r>
              <a:rPr lang="en-US" dirty="0"/>
              <a:t> </a:t>
            </a:r>
            <a:r>
              <a:rPr lang="en-US" dirty="0" err="1"/>
              <a:t>loessoidale</a:t>
            </a:r>
            <a:r>
              <a:rPr lang="en-US" dirty="0"/>
              <a:t> </a:t>
            </a:r>
            <a:r>
              <a:rPr lang="en-US" dirty="0" err="1"/>
              <a:t>lutoase</a:t>
            </a:r>
            <a:r>
              <a:rPr lang="en-US" dirty="0"/>
              <a:t> </a:t>
            </a:r>
            <a:r>
              <a:rPr lang="en-US" dirty="0" err="1"/>
              <a:t>şi</a:t>
            </a:r>
            <a:r>
              <a:rPr lang="en-US" dirty="0"/>
              <a:t> </a:t>
            </a:r>
            <a:r>
              <a:rPr lang="en-US" dirty="0" err="1"/>
              <a:t>cuaternare</a:t>
            </a:r>
            <a:r>
              <a:rPr lang="en-US" dirty="0"/>
              <a:t> </a:t>
            </a:r>
            <a:r>
              <a:rPr lang="en-US" dirty="0" err="1"/>
              <a:t>luto-argiloase</a:t>
            </a:r>
            <a:r>
              <a:rPr lang="en-US" dirty="0"/>
              <a:t> </a:t>
            </a:r>
            <a:r>
              <a:rPr lang="en-US" dirty="0" err="1"/>
              <a:t>şi</a:t>
            </a:r>
            <a:r>
              <a:rPr lang="en-US" dirty="0"/>
              <a:t> </a:t>
            </a:r>
            <a:r>
              <a:rPr lang="en-US" dirty="0" err="1"/>
              <a:t>argilo-lutoase</a:t>
            </a:r>
            <a:r>
              <a:rPr lang="en-US" dirty="0"/>
              <a:t>. Din </a:t>
            </a:r>
            <a:r>
              <a:rPr lang="en-US" dirty="0" err="1"/>
              <a:t>soluri</a:t>
            </a:r>
            <a:r>
              <a:rPr lang="en-US" dirty="0"/>
              <a:t> </a:t>
            </a:r>
            <a:r>
              <a:rPr lang="en-US" dirty="0" err="1"/>
              <a:t>predomină</a:t>
            </a:r>
            <a:r>
              <a:rPr lang="en-US" dirty="0"/>
              <a:t> </a:t>
            </a:r>
            <a:r>
              <a:rPr lang="en-US" dirty="0" err="1"/>
              <a:t>erodisolurile</a:t>
            </a:r>
            <a:r>
              <a:rPr lang="en-US" dirty="0"/>
              <a:t>, </a:t>
            </a:r>
            <a:r>
              <a:rPr lang="en-US" dirty="0" err="1"/>
              <a:t>fiind</a:t>
            </a:r>
            <a:r>
              <a:rPr lang="en-US" dirty="0"/>
              <a:t> </a:t>
            </a:r>
            <a:r>
              <a:rPr lang="en-US" dirty="0" err="1"/>
              <a:t>urmate</a:t>
            </a:r>
            <a:r>
              <a:rPr lang="en-US" dirty="0"/>
              <a:t> de </a:t>
            </a:r>
            <a:r>
              <a:rPr lang="en-US" dirty="0" err="1"/>
              <a:t>cernoziomuri</a:t>
            </a:r>
            <a:r>
              <a:rPr lang="en-US" dirty="0"/>
              <a:t>. Se </a:t>
            </a:r>
            <a:r>
              <a:rPr lang="en-US" dirty="0" err="1"/>
              <a:t>constată</a:t>
            </a:r>
            <a:r>
              <a:rPr lang="en-US" dirty="0"/>
              <a:t> </a:t>
            </a:r>
            <a:r>
              <a:rPr lang="en-US" dirty="0" err="1"/>
              <a:t>că</a:t>
            </a:r>
            <a:r>
              <a:rPr lang="en-US" dirty="0"/>
              <a:t> </a:t>
            </a:r>
            <a:r>
              <a:rPr lang="en-US" dirty="0" err="1"/>
              <a:t>solurile</a:t>
            </a:r>
            <a:r>
              <a:rPr lang="en-US" dirty="0"/>
              <a:t> </a:t>
            </a:r>
            <a:r>
              <a:rPr lang="en-US" dirty="0" err="1"/>
              <a:t>identificate</a:t>
            </a:r>
            <a:r>
              <a:rPr lang="en-US" dirty="0"/>
              <a:t> </a:t>
            </a:r>
            <a:r>
              <a:rPr lang="en-US" dirty="0" err="1"/>
              <a:t>prezintă</a:t>
            </a:r>
            <a:r>
              <a:rPr lang="en-US" dirty="0"/>
              <a:t> </a:t>
            </a:r>
            <a:r>
              <a:rPr lang="en-US" dirty="0" err="1"/>
              <a:t>caracteristici</a:t>
            </a:r>
            <a:r>
              <a:rPr lang="en-US" dirty="0"/>
              <a:t> </a:t>
            </a:r>
            <a:r>
              <a:rPr lang="en-US" dirty="0" err="1"/>
              <a:t>favorabile</a:t>
            </a:r>
            <a:r>
              <a:rPr lang="en-US" dirty="0"/>
              <a:t> </a:t>
            </a:r>
            <a:r>
              <a:rPr lang="en-US" dirty="0" err="1"/>
              <a:t>dezvoltării</a:t>
            </a:r>
            <a:r>
              <a:rPr lang="en-US" dirty="0"/>
              <a:t> </a:t>
            </a:r>
            <a:r>
              <a:rPr lang="en-US" dirty="0" err="1"/>
              <a:t>speciilor</a:t>
            </a:r>
            <a:r>
              <a:rPr lang="en-US" dirty="0"/>
              <a:t> </a:t>
            </a:r>
            <a:r>
              <a:rPr lang="en-US" dirty="0" err="1"/>
              <a:t>forestiere</a:t>
            </a:r>
            <a:r>
              <a:rPr lang="en-US" dirty="0"/>
              <a:t>, </a:t>
            </a:r>
            <a:r>
              <a:rPr lang="en-US" dirty="0" err="1"/>
              <a:t>dispunând</a:t>
            </a:r>
            <a:r>
              <a:rPr lang="en-US" dirty="0"/>
              <a:t> de </a:t>
            </a:r>
            <a:r>
              <a:rPr lang="en-US" dirty="0" err="1"/>
              <a:t>rezervele</a:t>
            </a:r>
            <a:r>
              <a:rPr lang="en-US" dirty="0"/>
              <a:t> nutritive </a:t>
            </a:r>
            <a:r>
              <a:rPr lang="en-US" dirty="0" err="1"/>
              <a:t>necesare</a:t>
            </a:r>
            <a:r>
              <a:rPr lang="en-US" dirty="0"/>
              <a:t>.</a:t>
            </a:r>
          </a:p>
        </p:txBody>
      </p:sp>
      <p:pic>
        <p:nvPicPr>
          <p:cNvPr id="4" name="Picture 3" descr="Culegere de articole ştiinţifice">
            <a:extLst>
              <a:ext uri="{FF2B5EF4-FFF2-40B4-BE49-F238E27FC236}">
                <a16:creationId xmlns:a16="http://schemas.microsoft.com/office/drawing/2014/main" id="{56EC2895-2C83-3AEB-3FD3-5D012EEBA797}"/>
              </a:ext>
            </a:extLst>
          </p:cNvPr>
          <p:cNvPicPr>
            <a:picLocks noChangeAspect="1"/>
          </p:cNvPicPr>
          <p:nvPr/>
        </p:nvPicPr>
        <p:blipFill>
          <a:blip r:embed="rId2"/>
          <a:stretch>
            <a:fillRect/>
          </a:stretch>
        </p:blipFill>
        <p:spPr>
          <a:xfrm>
            <a:off x="6499195" y="229230"/>
            <a:ext cx="2486025" cy="2107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5847497"/>
      </p:ext>
    </p:extLst>
  </p:cSld>
  <p:clrMapOvr>
    <a:masterClrMapping/>
  </p:clrMapOvr>
</p:sld>
</file>

<file path=ppt/theme/theme1.xml><?xml version="1.0" encoding="utf-8"?>
<a:theme xmlns:a="http://schemas.openxmlformats.org/drawingml/2006/main" name="All About Geomorphology by Slidesgo">
  <a:themeElements>
    <a:clrScheme name="Simple Light">
      <a:dk1>
        <a:srgbClr val="42342B"/>
      </a:dk1>
      <a:lt1>
        <a:srgbClr val="FFFFFF"/>
      </a:lt1>
      <a:dk2>
        <a:srgbClr val="F2D4B5"/>
      </a:dk2>
      <a:lt2>
        <a:srgbClr val="D8BA74"/>
      </a:lt2>
      <a:accent1>
        <a:srgbClr val="CF976B"/>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19</Slides>
  <Notes>9</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All About Geomorphology by Slidesgo</vt:lpstr>
      <vt:lpstr>Slidesgo Final Pages</vt:lpstr>
      <vt:lpstr>PowerPoint Presentation</vt:lpstr>
      <vt:lpstr>PowerPoint Presentation</vt:lpstr>
      <vt:lpstr>PowerPoint Presentation</vt:lpstr>
      <vt:lpstr>PowerPoint Presentation</vt:lpstr>
      <vt:lpstr>PowerPoint Presentation</vt:lpstr>
      <vt:lpstr>Clima </vt:lpstr>
      <vt:lpstr>Hidrografia</vt:lpstr>
      <vt:lpstr>Vegetație</vt:lpstr>
      <vt:lpstr>Solul</vt:lpstr>
      <vt:lpstr>Activitatea umană</vt:lpstr>
      <vt:lpstr>III Relieful.</vt:lpstr>
      <vt:lpstr>PowerPoint Presentation</vt:lpstr>
      <vt:lpstr>PowerPoint Presentation</vt:lpstr>
      <vt:lpstr>IV.Procese geomorfologice</vt:lpstr>
      <vt:lpstr>Eroziunea solurilor</vt:lpstr>
      <vt:lpstr>Procese seismice </vt:lpstr>
      <vt:lpstr>Măsuri de protecție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458</cp:revision>
  <dcterms:modified xsi:type="dcterms:W3CDTF">2023-12-11T13:02:48Z</dcterms:modified>
</cp:coreProperties>
</file>