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5" r:id="rId1"/>
  </p:sldMasterIdLst>
  <p:notesMasterIdLst>
    <p:notesMasterId r:id="rId29"/>
  </p:notesMasterIdLst>
  <p:sldIdLst>
    <p:sldId id="256" r:id="rId2"/>
    <p:sldId id="257" r:id="rId3"/>
    <p:sldId id="292" r:id="rId4"/>
    <p:sldId id="259" r:id="rId5"/>
    <p:sldId id="303" r:id="rId6"/>
    <p:sldId id="293" r:id="rId7"/>
    <p:sldId id="294" r:id="rId8"/>
    <p:sldId id="295" r:id="rId9"/>
    <p:sldId id="260" r:id="rId10"/>
    <p:sldId id="261" r:id="rId11"/>
    <p:sldId id="262" r:id="rId12"/>
    <p:sldId id="263" r:id="rId13"/>
    <p:sldId id="296" r:id="rId14"/>
    <p:sldId id="297" r:id="rId15"/>
    <p:sldId id="298" r:id="rId16"/>
    <p:sldId id="299" r:id="rId17"/>
    <p:sldId id="300" r:id="rId18"/>
    <p:sldId id="302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41B6F7-1B33-475D-B7D2-8F31874A2EDE}" v="1" dt="2025-02-15T23:14:52.594"/>
    <p1510:client id="{8520D8A1-5971-484D-84F9-396F837F4926}" v="7" dt="2025-02-15T21:24:08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c, Oxana" userId="33b70050-1310-4b9f-9abd-d2e2d422a0b4" providerId="ADAL" clId="{8520D8A1-5971-484D-84F9-396F837F4926}"/>
    <pc:docChg chg="undo redo custSel delSld modSld">
      <pc:chgData name="Isac, Oxana" userId="33b70050-1310-4b9f-9abd-d2e2d422a0b4" providerId="ADAL" clId="{8520D8A1-5971-484D-84F9-396F837F4926}" dt="2025-02-15T21:30:03.567" v="1220" actId="26606"/>
      <pc:docMkLst>
        <pc:docMk/>
      </pc:docMkLst>
      <pc:sldChg chg="modSp mod">
        <pc:chgData name="Isac, Oxana" userId="33b70050-1310-4b9f-9abd-d2e2d422a0b4" providerId="ADAL" clId="{8520D8A1-5971-484D-84F9-396F837F4926}" dt="2025-02-15T18:47:25.089" v="28" actId="20577"/>
        <pc:sldMkLst>
          <pc:docMk/>
          <pc:sldMk cId="1900247508" sldId="256"/>
        </pc:sldMkLst>
        <pc:spChg chg="mod">
          <ac:chgData name="Isac, Oxana" userId="33b70050-1310-4b9f-9abd-d2e2d422a0b4" providerId="ADAL" clId="{8520D8A1-5971-484D-84F9-396F837F4926}" dt="2025-02-15T18:47:25.089" v="28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 setBg">
        <pc:chgData name="Isac, Oxana" userId="33b70050-1310-4b9f-9abd-d2e2d422a0b4" providerId="ADAL" clId="{8520D8A1-5971-484D-84F9-396F837F4926}" dt="2025-02-15T21:29:38.005" v="1218" actId="14100"/>
        <pc:sldMkLst>
          <pc:docMk/>
          <pc:sldMk cId="1042484679" sldId="257"/>
        </pc:sldMkLst>
        <pc:spChg chg="mo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9:38.005" v="1218" actId="14100"/>
          <ac:spMkLst>
            <pc:docMk/>
            <pc:sldMk cId="1042484679" sldId="257"/>
            <ac:spMk id="3" creationId="{00000000-0000-0000-0000-000000000000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8" creationId="{777A147A-9ED8-46B4-8660-1B3C2AA880B5}"/>
          </ac:spMkLst>
        </pc:spChg>
        <pc:spChg chg="add">
          <ac:chgData name="Isac, Oxana" userId="33b70050-1310-4b9f-9abd-d2e2d422a0b4" providerId="ADAL" clId="{8520D8A1-5971-484D-84F9-396F837F4926}" dt="2025-02-15T21:29:26.977" v="1216" actId="26606"/>
          <ac:spMkLst>
            <pc:docMk/>
            <pc:sldMk cId="1042484679" sldId="257"/>
            <ac:spMk id="10" creationId="{5D6C15A0-C087-4593-8414-2B4EC1CDC3DE}"/>
          </ac:spMkLst>
        </pc:spChg>
      </pc:sldChg>
      <pc:sldChg chg="modSp mod">
        <pc:chgData name="Isac, Oxana" userId="33b70050-1310-4b9f-9abd-d2e2d422a0b4" providerId="ADAL" clId="{8520D8A1-5971-484D-84F9-396F837F4926}" dt="2025-02-15T21:27:00.689" v="1201" actId="14100"/>
        <pc:sldMkLst>
          <pc:docMk/>
          <pc:sldMk cId="2015029935" sldId="259"/>
        </pc:sldMkLst>
        <pc:spChg chg="mod">
          <ac:chgData name="Isac, Oxana" userId="33b70050-1310-4b9f-9abd-d2e2d422a0b4" providerId="ADAL" clId="{8520D8A1-5971-484D-84F9-396F837F4926}" dt="2025-02-15T21:27:00.689" v="1201" actId="14100"/>
          <ac:spMkLst>
            <pc:docMk/>
            <pc:sldMk cId="2015029935" sldId="259"/>
            <ac:spMk id="3" creationId="{00000000-0000-0000-0000-000000000000}"/>
          </ac:spMkLst>
        </pc:spChg>
      </pc:sldChg>
      <pc:sldChg chg="addSp delSp modSp mod chgLayout">
        <pc:chgData name="Isac, Oxana" userId="33b70050-1310-4b9f-9abd-d2e2d422a0b4" providerId="ADAL" clId="{8520D8A1-5971-484D-84F9-396F837F4926}" dt="2025-02-15T20:23:23.340" v="460" actId="20577"/>
        <pc:sldMkLst>
          <pc:docMk/>
          <pc:sldMk cId="212489893" sldId="260"/>
        </pc:sldMkLst>
        <pc:spChg chg="del">
          <ac:chgData name="Isac, Oxana" userId="33b70050-1310-4b9f-9abd-d2e2d422a0b4" providerId="ADAL" clId="{8520D8A1-5971-484D-84F9-396F837F4926}" dt="2025-02-15T20:15:45.609" v="446" actId="478"/>
          <ac:spMkLst>
            <pc:docMk/>
            <pc:sldMk cId="212489893" sldId="260"/>
            <ac:spMk id="2" creationId="{00000000-0000-0000-0000-000000000000}"/>
          </ac:spMkLst>
        </pc:spChg>
        <pc:spChg chg="mod ord">
          <ac:chgData name="Isac, Oxana" userId="33b70050-1310-4b9f-9abd-d2e2d422a0b4" providerId="ADAL" clId="{8520D8A1-5971-484D-84F9-396F837F4926}" dt="2025-02-15T20:23:23.340" v="460" actId="20577"/>
          <ac:spMkLst>
            <pc:docMk/>
            <pc:sldMk cId="212489893" sldId="260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15:51.198" v="447" actId="478"/>
          <ac:spMkLst>
            <pc:docMk/>
            <pc:sldMk cId="212489893" sldId="260"/>
            <ac:spMk id="5" creationId="{C77950C1-CF3C-15B4-E95B-A23468B8E838}"/>
          </ac:spMkLst>
        </pc:spChg>
        <pc:spChg chg="add del mod ord">
          <ac:chgData name="Isac, Oxana" userId="33b70050-1310-4b9f-9abd-d2e2d422a0b4" providerId="ADAL" clId="{8520D8A1-5971-484D-84F9-396F837F4926}" dt="2025-02-15T20:16:19.204" v="452" actId="478"/>
          <ac:spMkLst>
            <pc:docMk/>
            <pc:sldMk cId="212489893" sldId="260"/>
            <ac:spMk id="6" creationId="{0E19C7F5-9027-5744-AA21-A0D061B3DACD}"/>
          </ac:spMkLst>
        </pc:spChg>
      </pc:sldChg>
      <pc:sldChg chg="delSp modSp mod modClrScheme chgLayout">
        <pc:chgData name="Isac, Oxana" userId="33b70050-1310-4b9f-9abd-d2e2d422a0b4" providerId="ADAL" clId="{8520D8A1-5971-484D-84F9-396F837F4926}" dt="2025-02-15T21:27:48.694" v="1210" actId="2710"/>
        <pc:sldMkLst>
          <pc:docMk/>
          <pc:sldMk cId="791072842" sldId="261"/>
        </pc:sldMkLst>
        <pc:spChg chg="mod ord">
          <ac:chgData name="Isac, Oxana" userId="33b70050-1310-4b9f-9abd-d2e2d422a0b4" providerId="ADAL" clId="{8520D8A1-5971-484D-84F9-396F837F4926}" dt="2025-02-15T21:27:48.694" v="1210" actId="2710"/>
          <ac:spMkLst>
            <pc:docMk/>
            <pc:sldMk cId="791072842" sldId="261"/>
            <ac:spMk id="3" creationId="{00000000-0000-0000-0000-000000000000}"/>
          </ac:spMkLst>
        </pc:spChg>
        <pc:spChg chg="del mod ord">
          <ac:chgData name="Isac, Oxana" userId="33b70050-1310-4b9f-9abd-d2e2d422a0b4" providerId="ADAL" clId="{8520D8A1-5971-484D-84F9-396F837F4926}" dt="2025-02-15T20:29:14.262" v="472" actId="478"/>
          <ac:spMkLst>
            <pc:docMk/>
            <pc:sldMk cId="791072842" sldId="261"/>
            <ac:spMk id="7" creationId="{0455109A-0022-27B7-E9EA-7878E0D536FB}"/>
          </ac:spMkLst>
        </pc:spChg>
        <pc:spChg chg="mod ord">
          <ac:chgData name="Isac, Oxana" userId="33b70050-1310-4b9f-9abd-d2e2d422a0b4" providerId="ADAL" clId="{8520D8A1-5971-484D-84F9-396F837F4926}" dt="2025-02-15T21:27:40" v="1208" actId="2711"/>
          <ac:spMkLst>
            <pc:docMk/>
            <pc:sldMk cId="791072842" sldId="261"/>
            <ac:spMk id="8" creationId="{3E658EBB-924F-BF04-335E-C2FD9F8DBF26}"/>
          </ac:spMkLst>
        </pc:spChg>
      </pc:sldChg>
      <pc:sldChg chg="addSp delSp modSp mod">
        <pc:chgData name="Isac, Oxana" userId="33b70050-1310-4b9f-9abd-d2e2d422a0b4" providerId="ADAL" clId="{8520D8A1-5971-484D-84F9-396F837F4926}" dt="2025-02-15T21:28:01.293" v="1212" actId="255"/>
        <pc:sldMkLst>
          <pc:docMk/>
          <pc:sldMk cId="2287383127" sldId="262"/>
        </pc:sldMkLst>
        <pc:spChg chg="del">
          <ac:chgData name="Isac, Oxana" userId="33b70050-1310-4b9f-9abd-d2e2d422a0b4" providerId="ADAL" clId="{8520D8A1-5971-484D-84F9-396F837F4926}" dt="2025-02-15T20:33:49.864" v="549" actId="478"/>
          <ac:spMkLst>
            <pc:docMk/>
            <pc:sldMk cId="2287383127" sldId="26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8:01.293" v="1212" actId="255"/>
          <ac:spMkLst>
            <pc:docMk/>
            <pc:sldMk cId="2287383127" sldId="262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0:33:52.237" v="550" actId="478"/>
          <ac:spMkLst>
            <pc:docMk/>
            <pc:sldMk cId="2287383127" sldId="262"/>
            <ac:spMk id="5" creationId="{621AABB1-6D74-6A42-05F4-6AA747D0CA26}"/>
          </ac:spMkLst>
        </pc:spChg>
      </pc:sldChg>
      <pc:sldChg chg="modSp mod">
        <pc:chgData name="Isac, Oxana" userId="33b70050-1310-4b9f-9abd-d2e2d422a0b4" providerId="ADAL" clId="{8520D8A1-5971-484D-84F9-396F837F4926}" dt="2025-02-15T21:28:27.036" v="1214" actId="2710"/>
        <pc:sldMkLst>
          <pc:docMk/>
          <pc:sldMk cId="3853566101" sldId="263"/>
        </pc:sldMkLst>
        <pc:spChg chg="mod">
          <ac:chgData name="Isac, Oxana" userId="33b70050-1310-4b9f-9abd-d2e2d422a0b4" providerId="ADAL" clId="{8520D8A1-5971-484D-84F9-396F837F4926}" dt="2025-02-15T21:28:27.036" v="1214" actId="2710"/>
          <ac:spMkLst>
            <pc:docMk/>
            <pc:sldMk cId="3853566101" sldId="263"/>
            <ac:spMk id="3" creationId="{00000000-0000-0000-0000-000000000000}"/>
          </ac:spMkLst>
        </pc:spChg>
      </pc:sldChg>
      <pc:sldChg chg="addSp delSp modSp mod setBg">
        <pc:chgData name="Isac, Oxana" userId="33b70050-1310-4b9f-9abd-d2e2d422a0b4" providerId="ADAL" clId="{8520D8A1-5971-484D-84F9-396F837F4926}" dt="2025-02-15T21:30:03.567" v="1220" actId="26606"/>
        <pc:sldMkLst>
          <pc:docMk/>
          <pc:sldMk cId="3942545924" sldId="292"/>
        </pc:sldMkLst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3" creationId="{00000000-0000-0000-0000-000000000000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8" creationId="{907EF6B7-1338-4443-8C46-6A318D952DFD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0" creationId="{DAAE4CDD-124C-4DCF-9584-B6033B545DD5}"/>
          </ac:spMkLst>
        </pc:spChg>
        <pc:spChg chg="add del">
          <ac:chgData name="Isac, Oxana" userId="33b70050-1310-4b9f-9abd-d2e2d422a0b4" providerId="ADAL" clId="{8520D8A1-5971-484D-84F9-396F837F4926}" dt="2025-02-15T21:30:03.567" v="1220" actId="26606"/>
          <ac:spMkLst>
            <pc:docMk/>
            <pc:sldMk cId="3942545924" sldId="292"/>
            <ac:spMk id="12" creationId="{081E4A58-353D-44AE-B2FC-2A74E2E400F7}"/>
          </ac:spMkLst>
        </pc:spChg>
      </pc:sldChg>
      <pc:sldChg chg="addSp modSp mod chgLayout">
        <pc:chgData name="Isac, Oxana" userId="33b70050-1310-4b9f-9abd-d2e2d422a0b4" providerId="ADAL" clId="{8520D8A1-5971-484D-84F9-396F837F4926}" dt="2025-02-15T21:27:25.145" v="1206" actId="255"/>
        <pc:sldMkLst>
          <pc:docMk/>
          <pc:sldMk cId="4279872955" sldId="293"/>
        </pc:sldMkLst>
        <pc:spChg chg="add mod ord">
          <ac:chgData name="Isac, Oxana" userId="33b70050-1310-4b9f-9abd-d2e2d422a0b4" providerId="ADAL" clId="{8520D8A1-5971-484D-84F9-396F837F4926}" dt="2025-02-15T21:27:25.145" v="1206" actId="255"/>
          <ac:spMkLst>
            <pc:docMk/>
            <pc:sldMk cId="4279872955" sldId="293"/>
            <ac:spMk id="2" creationId="{EE435F45-8BAC-7E44-0891-07F05A0262C3}"/>
          </ac:spMkLst>
        </pc:spChg>
        <pc:spChg chg="mod ord">
          <ac:chgData name="Isac, Oxana" userId="33b70050-1310-4b9f-9abd-d2e2d422a0b4" providerId="ADAL" clId="{8520D8A1-5971-484D-84F9-396F837F4926}" dt="2025-02-15T21:27:14.419" v="1204" actId="2710"/>
          <ac:spMkLst>
            <pc:docMk/>
            <pc:sldMk cId="4279872955" sldId="29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08:15.500" v="393" actId="255"/>
        <pc:sldMkLst>
          <pc:docMk/>
          <pc:sldMk cId="2143174986" sldId="294"/>
        </pc:sldMkLst>
        <pc:spChg chg="mod">
          <ac:chgData name="Isac, Oxana" userId="33b70050-1310-4b9f-9abd-d2e2d422a0b4" providerId="ADAL" clId="{8520D8A1-5971-484D-84F9-396F837F4926}" dt="2025-02-15T20:08:15.500" v="393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0:14:32.831" v="443" actId="14100"/>
        <pc:sldMkLst>
          <pc:docMk/>
          <pc:sldMk cId="224386925" sldId="295"/>
        </pc:sldMkLst>
        <pc:spChg chg="mod">
          <ac:chgData name="Isac, Oxana" userId="33b70050-1310-4b9f-9abd-d2e2d422a0b4" providerId="ADAL" clId="{8520D8A1-5971-484D-84F9-396F837F4926}" dt="2025-02-15T20:14:32.831" v="443" actId="14100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8:37.056" v="1215" actId="2711"/>
        <pc:sldMkLst>
          <pc:docMk/>
          <pc:sldMk cId="2268489292" sldId="296"/>
        </pc:sldMkLst>
        <pc:spChg chg="mod">
          <ac:chgData name="Isac, Oxana" userId="33b70050-1310-4b9f-9abd-d2e2d422a0b4" providerId="ADAL" clId="{8520D8A1-5971-484D-84F9-396F837F4926}" dt="2025-02-15T21:28:37.056" v="1215" actId="2711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00:45.967" v="829" actId="27636"/>
          <ac:spMkLst>
            <pc:docMk/>
            <pc:sldMk cId="2268489292" sldId="296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7:25.232" v="931" actId="14100"/>
        <pc:sldMkLst>
          <pc:docMk/>
          <pc:sldMk cId="2410960989" sldId="297"/>
        </pc:sldMkLst>
        <pc:spChg chg="mod">
          <ac:chgData name="Isac, Oxana" userId="33b70050-1310-4b9f-9abd-d2e2d422a0b4" providerId="ADAL" clId="{8520D8A1-5971-484D-84F9-396F837F4926}" dt="2025-02-15T21:07:25.232" v="931" actId="14100"/>
          <ac:spMkLst>
            <pc:docMk/>
            <pc:sldMk cId="2410960989" sldId="297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09:22.677" v="976" actId="14100"/>
        <pc:sldMkLst>
          <pc:docMk/>
          <pc:sldMk cId="3918838268" sldId="298"/>
        </pc:sldMkLst>
        <pc:spChg chg="mod">
          <ac:chgData name="Isac, Oxana" userId="33b70050-1310-4b9f-9abd-d2e2d422a0b4" providerId="ADAL" clId="{8520D8A1-5971-484D-84F9-396F837F4926}" dt="2025-02-15T21:09:22.677" v="976" actId="14100"/>
          <ac:spMkLst>
            <pc:docMk/>
            <pc:sldMk cId="3918838268" sldId="29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13:45.020" v="998" actId="6549"/>
        <pc:sldMkLst>
          <pc:docMk/>
          <pc:sldMk cId="4005260652" sldId="299"/>
        </pc:sldMkLst>
        <pc:spChg chg="mod">
          <ac:chgData name="Isac, Oxana" userId="33b70050-1310-4b9f-9abd-d2e2d422a0b4" providerId="ADAL" clId="{8520D8A1-5971-484D-84F9-396F837F4926}" dt="2025-02-15T21:13:45.020" v="998" actId="6549"/>
          <ac:spMkLst>
            <pc:docMk/>
            <pc:sldMk cId="4005260652" sldId="29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0:44.785" v="1129" actId="14100"/>
        <pc:sldMkLst>
          <pc:docMk/>
          <pc:sldMk cId="2310709665" sldId="300"/>
        </pc:sldMkLst>
        <pc:spChg chg="mod">
          <ac:chgData name="Isac, Oxana" userId="33b70050-1310-4b9f-9abd-d2e2d422a0b4" providerId="ADAL" clId="{8520D8A1-5971-484D-84F9-396F837F4926}" dt="2025-02-15T21:20:44.785" v="1129" actId="14100"/>
          <ac:spMkLst>
            <pc:docMk/>
            <pc:sldMk cId="2310709665" sldId="300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520D8A1-5971-484D-84F9-396F837F4926}" dt="2025-02-15T21:22:45.922" v="1154" actId="14100"/>
        <pc:sldMkLst>
          <pc:docMk/>
          <pc:sldMk cId="3043681840" sldId="302"/>
        </pc:sldMkLst>
        <pc:spChg chg="mod">
          <ac:chgData name="Isac, Oxana" userId="33b70050-1310-4b9f-9abd-d2e2d422a0b4" providerId="ADAL" clId="{8520D8A1-5971-484D-84F9-396F837F4926}" dt="2025-02-15T21:22:45.922" v="1154" actId="14100"/>
          <ac:spMkLst>
            <pc:docMk/>
            <pc:sldMk cId="3043681840" sldId="302"/>
            <ac:spMk id="3" creationId="{00000000-0000-0000-0000-000000000000}"/>
          </ac:spMkLst>
        </pc:spChg>
      </pc:sldChg>
      <pc:sldChg chg="addSp delSp modSp del mod">
        <pc:chgData name="Isac, Oxana" userId="33b70050-1310-4b9f-9abd-d2e2d422a0b4" providerId="ADAL" clId="{8520D8A1-5971-484D-84F9-396F837F4926}" dt="2025-02-15T21:24:52.099" v="1172" actId="2696"/>
        <pc:sldMkLst>
          <pc:docMk/>
          <pc:sldMk cId="3088962817" sldId="304"/>
        </pc:sldMkLst>
        <pc:spChg chg="del">
          <ac:chgData name="Isac, Oxana" userId="33b70050-1310-4b9f-9abd-d2e2d422a0b4" providerId="ADAL" clId="{8520D8A1-5971-484D-84F9-396F837F4926}" dt="2025-02-15T21:23:47.035" v="1159" actId="478"/>
          <ac:spMkLst>
            <pc:docMk/>
            <pc:sldMk cId="3088962817" sldId="304"/>
            <ac:spMk id="2" creationId="{00000000-0000-0000-0000-000000000000}"/>
          </ac:spMkLst>
        </pc:spChg>
        <pc:spChg chg="mod">
          <ac:chgData name="Isac, Oxana" userId="33b70050-1310-4b9f-9abd-d2e2d422a0b4" providerId="ADAL" clId="{8520D8A1-5971-484D-84F9-396F837F4926}" dt="2025-02-15T21:24:25.693" v="1171" actId="6549"/>
          <ac:spMkLst>
            <pc:docMk/>
            <pc:sldMk cId="3088962817" sldId="304"/>
            <ac:spMk id="3" creationId="{00000000-0000-0000-0000-000000000000}"/>
          </ac:spMkLst>
        </pc:spChg>
        <pc:spChg chg="add del mod">
          <ac:chgData name="Isac, Oxana" userId="33b70050-1310-4b9f-9abd-d2e2d422a0b4" providerId="ADAL" clId="{8520D8A1-5971-484D-84F9-396F837F4926}" dt="2025-02-15T21:23:49.945" v="1160" actId="478"/>
          <ac:spMkLst>
            <pc:docMk/>
            <pc:sldMk cId="3088962817" sldId="304"/>
            <ac:spMk id="5" creationId="{AC8B6ED6-82A6-7F97-1960-93593D6878B0}"/>
          </ac:spMkLst>
        </pc:spChg>
      </pc:sldChg>
      <pc:sldChg chg="del">
        <pc:chgData name="Isac, Oxana" userId="33b70050-1310-4b9f-9abd-d2e2d422a0b4" providerId="ADAL" clId="{8520D8A1-5971-484D-84F9-396F837F4926}" dt="2025-02-15T21:24:57.834" v="1173" actId="2696"/>
        <pc:sldMkLst>
          <pc:docMk/>
          <pc:sldMk cId="4110295319" sldId="308"/>
        </pc:sldMkLst>
      </pc:sldChg>
      <pc:sldChg chg="del">
        <pc:chgData name="Isac, Oxana" userId="33b70050-1310-4b9f-9abd-d2e2d422a0b4" providerId="ADAL" clId="{8520D8A1-5971-484D-84F9-396F837F4926}" dt="2025-02-15T21:25:10.875" v="1174" actId="2696"/>
        <pc:sldMkLst>
          <pc:docMk/>
          <pc:sldMk cId="3361767676" sldId="310"/>
        </pc:sldMkLst>
      </pc:sldChg>
      <pc:sldChg chg="del">
        <pc:chgData name="Isac, Oxana" userId="33b70050-1310-4b9f-9abd-d2e2d422a0b4" providerId="ADAL" clId="{8520D8A1-5971-484D-84F9-396F837F4926}" dt="2025-02-15T21:25:16.195" v="1175" actId="2696"/>
        <pc:sldMkLst>
          <pc:docMk/>
          <pc:sldMk cId="1297481606" sldId="312"/>
        </pc:sldMkLst>
      </pc:sldChg>
      <pc:sldChg chg="del">
        <pc:chgData name="Isac, Oxana" userId="33b70050-1310-4b9f-9abd-d2e2d422a0b4" providerId="ADAL" clId="{8520D8A1-5971-484D-84F9-396F837F4926}" dt="2025-02-15T21:25:20.226" v="1176" actId="2696"/>
        <pc:sldMkLst>
          <pc:docMk/>
          <pc:sldMk cId="301122941" sldId="313"/>
        </pc:sldMkLst>
      </pc:sldChg>
      <pc:sldChg chg="del">
        <pc:chgData name="Isac, Oxana" userId="33b70050-1310-4b9f-9abd-d2e2d422a0b4" providerId="ADAL" clId="{8520D8A1-5971-484D-84F9-396F837F4926}" dt="2025-02-15T21:25:23.152" v="1177" actId="2696"/>
        <pc:sldMkLst>
          <pc:docMk/>
          <pc:sldMk cId="809447788" sldId="314"/>
        </pc:sldMkLst>
      </pc:sldChg>
      <pc:sldChg chg="del">
        <pc:chgData name="Isac, Oxana" userId="33b70050-1310-4b9f-9abd-d2e2d422a0b4" providerId="ADAL" clId="{8520D8A1-5971-484D-84F9-396F837F4926}" dt="2025-02-15T21:25:26.363" v="1178" actId="2696"/>
        <pc:sldMkLst>
          <pc:docMk/>
          <pc:sldMk cId="3708310438" sldId="315"/>
        </pc:sldMkLst>
      </pc:sldChg>
      <pc:sldChg chg="del">
        <pc:chgData name="Isac, Oxana" userId="33b70050-1310-4b9f-9abd-d2e2d422a0b4" providerId="ADAL" clId="{8520D8A1-5971-484D-84F9-396F837F4926}" dt="2025-02-15T21:25:29.001" v="1179" actId="2696"/>
        <pc:sldMkLst>
          <pc:docMk/>
          <pc:sldMk cId="760235613" sldId="316"/>
        </pc:sldMkLst>
      </pc:sldChg>
      <pc:sldChg chg="del">
        <pc:chgData name="Isac, Oxana" userId="33b70050-1310-4b9f-9abd-d2e2d422a0b4" providerId="ADAL" clId="{8520D8A1-5971-484D-84F9-396F837F4926}" dt="2025-02-15T21:25:31.794" v="1180" actId="2696"/>
        <pc:sldMkLst>
          <pc:docMk/>
          <pc:sldMk cId="2642441602" sldId="317"/>
        </pc:sldMkLst>
      </pc:sldChg>
      <pc:sldChg chg="del">
        <pc:chgData name="Isac, Oxana" userId="33b70050-1310-4b9f-9abd-d2e2d422a0b4" providerId="ADAL" clId="{8520D8A1-5971-484D-84F9-396F837F4926}" dt="2025-02-15T21:25:34.055" v="1181" actId="2696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821C6987-5E8E-4923-9C9D-BA9C3D1C33EC}"/>
    <pc:docChg chg="undo redo custSel addSld delSld modSld">
      <pc:chgData name="Isac, Oxana" userId="33b70050-1310-4b9f-9abd-d2e2d422a0b4" providerId="ADAL" clId="{821C6987-5E8E-4923-9C9D-BA9C3D1C33EC}" dt="2025-02-08T01:57:13.319" v="1714" actId="255"/>
      <pc:docMkLst>
        <pc:docMk/>
      </pc:docMkLst>
      <pc:sldChg chg="modSp mod">
        <pc:chgData name="Isac, Oxana" userId="33b70050-1310-4b9f-9abd-d2e2d422a0b4" providerId="ADAL" clId="{821C6987-5E8E-4923-9C9D-BA9C3D1C33EC}" dt="2025-02-07T23:22:02.268" v="46" actId="20577"/>
        <pc:sldMkLst>
          <pc:docMk/>
          <pc:sldMk cId="1900247508" sldId="256"/>
        </pc:sldMkLst>
        <pc:spChg chg="mod">
          <ac:chgData name="Isac, Oxana" userId="33b70050-1310-4b9f-9abd-d2e2d422a0b4" providerId="ADAL" clId="{821C6987-5E8E-4923-9C9D-BA9C3D1C33EC}" dt="2025-02-07T23:22:02.268" v="46" actId="20577"/>
          <ac:spMkLst>
            <pc:docMk/>
            <pc:sldMk cId="1900247508" sldId="256"/>
            <ac:spMk id="2" creationId="{00000000-0000-0000-0000-000000000000}"/>
          </ac:spMkLst>
        </pc:spChg>
      </pc:sldChg>
      <pc:sldChg chg="addSp modSp mod">
        <pc:chgData name="Isac, Oxana" userId="33b70050-1310-4b9f-9abd-d2e2d422a0b4" providerId="ADAL" clId="{821C6987-5E8E-4923-9C9D-BA9C3D1C33EC}" dt="2025-02-08T01:54:27.588" v="1691" actId="255"/>
        <pc:sldMkLst>
          <pc:docMk/>
          <pc:sldMk cId="1042484679" sldId="257"/>
        </pc:sldMkLst>
        <pc:spChg chg="mod">
          <ac:chgData name="Isac, Oxana" userId="33b70050-1310-4b9f-9abd-d2e2d422a0b4" providerId="ADAL" clId="{821C6987-5E8E-4923-9C9D-BA9C3D1C33EC}" dt="2025-02-08T01:54:27.588" v="1691" actId="255"/>
          <ac:spMkLst>
            <pc:docMk/>
            <pc:sldMk cId="1042484679" sldId="257"/>
            <ac:spMk id="3" creationId="{00000000-0000-0000-0000-000000000000}"/>
          </ac:spMkLst>
        </pc:spChg>
      </pc:sldChg>
      <pc:sldChg chg="del">
        <pc:chgData name="Isac, Oxana" userId="33b70050-1310-4b9f-9abd-d2e2d422a0b4" providerId="ADAL" clId="{821C6987-5E8E-4923-9C9D-BA9C3D1C33EC}" dt="2025-02-07T23:26:17.241" v="62" actId="2696"/>
        <pc:sldMkLst>
          <pc:docMk/>
          <pc:sldMk cId="3162840469" sldId="258"/>
        </pc:sldMkLst>
      </pc:sldChg>
      <pc:sldChg chg="addSp delSp modSp mod">
        <pc:chgData name="Isac, Oxana" userId="33b70050-1310-4b9f-9abd-d2e2d422a0b4" providerId="ADAL" clId="{821C6987-5E8E-4923-9C9D-BA9C3D1C33EC}" dt="2025-02-08T01:54:42.741" v="1692" actId="2711"/>
        <pc:sldMkLst>
          <pc:docMk/>
          <pc:sldMk cId="2015029935" sldId="259"/>
        </pc:sldMkLst>
        <pc:spChg chg="mod">
          <ac:chgData name="Isac, Oxana" userId="33b70050-1310-4b9f-9abd-d2e2d422a0b4" providerId="ADAL" clId="{821C6987-5E8E-4923-9C9D-BA9C3D1C33EC}" dt="2025-02-08T01:54:42.741" v="1692" actId="2711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5:15.152" v="1697" actId="2711"/>
        <pc:sldMkLst>
          <pc:docMk/>
          <pc:sldMk cId="212489893" sldId="260"/>
        </pc:sldMkLst>
        <pc:spChg chg="mod">
          <ac:chgData name="Isac, Oxana" userId="33b70050-1310-4b9f-9abd-d2e2d422a0b4" providerId="ADAL" clId="{821C6987-5E8E-4923-9C9D-BA9C3D1C33EC}" dt="2025-02-08T01:55:15.152" v="1697" actId="271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 modClrScheme chgLayout">
        <pc:chgData name="Isac, Oxana" userId="33b70050-1310-4b9f-9abd-d2e2d422a0b4" providerId="ADAL" clId="{821C6987-5E8E-4923-9C9D-BA9C3D1C33EC}" dt="2025-02-08T01:56:13.030" v="1708" actId="255"/>
        <pc:sldMkLst>
          <pc:docMk/>
          <pc:sldMk cId="791072842" sldId="261"/>
        </pc:sldMkLst>
        <pc:spChg chg="mod ord">
          <ac:chgData name="Isac, Oxana" userId="33b70050-1310-4b9f-9abd-d2e2d422a0b4" providerId="ADAL" clId="{821C6987-5E8E-4923-9C9D-BA9C3D1C33EC}" dt="2025-02-08T01:56:05.343" v="1707" actId="255"/>
          <ac:spMkLst>
            <pc:docMk/>
            <pc:sldMk cId="791072842" sldId="26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0:35:10.833" v="705" actId="2711"/>
        <pc:sldMkLst>
          <pc:docMk/>
          <pc:sldMk cId="2287383127" sldId="262"/>
        </pc:sldMkLst>
        <pc:spChg chg="mod">
          <ac:chgData name="Isac, Oxana" userId="33b70050-1310-4b9f-9abd-d2e2d422a0b4" providerId="ADAL" clId="{821C6987-5E8E-4923-9C9D-BA9C3D1C33EC}" dt="2025-02-08T00:35:10.833" v="705" actId="2711"/>
          <ac:spMkLst>
            <pc:docMk/>
            <pc:sldMk cId="2287383127" sldId="26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0:35:56.001" v="713" actId="20577"/>
        <pc:sldMkLst>
          <pc:docMk/>
          <pc:sldMk cId="3853566101" sldId="263"/>
        </pc:sldMkLst>
        <pc:spChg chg="mod">
          <ac:chgData name="Isac, Oxana" userId="33b70050-1310-4b9f-9abd-d2e2d422a0b4" providerId="ADAL" clId="{821C6987-5E8E-4923-9C9D-BA9C3D1C33EC}" dt="2025-02-08T00:35:56.001" v="713" actId="20577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22:05.546" v="1255" actId="6549"/>
        <pc:sldMkLst>
          <pc:docMk/>
          <pc:sldMk cId="3968977858" sldId="291"/>
        </pc:sldMkLst>
        <pc:spChg chg="mod">
          <ac:chgData name="Isac, Oxana" userId="33b70050-1310-4b9f-9abd-d2e2d422a0b4" providerId="ADAL" clId="{821C6987-5E8E-4923-9C9D-BA9C3D1C33EC}" dt="2025-02-08T01:22:05.546" v="1255" actId="6549"/>
          <ac:spMkLst>
            <pc:docMk/>
            <pc:sldMk cId="3968977858" sldId="291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7T23:34:30.925" v="120" actId="14100"/>
        <pc:sldMkLst>
          <pc:docMk/>
          <pc:sldMk cId="3942545924" sldId="292"/>
        </pc:sldMkLst>
        <pc:spChg chg="mod">
          <ac:chgData name="Isac, Oxana" userId="33b70050-1310-4b9f-9abd-d2e2d422a0b4" providerId="ADAL" clId="{821C6987-5E8E-4923-9C9D-BA9C3D1C33EC}" dt="2025-02-07T23:34:17.386" v="118" actId="2711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821C6987-5E8E-4923-9C9D-BA9C3D1C33EC}" dt="2025-02-07T23:34:30.925" v="120" actId="14100"/>
          <ac:spMkLst>
            <pc:docMk/>
            <pc:sldMk cId="3942545924" sldId="292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49.495" v="1693" actId="2711"/>
        <pc:sldMkLst>
          <pc:docMk/>
          <pc:sldMk cId="4279872955" sldId="293"/>
        </pc:sldMkLst>
        <pc:spChg chg="mod">
          <ac:chgData name="Isac, Oxana" userId="33b70050-1310-4b9f-9abd-d2e2d422a0b4" providerId="ADAL" clId="{821C6987-5E8E-4923-9C9D-BA9C3D1C33EC}" dt="2025-02-08T01:54:49.495" v="1693" actId="2711"/>
          <ac:spMkLst>
            <pc:docMk/>
            <pc:sldMk cId="4279872955" sldId="293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4:59.899" v="1695" actId="2711"/>
        <pc:sldMkLst>
          <pc:docMk/>
          <pc:sldMk cId="2143174986" sldId="294"/>
        </pc:sldMkLst>
        <pc:spChg chg="mod">
          <ac:chgData name="Isac, Oxana" userId="33b70050-1310-4b9f-9abd-d2e2d422a0b4" providerId="ADAL" clId="{821C6987-5E8E-4923-9C9D-BA9C3D1C33EC}" dt="2025-02-08T01:54:59.899" v="1695" actId="2711"/>
          <ac:spMkLst>
            <pc:docMk/>
            <pc:sldMk cId="2143174986" sldId="294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5:08.596" v="1696" actId="2711"/>
        <pc:sldMkLst>
          <pc:docMk/>
          <pc:sldMk cId="224386925" sldId="295"/>
        </pc:sldMkLst>
        <pc:spChg chg="mod">
          <ac:chgData name="Isac, Oxana" userId="33b70050-1310-4b9f-9abd-d2e2d422a0b4" providerId="ADAL" clId="{821C6987-5E8E-4923-9C9D-BA9C3D1C33EC}" dt="2025-02-08T01:55:08.596" v="1696" actId="2711"/>
          <ac:spMkLst>
            <pc:docMk/>
            <pc:sldMk cId="224386925" sldId="295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6:29.400" v="1709" actId="2711"/>
        <pc:sldMkLst>
          <pc:docMk/>
          <pc:sldMk cId="2268489292" sldId="296"/>
        </pc:sldMkLst>
        <pc:spChg chg="mod">
          <ac:chgData name="Isac, Oxana" userId="33b70050-1310-4b9f-9abd-d2e2d422a0b4" providerId="ADAL" clId="{821C6987-5E8E-4923-9C9D-BA9C3D1C33EC}" dt="2025-02-08T01:56:29.400" v="1709" actId="2711"/>
          <ac:spMkLst>
            <pc:docMk/>
            <pc:sldMk cId="2268489292" sldId="296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38.461" v="1710" actId="2711"/>
        <pc:sldMkLst>
          <pc:docMk/>
          <pc:sldMk cId="2410960989" sldId="297"/>
        </pc:sldMkLst>
        <pc:spChg chg="mod">
          <ac:chgData name="Isac, Oxana" userId="33b70050-1310-4b9f-9abd-d2e2d422a0b4" providerId="ADAL" clId="{821C6987-5E8E-4923-9C9D-BA9C3D1C33EC}" dt="2025-02-08T01:56:38.461" v="1710" actId="2711"/>
          <ac:spMkLst>
            <pc:docMk/>
            <pc:sldMk cId="2410960989" sldId="297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6:52.657" v="1713" actId="20577"/>
        <pc:sldMkLst>
          <pc:docMk/>
          <pc:sldMk cId="3918838268" sldId="298"/>
        </pc:sldMkLst>
        <pc:spChg chg="mod">
          <ac:chgData name="Isac, Oxana" userId="33b70050-1310-4b9f-9abd-d2e2d422a0b4" providerId="ADAL" clId="{821C6987-5E8E-4923-9C9D-BA9C3D1C33EC}" dt="2025-02-08T01:56:52.657" v="1713" actId="20577"/>
          <ac:spMkLst>
            <pc:docMk/>
            <pc:sldMk cId="3918838268" sldId="298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50.161" v="1685" actId="2711"/>
        <pc:sldMkLst>
          <pc:docMk/>
          <pc:sldMk cId="4005260652" sldId="299"/>
        </pc:sldMkLst>
        <pc:spChg chg="mod">
          <ac:chgData name="Isac, Oxana" userId="33b70050-1310-4b9f-9abd-d2e2d422a0b4" providerId="ADAL" clId="{821C6987-5E8E-4923-9C9D-BA9C3D1C33EC}" dt="2025-02-08T01:53:50.161" v="1685" actId="2711"/>
          <ac:spMkLst>
            <pc:docMk/>
            <pc:sldMk cId="4005260652" sldId="299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39.008" v="1684" actId="6549"/>
        <pc:sldMkLst>
          <pc:docMk/>
          <pc:sldMk cId="2310709665" sldId="300"/>
        </pc:sldMkLst>
        <pc:spChg chg="mod">
          <ac:chgData name="Isac, Oxana" userId="33b70050-1310-4b9f-9abd-d2e2d422a0b4" providerId="ADAL" clId="{821C6987-5E8E-4923-9C9D-BA9C3D1C33EC}" dt="2025-02-08T01:53:39.008" v="1684" actId="6549"/>
          <ac:spMkLst>
            <pc:docMk/>
            <pc:sldMk cId="2310709665" sldId="30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821C6987-5E8E-4923-9C9D-BA9C3D1C33EC}" dt="2025-02-08T01:53:03.800" v="1679" actId="2711"/>
        <pc:sldMkLst>
          <pc:docMk/>
          <pc:sldMk cId="3043681840" sldId="302"/>
        </pc:sldMkLst>
        <pc:spChg chg="mod">
          <ac:chgData name="Isac, Oxana" userId="33b70050-1310-4b9f-9abd-d2e2d422a0b4" providerId="ADAL" clId="{821C6987-5E8E-4923-9C9D-BA9C3D1C33EC}" dt="2025-02-08T01:53:03.800" v="1679" actId="2711"/>
          <ac:spMkLst>
            <pc:docMk/>
            <pc:sldMk cId="3043681840" sldId="30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821C6987-5E8E-4923-9C9D-BA9C3D1C33EC}" dt="2025-02-08T01:52:55.486" v="1678" actId="2711"/>
        <pc:sldMkLst>
          <pc:docMk/>
          <pc:sldMk cId="3088962817" sldId="304"/>
        </pc:sldMkLst>
      </pc:sldChg>
      <pc:sldChg chg="delSp modSp del mod chgLayout">
        <pc:chgData name="Isac, Oxana" userId="33b70050-1310-4b9f-9abd-d2e2d422a0b4" providerId="ADAL" clId="{821C6987-5E8E-4923-9C9D-BA9C3D1C33EC}" dt="2025-02-08T01:01:44.360" v="1068" actId="2696"/>
        <pc:sldMkLst>
          <pc:docMk/>
          <pc:sldMk cId="2495836428" sldId="306"/>
        </pc:sldMkLst>
      </pc:sldChg>
      <pc:sldChg chg="addSp delSp modSp mod">
        <pc:chgData name="Isac, Oxana" userId="33b70050-1310-4b9f-9abd-d2e2d422a0b4" providerId="ADAL" clId="{821C6987-5E8E-4923-9C9D-BA9C3D1C33EC}" dt="2025-02-08T01:52:47.914" v="1677" actId="2711"/>
        <pc:sldMkLst>
          <pc:docMk/>
          <pc:sldMk cId="4110295319" sldId="308"/>
        </pc:sldMkLst>
      </pc:sldChg>
      <pc:sldChg chg="modSp mod">
        <pc:chgData name="Isac, Oxana" userId="33b70050-1310-4b9f-9abd-d2e2d422a0b4" providerId="ADAL" clId="{821C6987-5E8E-4923-9C9D-BA9C3D1C33EC}" dt="2025-02-08T01:57:13.319" v="1714" actId="255"/>
        <pc:sldMkLst>
          <pc:docMk/>
          <pc:sldMk cId="3361767676" sldId="310"/>
        </pc:sldMkLst>
      </pc:sldChg>
      <pc:sldChg chg="addSp delSp modSp mod">
        <pc:chgData name="Isac, Oxana" userId="33b70050-1310-4b9f-9abd-d2e2d422a0b4" providerId="ADAL" clId="{821C6987-5E8E-4923-9C9D-BA9C3D1C33EC}" dt="2025-02-08T01:52:34.789" v="1675" actId="2711"/>
        <pc:sldMkLst>
          <pc:docMk/>
          <pc:sldMk cId="1297481606" sldId="312"/>
        </pc:sldMkLst>
      </pc:sldChg>
      <pc:sldChg chg="delSp modSp new mod">
        <pc:chgData name="Isac, Oxana" userId="33b70050-1310-4b9f-9abd-d2e2d422a0b4" providerId="ADAL" clId="{821C6987-5E8E-4923-9C9D-BA9C3D1C33EC}" dt="2025-02-08T01:52:16.714" v="1673" actId="2711"/>
        <pc:sldMkLst>
          <pc:docMk/>
          <pc:sldMk cId="301122941" sldId="313"/>
        </pc:sldMkLst>
      </pc:sldChg>
      <pc:sldChg chg="delSp modSp new mod">
        <pc:chgData name="Isac, Oxana" userId="33b70050-1310-4b9f-9abd-d2e2d422a0b4" providerId="ADAL" clId="{821C6987-5E8E-4923-9C9D-BA9C3D1C33EC}" dt="2025-02-08T01:52:24.331" v="1674" actId="2711"/>
        <pc:sldMkLst>
          <pc:docMk/>
          <pc:sldMk cId="809447788" sldId="314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9.742" v="1671" actId="113"/>
        <pc:sldMkLst>
          <pc:docMk/>
          <pc:sldMk cId="3708310438" sldId="315"/>
        </pc:sldMkLst>
      </pc:sldChg>
      <pc:sldChg chg="addSp delSp modSp new mod modClrScheme chgLayout">
        <pc:chgData name="Isac, Oxana" userId="33b70050-1310-4b9f-9abd-d2e2d422a0b4" providerId="ADAL" clId="{821C6987-5E8E-4923-9C9D-BA9C3D1C33EC}" dt="2025-02-08T01:51:53.557" v="1670" actId="2711"/>
        <pc:sldMkLst>
          <pc:docMk/>
          <pc:sldMk cId="760235613" sldId="316"/>
        </pc:sldMkLst>
      </pc:sldChg>
      <pc:sldChg chg="delSp modSp new mod">
        <pc:chgData name="Isac, Oxana" userId="33b70050-1310-4b9f-9abd-d2e2d422a0b4" providerId="ADAL" clId="{821C6987-5E8E-4923-9C9D-BA9C3D1C33EC}" dt="2025-02-08T01:51:41.853" v="1669" actId="27636"/>
        <pc:sldMkLst>
          <pc:docMk/>
          <pc:sldMk cId="2642441602" sldId="317"/>
        </pc:sldMkLst>
      </pc:sldChg>
      <pc:sldChg chg="delSp modSp new mod">
        <pc:chgData name="Isac, Oxana" userId="33b70050-1310-4b9f-9abd-d2e2d422a0b4" providerId="ADAL" clId="{821C6987-5E8E-4923-9C9D-BA9C3D1C33EC}" dt="2025-02-08T01:52:07.752" v="1672" actId="113"/>
        <pc:sldMkLst>
          <pc:docMk/>
          <pc:sldMk cId="3048653932" sldId="318"/>
        </pc:sldMkLst>
      </pc:sldChg>
    </pc:docChg>
  </pc:docChgLst>
  <pc:docChgLst>
    <pc:chgData name="Isac, Oxana" userId="33b70050-1310-4b9f-9abd-d2e2d422a0b4" providerId="ADAL" clId="{2941B6F7-1B33-475D-B7D2-8F31874A2EDE}"/>
    <pc:docChg chg="undo redo custSel addSld modSld">
      <pc:chgData name="Isac, Oxana" userId="33b70050-1310-4b9f-9abd-d2e2d422a0b4" providerId="ADAL" clId="{2941B6F7-1B33-475D-B7D2-8F31874A2EDE}" dt="2025-02-16T00:23:36.609" v="1552" actId="6549"/>
      <pc:docMkLst>
        <pc:docMk/>
      </pc:docMkLst>
      <pc:sldChg chg="modSp mod">
        <pc:chgData name="Isac, Oxana" userId="33b70050-1310-4b9f-9abd-d2e2d422a0b4" providerId="ADAL" clId="{2941B6F7-1B33-475D-B7D2-8F31874A2EDE}" dt="2025-02-15T21:41:11.293" v="62" actId="14100"/>
        <pc:sldMkLst>
          <pc:docMk/>
          <pc:sldMk cId="1900247508" sldId="256"/>
        </pc:sldMkLst>
        <pc:spChg chg="mod">
          <ac:chgData name="Isac, Oxana" userId="33b70050-1310-4b9f-9abd-d2e2d422a0b4" providerId="ADAL" clId="{2941B6F7-1B33-475D-B7D2-8F31874A2EDE}" dt="2025-02-15T21:41:11.293" v="62" actId="14100"/>
          <ac:spMkLst>
            <pc:docMk/>
            <pc:sldMk cId="1900247508" sldId="256"/>
            <ac:spMk id="2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6T00:22:25.408" v="1548" actId="14100"/>
        <pc:sldMkLst>
          <pc:docMk/>
          <pc:sldMk cId="1042484679" sldId="257"/>
        </pc:sldMkLst>
        <pc:spChg chg="mod">
          <ac:chgData name="Isac, Oxana" userId="33b70050-1310-4b9f-9abd-d2e2d422a0b4" providerId="ADAL" clId="{2941B6F7-1B33-475D-B7D2-8F31874A2EDE}" dt="2025-02-16T00:22:25.408" v="1548" actId="14100"/>
          <ac:spMkLst>
            <pc:docMk/>
            <pc:sldMk cId="1042484679" sldId="257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08:37.821" v="291" actId="115"/>
        <pc:sldMkLst>
          <pc:docMk/>
          <pc:sldMk cId="2015029935" sldId="259"/>
        </pc:sldMkLst>
        <pc:spChg chg="add mod ord">
          <ac:chgData name="Isac, Oxana" userId="33b70050-1310-4b9f-9abd-d2e2d422a0b4" providerId="ADAL" clId="{2941B6F7-1B33-475D-B7D2-8F31874A2EDE}" dt="2025-02-15T22:01:35.278" v="202" actId="1076"/>
          <ac:spMkLst>
            <pc:docMk/>
            <pc:sldMk cId="2015029935" sldId="259"/>
            <ac:spMk id="2" creationId="{4B1D8B1E-C0E4-FA0F-A24D-B5918F7E2681}"/>
          </ac:spMkLst>
        </pc:spChg>
        <pc:spChg chg="mod ord">
          <ac:chgData name="Isac, Oxana" userId="33b70050-1310-4b9f-9abd-d2e2d422a0b4" providerId="ADAL" clId="{2941B6F7-1B33-475D-B7D2-8F31874A2EDE}" dt="2025-02-15T22:08:37.821" v="291" actId="115"/>
          <ac:spMkLst>
            <pc:docMk/>
            <pc:sldMk cId="2015029935" sldId="259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44:34.156" v="551" actId="21"/>
        <pc:sldMkLst>
          <pc:docMk/>
          <pc:sldMk cId="212489893" sldId="260"/>
        </pc:sldMkLst>
        <pc:spChg chg="mod">
          <ac:chgData name="Isac, Oxana" userId="33b70050-1310-4b9f-9abd-d2e2d422a0b4" providerId="ADAL" clId="{2941B6F7-1B33-475D-B7D2-8F31874A2EDE}" dt="2025-02-15T22:44:34.156" v="551" actId="21"/>
          <ac:spMkLst>
            <pc:docMk/>
            <pc:sldMk cId="212489893" sldId="260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2941B6F7-1B33-475D-B7D2-8F31874A2EDE}" dt="2025-02-15T22:51:32.552" v="629" actId="21"/>
        <pc:sldMkLst>
          <pc:docMk/>
          <pc:sldMk cId="791072842" sldId="261"/>
        </pc:sldMkLst>
        <pc:spChg chg="mod">
          <ac:chgData name="Isac, Oxana" userId="33b70050-1310-4b9f-9abd-d2e2d422a0b4" providerId="ADAL" clId="{2941B6F7-1B33-475D-B7D2-8F31874A2EDE}" dt="2025-02-15T22:51:32.552" v="629" actId="21"/>
          <ac:spMkLst>
            <pc:docMk/>
            <pc:sldMk cId="791072842" sldId="261"/>
            <ac:spMk id="3" creationId="{00000000-0000-0000-0000-000000000000}"/>
          </ac:spMkLst>
        </pc:spChg>
        <pc:spChg chg="add del mod">
          <ac:chgData name="Isac, Oxana" userId="33b70050-1310-4b9f-9abd-d2e2d422a0b4" providerId="ADAL" clId="{2941B6F7-1B33-475D-B7D2-8F31874A2EDE}" dt="2025-02-15T22:44:52.483" v="557" actId="478"/>
          <ac:spMkLst>
            <pc:docMk/>
            <pc:sldMk cId="791072842" sldId="261"/>
            <ac:spMk id="4" creationId="{99EA5719-331A-B7D8-347B-21193EF19674}"/>
          </ac:spMkLst>
        </pc:spChg>
        <pc:spChg chg="del">
          <ac:chgData name="Isac, Oxana" userId="33b70050-1310-4b9f-9abd-d2e2d422a0b4" providerId="ADAL" clId="{2941B6F7-1B33-475D-B7D2-8F31874A2EDE}" dt="2025-02-15T22:44:50.190" v="556" actId="478"/>
          <ac:spMkLst>
            <pc:docMk/>
            <pc:sldMk cId="791072842" sldId="261"/>
            <ac:spMk id="8" creationId="{3E658EBB-924F-BF04-335E-C2FD9F8DBF26}"/>
          </ac:spMkLst>
        </pc:spChg>
      </pc:sldChg>
      <pc:sldChg chg="modSp mod">
        <pc:chgData name="Isac, Oxana" userId="33b70050-1310-4b9f-9abd-d2e2d422a0b4" providerId="ADAL" clId="{2941B6F7-1B33-475D-B7D2-8F31874A2EDE}" dt="2025-02-15T22:54:48.946" v="693" actId="20577"/>
        <pc:sldMkLst>
          <pc:docMk/>
          <pc:sldMk cId="2287383127" sldId="262"/>
        </pc:sldMkLst>
        <pc:spChg chg="mod">
          <ac:chgData name="Isac, Oxana" userId="33b70050-1310-4b9f-9abd-d2e2d422a0b4" providerId="ADAL" clId="{2941B6F7-1B33-475D-B7D2-8F31874A2EDE}" dt="2025-02-15T22:54:48.946" v="693" actId="20577"/>
          <ac:spMkLst>
            <pc:docMk/>
            <pc:sldMk cId="2287383127" sldId="26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06:05.468" v="751" actId="2710"/>
        <pc:sldMkLst>
          <pc:docMk/>
          <pc:sldMk cId="3853566101" sldId="263"/>
        </pc:sldMkLst>
        <pc:spChg chg="mod">
          <ac:chgData name="Isac, Oxana" userId="33b70050-1310-4b9f-9abd-d2e2d422a0b4" providerId="ADAL" clId="{2941B6F7-1B33-475D-B7D2-8F31874A2EDE}" dt="2025-02-15T23:06:05.468" v="751" actId="2710"/>
          <ac:spMkLst>
            <pc:docMk/>
            <pc:sldMk cId="3853566101" sldId="26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01:21.251" v="200" actId="20577"/>
        <pc:sldMkLst>
          <pc:docMk/>
          <pc:sldMk cId="3942545924" sldId="292"/>
        </pc:sldMkLst>
        <pc:spChg chg="mod">
          <ac:chgData name="Isac, Oxana" userId="33b70050-1310-4b9f-9abd-d2e2d422a0b4" providerId="ADAL" clId="{2941B6F7-1B33-475D-B7D2-8F31874A2EDE}" dt="2025-02-15T22:01:21.251" v="200" actId="20577"/>
          <ac:spMkLst>
            <pc:docMk/>
            <pc:sldMk cId="3942545924" sldId="292"/>
            <ac:spMk id="2" creationId="{00000000-0000-0000-0000-000000000000}"/>
          </ac:spMkLst>
        </pc:spChg>
        <pc:spChg chg="mod">
          <ac:chgData name="Isac, Oxana" userId="33b70050-1310-4b9f-9abd-d2e2d422a0b4" providerId="ADAL" clId="{2941B6F7-1B33-475D-B7D2-8F31874A2EDE}" dt="2025-02-15T21:57:12.831" v="126" actId="113"/>
          <ac:spMkLst>
            <pc:docMk/>
            <pc:sldMk cId="3942545924" sldId="292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18:12.144" v="372" actId="255"/>
        <pc:sldMkLst>
          <pc:docMk/>
          <pc:sldMk cId="4279872955" sldId="293"/>
        </pc:sldMkLst>
        <pc:spChg chg="mod">
          <ac:chgData name="Isac, Oxana" userId="33b70050-1310-4b9f-9abd-d2e2d422a0b4" providerId="ADAL" clId="{2941B6F7-1B33-475D-B7D2-8F31874A2EDE}" dt="2025-02-15T22:09:37.253" v="299" actId="14100"/>
          <ac:spMkLst>
            <pc:docMk/>
            <pc:sldMk cId="4279872955" sldId="293"/>
            <ac:spMk id="2" creationId="{EE435F45-8BAC-7E44-0891-07F05A0262C3}"/>
          </ac:spMkLst>
        </pc:spChg>
        <pc:spChg chg="mod">
          <ac:chgData name="Isac, Oxana" userId="33b70050-1310-4b9f-9abd-d2e2d422a0b4" providerId="ADAL" clId="{2941B6F7-1B33-475D-B7D2-8F31874A2EDE}" dt="2025-02-15T22:18:12.144" v="372" actId="255"/>
          <ac:spMkLst>
            <pc:docMk/>
            <pc:sldMk cId="4279872955" sldId="293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2:18:01.041" v="371" actId="255"/>
        <pc:sldMkLst>
          <pc:docMk/>
          <pc:sldMk cId="2143174986" sldId="294"/>
        </pc:sldMkLst>
        <pc:spChg chg="mod">
          <ac:chgData name="Isac, Oxana" userId="33b70050-1310-4b9f-9abd-d2e2d422a0b4" providerId="ADAL" clId="{2941B6F7-1B33-475D-B7D2-8F31874A2EDE}" dt="2025-02-15T22:18:01.041" v="371" actId="255"/>
          <ac:spMkLst>
            <pc:docMk/>
            <pc:sldMk cId="2143174986" sldId="294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5T22:30:08.276" v="460" actId="20577"/>
        <pc:sldMkLst>
          <pc:docMk/>
          <pc:sldMk cId="224386925" sldId="295"/>
        </pc:sldMkLst>
        <pc:spChg chg="add mod ord">
          <ac:chgData name="Isac, Oxana" userId="33b70050-1310-4b9f-9abd-d2e2d422a0b4" providerId="ADAL" clId="{2941B6F7-1B33-475D-B7D2-8F31874A2EDE}" dt="2025-02-15T22:19:26.315" v="386" actId="1076"/>
          <ac:spMkLst>
            <pc:docMk/>
            <pc:sldMk cId="224386925" sldId="295"/>
            <ac:spMk id="2" creationId="{81DE92A9-8AA2-7858-136C-47F3B3BC0F37}"/>
          </ac:spMkLst>
        </pc:spChg>
        <pc:spChg chg="mod ord">
          <ac:chgData name="Isac, Oxana" userId="33b70050-1310-4b9f-9abd-d2e2d422a0b4" providerId="ADAL" clId="{2941B6F7-1B33-475D-B7D2-8F31874A2EDE}" dt="2025-02-15T22:30:08.276" v="460" actId="20577"/>
          <ac:spMkLst>
            <pc:docMk/>
            <pc:sldMk cId="224386925" sldId="295"/>
            <ac:spMk id="3" creationId="{00000000-0000-0000-0000-000000000000}"/>
          </ac:spMkLst>
        </pc:spChg>
      </pc:sldChg>
      <pc:sldChg chg="addSp delSp modSp mod">
        <pc:chgData name="Isac, Oxana" userId="33b70050-1310-4b9f-9abd-d2e2d422a0b4" providerId="ADAL" clId="{2941B6F7-1B33-475D-B7D2-8F31874A2EDE}" dt="2025-02-15T23:15:14.313" v="839" actId="113"/>
        <pc:sldMkLst>
          <pc:docMk/>
          <pc:sldMk cId="2268489292" sldId="296"/>
        </pc:sldMkLst>
        <pc:spChg chg="del">
          <ac:chgData name="Isac, Oxana" userId="33b70050-1310-4b9f-9abd-d2e2d422a0b4" providerId="ADAL" clId="{2941B6F7-1B33-475D-B7D2-8F31874A2EDE}" dt="2025-02-15T23:06:21.857" v="752" actId="478"/>
          <ac:spMkLst>
            <pc:docMk/>
            <pc:sldMk cId="2268489292" sldId="296"/>
            <ac:spMk id="2" creationId="{00000000-0000-0000-0000-000000000000}"/>
          </ac:spMkLst>
        </pc:spChg>
        <pc:spChg chg="mod">
          <ac:chgData name="Isac, Oxana" userId="33b70050-1310-4b9f-9abd-d2e2d422a0b4" providerId="ADAL" clId="{2941B6F7-1B33-475D-B7D2-8F31874A2EDE}" dt="2025-02-15T23:15:14.313" v="839" actId="113"/>
          <ac:spMkLst>
            <pc:docMk/>
            <pc:sldMk cId="2268489292" sldId="296"/>
            <ac:spMk id="3" creationId="{00000000-0000-0000-0000-000000000000}"/>
          </ac:spMkLst>
        </pc:spChg>
        <pc:spChg chg="add del mod">
          <ac:chgData name="Isac, Oxana" userId="33b70050-1310-4b9f-9abd-d2e2d422a0b4" providerId="ADAL" clId="{2941B6F7-1B33-475D-B7D2-8F31874A2EDE}" dt="2025-02-15T23:06:25.394" v="753" actId="478"/>
          <ac:spMkLst>
            <pc:docMk/>
            <pc:sldMk cId="2268489292" sldId="296"/>
            <ac:spMk id="5" creationId="{DFE897CC-0086-0754-F3A4-57654A441A5F}"/>
          </ac:spMkLst>
        </pc:spChg>
      </pc:sldChg>
      <pc:sldChg chg="modSp mod">
        <pc:chgData name="Isac, Oxana" userId="33b70050-1310-4b9f-9abd-d2e2d422a0b4" providerId="ADAL" clId="{2941B6F7-1B33-475D-B7D2-8F31874A2EDE}" dt="2025-02-16T00:23:36.609" v="1552" actId="6549"/>
        <pc:sldMkLst>
          <pc:docMk/>
          <pc:sldMk cId="2410960989" sldId="297"/>
        </pc:sldMkLst>
        <pc:spChg chg="mod">
          <ac:chgData name="Isac, Oxana" userId="33b70050-1310-4b9f-9abd-d2e2d422a0b4" providerId="ADAL" clId="{2941B6F7-1B33-475D-B7D2-8F31874A2EDE}" dt="2025-02-16T00:23:36.609" v="1552" actId="6549"/>
          <ac:spMkLst>
            <pc:docMk/>
            <pc:sldMk cId="2410960989" sldId="297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25:02.305" v="936" actId="14100"/>
        <pc:sldMkLst>
          <pc:docMk/>
          <pc:sldMk cId="3918838268" sldId="298"/>
        </pc:sldMkLst>
        <pc:spChg chg="mod">
          <ac:chgData name="Isac, Oxana" userId="33b70050-1310-4b9f-9abd-d2e2d422a0b4" providerId="ADAL" clId="{2941B6F7-1B33-475D-B7D2-8F31874A2EDE}" dt="2025-02-15T23:25:02.305" v="936" actId="14100"/>
          <ac:spMkLst>
            <pc:docMk/>
            <pc:sldMk cId="3918838268" sldId="298"/>
            <ac:spMk id="3" creationId="{00000000-0000-0000-0000-000000000000}"/>
          </ac:spMkLst>
        </pc:spChg>
      </pc:sldChg>
      <pc:sldChg chg="modSp mod">
        <pc:chgData name="Isac, Oxana" userId="33b70050-1310-4b9f-9abd-d2e2d422a0b4" providerId="ADAL" clId="{2941B6F7-1B33-475D-B7D2-8F31874A2EDE}" dt="2025-02-15T23:24:56.741" v="935" actId="14100"/>
        <pc:sldMkLst>
          <pc:docMk/>
          <pc:sldMk cId="4005260652" sldId="299"/>
        </pc:sldMkLst>
        <pc:spChg chg="mod">
          <ac:chgData name="Isac, Oxana" userId="33b70050-1310-4b9f-9abd-d2e2d422a0b4" providerId="ADAL" clId="{2941B6F7-1B33-475D-B7D2-8F31874A2EDE}" dt="2025-02-15T23:24:56.741" v="935" actId="14100"/>
          <ac:spMkLst>
            <pc:docMk/>
            <pc:sldMk cId="4005260652" sldId="299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6T00:18:29.677" v="1498" actId="122"/>
        <pc:sldMkLst>
          <pc:docMk/>
          <pc:sldMk cId="2310709665" sldId="300"/>
        </pc:sldMkLst>
        <pc:spChg chg="add mod ord">
          <ac:chgData name="Isac, Oxana" userId="33b70050-1310-4b9f-9abd-d2e2d422a0b4" providerId="ADAL" clId="{2941B6F7-1B33-475D-B7D2-8F31874A2EDE}" dt="2025-02-16T00:18:29.677" v="1498" actId="122"/>
          <ac:spMkLst>
            <pc:docMk/>
            <pc:sldMk cId="2310709665" sldId="300"/>
            <ac:spMk id="2" creationId="{9569CCD7-A6F6-F655-C1D0-6509DE9032CA}"/>
          </ac:spMkLst>
        </pc:spChg>
        <pc:spChg chg="mod ord">
          <ac:chgData name="Isac, Oxana" userId="33b70050-1310-4b9f-9abd-d2e2d422a0b4" providerId="ADAL" clId="{2941B6F7-1B33-475D-B7D2-8F31874A2EDE}" dt="2025-02-15T23:30:52.158" v="1013" actId="14100"/>
          <ac:spMkLst>
            <pc:docMk/>
            <pc:sldMk cId="2310709665" sldId="300"/>
            <ac:spMk id="3" creationId="{00000000-0000-0000-0000-000000000000}"/>
          </ac:spMkLst>
        </pc:spChg>
      </pc:sldChg>
      <pc:sldChg chg="addSp modSp mod chgLayout">
        <pc:chgData name="Isac, Oxana" userId="33b70050-1310-4b9f-9abd-d2e2d422a0b4" providerId="ADAL" clId="{2941B6F7-1B33-475D-B7D2-8F31874A2EDE}" dt="2025-02-16T00:20:39.284" v="1527" actId="20577"/>
        <pc:sldMkLst>
          <pc:docMk/>
          <pc:sldMk cId="3043681840" sldId="302"/>
        </pc:sldMkLst>
        <pc:spChg chg="add mod ord">
          <ac:chgData name="Isac, Oxana" userId="33b70050-1310-4b9f-9abd-d2e2d422a0b4" providerId="ADAL" clId="{2941B6F7-1B33-475D-B7D2-8F31874A2EDE}" dt="2025-02-16T00:20:39.284" v="1527" actId="20577"/>
          <ac:spMkLst>
            <pc:docMk/>
            <pc:sldMk cId="3043681840" sldId="302"/>
            <ac:spMk id="2" creationId="{C501ACDD-0623-1E93-405C-DC5576D00044}"/>
          </ac:spMkLst>
        </pc:spChg>
        <pc:spChg chg="mod ord">
          <ac:chgData name="Isac, Oxana" userId="33b70050-1310-4b9f-9abd-d2e2d422a0b4" providerId="ADAL" clId="{2941B6F7-1B33-475D-B7D2-8F31874A2EDE}" dt="2025-02-16T00:20:01.274" v="1522" actId="1076"/>
          <ac:spMkLst>
            <pc:docMk/>
            <pc:sldMk cId="3043681840" sldId="302"/>
            <ac:spMk id="3" creationId="{00000000-0000-0000-0000-000000000000}"/>
          </ac:spMkLst>
        </pc:spChg>
      </pc:sldChg>
      <pc:sldChg chg="delSp modSp new mod">
        <pc:chgData name="Isac, Oxana" userId="33b70050-1310-4b9f-9abd-d2e2d422a0b4" providerId="ADAL" clId="{2941B6F7-1B33-475D-B7D2-8F31874A2EDE}" dt="2025-02-15T22:08:49.880" v="293" actId="255"/>
        <pc:sldMkLst>
          <pc:docMk/>
          <pc:sldMk cId="2101148105" sldId="303"/>
        </pc:sldMkLst>
        <pc:spChg chg="del">
          <ac:chgData name="Isac, Oxana" userId="33b70050-1310-4b9f-9abd-d2e2d422a0b4" providerId="ADAL" clId="{2941B6F7-1B33-475D-B7D2-8F31874A2EDE}" dt="2025-02-15T22:05:39.557" v="250" actId="478"/>
          <ac:spMkLst>
            <pc:docMk/>
            <pc:sldMk cId="2101148105" sldId="303"/>
            <ac:spMk id="2" creationId="{71C8650F-45A0-5722-620A-1DD4C26C7138}"/>
          </ac:spMkLst>
        </pc:spChg>
        <pc:spChg chg="mod">
          <ac:chgData name="Isac, Oxana" userId="33b70050-1310-4b9f-9abd-d2e2d422a0b4" providerId="ADAL" clId="{2941B6F7-1B33-475D-B7D2-8F31874A2EDE}" dt="2025-02-15T22:08:49.880" v="293" actId="255"/>
          <ac:spMkLst>
            <pc:docMk/>
            <pc:sldMk cId="2101148105" sldId="303"/>
            <ac:spMk id="3" creationId="{73B6F5DD-9B03-86C6-2EFB-4508527C8789}"/>
          </ac:spMkLst>
        </pc:spChg>
      </pc:sldChg>
      <pc:sldChg chg="modSp new mod chgLayout">
        <pc:chgData name="Isac, Oxana" userId="33b70050-1310-4b9f-9abd-d2e2d422a0b4" providerId="ADAL" clId="{2941B6F7-1B33-475D-B7D2-8F31874A2EDE}" dt="2025-02-16T00:20:45.760" v="1529" actId="20577"/>
        <pc:sldMkLst>
          <pc:docMk/>
          <pc:sldMk cId="2357417484" sldId="304"/>
        </pc:sldMkLst>
        <pc:spChg chg="mod ord">
          <ac:chgData name="Isac, Oxana" userId="33b70050-1310-4b9f-9abd-d2e2d422a0b4" providerId="ADAL" clId="{2941B6F7-1B33-475D-B7D2-8F31874A2EDE}" dt="2025-02-16T00:20:45.760" v="1529" actId="20577"/>
          <ac:spMkLst>
            <pc:docMk/>
            <pc:sldMk cId="2357417484" sldId="304"/>
            <ac:spMk id="2" creationId="{B833BE7C-DF72-1C24-66E3-9BD9B7341257}"/>
          </ac:spMkLst>
        </pc:spChg>
        <pc:spChg chg="mod ord">
          <ac:chgData name="Isac, Oxana" userId="33b70050-1310-4b9f-9abd-d2e2d422a0b4" providerId="ADAL" clId="{2941B6F7-1B33-475D-B7D2-8F31874A2EDE}" dt="2025-02-16T00:18:01.261" v="1491" actId="14100"/>
          <ac:spMkLst>
            <pc:docMk/>
            <pc:sldMk cId="2357417484" sldId="304"/>
            <ac:spMk id="3" creationId="{AD7786B5-21CA-9149-CFE5-F5E2BA0239D9}"/>
          </ac:spMkLst>
        </pc:spChg>
      </pc:sldChg>
      <pc:sldChg chg="delSp modSp new mod">
        <pc:chgData name="Isac, Oxana" userId="33b70050-1310-4b9f-9abd-d2e2d422a0b4" providerId="ADAL" clId="{2941B6F7-1B33-475D-B7D2-8F31874A2EDE}" dt="2025-02-15T23:45:24.916" v="1201" actId="255"/>
        <pc:sldMkLst>
          <pc:docMk/>
          <pc:sldMk cId="1379484008" sldId="305"/>
        </pc:sldMkLst>
        <pc:spChg chg="del">
          <ac:chgData name="Isac, Oxana" userId="33b70050-1310-4b9f-9abd-d2e2d422a0b4" providerId="ADAL" clId="{2941B6F7-1B33-475D-B7D2-8F31874A2EDE}" dt="2025-02-15T23:40:29.646" v="1151" actId="478"/>
          <ac:spMkLst>
            <pc:docMk/>
            <pc:sldMk cId="1379484008" sldId="305"/>
            <ac:spMk id="2" creationId="{41BDAFF4-04D1-E178-F49D-5D84AB52D03A}"/>
          </ac:spMkLst>
        </pc:spChg>
        <pc:spChg chg="mod">
          <ac:chgData name="Isac, Oxana" userId="33b70050-1310-4b9f-9abd-d2e2d422a0b4" providerId="ADAL" clId="{2941B6F7-1B33-475D-B7D2-8F31874A2EDE}" dt="2025-02-15T23:45:24.916" v="1201" actId="255"/>
          <ac:spMkLst>
            <pc:docMk/>
            <pc:sldMk cId="1379484008" sldId="305"/>
            <ac:spMk id="3" creationId="{3A0B8C79-FC9A-3D3D-9667-813F1D2DB88C}"/>
          </ac:spMkLst>
        </pc:spChg>
      </pc:sldChg>
      <pc:sldChg chg="delSp modSp new mod">
        <pc:chgData name="Isac, Oxana" userId="33b70050-1310-4b9f-9abd-d2e2d422a0b4" providerId="ADAL" clId="{2941B6F7-1B33-475D-B7D2-8F31874A2EDE}" dt="2025-02-15T23:48:36.588" v="1242" actId="20577"/>
        <pc:sldMkLst>
          <pc:docMk/>
          <pc:sldMk cId="655943315" sldId="306"/>
        </pc:sldMkLst>
        <pc:spChg chg="del">
          <ac:chgData name="Isac, Oxana" userId="33b70050-1310-4b9f-9abd-d2e2d422a0b4" providerId="ADAL" clId="{2941B6F7-1B33-475D-B7D2-8F31874A2EDE}" dt="2025-02-15T23:46:43.435" v="1212" actId="478"/>
          <ac:spMkLst>
            <pc:docMk/>
            <pc:sldMk cId="655943315" sldId="306"/>
            <ac:spMk id="2" creationId="{4B8011B9-BF23-2306-E982-5A96BC3D4F01}"/>
          </ac:spMkLst>
        </pc:spChg>
        <pc:spChg chg="mod">
          <ac:chgData name="Isac, Oxana" userId="33b70050-1310-4b9f-9abd-d2e2d422a0b4" providerId="ADAL" clId="{2941B6F7-1B33-475D-B7D2-8F31874A2EDE}" dt="2025-02-15T23:48:36.588" v="1242" actId="20577"/>
          <ac:spMkLst>
            <pc:docMk/>
            <pc:sldMk cId="655943315" sldId="306"/>
            <ac:spMk id="3" creationId="{C9981DB0-BF59-9D5A-CABE-DD1496508B69}"/>
          </ac:spMkLst>
        </pc:spChg>
      </pc:sldChg>
      <pc:sldChg chg="delSp modSp new mod">
        <pc:chgData name="Isac, Oxana" userId="33b70050-1310-4b9f-9abd-d2e2d422a0b4" providerId="ADAL" clId="{2941B6F7-1B33-475D-B7D2-8F31874A2EDE}" dt="2025-02-15T23:52:33.562" v="1278" actId="6549"/>
        <pc:sldMkLst>
          <pc:docMk/>
          <pc:sldMk cId="4166652757" sldId="307"/>
        </pc:sldMkLst>
        <pc:spChg chg="del">
          <ac:chgData name="Isac, Oxana" userId="33b70050-1310-4b9f-9abd-d2e2d422a0b4" providerId="ADAL" clId="{2941B6F7-1B33-475D-B7D2-8F31874A2EDE}" dt="2025-02-15T23:48:15.541" v="1234" actId="478"/>
          <ac:spMkLst>
            <pc:docMk/>
            <pc:sldMk cId="4166652757" sldId="307"/>
            <ac:spMk id="2" creationId="{F11B5DBC-09DD-94FD-79DE-3506039D6466}"/>
          </ac:spMkLst>
        </pc:spChg>
        <pc:spChg chg="mod">
          <ac:chgData name="Isac, Oxana" userId="33b70050-1310-4b9f-9abd-d2e2d422a0b4" providerId="ADAL" clId="{2941B6F7-1B33-475D-B7D2-8F31874A2EDE}" dt="2025-02-15T23:52:33.562" v="1278" actId="6549"/>
          <ac:spMkLst>
            <pc:docMk/>
            <pc:sldMk cId="4166652757" sldId="307"/>
            <ac:spMk id="3" creationId="{84B227CC-059B-B475-F393-F2633FE3C3B1}"/>
          </ac:spMkLst>
        </pc:spChg>
      </pc:sldChg>
      <pc:sldChg chg="delSp modSp new mod">
        <pc:chgData name="Isac, Oxana" userId="33b70050-1310-4b9f-9abd-d2e2d422a0b4" providerId="ADAL" clId="{2941B6F7-1B33-475D-B7D2-8F31874A2EDE}" dt="2025-02-15T23:56:20.125" v="1333" actId="27636"/>
        <pc:sldMkLst>
          <pc:docMk/>
          <pc:sldMk cId="1905084528" sldId="308"/>
        </pc:sldMkLst>
        <pc:spChg chg="del">
          <ac:chgData name="Isac, Oxana" userId="33b70050-1310-4b9f-9abd-d2e2d422a0b4" providerId="ADAL" clId="{2941B6F7-1B33-475D-B7D2-8F31874A2EDE}" dt="2025-02-15T23:48:51.257" v="1244" actId="478"/>
          <ac:spMkLst>
            <pc:docMk/>
            <pc:sldMk cId="1905084528" sldId="308"/>
            <ac:spMk id="2" creationId="{16D33FC6-750D-C66D-015D-D73CC55CA305}"/>
          </ac:spMkLst>
        </pc:spChg>
        <pc:spChg chg="mod">
          <ac:chgData name="Isac, Oxana" userId="33b70050-1310-4b9f-9abd-d2e2d422a0b4" providerId="ADAL" clId="{2941B6F7-1B33-475D-B7D2-8F31874A2EDE}" dt="2025-02-15T23:56:20.125" v="1333" actId="27636"/>
          <ac:spMkLst>
            <pc:docMk/>
            <pc:sldMk cId="1905084528" sldId="308"/>
            <ac:spMk id="3" creationId="{CD641D76-87BC-B7B1-9AF9-37369C69842C}"/>
          </ac:spMkLst>
        </pc:spChg>
      </pc:sldChg>
      <pc:sldChg chg="modSp new mod">
        <pc:chgData name="Isac, Oxana" userId="33b70050-1310-4b9f-9abd-d2e2d422a0b4" providerId="ADAL" clId="{2941B6F7-1B33-475D-B7D2-8F31874A2EDE}" dt="2025-02-16T00:20:53.041" v="1531" actId="20577"/>
        <pc:sldMkLst>
          <pc:docMk/>
          <pc:sldMk cId="2662772543" sldId="309"/>
        </pc:sldMkLst>
        <pc:spChg chg="mod">
          <ac:chgData name="Isac, Oxana" userId="33b70050-1310-4b9f-9abd-d2e2d422a0b4" providerId="ADAL" clId="{2941B6F7-1B33-475D-B7D2-8F31874A2EDE}" dt="2025-02-16T00:20:53.041" v="1531" actId="20577"/>
          <ac:spMkLst>
            <pc:docMk/>
            <pc:sldMk cId="2662772543" sldId="309"/>
            <ac:spMk id="2" creationId="{C99BD17C-D37F-1B77-EB18-018BD66D8398}"/>
          </ac:spMkLst>
        </pc:spChg>
        <pc:spChg chg="mod">
          <ac:chgData name="Isac, Oxana" userId="33b70050-1310-4b9f-9abd-d2e2d422a0b4" providerId="ADAL" clId="{2941B6F7-1B33-475D-B7D2-8F31874A2EDE}" dt="2025-02-16T00:12:55.090" v="1465" actId="255"/>
          <ac:spMkLst>
            <pc:docMk/>
            <pc:sldMk cId="2662772543" sldId="309"/>
            <ac:spMk id="3" creationId="{22822D0B-0E84-9278-4C50-2CD7DF9E677B}"/>
          </ac:spMkLst>
        </pc:spChg>
      </pc:sldChg>
      <pc:sldChg chg="delSp modSp new mod">
        <pc:chgData name="Isac, Oxana" userId="33b70050-1310-4b9f-9abd-d2e2d422a0b4" providerId="ADAL" clId="{2941B6F7-1B33-475D-B7D2-8F31874A2EDE}" dt="2025-02-16T00:12:43.228" v="1463" actId="123"/>
        <pc:sldMkLst>
          <pc:docMk/>
          <pc:sldMk cId="1999734329" sldId="310"/>
        </pc:sldMkLst>
        <pc:spChg chg="del">
          <ac:chgData name="Isac, Oxana" userId="33b70050-1310-4b9f-9abd-d2e2d422a0b4" providerId="ADAL" clId="{2941B6F7-1B33-475D-B7D2-8F31874A2EDE}" dt="2025-02-16T00:03:31.990" v="1386" actId="478"/>
          <ac:spMkLst>
            <pc:docMk/>
            <pc:sldMk cId="1999734329" sldId="310"/>
            <ac:spMk id="2" creationId="{1FF6670A-FD25-8C90-75CD-ABB700BFA3C3}"/>
          </ac:spMkLst>
        </pc:spChg>
        <pc:spChg chg="mod">
          <ac:chgData name="Isac, Oxana" userId="33b70050-1310-4b9f-9abd-d2e2d422a0b4" providerId="ADAL" clId="{2941B6F7-1B33-475D-B7D2-8F31874A2EDE}" dt="2025-02-16T00:12:43.228" v="1463" actId="123"/>
          <ac:spMkLst>
            <pc:docMk/>
            <pc:sldMk cId="1999734329" sldId="310"/>
            <ac:spMk id="3" creationId="{A694E8D5-DC60-D09E-EBDE-668E83EA3284}"/>
          </ac:spMkLst>
        </pc:spChg>
      </pc:sldChg>
      <pc:sldChg chg="delSp modSp new mod">
        <pc:chgData name="Isac, Oxana" userId="33b70050-1310-4b9f-9abd-d2e2d422a0b4" providerId="ADAL" clId="{2941B6F7-1B33-475D-B7D2-8F31874A2EDE}" dt="2025-02-16T00:12:27.534" v="1459" actId="123"/>
        <pc:sldMkLst>
          <pc:docMk/>
          <pc:sldMk cId="1846023775" sldId="311"/>
        </pc:sldMkLst>
        <pc:spChg chg="del">
          <ac:chgData name="Isac, Oxana" userId="33b70050-1310-4b9f-9abd-d2e2d422a0b4" providerId="ADAL" clId="{2941B6F7-1B33-475D-B7D2-8F31874A2EDE}" dt="2025-02-16T00:11:28.902" v="1448" actId="478"/>
          <ac:spMkLst>
            <pc:docMk/>
            <pc:sldMk cId="1846023775" sldId="311"/>
            <ac:spMk id="2" creationId="{0949B4D6-8087-89CC-AB78-177D45C04F21}"/>
          </ac:spMkLst>
        </pc:spChg>
        <pc:spChg chg="mod">
          <ac:chgData name="Isac, Oxana" userId="33b70050-1310-4b9f-9abd-d2e2d422a0b4" providerId="ADAL" clId="{2941B6F7-1B33-475D-B7D2-8F31874A2EDE}" dt="2025-02-16T00:12:27.534" v="1459" actId="123"/>
          <ac:spMkLst>
            <pc:docMk/>
            <pc:sldMk cId="1846023775" sldId="311"/>
            <ac:spMk id="3" creationId="{21870C49-21C1-2403-614A-AEDE8E9E7B8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14D21-1BB6-485B-8C59-2AE332786B15}" type="datetimeFigureOut">
              <a:rPr lang="en-US" smtClean="0"/>
              <a:t>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62ACA-0FB6-4FFE-97D4-40BFB0951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3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32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403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83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41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60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86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38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62ACA-0FB6-4FFE-97D4-40BFB0951D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43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67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84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01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19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5914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8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5260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34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926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035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76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E7BDA-2651-450D-8E1B-A6C41AADC9C0}" type="datetimeFigureOut">
              <a:rPr lang="de-DE" smtClean="0"/>
              <a:t>15.02.2025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690F-960B-4477-B7FC-BA043A96490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602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7881" y="2161309"/>
            <a:ext cx="9722846" cy="2493818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br>
              <a:rPr lang="en-US" b="1" dirty="0"/>
            </a:br>
            <a:r>
              <a:rPr lang="ro-RO" b="1" dirty="0">
                <a:solidFill>
                  <a:schemeClr val="accent6">
                    <a:lumMod val="50000"/>
                  </a:schemeClr>
                </a:solidFill>
              </a:rPr>
              <a:t>Comportamentul colectiv și mișcările sociale</a:t>
            </a:r>
            <a:br>
              <a:rPr lang="en-US" b="1" dirty="0">
                <a:solidFill>
                  <a:schemeClr val="accent6">
                    <a:lumMod val="50000"/>
                  </a:schemeClr>
                </a:solidFill>
              </a:rPr>
            </a:br>
            <a:endParaRPr lang="de-DE" b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576373"/>
            <a:ext cx="9144000" cy="897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 DE STAT DIN MOLDOVA </a:t>
            </a:r>
          </a:p>
          <a:p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Departamentul Sociologie și Asistență Socială</a:t>
            </a:r>
          </a:p>
          <a:p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" r="7805"/>
          <a:stretch/>
        </p:blipFill>
        <p:spPr>
          <a:xfrm>
            <a:off x="9424658" y="561180"/>
            <a:ext cx="915304" cy="1022139"/>
          </a:xfrm>
          <a:prstGeom prst="rect">
            <a:avLst/>
          </a:prstGeom>
          <a:ln w="28575">
            <a:noFill/>
          </a:ln>
        </p:spPr>
      </p:pic>
      <p:pic>
        <p:nvPicPr>
          <p:cNvPr id="6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190" y="511301"/>
            <a:ext cx="640050" cy="102767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90024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351692"/>
            <a:ext cx="11123526" cy="6008915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evenimente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încărcătură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inacceptabil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(ex. p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articipanţii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estival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sărbători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active</a:t>
            </a:r>
          </a:p>
          <a:p>
            <a:pPr marL="0" lv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 care s-a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bucurat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o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adunare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agitată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revarsă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distructivă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descarce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acumulat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acţioneze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împotriva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Violenţa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suporterilor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echipe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fotbal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linşează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active.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07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482" y="844062"/>
            <a:ext cx="10721592" cy="36877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fost identificat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cincilea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protestatară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mulţimii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moderat,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dar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distructivă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iolenţa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intervine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disputelor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muncă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protestatare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de-DE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38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418" y="542611"/>
            <a:ext cx="11324493" cy="5848141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o-RO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Opinia publică </a:t>
            </a:r>
            <a:r>
              <a:rPr lang="ro-RO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excentricităţile</a:t>
            </a:r>
            <a:endParaRPr lang="ro-RO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Opinia publică. 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formată din ideile colective ale unui public asupra unei probleme precise. Întrucât ideile nu numai variază, ci se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schimbă după noi împrejurări, opinia publică se referă la un anumit moment în timp. Opiniile devin publice dacă sunt comunicate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altora, care le preiau, le discută, le rectifică sau chiar le resping. Numai în dezbaterea colectivă (prin intermediul presei, al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conversaţiilor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mitingurilor etc.) opinia devine opinie publică.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Propaganda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oameni încearcă sa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influenţeze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opinia politică, inclusiv politicienii,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lobbyştii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organizaţiile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interes special. În timp ce fac aceasta, ei pot folosi propaganda,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informaţii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puncte de vedere care încearcă, în mod deliberat, să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influenţeze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să modeleze opinia publică. Reclamele comerciale, discursurile politice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publicitatea făcută de unele </a:t>
            </a:r>
            <a:r>
              <a:rPr lang="ro-RO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</a:t>
            </a:r>
            <a:r>
              <a:rPr lang="ro-RO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sunt, într-o oarecare măsură, forme de propagandă. 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566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74" y="793819"/>
            <a:ext cx="11143622" cy="592563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Excentricităţile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atenţie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(fads)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(fashion).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entuziasm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devenit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 au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apărut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trecut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“streaking”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alergarea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pielea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public), hula-hoop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hawaian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hula),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cuburile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Rubik,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discotecă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eribilismele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printre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tineri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consolidează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identitatea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plictisesc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abandoneaz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489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47" y="512466"/>
            <a:ext cx="11404879" cy="588833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opinii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care,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arată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preferinţa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vieţii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vestimentaţie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coafură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alimentaţie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lectură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etc.) Moda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înfăţişare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vogă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Însuşi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cuvântul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teribilismele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un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accentului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create din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raţiuni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comerciale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stiluri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îmbrăcăminte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debaraseze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hainele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cumpere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mode.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1096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763675"/>
            <a:ext cx="11224010" cy="59557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Panica şi isteria în masă</a:t>
            </a:r>
            <a:endParaRPr lang="ro-R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Panica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dezorganizată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produce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încearcă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sentiment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copleşitoare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le reduce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căuta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rezonabile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iraţional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egocentric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contraproductiv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Strigătele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ţipetele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confuzia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nenumărate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incendii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aglomerate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survenit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îngrămădeau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ieşire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săreau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ferestre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terpersonale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nemaifiind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orientaţi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8838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854" y="653142"/>
            <a:ext cx="10982848" cy="58380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/>
              <a:t>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Isteria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răspândirea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fricii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ameninţării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pericole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similar,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reacţionează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fervoare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Exemple: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maladiei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SIDA,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 19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hrăneşte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începută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răspândeşte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focul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grecesc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împrejurări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iraţional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contraproductiv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60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9CCD7-A6F6-F655-C1D0-6509DE90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73" y="442127"/>
            <a:ext cx="11163717" cy="753627"/>
          </a:xfrm>
        </p:spPr>
        <p:txBody>
          <a:bodyPr>
            <a:normAutofit fontScale="90000"/>
          </a:bodyPr>
          <a:lstStyle/>
          <a:p>
            <a:pPr algn="ctr"/>
            <a:r>
              <a:rPr lang="ro-RO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Definirea </a:t>
            </a:r>
            <a:r>
              <a:rPr lang="ro-RO" sz="4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mişcărilor</a:t>
            </a:r>
            <a:r>
              <a:rPr lang="ro-RO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</a:t>
            </a:r>
            <a:br>
              <a:rPr lang="ro-RO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273" y="1195754"/>
            <a:ext cx="11163717" cy="50643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oarecum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ca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întindere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discutate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deliberat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orientându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aceleaşi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vederea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realizării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similare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ample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 pot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promo-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schimbărilor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forţe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0709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1ACDD-0623-1E93-405C-DC5576D0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0049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apariţie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obiectivi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</a:t>
            </a:r>
            <a:r>
              <a:rPr lang="ro-R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ferențierilor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blocarea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împiedică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satisfacă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dezorganizarea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datorită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externe;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crizele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deteriorarea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subiectivi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nemulţumirile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apar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injustiţiei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sentimentelor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frustrare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confuzie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nelinişte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nesiguranţă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accentuarea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contactele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nemulţumiţi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apariţia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direcţionează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apariţia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urmăresc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deliberat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681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3BE7C-DF72-1C24-66E3-9BD9B7341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0049"/>
          </a:xfrm>
        </p:spPr>
        <p:txBody>
          <a:bodyPr>
            <a:normAutofit fontScale="90000"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etapele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mişcărilor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786B5-21CA-9149-CFE5-F5E2BA023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336" y="984738"/>
            <a:ext cx="10660464" cy="51922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justifică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definesc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doreşte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influenţeze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consecinţele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apărea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vagă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serveşte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modalitate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recruta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Organizarea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un mic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conducători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devotaţi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afară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aceştia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frecvent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susţinători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sunt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simpatie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moral.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ajunge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7417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ro-RO" sz="5400" b="1"/>
              <a:t>Planul lecției:</a:t>
            </a:r>
            <a:br>
              <a:rPr lang="en-US" sz="5400"/>
            </a:br>
            <a:endParaRPr lang="de-DE" sz="5400" b="1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6418" y="552091"/>
            <a:ext cx="6625530" cy="5428085"/>
          </a:xfrm>
        </p:spPr>
        <p:txBody>
          <a:bodyPr anchor="ctr">
            <a:normAutofit/>
          </a:bodyPr>
          <a:lstStyle/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it-I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Coordonatele definitorii ale comportamentului colectiv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Dimensiunile comportamentului colectiv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Elementele fundamentale ale comportamentului colectiv.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orme de comportament colectiv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Definirea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mişcărilor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sociale. </a:t>
            </a: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Factori de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apariţie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mişcărilor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Caracteristicile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şi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etapele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mişcărilor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</a:t>
            </a:r>
          </a:p>
          <a:p>
            <a:pPr marL="457200" indent="-457200" algn="just">
              <a:spcAft>
                <a:spcPts val="300"/>
              </a:spcAft>
              <a:buFont typeface="+mj-lt"/>
              <a:buAutoNum type="arabicPeriod"/>
              <a:tabLst>
                <a:tab pos="-1778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Tipologia </a:t>
            </a:r>
            <a:r>
              <a:rPr lang="ro-RO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mişcărilor</a:t>
            </a:r>
            <a:r>
              <a:rPr lang="ro-RO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sociale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84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B8C79-FC9A-3D3D-9667-813F1D2DB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6" y="552659"/>
            <a:ext cx="10972800" cy="587828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7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Tactica</a:t>
            </a:r>
            <a:endParaRPr lang="en-US" sz="7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7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precise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urmăreşte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atingerea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scop.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precise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îndeplinite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mobilizarea</a:t>
            </a:r>
            <a:r>
              <a:rPr lang="ro-RO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sprijinului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simpatizanţilor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 a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implicaţi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încercarea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</a:t>
            </a:r>
            <a:r>
              <a:rPr lang="ro-RO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atitudinile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nu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înconjurător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convinge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ro-RO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deşeuri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încurajeze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reciclarea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hârtiei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ro-RO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sticlelor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cutiilor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conserve;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promoveze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legislaţie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adecvată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</a:t>
            </a:r>
            <a:r>
              <a:rPr lang="ro-RO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nivelurile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local, statal </a:t>
            </a:r>
            <a:r>
              <a:rPr lang="en-US" sz="7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7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federal.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84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81DB0-BF59-9D5A-CABE-DD1496508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53" y="432078"/>
            <a:ext cx="11053187" cy="58682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Etapele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(Blumer, 1969; Tilly, 1978)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remarcat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ciclurile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apariţia,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birocratizarea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declinul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43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227CC-059B-B475-F393-F2633FE3C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191" y="512466"/>
            <a:ext cx="10922558" cy="566449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etapă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apariţia </a:t>
            </a:r>
            <a:endParaRPr lang="ro-RO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apar ca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neîmplinită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nemulţumiţi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 din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recentă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Exemplu: m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işcarea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început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nemulţumire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crescândă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subordonat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femeilor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Aşadar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apariţiei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mic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activişti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mobilizează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doua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etapă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asocierea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propagandei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interesaţi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micului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iniţial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Ei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asociază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unesc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organizeze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activităţile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mic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conducător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Sunt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adoptate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planurile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participării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oarecare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sunt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demonstraţiile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publicul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devină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conştient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652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1D76-87BC-B7B1-9AF9-37369C698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4" y="462223"/>
            <a:ext cx="11002945" cy="595867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treia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birocratizarea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ajunge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dobândeşte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reguli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specializate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ierarhică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nevoile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altfel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dirijată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etapă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declinul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sfârşesc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rare,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realizează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motive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continue.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decădea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conducerea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cooptată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fiindcă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mobilizează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resursele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Nu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neobişnuite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divergențele de opinii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îndeosebi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conducător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deosebite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privinţa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duce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declinul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Alte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pierderea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suprimarea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final,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birocratizarea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exagerată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piardă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84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D17C-D37F-1B77-EB18-018BD66D8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302" y="365125"/>
            <a:ext cx="10459497" cy="649759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Tipurile de </a:t>
            </a:r>
            <a:r>
              <a:rPr lang="ro-RO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22D0B-0E84-9278-4C50-2CD7DF9E6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853" y="1115367"/>
            <a:ext cx="10932606" cy="50615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indivizilor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fie de a-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salvatoare</a:t>
            </a:r>
            <a:r>
              <a:rPr lang="en-US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alternative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să-şi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propriul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încearcă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convingă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renunţe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atitudini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înlocuiască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salvatoare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încearcă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radicale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conştiinţa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modului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percepe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lumea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</a:t>
            </a:r>
            <a:r>
              <a:rPr lang="ro-RO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simţi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ea. </a:t>
            </a:r>
            <a:endParaRPr lang="ro-RO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772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4E8D5-DC60-D09E-EBDE-668E83EA3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611" y="462224"/>
            <a:ext cx="11063235" cy="5714739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încearcă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concentrează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regresive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reformiste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revoluţionare</a:t>
            </a:r>
            <a:r>
              <a:rPr lang="ro-RO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utopice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regresive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ca scop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rezistenţa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revenirea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stare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anterioară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întoarcă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înapoi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ceasul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progresului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religioase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căror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scop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schimbarea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individului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sunt,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deseori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regresive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10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reformiste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fond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mulţumite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reformiste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acţionează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sistemului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politic existent, ca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promoveze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moderate.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mediul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înconjurător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feministe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Mişcarea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consumatorilor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reformiste</a:t>
            </a:r>
            <a:r>
              <a:rPr lang="en-US" sz="10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34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70C49-21C1-2403-614A-AEDE8E9E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20" y="663191"/>
            <a:ext cx="10701494" cy="56069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revoluţionare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nemulţumiri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realităţile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 Ele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program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ideologic precis, cu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radical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fundamentală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Revoluţia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Cubei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Franţei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Filipinelor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Uniunii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Sovietice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Unite sunt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utopice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restructurare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radicală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societăţii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le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lipseşte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plan bine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gândit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utopice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deosebesc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revoluţionare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recurgă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violenţă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Cuvântul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utopie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ajuns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imagine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plăcută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vagă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</a:t>
            </a:r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perfecte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023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621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o-RO" sz="6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o-RO" sz="6000" b="1" dirty="0" err="1">
                <a:solidFill>
                  <a:schemeClr val="accent6">
                    <a:lumMod val="75000"/>
                  </a:schemeClr>
                </a:solidFill>
              </a:rPr>
              <a:t>Multumesc</a:t>
            </a:r>
            <a:r>
              <a:rPr lang="ro-RO" sz="6000" b="1" dirty="0">
                <a:solidFill>
                  <a:schemeClr val="accent6">
                    <a:lumMod val="75000"/>
                  </a:schemeClr>
                </a:solidFill>
              </a:rPr>
              <a:t> pentru atenție!</a:t>
            </a:r>
          </a:p>
        </p:txBody>
      </p:sp>
    </p:spTree>
    <p:extLst>
      <p:ext uri="{BB962C8B-B14F-4D97-AF65-F5344CB8AC3E}">
        <p14:creationId xmlns:p14="http://schemas.microsoft.com/office/powerpoint/2010/main" val="3968977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241160"/>
            <a:ext cx="11485266" cy="60396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Definirea conceptului de ”</a:t>
            </a:r>
            <a:r>
              <a:rPr lang="it-IT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comportamentul colectiv</a:t>
            </a:r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b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742" y="1014884"/>
            <a:ext cx="11404878" cy="501412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 conceptul de „comportament colectiv” sunt desemnate fenomene care, la prima vedere, sunt foarte diferite (de exemplu, publicul unui spectacol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greviştii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dintr-o întreprindere, moda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zvonurile, opinia publică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panica etc.).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Însă, aceste fenomene,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caracteristici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diferenţiale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evidente,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totuşi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un element comun,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anume: faptul că ele rezultă din </a:t>
            </a:r>
            <a:r>
              <a:rPr lang="ro-RO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interacţiunea</a:t>
            </a: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comportamentală a persoanelor ce se află în număr mare împreună.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o-RO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Deci, </a:t>
            </a:r>
            <a:r>
              <a:rPr lang="ro-RO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 colectiv este un tip de comportament spontan, ghidat de norme, adesea divergente </a:t>
            </a:r>
            <a:r>
              <a:rPr lang="ro-RO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faţă</a:t>
            </a:r>
            <a:r>
              <a:rPr lang="ro-RO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cele general acceptate, create de </a:t>
            </a:r>
            <a:r>
              <a:rPr lang="ro-RO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</a:t>
            </a:r>
            <a:r>
              <a:rPr lang="ro-RO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ro-RO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ro-RO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dată.</a:t>
            </a:r>
          </a:p>
        </p:txBody>
      </p:sp>
    </p:spTree>
    <p:extLst>
      <p:ext uri="{BB962C8B-B14F-4D97-AF65-F5344CB8AC3E}">
        <p14:creationId xmlns:p14="http://schemas.microsoft.com/office/powerpoint/2010/main" val="3942545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D8B1E-C0E4-FA0F-A24D-B5918F7E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820"/>
            <a:ext cx="10515600" cy="921064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Dimensiunile comportamentului colectiv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140" y="1014884"/>
            <a:ext cx="11163719" cy="50716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Scopurile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comportamentului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 fi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exteriorizarea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sentimente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instrumentale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avantaje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elibera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pozitivă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spunem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de-a face cu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s-au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adunat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stare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instrumental.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 instrumental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categorică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gradului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face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neorganizate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formal)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înalt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organizate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formal).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două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extreme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intermediare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29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6F5DD-9B03-86C6-2EFB-4508527C8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4" y="763676"/>
            <a:ext cx="10912510" cy="541328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comportamentului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scurtă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ore,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festivităţi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lungă durată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persistenţă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săptămâni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tulburările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menţionate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corelaţii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expresiv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are,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grad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instrumental;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conduce la apariţia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lider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48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35F45-8BAC-7E44-0891-07F05A02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83391" cy="1242611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it-I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Elementele fundamentale ale comportamentului colectiv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807840" cy="44144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durată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ltul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temporar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iminentă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concert, 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manifestaţie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incendiu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amploare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probabil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limitată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scop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87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741" y="281354"/>
            <a:ext cx="11386914" cy="620257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 ambiguă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limitele sociale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Limitele exacte ale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orice formă de comportament colectiv nu sunt totdeauna clare. De exemplu,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locul unei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demonstraţii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adună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oameni, nu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toţi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ea; unii sunt simpli spectatori care vor să afle ce se întâmplă. Nici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comportament colectiv, cum este, de exemplu, o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concert, nu se cunosc în mod necesar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se identifică unul cu altul.</a:t>
            </a:r>
          </a:p>
          <a:p>
            <a:pPr marL="0" indent="0" algn="just">
              <a:buNone/>
            </a:pP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Normele sociale slabe </a:t>
            </a:r>
            <a:r>
              <a:rPr lang="ro-RO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recent dezvoltate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comportamentul colectiv, normele standard nu sunt călăuze suficiente pentru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adecvate. Drept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consecinţă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este mai probabil ca un comportament colectiv să fie relativ mai spontan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imprevizibil decât comportamentul în contexte mai clare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socialmente mai reglementate. Comportamentul colectiv include comportamentul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 maselor, comportamentul dezastrului, al gloatei, panica, zvonurile, moda, propaganda, opinia publică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mişcările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sociale.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Comportamentul colectiv este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spontană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scurtă durată a unui număr relativ mare de oameni, care apare în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ambigue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contrastează cu comportamentul grupurilor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organizaţiilor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Limitele sociale ale comportamentului colectiv sunt neclare, iar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participanţilor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sunt reglementate de norme sociale relativ slabe.</a:t>
            </a:r>
          </a:p>
        </p:txBody>
      </p:sp>
    </p:spTree>
    <p:extLst>
      <p:ext uri="{BB962C8B-B14F-4D97-AF65-F5344CB8AC3E}">
        <p14:creationId xmlns:p14="http://schemas.microsoft.com/office/powerpoint/2010/main" val="214317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E92A9-8AA2-7858-136C-47F3B3BC0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64" y="147191"/>
            <a:ext cx="10515600" cy="1067691"/>
          </a:xfrm>
        </p:spPr>
        <p:txBody>
          <a:bodyPr>
            <a:normAutofit/>
          </a:bodyPr>
          <a:lstStyle/>
          <a:p>
            <a:pPr algn="ctr"/>
            <a:r>
              <a:rPr lang="ro-RO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comportament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colectiv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658" y="1135464"/>
            <a:ext cx="11163720" cy="542611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o-RO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endParaRPr lang="ro-RO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Cea mai importantă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dramatică formă de comportament colectiv este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grupare temporară de indivizi,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aflaţi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apropiere fizică, fie din întâmplare, fie deliberat, în virtutea unui obiect sau interes comun.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Existenţa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unor interese, motive, obiective similare și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prezenţa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unor indivizi în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acelaşi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moment, nu constituie însă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suficiente pentru crearea unei structuri.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sens sociologic, </a:t>
            </a:r>
            <a:r>
              <a:rPr lang="ro-RO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noţiunea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ro-RO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acoperă o varietate de forme de grupare, caracterizate prin lipsă de coeziune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organizare,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reacţie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emoţională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situaţiile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în care este implicată. </a:t>
            </a:r>
          </a:p>
          <a:p>
            <a:pPr marL="0" indent="0" algn="just">
              <a:buNone/>
            </a:pP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Aceste caracteristici disting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orice colectivitate cu un anumit grad de organizare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grupul social care posedă o organizare internă definită de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instituţii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modele de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mecanisme de control. Lipsa acestor elemente face ca, odată satisfăcute sau schimbate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condiţiile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au condus la constituirea </a:t>
            </a:r>
            <a:r>
              <a:rPr lang="ro-RO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mulţimii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aceasta să se dizolve.</a:t>
            </a:r>
          </a:p>
        </p:txBody>
      </p:sp>
    </p:spTree>
    <p:extLst>
      <p:ext uri="{BB962C8B-B14F-4D97-AF65-F5344CB8AC3E}">
        <p14:creationId xmlns:p14="http://schemas.microsoft.com/office/powerpoint/2010/main" val="22438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19" y="803869"/>
            <a:ext cx="10781881" cy="5644400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Sociologul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Herbert Blumer (l969)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just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întâmplătoare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adunare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spontan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deoarece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oarecare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eveniment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obişnuit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atrage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atenţia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puţin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întâmplătoare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exemplificată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trecătorii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opresc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privească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accident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convenţionale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s-au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adunat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scop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precis.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Acţiunile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lor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călăuzite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anumită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interacţiune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prelegere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film sunt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mulţime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convenţională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 au un scop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urmăresc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48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6277</TotalTime>
  <Words>3254</Words>
  <Application>Microsoft Office PowerPoint</Application>
  <PresentationFormat>Widescreen</PresentationFormat>
  <Paragraphs>110</Paragraphs>
  <Slides>27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Theme</vt:lpstr>
      <vt:lpstr>    Comportamentul colectiv și mișcările sociale </vt:lpstr>
      <vt:lpstr>Planul lecției: </vt:lpstr>
      <vt:lpstr> 1. Definirea conceptului de ”comportamentul colectiv” </vt:lpstr>
      <vt:lpstr>2. Dimensiunile comportamentului colectiv</vt:lpstr>
      <vt:lpstr>PowerPoint Presentation</vt:lpstr>
      <vt:lpstr>3. Elementele fundamentale ale comportamentului colectiv. </vt:lpstr>
      <vt:lpstr>PowerPoint Presentation</vt:lpstr>
      <vt:lpstr>4. Forme de comportament colectiv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Definirea mişcărilor sociale </vt:lpstr>
      <vt:lpstr>6. Factori de apariţie a mişcărilor sociale</vt:lpstr>
      <vt:lpstr>7. Caracteristicile și etapele mişcărilor sociale: </vt:lpstr>
      <vt:lpstr>PowerPoint Presentation</vt:lpstr>
      <vt:lpstr>PowerPoint Presentation</vt:lpstr>
      <vt:lpstr>PowerPoint Presentation</vt:lpstr>
      <vt:lpstr>PowerPoint Presentation</vt:lpstr>
      <vt:lpstr>8. Tipurile de mişcări sociale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tezei</dc:title>
  <dc:creator>Bulgaru Oleg</dc:creator>
  <cp:lastModifiedBy>Isac, Oxana</cp:lastModifiedBy>
  <cp:revision>201</cp:revision>
  <dcterms:created xsi:type="dcterms:W3CDTF">2020-06-01T15:31:52Z</dcterms:created>
  <dcterms:modified xsi:type="dcterms:W3CDTF">2025-02-16T00:23:44Z</dcterms:modified>
</cp:coreProperties>
</file>