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30"/>
  </p:notesMasterIdLst>
  <p:sldIdLst>
    <p:sldId id="256" r:id="rId2"/>
    <p:sldId id="257" r:id="rId3"/>
    <p:sldId id="292" r:id="rId4"/>
    <p:sldId id="259" r:id="rId5"/>
    <p:sldId id="293" r:id="rId6"/>
    <p:sldId id="294" r:id="rId7"/>
    <p:sldId id="295" r:id="rId8"/>
    <p:sldId id="260" r:id="rId9"/>
    <p:sldId id="261" r:id="rId10"/>
    <p:sldId id="262" r:id="rId11"/>
    <p:sldId id="263" r:id="rId12"/>
    <p:sldId id="296" r:id="rId13"/>
    <p:sldId id="297" r:id="rId14"/>
    <p:sldId id="298" r:id="rId15"/>
    <p:sldId id="299" r:id="rId16"/>
    <p:sldId id="300" r:id="rId17"/>
    <p:sldId id="302" r:id="rId18"/>
    <p:sldId id="304" r:id="rId19"/>
    <p:sldId id="308" r:id="rId20"/>
    <p:sldId id="310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1C6987-5E8E-4923-9C9D-BA9C3D1C33EC}" v="3" dt="2025-02-08T01:01:35.7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1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821C6987-5E8E-4923-9C9D-BA9C3D1C33EC}"/>
    <pc:docChg chg="undo redo custSel addSld delSld modSld">
      <pc:chgData name="Isac, Oxana" userId="33b70050-1310-4b9f-9abd-d2e2d422a0b4" providerId="ADAL" clId="{821C6987-5E8E-4923-9C9D-BA9C3D1C33EC}" dt="2025-02-15T21:35:34.504" v="1741" actId="113"/>
      <pc:docMkLst>
        <pc:docMk/>
      </pc:docMkLst>
      <pc:sldChg chg="modSp mod">
        <pc:chgData name="Isac, Oxana" userId="33b70050-1310-4b9f-9abd-d2e2d422a0b4" providerId="ADAL" clId="{821C6987-5E8E-4923-9C9D-BA9C3D1C33EC}" dt="2025-02-07T23:22:02.268" v="46" actId="20577"/>
        <pc:sldMkLst>
          <pc:docMk/>
          <pc:sldMk cId="1900247508" sldId="256"/>
        </pc:sldMkLst>
        <pc:spChg chg="mod">
          <ac:chgData name="Isac, Oxana" userId="33b70050-1310-4b9f-9abd-d2e2d422a0b4" providerId="ADAL" clId="{821C6987-5E8E-4923-9C9D-BA9C3D1C33EC}" dt="2025-02-07T23:22:02.268" v="46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 setBg">
        <pc:chgData name="Isac, Oxana" userId="33b70050-1310-4b9f-9abd-d2e2d422a0b4" providerId="ADAL" clId="{821C6987-5E8E-4923-9C9D-BA9C3D1C33EC}" dt="2025-02-15T21:35:34.504" v="1741" actId="113"/>
        <pc:sldMkLst>
          <pc:docMk/>
          <pc:sldMk cId="1042484679" sldId="257"/>
        </pc:sldMkLst>
        <pc:spChg chg="mod">
          <ac:chgData name="Isac, Oxana" userId="33b70050-1310-4b9f-9abd-d2e2d422a0b4" providerId="ADAL" clId="{821C6987-5E8E-4923-9C9D-BA9C3D1C33EC}" dt="2025-02-15T21:35:23.080" v="1739" actId="26606"/>
          <ac:spMkLst>
            <pc:docMk/>
            <pc:sldMk cId="1042484679" sldId="257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15T21:35:34.504" v="1741" actId="113"/>
          <ac:spMkLst>
            <pc:docMk/>
            <pc:sldMk cId="1042484679" sldId="257"/>
            <ac:spMk id="3" creationId="{00000000-0000-0000-0000-000000000000}"/>
          </ac:spMkLst>
        </pc:spChg>
        <pc:spChg chg="add">
          <ac:chgData name="Isac, Oxana" userId="33b70050-1310-4b9f-9abd-d2e2d422a0b4" providerId="ADAL" clId="{821C6987-5E8E-4923-9C9D-BA9C3D1C33EC}" dt="2025-02-15T21:35:23.080" v="1739" actId="26606"/>
          <ac:spMkLst>
            <pc:docMk/>
            <pc:sldMk cId="1042484679" sldId="257"/>
            <ac:spMk id="8" creationId="{777A147A-9ED8-46B4-8660-1B3C2AA880B5}"/>
          </ac:spMkLst>
        </pc:spChg>
        <pc:spChg chg="add">
          <ac:chgData name="Isac, Oxana" userId="33b70050-1310-4b9f-9abd-d2e2d422a0b4" providerId="ADAL" clId="{821C6987-5E8E-4923-9C9D-BA9C3D1C33EC}" dt="2025-02-15T21:35:23.080" v="1739" actId="26606"/>
          <ac:spMkLst>
            <pc:docMk/>
            <pc:sldMk cId="1042484679" sldId="257"/>
            <ac:spMk id="10" creationId="{5D6C15A0-C087-4593-8414-2B4EC1CDC3DE}"/>
          </ac:spMkLst>
        </pc:spChg>
      </pc:sldChg>
      <pc:sldChg chg="del">
        <pc:chgData name="Isac, Oxana" userId="33b70050-1310-4b9f-9abd-d2e2d422a0b4" providerId="ADAL" clId="{821C6987-5E8E-4923-9C9D-BA9C3D1C33EC}" dt="2025-02-07T23:26:17.241" v="62" actId="2696"/>
        <pc:sldMkLst>
          <pc:docMk/>
          <pc:sldMk cId="3162840469" sldId="258"/>
        </pc:sldMkLst>
      </pc:sldChg>
      <pc:sldChg chg="addSp delSp modSp mod">
        <pc:chgData name="Isac, Oxana" userId="33b70050-1310-4b9f-9abd-d2e2d422a0b4" providerId="ADAL" clId="{821C6987-5E8E-4923-9C9D-BA9C3D1C33EC}" dt="2025-02-08T01:54:42.741" v="1692" actId="2711"/>
        <pc:sldMkLst>
          <pc:docMk/>
          <pc:sldMk cId="2015029935" sldId="259"/>
        </pc:sldMkLst>
        <pc:spChg chg="mod">
          <ac:chgData name="Isac, Oxana" userId="33b70050-1310-4b9f-9abd-d2e2d422a0b4" providerId="ADAL" clId="{821C6987-5E8E-4923-9C9D-BA9C3D1C33EC}" dt="2025-02-08T01:54:42.741" v="1692" actId="2711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15T21:34:44.401" v="1736" actId="20577"/>
        <pc:sldMkLst>
          <pc:docMk/>
          <pc:sldMk cId="212489893" sldId="260"/>
        </pc:sldMkLst>
        <pc:spChg chg="mod">
          <ac:chgData name="Isac, Oxana" userId="33b70050-1310-4b9f-9abd-d2e2d422a0b4" providerId="ADAL" clId="{821C6987-5E8E-4923-9C9D-BA9C3D1C33EC}" dt="2025-02-15T21:34:44.401" v="1736" actId="20577"/>
          <ac:spMkLst>
            <pc:docMk/>
            <pc:sldMk cId="212489893" sldId="260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1:55:15.152" v="1697" actId="271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821C6987-5E8E-4923-9C9D-BA9C3D1C33EC}" dt="2025-02-08T01:56:13.030" v="1708" actId="255"/>
        <pc:sldMkLst>
          <pc:docMk/>
          <pc:sldMk cId="791072842" sldId="261"/>
        </pc:sldMkLst>
        <pc:spChg chg="mod ord">
          <ac:chgData name="Isac, Oxana" userId="33b70050-1310-4b9f-9abd-d2e2d422a0b4" providerId="ADAL" clId="{821C6987-5E8E-4923-9C9D-BA9C3D1C33EC}" dt="2025-02-08T01:56:05.343" v="1707" actId="255"/>
          <ac:spMkLst>
            <pc:docMk/>
            <pc:sldMk cId="791072842" sldId="261"/>
            <ac:spMk id="3" creationId="{00000000-0000-0000-0000-000000000000}"/>
          </ac:spMkLst>
        </pc:spChg>
        <pc:spChg chg="add mod ord">
          <ac:chgData name="Isac, Oxana" userId="33b70050-1310-4b9f-9abd-d2e2d422a0b4" providerId="ADAL" clId="{821C6987-5E8E-4923-9C9D-BA9C3D1C33EC}" dt="2025-02-08T01:56:13.030" v="1708" actId="255"/>
          <ac:spMkLst>
            <pc:docMk/>
            <pc:sldMk cId="791072842" sldId="261"/>
            <ac:spMk id="7" creationId="{0455109A-0022-27B7-E9EA-7878E0D536FB}"/>
          </ac:spMkLst>
        </pc:spChg>
        <pc:spChg chg="add mod ord">
          <ac:chgData name="Isac, Oxana" userId="33b70050-1310-4b9f-9abd-d2e2d422a0b4" providerId="ADAL" clId="{821C6987-5E8E-4923-9C9D-BA9C3D1C33EC}" dt="2025-02-08T00:18:06.165" v="535" actId="14100"/>
          <ac:spMkLst>
            <pc:docMk/>
            <pc:sldMk cId="791072842" sldId="261"/>
            <ac:spMk id="8" creationId="{3E658EBB-924F-BF04-335E-C2FD9F8DBF26}"/>
          </ac:spMkLst>
        </pc:spChg>
      </pc:sldChg>
      <pc:sldChg chg="modSp mod">
        <pc:chgData name="Isac, Oxana" userId="33b70050-1310-4b9f-9abd-d2e2d422a0b4" providerId="ADAL" clId="{821C6987-5E8E-4923-9C9D-BA9C3D1C33EC}" dt="2025-02-08T00:35:10.833" v="705" actId="2711"/>
        <pc:sldMkLst>
          <pc:docMk/>
          <pc:sldMk cId="2287383127" sldId="262"/>
        </pc:sldMkLst>
        <pc:spChg chg="mod">
          <ac:chgData name="Isac, Oxana" userId="33b70050-1310-4b9f-9abd-d2e2d422a0b4" providerId="ADAL" clId="{821C6987-5E8E-4923-9C9D-BA9C3D1C33EC}" dt="2025-02-08T00:21:39.911" v="550" actId="255"/>
          <ac:spMkLst>
            <pc:docMk/>
            <pc:sldMk cId="2287383127" sldId="26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0:35:10.833" v="705" actId="2711"/>
          <ac:spMkLst>
            <pc:docMk/>
            <pc:sldMk cId="2287383127" sldId="26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0:35:56.001" v="713" actId="20577"/>
        <pc:sldMkLst>
          <pc:docMk/>
          <pc:sldMk cId="3853566101" sldId="263"/>
        </pc:sldMkLst>
        <pc:spChg chg="mod">
          <ac:chgData name="Isac, Oxana" userId="33b70050-1310-4b9f-9abd-d2e2d422a0b4" providerId="ADAL" clId="{821C6987-5E8E-4923-9C9D-BA9C3D1C33EC}" dt="2025-02-08T00:35:56.001" v="713" actId="20577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22:05.546" v="1255" actId="6549"/>
        <pc:sldMkLst>
          <pc:docMk/>
          <pc:sldMk cId="3968977858" sldId="291"/>
        </pc:sldMkLst>
        <pc:spChg chg="mod">
          <ac:chgData name="Isac, Oxana" userId="33b70050-1310-4b9f-9abd-d2e2d422a0b4" providerId="ADAL" clId="{821C6987-5E8E-4923-9C9D-BA9C3D1C33EC}" dt="2025-02-08T01:22:05.546" v="1255" actId="6549"/>
          <ac:spMkLst>
            <pc:docMk/>
            <pc:sldMk cId="3968977858" sldId="29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7T23:34:30.925" v="120" actId="14100"/>
        <pc:sldMkLst>
          <pc:docMk/>
          <pc:sldMk cId="3942545924" sldId="292"/>
        </pc:sldMkLst>
        <pc:spChg chg="mod">
          <ac:chgData name="Isac, Oxana" userId="33b70050-1310-4b9f-9abd-d2e2d422a0b4" providerId="ADAL" clId="{821C6987-5E8E-4923-9C9D-BA9C3D1C33EC}" dt="2025-02-07T23:34:17.386" v="118" actId="2711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7T23:34:30.925" v="120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 chgLayout">
        <pc:chgData name="Isac, Oxana" userId="33b70050-1310-4b9f-9abd-d2e2d422a0b4" providerId="ADAL" clId="{821C6987-5E8E-4923-9C9D-BA9C3D1C33EC}" dt="2025-02-15T21:34:06.413" v="1731" actId="27636"/>
        <pc:sldMkLst>
          <pc:docMk/>
          <pc:sldMk cId="4279872955" sldId="293"/>
        </pc:sldMkLst>
        <pc:spChg chg="add mod ord">
          <ac:chgData name="Isac, Oxana" userId="33b70050-1310-4b9f-9abd-d2e2d422a0b4" providerId="ADAL" clId="{821C6987-5E8E-4923-9C9D-BA9C3D1C33EC}" dt="2025-02-15T21:34:00.330" v="1727" actId="27636"/>
          <ac:spMkLst>
            <pc:docMk/>
            <pc:sldMk cId="4279872955" sldId="293"/>
            <ac:spMk id="2" creationId="{E6D2B544-9B08-61F3-8BB6-FA32F1149CCA}"/>
          </ac:spMkLst>
        </pc:spChg>
        <pc:spChg chg="mod ord">
          <ac:chgData name="Isac, Oxana" userId="33b70050-1310-4b9f-9abd-d2e2d422a0b4" providerId="ADAL" clId="{821C6987-5E8E-4923-9C9D-BA9C3D1C33EC}" dt="2025-02-15T21:34:06.413" v="1731" actId="27636"/>
          <ac:spMkLst>
            <pc:docMk/>
            <pc:sldMk cId="4279872955" sldId="293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15T21:34:19.073" v="1732" actId="113"/>
        <pc:sldMkLst>
          <pc:docMk/>
          <pc:sldMk cId="2143174986" sldId="294"/>
        </pc:sldMkLst>
        <pc:spChg chg="mod">
          <ac:chgData name="Isac, Oxana" userId="33b70050-1310-4b9f-9abd-d2e2d422a0b4" providerId="ADAL" clId="{821C6987-5E8E-4923-9C9D-BA9C3D1C33EC}" dt="2025-02-15T21:34:19.073" v="1732" actId="113"/>
          <ac:spMkLst>
            <pc:docMk/>
            <pc:sldMk cId="2143174986" sldId="294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15T21:34:39.167" v="1734" actId="14100"/>
        <pc:sldMkLst>
          <pc:docMk/>
          <pc:sldMk cId="224386925" sldId="295"/>
        </pc:sldMkLst>
        <pc:spChg chg="mod">
          <ac:chgData name="Isac, Oxana" userId="33b70050-1310-4b9f-9abd-d2e2d422a0b4" providerId="ADAL" clId="{821C6987-5E8E-4923-9C9D-BA9C3D1C33EC}" dt="2025-02-15T21:34:39.167" v="1734" actId="14100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6:29.400" v="1709" actId="2711"/>
        <pc:sldMkLst>
          <pc:docMk/>
          <pc:sldMk cId="2268489292" sldId="296"/>
        </pc:sldMkLst>
        <pc:spChg chg="mod">
          <ac:chgData name="Isac, Oxana" userId="33b70050-1310-4b9f-9abd-d2e2d422a0b4" providerId="ADAL" clId="{821C6987-5E8E-4923-9C9D-BA9C3D1C33EC}" dt="2025-02-08T00:37:16.969" v="724" actId="2711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1:56:29.400" v="1709" actId="2711"/>
          <ac:spMkLst>
            <pc:docMk/>
            <pc:sldMk cId="2268489292" sldId="296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38.461" v="1710" actId="2711"/>
        <pc:sldMkLst>
          <pc:docMk/>
          <pc:sldMk cId="2410960989" sldId="297"/>
        </pc:sldMkLst>
        <pc:spChg chg="mod">
          <ac:chgData name="Isac, Oxana" userId="33b70050-1310-4b9f-9abd-d2e2d422a0b4" providerId="ADAL" clId="{821C6987-5E8E-4923-9C9D-BA9C3D1C33EC}" dt="2025-02-08T01:56:38.461" v="1710" actId="2711"/>
          <ac:spMkLst>
            <pc:docMk/>
            <pc:sldMk cId="2410960989" sldId="297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52.657" v="1713" actId="20577"/>
        <pc:sldMkLst>
          <pc:docMk/>
          <pc:sldMk cId="3918838268" sldId="298"/>
        </pc:sldMkLst>
        <pc:spChg chg="mod">
          <ac:chgData name="Isac, Oxana" userId="33b70050-1310-4b9f-9abd-d2e2d422a0b4" providerId="ADAL" clId="{821C6987-5E8E-4923-9C9D-BA9C3D1C33EC}" dt="2025-02-08T01:56:52.657" v="1713" actId="20577"/>
          <ac:spMkLst>
            <pc:docMk/>
            <pc:sldMk cId="3918838268" sldId="298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50.161" v="1685" actId="2711"/>
        <pc:sldMkLst>
          <pc:docMk/>
          <pc:sldMk cId="4005260652" sldId="299"/>
        </pc:sldMkLst>
        <pc:spChg chg="mod">
          <ac:chgData name="Isac, Oxana" userId="33b70050-1310-4b9f-9abd-d2e2d422a0b4" providerId="ADAL" clId="{821C6987-5E8E-4923-9C9D-BA9C3D1C33EC}" dt="2025-02-08T01:53:50.161" v="1685" actId="2711"/>
          <ac:spMkLst>
            <pc:docMk/>
            <pc:sldMk cId="4005260652" sldId="299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39.008" v="1684" actId="6549"/>
        <pc:sldMkLst>
          <pc:docMk/>
          <pc:sldMk cId="2310709665" sldId="300"/>
        </pc:sldMkLst>
        <pc:spChg chg="mod">
          <ac:chgData name="Isac, Oxana" userId="33b70050-1310-4b9f-9abd-d2e2d422a0b4" providerId="ADAL" clId="{821C6987-5E8E-4923-9C9D-BA9C3D1C33EC}" dt="2025-02-08T01:53:39.008" v="1684" actId="6549"/>
          <ac:spMkLst>
            <pc:docMk/>
            <pc:sldMk cId="2310709665" sldId="30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03.800" v="1679" actId="2711"/>
        <pc:sldMkLst>
          <pc:docMk/>
          <pc:sldMk cId="3043681840" sldId="302"/>
        </pc:sldMkLst>
        <pc:spChg chg="mod">
          <ac:chgData name="Isac, Oxana" userId="33b70050-1310-4b9f-9abd-d2e2d422a0b4" providerId="ADAL" clId="{821C6987-5E8E-4923-9C9D-BA9C3D1C33EC}" dt="2025-02-08T01:53:03.800" v="1679" actId="2711"/>
          <ac:spMkLst>
            <pc:docMk/>
            <pc:sldMk cId="3043681840" sldId="30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2:55.486" v="1678" actId="2711"/>
        <pc:sldMkLst>
          <pc:docMk/>
          <pc:sldMk cId="3088962817" sldId="304"/>
        </pc:sldMkLst>
        <pc:spChg chg="mod">
          <ac:chgData name="Isac, Oxana" userId="33b70050-1310-4b9f-9abd-d2e2d422a0b4" providerId="ADAL" clId="{821C6987-5E8E-4923-9C9D-BA9C3D1C33EC}" dt="2025-02-08T00:56:29.157" v="1025" actId="255"/>
          <ac:spMkLst>
            <pc:docMk/>
            <pc:sldMk cId="3088962817" sldId="304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1:52:55.486" v="1678" actId="2711"/>
          <ac:spMkLst>
            <pc:docMk/>
            <pc:sldMk cId="3088962817" sldId="304"/>
            <ac:spMk id="3" creationId="{00000000-0000-0000-0000-000000000000}"/>
          </ac:spMkLst>
        </pc:spChg>
      </pc:sldChg>
      <pc:sldChg chg="delSp modSp del mod chgLayout">
        <pc:chgData name="Isac, Oxana" userId="33b70050-1310-4b9f-9abd-d2e2d422a0b4" providerId="ADAL" clId="{821C6987-5E8E-4923-9C9D-BA9C3D1C33EC}" dt="2025-02-08T01:01:44.360" v="1068" actId="2696"/>
        <pc:sldMkLst>
          <pc:docMk/>
          <pc:sldMk cId="2495836428" sldId="306"/>
        </pc:sldMkLst>
      </pc:sldChg>
      <pc:sldChg chg="addSp delSp modSp mod">
        <pc:chgData name="Isac, Oxana" userId="33b70050-1310-4b9f-9abd-d2e2d422a0b4" providerId="ADAL" clId="{821C6987-5E8E-4923-9C9D-BA9C3D1C33EC}" dt="2025-02-08T01:52:47.914" v="1677" actId="2711"/>
        <pc:sldMkLst>
          <pc:docMk/>
          <pc:sldMk cId="4110295319" sldId="308"/>
        </pc:sldMkLst>
        <pc:spChg chg="mod">
          <ac:chgData name="Isac, Oxana" userId="33b70050-1310-4b9f-9abd-d2e2d422a0b4" providerId="ADAL" clId="{821C6987-5E8E-4923-9C9D-BA9C3D1C33EC}" dt="2025-02-08T01:52:47.914" v="1677" actId="2711"/>
          <ac:spMkLst>
            <pc:docMk/>
            <pc:sldMk cId="4110295319" sldId="30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15T21:34:58.569" v="1738" actId="20577"/>
        <pc:sldMkLst>
          <pc:docMk/>
          <pc:sldMk cId="3361767676" sldId="310"/>
        </pc:sldMkLst>
        <pc:spChg chg="mod">
          <ac:chgData name="Isac, Oxana" userId="33b70050-1310-4b9f-9abd-d2e2d422a0b4" providerId="ADAL" clId="{821C6987-5E8E-4923-9C9D-BA9C3D1C33EC}" dt="2025-02-15T21:34:58.569" v="1738" actId="20577"/>
          <ac:spMkLst>
            <pc:docMk/>
            <pc:sldMk cId="3361767676" sldId="310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1:52:41.776" v="1676" actId="2711"/>
          <ac:spMkLst>
            <pc:docMk/>
            <pc:sldMk cId="3361767676" sldId="31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2:34.789" v="1675" actId="2711"/>
        <pc:sldMkLst>
          <pc:docMk/>
          <pc:sldMk cId="1297481606" sldId="312"/>
        </pc:sldMkLst>
        <pc:spChg chg="mod">
          <ac:chgData name="Isac, Oxana" userId="33b70050-1310-4b9f-9abd-d2e2d422a0b4" providerId="ADAL" clId="{821C6987-5E8E-4923-9C9D-BA9C3D1C33EC}" dt="2025-02-08T01:52:34.789" v="1675" actId="2711"/>
          <ac:spMkLst>
            <pc:docMk/>
            <pc:sldMk cId="1297481606" sldId="312"/>
            <ac:spMk id="3" creationId="{00000000-0000-0000-0000-000000000000}"/>
          </ac:spMkLst>
        </pc:spChg>
      </pc:sldChg>
      <pc:sldChg chg="delSp modSp new mod">
        <pc:chgData name="Isac, Oxana" userId="33b70050-1310-4b9f-9abd-d2e2d422a0b4" providerId="ADAL" clId="{821C6987-5E8E-4923-9C9D-BA9C3D1C33EC}" dt="2025-02-08T01:52:16.714" v="1673" actId="2711"/>
        <pc:sldMkLst>
          <pc:docMk/>
          <pc:sldMk cId="301122941" sldId="313"/>
        </pc:sldMkLst>
        <pc:spChg chg="mod">
          <ac:chgData name="Isac, Oxana" userId="33b70050-1310-4b9f-9abd-d2e2d422a0b4" providerId="ADAL" clId="{821C6987-5E8E-4923-9C9D-BA9C3D1C33EC}" dt="2025-02-08T01:52:16.714" v="1673" actId="2711"/>
          <ac:spMkLst>
            <pc:docMk/>
            <pc:sldMk cId="301122941" sldId="313"/>
            <ac:spMk id="3" creationId="{3BADB0A7-60A0-58FD-06B2-A3E7B483A73D}"/>
          </ac:spMkLst>
        </pc:spChg>
      </pc:sldChg>
      <pc:sldChg chg="delSp modSp new mod">
        <pc:chgData name="Isac, Oxana" userId="33b70050-1310-4b9f-9abd-d2e2d422a0b4" providerId="ADAL" clId="{821C6987-5E8E-4923-9C9D-BA9C3D1C33EC}" dt="2025-02-08T01:52:24.331" v="1674" actId="2711"/>
        <pc:sldMkLst>
          <pc:docMk/>
          <pc:sldMk cId="809447788" sldId="314"/>
        </pc:sldMkLst>
        <pc:spChg chg="mod">
          <ac:chgData name="Isac, Oxana" userId="33b70050-1310-4b9f-9abd-d2e2d422a0b4" providerId="ADAL" clId="{821C6987-5E8E-4923-9C9D-BA9C3D1C33EC}" dt="2025-02-08T01:52:24.331" v="1674" actId="2711"/>
          <ac:spMkLst>
            <pc:docMk/>
            <pc:sldMk cId="809447788" sldId="314"/>
            <ac:spMk id="3" creationId="{A3044D0F-3CDF-8AFE-19EC-52740868DFAC}"/>
          </ac:spMkLst>
        </pc:spChg>
      </pc:sldChg>
      <pc:sldChg chg="addSp delSp modSp new mod modClrScheme chgLayout">
        <pc:chgData name="Isac, Oxana" userId="33b70050-1310-4b9f-9abd-d2e2d422a0b4" providerId="ADAL" clId="{821C6987-5E8E-4923-9C9D-BA9C3D1C33EC}" dt="2025-02-08T01:51:59.742" v="1671" actId="113"/>
        <pc:sldMkLst>
          <pc:docMk/>
          <pc:sldMk cId="3708310438" sldId="315"/>
        </pc:sldMkLst>
        <pc:spChg chg="add mod ord">
          <ac:chgData name="Isac, Oxana" userId="33b70050-1310-4b9f-9abd-d2e2d422a0b4" providerId="ADAL" clId="{821C6987-5E8E-4923-9C9D-BA9C3D1C33EC}" dt="2025-02-08T01:51:59.742" v="1671" actId="113"/>
          <ac:spMkLst>
            <pc:docMk/>
            <pc:sldMk cId="3708310438" sldId="315"/>
            <ac:spMk id="7" creationId="{AF7BAC7E-2D1B-617A-304E-561365DF0254}"/>
          </ac:spMkLst>
        </pc:spChg>
      </pc:sldChg>
      <pc:sldChg chg="addSp delSp modSp new mod modClrScheme chgLayout">
        <pc:chgData name="Isac, Oxana" userId="33b70050-1310-4b9f-9abd-d2e2d422a0b4" providerId="ADAL" clId="{821C6987-5E8E-4923-9C9D-BA9C3D1C33EC}" dt="2025-02-08T01:51:53.557" v="1670" actId="2711"/>
        <pc:sldMkLst>
          <pc:docMk/>
          <pc:sldMk cId="760235613" sldId="316"/>
        </pc:sldMkLst>
        <pc:spChg chg="add mod ord">
          <ac:chgData name="Isac, Oxana" userId="33b70050-1310-4b9f-9abd-d2e2d422a0b4" providerId="ADAL" clId="{821C6987-5E8E-4923-9C9D-BA9C3D1C33EC}" dt="2025-02-08T01:51:53.557" v="1670" actId="2711"/>
          <ac:spMkLst>
            <pc:docMk/>
            <pc:sldMk cId="760235613" sldId="316"/>
            <ac:spMk id="6" creationId="{CB53A54B-4312-6D66-2BCB-36E3F63F980D}"/>
          </ac:spMkLst>
        </pc:spChg>
      </pc:sldChg>
      <pc:sldChg chg="delSp modSp new mod">
        <pc:chgData name="Isac, Oxana" userId="33b70050-1310-4b9f-9abd-d2e2d422a0b4" providerId="ADAL" clId="{821C6987-5E8E-4923-9C9D-BA9C3D1C33EC}" dt="2025-02-08T01:51:41.853" v="1669" actId="27636"/>
        <pc:sldMkLst>
          <pc:docMk/>
          <pc:sldMk cId="2642441602" sldId="317"/>
        </pc:sldMkLst>
        <pc:spChg chg="mod">
          <ac:chgData name="Isac, Oxana" userId="33b70050-1310-4b9f-9abd-d2e2d422a0b4" providerId="ADAL" clId="{821C6987-5E8E-4923-9C9D-BA9C3D1C33EC}" dt="2025-02-08T01:51:41.853" v="1669" actId="27636"/>
          <ac:spMkLst>
            <pc:docMk/>
            <pc:sldMk cId="2642441602" sldId="317"/>
            <ac:spMk id="3" creationId="{79ECA695-6987-8AD2-6C1D-3178A0EAF199}"/>
          </ac:spMkLst>
        </pc:spChg>
      </pc:sldChg>
      <pc:sldChg chg="delSp modSp new mod">
        <pc:chgData name="Isac, Oxana" userId="33b70050-1310-4b9f-9abd-d2e2d422a0b4" providerId="ADAL" clId="{821C6987-5E8E-4923-9C9D-BA9C3D1C33EC}" dt="2025-02-08T01:52:07.752" v="1672" actId="113"/>
        <pc:sldMkLst>
          <pc:docMk/>
          <pc:sldMk cId="3048653932" sldId="318"/>
        </pc:sldMkLst>
        <pc:spChg chg="mod">
          <ac:chgData name="Isac, Oxana" userId="33b70050-1310-4b9f-9abd-d2e2d422a0b4" providerId="ADAL" clId="{821C6987-5E8E-4923-9C9D-BA9C3D1C33EC}" dt="2025-02-08T01:52:07.752" v="1672" actId="113"/>
          <ac:spMkLst>
            <pc:docMk/>
            <pc:sldMk cId="3048653932" sldId="318"/>
            <ac:spMk id="3" creationId="{9796AFEC-00DD-0AEF-9049-B51BBDE4D43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4D21-1BB6-485B-8C59-2AE332786B15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62ACA-0FB6-4FFE-97D4-40BFB0951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88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16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677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38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11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193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14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260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342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926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358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67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2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891" y="2161309"/>
            <a:ext cx="10778836" cy="2493818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ro-RO" b="1" dirty="0">
                <a:solidFill>
                  <a:schemeClr val="accent6">
                    <a:lumMod val="50000"/>
                  </a:schemeClr>
                </a:solidFill>
              </a:rPr>
              <a:t>Conducerea vieții sociale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76373"/>
            <a:ext cx="9144000" cy="897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DE STAT DIN MOLDOVA 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Departamentul Sociologie și Asistență Socială</a:t>
            </a:r>
          </a:p>
          <a:p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r="7805"/>
          <a:stretch/>
        </p:blipFill>
        <p:spPr>
          <a:xfrm>
            <a:off x="9424658" y="561180"/>
            <a:ext cx="915304" cy="1022139"/>
          </a:xfrm>
          <a:prstGeom prst="rect">
            <a:avLst/>
          </a:prstGeom>
          <a:ln w="28575">
            <a:noFill/>
          </a:ln>
        </p:spPr>
      </p:pic>
      <p:pic>
        <p:nvPicPr>
          <p:cNvPr id="6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90" y="511301"/>
            <a:ext cx="640050" cy="10276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00247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720435"/>
          </a:xfrm>
        </p:spPr>
        <p:txBody>
          <a:bodyPr>
            <a:noAutofit/>
          </a:bodyPr>
          <a:lstStyle/>
          <a:p>
            <a:pPr algn="ctr"/>
            <a:r>
              <a:rPr lang="en-US" sz="3200" b="1" i="0" u="none" strike="noStrike" baseline="0" dirty="0" err="1">
                <a:latin typeface="Arial-BoldMT"/>
              </a:rPr>
              <a:t>Metode</a:t>
            </a:r>
            <a:r>
              <a:rPr lang="en-US" sz="3200" b="1" i="0" u="none" strike="noStrike" baseline="0" dirty="0">
                <a:latin typeface="Arial-BoldMT"/>
              </a:rPr>
              <a:t> de </a:t>
            </a:r>
            <a:r>
              <a:rPr lang="en-US" sz="3200" b="1" i="0" u="none" strike="noStrike" baseline="0" dirty="0" err="1">
                <a:latin typeface="Arial-BoldMT"/>
              </a:rPr>
              <a:t>previziune</a:t>
            </a:r>
            <a:endParaRPr lang="en-US" sz="3200" b="1" i="0" u="none" strike="noStrike" baseline="0" dirty="0">
              <a:latin typeface="Arial-Bold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934" y="817418"/>
            <a:ext cx="11435024" cy="57743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ştiinţifică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deciziilor adoptate. Metodele de previziune permit analiza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tendinţelor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diferitelor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posibilităţi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con- cordanţei evoluţiilor posibile cu normele şi valorile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actuale, identifica- rea consecinţelor nedorite. Metode de previziune</a:t>
            </a:r>
            <a:r>
              <a:rPr lang="ro-RO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frecvent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sunt:</a:t>
            </a:r>
            <a:endParaRPr lang="ro-RO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Extrapolarea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o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statistico-matematică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prelungirea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tendinţe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dincolo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constatate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pornindu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-se de la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ipoteza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ideea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stabilităţii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principalele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organizaţiei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vor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menţine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nu vor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factorii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perturbatori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importanţi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vor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transformări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radicale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constantă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extrapolare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furniza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extrapolare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scade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certitudinea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concluziilor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Extrapolarea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absurde.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reflexive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deosebirilor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viitorului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trecut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Viitorul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prelungire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tendinţelor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accentul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deosebiri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evidenţierea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factorilor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determină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viitoare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normative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diverse norme,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impunând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omogenizarea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acţiunilor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Pornind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normative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383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79" y="492369"/>
            <a:ext cx="11394832" cy="5898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scenariilor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previziuni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militar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ansambluri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descrierea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viitoare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evenimentelor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descriu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diversele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momentele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pretind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scenariilor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previziunea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evoluţiei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întrucât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investigarea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ştiinţifică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tehnologiei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ecologic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procedează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o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sine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tehnologiei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iau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contextele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parcurge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obiectivului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contextului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urmează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implementat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efectelor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obiectivului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formularea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propuneri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menite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contracareze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efectele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potenţeze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o-RO" i="1" dirty="0"/>
          </a:p>
        </p:txBody>
      </p:sp>
    </p:spTree>
    <p:extLst>
      <p:ext uri="{BB962C8B-B14F-4D97-AF65-F5344CB8AC3E}">
        <p14:creationId xmlns:p14="http://schemas.microsoft.com/office/powerpoint/2010/main" val="3853566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789708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+mn-lt"/>
              </a:rPr>
              <a:t>Metode operative de conducere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60" y="886691"/>
            <a:ext cx="11676186" cy="583276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o-RO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cheltuieli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soluţionarea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apar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tip,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anterior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delegarea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atribuţii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soluţionării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pretind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cooperarea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specialişti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lucrarea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 mare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complexitate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depăşeşte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competenţele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compartiment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pretinde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multidisciplinară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dimensionat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posibilităţile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Conducătorul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autoritatea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conduce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şefii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compartimentelor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Concentrând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specialişti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o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84892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47" y="512467"/>
            <a:ext cx="11344589" cy="58581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întemeiază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examinarea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detaliată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subsistemelor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potrivite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dirijare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complexităţii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sistematiza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management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tradiţionale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pretinde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recurgerea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electronică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informaţional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motive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informaţiei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depinde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de: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strânsă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compartimentelor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existenţa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interdependenţe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subsisteme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960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79" y="432079"/>
            <a:ext cx="11435024" cy="6287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conform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căreia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manager,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poziţia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ierarhică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răspunzător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valorificarea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capacităţilor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obţinerii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prestabilite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mijloacele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procedeele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constau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cheltuielilor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42925" indent="-452438" algn="just"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adecvată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preconizate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42925" indent="-452438" algn="just"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coerenţei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42925" indent="-452438" algn="just"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exercitarea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control permanent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intermediare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42925" indent="-452438" algn="just"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conjugarea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obţinute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termen lung.</a:t>
            </a:r>
          </a:p>
        </p:txBody>
      </p:sp>
    </p:spTree>
    <p:extLst>
      <p:ext uri="{BB962C8B-B14F-4D97-AF65-F5344CB8AC3E}">
        <p14:creationId xmlns:p14="http://schemas.microsoft.com/office/powerpoint/2010/main" val="3918838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933" y="432080"/>
            <a:ext cx="11384783" cy="6159640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apărut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reducerii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necesitatea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adoptării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cererea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dinamică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 sunt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grupate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încredinţează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gestiunea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desfacere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preţ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rentabilitate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principal al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ameliorarea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suprimarea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tehnico-calitativi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superiori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pretinde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temeinică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pieţei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procedeelor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realistă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posibilităţilor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se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tipului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conducerii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superioare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întreprinderii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descarce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posibilităţi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rentabilitate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concentrarea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eforturilor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reducerea</a:t>
            </a:r>
            <a:r>
              <a:rPr lang="ro-RO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ciclului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proiectare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desfacere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60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320" y="251208"/>
            <a:ext cx="11485267" cy="6606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excepţie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ocupă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abaterile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desfăşoară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conform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prestabilit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indicatorilor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normativelor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bugetelor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măsoară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performanţele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cheltuielile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băneşti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consumurile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709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552660"/>
            <a:ext cx="11475218" cy="6194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mărime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termen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predeterminate.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confundă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instrument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prezintă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avantaje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facilitează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organizatorică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ameliorarea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procesului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agreabil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681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475"/>
            <a:ext cx="10515600" cy="745957"/>
          </a:xfrm>
        </p:spPr>
        <p:txBody>
          <a:bodyPr>
            <a:noAutofit/>
          </a:bodyPr>
          <a:lstStyle/>
          <a:p>
            <a:pPr algn="ctr"/>
            <a:r>
              <a:rPr lang="en-US" sz="2800" b="1" i="0" u="none" strike="noStrike" baseline="0" dirty="0" err="1">
                <a:latin typeface="Arial-BoldMT"/>
              </a:rPr>
              <a:t>Metode</a:t>
            </a:r>
            <a:r>
              <a:rPr lang="en-US" sz="2800" b="1" i="0" u="none" strike="noStrike" baseline="0" dirty="0">
                <a:latin typeface="Arial-BoldMT"/>
              </a:rPr>
              <a:t> pe </a:t>
            </a:r>
            <a:r>
              <a:rPr lang="en-US" sz="2800" b="1" i="0" u="none" strike="noStrike" baseline="0" dirty="0" err="1">
                <a:latin typeface="Arial-BoldMT"/>
              </a:rPr>
              <a:t>bază</a:t>
            </a:r>
            <a:r>
              <a:rPr lang="en-US" sz="2800" b="1" i="0" u="none" strike="noStrike" baseline="0" dirty="0">
                <a:latin typeface="Arial-BoldMT"/>
              </a:rPr>
              <a:t> de </a:t>
            </a:r>
            <a:r>
              <a:rPr lang="en-US" sz="2800" b="1" i="0" u="none" strike="noStrike" baseline="0" dirty="0" err="1">
                <a:latin typeface="Arial-BoldMT"/>
              </a:rPr>
              <a:t>analiză</a:t>
            </a:r>
            <a:endParaRPr lang="de-D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02" y="1065125"/>
            <a:ext cx="11445073" cy="532562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Analiza economică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are ca obiectiv evaluarea, aprecierea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explicarea rezultatelor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obţinute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 raportarea acestora la cheltuielile făcute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realizările precedente. Analiza economică este o metodă principală prin care se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asigurarea autogestiunii economice 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Ea permite stabilirea precisă a cheltuielilor efectuate,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comensurarea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rezultatelor, aprecierea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eficienţei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Analiza valorii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reducerea costurilor de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concomitent cu ridicarea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calitatăţii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produselor. Pornind de la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nevoii sociale care trebuie satisfăcută de un anumit produs, această metodă continuă cu analiza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trebuie să le asigure produsul, fiind determinat costul cel mai scăzut al acestor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9628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466" y="452176"/>
            <a:ext cx="11173767" cy="59988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Analiza input-output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bazează pe analiza raporturilor intrări -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ieşiri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pornindu-se de la ideea că orice sistem poate fi definit prin intrările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ieşirile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 în anumite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Activitatea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desfăşurată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compartiment este trecută într-un tabel cu dublă intrare: intrări (consumuri,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achiziţii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bunuri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servicii ale unui sector)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ieşiri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(ceea ce livrează un sector altor sectoare). Apoi se calculează coeficientul de intrare-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întocmeşte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matrice structurală 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interdependenţelor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sectoarelor sau ale ramurilor considerate. Cu ajutorul analizei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statistico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-matematice se stabilesc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ecuaţii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corelaţie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baza cărora se pot face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predicţii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privire la stările viitoare ale sistemelor.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Analiza de </a:t>
            </a:r>
            <a:r>
              <a:rPr lang="ro-RO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dezvoltată în domeniul sociologiei, constă în cercetarea sistematică a documentelor dintr-o unitate economică sau socială în vederea stabilirii surselor de comunicare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decizie,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destinaţiei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comunicărilor,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conţinutului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comunicărilor, deciziilor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metodelor folosite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efectelor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obţinute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02953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o-RO" sz="5400" b="1"/>
              <a:t>Planul lecției:</a:t>
            </a:r>
            <a:br>
              <a:rPr lang="en-US" sz="5400"/>
            </a:br>
            <a:endParaRPr lang="de-DE" sz="5400" b="1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Caracteristicile definitorii ale </a:t>
            </a:r>
            <a:r>
              <a:rPr lang="ro-RO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conducerii </a:t>
            </a:r>
            <a:r>
              <a:rPr lang="ro-RO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vieţii</a:t>
            </a:r>
            <a:r>
              <a:rPr lang="ro-RO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</a:t>
            </a: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Structurile </a:t>
            </a:r>
            <a:r>
              <a:rPr lang="ro-RO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funcțiile conducerii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Clasificarea metodelor de conducere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ro-RO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Stiluri de conducere. 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ro-RO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Tipologia stilurilor de conducere</a:t>
            </a:r>
            <a:endParaRPr lang="en-US" dirty="0"/>
          </a:p>
          <a:p>
            <a:pPr marL="0" lvl="0" indent="0">
              <a:buNone/>
            </a:pPr>
            <a:endParaRPr lang="en-US" sz="2200" dirty="0"/>
          </a:p>
          <a:p>
            <a:pPr marL="0" lvl="0" indent="0">
              <a:buNone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042484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6754"/>
            <a:ext cx="10515600" cy="692332"/>
          </a:xfrm>
        </p:spPr>
        <p:txBody>
          <a:bodyPr>
            <a:normAutofit/>
          </a:bodyPr>
          <a:lstStyle/>
          <a:p>
            <a:pPr algn="ctr"/>
            <a:r>
              <a:rPr lang="ro-RO" sz="3200" b="1" dirty="0">
                <a:latin typeface="Arial-BoldItalicMT"/>
              </a:rPr>
              <a:t>4</a:t>
            </a:r>
            <a:r>
              <a:rPr lang="it-IT" sz="3200" b="1" u="none" strike="noStrike" baseline="0" dirty="0">
                <a:latin typeface="Arial-BoldItalicMT"/>
              </a:rPr>
              <a:t>. Stiluri de conducere: definire şi clasificări</a:t>
            </a:r>
            <a:endParaRPr lang="de-D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27" y="849085"/>
            <a:ext cx="11374735" cy="574263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Stilul de conducere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influenţează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mare măsură rezultatele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conducere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întregii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grupului condus. În literatura de specialitate există numeroase abordări ale stilului de conducere, unele punând accentul pe aspectele comportamentale, altele pe structurile de bază ale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personalităţii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Într-o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accepţiune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generală, stilul este felul propriu de a fi, de a se comporta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acţiona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conducătorului în procesul conducerii.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Stilul de conducere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reprezintă modul concret de exercitare a rolului de conducător, de transpunere efectivă în plan comportamental 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exigenţelor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 decurg din statutul de conducător.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Noţiunea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stil de conducere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reuneşte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într-un ansamblu dinamic trăsăturile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particularităţile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psihice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psihosociale ale conducătorilor, comportamentele acestora în exercitarea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conducere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concrete în care se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desfăşoară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activitatea de conducere.</a:t>
            </a:r>
          </a:p>
        </p:txBody>
      </p:sp>
    </p:spTree>
    <p:extLst>
      <p:ext uri="{BB962C8B-B14F-4D97-AF65-F5344CB8AC3E}">
        <p14:creationId xmlns:p14="http://schemas.microsoft.com/office/powerpoint/2010/main" val="3361767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773723"/>
            <a:ext cx="11083331" cy="565722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literatura de specialitate sunt prezentate mai multe clasificări </a:t>
            </a:r>
            <a:r>
              <a:rPr lang="ro-RO" sz="1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tipologii ale stilurilor de conducere. </a:t>
            </a:r>
          </a:p>
          <a:p>
            <a:pPr marL="0" indent="0" algn="just">
              <a:buNone/>
            </a:pPr>
            <a:endParaRPr lang="ro-RO" sz="1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vom referi la cele folosite mai frecvent în evaluarea stilurilor de conducere.</a:t>
            </a:r>
          </a:p>
          <a:p>
            <a:pPr marL="0" indent="0" algn="just">
              <a:buNone/>
            </a:pPr>
            <a:endParaRPr lang="ro-RO" sz="1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Vom prezenta trei clasificări făcute în raport cu trei criterii diferite: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modul de luare a deciziilor;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sistemul de valori care orientează activitatea de conducere;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o-RO" sz="1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eficienţa</a:t>
            </a:r>
            <a:r>
              <a:rPr lang="ro-RO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stilurilor de conducere.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o-RO" dirty="0"/>
              <a:t>	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81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DB0A7-60A0-58FD-06B2-A3E7B483A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3" y="512466"/>
            <a:ext cx="10580077" cy="56644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clasică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unidimensională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Kurt Lewin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colaboratorii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cercetărilor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întreprinse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1939.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conturează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centralizarea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preponderenţa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unipersonale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autoritatea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văzut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executant;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corecţia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abaterilor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sancţiuni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aspru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admit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interumane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insatisfacţie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părăsesc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Pe termen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permanentizarea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2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44D0F-3CDF-8AFE-19EC-52740868D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6" y="592852"/>
            <a:ext cx="10912510" cy="586823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democratic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încredere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stimulată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sugestii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propuneri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îndeplinirea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accent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interumane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agreabil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valorificarea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competenţelor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democratic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propriu-zis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neparticiparea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deplină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lăsat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dezordinea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anarhia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47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7BAC7E-2D1B-617A-304E-561365DF0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481" y="452176"/>
            <a:ext cx="10852220" cy="58280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bidimensională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Robert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R.Blake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S.Mouton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împart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personal.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pătratice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vertical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orizontal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1 la 9.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81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08310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3A54B-4312-6D66-2BCB-36E3F63F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672" y="635558"/>
            <a:ext cx="10942655" cy="55868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1.9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slab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Eficacitatea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măsoară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-productive.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interesaţi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psihosociale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nefiind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scăzut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întreprindere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agreabil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satisfacţiile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sine;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slab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personal.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izolează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superiori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ocupe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35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CA695-6987-8AD2-6C1D-3178A0EAF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582804"/>
            <a:ext cx="10700657" cy="55941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personal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brusca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persuasiunea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sugestiile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facilitează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capacităţilor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creative ale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competenţele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portanţă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întreprinderii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reuşite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consultaţii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4416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6AFEC-00DD-0AEF-9049-B51BBDE4D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769" y="489857"/>
            <a:ext cx="10902461" cy="587828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tridimensională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J.Reddin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(scop,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maximizarea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productivităţii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altruistul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autocratul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autocratul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binevoitor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promotorul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ezitantul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realizatorul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653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15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o-RO" sz="6000" b="1" dirty="0" err="1">
                <a:solidFill>
                  <a:schemeClr val="accent6">
                    <a:lumMod val="75000"/>
                  </a:schemeClr>
                </a:solidFill>
              </a:rPr>
              <a:t>Multumesc</a:t>
            </a:r>
            <a:r>
              <a:rPr lang="ro-RO" sz="6000" b="1" dirty="0">
                <a:solidFill>
                  <a:schemeClr val="accent6">
                    <a:lumMod val="75000"/>
                  </a:schemeClr>
                </a:solidFill>
              </a:rPr>
              <a:t>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3968977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0"/>
            <a:ext cx="11485266" cy="845128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Caracteristicile definitorii ale conducerii </a:t>
            </a:r>
            <a:r>
              <a:rPr lang="ro-RO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vieţii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610" y="954594"/>
            <a:ext cx="11224009" cy="59034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Termenul conducere este folosit în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accepţiuni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diferite: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activitate de organizare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coordonare 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indivizilor în vederea  realizării unui scop;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grupul care se ocupă cu realizarea acestei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reţeaua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 prin care se asigură armonizarea.</a:t>
            </a:r>
          </a:p>
          <a:p>
            <a:pPr marL="0" indent="0" algn="just">
              <a:buNone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aceste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accepţiuni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conducerea este considerată din perspective diferite de către mai multe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ocupă de studiul ei. Sociologia analizează conducerea ca raport social, psihologia – ca raport psihosocial, economia politică o consideră printre factorii de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politologia o analizează sub latura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instituţională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mod de distribuire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exercitare a puterii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54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305" y="321547"/>
            <a:ext cx="11629750" cy="62455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Aceste diverse perspective de considerare a conducerii sunt integrate actualmente într-o abordare unitară – </a:t>
            </a:r>
            <a:r>
              <a:rPr lang="ro-RO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ştiinţa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 studiază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 eficiente în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concordanţă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normele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valorile acceptate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promovate de societate.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 eficiente cuprind principiile care orientează activitatea de conducere, procedeele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mijloacele folosite.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analiza acestor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ocupă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părţile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componente ale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teoria conducerii este ansamblul principiilor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legilor din activitatea de conducere;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conducerii este ansamblul de metode, tehnici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procedee folosite pentru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eficienţei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conducerii;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tehnologia conducerii este ansamblul mijloacelor tehnice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modalităţilor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organizare.</a:t>
            </a:r>
          </a:p>
        </p:txBody>
      </p:sp>
    </p:spTree>
    <p:extLst>
      <p:ext uri="{BB962C8B-B14F-4D97-AF65-F5344CB8AC3E}">
        <p14:creationId xmlns:p14="http://schemas.microsoft.com/office/powerpoint/2010/main" val="201502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2B544-9B08-61F3-8BB6-FA32F1149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0726"/>
          </a:xfrm>
        </p:spPr>
        <p:txBody>
          <a:bodyPr>
            <a:normAutofit fontScale="90000"/>
          </a:bodyPr>
          <a:lstStyle/>
          <a:p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Structurile </a:t>
            </a:r>
            <a:r>
              <a:rPr lang="ro-RO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funcțiile conducerii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755" y="1004834"/>
            <a:ext cx="11053187" cy="54880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ştiinţifică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raporturi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cu: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(economic, politic, cultural);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întreaga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teritorială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au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72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596" y="442128"/>
            <a:ext cx="11417059" cy="6041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Conducerea este un element al structurării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organizării oricărui sistem social. Analiza structurilor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 deci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analiza structurilor de conducere. Studiile asupra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industriale au stabilit mai multe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tipuri de structuri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organizaţionale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structuri de conducere: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 ierarhic lineară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se bazează pe diviziunea precisă 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existenţa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unor niveluri ierarhice între care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subordonare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comandă sunt riguros stabilite. În această structură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şeful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deţine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autoritate totală asupra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subordonaţilor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 </a:t>
            </a:r>
            <a:r>
              <a:rPr lang="ro-RO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care se produce o divizare 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conducere în mai multe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realizate de persoane diferite. Numărul nivelurilor ierarhice este mai redus, în schimb,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numărul rolurilor de conducere în plan orizontal;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 mixtă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combină elemente ale structurii ierarhic lineare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structurii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structură cu grupuri </a:t>
            </a:r>
            <a:r>
              <a:rPr lang="ro-RO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parţial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suprapuse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care liderul unui grup face parte din grupul ierarhic imediat superior.</a:t>
            </a:r>
          </a:p>
        </p:txBody>
      </p:sp>
    </p:spTree>
    <p:extLst>
      <p:ext uri="{BB962C8B-B14F-4D97-AF65-F5344CB8AC3E}">
        <p14:creationId xmlns:p14="http://schemas.microsoft.com/office/powerpoint/2010/main" val="214317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934" y="542610"/>
            <a:ext cx="11394831" cy="59888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numeroase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clasificări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funcţiilor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pot fi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procedee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Prin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adecvate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condus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precizează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legăturile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stabileşte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mijloacelor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lor.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viitorului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planificare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încheie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Importanţa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mare,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intermediul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controleze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6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4" y="90436"/>
            <a:ext cx="10839126" cy="892932"/>
          </a:xfrm>
        </p:spPr>
        <p:txBody>
          <a:bodyPr>
            <a:noAutofit/>
          </a:bodyPr>
          <a:lstStyle/>
          <a:p>
            <a:pPr algn="ctr"/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3. Clasificarea metodelor moderne de conducere</a:t>
            </a:r>
            <a:endParaRPr lang="de-DE" sz="36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4" y="872836"/>
            <a:ext cx="11670376" cy="56526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definite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procedee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cărora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conducătorul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cerinţe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integrate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temeinică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concordanţei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perturbe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uşureze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489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E658EBB-924F-BF04-335E-C2FD9F8DB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642" y="495755"/>
            <a:ext cx="10389158" cy="599516"/>
          </a:xfrm>
        </p:spPr>
        <p:txBody>
          <a:bodyPr>
            <a:noAutofit/>
          </a:bodyPr>
          <a:lstStyle/>
          <a:p>
            <a:pPr algn="ctr"/>
            <a:r>
              <a:rPr lang="de-DE" sz="2800" dirty="0" err="1"/>
              <a:t>În</a:t>
            </a:r>
            <a:r>
              <a:rPr lang="de-DE" sz="2800" dirty="0"/>
              <a:t> </a:t>
            </a:r>
            <a:r>
              <a:rPr lang="de-DE" sz="2800" dirty="0" err="1"/>
              <a:t>literatura</a:t>
            </a:r>
            <a:r>
              <a:rPr lang="de-DE" sz="2800" dirty="0"/>
              <a:t> de </a:t>
            </a:r>
            <a:r>
              <a:rPr lang="de-DE" sz="2800" dirty="0" err="1"/>
              <a:t>specialitate</a:t>
            </a:r>
            <a:r>
              <a:rPr lang="de-DE" sz="2800" dirty="0"/>
              <a:t> </a:t>
            </a:r>
            <a:r>
              <a:rPr lang="de-DE" sz="2800" dirty="0" err="1"/>
              <a:t>există</a:t>
            </a:r>
            <a:r>
              <a:rPr lang="de-DE" sz="2800" dirty="0"/>
              <a:t> </a:t>
            </a:r>
            <a:r>
              <a:rPr lang="de-DE" sz="2800" dirty="0" err="1"/>
              <a:t>mai</a:t>
            </a:r>
            <a:r>
              <a:rPr lang="de-DE" sz="2800" dirty="0"/>
              <a:t> </a:t>
            </a:r>
            <a:r>
              <a:rPr lang="de-DE" sz="2800" dirty="0" err="1"/>
              <a:t>multe</a:t>
            </a:r>
            <a:r>
              <a:rPr lang="de-DE" sz="2800" dirty="0"/>
              <a:t> </a:t>
            </a:r>
            <a:r>
              <a:rPr lang="de-DE" sz="2800" dirty="0" err="1"/>
              <a:t>clasificări</a:t>
            </a:r>
            <a:r>
              <a:rPr lang="de-DE" sz="2800" dirty="0"/>
              <a:t> </a:t>
            </a:r>
            <a:r>
              <a:rPr lang="de-DE" sz="2800" dirty="0" err="1"/>
              <a:t>ale</a:t>
            </a:r>
            <a:r>
              <a:rPr lang="de-DE" sz="2800" dirty="0"/>
              <a:t> </a:t>
            </a:r>
            <a:r>
              <a:rPr lang="de-DE" sz="2800" dirty="0" err="1"/>
              <a:t>metodelor</a:t>
            </a:r>
            <a:r>
              <a:rPr lang="ro-RO" sz="2800" dirty="0"/>
              <a:t> </a:t>
            </a:r>
            <a:r>
              <a:rPr lang="de-DE" sz="2800" dirty="0"/>
              <a:t>de </a:t>
            </a:r>
            <a:r>
              <a:rPr lang="de-DE" sz="2800" dirty="0" err="1"/>
              <a:t>conducere</a:t>
            </a:r>
            <a:r>
              <a:rPr lang="de-DE" sz="2800" dirty="0"/>
              <a:t>:</a:t>
            </a:r>
            <a:br>
              <a:rPr lang="de-DE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336" y="1095271"/>
            <a:ext cx="5326464" cy="508169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fazele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procesului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distingem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previzionale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operative,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curentă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endParaRPr lang="de-D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de-D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urmărit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distingem</a:t>
            </a:r>
            <a:r>
              <a:rPr lang="de-D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optimizare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utilizării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optimizare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folosirii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instrumentelor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stimulare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creativităţii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studiere a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impactului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de-DE" sz="15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55109A-0022-27B7-E9EA-7878E0D53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1186" y="1095272"/>
            <a:ext cx="5017477" cy="508169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de-DE" sz="3600" b="1" i="1" dirty="0"/>
              <a:t>3) </a:t>
            </a:r>
            <a:r>
              <a:rPr lang="de-DE" sz="3600" b="1" i="1" dirty="0" err="1"/>
              <a:t>după</a:t>
            </a:r>
            <a:r>
              <a:rPr lang="de-DE" sz="3600" b="1" i="1" dirty="0"/>
              <a:t> </a:t>
            </a:r>
            <a:r>
              <a:rPr lang="de-DE" sz="3600" b="1" i="1" dirty="0" err="1"/>
              <a:t>speciile</a:t>
            </a:r>
            <a:r>
              <a:rPr lang="de-DE" sz="3600" b="1" i="1" dirty="0"/>
              <a:t> de </a:t>
            </a:r>
            <a:r>
              <a:rPr lang="de-DE" sz="3600" b="1" i="1" dirty="0" err="1"/>
              <a:t>operaţii</a:t>
            </a:r>
            <a:r>
              <a:rPr lang="de-DE" sz="3600" b="1" i="1" dirty="0"/>
              <a:t> </a:t>
            </a:r>
            <a:r>
              <a:rPr lang="de-DE" sz="3600" b="1" i="1" dirty="0" err="1"/>
              <a:t>logice</a:t>
            </a:r>
            <a:r>
              <a:rPr lang="de-DE" sz="3600" b="1" i="1" dirty="0"/>
              <a:t> </a:t>
            </a:r>
            <a:r>
              <a:rPr lang="de-DE" sz="3600" b="1" i="1" dirty="0" err="1"/>
              <a:t>pe</a:t>
            </a:r>
            <a:r>
              <a:rPr lang="de-DE" sz="3600" b="1" i="1" dirty="0"/>
              <a:t> care se </a:t>
            </a:r>
            <a:r>
              <a:rPr lang="de-DE" sz="3600" b="1" i="1" dirty="0" err="1"/>
              <a:t>bazează</a:t>
            </a:r>
            <a:r>
              <a:rPr lang="de-DE" sz="3600" b="1" i="1" dirty="0"/>
              <a:t>, </a:t>
            </a:r>
            <a:r>
              <a:rPr lang="de-DE" sz="3600" b="1" i="1" dirty="0" err="1"/>
              <a:t>deosebim</a:t>
            </a:r>
            <a:r>
              <a:rPr lang="de-DE" sz="3600" b="1" i="1" dirty="0"/>
              <a:t>: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metode</a:t>
            </a:r>
            <a:r>
              <a:rPr lang="de-DE" sz="3600" dirty="0"/>
              <a:t> </a:t>
            </a:r>
            <a:r>
              <a:rPr lang="de-DE" sz="3600" dirty="0" err="1"/>
              <a:t>analitice</a:t>
            </a:r>
            <a:r>
              <a:rPr lang="de-DE" sz="3600" dirty="0"/>
              <a:t> </a:t>
            </a:r>
            <a:r>
              <a:rPr lang="de-DE" sz="3600" dirty="0" err="1"/>
              <a:t>şi</a:t>
            </a:r>
            <a:r>
              <a:rPr lang="de-DE" sz="3600" dirty="0"/>
              <a:t> </a:t>
            </a:r>
            <a:r>
              <a:rPr lang="de-DE" sz="3600" dirty="0" err="1"/>
              <a:t>metode</a:t>
            </a:r>
            <a:r>
              <a:rPr lang="de-DE" sz="3600" dirty="0"/>
              <a:t> </a:t>
            </a:r>
            <a:r>
              <a:rPr lang="de-DE" sz="3600" dirty="0" err="1"/>
              <a:t>sintetice</a:t>
            </a:r>
            <a:r>
              <a:rPr lang="de-DE" sz="3600" dirty="0"/>
              <a:t>,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metode</a:t>
            </a:r>
            <a:r>
              <a:rPr lang="de-DE" sz="3600" dirty="0"/>
              <a:t> </a:t>
            </a:r>
            <a:r>
              <a:rPr lang="de-DE" sz="3600" dirty="0" err="1"/>
              <a:t>inductive</a:t>
            </a:r>
            <a:r>
              <a:rPr lang="de-DE" sz="3600" dirty="0"/>
              <a:t> </a:t>
            </a:r>
            <a:r>
              <a:rPr lang="de-DE" sz="3600" dirty="0" err="1"/>
              <a:t>şi</a:t>
            </a:r>
            <a:r>
              <a:rPr lang="de-DE" sz="3600" dirty="0"/>
              <a:t> </a:t>
            </a:r>
            <a:r>
              <a:rPr lang="de-DE" sz="3600" dirty="0" err="1"/>
              <a:t>metode</a:t>
            </a:r>
            <a:r>
              <a:rPr lang="de-DE" sz="3600" dirty="0"/>
              <a:t> </a:t>
            </a:r>
            <a:r>
              <a:rPr lang="de-DE" sz="3600" dirty="0" err="1"/>
              <a:t>deductive</a:t>
            </a:r>
            <a:r>
              <a:rPr lang="de-DE" sz="3600" dirty="0"/>
              <a:t>;</a:t>
            </a:r>
            <a:endParaRPr lang="ro-RO" sz="3600" dirty="0"/>
          </a:p>
          <a:p>
            <a:pPr marL="0" indent="0" algn="just">
              <a:buNone/>
            </a:pPr>
            <a:endParaRPr lang="de-DE" sz="3600" dirty="0"/>
          </a:p>
          <a:p>
            <a:pPr marL="0" indent="0" algn="just">
              <a:buNone/>
            </a:pPr>
            <a:r>
              <a:rPr lang="de-DE" sz="3600" b="1" i="1" dirty="0"/>
              <a:t>4) </a:t>
            </a:r>
            <a:r>
              <a:rPr lang="de-DE" sz="3600" b="1" i="1" dirty="0" err="1"/>
              <a:t>după</a:t>
            </a:r>
            <a:r>
              <a:rPr lang="de-DE" sz="3600" b="1" i="1" dirty="0"/>
              <a:t> </a:t>
            </a:r>
            <a:r>
              <a:rPr lang="de-DE" sz="3600" b="1" i="1" dirty="0" err="1"/>
              <a:t>caracterul</a:t>
            </a:r>
            <a:r>
              <a:rPr lang="de-DE" sz="3600" b="1" i="1" dirty="0"/>
              <a:t> </a:t>
            </a:r>
            <a:r>
              <a:rPr lang="de-DE" sz="3600" b="1" i="1" dirty="0" err="1"/>
              <a:t>discursului</a:t>
            </a:r>
            <a:r>
              <a:rPr lang="de-DE" sz="3600" b="1" i="1" dirty="0"/>
              <a:t> </a:t>
            </a:r>
            <a:r>
              <a:rPr lang="de-DE" sz="3600" b="1" i="1" dirty="0" err="1"/>
              <a:t>ştiinţific</a:t>
            </a:r>
            <a:r>
              <a:rPr lang="de-DE" sz="3600" b="1" i="1" dirty="0"/>
              <a:t> </a:t>
            </a:r>
            <a:r>
              <a:rPr lang="de-DE" sz="3600" b="1" i="1" dirty="0" err="1"/>
              <a:t>urmat</a:t>
            </a:r>
            <a:r>
              <a:rPr lang="de-DE" sz="3600" b="1" i="1" dirty="0"/>
              <a:t>, </a:t>
            </a:r>
            <a:r>
              <a:rPr lang="de-DE" sz="3600" b="1" i="1" dirty="0" err="1"/>
              <a:t>deosebim</a:t>
            </a:r>
            <a:r>
              <a:rPr lang="de-DE" sz="3600" b="1" i="1" dirty="0"/>
              <a:t> </a:t>
            </a:r>
            <a:r>
              <a:rPr lang="de-DE" sz="3600" b="1" i="1" dirty="0" err="1"/>
              <a:t>metode</a:t>
            </a:r>
            <a:r>
              <a:rPr lang="de-DE" sz="3600" b="1" i="1" dirty="0"/>
              <a:t>: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matematice</a:t>
            </a:r>
            <a:r>
              <a:rPr lang="de-DE" sz="3600" dirty="0"/>
              <a:t>,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statistice</a:t>
            </a:r>
            <a:r>
              <a:rPr lang="de-DE" sz="3600" dirty="0"/>
              <a:t>,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cibernetice</a:t>
            </a:r>
            <a:r>
              <a:rPr lang="de-DE" sz="3600" dirty="0"/>
              <a:t>,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psihologice</a:t>
            </a:r>
            <a:r>
              <a:rPr lang="de-DE" sz="3600" dirty="0"/>
              <a:t>,</a:t>
            </a:r>
          </a:p>
          <a:p>
            <a:pPr marL="0" indent="0" algn="just">
              <a:buNone/>
            </a:pPr>
            <a:r>
              <a:rPr lang="de-DE" sz="3600" dirty="0"/>
              <a:t> </a:t>
            </a:r>
            <a:r>
              <a:rPr lang="de-DE" sz="3600" dirty="0" err="1"/>
              <a:t>sociologice</a:t>
            </a:r>
            <a:r>
              <a:rPr lang="de-DE" sz="3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72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5955</TotalTime>
  <Words>3699</Words>
  <Application>Microsoft Office PowerPoint</Application>
  <PresentationFormat>Widescreen</PresentationFormat>
  <Paragraphs>189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Arial-BoldItalicMT</vt:lpstr>
      <vt:lpstr>Arial-BoldMT</vt:lpstr>
      <vt:lpstr>Calibri</vt:lpstr>
      <vt:lpstr>Calibri Light</vt:lpstr>
      <vt:lpstr>Times New Roman</vt:lpstr>
      <vt:lpstr>Wingdings</vt:lpstr>
      <vt:lpstr>Office Theme</vt:lpstr>
      <vt:lpstr>    Conducerea vieții sociale </vt:lpstr>
      <vt:lpstr>Planul lecției: </vt:lpstr>
      <vt:lpstr>1. Caracteristicile definitorii ale conducerii vieţii sociale</vt:lpstr>
      <vt:lpstr>PowerPoint Presentation</vt:lpstr>
      <vt:lpstr>2. Structurile şi funcțiile conducerii </vt:lpstr>
      <vt:lpstr>PowerPoint Presentation</vt:lpstr>
      <vt:lpstr>PowerPoint Presentation</vt:lpstr>
      <vt:lpstr>3. Clasificarea metodelor moderne de conducere</vt:lpstr>
      <vt:lpstr>În literatura de specialitate există mai multe clasificări ale metodelor de conducere: </vt:lpstr>
      <vt:lpstr>Metode de previziune</vt:lpstr>
      <vt:lpstr>PowerPoint Presentation</vt:lpstr>
      <vt:lpstr>Metode operative de conducere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Metode pe bază de analiză</vt:lpstr>
      <vt:lpstr>PowerPoint Presentation</vt:lpstr>
      <vt:lpstr>4. Stiluri de conducere: definire şi clasificări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tezei</dc:title>
  <dc:creator>Bulgaru Oleg</dc:creator>
  <cp:lastModifiedBy>Isac, Oxana</cp:lastModifiedBy>
  <cp:revision>201</cp:revision>
  <dcterms:created xsi:type="dcterms:W3CDTF">2020-06-01T15:31:52Z</dcterms:created>
  <dcterms:modified xsi:type="dcterms:W3CDTF">2025-02-15T21:35:40Z</dcterms:modified>
</cp:coreProperties>
</file>