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68"/>
  </p:notesMasterIdLst>
  <p:sldIdLst>
    <p:sldId id="275" r:id="rId6"/>
    <p:sldId id="342" r:id="rId7"/>
    <p:sldId id="301" r:id="rId8"/>
    <p:sldId id="302" r:id="rId9"/>
    <p:sldId id="303" r:id="rId10"/>
    <p:sldId id="305" r:id="rId11"/>
    <p:sldId id="306" r:id="rId12"/>
    <p:sldId id="307" r:id="rId13"/>
    <p:sldId id="311" r:id="rId14"/>
    <p:sldId id="312" r:id="rId15"/>
    <p:sldId id="313" r:id="rId16"/>
    <p:sldId id="314" r:id="rId17"/>
    <p:sldId id="319" r:id="rId18"/>
    <p:sldId id="320" r:id="rId19"/>
    <p:sldId id="321" r:id="rId20"/>
    <p:sldId id="326" r:id="rId21"/>
    <p:sldId id="327" r:id="rId22"/>
    <p:sldId id="328" r:id="rId23"/>
    <p:sldId id="329" r:id="rId24"/>
    <p:sldId id="330" r:id="rId25"/>
    <p:sldId id="331" r:id="rId26"/>
    <p:sldId id="332" r:id="rId27"/>
    <p:sldId id="333" r:id="rId28"/>
    <p:sldId id="334" r:id="rId29"/>
    <p:sldId id="335" r:id="rId30"/>
    <p:sldId id="356" r:id="rId31"/>
    <p:sldId id="338" r:id="rId32"/>
    <p:sldId id="339" r:id="rId33"/>
    <p:sldId id="340" r:id="rId34"/>
    <p:sldId id="341" r:id="rId35"/>
    <p:sldId id="366" r:id="rId36"/>
    <p:sldId id="367" r:id="rId37"/>
    <p:sldId id="368" r:id="rId38"/>
    <p:sldId id="369" r:id="rId39"/>
    <p:sldId id="370" r:id="rId40"/>
    <p:sldId id="371" r:id="rId41"/>
    <p:sldId id="372" r:id="rId42"/>
    <p:sldId id="373" r:id="rId43"/>
    <p:sldId id="375" r:id="rId44"/>
    <p:sldId id="378" r:id="rId45"/>
    <p:sldId id="344" r:id="rId46"/>
    <p:sldId id="343" r:id="rId47"/>
    <p:sldId id="345" r:id="rId48"/>
    <p:sldId id="346" r:id="rId49"/>
    <p:sldId id="347" r:id="rId50"/>
    <p:sldId id="349" r:id="rId51"/>
    <p:sldId id="348" r:id="rId52"/>
    <p:sldId id="355" r:id="rId53"/>
    <p:sldId id="274" r:id="rId54"/>
    <p:sldId id="357" r:id="rId55"/>
    <p:sldId id="276" r:id="rId56"/>
    <p:sldId id="358" r:id="rId57"/>
    <p:sldId id="353" r:id="rId58"/>
    <p:sldId id="354" r:id="rId59"/>
    <p:sldId id="350" r:id="rId60"/>
    <p:sldId id="287" r:id="rId61"/>
    <p:sldId id="359" r:id="rId62"/>
    <p:sldId id="360" r:id="rId63"/>
    <p:sldId id="361" r:id="rId64"/>
    <p:sldId id="362" r:id="rId65"/>
    <p:sldId id="363" r:id="rId66"/>
    <p:sldId id="304" r:id="rId67"/>
  </p:sldIdLst>
  <p:sldSz cx="12192000" cy="6858000"/>
  <p:notesSz cx="6858000" cy="9144000"/>
  <p:defaultTextStyle>
    <a:defPPr>
      <a:defRPr lang="en-M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DC6D30-A694-F54E-C3BB-00D77832B4EB}" name="Meghan Ingram" initials="MI" userId="S::mingram@unicef.org::784f6ff4-e199-4a32-8fa9-e9d6af4b9d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a:srgbClr val="A6A1F1"/>
    <a:srgbClr val="4D5EAE"/>
    <a:srgbClr val="E97132"/>
    <a:srgbClr val="0E9ED5"/>
    <a:srgbClr val="A02B93"/>
    <a:srgbClr val="196B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598EE5-4366-4FA0-88BB-A88787CE6705}" v="85" dt="2024-12-03T15:13:43.877"/>
    <p1510:client id="{326EF070-4984-4AEB-B221-A4C03B7E63BF}" v="2" dt="2024-12-03T17:09:32.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6" autoAdjust="0"/>
    <p:restoredTop sz="86255" autoAdjust="0"/>
  </p:normalViewPr>
  <p:slideViewPr>
    <p:cSldViewPr snapToGrid="0">
      <p:cViewPr varScale="1">
        <p:scale>
          <a:sx n="86" d="100"/>
          <a:sy n="86" d="100"/>
        </p:scale>
        <p:origin x="77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11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113"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1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ntina Bordian" userId="1169f3ec-a31c-48d5-a188-3a6c28270591" providerId="ADAL" clId="{326EF070-4984-4AEB-B221-A4C03B7E63BF}"/>
    <pc:docChg chg="custSel addSld modSld">
      <pc:chgData name="Valentina Bordian" userId="1169f3ec-a31c-48d5-a188-3a6c28270591" providerId="ADAL" clId="{326EF070-4984-4AEB-B221-A4C03B7E63BF}" dt="2024-12-03T17:09:32.068" v="24"/>
      <pc:docMkLst>
        <pc:docMk/>
      </pc:docMkLst>
      <pc:sldChg chg="add">
        <pc:chgData name="Valentina Bordian" userId="1169f3ec-a31c-48d5-a188-3a6c28270591" providerId="ADAL" clId="{326EF070-4984-4AEB-B221-A4C03B7E63BF}" dt="2024-12-03T17:09:32.068" v="24"/>
        <pc:sldMkLst>
          <pc:docMk/>
          <pc:sldMk cId="0" sldId="263"/>
        </pc:sldMkLst>
      </pc:sldChg>
      <pc:sldChg chg="add">
        <pc:chgData name="Valentina Bordian" userId="1169f3ec-a31c-48d5-a188-3a6c28270591" providerId="ADAL" clId="{326EF070-4984-4AEB-B221-A4C03B7E63BF}" dt="2024-12-03T17:09:32.068" v="24"/>
        <pc:sldMkLst>
          <pc:docMk/>
          <pc:sldMk cId="0" sldId="264"/>
        </pc:sldMkLst>
      </pc:sldChg>
      <pc:sldChg chg="add">
        <pc:chgData name="Valentina Bordian" userId="1169f3ec-a31c-48d5-a188-3a6c28270591" providerId="ADAL" clId="{326EF070-4984-4AEB-B221-A4C03B7E63BF}" dt="2024-12-03T17:09:32.068" v="24"/>
        <pc:sldMkLst>
          <pc:docMk/>
          <pc:sldMk cId="0" sldId="265"/>
        </pc:sldMkLst>
      </pc:sldChg>
      <pc:sldChg chg="add">
        <pc:chgData name="Valentina Bordian" userId="1169f3ec-a31c-48d5-a188-3a6c28270591" providerId="ADAL" clId="{326EF070-4984-4AEB-B221-A4C03B7E63BF}" dt="2024-12-03T17:09:32.068" v="24"/>
        <pc:sldMkLst>
          <pc:docMk/>
          <pc:sldMk cId="0" sldId="266"/>
        </pc:sldMkLst>
      </pc:sldChg>
      <pc:sldChg chg="add">
        <pc:chgData name="Valentina Bordian" userId="1169f3ec-a31c-48d5-a188-3a6c28270591" providerId="ADAL" clId="{326EF070-4984-4AEB-B221-A4C03B7E63BF}" dt="2024-12-03T17:08:24.392" v="0"/>
        <pc:sldMkLst>
          <pc:docMk/>
          <pc:sldMk cId="0" sldId="326"/>
        </pc:sldMkLst>
      </pc:sldChg>
      <pc:sldChg chg="add">
        <pc:chgData name="Valentina Bordian" userId="1169f3ec-a31c-48d5-a188-3a6c28270591" providerId="ADAL" clId="{326EF070-4984-4AEB-B221-A4C03B7E63BF}" dt="2024-12-03T17:08:24.392" v="0"/>
        <pc:sldMkLst>
          <pc:docMk/>
          <pc:sldMk cId="0" sldId="327"/>
        </pc:sldMkLst>
      </pc:sldChg>
      <pc:sldChg chg="add">
        <pc:chgData name="Valentina Bordian" userId="1169f3ec-a31c-48d5-a188-3a6c28270591" providerId="ADAL" clId="{326EF070-4984-4AEB-B221-A4C03B7E63BF}" dt="2024-12-03T17:08:24.392" v="0"/>
        <pc:sldMkLst>
          <pc:docMk/>
          <pc:sldMk cId="0" sldId="328"/>
        </pc:sldMkLst>
      </pc:sldChg>
      <pc:sldChg chg="add">
        <pc:chgData name="Valentina Bordian" userId="1169f3ec-a31c-48d5-a188-3a6c28270591" providerId="ADAL" clId="{326EF070-4984-4AEB-B221-A4C03B7E63BF}" dt="2024-12-03T17:08:24.392" v="0"/>
        <pc:sldMkLst>
          <pc:docMk/>
          <pc:sldMk cId="0" sldId="329"/>
        </pc:sldMkLst>
      </pc:sldChg>
      <pc:sldChg chg="add">
        <pc:chgData name="Valentina Bordian" userId="1169f3ec-a31c-48d5-a188-3a6c28270591" providerId="ADAL" clId="{326EF070-4984-4AEB-B221-A4C03B7E63BF}" dt="2024-12-03T17:08:24.392" v="0"/>
        <pc:sldMkLst>
          <pc:docMk/>
          <pc:sldMk cId="0" sldId="330"/>
        </pc:sldMkLst>
      </pc:sldChg>
      <pc:sldChg chg="add">
        <pc:chgData name="Valentina Bordian" userId="1169f3ec-a31c-48d5-a188-3a6c28270591" providerId="ADAL" clId="{326EF070-4984-4AEB-B221-A4C03B7E63BF}" dt="2024-12-03T17:08:24.392" v="0"/>
        <pc:sldMkLst>
          <pc:docMk/>
          <pc:sldMk cId="0" sldId="331"/>
        </pc:sldMkLst>
      </pc:sldChg>
      <pc:sldChg chg="add">
        <pc:chgData name="Valentina Bordian" userId="1169f3ec-a31c-48d5-a188-3a6c28270591" providerId="ADAL" clId="{326EF070-4984-4AEB-B221-A4C03B7E63BF}" dt="2024-12-03T17:08:24.392" v="0"/>
        <pc:sldMkLst>
          <pc:docMk/>
          <pc:sldMk cId="0" sldId="332"/>
        </pc:sldMkLst>
      </pc:sldChg>
      <pc:sldChg chg="add">
        <pc:chgData name="Valentina Bordian" userId="1169f3ec-a31c-48d5-a188-3a6c28270591" providerId="ADAL" clId="{326EF070-4984-4AEB-B221-A4C03B7E63BF}" dt="2024-12-03T17:08:24.392" v="0"/>
        <pc:sldMkLst>
          <pc:docMk/>
          <pc:sldMk cId="0" sldId="333"/>
        </pc:sldMkLst>
      </pc:sldChg>
      <pc:sldChg chg="add">
        <pc:chgData name="Valentina Bordian" userId="1169f3ec-a31c-48d5-a188-3a6c28270591" providerId="ADAL" clId="{326EF070-4984-4AEB-B221-A4C03B7E63BF}" dt="2024-12-03T17:08:24.392" v="0"/>
        <pc:sldMkLst>
          <pc:docMk/>
          <pc:sldMk cId="0" sldId="334"/>
        </pc:sldMkLst>
      </pc:sldChg>
      <pc:sldChg chg="add">
        <pc:chgData name="Valentina Bordian" userId="1169f3ec-a31c-48d5-a188-3a6c28270591" providerId="ADAL" clId="{326EF070-4984-4AEB-B221-A4C03B7E63BF}" dt="2024-12-03T17:08:24.392" v="0"/>
        <pc:sldMkLst>
          <pc:docMk/>
          <pc:sldMk cId="0" sldId="335"/>
        </pc:sldMkLst>
      </pc:sldChg>
      <pc:sldChg chg="add">
        <pc:chgData name="Valentina Bordian" userId="1169f3ec-a31c-48d5-a188-3a6c28270591" providerId="ADAL" clId="{326EF070-4984-4AEB-B221-A4C03B7E63BF}" dt="2024-12-03T17:08:24.392" v="0"/>
        <pc:sldMkLst>
          <pc:docMk/>
          <pc:sldMk cId="0" sldId="336"/>
        </pc:sldMkLst>
      </pc:sldChg>
      <pc:sldChg chg="add">
        <pc:chgData name="Valentina Bordian" userId="1169f3ec-a31c-48d5-a188-3a6c28270591" providerId="ADAL" clId="{326EF070-4984-4AEB-B221-A4C03B7E63BF}" dt="2024-12-03T17:08:24.392" v="0"/>
        <pc:sldMkLst>
          <pc:docMk/>
          <pc:sldMk cId="0" sldId="338"/>
        </pc:sldMkLst>
      </pc:sldChg>
      <pc:sldChg chg="add">
        <pc:chgData name="Valentina Bordian" userId="1169f3ec-a31c-48d5-a188-3a6c28270591" providerId="ADAL" clId="{326EF070-4984-4AEB-B221-A4C03B7E63BF}" dt="2024-12-03T17:08:24.392" v="0"/>
        <pc:sldMkLst>
          <pc:docMk/>
          <pc:sldMk cId="0" sldId="339"/>
        </pc:sldMkLst>
      </pc:sldChg>
      <pc:sldChg chg="add">
        <pc:chgData name="Valentina Bordian" userId="1169f3ec-a31c-48d5-a188-3a6c28270591" providerId="ADAL" clId="{326EF070-4984-4AEB-B221-A4C03B7E63BF}" dt="2024-12-03T17:08:24.392" v="0"/>
        <pc:sldMkLst>
          <pc:docMk/>
          <pc:sldMk cId="0" sldId="340"/>
        </pc:sldMkLst>
      </pc:sldChg>
      <pc:sldChg chg="add">
        <pc:chgData name="Valentina Bordian" userId="1169f3ec-a31c-48d5-a188-3a6c28270591" providerId="ADAL" clId="{326EF070-4984-4AEB-B221-A4C03B7E63BF}" dt="2024-12-03T17:08:24.392" v="0"/>
        <pc:sldMkLst>
          <pc:docMk/>
          <pc:sldMk cId="0" sldId="341"/>
        </pc:sldMkLst>
      </pc:sldChg>
      <pc:sldChg chg="modSp mod">
        <pc:chgData name="Valentina Bordian" userId="1169f3ec-a31c-48d5-a188-3a6c28270591" providerId="ADAL" clId="{326EF070-4984-4AEB-B221-A4C03B7E63BF}" dt="2024-12-03T17:08:58.397" v="23" actId="20577"/>
        <pc:sldMkLst>
          <pc:docMk/>
          <pc:sldMk cId="3271323744" sldId="344"/>
        </pc:sldMkLst>
        <pc:spChg chg="mod">
          <ac:chgData name="Valentina Bordian" userId="1169f3ec-a31c-48d5-a188-3a6c28270591" providerId="ADAL" clId="{326EF070-4984-4AEB-B221-A4C03B7E63BF}" dt="2024-12-03T17:08:58.397" v="23" actId="20577"/>
          <ac:spMkLst>
            <pc:docMk/>
            <pc:sldMk cId="3271323744" sldId="344"/>
            <ac:spMk id="4" creationId="{00519CE9-2C60-B9DE-4592-95F52BB4F0E7}"/>
          </ac:spMkLst>
        </pc:spChg>
      </pc:sldChg>
      <pc:sldChg chg="add">
        <pc:chgData name="Valentina Bordian" userId="1169f3ec-a31c-48d5-a188-3a6c28270591" providerId="ADAL" clId="{326EF070-4984-4AEB-B221-A4C03B7E63BF}" dt="2024-12-03T17:08:24.392" v="0"/>
        <pc:sldMkLst>
          <pc:docMk/>
          <pc:sldMk cId="0" sldId="356"/>
        </pc:sldMkLst>
      </pc:sldChg>
      <pc:sldChg chg="add">
        <pc:chgData name="Valentina Bordian" userId="1169f3ec-a31c-48d5-a188-3a6c28270591" providerId="ADAL" clId="{326EF070-4984-4AEB-B221-A4C03B7E63BF}" dt="2024-12-03T17:08:24.392" v="0"/>
        <pc:sldMkLst>
          <pc:docMk/>
          <pc:sldMk cId="0" sldId="366"/>
        </pc:sldMkLst>
      </pc:sldChg>
      <pc:sldChg chg="add">
        <pc:chgData name="Valentina Bordian" userId="1169f3ec-a31c-48d5-a188-3a6c28270591" providerId="ADAL" clId="{326EF070-4984-4AEB-B221-A4C03B7E63BF}" dt="2024-12-03T17:08:24.392" v="0"/>
        <pc:sldMkLst>
          <pc:docMk/>
          <pc:sldMk cId="0" sldId="367"/>
        </pc:sldMkLst>
      </pc:sldChg>
      <pc:sldChg chg="modSp add mod">
        <pc:chgData name="Valentina Bordian" userId="1169f3ec-a31c-48d5-a188-3a6c28270591" providerId="ADAL" clId="{326EF070-4984-4AEB-B221-A4C03B7E63BF}" dt="2024-12-03T17:08:24.559" v="1" actId="27636"/>
        <pc:sldMkLst>
          <pc:docMk/>
          <pc:sldMk cId="0" sldId="368"/>
        </pc:sldMkLst>
        <pc:spChg chg="mod">
          <ac:chgData name="Valentina Bordian" userId="1169f3ec-a31c-48d5-a188-3a6c28270591" providerId="ADAL" clId="{326EF070-4984-4AEB-B221-A4C03B7E63BF}" dt="2024-12-03T17:08:24.559" v="1" actId="27636"/>
          <ac:spMkLst>
            <pc:docMk/>
            <pc:sldMk cId="0" sldId="368"/>
            <ac:spMk id="1318" creationId="{00000000-0000-0000-0000-000000000000}"/>
          </ac:spMkLst>
        </pc:spChg>
      </pc:sldChg>
      <pc:sldChg chg="add">
        <pc:chgData name="Valentina Bordian" userId="1169f3ec-a31c-48d5-a188-3a6c28270591" providerId="ADAL" clId="{326EF070-4984-4AEB-B221-A4C03B7E63BF}" dt="2024-12-03T17:08:24.392" v="0"/>
        <pc:sldMkLst>
          <pc:docMk/>
          <pc:sldMk cId="0" sldId="369"/>
        </pc:sldMkLst>
      </pc:sldChg>
      <pc:sldChg chg="add">
        <pc:chgData name="Valentina Bordian" userId="1169f3ec-a31c-48d5-a188-3a6c28270591" providerId="ADAL" clId="{326EF070-4984-4AEB-B221-A4C03B7E63BF}" dt="2024-12-03T17:08:24.392" v="0"/>
        <pc:sldMkLst>
          <pc:docMk/>
          <pc:sldMk cId="0" sldId="370"/>
        </pc:sldMkLst>
      </pc:sldChg>
      <pc:sldChg chg="add">
        <pc:chgData name="Valentina Bordian" userId="1169f3ec-a31c-48d5-a188-3a6c28270591" providerId="ADAL" clId="{326EF070-4984-4AEB-B221-A4C03B7E63BF}" dt="2024-12-03T17:08:24.392" v="0"/>
        <pc:sldMkLst>
          <pc:docMk/>
          <pc:sldMk cId="0" sldId="371"/>
        </pc:sldMkLst>
      </pc:sldChg>
      <pc:sldChg chg="add">
        <pc:chgData name="Valentina Bordian" userId="1169f3ec-a31c-48d5-a188-3a6c28270591" providerId="ADAL" clId="{326EF070-4984-4AEB-B221-A4C03B7E63BF}" dt="2024-12-03T17:08:24.392" v="0"/>
        <pc:sldMkLst>
          <pc:docMk/>
          <pc:sldMk cId="0" sldId="372"/>
        </pc:sldMkLst>
      </pc:sldChg>
      <pc:sldChg chg="add">
        <pc:chgData name="Valentina Bordian" userId="1169f3ec-a31c-48d5-a188-3a6c28270591" providerId="ADAL" clId="{326EF070-4984-4AEB-B221-A4C03B7E63BF}" dt="2024-12-03T17:08:24.392" v="0"/>
        <pc:sldMkLst>
          <pc:docMk/>
          <pc:sldMk cId="0" sldId="373"/>
        </pc:sldMkLst>
      </pc:sldChg>
      <pc:sldChg chg="add">
        <pc:chgData name="Valentina Bordian" userId="1169f3ec-a31c-48d5-a188-3a6c28270591" providerId="ADAL" clId="{326EF070-4984-4AEB-B221-A4C03B7E63BF}" dt="2024-12-03T17:08:24.392" v="0"/>
        <pc:sldMkLst>
          <pc:docMk/>
          <pc:sldMk cId="0" sldId="374"/>
        </pc:sldMkLst>
      </pc:sldChg>
      <pc:sldChg chg="add">
        <pc:chgData name="Valentina Bordian" userId="1169f3ec-a31c-48d5-a188-3a6c28270591" providerId="ADAL" clId="{326EF070-4984-4AEB-B221-A4C03B7E63BF}" dt="2024-12-03T17:08:24.392" v="0"/>
        <pc:sldMkLst>
          <pc:docMk/>
          <pc:sldMk cId="0" sldId="375"/>
        </pc:sldMkLst>
      </pc:sldChg>
      <pc:sldChg chg="add">
        <pc:chgData name="Valentina Bordian" userId="1169f3ec-a31c-48d5-a188-3a6c28270591" providerId="ADAL" clId="{326EF070-4984-4AEB-B221-A4C03B7E63BF}" dt="2024-12-03T17:08:24.392" v="0"/>
        <pc:sldMkLst>
          <pc:docMk/>
          <pc:sldMk cId="0" sldId="376"/>
        </pc:sldMkLst>
      </pc:sldChg>
      <pc:sldChg chg="add">
        <pc:chgData name="Valentina Bordian" userId="1169f3ec-a31c-48d5-a188-3a6c28270591" providerId="ADAL" clId="{326EF070-4984-4AEB-B221-A4C03B7E63BF}" dt="2024-12-03T17:08:24.392" v="0"/>
        <pc:sldMkLst>
          <pc:docMk/>
          <pc:sldMk cId="0" sldId="377"/>
        </pc:sldMkLst>
      </pc:sldChg>
      <pc:sldChg chg="add">
        <pc:chgData name="Valentina Bordian" userId="1169f3ec-a31c-48d5-a188-3a6c28270591" providerId="ADAL" clId="{326EF070-4984-4AEB-B221-A4C03B7E63BF}" dt="2024-12-03T17:08:24.392" v="0"/>
        <pc:sldMkLst>
          <pc:docMk/>
          <pc:sldMk cId="0" sldId="378"/>
        </pc:sldMkLst>
      </pc:sldChg>
      <pc:sldChg chg="add">
        <pc:chgData name="Valentina Bordian" userId="1169f3ec-a31c-48d5-a188-3a6c28270591" providerId="ADAL" clId="{326EF070-4984-4AEB-B221-A4C03B7E63BF}" dt="2024-12-03T17:08:24.392" v="0"/>
        <pc:sldMkLst>
          <pc:docMk/>
          <pc:sldMk cId="0" sldId="379"/>
        </pc:sldMkLst>
      </pc:sldChg>
      <pc:sldChg chg="add">
        <pc:chgData name="Valentina Bordian" userId="1169f3ec-a31c-48d5-a188-3a6c28270591" providerId="ADAL" clId="{326EF070-4984-4AEB-B221-A4C03B7E63BF}" dt="2024-12-03T17:09:32.068" v="24"/>
        <pc:sldMkLst>
          <pc:docMk/>
          <pc:sldMk cId="516816984" sldId="397"/>
        </pc:sldMkLst>
      </pc:sldChg>
      <pc:sldChg chg="add">
        <pc:chgData name="Valentina Bordian" userId="1169f3ec-a31c-48d5-a188-3a6c28270591" providerId="ADAL" clId="{326EF070-4984-4AEB-B221-A4C03B7E63BF}" dt="2024-12-03T17:09:32.068" v="24"/>
        <pc:sldMkLst>
          <pc:docMk/>
          <pc:sldMk cId="3035880465" sldId="398"/>
        </pc:sldMkLst>
      </pc:sldChg>
      <pc:sldChg chg="add">
        <pc:chgData name="Valentina Bordian" userId="1169f3ec-a31c-48d5-a188-3a6c28270591" providerId="ADAL" clId="{326EF070-4984-4AEB-B221-A4C03B7E63BF}" dt="2024-12-03T17:09:32.068" v="24"/>
        <pc:sldMkLst>
          <pc:docMk/>
          <pc:sldMk cId="341245243" sldId="399"/>
        </pc:sldMkLst>
      </pc:sldChg>
      <pc:sldChg chg="add">
        <pc:chgData name="Valentina Bordian" userId="1169f3ec-a31c-48d5-a188-3a6c28270591" providerId="ADAL" clId="{326EF070-4984-4AEB-B221-A4C03B7E63BF}" dt="2024-12-03T17:09:32.068" v="24"/>
        <pc:sldMkLst>
          <pc:docMk/>
          <pc:sldMk cId="783016327" sldId="400"/>
        </pc:sldMkLst>
      </pc:sldChg>
      <pc:sldChg chg="add">
        <pc:chgData name="Valentina Bordian" userId="1169f3ec-a31c-48d5-a188-3a6c28270591" providerId="ADAL" clId="{326EF070-4984-4AEB-B221-A4C03B7E63BF}" dt="2024-12-03T17:09:32.068" v="24"/>
        <pc:sldMkLst>
          <pc:docMk/>
          <pc:sldMk cId="1737651538" sldId="401"/>
        </pc:sldMkLst>
      </pc:sldChg>
      <pc:sldChg chg="add">
        <pc:chgData name="Valentina Bordian" userId="1169f3ec-a31c-48d5-a188-3a6c28270591" providerId="ADAL" clId="{326EF070-4984-4AEB-B221-A4C03B7E63BF}" dt="2024-12-03T17:09:32.068" v="24"/>
        <pc:sldMkLst>
          <pc:docMk/>
          <pc:sldMk cId="2698379437" sldId="402"/>
        </pc:sldMkLst>
      </pc:sldChg>
      <pc:sldChg chg="add">
        <pc:chgData name="Valentina Bordian" userId="1169f3ec-a31c-48d5-a188-3a6c28270591" providerId="ADAL" clId="{326EF070-4984-4AEB-B221-A4C03B7E63BF}" dt="2024-12-03T17:09:32.068" v="24"/>
        <pc:sldMkLst>
          <pc:docMk/>
          <pc:sldMk cId="2895899086" sldId="403"/>
        </pc:sldMkLst>
      </pc:sldChg>
      <pc:sldChg chg="add">
        <pc:chgData name="Valentina Bordian" userId="1169f3ec-a31c-48d5-a188-3a6c28270591" providerId="ADAL" clId="{326EF070-4984-4AEB-B221-A4C03B7E63BF}" dt="2024-12-03T17:09:32.068" v="24"/>
        <pc:sldMkLst>
          <pc:docMk/>
          <pc:sldMk cId="2679209229" sldId="404"/>
        </pc:sldMkLst>
      </pc:sldChg>
      <pc:sldChg chg="add">
        <pc:chgData name="Valentina Bordian" userId="1169f3ec-a31c-48d5-a188-3a6c28270591" providerId="ADAL" clId="{326EF070-4984-4AEB-B221-A4C03B7E63BF}" dt="2024-12-03T17:09:32.068" v="24"/>
        <pc:sldMkLst>
          <pc:docMk/>
          <pc:sldMk cId="2993061926" sldId="406"/>
        </pc:sldMkLst>
      </pc:sldChg>
      <pc:sldChg chg="add">
        <pc:chgData name="Valentina Bordian" userId="1169f3ec-a31c-48d5-a188-3a6c28270591" providerId="ADAL" clId="{326EF070-4984-4AEB-B221-A4C03B7E63BF}" dt="2024-12-03T17:09:32.068" v="24"/>
        <pc:sldMkLst>
          <pc:docMk/>
          <pc:sldMk cId="1713213509" sldId="407"/>
        </pc:sldMkLst>
      </pc:sldChg>
      <pc:sldChg chg="add">
        <pc:chgData name="Valentina Bordian" userId="1169f3ec-a31c-48d5-a188-3a6c28270591" providerId="ADAL" clId="{326EF070-4984-4AEB-B221-A4C03B7E63BF}" dt="2024-12-03T17:09:32.068" v="24"/>
        <pc:sldMkLst>
          <pc:docMk/>
          <pc:sldMk cId="1101186594" sldId="413"/>
        </pc:sldMkLst>
      </pc:sldChg>
      <pc:sldChg chg="add">
        <pc:chgData name="Valentina Bordian" userId="1169f3ec-a31c-48d5-a188-3a6c28270591" providerId="ADAL" clId="{326EF070-4984-4AEB-B221-A4C03B7E63BF}" dt="2024-12-03T17:09:32.068" v="24"/>
        <pc:sldMkLst>
          <pc:docMk/>
          <pc:sldMk cId="175969505" sldId="414"/>
        </pc:sldMkLst>
      </pc:sldChg>
      <pc:sldChg chg="add">
        <pc:chgData name="Valentina Bordian" userId="1169f3ec-a31c-48d5-a188-3a6c28270591" providerId="ADAL" clId="{326EF070-4984-4AEB-B221-A4C03B7E63BF}" dt="2024-12-03T17:09:32.068" v="24"/>
        <pc:sldMkLst>
          <pc:docMk/>
          <pc:sldMk cId="974998723" sldId="415"/>
        </pc:sldMkLst>
      </pc:sldChg>
      <pc:sldChg chg="add">
        <pc:chgData name="Valentina Bordian" userId="1169f3ec-a31c-48d5-a188-3a6c28270591" providerId="ADAL" clId="{326EF070-4984-4AEB-B221-A4C03B7E63BF}" dt="2024-12-03T17:09:32.068" v="24"/>
        <pc:sldMkLst>
          <pc:docMk/>
          <pc:sldMk cId="2249160310" sldId="416"/>
        </pc:sldMkLst>
      </pc:sldChg>
      <pc:sldChg chg="add">
        <pc:chgData name="Valentina Bordian" userId="1169f3ec-a31c-48d5-a188-3a6c28270591" providerId="ADAL" clId="{326EF070-4984-4AEB-B221-A4C03B7E63BF}" dt="2024-12-03T17:09:32.068" v="24"/>
        <pc:sldMkLst>
          <pc:docMk/>
          <pc:sldMk cId="2368546977" sldId="417"/>
        </pc:sldMkLst>
      </pc:sldChg>
      <pc:sldChg chg="add">
        <pc:chgData name="Valentina Bordian" userId="1169f3ec-a31c-48d5-a188-3a6c28270591" providerId="ADAL" clId="{326EF070-4984-4AEB-B221-A4C03B7E63BF}" dt="2024-12-03T17:09:32.068" v="24"/>
        <pc:sldMkLst>
          <pc:docMk/>
          <pc:sldMk cId="4135267219" sldId="419"/>
        </pc:sldMkLst>
      </pc:sldChg>
      <pc:sldChg chg="add">
        <pc:chgData name="Valentina Bordian" userId="1169f3ec-a31c-48d5-a188-3a6c28270591" providerId="ADAL" clId="{326EF070-4984-4AEB-B221-A4C03B7E63BF}" dt="2024-12-03T17:09:32.068" v="24"/>
        <pc:sldMkLst>
          <pc:docMk/>
          <pc:sldMk cId="3023170132" sldId="420"/>
        </pc:sldMkLst>
      </pc:sldChg>
      <pc:sldChg chg="add">
        <pc:chgData name="Valentina Bordian" userId="1169f3ec-a31c-48d5-a188-3a6c28270591" providerId="ADAL" clId="{326EF070-4984-4AEB-B221-A4C03B7E63BF}" dt="2024-12-03T17:09:32.068" v="24"/>
        <pc:sldMkLst>
          <pc:docMk/>
          <pc:sldMk cId="737142875" sldId="421"/>
        </pc:sldMkLst>
      </pc:sldChg>
    </pc:docChg>
  </pc:docChgLst>
  <pc:docChgLst>
    <pc:chgData name="Meghan Ingram" userId="S::mingram@unicef.org::784f6ff4-e199-4a32-8fa9-e9d6af4b9d2b" providerId="AD" clId="Web-{A5CBE6CF-54AD-7CD8-0105-9F3C60593FF9}"/>
    <pc:docChg chg="mod">
      <pc:chgData name="Meghan Ingram" userId="S::mingram@unicef.org::784f6ff4-e199-4a32-8fa9-e9d6af4b9d2b" providerId="AD" clId="Web-{A5CBE6CF-54AD-7CD8-0105-9F3C60593FF9}" dt="2024-11-19T10:35:21.838" v="0"/>
      <pc:docMkLst>
        <pc:docMk/>
      </pc:docMkLst>
    </pc:docChg>
  </pc:docChgLst>
  <pc:docChgLst>
    <pc:chgData name="Viorica Dumbraveanu" userId="S::vdumbraveanu@unicef.org::47e567d3-2c2e-4387-ace6-4c6399eadf06" providerId="AD" clId="Web-{D95D8537-D0C8-7C5D-9114-42CDD19AE1A7}"/>
    <pc:docChg chg="modSld">
      <pc:chgData name="Viorica Dumbraveanu" userId="S::vdumbraveanu@unicef.org::47e567d3-2c2e-4387-ace6-4c6399eadf06" providerId="AD" clId="Web-{D95D8537-D0C8-7C5D-9114-42CDD19AE1A7}" dt="2024-12-03T14:54:57.563" v="15" actId="20577"/>
      <pc:docMkLst>
        <pc:docMk/>
      </pc:docMkLst>
      <pc:sldChg chg="modSp">
        <pc:chgData name="Viorica Dumbraveanu" userId="S::vdumbraveanu@unicef.org::47e567d3-2c2e-4387-ace6-4c6399eadf06" providerId="AD" clId="Web-{D95D8537-D0C8-7C5D-9114-42CDD19AE1A7}" dt="2024-12-03T14:54:57.563" v="15" actId="20577"/>
        <pc:sldMkLst>
          <pc:docMk/>
          <pc:sldMk cId="0" sldId="303"/>
        </pc:sldMkLst>
        <pc:graphicFrameChg chg="modGraphic">
          <ac:chgData name="Viorica Dumbraveanu" userId="S::vdumbraveanu@unicef.org::47e567d3-2c2e-4387-ace6-4c6399eadf06" providerId="AD" clId="Web-{D95D8537-D0C8-7C5D-9114-42CDD19AE1A7}" dt="2024-12-03T14:54:57.563" v="15" actId="20577"/>
          <ac:graphicFrameMkLst>
            <pc:docMk/>
            <pc:sldMk cId="0" sldId="303"/>
            <ac:graphicFrameMk id="753" creationId="{40281B5E-AB6C-3267-E280-2796B1544833}"/>
          </ac:graphicFrameMkLst>
        </pc:graphicFrameChg>
      </pc:sldChg>
    </pc:docChg>
  </pc:docChgLst>
  <pc:docChgLst>
    <pc:chgData name="Viorica Dumbraveanu" userId="S::vdumbraveanu@unicef.org::47e567d3-2c2e-4387-ace6-4c6399eadf06" providerId="AD" clId="Web-{2FD88460-5916-D659-60DB-24760FF598D2}"/>
    <pc:docChg chg="modSld">
      <pc:chgData name="Viorica Dumbraveanu" userId="S::vdumbraveanu@unicef.org::47e567d3-2c2e-4387-ace6-4c6399eadf06" providerId="AD" clId="Web-{2FD88460-5916-D659-60DB-24760FF598D2}" dt="2024-11-26T10:07:09.157" v="128" actId="20577"/>
      <pc:docMkLst>
        <pc:docMk/>
      </pc:docMkLst>
      <pc:sldChg chg="modSp">
        <pc:chgData name="Viorica Dumbraveanu" userId="S::vdumbraveanu@unicef.org::47e567d3-2c2e-4387-ace6-4c6399eadf06" providerId="AD" clId="Web-{2FD88460-5916-D659-60DB-24760FF598D2}" dt="2024-11-26T10:05:16.591" v="106" actId="20577"/>
        <pc:sldMkLst>
          <pc:docMk/>
          <pc:sldMk cId="0" sldId="274"/>
        </pc:sldMkLst>
        <pc:spChg chg="mod">
          <ac:chgData name="Viorica Dumbraveanu" userId="S::vdumbraveanu@unicef.org::47e567d3-2c2e-4387-ace6-4c6399eadf06" providerId="AD" clId="Web-{2FD88460-5916-D659-60DB-24760FF598D2}" dt="2024-11-26T10:05:16.591" v="106" actId="20577"/>
          <ac:spMkLst>
            <pc:docMk/>
            <pc:sldMk cId="0" sldId="274"/>
            <ac:spMk id="284" creationId="{00000000-0000-0000-0000-000000000000}"/>
          </ac:spMkLst>
        </pc:spChg>
        <pc:spChg chg="mod">
          <ac:chgData name="Viorica Dumbraveanu" userId="S::vdumbraveanu@unicef.org::47e567d3-2c2e-4387-ace6-4c6399eadf06" providerId="AD" clId="Web-{2FD88460-5916-D659-60DB-24760FF598D2}" dt="2024-11-26T10:03:48.791" v="81" actId="20577"/>
          <ac:spMkLst>
            <pc:docMk/>
            <pc:sldMk cId="0" sldId="274"/>
            <ac:spMk id="285" creationId="{00000000-0000-0000-0000-000000000000}"/>
          </ac:spMkLst>
        </pc:spChg>
      </pc:sldChg>
      <pc:sldChg chg="modSp">
        <pc:chgData name="Viorica Dumbraveanu" userId="S::vdumbraveanu@unicef.org::47e567d3-2c2e-4387-ace6-4c6399eadf06" providerId="AD" clId="Web-{2FD88460-5916-D659-60DB-24760FF598D2}" dt="2024-11-26T10:05:33.560" v="116" actId="20577"/>
        <pc:sldMkLst>
          <pc:docMk/>
          <pc:sldMk cId="0" sldId="276"/>
        </pc:sldMkLst>
        <pc:spChg chg="mod">
          <ac:chgData name="Viorica Dumbraveanu" userId="S::vdumbraveanu@unicef.org::47e567d3-2c2e-4387-ace6-4c6399eadf06" providerId="AD" clId="Web-{2FD88460-5916-D659-60DB-24760FF598D2}" dt="2024-11-26T10:05:33.560" v="116" actId="20577"/>
          <ac:spMkLst>
            <pc:docMk/>
            <pc:sldMk cId="0" sldId="276"/>
            <ac:spMk id="298" creationId="{00000000-0000-0000-0000-000000000000}"/>
          </ac:spMkLst>
        </pc:spChg>
        <pc:spChg chg="mod">
          <ac:chgData name="Viorica Dumbraveanu" userId="S::vdumbraveanu@unicef.org::47e567d3-2c2e-4387-ace6-4c6399eadf06" providerId="AD" clId="Web-{2FD88460-5916-D659-60DB-24760FF598D2}" dt="2024-11-26T10:04:55.934" v="91" actId="20577"/>
          <ac:spMkLst>
            <pc:docMk/>
            <pc:sldMk cId="0" sldId="276"/>
            <ac:spMk id="299" creationId="{00000000-0000-0000-0000-000000000000}"/>
          </ac:spMkLst>
        </pc:spChg>
      </pc:sldChg>
      <pc:sldChg chg="modSp">
        <pc:chgData name="Viorica Dumbraveanu" userId="S::vdumbraveanu@unicef.org::47e567d3-2c2e-4387-ace6-4c6399eadf06" providerId="AD" clId="Web-{2FD88460-5916-D659-60DB-24760FF598D2}" dt="2024-11-26T10:05:40.795" v="122" actId="20577"/>
        <pc:sldMkLst>
          <pc:docMk/>
          <pc:sldMk cId="0" sldId="277"/>
        </pc:sldMkLst>
        <pc:spChg chg="mod">
          <ac:chgData name="Viorica Dumbraveanu" userId="S::vdumbraveanu@unicef.org::47e567d3-2c2e-4387-ace6-4c6399eadf06" providerId="AD" clId="Web-{2FD88460-5916-D659-60DB-24760FF598D2}" dt="2024-11-26T10:05:40.795" v="122" actId="20577"/>
          <ac:spMkLst>
            <pc:docMk/>
            <pc:sldMk cId="0" sldId="277"/>
            <ac:spMk id="305" creationId="{00000000-0000-0000-0000-000000000000}"/>
          </ac:spMkLst>
        </pc:spChg>
        <pc:spChg chg="mod">
          <ac:chgData name="Viorica Dumbraveanu" userId="S::vdumbraveanu@unicef.org::47e567d3-2c2e-4387-ace6-4c6399eadf06" providerId="AD" clId="Web-{2FD88460-5916-D659-60DB-24760FF598D2}" dt="2024-11-26T10:05:06.590" v="100" actId="20577"/>
          <ac:spMkLst>
            <pc:docMk/>
            <pc:sldMk cId="0" sldId="277"/>
            <ac:spMk id="306" creationId="{00000000-0000-0000-0000-000000000000}"/>
          </ac:spMkLst>
        </pc:spChg>
      </pc:sldChg>
      <pc:sldChg chg="modSp">
        <pc:chgData name="Viorica Dumbraveanu" userId="S::vdumbraveanu@unicef.org::47e567d3-2c2e-4387-ace6-4c6399eadf06" providerId="AD" clId="Web-{2FD88460-5916-D659-60DB-24760FF598D2}" dt="2024-11-26T09:49:31.635" v="38" actId="20577"/>
        <pc:sldMkLst>
          <pc:docMk/>
          <pc:sldMk cId="0" sldId="303"/>
        </pc:sldMkLst>
        <pc:graphicFrameChg chg="mod modGraphic">
          <ac:chgData name="Viorica Dumbraveanu" userId="S::vdumbraveanu@unicef.org::47e567d3-2c2e-4387-ace6-4c6399eadf06" providerId="AD" clId="Web-{2FD88460-5916-D659-60DB-24760FF598D2}" dt="2024-11-26T09:49:31.635" v="38" actId="20577"/>
          <ac:graphicFrameMkLst>
            <pc:docMk/>
            <pc:sldMk cId="0" sldId="303"/>
            <ac:graphicFrameMk id="753" creationId="{40281B5E-AB6C-3267-E280-2796B1544833}"/>
          </ac:graphicFrameMkLst>
        </pc:graphicFrameChg>
      </pc:sldChg>
      <pc:sldChg chg="modSp">
        <pc:chgData name="Viorica Dumbraveanu" userId="S::vdumbraveanu@unicef.org::47e567d3-2c2e-4387-ace6-4c6399eadf06" providerId="AD" clId="Web-{2FD88460-5916-D659-60DB-24760FF598D2}" dt="2024-11-26T09:55:30.882" v="56" actId="20577"/>
        <pc:sldMkLst>
          <pc:docMk/>
          <pc:sldMk cId="0" sldId="312"/>
        </pc:sldMkLst>
        <pc:graphicFrameChg chg="modGraphic">
          <ac:chgData name="Viorica Dumbraveanu" userId="S::vdumbraveanu@unicef.org::47e567d3-2c2e-4387-ace6-4c6399eadf06" providerId="AD" clId="Web-{2FD88460-5916-D659-60DB-24760FF598D2}" dt="2024-11-26T09:55:30.882" v="56" actId="20577"/>
          <ac:graphicFrameMkLst>
            <pc:docMk/>
            <pc:sldMk cId="0" sldId="312"/>
            <ac:graphicFrameMk id="867" creationId="{674D4E42-E273-F6CE-F28F-22ACC9285478}"/>
          </ac:graphicFrameMkLst>
        </pc:graphicFrameChg>
      </pc:sldChg>
      <pc:sldChg chg="modSp">
        <pc:chgData name="Viorica Dumbraveanu" userId="S::vdumbraveanu@unicef.org::47e567d3-2c2e-4387-ace6-4c6399eadf06" providerId="AD" clId="Web-{2FD88460-5916-D659-60DB-24760FF598D2}" dt="2024-11-26T10:01:23.317" v="78" actId="20577"/>
        <pc:sldMkLst>
          <pc:docMk/>
          <pc:sldMk cId="0" sldId="325"/>
        </pc:sldMkLst>
        <pc:spChg chg="mod">
          <ac:chgData name="Viorica Dumbraveanu" userId="S::vdumbraveanu@unicef.org::47e567d3-2c2e-4387-ace6-4c6399eadf06" providerId="AD" clId="Web-{2FD88460-5916-D659-60DB-24760FF598D2}" dt="2024-11-26T10:01:23.317" v="78" actId="20577"/>
          <ac:spMkLst>
            <pc:docMk/>
            <pc:sldMk cId="0" sldId="325"/>
            <ac:spMk id="1038" creationId="{00000000-0000-0000-0000-000000000000}"/>
          </ac:spMkLst>
        </pc:spChg>
      </pc:sldChg>
      <pc:sldChg chg="modSp">
        <pc:chgData name="Viorica Dumbraveanu" userId="S::vdumbraveanu@unicef.org::47e567d3-2c2e-4387-ace6-4c6399eadf06" providerId="AD" clId="Web-{2FD88460-5916-D659-60DB-24760FF598D2}" dt="2024-11-26T10:07:09.157" v="128" actId="20577"/>
        <pc:sldMkLst>
          <pc:docMk/>
          <pc:sldMk cId="3791145208" sldId="351"/>
        </pc:sldMkLst>
        <pc:spChg chg="mod">
          <ac:chgData name="Viorica Dumbraveanu" userId="S::vdumbraveanu@unicef.org::47e567d3-2c2e-4387-ace6-4c6399eadf06" providerId="AD" clId="Web-{2FD88460-5916-D659-60DB-24760FF598D2}" dt="2024-11-26T10:07:09.157" v="128" actId="20577"/>
          <ac:spMkLst>
            <pc:docMk/>
            <pc:sldMk cId="3791145208" sldId="351"/>
            <ac:spMk id="1038" creationId="{839D3403-F43D-EBB5-B7B5-D04A4D42B3B5}"/>
          </ac:spMkLst>
        </pc:spChg>
      </pc:sldChg>
      <pc:sldChg chg="modSp">
        <pc:chgData name="Viorica Dumbraveanu" userId="S::vdumbraveanu@unicef.org::47e567d3-2c2e-4387-ace6-4c6399eadf06" providerId="AD" clId="Web-{2FD88460-5916-D659-60DB-24760FF598D2}" dt="2024-11-26T10:06:35.250" v="125" actId="20577"/>
        <pc:sldMkLst>
          <pc:docMk/>
          <pc:sldMk cId="727480344" sldId="354"/>
        </pc:sldMkLst>
        <pc:graphicFrameChg chg="modGraphic">
          <ac:chgData name="Viorica Dumbraveanu" userId="S::vdumbraveanu@unicef.org::47e567d3-2c2e-4387-ace6-4c6399eadf06" providerId="AD" clId="Web-{2FD88460-5916-D659-60DB-24760FF598D2}" dt="2024-11-26T10:06:35.250" v="125" actId="20577"/>
          <ac:graphicFrameMkLst>
            <pc:docMk/>
            <pc:sldMk cId="727480344" sldId="354"/>
            <ac:graphicFrameMk id="1040" creationId="{9227B056-B326-3CC8-E2CC-97DDF63D4296}"/>
          </ac:graphicFrameMkLst>
        </pc:graphicFrameChg>
      </pc:sldChg>
      <pc:sldChg chg="modSp">
        <pc:chgData name="Viorica Dumbraveanu" userId="S::vdumbraveanu@unicef.org::47e567d3-2c2e-4387-ace6-4c6399eadf06" providerId="AD" clId="Web-{2FD88460-5916-D659-60DB-24760FF598D2}" dt="2024-11-26T10:05:25.154" v="108" actId="20577"/>
        <pc:sldMkLst>
          <pc:docMk/>
          <pc:sldMk cId="0" sldId="357"/>
        </pc:sldMkLst>
        <pc:spChg chg="mod">
          <ac:chgData name="Viorica Dumbraveanu" userId="S::vdumbraveanu@unicef.org::47e567d3-2c2e-4387-ace6-4c6399eadf06" providerId="AD" clId="Web-{2FD88460-5916-D659-60DB-24760FF598D2}" dt="2024-11-26T10:05:25.154" v="108" actId="20577"/>
          <ac:spMkLst>
            <pc:docMk/>
            <pc:sldMk cId="0" sldId="357"/>
            <ac:spMk id="291" creationId="{00000000-0000-0000-0000-000000000000}"/>
          </ac:spMkLst>
        </pc:spChg>
        <pc:spChg chg="mod">
          <ac:chgData name="Viorica Dumbraveanu" userId="S::vdumbraveanu@unicef.org::47e567d3-2c2e-4387-ace6-4c6399eadf06" providerId="AD" clId="Web-{2FD88460-5916-D659-60DB-24760FF598D2}" dt="2024-11-26T10:04:22.589" v="86" actId="20577"/>
          <ac:spMkLst>
            <pc:docMk/>
            <pc:sldMk cId="0" sldId="357"/>
            <ac:spMk id="292" creationId="{00000000-0000-0000-0000-000000000000}"/>
          </ac:spMkLst>
        </pc:spChg>
      </pc:sldChg>
    </pc:docChg>
  </pc:docChgLst>
  <pc:docChgLst>
    <pc:chgData name="Viorica Dumbraveanu" userId="S::vdumbraveanu@unicef.org::47e567d3-2c2e-4387-ace6-4c6399eadf06" providerId="AD" clId="Web-{20FA34FF-5A18-28B2-2913-ED51BDAD9BC3}"/>
    <pc:docChg chg="modSld">
      <pc:chgData name="Viorica Dumbraveanu" userId="S::vdumbraveanu@unicef.org::47e567d3-2c2e-4387-ace6-4c6399eadf06" providerId="AD" clId="Web-{20FA34FF-5A18-28B2-2913-ED51BDAD9BC3}" dt="2024-11-26T07:14:32.084" v="2" actId="20577"/>
      <pc:docMkLst>
        <pc:docMk/>
      </pc:docMkLst>
      <pc:sldChg chg="modSp">
        <pc:chgData name="Viorica Dumbraveanu" userId="S::vdumbraveanu@unicef.org::47e567d3-2c2e-4387-ace6-4c6399eadf06" providerId="AD" clId="Web-{20FA34FF-5A18-28B2-2913-ED51BDAD9BC3}" dt="2024-11-26T07:14:32.084" v="2" actId="20577"/>
        <pc:sldMkLst>
          <pc:docMk/>
          <pc:sldMk cId="1940683801" sldId="342"/>
        </pc:sldMkLst>
        <pc:spChg chg="mod">
          <ac:chgData name="Viorica Dumbraveanu" userId="S::vdumbraveanu@unicef.org::47e567d3-2c2e-4387-ace6-4c6399eadf06" providerId="AD" clId="Web-{20FA34FF-5A18-28B2-2913-ED51BDAD9BC3}" dt="2024-11-26T07:14:32.084" v="2" actId="20577"/>
          <ac:spMkLst>
            <pc:docMk/>
            <pc:sldMk cId="1940683801" sldId="342"/>
            <ac:spMk id="2" creationId="{01CA01B3-2FEE-1F52-0D66-B6734F2E80D6}"/>
          </ac:spMkLst>
        </pc:spChg>
      </pc:sldChg>
    </pc:docChg>
  </pc:docChgLst>
  <pc:docChgLst>
    <pc:chgData name="Viorica Dumbraveanu" userId="S::vdumbraveanu@unicef.org::47e567d3-2c2e-4387-ace6-4c6399eadf06" providerId="AD" clId="Web-{26598EE5-4366-4FA0-88BB-A88787CE6705}"/>
    <pc:docChg chg="modSld">
      <pc:chgData name="Viorica Dumbraveanu" userId="S::vdumbraveanu@unicef.org::47e567d3-2c2e-4387-ace6-4c6399eadf06" providerId="AD" clId="Web-{26598EE5-4366-4FA0-88BB-A88787CE6705}" dt="2024-12-03T15:13:43.877" v="78" actId="20577"/>
      <pc:docMkLst>
        <pc:docMk/>
      </pc:docMkLst>
      <pc:sldChg chg="modSp">
        <pc:chgData name="Viorica Dumbraveanu" userId="S::vdumbraveanu@unicef.org::47e567d3-2c2e-4387-ace6-4c6399eadf06" providerId="AD" clId="Web-{26598EE5-4366-4FA0-88BB-A88787CE6705}" dt="2024-12-03T14:59:57.832" v="4" actId="20577"/>
        <pc:sldMkLst>
          <pc:docMk/>
          <pc:sldMk cId="0" sldId="315"/>
        </pc:sldMkLst>
        <pc:spChg chg="mod">
          <ac:chgData name="Viorica Dumbraveanu" userId="S::vdumbraveanu@unicef.org::47e567d3-2c2e-4387-ace6-4c6399eadf06" providerId="AD" clId="Web-{26598EE5-4366-4FA0-88BB-A88787CE6705}" dt="2024-12-03T14:59:57.832" v="4" actId="20577"/>
          <ac:spMkLst>
            <pc:docMk/>
            <pc:sldMk cId="0" sldId="315"/>
            <ac:spMk id="904" creationId="{00000000-0000-0000-0000-000000000000}"/>
          </ac:spMkLst>
        </pc:spChg>
      </pc:sldChg>
      <pc:sldChg chg="modSp">
        <pc:chgData name="Viorica Dumbraveanu" userId="S::vdumbraveanu@unicef.org::47e567d3-2c2e-4387-ace6-4c6399eadf06" providerId="AD" clId="Web-{26598EE5-4366-4FA0-88BB-A88787CE6705}" dt="2024-12-03T15:01:56.789" v="7" actId="20577"/>
        <pc:sldMkLst>
          <pc:docMk/>
          <pc:sldMk cId="0" sldId="325"/>
        </pc:sldMkLst>
        <pc:spChg chg="mod">
          <ac:chgData name="Viorica Dumbraveanu" userId="S::vdumbraveanu@unicef.org::47e567d3-2c2e-4387-ace6-4c6399eadf06" providerId="AD" clId="Web-{26598EE5-4366-4FA0-88BB-A88787CE6705}" dt="2024-12-03T15:01:56.789" v="7" actId="20577"/>
          <ac:spMkLst>
            <pc:docMk/>
            <pc:sldMk cId="0" sldId="325"/>
            <ac:spMk id="1038" creationId="{00000000-0000-0000-0000-000000000000}"/>
          </ac:spMkLst>
        </pc:spChg>
      </pc:sldChg>
      <pc:sldChg chg="modSp">
        <pc:chgData name="Viorica Dumbraveanu" userId="S::vdumbraveanu@unicef.org::47e567d3-2c2e-4387-ace6-4c6399eadf06" providerId="AD" clId="Web-{26598EE5-4366-4FA0-88BB-A88787CE6705}" dt="2024-12-03T15:03:23.480" v="25" actId="20577"/>
        <pc:sldMkLst>
          <pc:docMk/>
          <pc:sldMk cId="3271323744" sldId="344"/>
        </pc:sldMkLst>
        <pc:spChg chg="mod">
          <ac:chgData name="Viorica Dumbraveanu" userId="S::vdumbraveanu@unicef.org::47e567d3-2c2e-4387-ace6-4c6399eadf06" providerId="AD" clId="Web-{26598EE5-4366-4FA0-88BB-A88787CE6705}" dt="2024-12-03T15:03:23.480" v="25" actId="20577"/>
          <ac:spMkLst>
            <pc:docMk/>
            <pc:sldMk cId="3271323744" sldId="344"/>
            <ac:spMk id="4" creationId="{00519CE9-2C60-B9DE-4592-95F52BB4F0E7}"/>
          </ac:spMkLst>
        </pc:spChg>
      </pc:sldChg>
      <pc:sldChg chg="modSp">
        <pc:chgData name="Viorica Dumbraveanu" userId="S::vdumbraveanu@unicef.org::47e567d3-2c2e-4387-ace6-4c6399eadf06" providerId="AD" clId="Web-{26598EE5-4366-4FA0-88BB-A88787CE6705}" dt="2024-12-03T15:07:24.598" v="42" actId="20577"/>
        <pc:sldMkLst>
          <pc:docMk/>
          <pc:sldMk cId="3928951946" sldId="347"/>
        </pc:sldMkLst>
        <pc:spChg chg="mod">
          <ac:chgData name="Viorica Dumbraveanu" userId="S::vdumbraveanu@unicef.org::47e567d3-2c2e-4387-ace6-4c6399eadf06" providerId="AD" clId="Web-{26598EE5-4366-4FA0-88BB-A88787CE6705}" dt="2024-12-03T15:07:24.598" v="42" actId="20577"/>
          <ac:spMkLst>
            <pc:docMk/>
            <pc:sldMk cId="3928951946" sldId="347"/>
            <ac:spMk id="7" creationId="{2E831207-6E57-0052-0138-FF003FE6E405}"/>
          </ac:spMkLst>
        </pc:spChg>
      </pc:sldChg>
      <pc:sldChg chg="modSp">
        <pc:chgData name="Viorica Dumbraveanu" userId="S::vdumbraveanu@unicef.org::47e567d3-2c2e-4387-ace6-4c6399eadf06" providerId="AD" clId="Web-{26598EE5-4366-4FA0-88BB-A88787CE6705}" dt="2024-12-03T15:08:07.053" v="44" actId="20577"/>
        <pc:sldMkLst>
          <pc:docMk/>
          <pc:sldMk cId="974267375" sldId="348"/>
        </pc:sldMkLst>
        <pc:spChg chg="mod">
          <ac:chgData name="Viorica Dumbraveanu" userId="S::vdumbraveanu@unicef.org::47e567d3-2c2e-4387-ace6-4c6399eadf06" providerId="AD" clId="Web-{26598EE5-4366-4FA0-88BB-A88787CE6705}" dt="2024-12-03T15:08:07.053" v="44" actId="20577"/>
          <ac:spMkLst>
            <pc:docMk/>
            <pc:sldMk cId="974267375" sldId="348"/>
            <ac:spMk id="1037" creationId="{7650ED5F-CAAC-17CA-7ED3-151B74E425BA}"/>
          </ac:spMkLst>
        </pc:spChg>
      </pc:sldChg>
      <pc:sldChg chg="modSp">
        <pc:chgData name="Viorica Dumbraveanu" userId="S::vdumbraveanu@unicef.org::47e567d3-2c2e-4387-ace6-4c6399eadf06" providerId="AD" clId="Web-{26598EE5-4366-4FA0-88BB-A88787CE6705}" dt="2024-12-03T15:10:59.543" v="63" actId="20577"/>
        <pc:sldMkLst>
          <pc:docMk/>
          <pc:sldMk cId="3791145208" sldId="351"/>
        </pc:sldMkLst>
        <pc:spChg chg="mod">
          <ac:chgData name="Viorica Dumbraveanu" userId="S::vdumbraveanu@unicef.org::47e567d3-2c2e-4387-ace6-4c6399eadf06" providerId="AD" clId="Web-{26598EE5-4366-4FA0-88BB-A88787CE6705}" dt="2024-12-03T15:10:59.543" v="63" actId="20577"/>
          <ac:spMkLst>
            <pc:docMk/>
            <pc:sldMk cId="3791145208" sldId="351"/>
            <ac:spMk id="1038" creationId="{839D3403-F43D-EBB5-B7B5-D04A4D42B3B5}"/>
          </ac:spMkLst>
        </pc:spChg>
      </pc:sldChg>
      <pc:sldChg chg="modSp">
        <pc:chgData name="Viorica Dumbraveanu" userId="S::vdumbraveanu@unicef.org::47e567d3-2c2e-4387-ace6-4c6399eadf06" providerId="AD" clId="Web-{26598EE5-4366-4FA0-88BB-A88787CE6705}" dt="2024-12-03T15:11:22.903" v="65" actId="20577"/>
        <pc:sldMkLst>
          <pc:docMk/>
          <pc:sldMk cId="963913788" sldId="352"/>
        </pc:sldMkLst>
        <pc:spChg chg="mod">
          <ac:chgData name="Viorica Dumbraveanu" userId="S::vdumbraveanu@unicef.org::47e567d3-2c2e-4387-ace6-4c6399eadf06" providerId="AD" clId="Web-{26598EE5-4366-4FA0-88BB-A88787CE6705}" dt="2024-12-03T15:11:22.903" v="65" actId="20577"/>
          <ac:spMkLst>
            <pc:docMk/>
            <pc:sldMk cId="963913788" sldId="352"/>
            <ac:spMk id="1038" creationId="{07AEA2A8-3C91-2A23-2870-3A42633553FE}"/>
          </ac:spMkLst>
        </pc:spChg>
      </pc:sldChg>
      <pc:sldChg chg="modSp">
        <pc:chgData name="Viorica Dumbraveanu" userId="S::vdumbraveanu@unicef.org::47e567d3-2c2e-4387-ace6-4c6399eadf06" providerId="AD" clId="Web-{26598EE5-4366-4FA0-88BB-A88787CE6705}" dt="2024-12-03T15:08:19.053" v="48" actId="20577"/>
        <pc:sldMkLst>
          <pc:docMk/>
          <pc:sldMk cId="2621460513" sldId="355"/>
        </pc:sldMkLst>
        <pc:spChg chg="mod">
          <ac:chgData name="Viorica Dumbraveanu" userId="S::vdumbraveanu@unicef.org::47e567d3-2c2e-4387-ace6-4c6399eadf06" providerId="AD" clId="Web-{26598EE5-4366-4FA0-88BB-A88787CE6705}" dt="2024-12-03T15:08:19.053" v="48" actId="20577"/>
          <ac:spMkLst>
            <pc:docMk/>
            <pc:sldMk cId="2621460513" sldId="355"/>
            <ac:spMk id="2" creationId="{AD5CCE18-914F-A4F4-AF16-D9DC68131516}"/>
          </ac:spMkLst>
        </pc:spChg>
      </pc:sldChg>
      <pc:sldChg chg="modSp">
        <pc:chgData name="Viorica Dumbraveanu" userId="S::vdumbraveanu@unicef.org::47e567d3-2c2e-4387-ace6-4c6399eadf06" providerId="AD" clId="Web-{26598EE5-4366-4FA0-88BB-A88787CE6705}" dt="2024-12-03T15:09:21.196" v="60" actId="20577"/>
        <pc:sldMkLst>
          <pc:docMk/>
          <pc:sldMk cId="0" sldId="357"/>
        </pc:sldMkLst>
        <pc:spChg chg="mod">
          <ac:chgData name="Viorica Dumbraveanu" userId="S::vdumbraveanu@unicef.org::47e567d3-2c2e-4387-ace6-4c6399eadf06" providerId="AD" clId="Web-{26598EE5-4366-4FA0-88BB-A88787CE6705}" dt="2024-12-03T15:09:21.196" v="60" actId="20577"/>
          <ac:spMkLst>
            <pc:docMk/>
            <pc:sldMk cId="0" sldId="357"/>
            <ac:spMk id="292" creationId="{00000000-0000-0000-0000-000000000000}"/>
          </ac:spMkLst>
        </pc:spChg>
      </pc:sldChg>
      <pc:sldChg chg="modSp">
        <pc:chgData name="Viorica Dumbraveanu" userId="S::vdumbraveanu@unicef.org::47e567d3-2c2e-4387-ace6-4c6399eadf06" providerId="AD" clId="Web-{26598EE5-4366-4FA0-88BB-A88787CE6705}" dt="2024-12-03T15:13:43.877" v="78" actId="20577"/>
        <pc:sldMkLst>
          <pc:docMk/>
          <pc:sldMk cId="0" sldId="364"/>
        </pc:sldMkLst>
        <pc:spChg chg="mod">
          <ac:chgData name="Viorica Dumbraveanu" userId="S::vdumbraveanu@unicef.org::47e567d3-2c2e-4387-ace6-4c6399eadf06" providerId="AD" clId="Web-{26598EE5-4366-4FA0-88BB-A88787CE6705}" dt="2024-12-03T15:13:16.470" v="67" actId="20577"/>
          <ac:spMkLst>
            <pc:docMk/>
            <pc:sldMk cId="0" sldId="364"/>
            <ac:spMk id="508" creationId="{00000000-0000-0000-0000-000000000000}"/>
          </ac:spMkLst>
        </pc:spChg>
        <pc:spChg chg="mod">
          <ac:chgData name="Viorica Dumbraveanu" userId="S::vdumbraveanu@unicef.org::47e567d3-2c2e-4387-ace6-4c6399eadf06" providerId="AD" clId="Web-{26598EE5-4366-4FA0-88BB-A88787CE6705}" dt="2024-12-03T15:13:43.877" v="78" actId="20577"/>
          <ac:spMkLst>
            <pc:docMk/>
            <pc:sldMk cId="0" sldId="364"/>
            <ac:spMk id="509" creationId="{00000000-0000-0000-0000-000000000000}"/>
          </ac:spMkLst>
        </pc:spChg>
      </pc:sldChg>
    </pc:docChg>
  </pc:docChgLst>
  <pc:docChgLst>
    <pc:chgData name="Valentina Bordian" userId="1169f3ec-a31c-48d5-a188-3a6c28270591" providerId="ADAL" clId="{633C8B3C-FD1D-4A05-BBAB-A20FE0B92788}"/>
    <pc:docChg chg="custSel modSld">
      <pc:chgData name="Valentina Bordian" userId="1169f3ec-a31c-48d5-a188-3a6c28270591" providerId="ADAL" clId="{633C8B3C-FD1D-4A05-BBAB-A20FE0B92788}" dt="2024-11-29T21:04:15.541" v="82"/>
      <pc:docMkLst>
        <pc:docMk/>
      </pc:docMkLst>
      <pc:sldChg chg="delCm">
        <pc:chgData name="Valentina Bordian" userId="1169f3ec-a31c-48d5-a188-3a6c28270591" providerId="ADAL" clId="{633C8B3C-FD1D-4A05-BBAB-A20FE0B92788}" dt="2024-11-29T21:00:55.595" v="66"/>
        <pc:sldMkLst>
          <pc:docMk/>
          <pc:sldMk cId="0" sldId="274"/>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0:55.595" v="66"/>
              <pc2:cmMkLst xmlns:pc2="http://schemas.microsoft.com/office/powerpoint/2019/9/main/command">
                <pc:docMk/>
                <pc:sldMk cId="0" sldId="274"/>
                <pc2:cmMk id="{084D49D3-5370-49E5-B4F2-EBB1EA2D95E8}"/>
              </pc2:cmMkLst>
            </pc226:cmChg>
          </p:ext>
        </pc:extLst>
      </pc:sldChg>
      <pc:sldChg chg="delCm">
        <pc:chgData name="Valentina Bordian" userId="1169f3ec-a31c-48d5-a188-3a6c28270591" providerId="ADAL" clId="{633C8B3C-FD1D-4A05-BBAB-A20FE0B92788}" dt="2024-11-29T21:01:27.439" v="68"/>
        <pc:sldMkLst>
          <pc:docMk/>
          <pc:sldMk cId="0" sldId="276"/>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1:27.439" v="68"/>
              <pc2:cmMkLst xmlns:pc2="http://schemas.microsoft.com/office/powerpoint/2019/9/main/command">
                <pc:docMk/>
                <pc:sldMk cId="0" sldId="276"/>
                <pc2:cmMk id="{43F68264-A3A9-4435-A773-21F7C30D50A0}"/>
              </pc2:cmMkLst>
            </pc226:cmChg>
          </p:ext>
        </pc:extLst>
      </pc:sldChg>
      <pc:sldChg chg="delCm">
        <pc:chgData name="Valentina Bordian" userId="1169f3ec-a31c-48d5-a188-3a6c28270591" providerId="ADAL" clId="{633C8B3C-FD1D-4A05-BBAB-A20FE0B92788}" dt="2024-11-29T21:01:34.693" v="69"/>
        <pc:sldMkLst>
          <pc:docMk/>
          <pc:sldMk cId="0" sldId="277"/>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1:34.693" v="69"/>
              <pc2:cmMkLst xmlns:pc2="http://schemas.microsoft.com/office/powerpoint/2019/9/main/command">
                <pc:docMk/>
                <pc:sldMk cId="0" sldId="277"/>
                <pc2:cmMk id="{794A469C-E102-4B74-BC7D-8F1D2FF7C765}"/>
              </pc2:cmMkLst>
            </pc226:cmChg>
          </p:ext>
        </pc:extLst>
      </pc:sldChg>
      <pc:sldChg chg="delCm">
        <pc:chgData name="Valentina Bordian" userId="1169f3ec-a31c-48d5-a188-3a6c28270591" providerId="ADAL" clId="{633C8B3C-FD1D-4A05-BBAB-A20FE0B92788}" dt="2024-11-29T21:02:30.048" v="74"/>
        <pc:sldMkLst>
          <pc:docMk/>
          <pc:sldMk cId="0" sldId="287"/>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2:30.048" v="74"/>
              <pc2:cmMkLst xmlns:pc2="http://schemas.microsoft.com/office/powerpoint/2019/9/main/command">
                <pc:docMk/>
                <pc:sldMk cId="0" sldId="287"/>
                <pc2:cmMk id="{97D8DAFE-86DB-41F9-9F47-1ADF67C6A777}"/>
              </pc2:cmMkLst>
            </pc226:cmChg>
          </p:ext>
        </pc:extLst>
      </pc:sldChg>
      <pc:sldChg chg="delCm">
        <pc:chgData name="Valentina Bordian" userId="1169f3ec-a31c-48d5-a188-3a6c28270591" providerId="ADAL" clId="{633C8B3C-FD1D-4A05-BBAB-A20FE0B92788}" dt="2024-11-28T16:52:13.060" v="0"/>
        <pc:sldMkLst>
          <pc:docMk/>
          <pc:sldMk cId="105900096" sldId="300"/>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8T16:52:13.060" v="0"/>
              <pc2:cmMkLst xmlns:pc2="http://schemas.microsoft.com/office/powerpoint/2019/9/main/command">
                <pc:docMk/>
                <pc:sldMk cId="105900096" sldId="300"/>
                <pc2:cmMk id="{0704A3DE-6CFA-46B9-8599-BAEEED6E785F}"/>
              </pc2:cmMkLst>
            </pc226:cmChg>
          </p:ext>
        </pc:extLst>
      </pc:sldChg>
      <pc:sldChg chg="delCm">
        <pc:chgData name="Valentina Bordian" userId="1169f3ec-a31c-48d5-a188-3a6c28270591" providerId="ADAL" clId="{633C8B3C-FD1D-4A05-BBAB-A20FE0B92788}" dt="2024-11-29T20:50:59.799" v="14"/>
        <pc:sldMkLst>
          <pc:docMk/>
          <pc:sldMk cId="0" sldId="301"/>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0:50:59.799" v="14"/>
              <pc2:cmMkLst xmlns:pc2="http://schemas.microsoft.com/office/powerpoint/2019/9/main/command">
                <pc:docMk/>
                <pc:sldMk cId="0" sldId="301"/>
                <pc2:cmMk id="{585EB07D-3B5A-4330-9701-FCB455F0EA5B}"/>
              </pc2:cmMkLst>
            </pc226:cmChg>
          </p:ext>
        </pc:extLst>
      </pc:sldChg>
      <pc:sldChg chg="delCm">
        <pc:chgData name="Valentina Bordian" userId="1169f3ec-a31c-48d5-a188-3a6c28270591" providerId="ADAL" clId="{633C8B3C-FD1D-4A05-BBAB-A20FE0B92788}" dt="2024-11-29T20:51:25.467" v="15"/>
        <pc:sldMkLst>
          <pc:docMk/>
          <pc:sldMk cId="0" sldId="302"/>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0:51:25.467" v="15"/>
              <pc2:cmMkLst xmlns:pc2="http://schemas.microsoft.com/office/powerpoint/2019/9/main/command">
                <pc:docMk/>
                <pc:sldMk cId="0" sldId="302"/>
                <pc2:cmMk id="{96DC4094-3A19-45AA-B6BE-003A45F501F0}"/>
              </pc2:cmMkLst>
            </pc226:cmChg>
          </p:ext>
        </pc:extLst>
      </pc:sldChg>
      <pc:sldChg chg="modSp delCm">
        <pc:chgData name="Valentina Bordian" userId="1169f3ec-a31c-48d5-a188-3a6c28270591" providerId="ADAL" clId="{633C8B3C-FD1D-4A05-BBAB-A20FE0B92788}" dt="2024-11-29T20:52:18.088" v="20" actId="20577"/>
        <pc:sldMkLst>
          <pc:docMk/>
          <pc:sldMk cId="0" sldId="303"/>
        </pc:sldMkLst>
        <pc:graphicFrameChg chg="mod">
          <ac:chgData name="Valentina Bordian" userId="1169f3ec-a31c-48d5-a188-3a6c28270591" providerId="ADAL" clId="{633C8B3C-FD1D-4A05-BBAB-A20FE0B92788}" dt="2024-11-29T20:52:18.088" v="20" actId="20577"/>
          <ac:graphicFrameMkLst>
            <pc:docMk/>
            <pc:sldMk cId="0" sldId="303"/>
            <ac:graphicFrameMk id="753" creationId="{40281B5E-AB6C-3267-E280-2796B1544833}"/>
          </ac:graphicFrameMkLst>
        </pc:graphicFrameChg>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0:51:33.817" v="16"/>
              <pc2:cmMkLst xmlns:pc2="http://schemas.microsoft.com/office/powerpoint/2019/9/main/command">
                <pc:docMk/>
                <pc:sldMk cId="0" sldId="303"/>
                <pc2:cmMk id="{467B14F1-B151-4A04-ACD5-A12D05A21C74}"/>
              </pc2:cmMkLst>
            </pc226:cmChg>
          </p:ext>
        </pc:extLst>
      </pc:sldChg>
      <pc:sldChg chg="delCm">
        <pc:chgData name="Valentina Bordian" userId="1169f3ec-a31c-48d5-a188-3a6c28270591" providerId="ADAL" clId="{633C8B3C-FD1D-4A05-BBAB-A20FE0B92788}" dt="2024-11-29T21:04:03.084" v="80"/>
        <pc:sldMkLst>
          <pc:docMk/>
          <pc:sldMk cId="0" sldId="304"/>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4:03.084" v="80"/>
              <pc2:cmMkLst xmlns:pc2="http://schemas.microsoft.com/office/powerpoint/2019/9/main/command">
                <pc:docMk/>
                <pc:sldMk cId="0" sldId="304"/>
                <pc2:cmMk id="{8722DB76-63B6-418D-BBE2-78531EE886CA}"/>
              </pc2:cmMkLst>
            </pc226:cmChg>
          </p:ext>
        </pc:extLst>
      </pc:sldChg>
      <pc:sldChg chg="delCm">
        <pc:chgData name="Valentina Bordian" userId="1169f3ec-a31c-48d5-a188-3a6c28270591" providerId="ADAL" clId="{633C8B3C-FD1D-4A05-BBAB-A20FE0B92788}" dt="2024-11-29T20:52:35.332" v="21"/>
        <pc:sldMkLst>
          <pc:docMk/>
          <pc:sldMk cId="0" sldId="305"/>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0:52:35.332" v="21"/>
              <pc2:cmMkLst xmlns:pc2="http://schemas.microsoft.com/office/powerpoint/2019/9/main/command">
                <pc:docMk/>
                <pc:sldMk cId="0" sldId="305"/>
                <pc2:cmMk id="{1E9BDE64-8E87-4110-B645-F02BB9EB5D21}"/>
              </pc2:cmMkLst>
            </pc226:cmChg>
          </p:ext>
        </pc:extLst>
      </pc:sldChg>
      <pc:sldChg chg="delCm">
        <pc:chgData name="Valentina Bordian" userId="1169f3ec-a31c-48d5-a188-3a6c28270591" providerId="ADAL" clId="{633C8B3C-FD1D-4A05-BBAB-A20FE0B92788}" dt="2024-11-29T20:52:45.582" v="22"/>
        <pc:sldMkLst>
          <pc:docMk/>
          <pc:sldMk cId="0" sldId="306"/>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0:52:45.582" v="22"/>
              <pc2:cmMkLst xmlns:pc2="http://schemas.microsoft.com/office/powerpoint/2019/9/main/command">
                <pc:docMk/>
                <pc:sldMk cId="0" sldId="306"/>
                <pc2:cmMk id="{4172853C-DE22-470D-AA41-C93097049E65}"/>
              </pc2:cmMkLst>
            </pc226:cmChg>
          </p:ext>
        </pc:extLst>
      </pc:sldChg>
      <pc:sldChg chg="delCm modCm">
        <pc:chgData name="Valentina Bordian" userId="1169f3ec-a31c-48d5-a188-3a6c28270591" providerId="ADAL" clId="{633C8B3C-FD1D-4A05-BBAB-A20FE0B92788}" dt="2024-11-29T20:53:18.650" v="24"/>
        <pc:sldMkLst>
          <pc:docMk/>
          <pc:sldMk cId="0" sldId="307"/>
        </pc:sldMkLst>
        <pc:extLst>
          <p:ext xmlns:p="http://schemas.openxmlformats.org/presentationml/2006/main" uri="{D6D511B9-2390-475A-947B-AFAB55BFBCF1}">
            <pc226:cmChg xmlns:pc226="http://schemas.microsoft.com/office/powerpoint/2022/06/main/command" chg="del mod">
              <pc226:chgData name="Valentina Bordian" userId="1169f3ec-a31c-48d5-a188-3a6c28270591" providerId="ADAL" clId="{633C8B3C-FD1D-4A05-BBAB-A20FE0B92788}" dt="2024-11-29T20:53:18.650" v="24"/>
              <pc2:cmMkLst xmlns:pc2="http://schemas.microsoft.com/office/powerpoint/2019/9/main/command">
                <pc:docMk/>
                <pc:sldMk cId="0" sldId="307"/>
                <pc2:cmMk id="{22E2EE75-EA29-44AC-874D-C4BE438E6728}"/>
              </pc2:cmMkLst>
            </pc226:cmChg>
          </p:ext>
        </pc:extLst>
      </pc:sldChg>
      <pc:sldChg chg="delCm">
        <pc:chgData name="Valentina Bordian" userId="1169f3ec-a31c-48d5-a188-3a6c28270591" providerId="ADAL" clId="{633C8B3C-FD1D-4A05-BBAB-A20FE0B92788}" dt="2024-11-29T20:53:25.957" v="25"/>
        <pc:sldMkLst>
          <pc:docMk/>
          <pc:sldMk cId="0" sldId="311"/>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0:53:25.957" v="25"/>
              <pc2:cmMkLst xmlns:pc2="http://schemas.microsoft.com/office/powerpoint/2019/9/main/command">
                <pc:docMk/>
                <pc:sldMk cId="0" sldId="311"/>
                <pc2:cmMk id="{CA888FA3-65B3-4D1F-9692-3CDAD1FD46E7}"/>
              </pc2:cmMkLst>
            </pc226:cmChg>
          </p:ext>
        </pc:extLst>
      </pc:sldChg>
      <pc:sldChg chg="modSp delCm">
        <pc:chgData name="Valentina Bordian" userId="1169f3ec-a31c-48d5-a188-3a6c28270591" providerId="ADAL" clId="{633C8B3C-FD1D-4A05-BBAB-A20FE0B92788}" dt="2024-11-29T20:54:24.263" v="40" actId="20577"/>
        <pc:sldMkLst>
          <pc:docMk/>
          <pc:sldMk cId="0" sldId="312"/>
        </pc:sldMkLst>
        <pc:graphicFrameChg chg="mod">
          <ac:chgData name="Valentina Bordian" userId="1169f3ec-a31c-48d5-a188-3a6c28270591" providerId="ADAL" clId="{633C8B3C-FD1D-4A05-BBAB-A20FE0B92788}" dt="2024-11-29T20:54:24.263" v="40" actId="20577"/>
          <ac:graphicFrameMkLst>
            <pc:docMk/>
            <pc:sldMk cId="0" sldId="312"/>
            <ac:graphicFrameMk id="867" creationId="{674D4E42-E273-F6CE-F28F-22ACC9285478}"/>
          </ac:graphicFrameMkLst>
        </pc:graphicFrameChg>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0:53:42.942" v="26"/>
              <pc2:cmMkLst xmlns:pc2="http://schemas.microsoft.com/office/powerpoint/2019/9/main/command">
                <pc:docMk/>
                <pc:sldMk cId="0" sldId="312"/>
                <pc2:cmMk id="{50BC6159-5022-42DF-BF40-51F4105080A8}"/>
              </pc2:cmMkLst>
            </pc226:cmChg>
          </p:ext>
        </pc:extLst>
      </pc:sldChg>
      <pc:sldChg chg="delCm">
        <pc:chgData name="Valentina Bordian" userId="1169f3ec-a31c-48d5-a188-3a6c28270591" providerId="ADAL" clId="{633C8B3C-FD1D-4A05-BBAB-A20FE0B92788}" dt="2024-11-29T20:54:33.702" v="41"/>
        <pc:sldMkLst>
          <pc:docMk/>
          <pc:sldMk cId="0" sldId="313"/>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0:54:33.702" v="41"/>
              <pc2:cmMkLst xmlns:pc2="http://schemas.microsoft.com/office/powerpoint/2019/9/main/command">
                <pc:docMk/>
                <pc:sldMk cId="0" sldId="313"/>
                <pc2:cmMk id="{756B9778-C874-4336-9089-ECAF152DF6C5}"/>
              </pc2:cmMkLst>
            </pc226:cmChg>
          </p:ext>
        </pc:extLst>
      </pc:sldChg>
      <pc:sldChg chg="delCm">
        <pc:chgData name="Valentina Bordian" userId="1169f3ec-a31c-48d5-a188-3a6c28270591" providerId="ADAL" clId="{633C8B3C-FD1D-4A05-BBAB-A20FE0B92788}" dt="2024-11-29T20:54:52.826" v="42"/>
        <pc:sldMkLst>
          <pc:docMk/>
          <pc:sldMk cId="0" sldId="314"/>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0:54:52.826" v="42"/>
              <pc2:cmMkLst xmlns:pc2="http://schemas.microsoft.com/office/powerpoint/2019/9/main/command">
                <pc:docMk/>
                <pc:sldMk cId="0" sldId="314"/>
                <pc2:cmMk id="{9A323B3B-4AB2-4989-831C-0F9D485BCAD2}"/>
              </pc2:cmMkLst>
            </pc226:cmChg>
          </p:ext>
        </pc:extLst>
      </pc:sldChg>
      <pc:sldChg chg="delCm">
        <pc:chgData name="Valentina Bordian" userId="1169f3ec-a31c-48d5-a188-3a6c28270591" providerId="ADAL" clId="{633C8B3C-FD1D-4A05-BBAB-A20FE0B92788}" dt="2024-11-29T20:54:57.558" v="43"/>
        <pc:sldMkLst>
          <pc:docMk/>
          <pc:sldMk cId="0" sldId="315"/>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0:54:57.558" v="43"/>
              <pc2:cmMkLst xmlns:pc2="http://schemas.microsoft.com/office/powerpoint/2019/9/main/command">
                <pc:docMk/>
                <pc:sldMk cId="0" sldId="315"/>
                <pc2:cmMk id="{B6442530-5788-4A5A-9AED-3F3095E7CF8E}"/>
              </pc2:cmMkLst>
            </pc226:cmChg>
          </p:ext>
        </pc:extLst>
      </pc:sldChg>
      <pc:sldChg chg="delCm">
        <pc:chgData name="Valentina Bordian" userId="1169f3ec-a31c-48d5-a188-3a6c28270591" providerId="ADAL" clId="{633C8B3C-FD1D-4A05-BBAB-A20FE0B92788}" dt="2024-11-29T20:55:10.084" v="44"/>
        <pc:sldMkLst>
          <pc:docMk/>
          <pc:sldMk cId="0" sldId="316"/>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0:55:10.084" v="44"/>
              <pc2:cmMkLst xmlns:pc2="http://schemas.microsoft.com/office/powerpoint/2019/9/main/command">
                <pc:docMk/>
                <pc:sldMk cId="0" sldId="316"/>
                <pc2:cmMk id="{5B6F8835-FAF7-4640-A122-9538B6249354}"/>
              </pc2:cmMkLst>
            </pc226:cmChg>
          </p:ext>
        </pc:extLst>
      </pc:sldChg>
      <pc:sldChg chg="delCm">
        <pc:chgData name="Valentina Bordian" userId="1169f3ec-a31c-48d5-a188-3a6c28270591" providerId="ADAL" clId="{633C8B3C-FD1D-4A05-BBAB-A20FE0B92788}" dt="2024-11-29T20:55:21.947" v="45"/>
        <pc:sldMkLst>
          <pc:docMk/>
          <pc:sldMk cId="0" sldId="317"/>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0:55:21.947" v="45"/>
              <pc2:cmMkLst xmlns:pc2="http://schemas.microsoft.com/office/powerpoint/2019/9/main/command">
                <pc:docMk/>
                <pc:sldMk cId="0" sldId="317"/>
                <pc2:cmMk id="{4D19E121-A43D-47F0-9B4C-9425332620B8}"/>
              </pc2:cmMkLst>
            </pc226:cmChg>
          </p:ext>
        </pc:extLst>
      </pc:sldChg>
      <pc:sldChg chg="delCm">
        <pc:chgData name="Valentina Bordian" userId="1169f3ec-a31c-48d5-a188-3a6c28270591" providerId="ADAL" clId="{633C8B3C-FD1D-4A05-BBAB-A20FE0B92788}" dt="2024-11-29T20:55:30.650" v="46"/>
        <pc:sldMkLst>
          <pc:docMk/>
          <pc:sldMk cId="0" sldId="319"/>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0:55:30.650" v="46"/>
              <pc2:cmMkLst xmlns:pc2="http://schemas.microsoft.com/office/powerpoint/2019/9/main/command">
                <pc:docMk/>
                <pc:sldMk cId="0" sldId="319"/>
                <pc2:cmMk id="{8292FAD9-988F-4414-8680-3191320B125E}"/>
              </pc2:cmMkLst>
            </pc226:cmChg>
          </p:ext>
        </pc:extLst>
      </pc:sldChg>
      <pc:sldChg chg="delCm">
        <pc:chgData name="Valentina Bordian" userId="1169f3ec-a31c-48d5-a188-3a6c28270591" providerId="ADAL" clId="{633C8B3C-FD1D-4A05-BBAB-A20FE0B92788}" dt="2024-11-29T20:55:54.061" v="47"/>
        <pc:sldMkLst>
          <pc:docMk/>
          <pc:sldMk cId="0" sldId="320"/>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0:55:54.061" v="47"/>
              <pc2:cmMkLst xmlns:pc2="http://schemas.microsoft.com/office/powerpoint/2019/9/main/command">
                <pc:docMk/>
                <pc:sldMk cId="0" sldId="320"/>
                <pc2:cmMk id="{2D2DF1B3-4FCA-4C51-828F-2D24B7D4C228}"/>
              </pc2:cmMkLst>
            </pc226:cmChg>
          </p:ext>
        </pc:extLst>
      </pc:sldChg>
      <pc:sldChg chg="delCm">
        <pc:chgData name="Valentina Bordian" userId="1169f3ec-a31c-48d5-a188-3a6c28270591" providerId="ADAL" clId="{633C8B3C-FD1D-4A05-BBAB-A20FE0B92788}" dt="2024-11-29T20:56:03.959" v="48"/>
        <pc:sldMkLst>
          <pc:docMk/>
          <pc:sldMk cId="0" sldId="321"/>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0:56:03.959" v="48"/>
              <pc2:cmMkLst xmlns:pc2="http://schemas.microsoft.com/office/powerpoint/2019/9/main/command">
                <pc:docMk/>
                <pc:sldMk cId="0" sldId="321"/>
                <pc2:cmMk id="{7DB53471-8AF2-4239-88AC-6D7D336921DB}"/>
              </pc2:cmMkLst>
            </pc226:cmChg>
          </p:ext>
        </pc:extLst>
      </pc:sldChg>
      <pc:sldChg chg="modSp mod delCm">
        <pc:chgData name="Valentina Bordian" userId="1169f3ec-a31c-48d5-a188-3a6c28270591" providerId="ADAL" clId="{633C8B3C-FD1D-4A05-BBAB-A20FE0B92788}" dt="2024-11-29T20:56:33.838" v="57" actId="313"/>
        <pc:sldMkLst>
          <pc:docMk/>
          <pc:sldMk cId="0" sldId="325"/>
        </pc:sldMkLst>
        <pc:spChg chg="mod">
          <ac:chgData name="Valentina Bordian" userId="1169f3ec-a31c-48d5-a188-3a6c28270591" providerId="ADAL" clId="{633C8B3C-FD1D-4A05-BBAB-A20FE0B92788}" dt="2024-11-29T20:56:33.838" v="57" actId="313"/>
          <ac:spMkLst>
            <pc:docMk/>
            <pc:sldMk cId="0" sldId="325"/>
            <ac:spMk id="1037" creationId="{00000000-0000-0000-0000-000000000000}"/>
          </ac:spMkLst>
        </pc:spChg>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0:56:21.086" v="49"/>
              <pc2:cmMkLst xmlns:pc2="http://schemas.microsoft.com/office/powerpoint/2019/9/main/command">
                <pc:docMk/>
                <pc:sldMk cId="0" sldId="325"/>
                <pc2:cmMk id="{7972C9D4-3A7D-49BB-A975-3B9D952D58B3}"/>
              </pc2:cmMkLst>
            </pc226:cmChg>
          </p:ext>
        </pc:extLst>
      </pc:sldChg>
      <pc:sldChg chg="modSp delCm">
        <pc:chgData name="Valentina Bordian" userId="1169f3ec-a31c-48d5-a188-3a6c28270591" providerId="ADAL" clId="{633C8B3C-FD1D-4A05-BBAB-A20FE0B92788}" dt="2024-11-28T16:52:58.093" v="13" actId="20577"/>
        <pc:sldMkLst>
          <pc:docMk/>
          <pc:sldMk cId="1940683801" sldId="342"/>
        </pc:sldMkLst>
        <pc:graphicFrameChg chg="mod">
          <ac:chgData name="Valentina Bordian" userId="1169f3ec-a31c-48d5-a188-3a6c28270591" providerId="ADAL" clId="{633C8B3C-FD1D-4A05-BBAB-A20FE0B92788}" dt="2024-11-28T16:52:58.093" v="13" actId="20577"/>
          <ac:graphicFrameMkLst>
            <pc:docMk/>
            <pc:sldMk cId="1940683801" sldId="342"/>
            <ac:graphicFrameMk id="5" creationId="{D2E1B480-C062-B61E-EAB4-5BEBE741A9D7}"/>
          </ac:graphicFrameMkLst>
        </pc:graphicFrameChg>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8T16:52:45.760" v="1"/>
              <pc2:cmMkLst xmlns:pc2="http://schemas.microsoft.com/office/powerpoint/2019/9/main/command">
                <pc:docMk/>
                <pc:sldMk cId="1940683801" sldId="342"/>
                <pc2:cmMk id="{D8B55234-C515-486B-9D56-3AF61B26A152}"/>
              </pc2:cmMkLst>
            </pc226:cmChg>
          </p:ext>
        </pc:extLst>
      </pc:sldChg>
      <pc:sldChg chg="delCm modCm">
        <pc:chgData name="Valentina Bordian" userId="1169f3ec-a31c-48d5-a188-3a6c28270591" providerId="ADAL" clId="{633C8B3C-FD1D-4A05-BBAB-A20FE0B92788}" dt="2024-11-29T20:59:28.358" v="59"/>
        <pc:sldMkLst>
          <pc:docMk/>
          <pc:sldMk cId="1210276702" sldId="343"/>
        </pc:sldMkLst>
        <pc:extLst>
          <p:ext xmlns:p="http://schemas.openxmlformats.org/presentationml/2006/main" uri="{D6D511B9-2390-475A-947B-AFAB55BFBCF1}">
            <pc226:cmChg xmlns:pc226="http://schemas.microsoft.com/office/powerpoint/2022/06/main/command" chg="del mod">
              <pc226:chgData name="Valentina Bordian" userId="1169f3ec-a31c-48d5-a188-3a6c28270591" providerId="ADAL" clId="{633C8B3C-FD1D-4A05-BBAB-A20FE0B92788}" dt="2024-11-29T20:59:28.358" v="59"/>
              <pc2:cmMkLst xmlns:pc2="http://schemas.microsoft.com/office/powerpoint/2019/9/main/command">
                <pc:docMk/>
                <pc:sldMk cId="1210276702" sldId="343"/>
                <pc2:cmMk id="{37AD6CB9-57A5-4B66-A2A9-645A5BED683C}"/>
              </pc2:cmMkLst>
            </pc226:cmChg>
          </p:ext>
        </pc:extLst>
      </pc:sldChg>
      <pc:sldChg chg="delCm">
        <pc:chgData name="Valentina Bordian" userId="1169f3ec-a31c-48d5-a188-3a6c28270591" providerId="ADAL" clId="{633C8B3C-FD1D-4A05-BBAB-A20FE0B92788}" dt="2024-11-29T20:59:33.943" v="60"/>
        <pc:sldMkLst>
          <pc:docMk/>
          <pc:sldMk cId="3612250044" sldId="345"/>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0:59:33.943" v="60"/>
              <pc2:cmMkLst xmlns:pc2="http://schemas.microsoft.com/office/powerpoint/2019/9/main/command">
                <pc:docMk/>
                <pc:sldMk cId="3612250044" sldId="345"/>
                <pc2:cmMk id="{0F5B4794-7513-46A6-9F21-B6740BDFA9E1}"/>
              </pc2:cmMkLst>
            </pc226:cmChg>
          </p:ext>
        </pc:extLst>
      </pc:sldChg>
      <pc:sldChg chg="delCm">
        <pc:chgData name="Valentina Bordian" userId="1169f3ec-a31c-48d5-a188-3a6c28270591" providerId="ADAL" clId="{633C8B3C-FD1D-4A05-BBAB-A20FE0B92788}" dt="2024-11-29T20:59:54.585" v="61"/>
        <pc:sldMkLst>
          <pc:docMk/>
          <pc:sldMk cId="4058219609" sldId="346"/>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0:59:54.585" v="61"/>
              <pc2:cmMkLst xmlns:pc2="http://schemas.microsoft.com/office/powerpoint/2019/9/main/command">
                <pc:docMk/>
                <pc:sldMk cId="4058219609" sldId="346"/>
                <pc2:cmMk id="{9AAB8028-686C-4D67-8AEA-7F60B8E96487}"/>
              </pc2:cmMkLst>
            </pc226:cmChg>
          </p:ext>
        </pc:extLst>
      </pc:sldChg>
      <pc:sldChg chg="delCm">
        <pc:chgData name="Valentina Bordian" userId="1169f3ec-a31c-48d5-a188-3a6c28270591" providerId="ADAL" clId="{633C8B3C-FD1D-4A05-BBAB-A20FE0B92788}" dt="2024-11-29T21:00:09.786" v="62"/>
        <pc:sldMkLst>
          <pc:docMk/>
          <pc:sldMk cId="3928951946" sldId="347"/>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0:09.786" v="62"/>
              <pc2:cmMkLst xmlns:pc2="http://schemas.microsoft.com/office/powerpoint/2019/9/main/command">
                <pc:docMk/>
                <pc:sldMk cId="3928951946" sldId="347"/>
                <pc2:cmMk id="{2F157CA8-D5A5-4484-BD16-C7750C68B0D9}"/>
              </pc2:cmMkLst>
            </pc226:cmChg>
          </p:ext>
        </pc:extLst>
      </pc:sldChg>
      <pc:sldChg chg="delCm">
        <pc:chgData name="Valentina Bordian" userId="1169f3ec-a31c-48d5-a188-3a6c28270591" providerId="ADAL" clId="{633C8B3C-FD1D-4A05-BBAB-A20FE0B92788}" dt="2024-11-29T21:00:31.462" v="64"/>
        <pc:sldMkLst>
          <pc:docMk/>
          <pc:sldMk cId="974267375" sldId="348"/>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0:31.462" v="64"/>
              <pc2:cmMkLst xmlns:pc2="http://schemas.microsoft.com/office/powerpoint/2019/9/main/command">
                <pc:docMk/>
                <pc:sldMk cId="974267375" sldId="348"/>
                <pc2:cmMk id="{6F4511B6-537F-4E81-A3BE-1166DCE4A577}"/>
              </pc2:cmMkLst>
            </pc226:cmChg>
          </p:ext>
        </pc:extLst>
      </pc:sldChg>
      <pc:sldChg chg="delCm">
        <pc:chgData name="Valentina Bordian" userId="1169f3ec-a31c-48d5-a188-3a6c28270591" providerId="ADAL" clId="{633C8B3C-FD1D-4A05-BBAB-A20FE0B92788}" dt="2024-11-29T21:00:24.502" v="63"/>
        <pc:sldMkLst>
          <pc:docMk/>
          <pc:sldMk cId="1803879986" sldId="349"/>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0:24.502" v="63"/>
              <pc2:cmMkLst xmlns:pc2="http://schemas.microsoft.com/office/powerpoint/2019/9/main/command">
                <pc:docMk/>
                <pc:sldMk cId="1803879986" sldId="349"/>
                <pc2:cmMk id="{C1C971F3-A175-4E3C-A3B5-B1B136C6DAB9}"/>
              </pc2:cmMkLst>
            </pc226:cmChg>
          </p:ext>
        </pc:extLst>
      </pc:sldChg>
      <pc:sldChg chg="delCm">
        <pc:chgData name="Valentina Bordian" userId="1169f3ec-a31c-48d5-a188-3a6c28270591" providerId="ADAL" clId="{633C8B3C-FD1D-4A05-BBAB-A20FE0B92788}" dt="2024-11-29T21:02:17.241" v="73"/>
        <pc:sldMkLst>
          <pc:docMk/>
          <pc:sldMk cId="4002791405" sldId="350"/>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2:17.241" v="73"/>
              <pc2:cmMkLst xmlns:pc2="http://schemas.microsoft.com/office/powerpoint/2019/9/main/command">
                <pc:docMk/>
                <pc:sldMk cId="4002791405" sldId="350"/>
                <pc2:cmMk id="{0E684DA6-9D1C-4FA2-9B4B-FDBD4E340EB2}"/>
              </pc2:cmMkLst>
            </pc226:cmChg>
          </p:ext>
        </pc:extLst>
      </pc:sldChg>
      <pc:sldChg chg="delCm">
        <pc:chgData name="Valentina Bordian" userId="1169f3ec-a31c-48d5-a188-3a6c28270591" providerId="ADAL" clId="{633C8B3C-FD1D-4A05-BBAB-A20FE0B92788}" dt="2024-11-29T21:02:55.973" v="75"/>
        <pc:sldMkLst>
          <pc:docMk/>
          <pc:sldMk cId="963913788" sldId="352"/>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2:55.973" v="75"/>
              <pc2:cmMkLst xmlns:pc2="http://schemas.microsoft.com/office/powerpoint/2019/9/main/command">
                <pc:docMk/>
                <pc:sldMk cId="963913788" sldId="352"/>
                <pc2:cmMk id="{852D6626-73E6-4664-A892-B3512B1A8C2B}"/>
              </pc2:cmMkLst>
            </pc226:cmChg>
          </p:ext>
        </pc:extLst>
      </pc:sldChg>
      <pc:sldChg chg="delCm">
        <pc:chgData name="Valentina Bordian" userId="1169f3ec-a31c-48d5-a188-3a6c28270591" providerId="ADAL" clId="{633C8B3C-FD1D-4A05-BBAB-A20FE0B92788}" dt="2024-11-29T21:01:59.091" v="71"/>
        <pc:sldMkLst>
          <pc:docMk/>
          <pc:sldMk cId="393147645" sldId="353"/>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1:59.091" v="71"/>
              <pc2:cmMkLst xmlns:pc2="http://schemas.microsoft.com/office/powerpoint/2019/9/main/command">
                <pc:docMk/>
                <pc:sldMk cId="393147645" sldId="353"/>
                <pc2:cmMk id="{5D70A794-CCC1-417D-B4AC-A299A723280F}"/>
              </pc2:cmMkLst>
            </pc226:cmChg>
          </p:ext>
        </pc:extLst>
      </pc:sldChg>
      <pc:sldChg chg="delCm">
        <pc:chgData name="Valentina Bordian" userId="1169f3ec-a31c-48d5-a188-3a6c28270591" providerId="ADAL" clId="{633C8B3C-FD1D-4A05-BBAB-A20FE0B92788}" dt="2024-11-29T21:02:03.575" v="72"/>
        <pc:sldMkLst>
          <pc:docMk/>
          <pc:sldMk cId="727480344" sldId="354"/>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2:03.575" v="72"/>
              <pc2:cmMkLst xmlns:pc2="http://schemas.microsoft.com/office/powerpoint/2019/9/main/command">
                <pc:docMk/>
                <pc:sldMk cId="727480344" sldId="354"/>
                <pc2:cmMk id="{F4F4587C-C1A6-4AEB-B523-3DF3309F03AF}"/>
              </pc2:cmMkLst>
            </pc226:cmChg>
          </p:ext>
        </pc:extLst>
      </pc:sldChg>
      <pc:sldChg chg="delCm">
        <pc:chgData name="Valentina Bordian" userId="1169f3ec-a31c-48d5-a188-3a6c28270591" providerId="ADAL" clId="{633C8B3C-FD1D-4A05-BBAB-A20FE0B92788}" dt="2024-11-29T21:00:43.088" v="65"/>
        <pc:sldMkLst>
          <pc:docMk/>
          <pc:sldMk cId="2621460513" sldId="355"/>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0:43.088" v="65"/>
              <pc2:cmMkLst xmlns:pc2="http://schemas.microsoft.com/office/powerpoint/2019/9/main/command">
                <pc:docMk/>
                <pc:sldMk cId="2621460513" sldId="355"/>
                <pc2:cmMk id="{A50E9E18-E17E-4030-8F39-E4F1B6D39D1B}"/>
              </pc2:cmMkLst>
            </pc226:cmChg>
          </p:ext>
        </pc:extLst>
      </pc:sldChg>
      <pc:sldChg chg="delCm">
        <pc:chgData name="Valentina Bordian" userId="1169f3ec-a31c-48d5-a188-3a6c28270591" providerId="ADAL" clId="{633C8B3C-FD1D-4A05-BBAB-A20FE0B92788}" dt="2024-11-29T21:01:13.351" v="67"/>
        <pc:sldMkLst>
          <pc:docMk/>
          <pc:sldMk cId="0" sldId="357"/>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1:13.351" v="67"/>
              <pc2:cmMkLst xmlns:pc2="http://schemas.microsoft.com/office/powerpoint/2019/9/main/command">
                <pc:docMk/>
                <pc:sldMk cId="0" sldId="357"/>
                <pc2:cmMk id="{841FB381-2818-4947-9F4F-DFE1F13CBF34}"/>
              </pc2:cmMkLst>
            </pc226:cmChg>
          </p:ext>
        </pc:extLst>
      </pc:sldChg>
      <pc:sldChg chg="delCm">
        <pc:chgData name="Valentina Bordian" userId="1169f3ec-a31c-48d5-a188-3a6c28270591" providerId="ADAL" clId="{633C8B3C-FD1D-4A05-BBAB-A20FE0B92788}" dt="2024-11-29T21:01:51.663" v="70"/>
        <pc:sldMkLst>
          <pc:docMk/>
          <pc:sldMk cId="2059825701" sldId="358"/>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1:51.663" v="70"/>
              <pc2:cmMkLst xmlns:pc2="http://schemas.microsoft.com/office/powerpoint/2019/9/main/command">
                <pc:docMk/>
                <pc:sldMk cId="2059825701" sldId="358"/>
                <pc2:cmMk id="{76DF5A0B-BBC1-4D85-99BF-82BEA1BF2604}"/>
              </pc2:cmMkLst>
            </pc226:cmChg>
          </p:ext>
        </pc:extLst>
      </pc:sldChg>
      <pc:sldChg chg="delCm">
        <pc:chgData name="Valentina Bordian" userId="1169f3ec-a31c-48d5-a188-3a6c28270591" providerId="ADAL" clId="{633C8B3C-FD1D-4A05-BBAB-A20FE0B92788}" dt="2024-11-29T21:03:12.234" v="76"/>
        <pc:sldMkLst>
          <pc:docMk/>
          <pc:sldMk cId="0" sldId="360"/>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3:12.234" v="76"/>
              <pc2:cmMkLst xmlns:pc2="http://schemas.microsoft.com/office/powerpoint/2019/9/main/command">
                <pc:docMk/>
                <pc:sldMk cId="0" sldId="360"/>
                <pc2:cmMk id="{BECD7D84-AC62-4233-9920-00ECB5A359C6}"/>
              </pc2:cmMkLst>
            </pc226:cmChg>
          </p:ext>
        </pc:extLst>
      </pc:sldChg>
      <pc:sldChg chg="delCm">
        <pc:chgData name="Valentina Bordian" userId="1169f3ec-a31c-48d5-a188-3a6c28270591" providerId="ADAL" clId="{633C8B3C-FD1D-4A05-BBAB-A20FE0B92788}" dt="2024-11-29T21:03:19.727" v="77"/>
        <pc:sldMkLst>
          <pc:docMk/>
          <pc:sldMk cId="0" sldId="361"/>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3:19.727" v="77"/>
              <pc2:cmMkLst xmlns:pc2="http://schemas.microsoft.com/office/powerpoint/2019/9/main/command">
                <pc:docMk/>
                <pc:sldMk cId="0" sldId="361"/>
                <pc2:cmMk id="{73D2CF09-DD1F-4158-8684-9C491B2C7C65}"/>
              </pc2:cmMkLst>
            </pc226:cmChg>
          </p:ext>
        </pc:extLst>
      </pc:sldChg>
      <pc:sldChg chg="delCm">
        <pc:chgData name="Valentina Bordian" userId="1169f3ec-a31c-48d5-a188-3a6c28270591" providerId="ADAL" clId="{633C8B3C-FD1D-4A05-BBAB-A20FE0B92788}" dt="2024-11-29T21:03:29.649" v="78"/>
        <pc:sldMkLst>
          <pc:docMk/>
          <pc:sldMk cId="0" sldId="362"/>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3:29.649" v="78"/>
              <pc2:cmMkLst xmlns:pc2="http://schemas.microsoft.com/office/powerpoint/2019/9/main/command">
                <pc:docMk/>
                <pc:sldMk cId="0" sldId="362"/>
                <pc2:cmMk id="{4B36F879-11B6-4D45-8FAC-86F1AA343108}"/>
              </pc2:cmMkLst>
            </pc226:cmChg>
          </p:ext>
        </pc:extLst>
      </pc:sldChg>
      <pc:sldChg chg="delCm">
        <pc:chgData name="Valentina Bordian" userId="1169f3ec-a31c-48d5-a188-3a6c28270591" providerId="ADAL" clId="{633C8B3C-FD1D-4A05-BBAB-A20FE0B92788}" dt="2024-11-29T21:03:33.463" v="79"/>
        <pc:sldMkLst>
          <pc:docMk/>
          <pc:sldMk cId="0" sldId="363"/>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3:33.463" v="79"/>
              <pc2:cmMkLst xmlns:pc2="http://schemas.microsoft.com/office/powerpoint/2019/9/main/command">
                <pc:docMk/>
                <pc:sldMk cId="0" sldId="363"/>
                <pc2:cmMk id="{04032539-0B33-4376-9918-708253949350}"/>
              </pc2:cmMkLst>
            </pc226:cmChg>
          </p:ext>
        </pc:extLst>
      </pc:sldChg>
      <pc:sldChg chg="delCm">
        <pc:chgData name="Valentina Bordian" userId="1169f3ec-a31c-48d5-a188-3a6c28270591" providerId="ADAL" clId="{633C8B3C-FD1D-4A05-BBAB-A20FE0B92788}" dt="2024-11-29T21:04:11.267" v="81"/>
        <pc:sldMkLst>
          <pc:docMk/>
          <pc:sldMk cId="0" sldId="364"/>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4:11.267" v="81"/>
              <pc2:cmMkLst xmlns:pc2="http://schemas.microsoft.com/office/powerpoint/2019/9/main/command">
                <pc:docMk/>
                <pc:sldMk cId="0" sldId="364"/>
                <pc2:cmMk id="{61AC76E6-BB74-460F-B0FE-2A2B0A63BBE4}"/>
              </pc2:cmMkLst>
            </pc226:cmChg>
          </p:ext>
        </pc:extLst>
      </pc:sldChg>
      <pc:sldChg chg="delCm">
        <pc:chgData name="Valentina Bordian" userId="1169f3ec-a31c-48d5-a188-3a6c28270591" providerId="ADAL" clId="{633C8B3C-FD1D-4A05-BBAB-A20FE0B92788}" dt="2024-11-29T21:04:15.541" v="82"/>
        <pc:sldMkLst>
          <pc:docMk/>
          <pc:sldMk cId="2450810988" sldId="365"/>
        </pc:sldMkLst>
        <pc:extLst>
          <p:ext xmlns:p="http://schemas.openxmlformats.org/presentationml/2006/main" uri="{D6D511B9-2390-475A-947B-AFAB55BFBCF1}">
            <pc226:cmChg xmlns:pc226="http://schemas.microsoft.com/office/powerpoint/2022/06/main/command" chg="del">
              <pc226:chgData name="Valentina Bordian" userId="1169f3ec-a31c-48d5-a188-3a6c28270591" providerId="ADAL" clId="{633C8B3C-FD1D-4A05-BBAB-A20FE0B92788}" dt="2024-11-29T21:04:15.541" v="82"/>
              <pc2:cmMkLst xmlns:pc2="http://schemas.microsoft.com/office/powerpoint/2019/9/main/command">
                <pc:docMk/>
                <pc:sldMk cId="2450810988" sldId="365"/>
                <pc2:cmMk id="{B1850D32-DD2F-483F-B515-282EE51511FB}"/>
              </pc2:cmMkLst>
            </pc226:cmChg>
          </p:ext>
        </pc:ext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svg"/><Relationship Id="rId1" Type="http://schemas.openxmlformats.org/officeDocument/2006/relationships/image" Target="../media/image1.png"/><Relationship Id="rId6" Type="http://schemas.openxmlformats.org/officeDocument/2006/relationships/image" Target="../media/image20.svg"/><Relationship Id="rId5" Type="http://schemas.openxmlformats.org/officeDocument/2006/relationships/image" Target="../media/image3.png"/><Relationship Id="rId4" Type="http://schemas.openxmlformats.org/officeDocument/2006/relationships/image" Target="../media/image8.svg"/></Relationships>
</file>

<file path=ppt/diagrams/_rels/data1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13.png"/><Relationship Id="rId6" Type="http://schemas.openxmlformats.org/officeDocument/2006/relationships/image" Target="../media/image45.sv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17.png"/></Relationships>
</file>

<file path=ppt/diagrams/_rels/data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4.svg"/><Relationship Id="rId1" Type="http://schemas.openxmlformats.org/officeDocument/2006/relationships/image" Target="../media/image20.png"/><Relationship Id="rId6" Type="http://schemas.openxmlformats.org/officeDocument/2006/relationships/image" Target="../media/image58.svg"/><Relationship Id="rId5" Type="http://schemas.openxmlformats.org/officeDocument/2006/relationships/image" Target="../media/image22.png"/><Relationship Id="rId4" Type="http://schemas.openxmlformats.org/officeDocument/2006/relationships/image" Target="../media/image56.svg"/></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svg"/><Relationship Id="rId1" Type="http://schemas.openxmlformats.org/officeDocument/2006/relationships/image" Target="../media/image4.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svg"/><Relationship Id="rId1" Type="http://schemas.openxmlformats.org/officeDocument/2006/relationships/image" Target="../media/image1.png"/><Relationship Id="rId6" Type="http://schemas.openxmlformats.org/officeDocument/2006/relationships/image" Target="../media/image20.svg"/><Relationship Id="rId5" Type="http://schemas.openxmlformats.org/officeDocument/2006/relationships/image" Target="../media/image3.png"/><Relationship Id="rId4" Type="http://schemas.openxmlformats.org/officeDocument/2006/relationships/image" Target="../media/image8.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13.png"/><Relationship Id="rId6" Type="http://schemas.openxmlformats.org/officeDocument/2006/relationships/image" Target="../media/image45.sv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17.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4.svg"/><Relationship Id="rId1" Type="http://schemas.openxmlformats.org/officeDocument/2006/relationships/image" Target="../media/image20.png"/><Relationship Id="rId6" Type="http://schemas.openxmlformats.org/officeDocument/2006/relationships/image" Target="../media/image58.svg"/><Relationship Id="rId5" Type="http://schemas.openxmlformats.org/officeDocument/2006/relationships/image" Target="../media/image22.png"/><Relationship Id="rId4" Type="http://schemas.openxmlformats.org/officeDocument/2006/relationships/image" Target="../media/image5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svg"/><Relationship Id="rId1" Type="http://schemas.openxmlformats.org/officeDocument/2006/relationships/image" Target="../media/image4.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22C3B9-8A52-4925-BE49-54EC54D877F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5284B0E-08EE-45B5-9DC9-C3398E6EE89A}">
      <dgm:prSet/>
      <dgm:spPr/>
      <dgm:t>
        <a:bodyPr/>
        <a:lstStyle/>
        <a:p>
          <a:r>
            <a:rPr lang="en-US" b="0" i="0"/>
            <a:t>Combină vorbitul și ascultatul</a:t>
          </a:r>
          <a:endParaRPr lang="en-US"/>
        </a:p>
      </dgm:t>
    </dgm:pt>
    <dgm:pt modelId="{B41D28CE-B419-424F-B398-A5312EB2E143}" type="parTrans" cxnId="{4212A83C-7649-4B1D-8C1F-851F48BB4D83}">
      <dgm:prSet/>
      <dgm:spPr/>
      <dgm:t>
        <a:bodyPr/>
        <a:lstStyle/>
        <a:p>
          <a:endParaRPr lang="en-US"/>
        </a:p>
      </dgm:t>
    </dgm:pt>
    <dgm:pt modelId="{AAD5A64C-2B1E-4661-BC1B-DED97BCE7B4E}" type="sibTrans" cxnId="{4212A83C-7649-4B1D-8C1F-851F48BB4D83}">
      <dgm:prSet/>
      <dgm:spPr/>
      <dgm:t>
        <a:bodyPr/>
        <a:lstStyle/>
        <a:p>
          <a:endParaRPr lang="en-US"/>
        </a:p>
      </dgm:t>
    </dgm:pt>
    <dgm:pt modelId="{452CE8D2-23FA-47EC-A32F-4CA1060E49F6}">
      <dgm:prSet/>
      <dgm:spPr/>
      <dgm:t>
        <a:bodyPr/>
        <a:lstStyle/>
        <a:p>
          <a:r>
            <a:rPr lang="en-US" b="0" i="0"/>
            <a:t>Utilizează comunicarea verbală și non-verbală</a:t>
          </a:r>
          <a:endParaRPr lang="en-US"/>
        </a:p>
      </dgm:t>
    </dgm:pt>
    <dgm:pt modelId="{FB1C61E1-DAD8-4788-B0C6-E2180A12AEE0}" type="parTrans" cxnId="{2888A1E6-F559-42F5-A81E-088B887655D3}">
      <dgm:prSet/>
      <dgm:spPr/>
      <dgm:t>
        <a:bodyPr/>
        <a:lstStyle/>
        <a:p>
          <a:endParaRPr lang="en-US"/>
        </a:p>
      </dgm:t>
    </dgm:pt>
    <dgm:pt modelId="{C0234817-B840-4D33-9073-D0C7A7F96A5E}" type="sibTrans" cxnId="{2888A1E6-F559-42F5-A81E-088B887655D3}">
      <dgm:prSet/>
      <dgm:spPr/>
      <dgm:t>
        <a:bodyPr/>
        <a:lstStyle/>
        <a:p>
          <a:endParaRPr lang="en-US"/>
        </a:p>
      </dgm:t>
    </dgm:pt>
    <dgm:pt modelId="{9B765E1E-2147-4E9C-B63D-E1F2A10DE7AA}">
      <dgm:prSet/>
      <dgm:spPr/>
      <dgm:t>
        <a:bodyPr/>
        <a:lstStyle/>
        <a:p>
          <a:r>
            <a:rPr lang="en-US" b="0" i="0" dirty="0" err="1"/>
            <a:t>Aceasta</a:t>
          </a:r>
          <a:r>
            <a:rPr lang="en-US" b="0" i="0" dirty="0"/>
            <a:t> </a:t>
          </a:r>
          <a:r>
            <a:rPr lang="en-US" b="0" i="0" dirty="0" err="1"/>
            <a:t>implică</a:t>
          </a:r>
          <a:r>
            <a:rPr lang="en-US" b="0" i="0" dirty="0"/>
            <a:t> </a:t>
          </a:r>
          <a:r>
            <a:rPr lang="en-US" b="1" i="0" dirty="0" err="1"/>
            <a:t>ascultarea</a:t>
          </a:r>
          <a:r>
            <a:rPr lang="en-US" b="1" i="0" dirty="0"/>
            <a:t> </a:t>
          </a:r>
          <a:r>
            <a:rPr lang="en-US" b="0" i="0" dirty="0" err="1"/>
            <a:t>cuvintelor</a:t>
          </a:r>
          <a:r>
            <a:rPr lang="en-US" b="0" i="0" dirty="0"/>
            <a:t> </a:t>
          </a:r>
          <a:r>
            <a:rPr lang="en-US" b="0" i="0" dirty="0" err="1"/>
            <a:t>unui</a:t>
          </a:r>
          <a:r>
            <a:rPr lang="en-US" b="0" i="0" dirty="0"/>
            <a:t> </a:t>
          </a:r>
          <a:r>
            <a:rPr lang="ro-RO" b="0" i="0" dirty="0"/>
            <a:t>beneficiar</a:t>
          </a:r>
          <a:r>
            <a:rPr lang="en-US" b="0" i="0" dirty="0"/>
            <a:t>, </a:t>
          </a:r>
          <a:r>
            <a:rPr lang="en-US" b="1" i="0" dirty="0" err="1"/>
            <a:t>observarea</a:t>
          </a:r>
          <a:r>
            <a:rPr lang="en-US" b="1" i="0" dirty="0"/>
            <a:t> </a:t>
          </a:r>
          <a:r>
            <a:rPr lang="en-US" b="0" i="0" dirty="0" err="1"/>
            <a:t>comportamentului</a:t>
          </a:r>
          <a:r>
            <a:rPr lang="en-US" b="0" i="0" dirty="0"/>
            <a:t> </a:t>
          </a:r>
          <a:r>
            <a:rPr lang="en-US" b="0" i="0" dirty="0" err="1"/>
            <a:t>său</a:t>
          </a:r>
          <a:r>
            <a:rPr lang="en-US" b="0" i="0" dirty="0"/>
            <a:t> non-verbal, </a:t>
          </a:r>
          <a:r>
            <a:rPr lang="en-US" b="1" i="0" dirty="0" err="1"/>
            <a:t>încurajarea</a:t>
          </a:r>
          <a:r>
            <a:rPr lang="en-US" b="1" i="0" dirty="0"/>
            <a:t> </a:t>
          </a:r>
          <a:r>
            <a:rPr lang="en-US" b="0" i="0" dirty="0" err="1"/>
            <a:t>acestuia</a:t>
          </a:r>
          <a:r>
            <a:rPr lang="en-US" b="0" i="0" dirty="0"/>
            <a:t> </a:t>
          </a:r>
          <a:r>
            <a:rPr lang="en-US" b="0" i="0" dirty="0" err="1"/>
            <a:t>să</a:t>
          </a:r>
          <a:r>
            <a:rPr lang="en-US" b="0" i="0" dirty="0"/>
            <a:t> se </a:t>
          </a:r>
          <a:r>
            <a:rPr lang="en-US" b="0" i="0" dirty="0" err="1"/>
            <a:t>exprime</a:t>
          </a:r>
          <a:r>
            <a:rPr lang="en-US" b="0" i="0" dirty="0"/>
            <a:t> pe </a:t>
          </a:r>
          <a:r>
            <a:rPr lang="en-US" b="0" i="0" dirty="0" err="1"/>
            <a:t>deplin</a:t>
          </a:r>
          <a:r>
            <a:rPr lang="en-US" b="0" i="0" dirty="0"/>
            <a:t> </a:t>
          </a:r>
          <a:r>
            <a:rPr lang="en-US" b="0" i="0" dirty="0" err="1"/>
            <a:t>și</a:t>
          </a:r>
          <a:r>
            <a:rPr lang="en-US" b="0" i="0" dirty="0"/>
            <a:t> </a:t>
          </a:r>
          <a:r>
            <a:rPr lang="en-US" b="1" i="0" dirty="0" err="1"/>
            <a:t>reținerea</a:t>
          </a:r>
          <a:r>
            <a:rPr lang="en-US" b="1" i="0" dirty="0"/>
            <a:t> </a:t>
          </a:r>
          <a:r>
            <a:rPr lang="en-US" b="0" i="0" dirty="0"/>
            <a:t>a </a:t>
          </a:r>
          <a:r>
            <a:rPr lang="en-US" b="0" i="0" dirty="0" err="1"/>
            <a:t>ceea</a:t>
          </a:r>
          <a:r>
            <a:rPr lang="en-US" b="0" i="0" dirty="0"/>
            <a:t> </a:t>
          </a:r>
          <a:r>
            <a:rPr lang="en-US" b="0" i="0" dirty="0" err="1"/>
            <a:t>ce</a:t>
          </a:r>
          <a:r>
            <a:rPr lang="en-US" b="0" i="0" dirty="0"/>
            <a:t> </a:t>
          </a:r>
          <a:r>
            <a:rPr lang="en-US" b="0" i="0" dirty="0" err="1"/>
            <a:t>comunică</a:t>
          </a:r>
          <a:r>
            <a:rPr lang="en-US" b="0" i="0" dirty="0"/>
            <a:t>. </a:t>
          </a:r>
          <a:endParaRPr lang="en-US" dirty="0"/>
        </a:p>
      </dgm:t>
    </dgm:pt>
    <dgm:pt modelId="{58096A1E-19C1-4E4D-A931-C1B592169B3F}" type="parTrans" cxnId="{02E69A34-501B-4749-90C4-9B9C389825D8}">
      <dgm:prSet/>
      <dgm:spPr/>
      <dgm:t>
        <a:bodyPr/>
        <a:lstStyle/>
        <a:p>
          <a:endParaRPr lang="en-US"/>
        </a:p>
      </dgm:t>
    </dgm:pt>
    <dgm:pt modelId="{884E202C-A250-4147-A94C-1563285C0460}" type="sibTrans" cxnId="{02E69A34-501B-4749-90C4-9B9C389825D8}">
      <dgm:prSet/>
      <dgm:spPr/>
      <dgm:t>
        <a:bodyPr/>
        <a:lstStyle/>
        <a:p>
          <a:endParaRPr lang="en-US"/>
        </a:p>
      </dgm:t>
    </dgm:pt>
    <dgm:pt modelId="{311AB0C5-A802-4761-A6B6-3F5DFD82D134}" type="pres">
      <dgm:prSet presAssocID="{6C22C3B9-8A52-4925-BE49-54EC54D877FC}" presName="root" presStyleCnt="0">
        <dgm:presLayoutVars>
          <dgm:dir/>
          <dgm:resizeHandles val="exact"/>
        </dgm:presLayoutVars>
      </dgm:prSet>
      <dgm:spPr/>
      <dgm:t>
        <a:bodyPr/>
        <a:lstStyle/>
        <a:p>
          <a:endParaRPr lang="ru-RU"/>
        </a:p>
      </dgm:t>
    </dgm:pt>
    <dgm:pt modelId="{FFCEAEFE-3A46-46EA-8B66-D49ED789225E}" type="pres">
      <dgm:prSet presAssocID="{A5284B0E-08EE-45B5-9DC9-C3398E6EE89A}" presName="compNode" presStyleCnt="0"/>
      <dgm:spPr/>
    </dgm:pt>
    <dgm:pt modelId="{1391FA24-861E-42F9-B5A3-137C48DF8282}" type="pres">
      <dgm:prSet presAssocID="{A5284B0E-08EE-45B5-9DC9-C3398E6EE89A}" presName="bgRect" presStyleLbl="bgShp" presStyleIdx="0" presStyleCnt="3"/>
      <dgm:spPr/>
    </dgm:pt>
    <dgm:pt modelId="{AE4C3277-3108-4248-BDE1-9B38479DCFBA}" type="pres">
      <dgm:prSet presAssocID="{A5284B0E-08EE-45B5-9DC9-C3398E6EE89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af"/>
        </a:ext>
      </dgm:extLst>
    </dgm:pt>
    <dgm:pt modelId="{A76D1B79-4027-446A-B5FF-8C5EC04EB6B4}" type="pres">
      <dgm:prSet presAssocID="{A5284B0E-08EE-45B5-9DC9-C3398E6EE89A}" presName="spaceRect" presStyleCnt="0"/>
      <dgm:spPr/>
    </dgm:pt>
    <dgm:pt modelId="{C5BDB99A-0F14-4C65-9F9A-E48E187F7AD0}" type="pres">
      <dgm:prSet presAssocID="{A5284B0E-08EE-45B5-9DC9-C3398E6EE89A}" presName="parTx" presStyleLbl="revTx" presStyleIdx="0" presStyleCnt="3">
        <dgm:presLayoutVars>
          <dgm:chMax val="0"/>
          <dgm:chPref val="0"/>
        </dgm:presLayoutVars>
      </dgm:prSet>
      <dgm:spPr/>
      <dgm:t>
        <a:bodyPr/>
        <a:lstStyle/>
        <a:p>
          <a:endParaRPr lang="ru-RU"/>
        </a:p>
      </dgm:t>
    </dgm:pt>
    <dgm:pt modelId="{5005162C-AE26-4AC9-B6D5-4ADB228615EE}" type="pres">
      <dgm:prSet presAssocID="{AAD5A64C-2B1E-4661-BC1B-DED97BCE7B4E}" presName="sibTrans" presStyleCnt="0"/>
      <dgm:spPr/>
    </dgm:pt>
    <dgm:pt modelId="{E89E8ECE-AA13-4759-B6B5-0C3AA8D37A95}" type="pres">
      <dgm:prSet presAssocID="{452CE8D2-23FA-47EC-A32F-4CA1060E49F6}" presName="compNode" presStyleCnt="0"/>
      <dgm:spPr/>
    </dgm:pt>
    <dgm:pt modelId="{D6C1DE9D-92B8-4F7D-977E-5ACFC9B6933D}" type="pres">
      <dgm:prSet presAssocID="{452CE8D2-23FA-47EC-A32F-4CA1060E49F6}" presName="bgRect" presStyleLbl="bgShp" presStyleIdx="1" presStyleCnt="3"/>
      <dgm:spPr/>
    </dgm:pt>
    <dgm:pt modelId="{FDBBA895-133E-42C3-8247-1159C4E85178}" type="pres">
      <dgm:prSet presAssocID="{452CE8D2-23FA-47EC-A32F-4CA1060E49F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D0B40D59-6CC2-4321-B050-37E840184098}" type="pres">
      <dgm:prSet presAssocID="{452CE8D2-23FA-47EC-A32F-4CA1060E49F6}" presName="spaceRect" presStyleCnt="0"/>
      <dgm:spPr/>
    </dgm:pt>
    <dgm:pt modelId="{A0306CEC-D6AB-41C5-9E22-AE240BE51101}" type="pres">
      <dgm:prSet presAssocID="{452CE8D2-23FA-47EC-A32F-4CA1060E49F6}" presName="parTx" presStyleLbl="revTx" presStyleIdx="1" presStyleCnt="3">
        <dgm:presLayoutVars>
          <dgm:chMax val="0"/>
          <dgm:chPref val="0"/>
        </dgm:presLayoutVars>
      </dgm:prSet>
      <dgm:spPr/>
      <dgm:t>
        <a:bodyPr/>
        <a:lstStyle/>
        <a:p>
          <a:endParaRPr lang="ru-RU"/>
        </a:p>
      </dgm:t>
    </dgm:pt>
    <dgm:pt modelId="{B8F2EE22-32F2-4F30-8579-56583963718D}" type="pres">
      <dgm:prSet presAssocID="{C0234817-B840-4D33-9073-D0C7A7F96A5E}" presName="sibTrans" presStyleCnt="0"/>
      <dgm:spPr/>
    </dgm:pt>
    <dgm:pt modelId="{91E120BF-EACF-4FB6-B1ED-1AFA5384AEC5}" type="pres">
      <dgm:prSet presAssocID="{9B765E1E-2147-4E9C-B63D-E1F2A10DE7AA}" presName="compNode" presStyleCnt="0"/>
      <dgm:spPr/>
    </dgm:pt>
    <dgm:pt modelId="{347E2542-CBF9-4F92-AAAB-040AFC0B702E}" type="pres">
      <dgm:prSet presAssocID="{9B765E1E-2147-4E9C-B63D-E1F2A10DE7AA}" presName="bgRect" presStyleLbl="bgShp" presStyleIdx="2" presStyleCnt="3"/>
      <dgm:spPr/>
    </dgm:pt>
    <dgm:pt modelId="{E3A6791F-CA86-4FDE-B7D8-E28E385D227B}" type="pres">
      <dgm:prSet presAssocID="{9B765E1E-2147-4E9C-B63D-E1F2A10DE7A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
        </a:ext>
      </dgm:extLst>
    </dgm:pt>
    <dgm:pt modelId="{901121EE-4703-4297-A85A-67721DB45C98}" type="pres">
      <dgm:prSet presAssocID="{9B765E1E-2147-4E9C-B63D-E1F2A10DE7AA}" presName="spaceRect" presStyleCnt="0"/>
      <dgm:spPr/>
    </dgm:pt>
    <dgm:pt modelId="{0CD32670-357E-40E9-8486-2CF76DACAE85}" type="pres">
      <dgm:prSet presAssocID="{9B765E1E-2147-4E9C-B63D-E1F2A10DE7AA}" presName="parTx" presStyleLbl="revTx" presStyleIdx="2" presStyleCnt="3">
        <dgm:presLayoutVars>
          <dgm:chMax val="0"/>
          <dgm:chPref val="0"/>
        </dgm:presLayoutVars>
      </dgm:prSet>
      <dgm:spPr/>
      <dgm:t>
        <a:bodyPr/>
        <a:lstStyle/>
        <a:p>
          <a:endParaRPr lang="ru-RU"/>
        </a:p>
      </dgm:t>
    </dgm:pt>
  </dgm:ptLst>
  <dgm:cxnLst>
    <dgm:cxn modelId="{4212A83C-7649-4B1D-8C1F-851F48BB4D83}" srcId="{6C22C3B9-8A52-4925-BE49-54EC54D877FC}" destId="{A5284B0E-08EE-45B5-9DC9-C3398E6EE89A}" srcOrd="0" destOrd="0" parTransId="{B41D28CE-B419-424F-B398-A5312EB2E143}" sibTransId="{AAD5A64C-2B1E-4661-BC1B-DED97BCE7B4E}"/>
    <dgm:cxn modelId="{65141626-9231-4A23-A8AF-D3A05302C929}" type="presOf" srcId="{9B765E1E-2147-4E9C-B63D-E1F2A10DE7AA}" destId="{0CD32670-357E-40E9-8486-2CF76DACAE85}" srcOrd="0" destOrd="0" presId="urn:microsoft.com/office/officeart/2018/2/layout/IconVerticalSolidList"/>
    <dgm:cxn modelId="{1F4CC7B6-D467-4556-A294-074E6A208900}" type="presOf" srcId="{452CE8D2-23FA-47EC-A32F-4CA1060E49F6}" destId="{A0306CEC-D6AB-41C5-9E22-AE240BE51101}" srcOrd="0" destOrd="0" presId="urn:microsoft.com/office/officeart/2018/2/layout/IconVerticalSolidList"/>
    <dgm:cxn modelId="{4EFC1248-A509-4885-9547-9A3039A69A59}" type="presOf" srcId="{6C22C3B9-8A52-4925-BE49-54EC54D877FC}" destId="{311AB0C5-A802-4761-A6B6-3F5DFD82D134}" srcOrd="0" destOrd="0" presId="urn:microsoft.com/office/officeart/2018/2/layout/IconVerticalSolidList"/>
    <dgm:cxn modelId="{2888A1E6-F559-42F5-A81E-088B887655D3}" srcId="{6C22C3B9-8A52-4925-BE49-54EC54D877FC}" destId="{452CE8D2-23FA-47EC-A32F-4CA1060E49F6}" srcOrd="1" destOrd="0" parTransId="{FB1C61E1-DAD8-4788-B0C6-E2180A12AEE0}" sibTransId="{C0234817-B840-4D33-9073-D0C7A7F96A5E}"/>
    <dgm:cxn modelId="{52D3DD24-D02E-48D8-B591-6552F2BEDCE2}" type="presOf" srcId="{A5284B0E-08EE-45B5-9DC9-C3398E6EE89A}" destId="{C5BDB99A-0F14-4C65-9F9A-E48E187F7AD0}" srcOrd="0" destOrd="0" presId="urn:microsoft.com/office/officeart/2018/2/layout/IconVerticalSolidList"/>
    <dgm:cxn modelId="{02E69A34-501B-4749-90C4-9B9C389825D8}" srcId="{6C22C3B9-8A52-4925-BE49-54EC54D877FC}" destId="{9B765E1E-2147-4E9C-B63D-E1F2A10DE7AA}" srcOrd="2" destOrd="0" parTransId="{58096A1E-19C1-4E4D-A931-C1B592169B3F}" sibTransId="{884E202C-A250-4147-A94C-1563285C0460}"/>
    <dgm:cxn modelId="{C4E0EFEC-3AB3-4A62-A311-F2BC08ED7874}" type="presParOf" srcId="{311AB0C5-A802-4761-A6B6-3F5DFD82D134}" destId="{FFCEAEFE-3A46-46EA-8B66-D49ED789225E}" srcOrd="0" destOrd="0" presId="urn:microsoft.com/office/officeart/2018/2/layout/IconVerticalSolidList"/>
    <dgm:cxn modelId="{1A0AD766-1271-4F13-AC1B-CCBDB883BC0D}" type="presParOf" srcId="{FFCEAEFE-3A46-46EA-8B66-D49ED789225E}" destId="{1391FA24-861E-42F9-B5A3-137C48DF8282}" srcOrd="0" destOrd="0" presId="urn:microsoft.com/office/officeart/2018/2/layout/IconVerticalSolidList"/>
    <dgm:cxn modelId="{7EBE89CB-6F7A-4714-8468-CEB33DD4FDBE}" type="presParOf" srcId="{FFCEAEFE-3A46-46EA-8B66-D49ED789225E}" destId="{AE4C3277-3108-4248-BDE1-9B38479DCFBA}" srcOrd="1" destOrd="0" presId="urn:microsoft.com/office/officeart/2018/2/layout/IconVerticalSolidList"/>
    <dgm:cxn modelId="{56D3E1FD-9BAC-42A0-88F5-68F08E7E9374}" type="presParOf" srcId="{FFCEAEFE-3A46-46EA-8B66-D49ED789225E}" destId="{A76D1B79-4027-446A-B5FF-8C5EC04EB6B4}" srcOrd="2" destOrd="0" presId="urn:microsoft.com/office/officeart/2018/2/layout/IconVerticalSolidList"/>
    <dgm:cxn modelId="{780457B3-636A-437F-B454-907A66461283}" type="presParOf" srcId="{FFCEAEFE-3A46-46EA-8B66-D49ED789225E}" destId="{C5BDB99A-0F14-4C65-9F9A-E48E187F7AD0}" srcOrd="3" destOrd="0" presId="urn:microsoft.com/office/officeart/2018/2/layout/IconVerticalSolidList"/>
    <dgm:cxn modelId="{0964EEB4-36F6-4A48-9FAA-6489918CB74B}" type="presParOf" srcId="{311AB0C5-A802-4761-A6B6-3F5DFD82D134}" destId="{5005162C-AE26-4AC9-B6D5-4ADB228615EE}" srcOrd="1" destOrd="0" presId="urn:microsoft.com/office/officeart/2018/2/layout/IconVerticalSolidList"/>
    <dgm:cxn modelId="{34A2A60D-496C-454A-BD45-D64D7F6A4928}" type="presParOf" srcId="{311AB0C5-A802-4761-A6B6-3F5DFD82D134}" destId="{E89E8ECE-AA13-4759-B6B5-0C3AA8D37A95}" srcOrd="2" destOrd="0" presId="urn:microsoft.com/office/officeart/2018/2/layout/IconVerticalSolidList"/>
    <dgm:cxn modelId="{50319F8F-095D-4049-8177-48D60407C0F8}" type="presParOf" srcId="{E89E8ECE-AA13-4759-B6B5-0C3AA8D37A95}" destId="{D6C1DE9D-92B8-4F7D-977E-5ACFC9B6933D}" srcOrd="0" destOrd="0" presId="urn:microsoft.com/office/officeart/2018/2/layout/IconVerticalSolidList"/>
    <dgm:cxn modelId="{3436D9E2-4810-493D-82C3-B05A98670521}" type="presParOf" srcId="{E89E8ECE-AA13-4759-B6B5-0C3AA8D37A95}" destId="{FDBBA895-133E-42C3-8247-1159C4E85178}" srcOrd="1" destOrd="0" presId="urn:microsoft.com/office/officeart/2018/2/layout/IconVerticalSolidList"/>
    <dgm:cxn modelId="{C446862F-DAF0-42C4-B9A0-702D8A703ACF}" type="presParOf" srcId="{E89E8ECE-AA13-4759-B6B5-0C3AA8D37A95}" destId="{D0B40D59-6CC2-4321-B050-37E840184098}" srcOrd="2" destOrd="0" presId="urn:microsoft.com/office/officeart/2018/2/layout/IconVerticalSolidList"/>
    <dgm:cxn modelId="{7A43AE1C-25E0-4989-93E4-FFFD539DB19D}" type="presParOf" srcId="{E89E8ECE-AA13-4759-B6B5-0C3AA8D37A95}" destId="{A0306CEC-D6AB-41C5-9E22-AE240BE51101}" srcOrd="3" destOrd="0" presId="urn:microsoft.com/office/officeart/2018/2/layout/IconVerticalSolidList"/>
    <dgm:cxn modelId="{B824ABB7-B76C-4EEE-B934-BB303136A7C2}" type="presParOf" srcId="{311AB0C5-A802-4761-A6B6-3F5DFD82D134}" destId="{B8F2EE22-32F2-4F30-8579-56583963718D}" srcOrd="3" destOrd="0" presId="urn:microsoft.com/office/officeart/2018/2/layout/IconVerticalSolidList"/>
    <dgm:cxn modelId="{5EA535A5-08F1-4441-A865-4233FC03D67D}" type="presParOf" srcId="{311AB0C5-A802-4761-A6B6-3F5DFD82D134}" destId="{91E120BF-EACF-4FB6-B1ED-1AFA5384AEC5}" srcOrd="4" destOrd="0" presId="urn:microsoft.com/office/officeart/2018/2/layout/IconVerticalSolidList"/>
    <dgm:cxn modelId="{D7A24352-9EDC-40B8-B2AD-9920886E888C}" type="presParOf" srcId="{91E120BF-EACF-4FB6-B1ED-1AFA5384AEC5}" destId="{347E2542-CBF9-4F92-AAAB-040AFC0B702E}" srcOrd="0" destOrd="0" presId="urn:microsoft.com/office/officeart/2018/2/layout/IconVerticalSolidList"/>
    <dgm:cxn modelId="{CC67390E-C0F3-4A75-8AFD-8C2AC2D3839B}" type="presParOf" srcId="{91E120BF-EACF-4FB6-B1ED-1AFA5384AEC5}" destId="{E3A6791F-CA86-4FDE-B7D8-E28E385D227B}" srcOrd="1" destOrd="0" presId="urn:microsoft.com/office/officeart/2018/2/layout/IconVerticalSolidList"/>
    <dgm:cxn modelId="{01FD84BA-5266-4133-9A69-7A724F74A4FA}" type="presParOf" srcId="{91E120BF-EACF-4FB6-B1ED-1AFA5384AEC5}" destId="{901121EE-4703-4297-A85A-67721DB45C98}" srcOrd="2" destOrd="0" presId="urn:microsoft.com/office/officeart/2018/2/layout/IconVerticalSolidList"/>
    <dgm:cxn modelId="{F7F79658-5D36-43FB-B737-EE344E7A359B}" type="presParOf" srcId="{91E120BF-EACF-4FB6-B1ED-1AFA5384AEC5}" destId="{0CD32670-357E-40E9-8486-2CF76DACAE8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C9BE5B-26F8-4B1A-965E-A0D816B7C59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D8EFB2A-E3B5-4D4B-B788-ECE47E3C8029}">
      <dgm:prSet/>
      <dgm:spPr/>
      <dgm:t>
        <a:bodyPr/>
        <a:lstStyle/>
        <a:p>
          <a:pPr>
            <a:lnSpc>
              <a:spcPct val="100000"/>
            </a:lnSpc>
          </a:pPr>
          <a:r>
            <a:rPr lang="en-GB"/>
            <a:t>Recunoaște și consolidează succesul.</a:t>
          </a:r>
          <a:endParaRPr lang="en-US"/>
        </a:p>
      </dgm:t>
    </dgm:pt>
    <dgm:pt modelId="{176E6880-62D7-41FB-B8E5-9208E7280321}" type="parTrans" cxnId="{0153B628-775E-4C4F-BB49-EC7B9E520CA1}">
      <dgm:prSet/>
      <dgm:spPr/>
      <dgm:t>
        <a:bodyPr/>
        <a:lstStyle/>
        <a:p>
          <a:endParaRPr lang="en-US"/>
        </a:p>
      </dgm:t>
    </dgm:pt>
    <dgm:pt modelId="{E004E9F2-32DF-475A-86A7-9C9A92394006}" type="sibTrans" cxnId="{0153B628-775E-4C4F-BB49-EC7B9E520CA1}">
      <dgm:prSet/>
      <dgm:spPr/>
      <dgm:t>
        <a:bodyPr/>
        <a:lstStyle/>
        <a:p>
          <a:endParaRPr lang="en-US"/>
        </a:p>
      </dgm:t>
    </dgm:pt>
    <dgm:pt modelId="{67D3CEB8-6E93-408A-9E5B-0DB4D72AFF95}">
      <dgm:prSet/>
      <dgm:spPr/>
      <dgm:t>
        <a:bodyPr/>
        <a:lstStyle/>
        <a:p>
          <a:pPr>
            <a:lnSpc>
              <a:spcPct val="100000"/>
            </a:lnSpc>
          </a:pPr>
          <a:r>
            <a:rPr lang="en-GB"/>
            <a:t>Cheie: Trebuie să fie exprimată cu sinceritate</a:t>
          </a:r>
          <a:endParaRPr lang="en-US"/>
        </a:p>
      </dgm:t>
    </dgm:pt>
    <dgm:pt modelId="{123876D9-516C-4923-AE9E-EC56D37C95E4}" type="parTrans" cxnId="{EA8B4D02-622F-4163-9BC4-2875E7A05B8C}">
      <dgm:prSet/>
      <dgm:spPr/>
      <dgm:t>
        <a:bodyPr/>
        <a:lstStyle/>
        <a:p>
          <a:endParaRPr lang="en-US"/>
        </a:p>
      </dgm:t>
    </dgm:pt>
    <dgm:pt modelId="{58651CE3-D69D-4B6F-9D83-0053E9019493}" type="sibTrans" cxnId="{EA8B4D02-622F-4163-9BC4-2875E7A05B8C}">
      <dgm:prSet/>
      <dgm:spPr/>
      <dgm:t>
        <a:bodyPr/>
        <a:lstStyle/>
        <a:p>
          <a:endParaRPr lang="en-US"/>
        </a:p>
      </dgm:t>
    </dgm:pt>
    <dgm:pt modelId="{C299342F-8122-43DB-A610-017B7CDBE4CF}">
      <dgm:prSet/>
      <dgm:spPr/>
      <dgm:t>
        <a:bodyPr/>
        <a:lstStyle/>
        <a:p>
          <a:pPr>
            <a:lnSpc>
              <a:spcPct val="100000"/>
            </a:lnSpc>
          </a:pPr>
          <a:r>
            <a:rPr lang="en-GB"/>
            <a:t>Oferă perspective în fața dificultăților.</a:t>
          </a:r>
          <a:endParaRPr lang="en-US"/>
        </a:p>
      </dgm:t>
    </dgm:pt>
    <dgm:pt modelId="{F3FC7CED-460A-427D-AE39-B541A6F03633}" type="parTrans" cxnId="{3E600764-7357-479C-AA5C-3FF782AD23BA}">
      <dgm:prSet/>
      <dgm:spPr/>
      <dgm:t>
        <a:bodyPr/>
        <a:lstStyle/>
        <a:p>
          <a:endParaRPr lang="en-US"/>
        </a:p>
      </dgm:t>
    </dgm:pt>
    <dgm:pt modelId="{2E1C3EC1-1A57-439F-ABBC-276884809FF1}" type="sibTrans" cxnId="{3E600764-7357-479C-AA5C-3FF782AD23BA}">
      <dgm:prSet/>
      <dgm:spPr/>
      <dgm:t>
        <a:bodyPr/>
        <a:lstStyle/>
        <a:p>
          <a:endParaRPr lang="en-US"/>
        </a:p>
      </dgm:t>
    </dgm:pt>
    <dgm:pt modelId="{62B41CA8-13BB-4A0B-92E7-B31539A30F10}">
      <dgm:prSet/>
      <dgm:spPr/>
      <dgm:t>
        <a:bodyPr/>
        <a:lstStyle/>
        <a:p>
          <a:pPr>
            <a:lnSpc>
              <a:spcPct val="100000"/>
            </a:lnSpc>
          </a:pPr>
          <a:r>
            <a:rPr lang="en-GB"/>
            <a:t>Exprimă optimism.</a:t>
          </a:r>
          <a:endParaRPr lang="en-US"/>
        </a:p>
      </dgm:t>
    </dgm:pt>
    <dgm:pt modelId="{947A8872-1E1E-437B-BC04-8E6CA9597904}" type="parTrans" cxnId="{B2AE8E55-1494-4332-B7F7-D2EBDE46DAA8}">
      <dgm:prSet/>
      <dgm:spPr/>
      <dgm:t>
        <a:bodyPr/>
        <a:lstStyle/>
        <a:p>
          <a:endParaRPr lang="en-US"/>
        </a:p>
      </dgm:t>
    </dgm:pt>
    <dgm:pt modelId="{FAE65757-A694-4A80-8883-AA650047A72A}" type="sibTrans" cxnId="{B2AE8E55-1494-4332-B7F7-D2EBDE46DAA8}">
      <dgm:prSet/>
      <dgm:spPr/>
      <dgm:t>
        <a:bodyPr/>
        <a:lstStyle/>
        <a:p>
          <a:endParaRPr lang="en-US"/>
        </a:p>
      </dgm:t>
    </dgm:pt>
    <dgm:pt modelId="{E99BBE25-5EA8-404D-A780-99BA56DBB380}">
      <dgm:prSet/>
      <dgm:spPr/>
      <dgm:t>
        <a:bodyPr/>
        <a:lstStyle/>
        <a:p>
          <a:pPr>
            <a:lnSpc>
              <a:spcPct val="100000"/>
            </a:lnSpc>
          </a:pPr>
          <a:r>
            <a:rPr lang="en-GB"/>
            <a:t>Consideră orice progres drept progres.</a:t>
          </a:r>
          <a:endParaRPr lang="en-US"/>
        </a:p>
      </dgm:t>
    </dgm:pt>
    <dgm:pt modelId="{460F46C8-A2C4-435D-9D08-05B23B57FE0B}" type="parTrans" cxnId="{4424F0F4-CD63-459B-9B37-4AE6B137AFF9}">
      <dgm:prSet/>
      <dgm:spPr/>
      <dgm:t>
        <a:bodyPr/>
        <a:lstStyle/>
        <a:p>
          <a:endParaRPr lang="en-US"/>
        </a:p>
      </dgm:t>
    </dgm:pt>
    <dgm:pt modelId="{A0A152E6-8E5B-49BF-AC38-FFEB8CFC1D45}" type="sibTrans" cxnId="{4424F0F4-CD63-459B-9B37-4AE6B137AFF9}">
      <dgm:prSet/>
      <dgm:spPr/>
      <dgm:t>
        <a:bodyPr/>
        <a:lstStyle/>
        <a:p>
          <a:endParaRPr lang="en-US"/>
        </a:p>
      </dgm:t>
    </dgm:pt>
    <dgm:pt modelId="{466C660C-9419-4688-9BD9-B6A58BCACAF3}">
      <dgm:prSet/>
      <dgm:spPr/>
      <dgm:t>
        <a:bodyPr/>
        <a:lstStyle/>
        <a:p>
          <a:pPr>
            <a:lnSpc>
              <a:spcPct val="100000"/>
            </a:lnSpc>
          </a:pPr>
          <a:r>
            <a:rPr lang="en-GB"/>
            <a:t>"Este nevoie de multă putere pentru a trece prin tot ceea ce ați trecut."</a:t>
          </a:r>
          <a:endParaRPr lang="en-US"/>
        </a:p>
      </dgm:t>
    </dgm:pt>
    <dgm:pt modelId="{4103BFB6-77B2-4412-8B1D-15AF30EBB5ED}" type="parTrans" cxnId="{23BF1A4E-EBF7-4758-A47B-167F6E2C4A29}">
      <dgm:prSet/>
      <dgm:spPr/>
      <dgm:t>
        <a:bodyPr/>
        <a:lstStyle/>
        <a:p>
          <a:endParaRPr lang="en-US"/>
        </a:p>
      </dgm:t>
    </dgm:pt>
    <dgm:pt modelId="{BCC1E756-B904-453F-8626-CA5ECCF0DBAA}" type="sibTrans" cxnId="{23BF1A4E-EBF7-4758-A47B-167F6E2C4A29}">
      <dgm:prSet/>
      <dgm:spPr/>
      <dgm:t>
        <a:bodyPr/>
        <a:lstStyle/>
        <a:p>
          <a:endParaRPr lang="en-US"/>
        </a:p>
      </dgm:t>
    </dgm:pt>
    <dgm:pt modelId="{3218BB72-532F-4344-86BF-3041E607E58D}" type="pres">
      <dgm:prSet presAssocID="{46C9BE5B-26F8-4B1A-965E-A0D816B7C59F}" presName="root" presStyleCnt="0">
        <dgm:presLayoutVars>
          <dgm:dir/>
          <dgm:resizeHandles val="exact"/>
        </dgm:presLayoutVars>
      </dgm:prSet>
      <dgm:spPr/>
      <dgm:t>
        <a:bodyPr/>
        <a:lstStyle/>
        <a:p>
          <a:endParaRPr lang="ru-RU"/>
        </a:p>
      </dgm:t>
    </dgm:pt>
    <dgm:pt modelId="{3A737FB2-9C98-48FA-B3DC-28AB576D8A07}" type="pres">
      <dgm:prSet presAssocID="{6D8EFB2A-E3B5-4D4B-B788-ECE47E3C8029}" presName="compNode" presStyleCnt="0"/>
      <dgm:spPr/>
    </dgm:pt>
    <dgm:pt modelId="{CB98C104-EB52-4D0E-A364-E2857819B247}" type="pres">
      <dgm:prSet presAssocID="{6D8EFB2A-E3B5-4D4B-B788-ECE47E3C8029}" presName="bgRect" presStyleLbl="bgShp" presStyleIdx="0" presStyleCnt="6"/>
      <dgm:spPr/>
    </dgm:pt>
    <dgm:pt modelId="{A1FCED2B-8401-4261-9449-683B952460E3}" type="pres">
      <dgm:prSet presAssocID="{6D8EFB2A-E3B5-4D4B-B788-ECE47E3C802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Ribbon"/>
        </a:ext>
      </dgm:extLst>
    </dgm:pt>
    <dgm:pt modelId="{609CCF55-10EC-4A50-88A9-FF70BB443851}" type="pres">
      <dgm:prSet presAssocID="{6D8EFB2A-E3B5-4D4B-B788-ECE47E3C8029}" presName="spaceRect" presStyleCnt="0"/>
      <dgm:spPr/>
    </dgm:pt>
    <dgm:pt modelId="{B4BD84FE-4429-4C0A-BD70-903B844C6FDB}" type="pres">
      <dgm:prSet presAssocID="{6D8EFB2A-E3B5-4D4B-B788-ECE47E3C8029}" presName="parTx" presStyleLbl="revTx" presStyleIdx="0" presStyleCnt="6">
        <dgm:presLayoutVars>
          <dgm:chMax val="0"/>
          <dgm:chPref val="0"/>
        </dgm:presLayoutVars>
      </dgm:prSet>
      <dgm:spPr/>
      <dgm:t>
        <a:bodyPr/>
        <a:lstStyle/>
        <a:p>
          <a:endParaRPr lang="ru-RU"/>
        </a:p>
      </dgm:t>
    </dgm:pt>
    <dgm:pt modelId="{B565915E-4F4E-413A-A32F-D1A827D8C73A}" type="pres">
      <dgm:prSet presAssocID="{E004E9F2-32DF-475A-86A7-9C9A92394006}" presName="sibTrans" presStyleCnt="0"/>
      <dgm:spPr/>
    </dgm:pt>
    <dgm:pt modelId="{A699BFDE-9D15-44C1-A9DD-C913F838AE5B}" type="pres">
      <dgm:prSet presAssocID="{67D3CEB8-6E93-408A-9E5B-0DB4D72AFF95}" presName="compNode" presStyleCnt="0"/>
      <dgm:spPr/>
    </dgm:pt>
    <dgm:pt modelId="{435772AC-B2A0-4C5B-B670-0F4BFE7C31EB}" type="pres">
      <dgm:prSet presAssocID="{67D3CEB8-6E93-408A-9E5B-0DB4D72AFF95}" presName="bgRect" presStyleLbl="bgShp" presStyleIdx="1" presStyleCnt="6"/>
      <dgm:spPr/>
    </dgm:pt>
    <dgm:pt modelId="{91DB40D1-920F-4D04-AFE9-41C3C0D826EF}" type="pres">
      <dgm:prSet presAssocID="{67D3CEB8-6E93-408A-9E5B-0DB4D72AFF9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Key"/>
        </a:ext>
      </dgm:extLst>
    </dgm:pt>
    <dgm:pt modelId="{89D51A22-A076-4BF2-ADD5-F23FACA91847}" type="pres">
      <dgm:prSet presAssocID="{67D3CEB8-6E93-408A-9E5B-0DB4D72AFF95}" presName="spaceRect" presStyleCnt="0"/>
      <dgm:spPr/>
    </dgm:pt>
    <dgm:pt modelId="{0510BE80-896C-4B74-A388-09535255628B}" type="pres">
      <dgm:prSet presAssocID="{67D3CEB8-6E93-408A-9E5B-0DB4D72AFF95}" presName="parTx" presStyleLbl="revTx" presStyleIdx="1" presStyleCnt="6">
        <dgm:presLayoutVars>
          <dgm:chMax val="0"/>
          <dgm:chPref val="0"/>
        </dgm:presLayoutVars>
      </dgm:prSet>
      <dgm:spPr/>
      <dgm:t>
        <a:bodyPr/>
        <a:lstStyle/>
        <a:p>
          <a:endParaRPr lang="ru-RU"/>
        </a:p>
      </dgm:t>
    </dgm:pt>
    <dgm:pt modelId="{BC018E54-C215-443F-BEAF-132B66583D26}" type="pres">
      <dgm:prSet presAssocID="{58651CE3-D69D-4B6F-9D83-0053E9019493}" presName="sibTrans" presStyleCnt="0"/>
      <dgm:spPr/>
    </dgm:pt>
    <dgm:pt modelId="{831C71F8-2DD1-400E-9749-D966C89D7939}" type="pres">
      <dgm:prSet presAssocID="{C299342F-8122-43DB-A610-017B7CDBE4CF}" presName="compNode" presStyleCnt="0"/>
      <dgm:spPr/>
    </dgm:pt>
    <dgm:pt modelId="{6584EAF6-2804-4562-B712-DC1C0D3CFCC9}" type="pres">
      <dgm:prSet presAssocID="{C299342F-8122-43DB-A610-017B7CDBE4CF}" presName="bgRect" presStyleLbl="bgShp" presStyleIdx="2" presStyleCnt="6"/>
      <dgm:spPr/>
    </dgm:pt>
    <dgm:pt modelId="{D1A57135-A68A-4FE7-9449-360BC0514BD8}" type="pres">
      <dgm:prSet presAssocID="{C299342F-8122-43DB-A610-017B7CDBE4C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id="0" name="" descr="Blind"/>
        </a:ext>
      </dgm:extLst>
    </dgm:pt>
    <dgm:pt modelId="{6A3E2F29-161F-4B90-86BF-30DE9C705F12}" type="pres">
      <dgm:prSet presAssocID="{C299342F-8122-43DB-A610-017B7CDBE4CF}" presName="spaceRect" presStyleCnt="0"/>
      <dgm:spPr/>
    </dgm:pt>
    <dgm:pt modelId="{D9B58097-3EC3-450E-83ED-D148B55083A9}" type="pres">
      <dgm:prSet presAssocID="{C299342F-8122-43DB-A610-017B7CDBE4CF}" presName="parTx" presStyleLbl="revTx" presStyleIdx="2" presStyleCnt="6">
        <dgm:presLayoutVars>
          <dgm:chMax val="0"/>
          <dgm:chPref val="0"/>
        </dgm:presLayoutVars>
      </dgm:prSet>
      <dgm:spPr/>
      <dgm:t>
        <a:bodyPr/>
        <a:lstStyle/>
        <a:p>
          <a:endParaRPr lang="ru-RU"/>
        </a:p>
      </dgm:t>
    </dgm:pt>
    <dgm:pt modelId="{437EB7EA-09D7-4A9A-8A53-8747D7D7B2A9}" type="pres">
      <dgm:prSet presAssocID="{2E1C3EC1-1A57-439F-ABBC-276884809FF1}" presName="sibTrans" presStyleCnt="0"/>
      <dgm:spPr/>
    </dgm:pt>
    <dgm:pt modelId="{24314622-40A8-4189-948C-FD17B75DD34E}" type="pres">
      <dgm:prSet presAssocID="{62B41CA8-13BB-4A0B-92E7-B31539A30F10}" presName="compNode" presStyleCnt="0"/>
      <dgm:spPr/>
    </dgm:pt>
    <dgm:pt modelId="{E1AA0A0C-FF8E-4F14-8369-885C6B668B91}" type="pres">
      <dgm:prSet presAssocID="{62B41CA8-13BB-4A0B-92E7-B31539A30F10}" presName="bgRect" presStyleLbl="bgShp" presStyleIdx="3" presStyleCnt="6"/>
      <dgm:spPr/>
    </dgm:pt>
    <dgm:pt modelId="{04B528A5-2C1E-4AA8-8F80-3C57E80A8566}" type="pres">
      <dgm:prSet presAssocID="{62B41CA8-13BB-4A0B-92E7-B31539A30F1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dgm:spPr>
      <dgm:extLst>
        <a:ext uri="{E40237B7-FDA0-4F09-8148-C483321AD2D9}">
          <dgm14:cNvPr xmlns:dgm14="http://schemas.microsoft.com/office/drawing/2010/diagram" id="0" name="" descr="Dance"/>
        </a:ext>
      </dgm:extLst>
    </dgm:pt>
    <dgm:pt modelId="{B097B4F9-6D03-4801-BE63-1F5EDC8E6D9D}" type="pres">
      <dgm:prSet presAssocID="{62B41CA8-13BB-4A0B-92E7-B31539A30F10}" presName="spaceRect" presStyleCnt="0"/>
      <dgm:spPr/>
    </dgm:pt>
    <dgm:pt modelId="{E15D48B3-28FA-4E0C-9848-FBC166AFB56D}" type="pres">
      <dgm:prSet presAssocID="{62B41CA8-13BB-4A0B-92E7-B31539A30F10}" presName="parTx" presStyleLbl="revTx" presStyleIdx="3" presStyleCnt="6">
        <dgm:presLayoutVars>
          <dgm:chMax val="0"/>
          <dgm:chPref val="0"/>
        </dgm:presLayoutVars>
      </dgm:prSet>
      <dgm:spPr/>
      <dgm:t>
        <a:bodyPr/>
        <a:lstStyle/>
        <a:p>
          <a:endParaRPr lang="ru-RU"/>
        </a:p>
      </dgm:t>
    </dgm:pt>
    <dgm:pt modelId="{7035DF9A-0BA5-41DC-B0AC-DAFC21E0B883}" type="pres">
      <dgm:prSet presAssocID="{FAE65757-A694-4A80-8883-AA650047A72A}" presName="sibTrans" presStyleCnt="0"/>
      <dgm:spPr/>
    </dgm:pt>
    <dgm:pt modelId="{24A98416-22E4-42FB-B5F6-BF73603DB9E7}" type="pres">
      <dgm:prSet presAssocID="{E99BBE25-5EA8-404D-A780-99BA56DBB380}" presName="compNode" presStyleCnt="0"/>
      <dgm:spPr/>
    </dgm:pt>
    <dgm:pt modelId="{8F2A2E58-D537-4E09-9F36-5BEA5E38AE34}" type="pres">
      <dgm:prSet presAssocID="{E99BBE25-5EA8-404D-A780-99BA56DBB380}" presName="bgRect" presStyleLbl="bgShp" presStyleIdx="4" presStyleCnt="6"/>
      <dgm:spPr/>
    </dgm:pt>
    <dgm:pt modelId="{5C82EFF6-74CD-4D4A-9E9E-6F6A160B492C}" type="pres">
      <dgm:prSet presAssocID="{E99BBE25-5EA8-404D-A780-99BA56DBB38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dgm:spPr>
      <dgm:extLst>
        <a:ext uri="{E40237B7-FDA0-4F09-8148-C483321AD2D9}">
          <dgm14:cNvPr xmlns:dgm14="http://schemas.microsoft.com/office/drawing/2010/diagram" id="0" name="" descr="Business Growth"/>
        </a:ext>
      </dgm:extLst>
    </dgm:pt>
    <dgm:pt modelId="{56EF15B1-C170-465C-9AE4-C3828B7CE914}" type="pres">
      <dgm:prSet presAssocID="{E99BBE25-5EA8-404D-A780-99BA56DBB380}" presName="spaceRect" presStyleCnt="0"/>
      <dgm:spPr/>
    </dgm:pt>
    <dgm:pt modelId="{57E0D751-0B87-461D-9D2A-E0D10A0785A8}" type="pres">
      <dgm:prSet presAssocID="{E99BBE25-5EA8-404D-A780-99BA56DBB380}" presName="parTx" presStyleLbl="revTx" presStyleIdx="4" presStyleCnt="6">
        <dgm:presLayoutVars>
          <dgm:chMax val="0"/>
          <dgm:chPref val="0"/>
        </dgm:presLayoutVars>
      </dgm:prSet>
      <dgm:spPr/>
      <dgm:t>
        <a:bodyPr/>
        <a:lstStyle/>
        <a:p>
          <a:endParaRPr lang="ru-RU"/>
        </a:p>
      </dgm:t>
    </dgm:pt>
    <dgm:pt modelId="{D9B4377D-B452-4D89-A56E-94B622353E90}" type="pres">
      <dgm:prSet presAssocID="{A0A152E6-8E5B-49BF-AC38-FFEB8CFC1D45}" presName="sibTrans" presStyleCnt="0"/>
      <dgm:spPr/>
    </dgm:pt>
    <dgm:pt modelId="{87ED2EB4-71BA-4AC1-8479-812CDCB312C0}" type="pres">
      <dgm:prSet presAssocID="{466C660C-9419-4688-9BD9-B6A58BCACAF3}" presName="compNode" presStyleCnt="0"/>
      <dgm:spPr/>
    </dgm:pt>
    <dgm:pt modelId="{AEBA8D07-54CB-4153-9A1F-8B36EF383FBF}" type="pres">
      <dgm:prSet presAssocID="{466C660C-9419-4688-9BD9-B6A58BCACAF3}" presName="bgRect" presStyleLbl="bgShp" presStyleIdx="5" presStyleCnt="6"/>
      <dgm:spPr/>
    </dgm:pt>
    <dgm:pt modelId="{5453BF7C-3E86-4E9C-8EBB-FFDBA44C8A2B}" type="pres">
      <dgm:prSet presAssocID="{466C660C-9419-4688-9BD9-B6A58BCACAF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dgm:spPr>
      <dgm:extLst>
        <a:ext uri="{E40237B7-FDA0-4F09-8148-C483321AD2D9}">
          <dgm14:cNvPr xmlns:dgm14="http://schemas.microsoft.com/office/drawing/2010/diagram" id="0" name="" descr="Lion"/>
        </a:ext>
      </dgm:extLst>
    </dgm:pt>
    <dgm:pt modelId="{252B502A-A3D5-4241-B4C4-34C8467743F5}" type="pres">
      <dgm:prSet presAssocID="{466C660C-9419-4688-9BD9-B6A58BCACAF3}" presName="spaceRect" presStyleCnt="0"/>
      <dgm:spPr/>
    </dgm:pt>
    <dgm:pt modelId="{5655481C-BC36-4690-9C0D-8343B3A738E6}" type="pres">
      <dgm:prSet presAssocID="{466C660C-9419-4688-9BD9-B6A58BCACAF3}" presName="parTx" presStyleLbl="revTx" presStyleIdx="5" presStyleCnt="6">
        <dgm:presLayoutVars>
          <dgm:chMax val="0"/>
          <dgm:chPref val="0"/>
        </dgm:presLayoutVars>
      </dgm:prSet>
      <dgm:spPr/>
      <dgm:t>
        <a:bodyPr/>
        <a:lstStyle/>
        <a:p>
          <a:endParaRPr lang="ru-RU"/>
        </a:p>
      </dgm:t>
    </dgm:pt>
  </dgm:ptLst>
  <dgm:cxnLst>
    <dgm:cxn modelId="{4CD52AB7-5C29-4F26-B253-94363E4A34E5}" type="presOf" srcId="{67D3CEB8-6E93-408A-9E5B-0DB4D72AFF95}" destId="{0510BE80-896C-4B74-A388-09535255628B}" srcOrd="0" destOrd="0" presId="urn:microsoft.com/office/officeart/2018/2/layout/IconVerticalSolidList"/>
    <dgm:cxn modelId="{0153B628-775E-4C4F-BB49-EC7B9E520CA1}" srcId="{46C9BE5B-26F8-4B1A-965E-A0D816B7C59F}" destId="{6D8EFB2A-E3B5-4D4B-B788-ECE47E3C8029}" srcOrd="0" destOrd="0" parTransId="{176E6880-62D7-41FB-B8E5-9208E7280321}" sibTransId="{E004E9F2-32DF-475A-86A7-9C9A92394006}"/>
    <dgm:cxn modelId="{DEC33902-0911-4BFA-9C90-3CC01CCCDA43}" type="presOf" srcId="{C299342F-8122-43DB-A610-017B7CDBE4CF}" destId="{D9B58097-3EC3-450E-83ED-D148B55083A9}" srcOrd="0" destOrd="0" presId="urn:microsoft.com/office/officeart/2018/2/layout/IconVerticalSolidList"/>
    <dgm:cxn modelId="{3E600764-7357-479C-AA5C-3FF782AD23BA}" srcId="{46C9BE5B-26F8-4B1A-965E-A0D816B7C59F}" destId="{C299342F-8122-43DB-A610-017B7CDBE4CF}" srcOrd="2" destOrd="0" parTransId="{F3FC7CED-460A-427D-AE39-B541A6F03633}" sibTransId="{2E1C3EC1-1A57-439F-ABBC-276884809FF1}"/>
    <dgm:cxn modelId="{B3F7DE14-1D81-4C0F-A619-94A4DA177C52}" type="presOf" srcId="{62B41CA8-13BB-4A0B-92E7-B31539A30F10}" destId="{E15D48B3-28FA-4E0C-9848-FBC166AFB56D}" srcOrd="0" destOrd="0" presId="urn:microsoft.com/office/officeart/2018/2/layout/IconVerticalSolidList"/>
    <dgm:cxn modelId="{9610C9FA-6A82-4748-8255-7D0CC33BFA7A}" type="presOf" srcId="{E99BBE25-5EA8-404D-A780-99BA56DBB380}" destId="{57E0D751-0B87-461D-9D2A-E0D10A0785A8}" srcOrd="0" destOrd="0" presId="urn:microsoft.com/office/officeart/2018/2/layout/IconVerticalSolidList"/>
    <dgm:cxn modelId="{23BF1A4E-EBF7-4758-A47B-167F6E2C4A29}" srcId="{46C9BE5B-26F8-4B1A-965E-A0D816B7C59F}" destId="{466C660C-9419-4688-9BD9-B6A58BCACAF3}" srcOrd="5" destOrd="0" parTransId="{4103BFB6-77B2-4412-8B1D-15AF30EBB5ED}" sibTransId="{BCC1E756-B904-453F-8626-CA5ECCF0DBAA}"/>
    <dgm:cxn modelId="{EA8B4D02-622F-4163-9BC4-2875E7A05B8C}" srcId="{46C9BE5B-26F8-4B1A-965E-A0D816B7C59F}" destId="{67D3CEB8-6E93-408A-9E5B-0DB4D72AFF95}" srcOrd="1" destOrd="0" parTransId="{123876D9-516C-4923-AE9E-EC56D37C95E4}" sibTransId="{58651CE3-D69D-4B6F-9D83-0053E9019493}"/>
    <dgm:cxn modelId="{E9807010-F883-4988-A26A-215DC0AA3CE0}" type="presOf" srcId="{6D8EFB2A-E3B5-4D4B-B788-ECE47E3C8029}" destId="{B4BD84FE-4429-4C0A-BD70-903B844C6FDB}" srcOrd="0" destOrd="0" presId="urn:microsoft.com/office/officeart/2018/2/layout/IconVerticalSolidList"/>
    <dgm:cxn modelId="{0F4893B3-9F7A-44E5-B573-A2EBDBE667BB}" type="presOf" srcId="{466C660C-9419-4688-9BD9-B6A58BCACAF3}" destId="{5655481C-BC36-4690-9C0D-8343B3A738E6}" srcOrd="0" destOrd="0" presId="urn:microsoft.com/office/officeart/2018/2/layout/IconVerticalSolidList"/>
    <dgm:cxn modelId="{4424F0F4-CD63-459B-9B37-4AE6B137AFF9}" srcId="{46C9BE5B-26F8-4B1A-965E-A0D816B7C59F}" destId="{E99BBE25-5EA8-404D-A780-99BA56DBB380}" srcOrd="4" destOrd="0" parTransId="{460F46C8-A2C4-435D-9D08-05B23B57FE0B}" sibTransId="{A0A152E6-8E5B-49BF-AC38-FFEB8CFC1D45}"/>
    <dgm:cxn modelId="{BC05CA7F-4865-49D3-A171-6DE83A4F9190}" type="presOf" srcId="{46C9BE5B-26F8-4B1A-965E-A0D816B7C59F}" destId="{3218BB72-532F-4344-86BF-3041E607E58D}" srcOrd="0" destOrd="0" presId="urn:microsoft.com/office/officeart/2018/2/layout/IconVerticalSolidList"/>
    <dgm:cxn modelId="{B2AE8E55-1494-4332-B7F7-D2EBDE46DAA8}" srcId="{46C9BE5B-26F8-4B1A-965E-A0D816B7C59F}" destId="{62B41CA8-13BB-4A0B-92E7-B31539A30F10}" srcOrd="3" destOrd="0" parTransId="{947A8872-1E1E-437B-BC04-8E6CA9597904}" sibTransId="{FAE65757-A694-4A80-8883-AA650047A72A}"/>
    <dgm:cxn modelId="{BDFD7BB1-B235-437C-AEE1-26A4289DEBDA}" type="presParOf" srcId="{3218BB72-532F-4344-86BF-3041E607E58D}" destId="{3A737FB2-9C98-48FA-B3DC-28AB576D8A07}" srcOrd="0" destOrd="0" presId="urn:microsoft.com/office/officeart/2018/2/layout/IconVerticalSolidList"/>
    <dgm:cxn modelId="{FE48512A-9689-47B2-AFBA-87442D233C69}" type="presParOf" srcId="{3A737FB2-9C98-48FA-B3DC-28AB576D8A07}" destId="{CB98C104-EB52-4D0E-A364-E2857819B247}" srcOrd="0" destOrd="0" presId="urn:microsoft.com/office/officeart/2018/2/layout/IconVerticalSolidList"/>
    <dgm:cxn modelId="{623EA18E-EAE4-42CE-8F32-865A029E9AE2}" type="presParOf" srcId="{3A737FB2-9C98-48FA-B3DC-28AB576D8A07}" destId="{A1FCED2B-8401-4261-9449-683B952460E3}" srcOrd="1" destOrd="0" presId="urn:microsoft.com/office/officeart/2018/2/layout/IconVerticalSolidList"/>
    <dgm:cxn modelId="{33A21E13-A4F9-44DE-B429-9455C9537507}" type="presParOf" srcId="{3A737FB2-9C98-48FA-B3DC-28AB576D8A07}" destId="{609CCF55-10EC-4A50-88A9-FF70BB443851}" srcOrd="2" destOrd="0" presId="urn:microsoft.com/office/officeart/2018/2/layout/IconVerticalSolidList"/>
    <dgm:cxn modelId="{E806BFF6-E9CB-4BE4-A994-13B834F64BA3}" type="presParOf" srcId="{3A737FB2-9C98-48FA-B3DC-28AB576D8A07}" destId="{B4BD84FE-4429-4C0A-BD70-903B844C6FDB}" srcOrd="3" destOrd="0" presId="urn:microsoft.com/office/officeart/2018/2/layout/IconVerticalSolidList"/>
    <dgm:cxn modelId="{3BCB4BBB-604A-42C7-BDA5-E00D352632C4}" type="presParOf" srcId="{3218BB72-532F-4344-86BF-3041E607E58D}" destId="{B565915E-4F4E-413A-A32F-D1A827D8C73A}" srcOrd="1" destOrd="0" presId="urn:microsoft.com/office/officeart/2018/2/layout/IconVerticalSolidList"/>
    <dgm:cxn modelId="{6DFC087B-5D0E-4585-A3D2-00D2528EA7E7}" type="presParOf" srcId="{3218BB72-532F-4344-86BF-3041E607E58D}" destId="{A699BFDE-9D15-44C1-A9DD-C913F838AE5B}" srcOrd="2" destOrd="0" presId="urn:microsoft.com/office/officeart/2018/2/layout/IconVerticalSolidList"/>
    <dgm:cxn modelId="{BEF0B5B8-4300-48F1-BAFE-A48A87B5FC78}" type="presParOf" srcId="{A699BFDE-9D15-44C1-A9DD-C913F838AE5B}" destId="{435772AC-B2A0-4C5B-B670-0F4BFE7C31EB}" srcOrd="0" destOrd="0" presId="urn:microsoft.com/office/officeart/2018/2/layout/IconVerticalSolidList"/>
    <dgm:cxn modelId="{BE1A4FB7-988C-444F-866F-6A1E4DD86B16}" type="presParOf" srcId="{A699BFDE-9D15-44C1-A9DD-C913F838AE5B}" destId="{91DB40D1-920F-4D04-AFE9-41C3C0D826EF}" srcOrd="1" destOrd="0" presId="urn:microsoft.com/office/officeart/2018/2/layout/IconVerticalSolidList"/>
    <dgm:cxn modelId="{EE5E575B-B3D8-4F08-B124-1AA7E86E63C3}" type="presParOf" srcId="{A699BFDE-9D15-44C1-A9DD-C913F838AE5B}" destId="{89D51A22-A076-4BF2-ADD5-F23FACA91847}" srcOrd="2" destOrd="0" presId="urn:microsoft.com/office/officeart/2018/2/layout/IconVerticalSolidList"/>
    <dgm:cxn modelId="{46451952-C370-4CCC-9F39-2C58A792FD0D}" type="presParOf" srcId="{A699BFDE-9D15-44C1-A9DD-C913F838AE5B}" destId="{0510BE80-896C-4B74-A388-09535255628B}" srcOrd="3" destOrd="0" presId="urn:microsoft.com/office/officeart/2018/2/layout/IconVerticalSolidList"/>
    <dgm:cxn modelId="{0BAFABE4-299A-443F-8206-F4CF9EAF8403}" type="presParOf" srcId="{3218BB72-532F-4344-86BF-3041E607E58D}" destId="{BC018E54-C215-443F-BEAF-132B66583D26}" srcOrd="3" destOrd="0" presId="urn:microsoft.com/office/officeart/2018/2/layout/IconVerticalSolidList"/>
    <dgm:cxn modelId="{C7287BE8-BEEA-4D14-A3DE-D679570B3FBD}" type="presParOf" srcId="{3218BB72-532F-4344-86BF-3041E607E58D}" destId="{831C71F8-2DD1-400E-9749-D966C89D7939}" srcOrd="4" destOrd="0" presId="urn:microsoft.com/office/officeart/2018/2/layout/IconVerticalSolidList"/>
    <dgm:cxn modelId="{1A631288-6F75-4D23-BED1-2491BAB66BEB}" type="presParOf" srcId="{831C71F8-2DD1-400E-9749-D966C89D7939}" destId="{6584EAF6-2804-4562-B712-DC1C0D3CFCC9}" srcOrd="0" destOrd="0" presId="urn:microsoft.com/office/officeart/2018/2/layout/IconVerticalSolidList"/>
    <dgm:cxn modelId="{56E321F9-729B-48BD-BB32-EB7B0F7F5284}" type="presParOf" srcId="{831C71F8-2DD1-400E-9749-D966C89D7939}" destId="{D1A57135-A68A-4FE7-9449-360BC0514BD8}" srcOrd="1" destOrd="0" presId="urn:microsoft.com/office/officeart/2018/2/layout/IconVerticalSolidList"/>
    <dgm:cxn modelId="{68464AEC-35FD-4357-8A25-CAA39D1A830C}" type="presParOf" srcId="{831C71F8-2DD1-400E-9749-D966C89D7939}" destId="{6A3E2F29-161F-4B90-86BF-30DE9C705F12}" srcOrd="2" destOrd="0" presId="urn:microsoft.com/office/officeart/2018/2/layout/IconVerticalSolidList"/>
    <dgm:cxn modelId="{4473B68B-3F74-4BCF-AAC5-E49CE03C1731}" type="presParOf" srcId="{831C71F8-2DD1-400E-9749-D966C89D7939}" destId="{D9B58097-3EC3-450E-83ED-D148B55083A9}" srcOrd="3" destOrd="0" presId="urn:microsoft.com/office/officeart/2018/2/layout/IconVerticalSolidList"/>
    <dgm:cxn modelId="{BDE7ABFF-CD12-4A53-BC73-552F7943FB57}" type="presParOf" srcId="{3218BB72-532F-4344-86BF-3041E607E58D}" destId="{437EB7EA-09D7-4A9A-8A53-8747D7D7B2A9}" srcOrd="5" destOrd="0" presId="urn:microsoft.com/office/officeart/2018/2/layout/IconVerticalSolidList"/>
    <dgm:cxn modelId="{E0C89400-2E5D-4B52-81A8-813AFA5068A5}" type="presParOf" srcId="{3218BB72-532F-4344-86BF-3041E607E58D}" destId="{24314622-40A8-4189-948C-FD17B75DD34E}" srcOrd="6" destOrd="0" presId="urn:microsoft.com/office/officeart/2018/2/layout/IconVerticalSolidList"/>
    <dgm:cxn modelId="{3AC4283F-A4BD-4F53-BA95-58A610E1FB33}" type="presParOf" srcId="{24314622-40A8-4189-948C-FD17B75DD34E}" destId="{E1AA0A0C-FF8E-4F14-8369-885C6B668B91}" srcOrd="0" destOrd="0" presId="urn:microsoft.com/office/officeart/2018/2/layout/IconVerticalSolidList"/>
    <dgm:cxn modelId="{9BFC7DC7-6A17-4F22-9E5D-CBCA10AC08E6}" type="presParOf" srcId="{24314622-40A8-4189-948C-FD17B75DD34E}" destId="{04B528A5-2C1E-4AA8-8F80-3C57E80A8566}" srcOrd="1" destOrd="0" presId="urn:microsoft.com/office/officeart/2018/2/layout/IconVerticalSolidList"/>
    <dgm:cxn modelId="{86380CAF-A176-4079-B7BC-036852B80BA4}" type="presParOf" srcId="{24314622-40A8-4189-948C-FD17B75DD34E}" destId="{B097B4F9-6D03-4801-BE63-1F5EDC8E6D9D}" srcOrd="2" destOrd="0" presId="urn:microsoft.com/office/officeart/2018/2/layout/IconVerticalSolidList"/>
    <dgm:cxn modelId="{2B0C60F8-FFD0-4849-8FBA-E8C313FE5162}" type="presParOf" srcId="{24314622-40A8-4189-948C-FD17B75DD34E}" destId="{E15D48B3-28FA-4E0C-9848-FBC166AFB56D}" srcOrd="3" destOrd="0" presId="urn:microsoft.com/office/officeart/2018/2/layout/IconVerticalSolidList"/>
    <dgm:cxn modelId="{65D89D3B-E8CD-43EB-9722-87595973257A}" type="presParOf" srcId="{3218BB72-532F-4344-86BF-3041E607E58D}" destId="{7035DF9A-0BA5-41DC-B0AC-DAFC21E0B883}" srcOrd="7" destOrd="0" presId="urn:microsoft.com/office/officeart/2018/2/layout/IconVerticalSolidList"/>
    <dgm:cxn modelId="{C0F0CBFE-797A-45F1-B4E1-5442D7398669}" type="presParOf" srcId="{3218BB72-532F-4344-86BF-3041E607E58D}" destId="{24A98416-22E4-42FB-B5F6-BF73603DB9E7}" srcOrd="8" destOrd="0" presId="urn:microsoft.com/office/officeart/2018/2/layout/IconVerticalSolidList"/>
    <dgm:cxn modelId="{96F7BCFA-337C-4E48-BC76-30B992CA07AB}" type="presParOf" srcId="{24A98416-22E4-42FB-B5F6-BF73603DB9E7}" destId="{8F2A2E58-D537-4E09-9F36-5BEA5E38AE34}" srcOrd="0" destOrd="0" presId="urn:microsoft.com/office/officeart/2018/2/layout/IconVerticalSolidList"/>
    <dgm:cxn modelId="{591BAF3F-6D26-4870-8884-8B8797B0AF6A}" type="presParOf" srcId="{24A98416-22E4-42FB-B5F6-BF73603DB9E7}" destId="{5C82EFF6-74CD-4D4A-9E9E-6F6A160B492C}" srcOrd="1" destOrd="0" presId="urn:microsoft.com/office/officeart/2018/2/layout/IconVerticalSolidList"/>
    <dgm:cxn modelId="{7F29BDEC-8DDA-4168-B3D5-A35B0DD651F7}" type="presParOf" srcId="{24A98416-22E4-42FB-B5F6-BF73603DB9E7}" destId="{56EF15B1-C170-465C-9AE4-C3828B7CE914}" srcOrd="2" destOrd="0" presId="urn:microsoft.com/office/officeart/2018/2/layout/IconVerticalSolidList"/>
    <dgm:cxn modelId="{DD0BE709-DDC6-4564-8DC5-239186B8B88C}" type="presParOf" srcId="{24A98416-22E4-42FB-B5F6-BF73603DB9E7}" destId="{57E0D751-0B87-461D-9D2A-E0D10A0785A8}" srcOrd="3" destOrd="0" presId="urn:microsoft.com/office/officeart/2018/2/layout/IconVerticalSolidList"/>
    <dgm:cxn modelId="{89CB80FD-2CD6-424E-A3D1-6085F03B637A}" type="presParOf" srcId="{3218BB72-532F-4344-86BF-3041E607E58D}" destId="{D9B4377D-B452-4D89-A56E-94B622353E90}" srcOrd="9" destOrd="0" presId="urn:microsoft.com/office/officeart/2018/2/layout/IconVerticalSolidList"/>
    <dgm:cxn modelId="{8D8FEB19-141E-4799-9AE4-F34870FBBC41}" type="presParOf" srcId="{3218BB72-532F-4344-86BF-3041E607E58D}" destId="{87ED2EB4-71BA-4AC1-8479-812CDCB312C0}" srcOrd="10" destOrd="0" presId="urn:microsoft.com/office/officeart/2018/2/layout/IconVerticalSolidList"/>
    <dgm:cxn modelId="{B7A46AC6-0B7D-47A1-902C-967919A104E7}" type="presParOf" srcId="{87ED2EB4-71BA-4AC1-8479-812CDCB312C0}" destId="{AEBA8D07-54CB-4153-9A1F-8B36EF383FBF}" srcOrd="0" destOrd="0" presId="urn:microsoft.com/office/officeart/2018/2/layout/IconVerticalSolidList"/>
    <dgm:cxn modelId="{7184819D-7994-4F7C-97D0-CE640E1C3A06}" type="presParOf" srcId="{87ED2EB4-71BA-4AC1-8479-812CDCB312C0}" destId="{5453BF7C-3E86-4E9C-8EBB-FFDBA44C8A2B}" srcOrd="1" destOrd="0" presId="urn:microsoft.com/office/officeart/2018/2/layout/IconVerticalSolidList"/>
    <dgm:cxn modelId="{2E13DAFA-4DDD-456C-9330-A78C1896E9E1}" type="presParOf" srcId="{87ED2EB4-71BA-4AC1-8479-812CDCB312C0}" destId="{252B502A-A3D5-4241-B4C4-34C8467743F5}" srcOrd="2" destOrd="0" presId="urn:microsoft.com/office/officeart/2018/2/layout/IconVerticalSolidList"/>
    <dgm:cxn modelId="{A3C90716-562D-403F-B5D8-1114FCF277BD}" type="presParOf" srcId="{87ED2EB4-71BA-4AC1-8479-812CDCB312C0}" destId="{5655481C-BC36-4690-9C0D-8343B3A738E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AFFB69-D354-495F-9EA7-DCD94D87CA7F}"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4B071505-0CF9-4C9E-A602-7EF4E581C90D}">
      <dgm:prSet/>
      <dgm:spPr/>
      <dgm:t>
        <a:bodyPr/>
        <a:lstStyle/>
        <a:p>
          <a:r>
            <a:rPr lang="en-GB"/>
            <a:t>Ți-a trebuit mult curaj să...</a:t>
          </a:r>
          <a:endParaRPr lang="en-US"/>
        </a:p>
      </dgm:t>
    </dgm:pt>
    <dgm:pt modelId="{E92C1A31-1A29-468E-BD99-657FF09D8996}" type="parTrans" cxnId="{98571859-D903-4888-A61E-C974F682CD93}">
      <dgm:prSet/>
      <dgm:spPr/>
      <dgm:t>
        <a:bodyPr/>
        <a:lstStyle/>
        <a:p>
          <a:endParaRPr lang="en-US"/>
        </a:p>
      </dgm:t>
    </dgm:pt>
    <dgm:pt modelId="{D5D66839-FF93-4286-A93A-AC5E19655E99}" type="sibTrans" cxnId="{98571859-D903-4888-A61E-C974F682CD93}">
      <dgm:prSet/>
      <dgm:spPr/>
      <dgm:t>
        <a:bodyPr/>
        <a:lstStyle/>
        <a:p>
          <a:endParaRPr lang="en-US"/>
        </a:p>
      </dgm:t>
    </dgm:pt>
    <dgm:pt modelId="{419734C8-0542-4D72-A8E3-D24B1960BD72}">
      <dgm:prSet/>
      <dgm:spPr/>
      <dgm:t>
        <a:bodyPr/>
        <a:lstStyle/>
        <a:p>
          <a:r>
            <a:rPr lang="en-GB"/>
            <a:t>Sunteți o persoană foarte ingenioasă.</a:t>
          </a:r>
          <a:endParaRPr lang="en-US"/>
        </a:p>
      </dgm:t>
    </dgm:pt>
    <dgm:pt modelId="{201B4E2C-1451-4689-952B-2E188EEE64CB}" type="parTrans" cxnId="{89370E17-C813-4EED-AD7C-0CBD224018EB}">
      <dgm:prSet/>
      <dgm:spPr/>
      <dgm:t>
        <a:bodyPr/>
        <a:lstStyle/>
        <a:p>
          <a:endParaRPr lang="en-US"/>
        </a:p>
      </dgm:t>
    </dgm:pt>
    <dgm:pt modelId="{8B02BBF6-6ABD-4FFE-A51C-14E28D4714DD}" type="sibTrans" cxnId="{89370E17-C813-4EED-AD7C-0CBD224018EB}">
      <dgm:prSet/>
      <dgm:spPr/>
      <dgm:t>
        <a:bodyPr/>
        <a:lstStyle/>
        <a:p>
          <a:endParaRPr lang="en-US"/>
        </a:p>
      </dgm:t>
    </dgm:pt>
    <dgm:pt modelId="{D6B66118-1BD2-4921-BCA1-3F4C10ADDF69}">
      <dgm:prSet/>
      <dgm:spPr/>
      <dgm:t>
        <a:bodyPr/>
        <a:lstStyle/>
        <a:p>
          <a:r>
            <a:rPr lang="en-GB"/>
            <a:t>Ai dat dovadă de multă răbdare când...</a:t>
          </a:r>
          <a:endParaRPr lang="en-US"/>
        </a:p>
      </dgm:t>
    </dgm:pt>
    <dgm:pt modelId="{6D4C53E0-7F02-4756-AE0A-8D361BAA13A8}" type="parTrans" cxnId="{C175568F-B173-4C73-8CA8-72BD36C5DF1A}">
      <dgm:prSet/>
      <dgm:spPr/>
      <dgm:t>
        <a:bodyPr/>
        <a:lstStyle/>
        <a:p>
          <a:endParaRPr lang="en-US"/>
        </a:p>
      </dgm:t>
    </dgm:pt>
    <dgm:pt modelId="{9B5CD837-248A-41F8-9AAB-B76F97034B91}" type="sibTrans" cxnId="{C175568F-B173-4C73-8CA8-72BD36C5DF1A}">
      <dgm:prSet/>
      <dgm:spPr/>
      <dgm:t>
        <a:bodyPr/>
        <a:lstStyle/>
        <a:p>
          <a:endParaRPr lang="en-US"/>
        </a:p>
      </dgm:t>
    </dgm:pt>
    <dgm:pt modelId="{6445584E-758C-46D8-BBA5-C6E2EBAACF8E}">
      <dgm:prSet/>
      <dgm:spPr/>
      <dgm:t>
        <a:bodyPr/>
        <a:lstStyle/>
        <a:p>
          <a:r>
            <a:rPr lang="en-GB"/>
            <a:t>Ai muncit din greu multe ore pentru a...</a:t>
          </a:r>
          <a:endParaRPr lang="en-US"/>
        </a:p>
      </dgm:t>
    </dgm:pt>
    <dgm:pt modelId="{BF090D1F-8180-4676-A276-AD90D58B4670}" type="parTrans" cxnId="{C2BA823F-B10C-4C62-9766-E3B9F92B9872}">
      <dgm:prSet/>
      <dgm:spPr/>
      <dgm:t>
        <a:bodyPr/>
        <a:lstStyle/>
        <a:p>
          <a:endParaRPr lang="en-US"/>
        </a:p>
      </dgm:t>
    </dgm:pt>
    <dgm:pt modelId="{D2AA3E85-D415-475A-8B5B-B408271F15E8}" type="sibTrans" cxnId="{C2BA823F-B10C-4C62-9766-E3B9F92B9872}">
      <dgm:prSet/>
      <dgm:spPr/>
      <dgm:t>
        <a:bodyPr/>
        <a:lstStyle/>
        <a:p>
          <a:endParaRPr lang="en-US"/>
        </a:p>
      </dgm:t>
    </dgm:pt>
    <dgm:pt modelId="{E6227B60-21E8-5343-8368-0B9426790DB6}" type="pres">
      <dgm:prSet presAssocID="{DAAFFB69-D354-495F-9EA7-DCD94D87CA7F}" presName="outerComposite" presStyleCnt="0">
        <dgm:presLayoutVars>
          <dgm:chMax val="5"/>
          <dgm:dir/>
          <dgm:resizeHandles val="exact"/>
        </dgm:presLayoutVars>
      </dgm:prSet>
      <dgm:spPr/>
      <dgm:t>
        <a:bodyPr/>
        <a:lstStyle/>
        <a:p>
          <a:endParaRPr lang="ru-RU"/>
        </a:p>
      </dgm:t>
    </dgm:pt>
    <dgm:pt modelId="{A202256B-544B-7547-A05E-2FA80B755B10}" type="pres">
      <dgm:prSet presAssocID="{DAAFFB69-D354-495F-9EA7-DCD94D87CA7F}" presName="dummyMaxCanvas" presStyleCnt="0">
        <dgm:presLayoutVars/>
      </dgm:prSet>
      <dgm:spPr/>
    </dgm:pt>
    <dgm:pt modelId="{45E4A6FD-DFB9-3C4D-B422-99275CD72806}" type="pres">
      <dgm:prSet presAssocID="{DAAFFB69-D354-495F-9EA7-DCD94D87CA7F}" presName="FourNodes_1" presStyleLbl="node1" presStyleIdx="0" presStyleCnt="4">
        <dgm:presLayoutVars>
          <dgm:bulletEnabled val="1"/>
        </dgm:presLayoutVars>
      </dgm:prSet>
      <dgm:spPr/>
      <dgm:t>
        <a:bodyPr/>
        <a:lstStyle/>
        <a:p>
          <a:endParaRPr lang="ru-RU"/>
        </a:p>
      </dgm:t>
    </dgm:pt>
    <dgm:pt modelId="{8BDEF21A-821F-CC4F-B628-FCA82D07B780}" type="pres">
      <dgm:prSet presAssocID="{DAAFFB69-D354-495F-9EA7-DCD94D87CA7F}" presName="FourNodes_2" presStyleLbl="node1" presStyleIdx="1" presStyleCnt="4">
        <dgm:presLayoutVars>
          <dgm:bulletEnabled val="1"/>
        </dgm:presLayoutVars>
      </dgm:prSet>
      <dgm:spPr/>
      <dgm:t>
        <a:bodyPr/>
        <a:lstStyle/>
        <a:p>
          <a:endParaRPr lang="ru-RU"/>
        </a:p>
      </dgm:t>
    </dgm:pt>
    <dgm:pt modelId="{5ED3E926-2D04-3A40-9C14-975CF9264912}" type="pres">
      <dgm:prSet presAssocID="{DAAFFB69-D354-495F-9EA7-DCD94D87CA7F}" presName="FourNodes_3" presStyleLbl="node1" presStyleIdx="2" presStyleCnt="4">
        <dgm:presLayoutVars>
          <dgm:bulletEnabled val="1"/>
        </dgm:presLayoutVars>
      </dgm:prSet>
      <dgm:spPr/>
      <dgm:t>
        <a:bodyPr/>
        <a:lstStyle/>
        <a:p>
          <a:endParaRPr lang="ru-RU"/>
        </a:p>
      </dgm:t>
    </dgm:pt>
    <dgm:pt modelId="{0EE815F9-D838-0A4F-A4D3-219A87865196}" type="pres">
      <dgm:prSet presAssocID="{DAAFFB69-D354-495F-9EA7-DCD94D87CA7F}" presName="FourNodes_4" presStyleLbl="node1" presStyleIdx="3" presStyleCnt="4">
        <dgm:presLayoutVars>
          <dgm:bulletEnabled val="1"/>
        </dgm:presLayoutVars>
      </dgm:prSet>
      <dgm:spPr/>
      <dgm:t>
        <a:bodyPr/>
        <a:lstStyle/>
        <a:p>
          <a:endParaRPr lang="ru-RU"/>
        </a:p>
      </dgm:t>
    </dgm:pt>
    <dgm:pt modelId="{B2B6F767-BA88-A641-8D8B-42683A273C67}" type="pres">
      <dgm:prSet presAssocID="{DAAFFB69-D354-495F-9EA7-DCD94D87CA7F}" presName="FourConn_1-2" presStyleLbl="fgAccFollowNode1" presStyleIdx="0" presStyleCnt="3">
        <dgm:presLayoutVars>
          <dgm:bulletEnabled val="1"/>
        </dgm:presLayoutVars>
      </dgm:prSet>
      <dgm:spPr/>
      <dgm:t>
        <a:bodyPr/>
        <a:lstStyle/>
        <a:p>
          <a:endParaRPr lang="ru-RU"/>
        </a:p>
      </dgm:t>
    </dgm:pt>
    <dgm:pt modelId="{F29C5911-0119-6847-9392-0B9545B3AE76}" type="pres">
      <dgm:prSet presAssocID="{DAAFFB69-D354-495F-9EA7-DCD94D87CA7F}" presName="FourConn_2-3" presStyleLbl="fgAccFollowNode1" presStyleIdx="1" presStyleCnt="3">
        <dgm:presLayoutVars>
          <dgm:bulletEnabled val="1"/>
        </dgm:presLayoutVars>
      </dgm:prSet>
      <dgm:spPr/>
      <dgm:t>
        <a:bodyPr/>
        <a:lstStyle/>
        <a:p>
          <a:endParaRPr lang="ru-RU"/>
        </a:p>
      </dgm:t>
    </dgm:pt>
    <dgm:pt modelId="{47594584-7A3C-6940-AFF0-66BCF8AA7083}" type="pres">
      <dgm:prSet presAssocID="{DAAFFB69-D354-495F-9EA7-DCD94D87CA7F}" presName="FourConn_3-4" presStyleLbl="fgAccFollowNode1" presStyleIdx="2" presStyleCnt="3">
        <dgm:presLayoutVars>
          <dgm:bulletEnabled val="1"/>
        </dgm:presLayoutVars>
      </dgm:prSet>
      <dgm:spPr/>
      <dgm:t>
        <a:bodyPr/>
        <a:lstStyle/>
        <a:p>
          <a:endParaRPr lang="ru-RU"/>
        </a:p>
      </dgm:t>
    </dgm:pt>
    <dgm:pt modelId="{D46EE15A-38E8-034E-B6AD-4383E74DE0ED}" type="pres">
      <dgm:prSet presAssocID="{DAAFFB69-D354-495F-9EA7-DCD94D87CA7F}" presName="FourNodes_1_text" presStyleLbl="node1" presStyleIdx="3" presStyleCnt="4">
        <dgm:presLayoutVars>
          <dgm:bulletEnabled val="1"/>
        </dgm:presLayoutVars>
      </dgm:prSet>
      <dgm:spPr/>
      <dgm:t>
        <a:bodyPr/>
        <a:lstStyle/>
        <a:p>
          <a:endParaRPr lang="ru-RU"/>
        </a:p>
      </dgm:t>
    </dgm:pt>
    <dgm:pt modelId="{FABEB95A-1E19-C449-B13D-A685D4F2522C}" type="pres">
      <dgm:prSet presAssocID="{DAAFFB69-D354-495F-9EA7-DCD94D87CA7F}" presName="FourNodes_2_text" presStyleLbl="node1" presStyleIdx="3" presStyleCnt="4">
        <dgm:presLayoutVars>
          <dgm:bulletEnabled val="1"/>
        </dgm:presLayoutVars>
      </dgm:prSet>
      <dgm:spPr/>
      <dgm:t>
        <a:bodyPr/>
        <a:lstStyle/>
        <a:p>
          <a:endParaRPr lang="ru-RU"/>
        </a:p>
      </dgm:t>
    </dgm:pt>
    <dgm:pt modelId="{3542CE5A-C75B-5845-8F68-E092EECE59B0}" type="pres">
      <dgm:prSet presAssocID="{DAAFFB69-D354-495F-9EA7-DCD94D87CA7F}" presName="FourNodes_3_text" presStyleLbl="node1" presStyleIdx="3" presStyleCnt="4">
        <dgm:presLayoutVars>
          <dgm:bulletEnabled val="1"/>
        </dgm:presLayoutVars>
      </dgm:prSet>
      <dgm:spPr/>
      <dgm:t>
        <a:bodyPr/>
        <a:lstStyle/>
        <a:p>
          <a:endParaRPr lang="ru-RU"/>
        </a:p>
      </dgm:t>
    </dgm:pt>
    <dgm:pt modelId="{86E4F8CA-EE67-8949-A93E-158A98AD5BA5}" type="pres">
      <dgm:prSet presAssocID="{DAAFFB69-D354-495F-9EA7-DCD94D87CA7F}" presName="FourNodes_4_text" presStyleLbl="node1" presStyleIdx="3" presStyleCnt="4">
        <dgm:presLayoutVars>
          <dgm:bulletEnabled val="1"/>
        </dgm:presLayoutVars>
      </dgm:prSet>
      <dgm:spPr/>
      <dgm:t>
        <a:bodyPr/>
        <a:lstStyle/>
        <a:p>
          <a:endParaRPr lang="ru-RU"/>
        </a:p>
      </dgm:t>
    </dgm:pt>
  </dgm:ptLst>
  <dgm:cxnLst>
    <dgm:cxn modelId="{92535615-D152-EC4F-A9D1-6E05AE29C319}" type="presOf" srcId="{8B02BBF6-6ABD-4FFE-A51C-14E28D4714DD}" destId="{F29C5911-0119-6847-9392-0B9545B3AE76}" srcOrd="0" destOrd="0" presId="urn:microsoft.com/office/officeart/2005/8/layout/vProcess5"/>
    <dgm:cxn modelId="{C175568F-B173-4C73-8CA8-72BD36C5DF1A}" srcId="{DAAFFB69-D354-495F-9EA7-DCD94D87CA7F}" destId="{D6B66118-1BD2-4921-BCA1-3F4C10ADDF69}" srcOrd="2" destOrd="0" parTransId="{6D4C53E0-7F02-4756-AE0A-8D361BAA13A8}" sibTransId="{9B5CD837-248A-41F8-9AAB-B76F97034B91}"/>
    <dgm:cxn modelId="{2C32CA63-77EA-874B-BB47-02B36D71E821}" type="presOf" srcId="{4B071505-0CF9-4C9E-A602-7EF4E581C90D}" destId="{D46EE15A-38E8-034E-B6AD-4383E74DE0ED}" srcOrd="1" destOrd="0" presId="urn:microsoft.com/office/officeart/2005/8/layout/vProcess5"/>
    <dgm:cxn modelId="{37C9A340-0E34-E14B-80ED-0AD7666D2CCA}" type="presOf" srcId="{D6B66118-1BD2-4921-BCA1-3F4C10ADDF69}" destId="{3542CE5A-C75B-5845-8F68-E092EECE59B0}" srcOrd="1" destOrd="0" presId="urn:microsoft.com/office/officeart/2005/8/layout/vProcess5"/>
    <dgm:cxn modelId="{F1758CA6-EA49-F448-9D2E-70462E5B9255}" type="presOf" srcId="{4B071505-0CF9-4C9E-A602-7EF4E581C90D}" destId="{45E4A6FD-DFB9-3C4D-B422-99275CD72806}" srcOrd="0" destOrd="0" presId="urn:microsoft.com/office/officeart/2005/8/layout/vProcess5"/>
    <dgm:cxn modelId="{89370E17-C813-4EED-AD7C-0CBD224018EB}" srcId="{DAAFFB69-D354-495F-9EA7-DCD94D87CA7F}" destId="{419734C8-0542-4D72-A8E3-D24B1960BD72}" srcOrd="1" destOrd="0" parTransId="{201B4E2C-1451-4689-952B-2E188EEE64CB}" sibTransId="{8B02BBF6-6ABD-4FFE-A51C-14E28D4714DD}"/>
    <dgm:cxn modelId="{B5EC4DFB-661B-3848-B817-835373E070B1}" type="presOf" srcId="{6445584E-758C-46D8-BBA5-C6E2EBAACF8E}" destId="{86E4F8CA-EE67-8949-A93E-158A98AD5BA5}" srcOrd="1" destOrd="0" presId="urn:microsoft.com/office/officeart/2005/8/layout/vProcess5"/>
    <dgm:cxn modelId="{4A8F46E3-E6B0-4D42-A973-C398D4D6D68D}" type="presOf" srcId="{419734C8-0542-4D72-A8E3-D24B1960BD72}" destId="{8BDEF21A-821F-CC4F-B628-FCA82D07B780}" srcOrd="0" destOrd="0" presId="urn:microsoft.com/office/officeart/2005/8/layout/vProcess5"/>
    <dgm:cxn modelId="{60C610A3-B1F7-D24D-8F9F-708B0F2F98F0}" type="presOf" srcId="{DAAFFB69-D354-495F-9EA7-DCD94D87CA7F}" destId="{E6227B60-21E8-5343-8368-0B9426790DB6}" srcOrd="0" destOrd="0" presId="urn:microsoft.com/office/officeart/2005/8/layout/vProcess5"/>
    <dgm:cxn modelId="{7D6FC9FD-F5D5-F740-8F08-8BDE7037A703}" type="presOf" srcId="{419734C8-0542-4D72-A8E3-D24B1960BD72}" destId="{FABEB95A-1E19-C449-B13D-A685D4F2522C}" srcOrd="1" destOrd="0" presId="urn:microsoft.com/office/officeart/2005/8/layout/vProcess5"/>
    <dgm:cxn modelId="{C2BA823F-B10C-4C62-9766-E3B9F92B9872}" srcId="{DAAFFB69-D354-495F-9EA7-DCD94D87CA7F}" destId="{6445584E-758C-46D8-BBA5-C6E2EBAACF8E}" srcOrd="3" destOrd="0" parTransId="{BF090D1F-8180-4676-A276-AD90D58B4670}" sibTransId="{D2AA3E85-D415-475A-8B5B-B408271F15E8}"/>
    <dgm:cxn modelId="{CC5A7520-44AA-5247-98F7-24EE3A7AA91E}" type="presOf" srcId="{9B5CD837-248A-41F8-9AAB-B76F97034B91}" destId="{47594584-7A3C-6940-AFF0-66BCF8AA7083}" srcOrd="0" destOrd="0" presId="urn:microsoft.com/office/officeart/2005/8/layout/vProcess5"/>
    <dgm:cxn modelId="{B8E743C6-4EBD-F84B-9EE4-B7CA50AC626C}" type="presOf" srcId="{D6B66118-1BD2-4921-BCA1-3F4C10ADDF69}" destId="{5ED3E926-2D04-3A40-9C14-975CF9264912}" srcOrd="0" destOrd="0" presId="urn:microsoft.com/office/officeart/2005/8/layout/vProcess5"/>
    <dgm:cxn modelId="{32772DB0-B84C-534F-A325-9D468CF5DBB8}" type="presOf" srcId="{6445584E-758C-46D8-BBA5-C6E2EBAACF8E}" destId="{0EE815F9-D838-0A4F-A4D3-219A87865196}" srcOrd="0" destOrd="0" presId="urn:microsoft.com/office/officeart/2005/8/layout/vProcess5"/>
    <dgm:cxn modelId="{98571859-D903-4888-A61E-C974F682CD93}" srcId="{DAAFFB69-D354-495F-9EA7-DCD94D87CA7F}" destId="{4B071505-0CF9-4C9E-A602-7EF4E581C90D}" srcOrd="0" destOrd="0" parTransId="{E92C1A31-1A29-468E-BD99-657FF09D8996}" sibTransId="{D5D66839-FF93-4286-A93A-AC5E19655E99}"/>
    <dgm:cxn modelId="{851C0D70-B4A8-2641-BAC3-607273B36A24}" type="presOf" srcId="{D5D66839-FF93-4286-A93A-AC5E19655E99}" destId="{B2B6F767-BA88-A641-8D8B-42683A273C67}" srcOrd="0" destOrd="0" presId="urn:microsoft.com/office/officeart/2005/8/layout/vProcess5"/>
    <dgm:cxn modelId="{041202EB-06D4-7B44-A6E9-D14D1EE1C47C}" type="presParOf" srcId="{E6227B60-21E8-5343-8368-0B9426790DB6}" destId="{A202256B-544B-7547-A05E-2FA80B755B10}" srcOrd="0" destOrd="0" presId="urn:microsoft.com/office/officeart/2005/8/layout/vProcess5"/>
    <dgm:cxn modelId="{FA5C8B52-0C93-9F42-BA7D-C533A2FA17A7}" type="presParOf" srcId="{E6227B60-21E8-5343-8368-0B9426790DB6}" destId="{45E4A6FD-DFB9-3C4D-B422-99275CD72806}" srcOrd="1" destOrd="0" presId="urn:microsoft.com/office/officeart/2005/8/layout/vProcess5"/>
    <dgm:cxn modelId="{BC9B3660-2BD8-904F-A54D-53B952065526}" type="presParOf" srcId="{E6227B60-21E8-5343-8368-0B9426790DB6}" destId="{8BDEF21A-821F-CC4F-B628-FCA82D07B780}" srcOrd="2" destOrd="0" presId="urn:microsoft.com/office/officeart/2005/8/layout/vProcess5"/>
    <dgm:cxn modelId="{F93E7F26-71DF-3548-BE2D-75625698586D}" type="presParOf" srcId="{E6227B60-21E8-5343-8368-0B9426790DB6}" destId="{5ED3E926-2D04-3A40-9C14-975CF9264912}" srcOrd="3" destOrd="0" presId="urn:microsoft.com/office/officeart/2005/8/layout/vProcess5"/>
    <dgm:cxn modelId="{531FBDCF-01F3-7F43-8618-13A18F80BA07}" type="presParOf" srcId="{E6227B60-21E8-5343-8368-0B9426790DB6}" destId="{0EE815F9-D838-0A4F-A4D3-219A87865196}" srcOrd="4" destOrd="0" presId="urn:microsoft.com/office/officeart/2005/8/layout/vProcess5"/>
    <dgm:cxn modelId="{4B630A1E-CBD2-1D41-B412-4565ADF04E7D}" type="presParOf" srcId="{E6227B60-21E8-5343-8368-0B9426790DB6}" destId="{B2B6F767-BA88-A641-8D8B-42683A273C67}" srcOrd="5" destOrd="0" presId="urn:microsoft.com/office/officeart/2005/8/layout/vProcess5"/>
    <dgm:cxn modelId="{16413C22-5BA9-E148-986F-7FB1885F1252}" type="presParOf" srcId="{E6227B60-21E8-5343-8368-0B9426790DB6}" destId="{F29C5911-0119-6847-9392-0B9545B3AE76}" srcOrd="6" destOrd="0" presId="urn:microsoft.com/office/officeart/2005/8/layout/vProcess5"/>
    <dgm:cxn modelId="{FBB2F551-58C2-C34C-BE95-7EE98665ABDB}" type="presParOf" srcId="{E6227B60-21E8-5343-8368-0B9426790DB6}" destId="{47594584-7A3C-6940-AFF0-66BCF8AA7083}" srcOrd="7" destOrd="0" presId="urn:microsoft.com/office/officeart/2005/8/layout/vProcess5"/>
    <dgm:cxn modelId="{AF6FDF0B-39B0-1540-B5B1-89D4C72409E9}" type="presParOf" srcId="{E6227B60-21E8-5343-8368-0B9426790DB6}" destId="{D46EE15A-38E8-034E-B6AD-4383E74DE0ED}" srcOrd="8" destOrd="0" presId="urn:microsoft.com/office/officeart/2005/8/layout/vProcess5"/>
    <dgm:cxn modelId="{87831002-6D01-8B4B-91F6-61B100DEB512}" type="presParOf" srcId="{E6227B60-21E8-5343-8368-0B9426790DB6}" destId="{FABEB95A-1E19-C449-B13D-A685D4F2522C}" srcOrd="9" destOrd="0" presId="urn:microsoft.com/office/officeart/2005/8/layout/vProcess5"/>
    <dgm:cxn modelId="{FB92BAD3-2987-C345-A9D7-D7CE14808532}" type="presParOf" srcId="{E6227B60-21E8-5343-8368-0B9426790DB6}" destId="{3542CE5A-C75B-5845-8F68-E092EECE59B0}" srcOrd="10" destOrd="0" presId="urn:microsoft.com/office/officeart/2005/8/layout/vProcess5"/>
    <dgm:cxn modelId="{31F87C90-7D68-D24D-A7DB-83568FAB6B9E}" type="presParOf" srcId="{E6227B60-21E8-5343-8368-0B9426790DB6}" destId="{86E4F8CA-EE67-8949-A93E-158A98AD5BA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46462C-E57B-41D0-BA0B-FA2506CDCAB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A6F6E93-1DE5-4E36-9316-2C5819894EA7}">
      <dgm:prSet/>
      <dgm:spPr/>
      <dgm:t>
        <a:bodyPr/>
        <a:lstStyle/>
        <a:p>
          <a:r>
            <a:rPr lang="en-GB" dirty="0" err="1"/>
            <a:t>Afirmațiile</a:t>
          </a:r>
          <a:r>
            <a:rPr lang="en-GB" dirty="0"/>
            <a:t> </a:t>
          </a:r>
          <a:r>
            <a:rPr lang="en-GB" dirty="0" err="1"/>
            <a:t>consolidează</a:t>
          </a:r>
          <a:r>
            <a:rPr lang="en-GB" dirty="0"/>
            <a:t> </a:t>
          </a:r>
          <a:r>
            <a:rPr lang="en-GB" dirty="0" err="1"/>
            <a:t>calitățile</a:t>
          </a:r>
          <a:r>
            <a:rPr lang="en-GB" dirty="0"/>
            <a:t> de </a:t>
          </a:r>
          <a:r>
            <a:rPr lang="en-GB" dirty="0" err="1"/>
            <a:t>caracter</a:t>
          </a:r>
          <a:r>
            <a:rPr lang="en-GB" dirty="0"/>
            <a:t> concrete </a:t>
          </a:r>
          <a:r>
            <a:rPr lang="en-GB" dirty="0" err="1"/>
            <a:t>și</a:t>
          </a:r>
          <a:r>
            <a:rPr lang="en-GB" dirty="0"/>
            <a:t> </a:t>
          </a:r>
          <a:r>
            <a:rPr lang="en-GB" dirty="0" err="1"/>
            <a:t>specifice</a:t>
          </a:r>
          <a:r>
            <a:rPr lang="en-GB" dirty="0"/>
            <a:t>, </a:t>
          </a:r>
          <a:r>
            <a:rPr lang="en-GB" dirty="0" err="1"/>
            <a:t>punctele</a:t>
          </a:r>
          <a:r>
            <a:rPr lang="en-GB" dirty="0"/>
            <a:t> forte, </a:t>
          </a:r>
          <a:r>
            <a:rPr lang="en-GB" dirty="0" err="1"/>
            <a:t>și</a:t>
          </a:r>
          <a:r>
            <a:rPr lang="en-GB" dirty="0"/>
            <a:t> </a:t>
          </a:r>
          <a:r>
            <a:rPr lang="en-GB" dirty="0" err="1"/>
            <a:t>abilitățile</a:t>
          </a:r>
          <a:r>
            <a:rPr lang="en-GB" dirty="0"/>
            <a:t> </a:t>
          </a:r>
          <a:r>
            <a:rPr lang="en-GB" dirty="0" err="1"/>
            <a:t>individului</a:t>
          </a:r>
          <a:endParaRPr lang="en-US" dirty="0"/>
        </a:p>
      </dgm:t>
    </dgm:pt>
    <dgm:pt modelId="{AB866175-529A-4DE4-8E36-8A32E8550E9D}" type="parTrans" cxnId="{EDF2489E-E34D-4F9C-86AD-660323193F47}">
      <dgm:prSet/>
      <dgm:spPr/>
      <dgm:t>
        <a:bodyPr/>
        <a:lstStyle/>
        <a:p>
          <a:endParaRPr lang="en-US"/>
        </a:p>
      </dgm:t>
    </dgm:pt>
    <dgm:pt modelId="{0E9EDC23-9544-4426-8D84-7CA42BD19DAE}" type="sibTrans" cxnId="{EDF2489E-E34D-4F9C-86AD-660323193F47}">
      <dgm:prSet/>
      <dgm:spPr/>
      <dgm:t>
        <a:bodyPr/>
        <a:lstStyle/>
        <a:p>
          <a:endParaRPr lang="en-US"/>
        </a:p>
      </dgm:t>
    </dgm:pt>
    <dgm:pt modelId="{1ADFF12F-0BF7-4CF7-96D6-1B944F4B3646}">
      <dgm:prSet/>
      <dgm:spPr/>
      <dgm:t>
        <a:bodyPr/>
        <a:lstStyle/>
        <a:p>
          <a:r>
            <a:rPr lang="en-GB"/>
            <a:t>Afirmațiile se bazează pe afirmațiile persoanei.</a:t>
          </a:r>
          <a:endParaRPr lang="en-US"/>
        </a:p>
      </dgm:t>
    </dgm:pt>
    <dgm:pt modelId="{FB68DF98-9BC1-4282-ADE7-2C60F96EF607}" type="parTrans" cxnId="{A86EEE87-6388-4553-BB05-7904018A9CF2}">
      <dgm:prSet/>
      <dgm:spPr/>
      <dgm:t>
        <a:bodyPr/>
        <a:lstStyle/>
        <a:p>
          <a:endParaRPr lang="en-US"/>
        </a:p>
      </dgm:t>
    </dgm:pt>
    <dgm:pt modelId="{4CF8694A-CE87-4580-9990-3775A391FF63}" type="sibTrans" cxnId="{A86EEE87-6388-4553-BB05-7904018A9CF2}">
      <dgm:prSet/>
      <dgm:spPr/>
      <dgm:t>
        <a:bodyPr/>
        <a:lstStyle/>
        <a:p>
          <a:endParaRPr lang="en-US"/>
        </a:p>
      </dgm:t>
    </dgm:pt>
    <dgm:pt modelId="{B873144C-E1B1-42AA-9D1E-24584085F86A}">
      <dgm:prSet/>
      <dgm:spPr/>
      <dgm:t>
        <a:bodyPr/>
        <a:lstStyle/>
        <a:p>
          <a:r>
            <a:rPr lang="en-GB"/>
            <a:t>Afirmațiile trebuie să fie specifice.</a:t>
          </a:r>
          <a:endParaRPr lang="en-US"/>
        </a:p>
      </dgm:t>
    </dgm:pt>
    <dgm:pt modelId="{73D7B34A-409C-4012-AE1E-EA028D0A9FC8}" type="parTrans" cxnId="{11E79907-DA96-4484-9124-5312C0FD5881}">
      <dgm:prSet/>
      <dgm:spPr/>
      <dgm:t>
        <a:bodyPr/>
        <a:lstStyle/>
        <a:p>
          <a:endParaRPr lang="en-US"/>
        </a:p>
      </dgm:t>
    </dgm:pt>
    <dgm:pt modelId="{78259F0E-0E84-468A-8817-5D3AEBDB32A6}" type="sibTrans" cxnId="{11E79907-DA96-4484-9124-5312C0FD5881}">
      <dgm:prSet/>
      <dgm:spPr/>
      <dgm:t>
        <a:bodyPr/>
        <a:lstStyle/>
        <a:p>
          <a:endParaRPr lang="en-US"/>
        </a:p>
      </dgm:t>
    </dgm:pt>
    <dgm:pt modelId="{F408C961-4739-487E-B157-9D91D6BA1A8F}">
      <dgm:prSet/>
      <dgm:spPr/>
      <dgm:t>
        <a:bodyPr/>
        <a:lstStyle/>
        <a:p>
          <a:r>
            <a:rPr lang="en-GB"/>
            <a:t>Afirmațiile evidențiază puterea unei persoane.</a:t>
          </a:r>
          <a:endParaRPr lang="en-US"/>
        </a:p>
      </dgm:t>
    </dgm:pt>
    <dgm:pt modelId="{03FF6FC2-778A-40A5-8A06-E56F56025271}" type="parTrans" cxnId="{6D143F7D-27C4-4F45-B914-70C4446ED211}">
      <dgm:prSet/>
      <dgm:spPr/>
      <dgm:t>
        <a:bodyPr/>
        <a:lstStyle/>
        <a:p>
          <a:endParaRPr lang="en-US"/>
        </a:p>
      </dgm:t>
    </dgm:pt>
    <dgm:pt modelId="{EC4534BE-2141-4320-991E-9A5DF16F397A}" type="sibTrans" cxnId="{6D143F7D-27C4-4F45-B914-70C4446ED211}">
      <dgm:prSet/>
      <dgm:spPr/>
      <dgm:t>
        <a:bodyPr/>
        <a:lstStyle/>
        <a:p>
          <a:endParaRPr lang="en-US"/>
        </a:p>
      </dgm:t>
    </dgm:pt>
    <dgm:pt modelId="{31E52CB5-0BE0-4AEB-B889-DF67B29F4408}">
      <dgm:prSet/>
      <dgm:spPr/>
      <dgm:t>
        <a:bodyPr/>
        <a:lstStyle/>
        <a:p>
          <a:r>
            <a:rPr lang="en-GB"/>
            <a:t>Afirmațiile orientează conversația într-o direcție pozitivă (împuternicire).</a:t>
          </a:r>
          <a:endParaRPr lang="en-US"/>
        </a:p>
      </dgm:t>
    </dgm:pt>
    <dgm:pt modelId="{7BD29830-6CED-43D0-943C-7C06C9FB58DC}" type="parTrans" cxnId="{F0895B5C-B558-4ACB-B7B5-7D3D0D870F85}">
      <dgm:prSet/>
      <dgm:spPr/>
      <dgm:t>
        <a:bodyPr/>
        <a:lstStyle/>
        <a:p>
          <a:endParaRPr lang="en-US"/>
        </a:p>
      </dgm:t>
    </dgm:pt>
    <dgm:pt modelId="{1A0CF4FA-17A5-4689-9992-0E28C30DE664}" type="sibTrans" cxnId="{F0895B5C-B558-4ACB-B7B5-7D3D0D870F85}">
      <dgm:prSet/>
      <dgm:spPr/>
      <dgm:t>
        <a:bodyPr/>
        <a:lstStyle/>
        <a:p>
          <a:endParaRPr lang="en-US"/>
        </a:p>
      </dgm:t>
    </dgm:pt>
    <dgm:pt modelId="{0F909D84-7088-2546-8927-A08318FC7CB6}" type="pres">
      <dgm:prSet presAssocID="{5546462C-E57B-41D0-BA0B-FA2506CDCAB3}" presName="linear" presStyleCnt="0">
        <dgm:presLayoutVars>
          <dgm:animLvl val="lvl"/>
          <dgm:resizeHandles val="exact"/>
        </dgm:presLayoutVars>
      </dgm:prSet>
      <dgm:spPr/>
      <dgm:t>
        <a:bodyPr/>
        <a:lstStyle/>
        <a:p>
          <a:endParaRPr lang="ru-RU"/>
        </a:p>
      </dgm:t>
    </dgm:pt>
    <dgm:pt modelId="{0B39D711-50EF-D440-8086-CF116121B190}" type="pres">
      <dgm:prSet presAssocID="{3A6F6E93-1DE5-4E36-9316-2C5819894EA7}" presName="parentText" presStyleLbl="node1" presStyleIdx="0" presStyleCnt="5">
        <dgm:presLayoutVars>
          <dgm:chMax val="0"/>
          <dgm:bulletEnabled val="1"/>
        </dgm:presLayoutVars>
      </dgm:prSet>
      <dgm:spPr/>
      <dgm:t>
        <a:bodyPr/>
        <a:lstStyle/>
        <a:p>
          <a:endParaRPr lang="ru-RU"/>
        </a:p>
      </dgm:t>
    </dgm:pt>
    <dgm:pt modelId="{8B450714-4D8D-E343-9F7D-7A83AD80E12B}" type="pres">
      <dgm:prSet presAssocID="{0E9EDC23-9544-4426-8D84-7CA42BD19DAE}" presName="spacer" presStyleCnt="0"/>
      <dgm:spPr/>
    </dgm:pt>
    <dgm:pt modelId="{8039BEFF-7B31-CA48-A9DC-67D464AB3397}" type="pres">
      <dgm:prSet presAssocID="{1ADFF12F-0BF7-4CF7-96D6-1B944F4B3646}" presName="parentText" presStyleLbl="node1" presStyleIdx="1" presStyleCnt="5">
        <dgm:presLayoutVars>
          <dgm:chMax val="0"/>
          <dgm:bulletEnabled val="1"/>
        </dgm:presLayoutVars>
      </dgm:prSet>
      <dgm:spPr/>
      <dgm:t>
        <a:bodyPr/>
        <a:lstStyle/>
        <a:p>
          <a:endParaRPr lang="ru-RU"/>
        </a:p>
      </dgm:t>
    </dgm:pt>
    <dgm:pt modelId="{8B2D9241-49E3-FE45-B034-188DF725AFC4}" type="pres">
      <dgm:prSet presAssocID="{4CF8694A-CE87-4580-9990-3775A391FF63}" presName="spacer" presStyleCnt="0"/>
      <dgm:spPr/>
    </dgm:pt>
    <dgm:pt modelId="{A73E0EBE-4317-2545-9CD3-668DD3C4D364}" type="pres">
      <dgm:prSet presAssocID="{B873144C-E1B1-42AA-9D1E-24584085F86A}" presName="parentText" presStyleLbl="node1" presStyleIdx="2" presStyleCnt="5">
        <dgm:presLayoutVars>
          <dgm:chMax val="0"/>
          <dgm:bulletEnabled val="1"/>
        </dgm:presLayoutVars>
      </dgm:prSet>
      <dgm:spPr/>
      <dgm:t>
        <a:bodyPr/>
        <a:lstStyle/>
        <a:p>
          <a:endParaRPr lang="ru-RU"/>
        </a:p>
      </dgm:t>
    </dgm:pt>
    <dgm:pt modelId="{77A4103D-22C8-BC4F-A898-D6C94F313E96}" type="pres">
      <dgm:prSet presAssocID="{78259F0E-0E84-468A-8817-5D3AEBDB32A6}" presName="spacer" presStyleCnt="0"/>
      <dgm:spPr/>
    </dgm:pt>
    <dgm:pt modelId="{9C6CD37A-E18E-BA44-ABF0-1EFEBCC5D174}" type="pres">
      <dgm:prSet presAssocID="{F408C961-4739-487E-B157-9D91D6BA1A8F}" presName="parentText" presStyleLbl="node1" presStyleIdx="3" presStyleCnt="5">
        <dgm:presLayoutVars>
          <dgm:chMax val="0"/>
          <dgm:bulletEnabled val="1"/>
        </dgm:presLayoutVars>
      </dgm:prSet>
      <dgm:spPr/>
      <dgm:t>
        <a:bodyPr/>
        <a:lstStyle/>
        <a:p>
          <a:endParaRPr lang="ru-RU"/>
        </a:p>
      </dgm:t>
    </dgm:pt>
    <dgm:pt modelId="{DD8CBA81-1DD3-D14E-B9D7-18960DA1E3CA}" type="pres">
      <dgm:prSet presAssocID="{EC4534BE-2141-4320-991E-9A5DF16F397A}" presName="spacer" presStyleCnt="0"/>
      <dgm:spPr/>
    </dgm:pt>
    <dgm:pt modelId="{5D8EF20D-39D5-A34B-8A68-DA4D12C48CC7}" type="pres">
      <dgm:prSet presAssocID="{31E52CB5-0BE0-4AEB-B889-DF67B29F4408}" presName="parentText" presStyleLbl="node1" presStyleIdx="4" presStyleCnt="5">
        <dgm:presLayoutVars>
          <dgm:chMax val="0"/>
          <dgm:bulletEnabled val="1"/>
        </dgm:presLayoutVars>
      </dgm:prSet>
      <dgm:spPr/>
      <dgm:t>
        <a:bodyPr/>
        <a:lstStyle/>
        <a:p>
          <a:endParaRPr lang="ru-RU"/>
        </a:p>
      </dgm:t>
    </dgm:pt>
  </dgm:ptLst>
  <dgm:cxnLst>
    <dgm:cxn modelId="{12027BED-A259-134C-A3F4-02B69E20C1B3}" type="presOf" srcId="{1ADFF12F-0BF7-4CF7-96D6-1B944F4B3646}" destId="{8039BEFF-7B31-CA48-A9DC-67D464AB3397}" srcOrd="0" destOrd="0" presId="urn:microsoft.com/office/officeart/2005/8/layout/vList2"/>
    <dgm:cxn modelId="{EEFDDD27-370D-6C4E-AA1E-585D722FACB3}" type="presOf" srcId="{B873144C-E1B1-42AA-9D1E-24584085F86A}" destId="{A73E0EBE-4317-2545-9CD3-668DD3C4D364}" srcOrd="0" destOrd="0" presId="urn:microsoft.com/office/officeart/2005/8/layout/vList2"/>
    <dgm:cxn modelId="{40B9430C-68DC-5A40-8499-4CD98970A662}" type="presOf" srcId="{3A6F6E93-1DE5-4E36-9316-2C5819894EA7}" destId="{0B39D711-50EF-D440-8086-CF116121B190}" srcOrd="0" destOrd="0" presId="urn:microsoft.com/office/officeart/2005/8/layout/vList2"/>
    <dgm:cxn modelId="{11E79907-DA96-4484-9124-5312C0FD5881}" srcId="{5546462C-E57B-41D0-BA0B-FA2506CDCAB3}" destId="{B873144C-E1B1-42AA-9D1E-24584085F86A}" srcOrd="2" destOrd="0" parTransId="{73D7B34A-409C-4012-AE1E-EA028D0A9FC8}" sibTransId="{78259F0E-0E84-468A-8817-5D3AEBDB32A6}"/>
    <dgm:cxn modelId="{67ADA2AD-036F-3E43-8369-BE85D8C10D2F}" type="presOf" srcId="{5546462C-E57B-41D0-BA0B-FA2506CDCAB3}" destId="{0F909D84-7088-2546-8927-A08318FC7CB6}" srcOrd="0" destOrd="0" presId="urn:microsoft.com/office/officeart/2005/8/layout/vList2"/>
    <dgm:cxn modelId="{01387834-FF9B-1A49-AE8F-798DCF18A0FB}" type="presOf" srcId="{F408C961-4739-487E-B157-9D91D6BA1A8F}" destId="{9C6CD37A-E18E-BA44-ABF0-1EFEBCC5D174}" srcOrd="0" destOrd="0" presId="urn:microsoft.com/office/officeart/2005/8/layout/vList2"/>
    <dgm:cxn modelId="{A86EEE87-6388-4553-BB05-7904018A9CF2}" srcId="{5546462C-E57B-41D0-BA0B-FA2506CDCAB3}" destId="{1ADFF12F-0BF7-4CF7-96D6-1B944F4B3646}" srcOrd="1" destOrd="0" parTransId="{FB68DF98-9BC1-4282-ADE7-2C60F96EF607}" sibTransId="{4CF8694A-CE87-4580-9990-3775A391FF63}"/>
    <dgm:cxn modelId="{F0895B5C-B558-4ACB-B7B5-7D3D0D870F85}" srcId="{5546462C-E57B-41D0-BA0B-FA2506CDCAB3}" destId="{31E52CB5-0BE0-4AEB-B889-DF67B29F4408}" srcOrd="4" destOrd="0" parTransId="{7BD29830-6CED-43D0-943C-7C06C9FB58DC}" sibTransId="{1A0CF4FA-17A5-4689-9992-0E28C30DE664}"/>
    <dgm:cxn modelId="{72AA960F-D3E8-3F4D-9B96-DA082DD6E792}" type="presOf" srcId="{31E52CB5-0BE0-4AEB-B889-DF67B29F4408}" destId="{5D8EF20D-39D5-A34B-8A68-DA4D12C48CC7}" srcOrd="0" destOrd="0" presId="urn:microsoft.com/office/officeart/2005/8/layout/vList2"/>
    <dgm:cxn modelId="{EDF2489E-E34D-4F9C-86AD-660323193F47}" srcId="{5546462C-E57B-41D0-BA0B-FA2506CDCAB3}" destId="{3A6F6E93-1DE5-4E36-9316-2C5819894EA7}" srcOrd="0" destOrd="0" parTransId="{AB866175-529A-4DE4-8E36-8A32E8550E9D}" sibTransId="{0E9EDC23-9544-4426-8D84-7CA42BD19DAE}"/>
    <dgm:cxn modelId="{6D143F7D-27C4-4F45-B914-70C4446ED211}" srcId="{5546462C-E57B-41D0-BA0B-FA2506CDCAB3}" destId="{F408C961-4739-487E-B157-9D91D6BA1A8F}" srcOrd="3" destOrd="0" parTransId="{03FF6FC2-778A-40A5-8A06-E56F56025271}" sibTransId="{EC4534BE-2141-4320-991E-9A5DF16F397A}"/>
    <dgm:cxn modelId="{8215D210-0B74-124F-8088-BBE54C973ECA}" type="presParOf" srcId="{0F909D84-7088-2546-8927-A08318FC7CB6}" destId="{0B39D711-50EF-D440-8086-CF116121B190}" srcOrd="0" destOrd="0" presId="urn:microsoft.com/office/officeart/2005/8/layout/vList2"/>
    <dgm:cxn modelId="{C2DFEC7E-901E-0D45-8C7F-4D2D5384F9D4}" type="presParOf" srcId="{0F909D84-7088-2546-8927-A08318FC7CB6}" destId="{8B450714-4D8D-E343-9F7D-7A83AD80E12B}" srcOrd="1" destOrd="0" presId="urn:microsoft.com/office/officeart/2005/8/layout/vList2"/>
    <dgm:cxn modelId="{B5EF83B6-C806-BB44-A341-9F6C0499FC1D}" type="presParOf" srcId="{0F909D84-7088-2546-8927-A08318FC7CB6}" destId="{8039BEFF-7B31-CA48-A9DC-67D464AB3397}" srcOrd="2" destOrd="0" presId="urn:microsoft.com/office/officeart/2005/8/layout/vList2"/>
    <dgm:cxn modelId="{F38396A1-1D71-C345-9E2E-9F080FF7EDE9}" type="presParOf" srcId="{0F909D84-7088-2546-8927-A08318FC7CB6}" destId="{8B2D9241-49E3-FE45-B034-188DF725AFC4}" srcOrd="3" destOrd="0" presId="urn:microsoft.com/office/officeart/2005/8/layout/vList2"/>
    <dgm:cxn modelId="{44B12E68-C6EE-3E46-9DD8-01C69A6FD3CA}" type="presParOf" srcId="{0F909D84-7088-2546-8927-A08318FC7CB6}" destId="{A73E0EBE-4317-2545-9CD3-668DD3C4D364}" srcOrd="4" destOrd="0" presId="urn:microsoft.com/office/officeart/2005/8/layout/vList2"/>
    <dgm:cxn modelId="{91329977-7AD4-3448-9570-B0DDC31D862A}" type="presParOf" srcId="{0F909D84-7088-2546-8927-A08318FC7CB6}" destId="{77A4103D-22C8-BC4F-A898-D6C94F313E96}" srcOrd="5" destOrd="0" presId="urn:microsoft.com/office/officeart/2005/8/layout/vList2"/>
    <dgm:cxn modelId="{E0564C3D-EF80-A144-854A-11AE44A4CD8F}" type="presParOf" srcId="{0F909D84-7088-2546-8927-A08318FC7CB6}" destId="{9C6CD37A-E18E-BA44-ABF0-1EFEBCC5D174}" srcOrd="6" destOrd="0" presId="urn:microsoft.com/office/officeart/2005/8/layout/vList2"/>
    <dgm:cxn modelId="{1200979A-7393-E547-9D36-10183300B432}" type="presParOf" srcId="{0F909D84-7088-2546-8927-A08318FC7CB6}" destId="{DD8CBA81-1DD3-D14E-B9D7-18960DA1E3CA}" srcOrd="7" destOrd="0" presId="urn:microsoft.com/office/officeart/2005/8/layout/vList2"/>
    <dgm:cxn modelId="{49453043-79D4-EE44-ADAA-3DD722B1280C}" type="presParOf" srcId="{0F909D84-7088-2546-8927-A08318FC7CB6}" destId="{5D8EF20D-39D5-A34B-8A68-DA4D12C48CC7}"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41D46B9-68AA-F04F-9D2A-2A0D2972DE9F}"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GB"/>
        </a:p>
      </dgm:t>
    </dgm:pt>
    <dgm:pt modelId="{4786E190-8DAC-514C-A310-C748C84D4633}">
      <dgm:prSet phldrT="[Text]"/>
      <dgm:spPr>
        <a:solidFill>
          <a:srgbClr val="156082"/>
        </a:solidFill>
      </dgm:spPr>
      <dgm:t>
        <a:bodyPr/>
        <a:lstStyle/>
        <a:p>
          <a:r>
            <a:rPr lang="en-GB" dirty="0"/>
            <a:t>Întrebări deschise</a:t>
          </a:r>
        </a:p>
      </dgm:t>
    </dgm:pt>
    <dgm:pt modelId="{BF3A2169-F5B2-D846-B723-5676D1BD654E}" type="parTrans" cxnId="{390B0870-7FD6-A34B-8C5C-0876D62E9148}">
      <dgm:prSet/>
      <dgm:spPr/>
      <dgm:t>
        <a:bodyPr/>
        <a:lstStyle/>
        <a:p>
          <a:endParaRPr lang="en-GB"/>
        </a:p>
      </dgm:t>
    </dgm:pt>
    <dgm:pt modelId="{9611FFA6-CE3E-0247-B743-04A911EC4E38}" type="sibTrans" cxnId="{390B0870-7FD6-A34B-8C5C-0876D62E9148}">
      <dgm:prSet/>
      <dgm:spPr/>
      <dgm:t>
        <a:bodyPr/>
        <a:lstStyle/>
        <a:p>
          <a:endParaRPr lang="en-GB"/>
        </a:p>
      </dgm:t>
    </dgm:pt>
    <dgm:pt modelId="{1602FB07-088D-8B45-A02E-01F5478DC91F}">
      <dgm:prSet phldrT="[Text]"/>
      <dgm:spPr/>
      <dgm:t>
        <a:bodyPr/>
        <a:lstStyle/>
        <a:p>
          <a:r>
            <a:rPr lang="en-GB" dirty="0"/>
            <a:t>Afirmații</a:t>
          </a:r>
        </a:p>
      </dgm:t>
    </dgm:pt>
    <dgm:pt modelId="{710369F4-B086-C340-ADEC-62ABCE58AD11}" type="parTrans" cxnId="{D5711F85-80BC-0D48-8B26-EC3C9B5AB642}">
      <dgm:prSet/>
      <dgm:spPr/>
      <dgm:t>
        <a:bodyPr/>
        <a:lstStyle/>
        <a:p>
          <a:endParaRPr lang="en-GB"/>
        </a:p>
      </dgm:t>
    </dgm:pt>
    <dgm:pt modelId="{3B4F000B-6936-A04A-8BF5-F700C75EAE5A}" type="sibTrans" cxnId="{D5711F85-80BC-0D48-8B26-EC3C9B5AB642}">
      <dgm:prSet/>
      <dgm:spPr/>
      <dgm:t>
        <a:bodyPr/>
        <a:lstStyle/>
        <a:p>
          <a:endParaRPr lang="en-GB"/>
        </a:p>
      </dgm:t>
    </dgm:pt>
    <dgm:pt modelId="{FB6E04F5-4567-C646-80A8-BA7B59321AA4}">
      <dgm:prSet phldrT="[Text]"/>
      <dgm:spPr>
        <a:solidFill>
          <a:schemeClr val="accent6"/>
        </a:solidFill>
      </dgm:spPr>
      <dgm:t>
        <a:bodyPr/>
        <a:lstStyle/>
        <a:p>
          <a:r>
            <a:rPr lang="en-GB" dirty="0"/>
            <a:t>Ascultarea reflexivă</a:t>
          </a:r>
        </a:p>
      </dgm:t>
    </dgm:pt>
    <dgm:pt modelId="{0150DEE0-631D-6640-AADF-FC2BE0CDEC09}" type="parTrans" cxnId="{420D2CE8-BB54-8345-B2DD-245A04CA031F}">
      <dgm:prSet/>
      <dgm:spPr/>
      <dgm:t>
        <a:bodyPr/>
        <a:lstStyle/>
        <a:p>
          <a:endParaRPr lang="en-GB"/>
        </a:p>
      </dgm:t>
    </dgm:pt>
    <dgm:pt modelId="{DDAEB778-95AE-AF41-BB55-0A2203D0C81C}" type="sibTrans" cxnId="{420D2CE8-BB54-8345-B2DD-245A04CA031F}">
      <dgm:prSet/>
      <dgm:spPr/>
      <dgm:t>
        <a:bodyPr/>
        <a:lstStyle/>
        <a:p>
          <a:endParaRPr lang="en-GB"/>
        </a:p>
      </dgm:t>
    </dgm:pt>
    <dgm:pt modelId="{2F5067C5-A142-1444-B85C-773B6C4DC4F3}">
      <dgm:prSet phldrT="[Text]"/>
      <dgm:spPr/>
      <dgm:t>
        <a:bodyPr/>
        <a:lstStyle/>
        <a:p>
          <a:r>
            <a:rPr lang="en-GB" dirty="0"/>
            <a:t>Rezumate</a:t>
          </a:r>
        </a:p>
      </dgm:t>
    </dgm:pt>
    <dgm:pt modelId="{A3886829-AE35-FE4E-832F-5395C29D320B}" type="parTrans" cxnId="{BFFF5562-74BA-B74B-B2A4-AD080E828E9A}">
      <dgm:prSet/>
      <dgm:spPr/>
      <dgm:t>
        <a:bodyPr/>
        <a:lstStyle/>
        <a:p>
          <a:endParaRPr lang="en-GB"/>
        </a:p>
      </dgm:t>
    </dgm:pt>
    <dgm:pt modelId="{FBC25114-7A96-ED46-A719-B4A404AC6ED7}" type="sibTrans" cxnId="{BFFF5562-74BA-B74B-B2A4-AD080E828E9A}">
      <dgm:prSet/>
      <dgm:spPr/>
      <dgm:t>
        <a:bodyPr/>
        <a:lstStyle/>
        <a:p>
          <a:endParaRPr lang="en-GB"/>
        </a:p>
      </dgm:t>
    </dgm:pt>
    <dgm:pt modelId="{2DCAEAD1-7526-C447-8B4D-FEECA9F4DFE4}" type="pres">
      <dgm:prSet presAssocID="{B41D46B9-68AA-F04F-9D2A-2A0D2972DE9F}" presName="cycle" presStyleCnt="0">
        <dgm:presLayoutVars>
          <dgm:dir/>
          <dgm:resizeHandles val="exact"/>
        </dgm:presLayoutVars>
      </dgm:prSet>
      <dgm:spPr/>
      <dgm:t>
        <a:bodyPr/>
        <a:lstStyle/>
        <a:p>
          <a:endParaRPr lang="ru-RU"/>
        </a:p>
      </dgm:t>
    </dgm:pt>
    <dgm:pt modelId="{735E035A-5FE1-0D4A-9D8E-A85C4CB760FC}" type="pres">
      <dgm:prSet presAssocID="{4786E190-8DAC-514C-A310-C748C84D4633}" presName="node" presStyleLbl="node1" presStyleIdx="0" presStyleCnt="4">
        <dgm:presLayoutVars>
          <dgm:bulletEnabled val="1"/>
        </dgm:presLayoutVars>
      </dgm:prSet>
      <dgm:spPr/>
      <dgm:t>
        <a:bodyPr/>
        <a:lstStyle/>
        <a:p>
          <a:endParaRPr lang="ru-RU"/>
        </a:p>
      </dgm:t>
    </dgm:pt>
    <dgm:pt modelId="{803A8FAE-0E65-9B46-AFF4-1E3DCBB7D1F7}" type="pres">
      <dgm:prSet presAssocID="{4786E190-8DAC-514C-A310-C748C84D4633}" presName="spNode" presStyleCnt="0"/>
      <dgm:spPr/>
    </dgm:pt>
    <dgm:pt modelId="{F07B93B6-1A89-E444-9985-491A3DE46508}" type="pres">
      <dgm:prSet presAssocID="{9611FFA6-CE3E-0247-B743-04A911EC4E38}" presName="sibTrans" presStyleLbl="sibTrans1D1" presStyleIdx="0" presStyleCnt="4"/>
      <dgm:spPr/>
      <dgm:t>
        <a:bodyPr/>
        <a:lstStyle/>
        <a:p>
          <a:endParaRPr lang="ru-RU"/>
        </a:p>
      </dgm:t>
    </dgm:pt>
    <dgm:pt modelId="{D1C1C6A2-11A6-F544-B7AA-ADADB01FD62A}" type="pres">
      <dgm:prSet presAssocID="{1602FB07-088D-8B45-A02E-01F5478DC91F}" presName="node" presStyleLbl="node1" presStyleIdx="1" presStyleCnt="4">
        <dgm:presLayoutVars>
          <dgm:bulletEnabled val="1"/>
        </dgm:presLayoutVars>
      </dgm:prSet>
      <dgm:spPr/>
      <dgm:t>
        <a:bodyPr/>
        <a:lstStyle/>
        <a:p>
          <a:endParaRPr lang="ru-RU"/>
        </a:p>
      </dgm:t>
    </dgm:pt>
    <dgm:pt modelId="{AB1A2AF1-68A8-684E-9B5D-E8C76D3E20B1}" type="pres">
      <dgm:prSet presAssocID="{1602FB07-088D-8B45-A02E-01F5478DC91F}" presName="spNode" presStyleCnt="0"/>
      <dgm:spPr/>
    </dgm:pt>
    <dgm:pt modelId="{D740BA6A-7379-614A-82DC-3FCB641049E5}" type="pres">
      <dgm:prSet presAssocID="{3B4F000B-6936-A04A-8BF5-F700C75EAE5A}" presName="sibTrans" presStyleLbl="sibTrans1D1" presStyleIdx="1" presStyleCnt="4"/>
      <dgm:spPr/>
      <dgm:t>
        <a:bodyPr/>
        <a:lstStyle/>
        <a:p>
          <a:endParaRPr lang="ru-RU"/>
        </a:p>
      </dgm:t>
    </dgm:pt>
    <dgm:pt modelId="{8F9416D6-9A4D-4540-BD07-CF0A4527A010}" type="pres">
      <dgm:prSet presAssocID="{FB6E04F5-4567-C646-80A8-BA7B59321AA4}" presName="node" presStyleLbl="node1" presStyleIdx="2" presStyleCnt="4">
        <dgm:presLayoutVars>
          <dgm:bulletEnabled val="1"/>
        </dgm:presLayoutVars>
      </dgm:prSet>
      <dgm:spPr/>
      <dgm:t>
        <a:bodyPr/>
        <a:lstStyle/>
        <a:p>
          <a:endParaRPr lang="ru-RU"/>
        </a:p>
      </dgm:t>
    </dgm:pt>
    <dgm:pt modelId="{45AACC09-4BC0-E443-85E1-6D8AF829662E}" type="pres">
      <dgm:prSet presAssocID="{FB6E04F5-4567-C646-80A8-BA7B59321AA4}" presName="spNode" presStyleCnt="0"/>
      <dgm:spPr/>
    </dgm:pt>
    <dgm:pt modelId="{13432D78-A3E5-B546-8469-A50593EF89AA}" type="pres">
      <dgm:prSet presAssocID="{DDAEB778-95AE-AF41-BB55-0A2203D0C81C}" presName="sibTrans" presStyleLbl="sibTrans1D1" presStyleIdx="2" presStyleCnt="4"/>
      <dgm:spPr/>
      <dgm:t>
        <a:bodyPr/>
        <a:lstStyle/>
        <a:p>
          <a:endParaRPr lang="ru-RU"/>
        </a:p>
      </dgm:t>
    </dgm:pt>
    <dgm:pt modelId="{4EB1E3E9-C6A7-7F4E-AC01-4F7BAF8D8BB0}" type="pres">
      <dgm:prSet presAssocID="{2F5067C5-A142-1444-B85C-773B6C4DC4F3}" presName="node" presStyleLbl="node1" presStyleIdx="3" presStyleCnt="4">
        <dgm:presLayoutVars>
          <dgm:bulletEnabled val="1"/>
        </dgm:presLayoutVars>
      </dgm:prSet>
      <dgm:spPr/>
      <dgm:t>
        <a:bodyPr/>
        <a:lstStyle/>
        <a:p>
          <a:endParaRPr lang="ru-RU"/>
        </a:p>
      </dgm:t>
    </dgm:pt>
    <dgm:pt modelId="{1E4E691C-EC68-FB4D-8ED9-BCBE6D9BFB3A}" type="pres">
      <dgm:prSet presAssocID="{2F5067C5-A142-1444-B85C-773B6C4DC4F3}" presName="spNode" presStyleCnt="0"/>
      <dgm:spPr/>
    </dgm:pt>
    <dgm:pt modelId="{3A91C553-3553-E04C-AAFD-9B0B58609E4E}" type="pres">
      <dgm:prSet presAssocID="{FBC25114-7A96-ED46-A719-B4A404AC6ED7}" presName="sibTrans" presStyleLbl="sibTrans1D1" presStyleIdx="3" presStyleCnt="4"/>
      <dgm:spPr/>
      <dgm:t>
        <a:bodyPr/>
        <a:lstStyle/>
        <a:p>
          <a:endParaRPr lang="ru-RU"/>
        </a:p>
      </dgm:t>
    </dgm:pt>
  </dgm:ptLst>
  <dgm:cxnLst>
    <dgm:cxn modelId="{415C8C32-CEE3-934F-B366-4AF30C19169C}" type="presOf" srcId="{9611FFA6-CE3E-0247-B743-04A911EC4E38}" destId="{F07B93B6-1A89-E444-9985-491A3DE46508}" srcOrd="0" destOrd="0" presId="urn:microsoft.com/office/officeart/2005/8/layout/cycle5"/>
    <dgm:cxn modelId="{F2FF5E7B-B9ED-394D-91B1-4E4B47302742}" type="presOf" srcId="{B41D46B9-68AA-F04F-9D2A-2A0D2972DE9F}" destId="{2DCAEAD1-7526-C447-8B4D-FEECA9F4DFE4}" srcOrd="0" destOrd="0" presId="urn:microsoft.com/office/officeart/2005/8/layout/cycle5"/>
    <dgm:cxn modelId="{420D2CE8-BB54-8345-B2DD-245A04CA031F}" srcId="{B41D46B9-68AA-F04F-9D2A-2A0D2972DE9F}" destId="{FB6E04F5-4567-C646-80A8-BA7B59321AA4}" srcOrd="2" destOrd="0" parTransId="{0150DEE0-631D-6640-AADF-FC2BE0CDEC09}" sibTransId="{DDAEB778-95AE-AF41-BB55-0A2203D0C81C}"/>
    <dgm:cxn modelId="{83517039-55EC-A14C-B39A-A71D65E9AC31}" type="presOf" srcId="{FBC25114-7A96-ED46-A719-B4A404AC6ED7}" destId="{3A91C553-3553-E04C-AAFD-9B0B58609E4E}" srcOrd="0" destOrd="0" presId="urn:microsoft.com/office/officeart/2005/8/layout/cycle5"/>
    <dgm:cxn modelId="{8974D7DD-BBC4-0745-B436-76C4B65AECF2}" type="presOf" srcId="{FB6E04F5-4567-C646-80A8-BA7B59321AA4}" destId="{8F9416D6-9A4D-4540-BD07-CF0A4527A010}" srcOrd="0" destOrd="0" presId="urn:microsoft.com/office/officeart/2005/8/layout/cycle5"/>
    <dgm:cxn modelId="{239F88C3-B7C8-2341-83E1-162AD9574412}" type="presOf" srcId="{4786E190-8DAC-514C-A310-C748C84D4633}" destId="{735E035A-5FE1-0D4A-9D8E-A85C4CB760FC}" srcOrd="0" destOrd="0" presId="urn:microsoft.com/office/officeart/2005/8/layout/cycle5"/>
    <dgm:cxn modelId="{BFFF5562-74BA-B74B-B2A4-AD080E828E9A}" srcId="{B41D46B9-68AA-F04F-9D2A-2A0D2972DE9F}" destId="{2F5067C5-A142-1444-B85C-773B6C4DC4F3}" srcOrd="3" destOrd="0" parTransId="{A3886829-AE35-FE4E-832F-5395C29D320B}" sibTransId="{FBC25114-7A96-ED46-A719-B4A404AC6ED7}"/>
    <dgm:cxn modelId="{D5711F85-80BC-0D48-8B26-EC3C9B5AB642}" srcId="{B41D46B9-68AA-F04F-9D2A-2A0D2972DE9F}" destId="{1602FB07-088D-8B45-A02E-01F5478DC91F}" srcOrd="1" destOrd="0" parTransId="{710369F4-B086-C340-ADEC-62ABCE58AD11}" sibTransId="{3B4F000B-6936-A04A-8BF5-F700C75EAE5A}"/>
    <dgm:cxn modelId="{C8A5EF98-DDD2-5F48-97AF-C21494B710DA}" type="presOf" srcId="{3B4F000B-6936-A04A-8BF5-F700C75EAE5A}" destId="{D740BA6A-7379-614A-82DC-3FCB641049E5}" srcOrd="0" destOrd="0" presId="urn:microsoft.com/office/officeart/2005/8/layout/cycle5"/>
    <dgm:cxn modelId="{390B0870-7FD6-A34B-8C5C-0876D62E9148}" srcId="{B41D46B9-68AA-F04F-9D2A-2A0D2972DE9F}" destId="{4786E190-8DAC-514C-A310-C748C84D4633}" srcOrd="0" destOrd="0" parTransId="{BF3A2169-F5B2-D846-B723-5676D1BD654E}" sibTransId="{9611FFA6-CE3E-0247-B743-04A911EC4E38}"/>
    <dgm:cxn modelId="{3C065E1C-5A89-0648-957D-94E15C2704A6}" type="presOf" srcId="{DDAEB778-95AE-AF41-BB55-0A2203D0C81C}" destId="{13432D78-A3E5-B546-8469-A50593EF89AA}" srcOrd="0" destOrd="0" presId="urn:microsoft.com/office/officeart/2005/8/layout/cycle5"/>
    <dgm:cxn modelId="{249CF187-0C4B-4946-BF1C-334BF7605A89}" type="presOf" srcId="{1602FB07-088D-8B45-A02E-01F5478DC91F}" destId="{D1C1C6A2-11A6-F544-B7AA-ADADB01FD62A}" srcOrd="0" destOrd="0" presId="urn:microsoft.com/office/officeart/2005/8/layout/cycle5"/>
    <dgm:cxn modelId="{D512EB1E-7356-BD43-AB5F-0BC7C95DC369}" type="presOf" srcId="{2F5067C5-A142-1444-B85C-773B6C4DC4F3}" destId="{4EB1E3E9-C6A7-7F4E-AC01-4F7BAF8D8BB0}" srcOrd="0" destOrd="0" presId="urn:microsoft.com/office/officeart/2005/8/layout/cycle5"/>
    <dgm:cxn modelId="{13331A77-2DFE-DF40-874F-6E6D40AE8A44}" type="presParOf" srcId="{2DCAEAD1-7526-C447-8B4D-FEECA9F4DFE4}" destId="{735E035A-5FE1-0D4A-9D8E-A85C4CB760FC}" srcOrd="0" destOrd="0" presId="urn:microsoft.com/office/officeart/2005/8/layout/cycle5"/>
    <dgm:cxn modelId="{21423EB6-1713-9440-AD36-61FD885C5498}" type="presParOf" srcId="{2DCAEAD1-7526-C447-8B4D-FEECA9F4DFE4}" destId="{803A8FAE-0E65-9B46-AFF4-1E3DCBB7D1F7}" srcOrd="1" destOrd="0" presId="urn:microsoft.com/office/officeart/2005/8/layout/cycle5"/>
    <dgm:cxn modelId="{6A89F50D-299E-454C-9DCE-65D63A61E880}" type="presParOf" srcId="{2DCAEAD1-7526-C447-8B4D-FEECA9F4DFE4}" destId="{F07B93B6-1A89-E444-9985-491A3DE46508}" srcOrd="2" destOrd="0" presId="urn:microsoft.com/office/officeart/2005/8/layout/cycle5"/>
    <dgm:cxn modelId="{0E08B3F6-26F8-A842-8373-55A91572F3B2}" type="presParOf" srcId="{2DCAEAD1-7526-C447-8B4D-FEECA9F4DFE4}" destId="{D1C1C6A2-11A6-F544-B7AA-ADADB01FD62A}" srcOrd="3" destOrd="0" presId="urn:microsoft.com/office/officeart/2005/8/layout/cycle5"/>
    <dgm:cxn modelId="{A64ED2C2-50A8-CA40-8559-CCBA198B69A1}" type="presParOf" srcId="{2DCAEAD1-7526-C447-8B4D-FEECA9F4DFE4}" destId="{AB1A2AF1-68A8-684E-9B5D-E8C76D3E20B1}" srcOrd="4" destOrd="0" presId="urn:microsoft.com/office/officeart/2005/8/layout/cycle5"/>
    <dgm:cxn modelId="{056F318C-6F93-FB47-B630-44FA59D88CBB}" type="presParOf" srcId="{2DCAEAD1-7526-C447-8B4D-FEECA9F4DFE4}" destId="{D740BA6A-7379-614A-82DC-3FCB641049E5}" srcOrd="5" destOrd="0" presId="urn:microsoft.com/office/officeart/2005/8/layout/cycle5"/>
    <dgm:cxn modelId="{2C491FBA-728E-4947-A45B-13CA03BDFE6E}" type="presParOf" srcId="{2DCAEAD1-7526-C447-8B4D-FEECA9F4DFE4}" destId="{8F9416D6-9A4D-4540-BD07-CF0A4527A010}" srcOrd="6" destOrd="0" presId="urn:microsoft.com/office/officeart/2005/8/layout/cycle5"/>
    <dgm:cxn modelId="{B60FDE11-A332-7046-9D6F-1067594407DF}" type="presParOf" srcId="{2DCAEAD1-7526-C447-8B4D-FEECA9F4DFE4}" destId="{45AACC09-4BC0-E443-85E1-6D8AF829662E}" srcOrd="7" destOrd="0" presId="urn:microsoft.com/office/officeart/2005/8/layout/cycle5"/>
    <dgm:cxn modelId="{87864D39-0C67-9D41-9093-48E099FC8923}" type="presParOf" srcId="{2DCAEAD1-7526-C447-8B4D-FEECA9F4DFE4}" destId="{13432D78-A3E5-B546-8469-A50593EF89AA}" srcOrd="8" destOrd="0" presId="urn:microsoft.com/office/officeart/2005/8/layout/cycle5"/>
    <dgm:cxn modelId="{5C67C75E-31AE-B34D-B953-BA92531CF330}" type="presParOf" srcId="{2DCAEAD1-7526-C447-8B4D-FEECA9F4DFE4}" destId="{4EB1E3E9-C6A7-7F4E-AC01-4F7BAF8D8BB0}" srcOrd="9" destOrd="0" presId="urn:microsoft.com/office/officeart/2005/8/layout/cycle5"/>
    <dgm:cxn modelId="{F588B605-E0F0-B945-B106-2603913E2884}" type="presParOf" srcId="{2DCAEAD1-7526-C447-8B4D-FEECA9F4DFE4}" destId="{1E4E691C-EC68-FB4D-8ED9-BCBE6D9BFB3A}" srcOrd="10" destOrd="0" presId="urn:microsoft.com/office/officeart/2005/8/layout/cycle5"/>
    <dgm:cxn modelId="{DE744A26-4ECF-4444-81FE-0C287C3B479C}" type="presParOf" srcId="{2DCAEAD1-7526-C447-8B4D-FEECA9F4DFE4}" destId="{3A91C553-3553-E04C-AAFD-9B0B58609E4E}"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6570392-375C-42B7-BA2C-B05F90400A2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B09E21A-8E4D-4D3E-90FA-DB82DD837CDA}">
      <dgm:prSet/>
      <dgm:spPr/>
      <dgm:t>
        <a:bodyPr/>
        <a:lstStyle/>
        <a:p>
          <a:pPr>
            <a:lnSpc>
              <a:spcPct val="100000"/>
            </a:lnSpc>
          </a:pPr>
          <a:r>
            <a:rPr lang="en-GB" dirty="0"/>
            <a:t>Este </a:t>
          </a:r>
          <a:r>
            <a:rPr lang="en-GB" dirty="0" err="1"/>
            <a:t>mecanismul</a:t>
          </a:r>
          <a:r>
            <a:rPr lang="en-GB" dirty="0"/>
            <a:t> </a:t>
          </a:r>
          <a:r>
            <a:rPr lang="en-GB" dirty="0" err="1"/>
            <a:t>prin</a:t>
          </a:r>
          <a:r>
            <a:rPr lang="en-GB" dirty="0"/>
            <a:t> care </a:t>
          </a:r>
          <a:r>
            <a:rPr lang="en-GB" dirty="0" err="1"/>
            <a:t>asistenții</a:t>
          </a:r>
          <a:r>
            <a:rPr lang="en-GB" dirty="0"/>
            <a:t> </a:t>
          </a:r>
          <a:r>
            <a:rPr lang="en-GB" dirty="0" err="1"/>
            <a:t>sociali</a:t>
          </a:r>
          <a:r>
            <a:rPr lang="en-GB" dirty="0"/>
            <a:t> </a:t>
          </a:r>
          <a:r>
            <a:rPr lang="en-GB" dirty="0" err="1"/>
            <a:t>își</a:t>
          </a:r>
          <a:r>
            <a:rPr lang="en-GB" dirty="0"/>
            <a:t> transmit </a:t>
          </a:r>
          <a:r>
            <a:rPr lang="en-GB" dirty="0" err="1"/>
            <a:t>interesul</a:t>
          </a:r>
          <a:r>
            <a:rPr lang="en-GB" dirty="0"/>
            <a:t>, </a:t>
          </a:r>
          <a:r>
            <a:rPr lang="en-GB" dirty="0" err="1"/>
            <a:t>ascultarea</a:t>
          </a:r>
          <a:r>
            <a:rPr lang="en-GB" dirty="0"/>
            <a:t> </a:t>
          </a:r>
          <a:r>
            <a:rPr lang="en-GB" dirty="0" err="1"/>
            <a:t>activă</a:t>
          </a:r>
          <a:r>
            <a:rPr lang="en-GB" dirty="0"/>
            <a:t>, </a:t>
          </a:r>
          <a:r>
            <a:rPr lang="en-GB" dirty="0" err="1"/>
            <a:t>empatia</a:t>
          </a:r>
          <a:r>
            <a:rPr lang="en-GB" dirty="0"/>
            <a:t> </a:t>
          </a:r>
          <a:r>
            <a:rPr lang="en-GB" dirty="0" err="1"/>
            <a:t>și</a:t>
          </a:r>
          <a:r>
            <a:rPr lang="en-GB" dirty="0"/>
            <a:t> </a:t>
          </a:r>
          <a:r>
            <a:rPr lang="en-GB" dirty="0" err="1"/>
            <a:t>înțelegerea</a:t>
          </a:r>
          <a:r>
            <a:rPr lang="en-GB" dirty="0"/>
            <a:t> </a:t>
          </a:r>
          <a:r>
            <a:rPr lang="en-GB" dirty="0" err="1"/>
            <a:t>profundă</a:t>
          </a:r>
          <a:r>
            <a:rPr lang="en-GB" dirty="0"/>
            <a:t> a </a:t>
          </a:r>
          <a:r>
            <a:rPr lang="en-GB" dirty="0" err="1">
              <a:latin typeface="Aptos Display" panose="02110004020202020204"/>
            </a:rPr>
            <a:t>beneficiarilor</a:t>
          </a:r>
          <a:r>
            <a:rPr lang="en-GB" dirty="0"/>
            <a:t>.</a:t>
          </a:r>
          <a:endParaRPr lang="en-US" dirty="0"/>
        </a:p>
      </dgm:t>
    </dgm:pt>
    <dgm:pt modelId="{4DCC62C6-8E82-4624-BA0D-9EA285AB8A9B}" type="parTrans" cxnId="{EE87FDD8-CE99-48E6-9D6F-14BFCE660135}">
      <dgm:prSet/>
      <dgm:spPr/>
      <dgm:t>
        <a:bodyPr/>
        <a:lstStyle/>
        <a:p>
          <a:endParaRPr lang="en-US"/>
        </a:p>
      </dgm:t>
    </dgm:pt>
    <dgm:pt modelId="{DF9B48A7-21E2-47D8-9742-2097133BB0C2}" type="sibTrans" cxnId="{EE87FDD8-CE99-48E6-9D6F-14BFCE660135}">
      <dgm:prSet/>
      <dgm:spPr/>
      <dgm:t>
        <a:bodyPr/>
        <a:lstStyle/>
        <a:p>
          <a:endParaRPr lang="en-US"/>
        </a:p>
      </dgm:t>
    </dgm:pt>
    <dgm:pt modelId="{2C5A4E8A-793E-4534-BC69-BCA2B017AA0A}">
      <dgm:prSet/>
      <dgm:spPr/>
      <dgm:t>
        <a:bodyPr/>
        <a:lstStyle/>
        <a:p>
          <a:pPr>
            <a:lnSpc>
              <a:spcPct val="100000"/>
            </a:lnSpc>
          </a:pPr>
          <a:r>
            <a:rPr lang="en-GB" dirty="0" err="1"/>
            <a:t>Ascultarea</a:t>
          </a:r>
          <a:r>
            <a:rPr lang="en-GB" dirty="0"/>
            <a:t> </a:t>
          </a:r>
          <a:r>
            <a:rPr lang="en-GB" dirty="0" err="1"/>
            <a:t>reflexivă</a:t>
          </a:r>
          <a:r>
            <a:rPr lang="en-GB" dirty="0"/>
            <a:t> </a:t>
          </a:r>
          <a:r>
            <a:rPr lang="en-GB" dirty="0" err="1"/>
            <a:t>ajută</a:t>
          </a:r>
          <a:r>
            <a:rPr lang="en-GB" dirty="0"/>
            <a:t> la </a:t>
          </a:r>
          <a:r>
            <a:rPr lang="en-GB" dirty="0" err="1"/>
            <a:t>angajarea</a:t>
          </a:r>
          <a:r>
            <a:rPr lang="ro-MD" dirty="0"/>
            <a:t> beneficiarilor</a:t>
          </a:r>
          <a:r>
            <a:rPr lang="en-GB" dirty="0"/>
            <a:t> </a:t>
          </a:r>
          <a:r>
            <a:rPr lang="en-GB" dirty="0" err="1"/>
            <a:t>și</a:t>
          </a:r>
          <a:r>
            <a:rPr lang="en-GB" dirty="0"/>
            <a:t> la </a:t>
          </a:r>
          <a:r>
            <a:rPr lang="en-GB" dirty="0" err="1"/>
            <a:t>construirea</a:t>
          </a:r>
          <a:r>
            <a:rPr lang="en-GB" dirty="0"/>
            <a:t> </a:t>
          </a:r>
          <a:r>
            <a:rPr lang="en-GB" dirty="0" err="1"/>
            <a:t>unui</a:t>
          </a:r>
          <a:r>
            <a:rPr lang="en-GB" dirty="0"/>
            <a:t> </a:t>
          </a:r>
          <a:r>
            <a:rPr lang="en-GB" dirty="0" err="1"/>
            <a:t>raport</a:t>
          </a:r>
          <a:r>
            <a:rPr lang="en-GB" dirty="0"/>
            <a:t>. </a:t>
          </a:r>
          <a:r>
            <a:rPr lang="en-GB" dirty="0" err="1"/>
            <a:t>Aceasta</a:t>
          </a:r>
          <a:r>
            <a:rPr lang="en-GB" dirty="0"/>
            <a:t> </a:t>
          </a:r>
          <a:r>
            <a:rPr lang="en-GB" dirty="0" err="1"/>
            <a:t>demonstrează</a:t>
          </a:r>
          <a:r>
            <a:rPr lang="en-GB" dirty="0"/>
            <a:t> </a:t>
          </a:r>
          <a:r>
            <a:rPr lang="en-GB" dirty="0" err="1"/>
            <a:t>înțelegerea</a:t>
          </a:r>
          <a:r>
            <a:rPr lang="en-GB" dirty="0"/>
            <a:t> </a:t>
          </a:r>
          <a:r>
            <a:rPr lang="en-GB" dirty="0" err="1"/>
            <a:t>și</a:t>
          </a:r>
          <a:r>
            <a:rPr lang="en-GB" dirty="0"/>
            <a:t> </a:t>
          </a:r>
          <a:r>
            <a:rPr lang="en-GB" dirty="0" err="1"/>
            <a:t>aprecierea</a:t>
          </a:r>
          <a:r>
            <a:rPr lang="en-GB" dirty="0"/>
            <a:t> </a:t>
          </a:r>
          <a:r>
            <a:rPr lang="en-GB" dirty="0" err="1"/>
            <a:t>perspectivei</a:t>
          </a:r>
          <a:r>
            <a:rPr lang="en-GB" dirty="0"/>
            <a:t> </a:t>
          </a:r>
          <a:r>
            <a:rPr lang="ro-MD" dirty="0"/>
            <a:t>beneficiarului</a:t>
          </a:r>
          <a:r>
            <a:rPr lang="en-GB" dirty="0"/>
            <a:t>.</a:t>
          </a:r>
          <a:endParaRPr lang="en-US" dirty="0"/>
        </a:p>
      </dgm:t>
    </dgm:pt>
    <dgm:pt modelId="{AC37BF17-B31B-4BB3-9AFD-E8DBD3FBFD14}" type="parTrans" cxnId="{23016424-BD5D-479C-B7E9-2615F8EE3132}">
      <dgm:prSet/>
      <dgm:spPr/>
      <dgm:t>
        <a:bodyPr/>
        <a:lstStyle/>
        <a:p>
          <a:endParaRPr lang="en-US"/>
        </a:p>
      </dgm:t>
    </dgm:pt>
    <dgm:pt modelId="{54A3063E-F381-427C-93C6-5E2488283F9D}" type="sibTrans" cxnId="{23016424-BD5D-479C-B7E9-2615F8EE3132}">
      <dgm:prSet/>
      <dgm:spPr/>
      <dgm:t>
        <a:bodyPr/>
        <a:lstStyle/>
        <a:p>
          <a:endParaRPr lang="en-US"/>
        </a:p>
      </dgm:t>
    </dgm:pt>
    <dgm:pt modelId="{A103C4C6-798F-43A1-AA45-C005EA9FEFDC}">
      <dgm:prSet/>
      <dgm:spPr/>
      <dgm:t>
        <a:bodyPr/>
        <a:lstStyle/>
        <a:p>
          <a:pPr>
            <a:lnSpc>
              <a:spcPct val="100000"/>
            </a:lnSpc>
          </a:pPr>
          <a:r>
            <a:rPr lang="en-GB" dirty="0" err="1"/>
            <a:t>Aceasta</a:t>
          </a:r>
          <a:r>
            <a:rPr lang="en-GB" dirty="0"/>
            <a:t> </a:t>
          </a:r>
          <a:r>
            <a:rPr lang="en-GB" dirty="0" err="1"/>
            <a:t>îi</a:t>
          </a:r>
          <a:r>
            <a:rPr lang="en-GB" dirty="0"/>
            <a:t> </a:t>
          </a:r>
          <a:r>
            <a:rPr lang="en-GB" dirty="0" err="1"/>
            <a:t>ajută</a:t>
          </a:r>
          <a:r>
            <a:rPr lang="en-GB" dirty="0"/>
            <a:t> pe</a:t>
          </a:r>
          <a:r>
            <a:rPr lang="ro-MD" dirty="0"/>
            <a:t> beneficiari</a:t>
          </a:r>
          <a:r>
            <a:rPr lang="en-GB" dirty="0"/>
            <a:t> </a:t>
          </a:r>
          <a:r>
            <a:rPr lang="en-GB" dirty="0" err="1"/>
            <a:t>să</a:t>
          </a:r>
          <a:r>
            <a:rPr lang="en-GB" dirty="0"/>
            <a:t> </a:t>
          </a:r>
          <a:r>
            <a:rPr lang="en-GB" dirty="0" err="1"/>
            <a:t>își</a:t>
          </a:r>
          <a:r>
            <a:rPr lang="en-GB" dirty="0"/>
            <a:t> </a:t>
          </a:r>
          <a:r>
            <a:rPr lang="en-GB" dirty="0" err="1"/>
            <a:t>exploreze</a:t>
          </a:r>
          <a:r>
            <a:rPr lang="en-GB" dirty="0"/>
            <a:t> </a:t>
          </a:r>
          <a:r>
            <a:rPr lang="en-GB" dirty="0" err="1"/>
            <a:t>sentimentele</a:t>
          </a:r>
          <a:r>
            <a:rPr lang="en-GB" dirty="0"/>
            <a:t> </a:t>
          </a:r>
          <a:r>
            <a:rPr lang="en-GB" dirty="0" err="1"/>
            <a:t>și</a:t>
          </a:r>
          <a:r>
            <a:rPr lang="en-GB" dirty="0"/>
            <a:t> </a:t>
          </a:r>
          <a:r>
            <a:rPr lang="en-GB" dirty="0" err="1"/>
            <a:t>intențiile</a:t>
          </a:r>
          <a:r>
            <a:rPr lang="en-GB" dirty="0"/>
            <a:t> </a:t>
          </a:r>
          <a:r>
            <a:rPr lang="en-GB" dirty="0" err="1"/>
            <a:t>și</a:t>
          </a:r>
          <a:r>
            <a:rPr lang="en-GB" dirty="0"/>
            <a:t> </a:t>
          </a:r>
          <a:r>
            <a:rPr lang="en-GB" dirty="0" err="1"/>
            <a:t>să</a:t>
          </a:r>
          <a:r>
            <a:rPr lang="en-GB" dirty="0"/>
            <a:t> </a:t>
          </a:r>
          <a:r>
            <a:rPr lang="en-GB" dirty="0" err="1"/>
            <a:t>își</a:t>
          </a:r>
          <a:r>
            <a:rPr lang="en-GB" dirty="0"/>
            <a:t> </a:t>
          </a:r>
          <a:r>
            <a:rPr lang="en-GB" dirty="0" err="1"/>
            <a:t>consolideze</a:t>
          </a:r>
          <a:r>
            <a:rPr lang="en-GB" dirty="0"/>
            <a:t> </a:t>
          </a:r>
          <a:r>
            <a:rPr lang="en-GB" dirty="0" err="1"/>
            <a:t>motivația</a:t>
          </a:r>
          <a:r>
            <a:rPr lang="en-GB" dirty="0"/>
            <a:t> </a:t>
          </a:r>
          <a:r>
            <a:rPr lang="en-GB" dirty="0" err="1"/>
            <a:t>și</a:t>
          </a:r>
          <a:r>
            <a:rPr lang="en-GB" dirty="0"/>
            <a:t> </a:t>
          </a:r>
          <a:r>
            <a:rPr lang="en-GB" dirty="0" err="1"/>
            <a:t>angajamentul</a:t>
          </a:r>
          <a:r>
            <a:rPr lang="en-GB" dirty="0"/>
            <a:t> </a:t>
          </a:r>
          <a:r>
            <a:rPr lang="en-GB" dirty="0" err="1"/>
            <a:t>față</a:t>
          </a:r>
          <a:r>
            <a:rPr lang="en-GB" dirty="0"/>
            <a:t> de un </a:t>
          </a:r>
          <a:r>
            <a:rPr lang="en-GB" dirty="0" err="1"/>
            <a:t>obiectiv</a:t>
          </a:r>
          <a:r>
            <a:rPr lang="en-GB" dirty="0"/>
            <a:t> de </a:t>
          </a:r>
          <a:r>
            <a:rPr lang="en-GB" dirty="0" err="1"/>
            <a:t>schimbare</a:t>
          </a:r>
          <a:r>
            <a:rPr lang="en-GB" dirty="0"/>
            <a:t> </a:t>
          </a:r>
          <a:r>
            <a:rPr lang="en-GB" dirty="0" err="1"/>
            <a:t>comportamentală</a:t>
          </a:r>
          <a:r>
            <a:rPr lang="en-GB" dirty="0"/>
            <a:t>.</a:t>
          </a:r>
          <a:endParaRPr lang="en-US" dirty="0"/>
        </a:p>
      </dgm:t>
    </dgm:pt>
    <dgm:pt modelId="{188DF089-8045-480C-A3E6-4620ACAAD3FC}" type="parTrans" cxnId="{6A082327-DEBD-41C3-8EA3-569E06A33E7E}">
      <dgm:prSet/>
      <dgm:spPr/>
      <dgm:t>
        <a:bodyPr/>
        <a:lstStyle/>
        <a:p>
          <a:endParaRPr lang="en-US"/>
        </a:p>
      </dgm:t>
    </dgm:pt>
    <dgm:pt modelId="{6DCFBA08-34C5-4DA9-B46E-612BAD06202D}" type="sibTrans" cxnId="{6A082327-DEBD-41C3-8EA3-569E06A33E7E}">
      <dgm:prSet/>
      <dgm:spPr/>
      <dgm:t>
        <a:bodyPr/>
        <a:lstStyle/>
        <a:p>
          <a:endParaRPr lang="en-US"/>
        </a:p>
      </dgm:t>
    </dgm:pt>
    <dgm:pt modelId="{54BEA845-56DF-4599-B74E-213BA5B7EB88}" type="pres">
      <dgm:prSet presAssocID="{76570392-375C-42B7-BA2C-B05F90400A25}" presName="root" presStyleCnt="0">
        <dgm:presLayoutVars>
          <dgm:dir/>
          <dgm:resizeHandles val="exact"/>
        </dgm:presLayoutVars>
      </dgm:prSet>
      <dgm:spPr/>
      <dgm:t>
        <a:bodyPr/>
        <a:lstStyle/>
        <a:p>
          <a:endParaRPr lang="ru-RU"/>
        </a:p>
      </dgm:t>
    </dgm:pt>
    <dgm:pt modelId="{C5E2DB3E-1D64-4AED-98AB-2C8ED3BC46DC}" type="pres">
      <dgm:prSet presAssocID="{2B09E21A-8E4D-4D3E-90FA-DB82DD837CDA}" presName="compNode" presStyleCnt="0"/>
      <dgm:spPr/>
    </dgm:pt>
    <dgm:pt modelId="{61624803-9B65-4C7F-B3DE-26A304E908F7}" type="pres">
      <dgm:prSet presAssocID="{2B09E21A-8E4D-4D3E-90FA-DB82DD837CDA}" presName="bgRect" presStyleLbl="bgShp" presStyleIdx="0" presStyleCnt="3"/>
      <dgm:spPr/>
    </dgm:pt>
    <dgm:pt modelId="{D5082FC3-DF02-4C14-A062-6621EDDAA3A9}" type="pres">
      <dgm:prSet presAssocID="{2B09E21A-8E4D-4D3E-90FA-DB82DD837CD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User Network"/>
        </a:ext>
      </dgm:extLst>
    </dgm:pt>
    <dgm:pt modelId="{CDCA5880-89CD-40AA-B33A-8B4BF7673C07}" type="pres">
      <dgm:prSet presAssocID="{2B09E21A-8E4D-4D3E-90FA-DB82DD837CDA}" presName="spaceRect" presStyleCnt="0"/>
      <dgm:spPr/>
    </dgm:pt>
    <dgm:pt modelId="{1A13E036-AAB7-4B16-AC10-9C28EA9DB4D0}" type="pres">
      <dgm:prSet presAssocID="{2B09E21A-8E4D-4D3E-90FA-DB82DD837CDA}" presName="parTx" presStyleLbl="revTx" presStyleIdx="0" presStyleCnt="3">
        <dgm:presLayoutVars>
          <dgm:chMax val="0"/>
          <dgm:chPref val="0"/>
        </dgm:presLayoutVars>
      </dgm:prSet>
      <dgm:spPr/>
      <dgm:t>
        <a:bodyPr/>
        <a:lstStyle/>
        <a:p>
          <a:endParaRPr lang="ru-RU"/>
        </a:p>
      </dgm:t>
    </dgm:pt>
    <dgm:pt modelId="{1CAC6240-C6C7-4676-8DFF-4755407C57F5}" type="pres">
      <dgm:prSet presAssocID="{DF9B48A7-21E2-47D8-9742-2097133BB0C2}" presName="sibTrans" presStyleCnt="0"/>
      <dgm:spPr/>
    </dgm:pt>
    <dgm:pt modelId="{3616147A-FB95-4E7A-AAE6-C3478ABB26F3}" type="pres">
      <dgm:prSet presAssocID="{2C5A4E8A-793E-4534-BC69-BCA2B017AA0A}" presName="compNode" presStyleCnt="0"/>
      <dgm:spPr/>
    </dgm:pt>
    <dgm:pt modelId="{B2917871-67B0-486A-B879-651D9D4E00E1}" type="pres">
      <dgm:prSet presAssocID="{2C5A4E8A-793E-4534-BC69-BCA2B017AA0A}" presName="bgRect" presStyleLbl="bgShp" presStyleIdx="1" presStyleCnt="3"/>
      <dgm:spPr/>
    </dgm:pt>
    <dgm:pt modelId="{7AB75970-E327-4F5E-A41F-79003E30E620}" type="pres">
      <dgm:prSet presAssocID="{2C5A4E8A-793E-4534-BC69-BCA2B017AA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A3AE364F-8D13-4FDF-8B8B-205C51B82865}" type="pres">
      <dgm:prSet presAssocID="{2C5A4E8A-793E-4534-BC69-BCA2B017AA0A}" presName="spaceRect" presStyleCnt="0"/>
      <dgm:spPr/>
    </dgm:pt>
    <dgm:pt modelId="{7D179192-1964-4359-BE06-71E4B71A2ED6}" type="pres">
      <dgm:prSet presAssocID="{2C5A4E8A-793E-4534-BC69-BCA2B017AA0A}" presName="parTx" presStyleLbl="revTx" presStyleIdx="1" presStyleCnt="3">
        <dgm:presLayoutVars>
          <dgm:chMax val="0"/>
          <dgm:chPref val="0"/>
        </dgm:presLayoutVars>
      </dgm:prSet>
      <dgm:spPr/>
      <dgm:t>
        <a:bodyPr/>
        <a:lstStyle/>
        <a:p>
          <a:endParaRPr lang="ru-RU"/>
        </a:p>
      </dgm:t>
    </dgm:pt>
    <dgm:pt modelId="{26A0738A-CFB9-40FA-86BF-B5AC2C0CE901}" type="pres">
      <dgm:prSet presAssocID="{54A3063E-F381-427C-93C6-5E2488283F9D}" presName="sibTrans" presStyleCnt="0"/>
      <dgm:spPr/>
    </dgm:pt>
    <dgm:pt modelId="{FB95D7D5-9FD4-4084-B87B-4F94C7617FD4}" type="pres">
      <dgm:prSet presAssocID="{A103C4C6-798F-43A1-AA45-C005EA9FEFDC}" presName="compNode" presStyleCnt="0"/>
      <dgm:spPr/>
    </dgm:pt>
    <dgm:pt modelId="{A6862A8A-DE4E-478B-9E26-8D04691AFCE8}" type="pres">
      <dgm:prSet presAssocID="{A103C4C6-798F-43A1-AA45-C005EA9FEFDC}" presName="bgRect" presStyleLbl="bgShp" presStyleIdx="2" presStyleCnt="3"/>
      <dgm:spPr/>
    </dgm:pt>
    <dgm:pt modelId="{4F9E5CA3-6A96-4EC8-8885-D8BE1741CFB0}" type="pres">
      <dgm:prSet presAssocID="{A103C4C6-798F-43A1-AA45-C005EA9FEFD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25E65DBB-22BF-440D-8855-B2EB0FBDED7E}" type="pres">
      <dgm:prSet presAssocID="{A103C4C6-798F-43A1-AA45-C005EA9FEFDC}" presName="spaceRect" presStyleCnt="0"/>
      <dgm:spPr/>
    </dgm:pt>
    <dgm:pt modelId="{52A28573-434B-47A8-B66D-13DFB2D643D0}" type="pres">
      <dgm:prSet presAssocID="{A103C4C6-798F-43A1-AA45-C005EA9FEFDC}" presName="parTx" presStyleLbl="revTx" presStyleIdx="2" presStyleCnt="3">
        <dgm:presLayoutVars>
          <dgm:chMax val="0"/>
          <dgm:chPref val="0"/>
        </dgm:presLayoutVars>
      </dgm:prSet>
      <dgm:spPr/>
      <dgm:t>
        <a:bodyPr/>
        <a:lstStyle/>
        <a:p>
          <a:endParaRPr lang="ru-RU"/>
        </a:p>
      </dgm:t>
    </dgm:pt>
  </dgm:ptLst>
  <dgm:cxnLst>
    <dgm:cxn modelId="{6A082327-DEBD-41C3-8EA3-569E06A33E7E}" srcId="{76570392-375C-42B7-BA2C-B05F90400A25}" destId="{A103C4C6-798F-43A1-AA45-C005EA9FEFDC}" srcOrd="2" destOrd="0" parTransId="{188DF089-8045-480C-A3E6-4620ACAAD3FC}" sibTransId="{6DCFBA08-34C5-4DA9-B46E-612BAD06202D}"/>
    <dgm:cxn modelId="{9C245D87-1DD2-4916-AABD-A8DBEB7AFC6B}" type="presOf" srcId="{76570392-375C-42B7-BA2C-B05F90400A25}" destId="{54BEA845-56DF-4599-B74E-213BA5B7EB88}" srcOrd="0" destOrd="0" presId="urn:microsoft.com/office/officeart/2018/2/layout/IconVerticalSolidList"/>
    <dgm:cxn modelId="{6C2C7401-EED5-4540-8B68-4D48B6DBA402}" type="presOf" srcId="{2B09E21A-8E4D-4D3E-90FA-DB82DD837CDA}" destId="{1A13E036-AAB7-4B16-AC10-9C28EA9DB4D0}" srcOrd="0" destOrd="0" presId="urn:microsoft.com/office/officeart/2018/2/layout/IconVerticalSolidList"/>
    <dgm:cxn modelId="{BB6C0A9D-3DB0-4068-BDCF-D03247BD37EC}" type="presOf" srcId="{2C5A4E8A-793E-4534-BC69-BCA2B017AA0A}" destId="{7D179192-1964-4359-BE06-71E4B71A2ED6}" srcOrd="0" destOrd="0" presId="urn:microsoft.com/office/officeart/2018/2/layout/IconVerticalSolidList"/>
    <dgm:cxn modelId="{7759AA9C-81E4-4523-8969-1C785D508691}" type="presOf" srcId="{A103C4C6-798F-43A1-AA45-C005EA9FEFDC}" destId="{52A28573-434B-47A8-B66D-13DFB2D643D0}" srcOrd="0" destOrd="0" presId="urn:microsoft.com/office/officeart/2018/2/layout/IconVerticalSolidList"/>
    <dgm:cxn modelId="{23016424-BD5D-479C-B7E9-2615F8EE3132}" srcId="{76570392-375C-42B7-BA2C-B05F90400A25}" destId="{2C5A4E8A-793E-4534-BC69-BCA2B017AA0A}" srcOrd="1" destOrd="0" parTransId="{AC37BF17-B31B-4BB3-9AFD-E8DBD3FBFD14}" sibTransId="{54A3063E-F381-427C-93C6-5E2488283F9D}"/>
    <dgm:cxn modelId="{EE87FDD8-CE99-48E6-9D6F-14BFCE660135}" srcId="{76570392-375C-42B7-BA2C-B05F90400A25}" destId="{2B09E21A-8E4D-4D3E-90FA-DB82DD837CDA}" srcOrd="0" destOrd="0" parTransId="{4DCC62C6-8E82-4624-BA0D-9EA285AB8A9B}" sibTransId="{DF9B48A7-21E2-47D8-9742-2097133BB0C2}"/>
    <dgm:cxn modelId="{9EEC91B9-E1A5-462B-8AFC-9B83B5DF5253}" type="presParOf" srcId="{54BEA845-56DF-4599-B74E-213BA5B7EB88}" destId="{C5E2DB3E-1D64-4AED-98AB-2C8ED3BC46DC}" srcOrd="0" destOrd="0" presId="urn:microsoft.com/office/officeart/2018/2/layout/IconVerticalSolidList"/>
    <dgm:cxn modelId="{EF6B9862-657C-4CA4-BDC4-7FAA9E3E6988}" type="presParOf" srcId="{C5E2DB3E-1D64-4AED-98AB-2C8ED3BC46DC}" destId="{61624803-9B65-4C7F-B3DE-26A304E908F7}" srcOrd="0" destOrd="0" presId="urn:microsoft.com/office/officeart/2018/2/layout/IconVerticalSolidList"/>
    <dgm:cxn modelId="{46FD795F-13F1-4E96-BB52-C1230E842555}" type="presParOf" srcId="{C5E2DB3E-1D64-4AED-98AB-2C8ED3BC46DC}" destId="{D5082FC3-DF02-4C14-A062-6621EDDAA3A9}" srcOrd="1" destOrd="0" presId="urn:microsoft.com/office/officeart/2018/2/layout/IconVerticalSolidList"/>
    <dgm:cxn modelId="{BF91F3BA-E4FF-4E32-9521-304C9298DCEE}" type="presParOf" srcId="{C5E2DB3E-1D64-4AED-98AB-2C8ED3BC46DC}" destId="{CDCA5880-89CD-40AA-B33A-8B4BF7673C07}" srcOrd="2" destOrd="0" presId="urn:microsoft.com/office/officeart/2018/2/layout/IconVerticalSolidList"/>
    <dgm:cxn modelId="{4F6ABE59-3EB6-4F43-90B4-A1F4E27B9FF5}" type="presParOf" srcId="{C5E2DB3E-1D64-4AED-98AB-2C8ED3BC46DC}" destId="{1A13E036-AAB7-4B16-AC10-9C28EA9DB4D0}" srcOrd="3" destOrd="0" presId="urn:microsoft.com/office/officeart/2018/2/layout/IconVerticalSolidList"/>
    <dgm:cxn modelId="{5BCD70E6-63CA-472B-B0FE-3C5C86F20330}" type="presParOf" srcId="{54BEA845-56DF-4599-B74E-213BA5B7EB88}" destId="{1CAC6240-C6C7-4676-8DFF-4755407C57F5}" srcOrd="1" destOrd="0" presId="urn:microsoft.com/office/officeart/2018/2/layout/IconVerticalSolidList"/>
    <dgm:cxn modelId="{D9B22695-8FA0-4FF0-A00D-EF7AF80B2C83}" type="presParOf" srcId="{54BEA845-56DF-4599-B74E-213BA5B7EB88}" destId="{3616147A-FB95-4E7A-AAE6-C3478ABB26F3}" srcOrd="2" destOrd="0" presId="urn:microsoft.com/office/officeart/2018/2/layout/IconVerticalSolidList"/>
    <dgm:cxn modelId="{9584CD28-1E69-4ED6-A8DD-42F65AF1E891}" type="presParOf" srcId="{3616147A-FB95-4E7A-AAE6-C3478ABB26F3}" destId="{B2917871-67B0-486A-B879-651D9D4E00E1}" srcOrd="0" destOrd="0" presId="urn:microsoft.com/office/officeart/2018/2/layout/IconVerticalSolidList"/>
    <dgm:cxn modelId="{26892967-1768-48EF-B82A-16ADAA16D059}" type="presParOf" srcId="{3616147A-FB95-4E7A-AAE6-C3478ABB26F3}" destId="{7AB75970-E327-4F5E-A41F-79003E30E620}" srcOrd="1" destOrd="0" presId="urn:microsoft.com/office/officeart/2018/2/layout/IconVerticalSolidList"/>
    <dgm:cxn modelId="{390E4C2D-D591-406E-B47F-98360FA0B4AE}" type="presParOf" srcId="{3616147A-FB95-4E7A-AAE6-C3478ABB26F3}" destId="{A3AE364F-8D13-4FDF-8B8B-205C51B82865}" srcOrd="2" destOrd="0" presId="urn:microsoft.com/office/officeart/2018/2/layout/IconVerticalSolidList"/>
    <dgm:cxn modelId="{987E6DC2-A950-4296-8CED-C0F00241C94E}" type="presParOf" srcId="{3616147A-FB95-4E7A-AAE6-C3478ABB26F3}" destId="{7D179192-1964-4359-BE06-71E4B71A2ED6}" srcOrd="3" destOrd="0" presId="urn:microsoft.com/office/officeart/2018/2/layout/IconVerticalSolidList"/>
    <dgm:cxn modelId="{8C5C1B7C-C4C3-42D8-8FD2-16036AF3826D}" type="presParOf" srcId="{54BEA845-56DF-4599-B74E-213BA5B7EB88}" destId="{26A0738A-CFB9-40FA-86BF-B5AC2C0CE901}" srcOrd="3" destOrd="0" presId="urn:microsoft.com/office/officeart/2018/2/layout/IconVerticalSolidList"/>
    <dgm:cxn modelId="{1FC6354C-E835-4457-95E0-BC4C93284798}" type="presParOf" srcId="{54BEA845-56DF-4599-B74E-213BA5B7EB88}" destId="{FB95D7D5-9FD4-4084-B87B-4F94C7617FD4}" srcOrd="4" destOrd="0" presId="urn:microsoft.com/office/officeart/2018/2/layout/IconVerticalSolidList"/>
    <dgm:cxn modelId="{34988D68-2F4C-4283-8A56-C956AF399FDA}" type="presParOf" srcId="{FB95D7D5-9FD4-4084-B87B-4F94C7617FD4}" destId="{A6862A8A-DE4E-478B-9E26-8D04691AFCE8}" srcOrd="0" destOrd="0" presId="urn:microsoft.com/office/officeart/2018/2/layout/IconVerticalSolidList"/>
    <dgm:cxn modelId="{33463AA7-7BAE-44D8-B5A9-1F57A3DDBD7D}" type="presParOf" srcId="{FB95D7D5-9FD4-4084-B87B-4F94C7617FD4}" destId="{4F9E5CA3-6A96-4EC8-8885-D8BE1741CFB0}" srcOrd="1" destOrd="0" presId="urn:microsoft.com/office/officeart/2018/2/layout/IconVerticalSolidList"/>
    <dgm:cxn modelId="{DDC9FA3D-3136-4D7A-8B35-2299624C639F}" type="presParOf" srcId="{FB95D7D5-9FD4-4084-B87B-4F94C7617FD4}" destId="{25E65DBB-22BF-440D-8855-B2EB0FBDED7E}" srcOrd="2" destOrd="0" presId="urn:microsoft.com/office/officeart/2018/2/layout/IconVerticalSolidList"/>
    <dgm:cxn modelId="{62F377E6-1CCC-43B2-950A-FC189B907DA4}" type="presParOf" srcId="{FB95D7D5-9FD4-4084-B87B-4F94C7617FD4}" destId="{52A28573-434B-47A8-B66D-13DFB2D643D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98BFF2E-ED45-43AF-8592-D1B1D4505533}"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53F55B62-591F-4B01-87F1-375D1B075D68}">
      <dgm:prSet/>
      <dgm:spPr/>
      <dgm:t>
        <a:bodyPr/>
        <a:lstStyle/>
        <a:p>
          <a:r>
            <a:rPr lang="en-GB" i="1"/>
            <a:t>Reflectă ceea ce spune persoana.</a:t>
          </a:r>
          <a:endParaRPr lang="en-US"/>
        </a:p>
      </dgm:t>
    </dgm:pt>
    <dgm:pt modelId="{C3BE53F1-FC3B-4D09-B579-AA6AA5FFA00B}" type="parTrans" cxnId="{C89B85F4-C1CE-4FAA-BAEA-C929107CB946}">
      <dgm:prSet/>
      <dgm:spPr/>
      <dgm:t>
        <a:bodyPr/>
        <a:lstStyle/>
        <a:p>
          <a:endParaRPr lang="en-US"/>
        </a:p>
      </dgm:t>
    </dgm:pt>
    <dgm:pt modelId="{B9C1F0B9-6B5A-4EB1-8F62-D098867E1A08}" type="sibTrans" cxnId="{C89B85F4-C1CE-4FAA-BAEA-C929107CB946}">
      <dgm:prSet/>
      <dgm:spPr/>
      <dgm:t>
        <a:bodyPr/>
        <a:lstStyle/>
        <a:p>
          <a:endParaRPr lang="en-US"/>
        </a:p>
      </dgm:t>
    </dgm:pt>
    <dgm:pt modelId="{D4533878-B241-4C42-9FF6-98AA50CBA9C5}">
      <dgm:prSet/>
      <dgm:spPr/>
      <dgm:t>
        <a:bodyPr/>
        <a:lstStyle/>
        <a:p>
          <a:r>
            <a:rPr lang="en-GB" i="1"/>
            <a:t>Spune ce vrea să spună persoana.</a:t>
          </a:r>
          <a:endParaRPr lang="en-US"/>
        </a:p>
      </dgm:t>
    </dgm:pt>
    <dgm:pt modelId="{16E4B6D0-C764-4BB7-AF3D-BA9A57996620}" type="parTrans" cxnId="{B24B4F85-2FF0-4D13-BFDF-245B0986916E}">
      <dgm:prSet/>
      <dgm:spPr/>
      <dgm:t>
        <a:bodyPr/>
        <a:lstStyle/>
        <a:p>
          <a:endParaRPr lang="en-US"/>
        </a:p>
      </dgm:t>
    </dgm:pt>
    <dgm:pt modelId="{D63FE357-0865-4D88-A627-A4692E3EDE59}" type="sibTrans" cxnId="{B24B4F85-2FF0-4D13-BFDF-245B0986916E}">
      <dgm:prSet/>
      <dgm:spPr/>
      <dgm:t>
        <a:bodyPr/>
        <a:lstStyle/>
        <a:p>
          <a:endParaRPr lang="en-US"/>
        </a:p>
      </dgm:t>
    </dgm:pt>
    <dgm:pt modelId="{2C7E9AF3-3191-4AE2-BF1A-7E57263EF521}">
      <dgm:prSet/>
      <dgm:spPr/>
      <dgm:t>
        <a:bodyPr/>
        <a:lstStyle/>
        <a:p>
          <a:r>
            <a:rPr lang="en-GB" i="1"/>
            <a:t>Arată colaborare și echitate.</a:t>
          </a:r>
          <a:endParaRPr lang="en-US"/>
        </a:p>
      </dgm:t>
    </dgm:pt>
    <dgm:pt modelId="{C752E9BD-154E-4C6D-AA97-507373570DB0}" type="parTrans" cxnId="{27F42197-E5BE-45C7-A3D4-0306146C2E2C}">
      <dgm:prSet/>
      <dgm:spPr/>
      <dgm:t>
        <a:bodyPr/>
        <a:lstStyle/>
        <a:p>
          <a:endParaRPr lang="en-US"/>
        </a:p>
      </dgm:t>
    </dgm:pt>
    <dgm:pt modelId="{9AC568B1-3F1D-4234-BD9B-3555F4991D28}" type="sibTrans" cxnId="{27F42197-E5BE-45C7-A3D4-0306146C2E2C}">
      <dgm:prSet/>
      <dgm:spPr/>
      <dgm:t>
        <a:bodyPr/>
        <a:lstStyle/>
        <a:p>
          <a:endParaRPr lang="en-US"/>
        </a:p>
      </dgm:t>
    </dgm:pt>
    <dgm:pt modelId="{9AF9D253-4277-40F9-B17B-D27593C1CA9A}">
      <dgm:prSet/>
      <dgm:spPr/>
      <dgm:t>
        <a:bodyPr/>
        <a:lstStyle/>
        <a:p>
          <a:r>
            <a:rPr lang="en-GB" i="1"/>
            <a:t>Aceasta ar trebui făcută frecvent - două reflecții pentru fiecare întrebare pusă.</a:t>
          </a:r>
          <a:endParaRPr lang="en-US"/>
        </a:p>
      </dgm:t>
    </dgm:pt>
    <dgm:pt modelId="{B1204413-80F3-4A13-ACAA-59E80A2692C8}" type="parTrans" cxnId="{31238518-DA56-4E73-82FE-F76B67F28B83}">
      <dgm:prSet/>
      <dgm:spPr/>
      <dgm:t>
        <a:bodyPr/>
        <a:lstStyle/>
        <a:p>
          <a:endParaRPr lang="en-US"/>
        </a:p>
      </dgm:t>
    </dgm:pt>
    <dgm:pt modelId="{71BB33F8-5339-4DE6-AA60-525297EBB8F2}" type="sibTrans" cxnId="{31238518-DA56-4E73-82FE-F76B67F28B83}">
      <dgm:prSet/>
      <dgm:spPr/>
      <dgm:t>
        <a:bodyPr/>
        <a:lstStyle/>
        <a:p>
          <a:endParaRPr lang="en-US"/>
        </a:p>
      </dgm:t>
    </dgm:pt>
    <dgm:pt modelId="{F76ACAD8-1113-A841-92F8-972BCFFCACAB}" type="pres">
      <dgm:prSet presAssocID="{498BFF2E-ED45-43AF-8592-D1B1D4505533}" presName="outerComposite" presStyleCnt="0">
        <dgm:presLayoutVars>
          <dgm:chMax val="5"/>
          <dgm:dir/>
          <dgm:resizeHandles val="exact"/>
        </dgm:presLayoutVars>
      </dgm:prSet>
      <dgm:spPr/>
      <dgm:t>
        <a:bodyPr/>
        <a:lstStyle/>
        <a:p>
          <a:endParaRPr lang="ru-RU"/>
        </a:p>
      </dgm:t>
    </dgm:pt>
    <dgm:pt modelId="{8239E107-0D68-7948-8230-B98633EF9F69}" type="pres">
      <dgm:prSet presAssocID="{498BFF2E-ED45-43AF-8592-D1B1D4505533}" presName="dummyMaxCanvas" presStyleCnt="0">
        <dgm:presLayoutVars/>
      </dgm:prSet>
      <dgm:spPr/>
    </dgm:pt>
    <dgm:pt modelId="{4DEB6467-8E7B-A14E-A8BE-D4AA9104D302}" type="pres">
      <dgm:prSet presAssocID="{498BFF2E-ED45-43AF-8592-D1B1D4505533}" presName="FourNodes_1" presStyleLbl="node1" presStyleIdx="0" presStyleCnt="4">
        <dgm:presLayoutVars>
          <dgm:bulletEnabled val="1"/>
        </dgm:presLayoutVars>
      </dgm:prSet>
      <dgm:spPr/>
      <dgm:t>
        <a:bodyPr/>
        <a:lstStyle/>
        <a:p>
          <a:endParaRPr lang="ru-RU"/>
        </a:p>
      </dgm:t>
    </dgm:pt>
    <dgm:pt modelId="{D36E1934-EEC0-2946-8F5E-9DE68CBE3B2D}" type="pres">
      <dgm:prSet presAssocID="{498BFF2E-ED45-43AF-8592-D1B1D4505533}" presName="FourNodes_2" presStyleLbl="node1" presStyleIdx="1" presStyleCnt="4">
        <dgm:presLayoutVars>
          <dgm:bulletEnabled val="1"/>
        </dgm:presLayoutVars>
      </dgm:prSet>
      <dgm:spPr/>
      <dgm:t>
        <a:bodyPr/>
        <a:lstStyle/>
        <a:p>
          <a:endParaRPr lang="ru-RU"/>
        </a:p>
      </dgm:t>
    </dgm:pt>
    <dgm:pt modelId="{B28D357B-525C-EC47-B212-7C97F653D124}" type="pres">
      <dgm:prSet presAssocID="{498BFF2E-ED45-43AF-8592-D1B1D4505533}" presName="FourNodes_3" presStyleLbl="node1" presStyleIdx="2" presStyleCnt="4">
        <dgm:presLayoutVars>
          <dgm:bulletEnabled val="1"/>
        </dgm:presLayoutVars>
      </dgm:prSet>
      <dgm:spPr/>
      <dgm:t>
        <a:bodyPr/>
        <a:lstStyle/>
        <a:p>
          <a:endParaRPr lang="ru-RU"/>
        </a:p>
      </dgm:t>
    </dgm:pt>
    <dgm:pt modelId="{FD63E929-EBDE-2B43-8DBE-432C37A59357}" type="pres">
      <dgm:prSet presAssocID="{498BFF2E-ED45-43AF-8592-D1B1D4505533}" presName="FourNodes_4" presStyleLbl="node1" presStyleIdx="3" presStyleCnt="4">
        <dgm:presLayoutVars>
          <dgm:bulletEnabled val="1"/>
        </dgm:presLayoutVars>
      </dgm:prSet>
      <dgm:spPr/>
      <dgm:t>
        <a:bodyPr/>
        <a:lstStyle/>
        <a:p>
          <a:endParaRPr lang="ru-RU"/>
        </a:p>
      </dgm:t>
    </dgm:pt>
    <dgm:pt modelId="{F141D40C-23FA-4549-B3B8-1A7DDE462EB4}" type="pres">
      <dgm:prSet presAssocID="{498BFF2E-ED45-43AF-8592-D1B1D4505533}" presName="FourConn_1-2" presStyleLbl="fgAccFollowNode1" presStyleIdx="0" presStyleCnt="3">
        <dgm:presLayoutVars>
          <dgm:bulletEnabled val="1"/>
        </dgm:presLayoutVars>
      </dgm:prSet>
      <dgm:spPr/>
      <dgm:t>
        <a:bodyPr/>
        <a:lstStyle/>
        <a:p>
          <a:endParaRPr lang="ru-RU"/>
        </a:p>
      </dgm:t>
    </dgm:pt>
    <dgm:pt modelId="{81159404-6816-2C45-970E-C9CA454C5F8C}" type="pres">
      <dgm:prSet presAssocID="{498BFF2E-ED45-43AF-8592-D1B1D4505533}" presName="FourConn_2-3" presStyleLbl="fgAccFollowNode1" presStyleIdx="1" presStyleCnt="3">
        <dgm:presLayoutVars>
          <dgm:bulletEnabled val="1"/>
        </dgm:presLayoutVars>
      </dgm:prSet>
      <dgm:spPr/>
      <dgm:t>
        <a:bodyPr/>
        <a:lstStyle/>
        <a:p>
          <a:endParaRPr lang="ru-RU"/>
        </a:p>
      </dgm:t>
    </dgm:pt>
    <dgm:pt modelId="{0B810E6F-9674-1B4A-A6CF-E6FA4BE93314}" type="pres">
      <dgm:prSet presAssocID="{498BFF2E-ED45-43AF-8592-D1B1D4505533}" presName="FourConn_3-4" presStyleLbl="fgAccFollowNode1" presStyleIdx="2" presStyleCnt="3">
        <dgm:presLayoutVars>
          <dgm:bulletEnabled val="1"/>
        </dgm:presLayoutVars>
      </dgm:prSet>
      <dgm:spPr/>
      <dgm:t>
        <a:bodyPr/>
        <a:lstStyle/>
        <a:p>
          <a:endParaRPr lang="ru-RU"/>
        </a:p>
      </dgm:t>
    </dgm:pt>
    <dgm:pt modelId="{6585DD69-D006-E341-B454-9739AB822A13}" type="pres">
      <dgm:prSet presAssocID="{498BFF2E-ED45-43AF-8592-D1B1D4505533}" presName="FourNodes_1_text" presStyleLbl="node1" presStyleIdx="3" presStyleCnt="4">
        <dgm:presLayoutVars>
          <dgm:bulletEnabled val="1"/>
        </dgm:presLayoutVars>
      </dgm:prSet>
      <dgm:spPr/>
      <dgm:t>
        <a:bodyPr/>
        <a:lstStyle/>
        <a:p>
          <a:endParaRPr lang="ru-RU"/>
        </a:p>
      </dgm:t>
    </dgm:pt>
    <dgm:pt modelId="{FE6F9C69-329D-7140-9258-8ADD09283F46}" type="pres">
      <dgm:prSet presAssocID="{498BFF2E-ED45-43AF-8592-D1B1D4505533}" presName="FourNodes_2_text" presStyleLbl="node1" presStyleIdx="3" presStyleCnt="4">
        <dgm:presLayoutVars>
          <dgm:bulletEnabled val="1"/>
        </dgm:presLayoutVars>
      </dgm:prSet>
      <dgm:spPr/>
      <dgm:t>
        <a:bodyPr/>
        <a:lstStyle/>
        <a:p>
          <a:endParaRPr lang="ru-RU"/>
        </a:p>
      </dgm:t>
    </dgm:pt>
    <dgm:pt modelId="{B0A657DE-17D2-E54D-AEB0-E0921BA35CEE}" type="pres">
      <dgm:prSet presAssocID="{498BFF2E-ED45-43AF-8592-D1B1D4505533}" presName="FourNodes_3_text" presStyleLbl="node1" presStyleIdx="3" presStyleCnt="4">
        <dgm:presLayoutVars>
          <dgm:bulletEnabled val="1"/>
        </dgm:presLayoutVars>
      </dgm:prSet>
      <dgm:spPr/>
      <dgm:t>
        <a:bodyPr/>
        <a:lstStyle/>
        <a:p>
          <a:endParaRPr lang="ru-RU"/>
        </a:p>
      </dgm:t>
    </dgm:pt>
    <dgm:pt modelId="{6E9AD74A-A9BD-094D-BCF5-2652EFF391A7}" type="pres">
      <dgm:prSet presAssocID="{498BFF2E-ED45-43AF-8592-D1B1D4505533}" presName="FourNodes_4_text" presStyleLbl="node1" presStyleIdx="3" presStyleCnt="4">
        <dgm:presLayoutVars>
          <dgm:bulletEnabled val="1"/>
        </dgm:presLayoutVars>
      </dgm:prSet>
      <dgm:spPr/>
      <dgm:t>
        <a:bodyPr/>
        <a:lstStyle/>
        <a:p>
          <a:endParaRPr lang="ru-RU"/>
        </a:p>
      </dgm:t>
    </dgm:pt>
  </dgm:ptLst>
  <dgm:cxnLst>
    <dgm:cxn modelId="{BE38BD53-A7B1-0A4D-9421-3DD8F7370420}" type="presOf" srcId="{53F55B62-591F-4B01-87F1-375D1B075D68}" destId="{4DEB6467-8E7B-A14E-A8BE-D4AA9104D302}" srcOrd="0" destOrd="0" presId="urn:microsoft.com/office/officeart/2005/8/layout/vProcess5"/>
    <dgm:cxn modelId="{DBC8A7AC-D91F-2741-923A-C96F12D4E8DE}" type="presOf" srcId="{D4533878-B241-4C42-9FF6-98AA50CBA9C5}" destId="{FE6F9C69-329D-7140-9258-8ADD09283F46}" srcOrd="1" destOrd="0" presId="urn:microsoft.com/office/officeart/2005/8/layout/vProcess5"/>
    <dgm:cxn modelId="{3DC7117A-90E4-7D4A-B9D3-FA79D06D051B}" type="presOf" srcId="{498BFF2E-ED45-43AF-8592-D1B1D4505533}" destId="{F76ACAD8-1113-A841-92F8-972BCFFCACAB}" srcOrd="0" destOrd="0" presId="urn:microsoft.com/office/officeart/2005/8/layout/vProcess5"/>
    <dgm:cxn modelId="{B24B4F85-2FF0-4D13-BFDF-245B0986916E}" srcId="{498BFF2E-ED45-43AF-8592-D1B1D4505533}" destId="{D4533878-B241-4C42-9FF6-98AA50CBA9C5}" srcOrd="1" destOrd="0" parTransId="{16E4B6D0-C764-4BB7-AF3D-BA9A57996620}" sibTransId="{D63FE357-0865-4D88-A627-A4692E3EDE59}"/>
    <dgm:cxn modelId="{BF429444-4911-7144-AC86-2BB6EE1FFC5D}" type="presOf" srcId="{9AF9D253-4277-40F9-B17B-D27593C1CA9A}" destId="{6E9AD74A-A9BD-094D-BCF5-2652EFF391A7}" srcOrd="1" destOrd="0" presId="urn:microsoft.com/office/officeart/2005/8/layout/vProcess5"/>
    <dgm:cxn modelId="{1A9A58D4-1BE5-DC4E-9F7D-5ADD8E9B1FA0}" type="presOf" srcId="{B9C1F0B9-6B5A-4EB1-8F62-D098867E1A08}" destId="{F141D40C-23FA-4549-B3B8-1A7DDE462EB4}" srcOrd="0" destOrd="0" presId="urn:microsoft.com/office/officeart/2005/8/layout/vProcess5"/>
    <dgm:cxn modelId="{DAC14F49-97FA-FD48-9E9C-8AA047F16D70}" type="presOf" srcId="{53F55B62-591F-4B01-87F1-375D1B075D68}" destId="{6585DD69-D006-E341-B454-9739AB822A13}" srcOrd="1" destOrd="0" presId="urn:microsoft.com/office/officeart/2005/8/layout/vProcess5"/>
    <dgm:cxn modelId="{27F42197-E5BE-45C7-A3D4-0306146C2E2C}" srcId="{498BFF2E-ED45-43AF-8592-D1B1D4505533}" destId="{2C7E9AF3-3191-4AE2-BF1A-7E57263EF521}" srcOrd="2" destOrd="0" parTransId="{C752E9BD-154E-4C6D-AA97-507373570DB0}" sibTransId="{9AC568B1-3F1D-4234-BD9B-3555F4991D28}"/>
    <dgm:cxn modelId="{695925BE-83D5-D643-960D-DAEF25C2354A}" type="presOf" srcId="{D4533878-B241-4C42-9FF6-98AA50CBA9C5}" destId="{D36E1934-EEC0-2946-8F5E-9DE68CBE3B2D}" srcOrd="0" destOrd="0" presId="urn:microsoft.com/office/officeart/2005/8/layout/vProcess5"/>
    <dgm:cxn modelId="{31238518-DA56-4E73-82FE-F76B67F28B83}" srcId="{498BFF2E-ED45-43AF-8592-D1B1D4505533}" destId="{9AF9D253-4277-40F9-B17B-D27593C1CA9A}" srcOrd="3" destOrd="0" parTransId="{B1204413-80F3-4A13-ACAA-59E80A2692C8}" sibTransId="{71BB33F8-5339-4DE6-AA60-525297EBB8F2}"/>
    <dgm:cxn modelId="{1A7F8D31-6EFE-AF46-B638-55EDF068B743}" type="presOf" srcId="{D63FE357-0865-4D88-A627-A4692E3EDE59}" destId="{81159404-6816-2C45-970E-C9CA454C5F8C}" srcOrd="0" destOrd="0" presId="urn:microsoft.com/office/officeart/2005/8/layout/vProcess5"/>
    <dgm:cxn modelId="{AF904556-D7A7-C541-89F9-6FF003BFD471}" type="presOf" srcId="{2C7E9AF3-3191-4AE2-BF1A-7E57263EF521}" destId="{B28D357B-525C-EC47-B212-7C97F653D124}" srcOrd="0" destOrd="0" presId="urn:microsoft.com/office/officeart/2005/8/layout/vProcess5"/>
    <dgm:cxn modelId="{C89B85F4-C1CE-4FAA-BAEA-C929107CB946}" srcId="{498BFF2E-ED45-43AF-8592-D1B1D4505533}" destId="{53F55B62-591F-4B01-87F1-375D1B075D68}" srcOrd="0" destOrd="0" parTransId="{C3BE53F1-FC3B-4D09-B579-AA6AA5FFA00B}" sibTransId="{B9C1F0B9-6B5A-4EB1-8F62-D098867E1A08}"/>
    <dgm:cxn modelId="{EDB57160-BFEF-0448-BAC9-2D7CB570A429}" type="presOf" srcId="{2C7E9AF3-3191-4AE2-BF1A-7E57263EF521}" destId="{B0A657DE-17D2-E54D-AEB0-E0921BA35CEE}" srcOrd="1" destOrd="0" presId="urn:microsoft.com/office/officeart/2005/8/layout/vProcess5"/>
    <dgm:cxn modelId="{5DF58D7C-FE22-4E46-9F51-48B368756946}" type="presOf" srcId="{9AC568B1-3F1D-4234-BD9B-3555F4991D28}" destId="{0B810E6F-9674-1B4A-A6CF-E6FA4BE93314}" srcOrd="0" destOrd="0" presId="urn:microsoft.com/office/officeart/2005/8/layout/vProcess5"/>
    <dgm:cxn modelId="{7F45E06F-5573-5F49-92B1-545E500D6C08}" type="presOf" srcId="{9AF9D253-4277-40F9-B17B-D27593C1CA9A}" destId="{FD63E929-EBDE-2B43-8DBE-432C37A59357}" srcOrd="0" destOrd="0" presId="urn:microsoft.com/office/officeart/2005/8/layout/vProcess5"/>
    <dgm:cxn modelId="{DD09A0DA-2044-734B-943C-03852B009734}" type="presParOf" srcId="{F76ACAD8-1113-A841-92F8-972BCFFCACAB}" destId="{8239E107-0D68-7948-8230-B98633EF9F69}" srcOrd="0" destOrd="0" presId="urn:microsoft.com/office/officeart/2005/8/layout/vProcess5"/>
    <dgm:cxn modelId="{3D751EA1-91CC-E145-859E-42AA8590918E}" type="presParOf" srcId="{F76ACAD8-1113-A841-92F8-972BCFFCACAB}" destId="{4DEB6467-8E7B-A14E-A8BE-D4AA9104D302}" srcOrd="1" destOrd="0" presId="urn:microsoft.com/office/officeart/2005/8/layout/vProcess5"/>
    <dgm:cxn modelId="{92ED9B38-22A4-C34A-9E9D-3DEEC5E4D755}" type="presParOf" srcId="{F76ACAD8-1113-A841-92F8-972BCFFCACAB}" destId="{D36E1934-EEC0-2946-8F5E-9DE68CBE3B2D}" srcOrd="2" destOrd="0" presId="urn:microsoft.com/office/officeart/2005/8/layout/vProcess5"/>
    <dgm:cxn modelId="{B32E9C6B-B550-C44B-A171-8EFEE2C5CDA1}" type="presParOf" srcId="{F76ACAD8-1113-A841-92F8-972BCFFCACAB}" destId="{B28D357B-525C-EC47-B212-7C97F653D124}" srcOrd="3" destOrd="0" presId="urn:microsoft.com/office/officeart/2005/8/layout/vProcess5"/>
    <dgm:cxn modelId="{762B30D9-AB9D-BC40-B1CA-350BC110778C}" type="presParOf" srcId="{F76ACAD8-1113-A841-92F8-972BCFFCACAB}" destId="{FD63E929-EBDE-2B43-8DBE-432C37A59357}" srcOrd="4" destOrd="0" presId="urn:microsoft.com/office/officeart/2005/8/layout/vProcess5"/>
    <dgm:cxn modelId="{B7F564FE-370B-494E-92A3-00201051B3F4}" type="presParOf" srcId="{F76ACAD8-1113-A841-92F8-972BCFFCACAB}" destId="{F141D40C-23FA-4549-B3B8-1A7DDE462EB4}" srcOrd="5" destOrd="0" presId="urn:microsoft.com/office/officeart/2005/8/layout/vProcess5"/>
    <dgm:cxn modelId="{8C81D456-82E2-064D-B0F7-A30F79B48487}" type="presParOf" srcId="{F76ACAD8-1113-A841-92F8-972BCFFCACAB}" destId="{81159404-6816-2C45-970E-C9CA454C5F8C}" srcOrd="6" destOrd="0" presId="urn:microsoft.com/office/officeart/2005/8/layout/vProcess5"/>
    <dgm:cxn modelId="{7355F1D3-C49B-7945-A47B-F0BB6A2DFADD}" type="presParOf" srcId="{F76ACAD8-1113-A841-92F8-972BCFFCACAB}" destId="{0B810E6F-9674-1B4A-A6CF-E6FA4BE93314}" srcOrd="7" destOrd="0" presId="urn:microsoft.com/office/officeart/2005/8/layout/vProcess5"/>
    <dgm:cxn modelId="{CC0F8A59-AB43-F54C-AC55-0F782BEA80A1}" type="presParOf" srcId="{F76ACAD8-1113-A841-92F8-972BCFFCACAB}" destId="{6585DD69-D006-E341-B454-9739AB822A13}" srcOrd="8" destOrd="0" presId="urn:microsoft.com/office/officeart/2005/8/layout/vProcess5"/>
    <dgm:cxn modelId="{3DF2C9E5-5A40-9A4F-8773-AEBE62A1EEA5}" type="presParOf" srcId="{F76ACAD8-1113-A841-92F8-972BCFFCACAB}" destId="{FE6F9C69-329D-7140-9258-8ADD09283F46}" srcOrd="9" destOrd="0" presId="urn:microsoft.com/office/officeart/2005/8/layout/vProcess5"/>
    <dgm:cxn modelId="{2E30FFEC-4394-1C47-B377-75E9D9EA115F}" type="presParOf" srcId="{F76ACAD8-1113-A841-92F8-972BCFFCACAB}" destId="{B0A657DE-17D2-E54D-AEB0-E0921BA35CEE}" srcOrd="10" destOrd="0" presId="urn:microsoft.com/office/officeart/2005/8/layout/vProcess5"/>
    <dgm:cxn modelId="{967B8289-C42B-6546-B2C7-C023D9A1214C}" type="presParOf" srcId="{F76ACAD8-1113-A841-92F8-972BCFFCACAB}" destId="{6E9AD74A-A9BD-094D-BCF5-2652EFF391A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41D46B9-68AA-F04F-9D2A-2A0D2972DE9F}"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GB"/>
        </a:p>
      </dgm:t>
    </dgm:pt>
    <dgm:pt modelId="{4786E190-8DAC-514C-A310-C748C84D4633}">
      <dgm:prSet phldrT="[Text]"/>
      <dgm:spPr>
        <a:solidFill>
          <a:srgbClr val="156082"/>
        </a:solidFill>
      </dgm:spPr>
      <dgm:t>
        <a:bodyPr/>
        <a:lstStyle/>
        <a:p>
          <a:r>
            <a:rPr lang="en-GB" dirty="0"/>
            <a:t>Întrebări deschise</a:t>
          </a:r>
        </a:p>
      </dgm:t>
    </dgm:pt>
    <dgm:pt modelId="{BF3A2169-F5B2-D846-B723-5676D1BD654E}" type="parTrans" cxnId="{390B0870-7FD6-A34B-8C5C-0876D62E9148}">
      <dgm:prSet/>
      <dgm:spPr/>
      <dgm:t>
        <a:bodyPr/>
        <a:lstStyle/>
        <a:p>
          <a:endParaRPr lang="en-GB"/>
        </a:p>
      </dgm:t>
    </dgm:pt>
    <dgm:pt modelId="{9611FFA6-CE3E-0247-B743-04A911EC4E38}" type="sibTrans" cxnId="{390B0870-7FD6-A34B-8C5C-0876D62E9148}">
      <dgm:prSet/>
      <dgm:spPr/>
      <dgm:t>
        <a:bodyPr/>
        <a:lstStyle/>
        <a:p>
          <a:endParaRPr lang="en-GB"/>
        </a:p>
      </dgm:t>
    </dgm:pt>
    <dgm:pt modelId="{1602FB07-088D-8B45-A02E-01F5478DC91F}">
      <dgm:prSet phldrT="[Text]"/>
      <dgm:spPr/>
      <dgm:t>
        <a:bodyPr/>
        <a:lstStyle/>
        <a:p>
          <a:r>
            <a:rPr lang="en-GB" dirty="0"/>
            <a:t>Afirmații</a:t>
          </a:r>
        </a:p>
      </dgm:t>
    </dgm:pt>
    <dgm:pt modelId="{710369F4-B086-C340-ADEC-62ABCE58AD11}" type="parTrans" cxnId="{D5711F85-80BC-0D48-8B26-EC3C9B5AB642}">
      <dgm:prSet/>
      <dgm:spPr/>
      <dgm:t>
        <a:bodyPr/>
        <a:lstStyle/>
        <a:p>
          <a:endParaRPr lang="en-GB"/>
        </a:p>
      </dgm:t>
    </dgm:pt>
    <dgm:pt modelId="{3B4F000B-6936-A04A-8BF5-F700C75EAE5A}" type="sibTrans" cxnId="{D5711F85-80BC-0D48-8B26-EC3C9B5AB642}">
      <dgm:prSet/>
      <dgm:spPr/>
      <dgm:t>
        <a:bodyPr/>
        <a:lstStyle/>
        <a:p>
          <a:endParaRPr lang="en-GB"/>
        </a:p>
      </dgm:t>
    </dgm:pt>
    <dgm:pt modelId="{FB6E04F5-4567-C646-80A8-BA7B59321AA4}">
      <dgm:prSet phldrT="[Text]"/>
      <dgm:spPr>
        <a:solidFill>
          <a:srgbClr val="156082"/>
        </a:solidFill>
      </dgm:spPr>
      <dgm:t>
        <a:bodyPr/>
        <a:lstStyle/>
        <a:p>
          <a:r>
            <a:rPr lang="en-GB" dirty="0"/>
            <a:t>Ascultarea reflexivă</a:t>
          </a:r>
        </a:p>
      </dgm:t>
    </dgm:pt>
    <dgm:pt modelId="{0150DEE0-631D-6640-AADF-FC2BE0CDEC09}" type="parTrans" cxnId="{420D2CE8-BB54-8345-B2DD-245A04CA031F}">
      <dgm:prSet/>
      <dgm:spPr/>
      <dgm:t>
        <a:bodyPr/>
        <a:lstStyle/>
        <a:p>
          <a:endParaRPr lang="en-GB"/>
        </a:p>
      </dgm:t>
    </dgm:pt>
    <dgm:pt modelId="{DDAEB778-95AE-AF41-BB55-0A2203D0C81C}" type="sibTrans" cxnId="{420D2CE8-BB54-8345-B2DD-245A04CA031F}">
      <dgm:prSet/>
      <dgm:spPr/>
      <dgm:t>
        <a:bodyPr/>
        <a:lstStyle/>
        <a:p>
          <a:endParaRPr lang="en-GB"/>
        </a:p>
      </dgm:t>
    </dgm:pt>
    <dgm:pt modelId="{2F5067C5-A142-1444-B85C-773B6C4DC4F3}">
      <dgm:prSet phldrT="[Text]"/>
      <dgm:spPr>
        <a:solidFill>
          <a:schemeClr val="accent6"/>
        </a:solidFill>
      </dgm:spPr>
      <dgm:t>
        <a:bodyPr/>
        <a:lstStyle/>
        <a:p>
          <a:r>
            <a:rPr lang="en-GB" dirty="0"/>
            <a:t>Rezumate</a:t>
          </a:r>
        </a:p>
      </dgm:t>
    </dgm:pt>
    <dgm:pt modelId="{A3886829-AE35-FE4E-832F-5395C29D320B}" type="parTrans" cxnId="{BFFF5562-74BA-B74B-B2A4-AD080E828E9A}">
      <dgm:prSet/>
      <dgm:spPr/>
      <dgm:t>
        <a:bodyPr/>
        <a:lstStyle/>
        <a:p>
          <a:endParaRPr lang="en-GB"/>
        </a:p>
      </dgm:t>
    </dgm:pt>
    <dgm:pt modelId="{FBC25114-7A96-ED46-A719-B4A404AC6ED7}" type="sibTrans" cxnId="{BFFF5562-74BA-B74B-B2A4-AD080E828E9A}">
      <dgm:prSet/>
      <dgm:spPr/>
      <dgm:t>
        <a:bodyPr/>
        <a:lstStyle/>
        <a:p>
          <a:endParaRPr lang="en-GB"/>
        </a:p>
      </dgm:t>
    </dgm:pt>
    <dgm:pt modelId="{2DCAEAD1-7526-C447-8B4D-FEECA9F4DFE4}" type="pres">
      <dgm:prSet presAssocID="{B41D46B9-68AA-F04F-9D2A-2A0D2972DE9F}" presName="cycle" presStyleCnt="0">
        <dgm:presLayoutVars>
          <dgm:dir/>
          <dgm:resizeHandles val="exact"/>
        </dgm:presLayoutVars>
      </dgm:prSet>
      <dgm:spPr/>
      <dgm:t>
        <a:bodyPr/>
        <a:lstStyle/>
        <a:p>
          <a:endParaRPr lang="ru-RU"/>
        </a:p>
      </dgm:t>
    </dgm:pt>
    <dgm:pt modelId="{735E035A-5FE1-0D4A-9D8E-A85C4CB760FC}" type="pres">
      <dgm:prSet presAssocID="{4786E190-8DAC-514C-A310-C748C84D4633}" presName="node" presStyleLbl="node1" presStyleIdx="0" presStyleCnt="4">
        <dgm:presLayoutVars>
          <dgm:bulletEnabled val="1"/>
        </dgm:presLayoutVars>
      </dgm:prSet>
      <dgm:spPr/>
      <dgm:t>
        <a:bodyPr/>
        <a:lstStyle/>
        <a:p>
          <a:endParaRPr lang="ru-RU"/>
        </a:p>
      </dgm:t>
    </dgm:pt>
    <dgm:pt modelId="{803A8FAE-0E65-9B46-AFF4-1E3DCBB7D1F7}" type="pres">
      <dgm:prSet presAssocID="{4786E190-8DAC-514C-A310-C748C84D4633}" presName="spNode" presStyleCnt="0"/>
      <dgm:spPr/>
    </dgm:pt>
    <dgm:pt modelId="{F07B93B6-1A89-E444-9985-491A3DE46508}" type="pres">
      <dgm:prSet presAssocID="{9611FFA6-CE3E-0247-B743-04A911EC4E38}" presName="sibTrans" presStyleLbl="sibTrans1D1" presStyleIdx="0" presStyleCnt="4"/>
      <dgm:spPr/>
      <dgm:t>
        <a:bodyPr/>
        <a:lstStyle/>
        <a:p>
          <a:endParaRPr lang="ru-RU"/>
        </a:p>
      </dgm:t>
    </dgm:pt>
    <dgm:pt modelId="{D1C1C6A2-11A6-F544-B7AA-ADADB01FD62A}" type="pres">
      <dgm:prSet presAssocID="{1602FB07-088D-8B45-A02E-01F5478DC91F}" presName="node" presStyleLbl="node1" presStyleIdx="1" presStyleCnt="4">
        <dgm:presLayoutVars>
          <dgm:bulletEnabled val="1"/>
        </dgm:presLayoutVars>
      </dgm:prSet>
      <dgm:spPr/>
      <dgm:t>
        <a:bodyPr/>
        <a:lstStyle/>
        <a:p>
          <a:endParaRPr lang="ru-RU"/>
        </a:p>
      </dgm:t>
    </dgm:pt>
    <dgm:pt modelId="{AB1A2AF1-68A8-684E-9B5D-E8C76D3E20B1}" type="pres">
      <dgm:prSet presAssocID="{1602FB07-088D-8B45-A02E-01F5478DC91F}" presName="spNode" presStyleCnt="0"/>
      <dgm:spPr/>
    </dgm:pt>
    <dgm:pt modelId="{D740BA6A-7379-614A-82DC-3FCB641049E5}" type="pres">
      <dgm:prSet presAssocID="{3B4F000B-6936-A04A-8BF5-F700C75EAE5A}" presName="sibTrans" presStyleLbl="sibTrans1D1" presStyleIdx="1" presStyleCnt="4"/>
      <dgm:spPr/>
      <dgm:t>
        <a:bodyPr/>
        <a:lstStyle/>
        <a:p>
          <a:endParaRPr lang="ru-RU"/>
        </a:p>
      </dgm:t>
    </dgm:pt>
    <dgm:pt modelId="{8F9416D6-9A4D-4540-BD07-CF0A4527A010}" type="pres">
      <dgm:prSet presAssocID="{FB6E04F5-4567-C646-80A8-BA7B59321AA4}" presName="node" presStyleLbl="node1" presStyleIdx="2" presStyleCnt="4">
        <dgm:presLayoutVars>
          <dgm:bulletEnabled val="1"/>
        </dgm:presLayoutVars>
      </dgm:prSet>
      <dgm:spPr/>
      <dgm:t>
        <a:bodyPr/>
        <a:lstStyle/>
        <a:p>
          <a:endParaRPr lang="ru-RU"/>
        </a:p>
      </dgm:t>
    </dgm:pt>
    <dgm:pt modelId="{45AACC09-4BC0-E443-85E1-6D8AF829662E}" type="pres">
      <dgm:prSet presAssocID="{FB6E04F5-4567-C646-80A8-BA7B59321AA4}" presName="spNode" presStyleCnt="0"/>
      <dgm:spPr/>
    </dgm:pt>
    <dgm:pt modelId="{13432D78-A3E5-B546-8469-A50593EF89AA}" type="pres">
      <dgm:prSet presAssocID="{DDAEB778-95AE-AF41-BB55-0A2203D0C81C}" presName="sibTrans" presStyleLbl="sibTrans1D1" presStyleIdx="2" presStyleCnt="4"/>
      <dgm:spPr/>
      <dgm:t>
        <a:bodyPr/>
        <a:lstStyle/>
        <a:p>
          <a:endParaRPr lang="ru-RU"/>
        </a:p>
      </dgm:t>
    </dgm:pt>
    <dgm:pt modelId="{4EB1E3E9-C6A7-7F4E-AC01-4F7BAF8D8BB0}" type="pres">
      <dgm:prSet presAssocID="{2F5067C5-A142-1444-B85C-773B6C4DC4F3}" presName="node" presStyleLbl="node1" presStyleIdx="3" presStyleCnt="4">
        <dgm:presLayoutVars>
          <dgm:bulletEnabled val="1"/>
        </dgm:presLayoutVars>
      </dgm:prSet>
      <dgm:spPr/>
      <dgm:t>
        <a:bodyPr/>
        <a:lstStyle/>
        <a:p>
          <a:endParaRPr lang="ru-RU"/>
        </a:p>
      </dgm:t>
    </dgm:pt>
    <dgm:pt modelId="{1E4E691C-EC68-FB4D-8ED9-BCBE6D9BFB3A}" type="pres">
      <dgm:prSet presAssocID="{2F5067C5-A142-1444-B85C-773B6C4DC4F3}" presName="spNode" presStyleCnt="0"/>
      <dgm:spPr/>
    </dgm:pt>
    <dgm:pt modelId="{3A91C553-3553-E04C-AAFD-9B0B58609E4E}" type="pres">
      <dgm:prSet presAssocID="{FBC25114-7A96-ED46-A719-B4A404AC6ED7}" presName="sibTrans" presStyleLbl="sibTrans1D1" presStyleIdx="3" presStyleCnt="4"/>
      <dgm:spPr/>
      <dgm:t>
        <a:bodyPr/>
        <a:lstStyle/>
        <a:p>
          <a:endParaRPr lang="ru-RU"/>
        </a:p>
      </dgm:t>
    </dgm:pt>
  </dgm:ptLst>
  <dgm:cxnLst>
    <dgm:cxn modelId="{415C8C32-CEE3-934F-B366-4AF30C19169C}" type="presOf" srcId="{9611FFA6-CE3E-0247-B743-04A911EC4E38}" destId="{F07B93B6-1A89-E444-9985-491A3DE46508}" srcOrd="0" destOrd="0" presId="urn:microsoft.com/office/officeart/2005/8/layout/cycle5"/>
    <dgm:cxn modelId="{F2FF5E7B-B9ED-394D-91B1-4E4B47302742}" type="presOf" srcId="{B41D46B9-68AA-F04F-9D2A-2A0D2972DE9F}" destId="{2DCAEAD1-7526-C447-8B4D-FEECA9F4DFE4}" srcOrd="0" destOrd="0" presId="urn:microsoft.com/office/officeart/2005/8/layout/cycle5"/>
    <dgm:cxn modelId="{420D2CE8-BB54-8345-B2DD-245A04CA031F}" srcId="{B41D46B9-68AA-F04F-9D2A-2A0D2972DE9F}" destId="{FB6E04F5-4567-C646-80A8-BA7B59321AA4}" srcOrd="2" destOrd="0" parTransId="{0150DEE0-631D-6640-AADF-FC2BE0CDEC09}" sibTransId="{DDAEB778-95AE-AF41-BB55-0A2203D0C81C}"/>
    <dgm:cxn modelId="{83517039-55EC-A14C-B39A-A71D65E9AC31}" type="presOf" srcId="{FBC25114-7A96-ED46-A719-B4A404AC6ED7}" destId="{3A91C553-3553-E04C-AAFD-9B0B58609E4E}" srcOrd="0" destOrd="0" presId="urn:microsoft.com/office/officeart/2005/8/layout/cycle5"/>
    <dgm:cxn modelId="{8974D7DD-BBC4-0745-B436-76C4B65AECF2}" type="presOf" srcId="{FB6E04F5-4567-C646-80A8-BA7B59321AA4}" destId="{8F9416D6-9A4D-4540-BD07-CF0A4527A010}" srcOrd="0" destOrd="0" presId="urn:microsoft.com/office/officeart/2005/8/layout/cycle5"/>
    <dgm:cxn modelId="{239F88C3-B7C8-2341-83E1-162AD9574412}" type="presOf" srcId="{4786E190-8DAC-514C-A310-C748C84D4633}" destId="{735E035A-5FE1-0D4A-9D8E-A85C4CB760FC}" srcOrd="0" destOrd="0" presId="urn:microsoft.com/office/officeart/2005/8/layout/cycle5"/>
    <dgm:cxn modelId="{BFFF5562-74BA-B74B-B2A4-AD080E828E9A}" srcId="{B41D46B9-68AA-F04F-9D2A-2A0D2972DE9F}" destId="{2F5067C5-A142-1444-B85C-773B6C4DC4F3}" srcOrd="3" destOrd="0" parTransId="{A3886829-AE35-FE4E-832F-5395C29D320B}" sibTransId="{FBC25114-7A96-ED46-A719-B4A404AC6ED7}"/>
    <dgm:cxn modelId="{D5711F85-80BC-0D48-8B26-EC3C9B5AB642}" srcId="{B41D46B9-68AA-F04F-9D2A-2A0D2972DE9F}" destId="{1602FB07-088D-8B45-A02E-01F5478DC91F}" srcOrd="1" destOrd="0" parTransId="{710369F4-B086-C340-ADEC-62ABCE58AD11}" sibTransId="{3B4F000B-6936-A04A-8BF5-F700C75EAE5A}"/>
    <dgm:cxn modelId="{C8A5EF98-DDD2-5F48-97AF-C21494B710DA}" type="presOf" srcId="{3B4F000B-6936-A04A-8BF5-F700C75EAE5A}" destId="{D740BA6A-7379-614A-82DC-3FCB641049E5}" srcOrd="0" destOrd="0" presId="urn:microsoft.com/office/officeart/2005/8/layout/cycle5"/>
    <dgm:cxn modelId="{390B0870-7FD6-A34B-8C5C-0876D62E9148}" srcId="{B41D46B9-68AA-F04F-9D2A-2A0D2972DE9F}" destId="{4786E190-8DAC-514C-A310-C748C84D4633}" srcOrd="0" destOrd="0" parTransId="{BF3A2169-F5B2-D846-B723-5676D1BD654E}" sibTransId="{9611FFA6-CE3E-0247-B743-04A911EC4E38}"/>
    <dgm:cxn modelId="{3C065E1C-5A89-0648-957D-94E15C2704A6}" type="presOf" srcId="{DDAEB778-95AE-AF41-BB55-0A2203D0C81C}" destId="{13432D78-A3E5-B546-8469-A50593EF89AA}" srcOrd="0" destOrd="0" presId="urn:microsoft.com/office/officeart/2005/8/layout/cycle5"/>
    <dgm:cxn modelId="{249CF187-0C4B-4946-BF1C-334BF7605A89}" type="presOf" srcId="{1602FB07-088D-8B45-A02E-01F5478DC91F}" destId="{D1C1C6A2-11A6-F544-B7AA-ADADB01FD62A}" srcOrd="0" destOrd="0" presId="urn:microsoft.com/office/officeart/2005/8/layout/cycle5"/>
    <dgm:cxn modelId="{D512EB1E-7356-BD43-AB5F-0BC7C95DC369}" type="presOf" srcId="{2F5067C5-A142-1444-B85C-773B6C4DC4F3}" destId="{4EB1E3E9-C6A7-7F4E-AC01-4F7BAF8D8BB0}" srcOrd="0" destOrd="0" presId="urn:microsoft.com/office/officeart/2005/8/layout/cycle5"/>
    <dgm:cxn modelId="{13331A77-2DFE-DF40-874F-6E6D40AE8A44}" type="presParOf" srcId="{2DCAEAD1-7526-C447-8B4D-FEECA9F4DFE4}" destId="{735E035A-5FE1-0D4A-9D8E-A85C4CB760FC}" srcOrd="0" destOrd="0" presId="urn:microsoft.com/office/officeart/2005/8/layout/cycle5"/>
    <dgm:cxn modelId="{21423EB6-1713-9440-AD36-61FD885C5498}" type="presParOf" srcId="{2DCAEAD1-7526-C447-8B4D-FEECA9F4DFE4}" destId="{803A8FAE-0E65-9B46-AFF4-1E3DCBB7D1F7}" srcOrd="1" destOrd="0" presId="urn:microsoft.com/office/officeart/2005/8/layout/cycle5"/>
    <dgm:cxn modelId="{6A89F50D-299E-454C-9DCE-65D63A61E880}" type="presParOf" srcId="{2DCAEAD1-7526-C447-8B4D-FEECA9F4DFE4}" destId="{F07B93B6-1A89-E444-9985-491A3DE46508}" srcOrd="2" destOrd="0" presId="urn:microsoft.com/office/officeart/2005/8/layout/cycle5"/>
    <dgm:cxn modelId="{0E08B3F6-26F8-A842-8373-55A91572F3B2}" type="presParOf" srcId="{2DCAEAD1-7526-C447-8B4D-FEECA9F4DFE4}" destId="{D1C1C6A2-11A6-F544-B7AA-ADADB01FD62A}" srcOrd="3" destOrd="0" presId="urn:microsoft.com/office/officeart/2005/8/layout/cycle5"/>
    <dgm:cxn modelId="{A64ED2C2-50A8-CA40-8559-CCBA198B69A1}" type="presParOf" srcId="{2DCAEAD1-7526-C447-8B4D-FEECA9F4DFE4}" destId="{AB1A2AF1-68A8-684E-9B5D-E8C76D3E20B1}" srcOrd="4" destOrd="0" presId="urn:microsoft.com/office/officeart/2005/8/layout/cycle5"/>
    <dgm:cxn modelId="{056F318C-6F93-FB47-B630-44FA59D88CBB}" type="presParOf" srcId="{2DCAEAD1-7526-C447-8B4D-FEECA9F4DFE4}" destId="{D740BA6A-7379-614A-82DC-3FCB641049E5}" srcOrd="5" destOrd="0" presId="urn:microsoft.com/office/officeart/2005/8/layout/cycle5"/>
    <dgm:cxn modelId="{2C491FBA-728E-4947-A45B-13CA03BDFE6E}" type="presParOf" srcId="{2DCAEAD1-7526-C447-8B4D-FEECA9F4DFE4}" destId="{8F9416D6-9A4D-4540-BD07-CF0A4527A010}" srcOrd="6" destOrd="0" presId="urn:microsoft.com/office/officeart/2005/8/layout/cycle5"/>
    <dgm:cxn modelId="{B60FDE11-A332-7046-9D6F-1067594407DF}" type="presParOf" srcId="{2DCAEAD1-7526-C447-8B4D-FEECA9F4DFE4}" destId="{45AACC09-4BC0-E443-85E1-6D8AF829662E}" srcOrd="7" destOrd="0" presId="urn:microsoft.com/office/officeart/2005/8/layout/cycle5"/>
    <dgm:cxn modelId="{87864D39-0C67-9D41-9093-48E099FC8923}" type="presParOf" srcId="{2DCAEAD1-7526-C447-8B4D-FEECA9F4DFE4}" destId="{13432D78-A3E5-B546-8469-A50593EF89AA}" srcOrd="8" destOrd="0" presId="urn:microsoft.com/office/officeart/2005/8/layout/cycle5"/>
    <dgm:cxn modelId="{5C67C75E-31AE-B34D-B953-BA92531CF330}" type="presParOf" srcId="{2DCAEAD1-7526-C447-8B4D-FEECA9F4DFE4}" destId="{4EB1E3E9-C6A7-7F4E-AC01-4F7BAF8D8BB0}" srcOrd="9" destOrd="0" presId="urn:microsoft.com/office/officeart/2005/8/layout/cycle5"/>
    <dgm:cxn modelId="{F588B605-E0F0-B945-B106-2603913E2884}" type="presParOf" srcId="{2DCAEAD1-7526-C447-8B4D-FEECA9F4DFE4}" destId="{1E4E691C-EC68-FB4D-8ED9-BCBE6D9BFB3A}" srcOrd="10" destOrd="0" presId="urn:microsoft.com/office/officeart/2005/8/layout/cycle5"/>
    <dgm:cxn modelId="{DE744A26-4ECF-4444-81FE-0C287C3B479C}" type="presParOf" srcId="{2DCAEAD1-7526-C447-8B4D-FEECA9F4DFE4}" destId="{3A91C553-3553-E04C-AAFD-9B0B58609E4E}"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4C1CEA4-7946-4BA4-BB30-CE89BCB5DA9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2A89ACF-CACA-485E-8CD0-615F725D5538}">
      <dgm:prSet/>
      <dgm:spPr/>
      <dgm:t>
        <a:bodyPr/>
        <a:lstStyle/>
        <a:p>
          <a:r>
            <a:rPr lang="ro-MD" dirty="0"/>
            <a:t>Beneficiarul</a:t>
          </a:r>
          <a:r>
            <a:rPr lang="ru-RU" dirty="0"/>
            <a:t> să știe că îl ascultați și îl înțelegeți</a:t>
          </a:r>
          <a:endParaRPr lang="en-US" dirty="0"/>
        </a:p>
      </dgm:t>
    </dgm:pt>
    <dgm:pt modelId="{0DEF63EE-A38A-4FC4-91BC-B09756A8C9B3}" type="parTrans" cxnId="{F6B47DDB-ED48-4FD2-8537-29E66282BE8E}">
      <dgm:prSet/>
      <dgm:spPr/>
      <dgm:t>
        <a:bodyPr/>
        <a:lstStyle/>
        <a:p>
          <a:endParaRPr lang="en-US"/>
        </a:p>
      </dgm:t>
    </dgm:pt>
    <dgm:pt modelId="{407AC3D4-A152-4109-8487-507C9AB85C8F}" type="sibTrans" cxnId="{F6B47DDB-ED48-4FD2-8537-29E66282BE8E}">
      <dgm:prSet/>
      <dgm:spPr/>
      <dgm:t>
        <a:bodyPr/>
        <a:lstStyle/>
        <a:p>
          <a:endParaRPr lang="en-US"/>
        </a:p>
      </dgm:t>
    </dgm:pt>
    <dgm:pt modelId="{989868BB-B9B5-4216-8C9F-159558AF2ADD}">
      <dgm:prSet/>
      <dgm:spPr/>
      <dgm:t>
        <a:bodyPr/>
        <a:lstStyle/>
        <a:p>
          <a:r>
            <a:rPr lang="ru-RU"/>
            <a:t>Adună și leagă informații relevante </a:t>
          </a:r>
          <a:endParaRPr lang="en-US"/>
        </a:p>
      </dgm:t>
    </dgm:pt>
    <dgm:pt modelId="{F162353B-0167-4B14-8E99-48805408EAD6}" type="parTrans" cxnId="{96761D8C-6F89-496E-A704-EE9E90C17737}">
      <dgm:prSet/>
      <dgm:spPr/>
      <dgm:t>
        <a:bodyPr/>
        <a:lstStyle/>
        <a:p>
          <a:endParaRPr lang="en-US"/>
        </a:p>
      </dgm:t>
    </dgm:pt>
    <dgm:pt modelId="{9DEFD45A-EF58-4221-9C6B-EEFD7DDA5AC6}" type="sibTrans" cxnId="{96761D8C-6F89-496E-A704-EE9E90C17737}">
      <dgm:prSet/>
      <dgm:spPr/>
      <dgm:t>
        <a:bodyPr/>
        <a:lstStyle/>
        <a:p>
          <a:endParaRPr lang="en-US"/>
        </a:p>
      </dgm:t>
    </dgm:pt>
    <dgm:pt modelId="{01B70AEF-6522-4B1F-9E8D-1D97444DD12A}">
      <dgm:prSet/>
      <dgm:spPr/>
      <dgm:t>
        <a:bodyPr/>
        <a:lstStyle/>
        <a:p>
          <a:r>
            <a:rPr lang="ru-RU" dirty="0"/>
            <a:t>Permite </a:t>
          </a:r>
          <a:r>
            <a:rPr lang="ro-MD" dirty="0"/>
            <a:t>beneficiarului</a:t>
          </a:r>
          <a:r>
            <a:rPr lang="ru-RU" dirty="0"/>
            <a:t> să își audă propriile motivații și ambivalențe </a:t>
          </a:r>
          <a:endParaRPr lang="en-US" dirty="0"/>
        </a:p>
      </dgm:t>
    </dgm:pt>
    <dgm:pt modelId="{EBD4DB49-61E1-4DCA-AD0F-1839604586D4}" type="parTrans" cxnId="{ECC6CC38-6411-42F8-8645-E60054B14BA6}">
      <dgm:prSet/>
      <dgm:spPr/>
      <dgm:t>
        <a:bodyPr/>
        <a:lstStyle/>
        <a:p>
          <a:endParaRPr lang="en-US"/>
        </a:p>
      </dgm:t>
    </dgm:pt>
    <dgm:pt modelId="{D9C0F730-46CC-4C7B-8D5E-811064AD917F}" type="sibTrans" cxnId="{ECC6CC38-6411-42F8-8645-E60054B14BA6}">
      <dgm:prSet/>
      <dgm:spPr/>
      <dgm:t>
        <a:bodyPr/>
        <a:lstStyle/>
        <a:p>
          <a:endParaRPr lang="en-US"/>
        </a:p>
      </dgm:t>
    </dgm:pt>
    <dgm:pt modelId="{8B640BD8-230C-4058-B645-D453993A9E50}">
      <dgm:prSet/>
      <dgm:spPr/>
      <dgm:t>
        <a:bodyPr/>
        <a:lstStyle/>
        <a:p>
          <a:r>
            <a:rPr lang="ru-RU" dirty="0"/>
            <a:t>Ajută la clarificarea oricăr</a:t>
          </a:r>
          <a:r>
            <a:rPr lang="ro-MD" dirty="0"/>
            <a:t>ui</a:t>
          </a:r>
          <a:r>
            <a:rPr lang="ru-RU" dirty="0"/>
            <a:t> gând sau comunicări dezordonate </a:t>
          </a:r>
          <a:endParaRPr lang="en-US" dirty="0"/>
        </a:p>
      </dgm:t>
    </dgm:pt>
    <dgm:pt modelId="{84E980BD-C3DA-4DC0-B10A-E41F9331EA81}" type="parTrans" cxnId="{432F32DA-2283-4557-B721-E621F5F20D86}">
      <dgm:prSet/>
      <dgm:spPr/>
      <dgm:t>
        <a:bodyPr/>
        <a:lstStyle/>
        <a:p>
          <a:endParaRPr lang="en-US"/>
        </a:p>
      </dgm:t>
    </dgm:pt>
    <dgm:pt modelId="{9E62D920-87A5-4415-BFE6-C5DDCE3A75AF}" type="sibTrans" cxnId="{432F32DA-2283-4557-B721-E621F5F20D86}">
      <dgm:prSet/>
      <dgm:spPr/>
      <dgm:t>
        <a:bodyPr/>
        <a:lstStyle/>
        <a:p>
          <a:endParaRPr lang="en-US"/>
        </a:p>
      </dgm:t>
    </dgm:pt>
    <dgm:pt modelId="{0A8A4E0B-5C83-4135-AC5A-D7EBEFE3F25E}">
      <dgm:prSet/>
      <dgm:spPr/>
      <dgm:t>
        <a:bodyPr/>
        <a:lstStyle/>
        <a:p>
          <a:r>
            <a:rPr lang="ru-RU" dirty="0"/>
            <a:t>Ajută la crearea de punți și tranziții între subiecte </a:t>
          </a:r>
          <a:endParaRPr lang="en-US" dirty="0"/>
        </a:p>
      </dgm:t>
    </dgm:pt>
    <dgm:pt modelId="{420D9ACC-6797-4131-A3D9-CFA56F059934}" type="parTrans" cxnId="{A73D42DA-5787-4617-BBF2-688E9314AD2B}">
      <dgm:prSet/>
      <dgm:spPr/>
      <dgm:t>
        <a:bodyPr/>
        <a:lstStyle/>
        <a:p>
          <a:endParaRPr lang="en-US"/>
        </a:p>
      </dgm:t>
    </dgm:pt>
    <dgm:pt modelId="{BBD41148-5BB2-4263-AD48-C28896430128}" type="sibTrans" cxnId="{A73D42DA-5787-4617-BBF2-688E9314AD2B}">
      <dgm:prSet/>
      <dgm:spPr/>
      <dgm:t>
        <a:bodyPr/>
        <a:lstStyle/>
        <a:p>
          <a:endParaRPr lang="en-US"/>
        </a:p>
      </dgm:t>
    </dgm:pt>
    <dgm:pt modelId="{0AA164DB-4BF9-4168-A4D3-4E6073055302}">
      <dgm:prSet/>
      <dgm:spPr/>
      <dgm:t>
        <a:bodyPr/>
        <a:lstStyle/>
        <a:p>
          <a:r>
            <a:rPr lang="ru-RU"/>
            <a:t>Se concentrează pe conținutul și sentimentele prioritare </a:t>
          </a:r>
          <a:endParaRPr lang="en-US"/>
        </a:p>
      </dgm:t>
    </dgm:pt>
    <dgm:pt modelId="{FFFAFCAA-A609-4797-BF36-92634413ACF1}" type="parTrans" cxnId="{E8F7A70A-1D85-4C69-9082-8C992B5970D3}">
      <dgm:prSet/>
      <dgm:spPr/>
      <dgm:t>
        <a:bodyPr/>
        <a:lstStyle/>
        <a:p>
          <a:endParaRPr lang="en-US"/>
        </a:p>
      </dgm:t>
    </dgm:pt>
    <dgm:pt modelId="{49569419-4911-4864-B8FE-ED937918E972}" type="sibTrans" cxnId="{E8F7A70A-1D85-4C69-9082-8C992B5970D3}">
      <dgm:prSet/>
      <dgm:spPr/>
      <dgm:t>
        <a:bodyPr/>
        <a:lstStyle/>
        <a:p>
          <a:endParaRPr lang="en-US"/>
        </a:p>
      </dgm:t>
    </dgm:pt>
    <dgm:pt modelId="{C006218A-BF05-6C41-B323-941118AA5ED7}" type="pres">
      <dgm:prSet presAssocID="{84C1CEA4-7946-4BA4-BB30-CE89BCB5DA9F}" presName="vert0" presStyleCnt="0">
        <dgm:presLayoutVars>
          <dgm:dir/>
          <dgm:animOne val="branch"/>
          <dgm:animLvl val="lvl"/>
        </dgm:presLayoutVars>
      </dgm:prSet>
      <dgm:spPr/>
      <dgm:t>
        <a:bodyPr/>
        <a:lstStyle/>
        <a:p>
          <a:endParaRPr lang="ru-RU"/>
        </a:p>
      </dgm:t>
    </dgm:pt>
    <dgm:pt modelId="{F7EFDDC2-032C-E142-BC51-9D08CDC6C613}" type="pres">
      <dgm:prSet presAssocID="{A2A89ACF-CACA-485E-8CD0-615F725D5538}" presName="thickLine" presStyleLbl="alignNode1" presStyleIdx="0" presStyleCnt="6"/>
      <dgm:spPr/>
    </dgm:pt>
    <dgm:pt modelId="{FC8C1AAA-0DF3-754F-936A-D0EAC8EFD963}" type="pres">
      <dgm:prSet presAssocID="{A2A89ACF-CACA-485E-8CD0-615F725D5538}" presName="horz1" presStyleCnt="0"/>
      <dgm:spPr/>
    </dgm:pt>
    <dgm:pt modelId="{8C89DAE4-F222-FD47-815E-3BC44ABF6B5B}" type="pres">
      <dgm:prSet presAssocID="{A2A89ACF-CACA-485E-8CD0-615F725D5538}" presName="tx1" presStyleLbl="revTx" presStyleIdx="0" presStyleCnt="6"/>
      <dgm:spPr/>
      <dgm:t>
        <a:bodyPr/>
        <a:lstStyle/>
        <a:p>
          <a:endParaRPr lang="ru-RU"/>
        </a:p>
      </dgm:t>
    </dgm:pt>
    <dgm:pt modelId="{3178B77F-B760-4941-B28E-8578EB415343}" type="pres">
      <dgm:prSet presAssocID="{A2A89ACF-CACA-485E-8CD0-615F725D5538}" presName="vert1" presStyleCnt="0"/>
      <dgm:spPr/>
    </dgm:pt>
    <dgm:pt modelId="{23C2D767-D91A-7C46-B110-2DEF2B97DB5B}" type="pres">
      <dgm:prSet presAssocID="{989868BB-B9B5-4216-8C9F-159558AF2ADD}" presName="thickLine" presStyleLbl="alignNode1" presStyleIdx="1" presStyleCnt="6"/>
      <dgm:spPr/>
    </dgm:pt>
    <dgm:pt modelId="{E75AAA8B-9EC9-8F48-8714-570476DAA55F}" type="pres">
      <dgm:prSet presAssocID="{989868BB-B9B5-4216-8C9F-159558AF2ADD}" presName="horz1" presStyleCnt="0"/>
      <dgm:spPr/>
    </dgm:pt>
    <dgm:pt modelId="{05346CE6-832A-BF4A-A383-7360056EEA64}" type="pres">
      <dgm:prSet presAssocID="{989868BB-B9B5-4216-8C9F-159558AF2ADD}" presName="tx1" presStyleLbl="revTx" presStyleIdx="1" presStyleCnt="6"/>
      <dgm:spPr/>
      <dgm:t>
        <a:bodyPr/>
        <a:lstStyle/>
        <a:p>
          <a:endParaRPr lang="ru-RU"/>
        </a:p>
      </dgm:t>
    </dgm:pt>
    <dgm:pt modelId="{992C74F4-2499-B342-A7DD-0A1777C52B6A}" type="pres">
      <dgm:prSet presAssocID="{989868BB-B9B5-4216-8C9F-159558AF2ADD}" presName="vert1" presStyleCnt="0"/>
      <dgm:spPr/>
    </dgm:pt>
    <dgm:pt modelId="{E89F9BB6-603E-C548-B6A9-A5BBE2F69204}" type="pres">
      <dgm:prSet presAssocID="{01B70AEF-6522-4B1F-9E8D-1D97444DD12A}" presName="thickLine" presStyleLbl="alignNode1" presStyleIdx="2" presStyleCnt="6"/>
      <dgm:spPr/>
    </dgm:pt>
    <dgm:pt modelId="{7F0FF8BC-BA89-2744-BD5C-99F96CB1F0CA}" type="pres">
      <dgm:prSet presAssocID="{01B70AEF-6522-4B1F-9E8D-1D97444DD12A}" presName="horz1" presStyleCnt="0"/>
      <dgm:spPr/>
    </dgm:pt>
    <dgm:pt modelId="{958472E0-08A6-4048-89C1-2BE0D6A3FDFC}" type="pres">
      <dgm:prSet presAssocID="{01B70AEF-6522-4B1F-9E8D-1D97444DD12A}" presName="tx1" presStyleLbl="revTx" presStyleIdx="2" presStyleCnt="6"/>
      <dgm:spPr/>
      <dgm:t>
        <a:bodyPr/>
        <a:lstStyle/>
        <a:p>
          <a:endParaRPr lang="ru-RU"/>
        </a:p>
      </dgm:t>
    </dgm:pt>
    <dgm:pt modelId="{D14A6585-4A7F-A34F-8F25-94946577B6AB}" type="pres">
      <dgm:prSet presAssocID="{01B70AEF-6522-4B1F-9E8D-1D97444DD12A}" presName="vert1" presStyleCnt="0"/>
      <dgm:spPr/>
    </dgm:pt>
    <dgm:pt modelId="{E753D61F-4166-3449-8E5B-4178CF3668C2}" type="pres">
      <dgm:prSet presAssocID="{8B640BD8-230C-4058-B645-D453993A9E50}" presName="thickLine" presStyleLbl="alignNode1" presStyleIdx="3" presStyleCnt="6"/>
      <dgm:spPr/>
    </dgm:pt>
    <dgm:pt modelId="{96422A93-1180-2A48-B909-2F2DE73A6C3D}" type="pres">
      <dgm:prSet presAssocID="{8B640BD8-230C-4058-B645-D453993A9E50}" presName="horz1" presStyleCnt="0"/>
      <dgm:spPr/>
    </dgm:pt>
    <dgm:pt modelId="{5C724E54-7A8A-654B-A8B7-31AB505C11F9}" type="pres">
      <dgm:prSet presAssocID="{8B640BD8-230C-4058-B645-D453993A9E50}" presName="tx1" presStyleLbl="revTx" presStyleIdx="3" presStyleCnt="6"/>
      <dgm:spPr/>
      <dgm:t>
        <a:bodyPr/>
        <a:lstStyle/>
        <a:p>
          <a:endParaRPr lang="ru-RU"/>
        </a:p>
      </dgm:t>
    </dgm:pt>
    <dgm:pt modelId="{87F09824-D99F-1549-931C-F2A52B5D1758}" type="pres">
      <dgm:prSet presAssocID="{8B640BD8-230C-4058-B645-D453993A9E50}" presName="vert1" presStyleCnt="0"/>
      <dgm:spPr/>
    </dgm:pt>
    <dgm:pt modelId="{B8B18D7F-D65F-034D-9DCC-72A8345B3991}" type="pres">
      <dgm:prSet presAssocID="{0A8A4E0B-5C83-4135-AC5A-D7EBEFE3F25E}" presName="thickLine" presStyleLbl="alignNode1" presStyleIdx="4" presStyleCnt="6"/>
      <dgm:spPr/>
    </dgm:pt>
    <dgm:pt modelId="{06527B3E-E9F5-FC45-AC71-2951C7EC5894}" type="pres">
      <dgm:prSet presAssocID="{0A8A4E0B-5C83-4135-AC5A-D7EBEFE3F25E}" presName="horz1" presStyleCnt="0"/>
      <dgm:spPr/>
    </dgm:pt>
    <dgm:pt modelId="{E69F055E-36CA-D548-9AB0-5AA42BF76685}" type="pres">
      <dgm:prSet presAssocID="{0A8A4E0B-5C83-4135-AC5A-D7EBEFE3F25E}" presName="tx1" presStyleLbl="revTx" presStyleIdx="4" presStyleCnt="6"/>
      <dgm:spPr/>
      <dgm:t>
        <a:bodyPr/>
        <a:lstStyle/>
        <a:p>
          <a:endParaRPr lang="ru-RU"/>
        </a:p>
      </dgm:t>
    </dgm:pt>
    <dgm:pt modelId="{77E6B231-413C-3E4C-9B27-1AADEAA94B99}" type="pres">
      <dgm:prSet presAssocID="{0A8A4E0B-5C83-4135-AC5A-D7EBEFE3F25E}" presName="vert1" presStyleCnt="0"/>
      <dgm:spPr/>
    </dgm:pt>
    <dgm:pt modelId="{18F4E713-5EF8-9342-A7F4-FDCE7F06093E}" type="pres">
      <dgm:prSet presAssocID="{0AA164DB-4BF9-4168-A4D3-4E6073055302}" presName="thickLine" presStyleLbl="alignNode1" presStyleIdx="5" presStyleCnt="6"/>
      <dgm:spPr/>
    </dgm:pt>
    <dgm:pt modelId="{BBEB8D34-4FAE-3A44-B26E-E83AF2073D64}" type="pres">
      <dgm:prSet presAssocID="{0AA164DB-4BF9-4168-A4D3-4E6073055302}" presName="horz1" presStyleCnt="0"/>
      <dgm:spPr/>
    </dgm:pt>
    <dgm:pt modelId="{498F95A1-0C17-D84B-B897-4B747E622CAC}" type="pres">
      <dgm:prSet presAssocID="{0AA164DB-4BF9-4168-A4D3-4E6073055302}" presName="tx1" presStyleLbl="revTx" presStyleIdx="5" presStyleCnt="6"/>
      <dgm:spPr/>
      <dgm:t>
        <a:bodyPr/>
        <a:lstStyle/>
        <a:p>
          <a:endParaRPr lang="ru-RU"/>
        </a:p>
      </dgm:t>
    </dgm:pt>
    <dgm:pt modelId="{6FC9ECDD-2F49-A248-A530-57B9812BF01B}" type="pres">
      <dgm:prSet presAssocID="{0AA164DB-4BF9-4168-A4D3-4E6073055302}" presName="vert1" presStyleCnt="0"/>
      <dgm:spPr/>
    </dgm:pt>
  </dgm:ptLst>
  <dgm:cxnLst>
    <dgm:cxn modelId="{C13FDBB6-DB41-1644-839D-7BBF98E0B7B6}" type="presOf" srcId="{84C1CEA4-7946-4BA4-BB30-CE89BCB5DA9F}" destId="{C006218A-BF05-6C41-B323-941118AA5ED7}" srcOrd="0" destOrd="0" presId="urn:microsoft.com/office/officeart/2008/layout/LinedList"/>
    <dgm:cxn modelId="{C324C507-46B3-9543-A05A-0DC89CEE6556}" type="presOf" srcId="{01B70AEF-6522-4B1F-9E8D-1D97444DD12A}" destId="{958472E0-08A6-4048-89C1-2BE0D6A3FDFC}" srcOrd="0" destOrd="0" presId="urn:microsoft.com/office/officeart/2008/layout/LinedList"/>
    <dgm:cxn modelId="{C1CCCFF4-F5B8-CF40-809E-A81B11AFE7B1}" type="presOf" srcId="{0A8A4E0B-5C83-4135-AC5A-D7EBEFE3F25E}" destId="{E69F055E-36CA-D548-9AB0-5AA42BF76685}" srcOrd="0" destOrd="0" presId="urn:microsoft.com/office/officeart/2008/layout/LinedList"/>
    <dgm:cxn modelId="{F6B47DDB-ED48-4FD2-8537-29E66282BE8E}" srcId="{84C1CEA4-7946-4BA4-BB30-CE89BCB5DA9F}" destId="{A2A89ACF-CACA-485E-8CD0-615F725D5538}" srcOrd="0" destOrd="0" parTransId="{0DEF63EE-A38A-4FC4-91BC-B09756A8C9B3}" sibTransId="{407AC3D4-A152-4109-8487-507C9AB85C8F}"/>
    <dgm:cxn modelId="{C0A9D156-B201-6C40-B7E0-70C945BF1937}" type="presOf" srcId="{989868BB-B9B5-4216-8C9F-159558AF2ADD}" destId="{05346CE6-832A-BF4A-A383-7360056EEA64}" srcOrd="0" destOrd="0" presId="urn:microsoft.com/office/officeart/2008/layout/LinedList"/>
    <dgm:cxn modelId="{E8F7A70A-1D85-4C69-9082-8C992B5970D3}" srcId="{84C1CEA4-7946-4BA4-BB30-CE89BCB5DA9F}" destId="{0AA164DB-4BF9-4168-A4D3-4E6073055302}" srcOrd="5" destOrd="0" parTransId="{FFFAFCAA-A609-4797-BF36-92634413ACF1}" sibTransId="{49569419-4911-4864-B8FE-ED937918E972}"/>
    <dgm:cxn modelId="{ECC6CC38-6411-42F8-8645-E60054B14BA6}" srcId="{84C1CEA4-7946-4BA4-BB30-CE89BCB5DA9F}" destId="{01B70AEF-6522-4B1F-9E8D-1D97444DD12A}" srcOrd="2" destOrd="0" parTransId="{EBD4DB49-61E1-4DCA-AD0F-1839604586D4}" sibTransId="{D9C0F730-46CC-4C7B-8D5E-811064AD917F}"/>
    <dgm:cxn modelId="{A73D42DA-5787-4617-BBF2-688E9314AD2B}" srcId="{84C1CEA4-7946-4BA4-BB30-CE89BCB5DA9F}" destId="{0A8A4E0B-5C83-4135-AC5A-D7EBEFE3F25E}" srcOrd="4" destOrd="0" parTransId="{420D9ACC-6797-4131-A3D9-CFA56F059934}" sibTransId="{BBD41148-5BB2-4263-AD48-C28896430128}"/>
    <dgm:cxn modelId="{E56372BB-865C-B943-B5F5-727FC71611A2}" type="presOf" srcId="{8B640BD8-230C-4058-B645-D453993A9E50}" destId="{5C724E54-7A8A-654B-A8B7-31AB505C11F9}" srcOrd="0" destOrd="0" presId="urn:microsoft.com/office/officeart/2008/layout/LinedList"/>
    <dgm:cxn modelId="{432F32DA-2283-4557-B721-E621F5F20D86}" srcId="{84C1CEA4-7946-4BA4-BB30-CE89BCB5DA9F}" destId="{8B640BD8-230C-4058-B645-D453993A9E50}" srcOrd="3" destOrd="0" parTransId="{84E980BD-C3DA-4DC0-B10A-E41F9331EA81}" sibTransId="{9E62D920-87A5-4415-BFE6-C5DDCE3A75AF}"/>
    <dgm:cxn modelId="{87AFD1E8-DF06-6F4C-AFAB-DDE5CA4CE437}" type="presOf" srcId="{A2A89ACF-CACA-485E-8CD0-615F725D5538}" destId="{8C89DAE4-F222-FD47-815E-3BC44ABF6B5B}" srcOrd="0" destOrd="0" presId="urn:microsoft.com/office/officeart/2008/layout/LinedList"/>
    <dgm:cxn modelId="{B54C3ADF-D003-9449-9C6D-69BAB691CA6D}" type="presOf" srcId="{0AA164DB-4BF9-4168-A4D3-4E6073055302}" destId="{498F95A1-0C17-D84B-B897-4B747E622CAC}" srcOrd="0" destOrd="0" presId="urn:microsoft.com/office/officeart/2008/layout/LinedList"/>
    <dgm:cxn modelId="{96761D8C-6F89-496E-A704-EE9E90C17737}" srcId="{84C1CEA4-7946-4BA4-BB30-CE89BCB5DA9F}" destId="{989868BB-B9B5-4216-8C9F-159558AF2ADD}" srcOrd="1" destOrd="0" parTransId="{F162353B-0167-4B14-8E99-48805408EAD6}" sibTransId="{9DEFD45A-EF58-4221-9C6B-EEFD7DDA5AC6}"/>
    <dgm:cxn modelId="{8BFE0206-7062-0745-B588-5A2D12CDA15A}" type="presParOf" srcId="{C006218A-BF05-6C41-B323-941118AA5ED7}" destId="{F7EFDDC2-032C-E142-BC51-9D08CDC6C613}" srcOrd="0" destOrd="0" presId="urn:microsoft.com/office/officeart/2008/layout/LinedList"/>
    <dgm:cxn modelId="{126013F2-9B7F-EB42-B319-C2B1EF90ED93}" type="presParOf" srcId="{C006218A-BF05-6C41-B323-941118AA5ED7}" destId="{FC8C1AAA-0DF3-754F-936A-D0EAC8EFD963}" srcOrd="1" destOrd="0" presId="urn:microsoft.com/office/officeart/2008/layout/LinedList"/>
    <dgm:cxn modelId="{27A29488-7107-904E-8CCC-08244BFAF140}" type="presParOf" srcId="{FC8C1AAA-0DF3-754F-936A-D0EAC8EFD963}" destId="{8C89DAE4-F222-FD47-815E-3BC44ABF6B5B}" srcOrd="0" destOrd="0" presId="urn:microsoft.com/office/officeart/2008/layout/LinedList"/>
    <dgm:cxn modelId="{EC6DCA87-8BDD-B949-AA23-B0691A19F03B}" type="presParOf" srcId="{FC8C1AAA-0DF3-754F-936A-D0EAC8EFD963}" destId="{3178B77F-B760-4941-B28E-8578EB415343}" srcOrd="1" destOrd="0" presId="urn:microsoft.com/office/officeart/2008/layout/LinedList"/>
    <dgm:cxn modelId="{1BBF24F5-E0C5-F64D-8F40-9B11DBE5D93F}" type="presParOf" srcId="{C006218A-BF05-6C41-B323-941118AA5ED7}" destId="{23C2D767-D91A-7C46-B110-2DEF2B97DB5B}" srcOrd="2" destOrd="0" presId="urn:microsoft.com/office/officeart/2008/layout/LinedList"/>
    <dgm:cxn modelId="{6153BBA1-E34A-CB46-B7EF-E2A1EF5B15BA}" type="presParOf" srcId="{C006218A-BF05-6C41-B323-941118AA5ED7}" destId="{E75AAA8B-9EC9-8F48-8714-570476DAA55F}" srcOrd="3" destOrd="0" presId="urn:microsoft.com/office/officeart/2008/layout/LinedList"/>
    <dgm:cxn modelId="{935B7DCF-B56D-564D-98ED-A0091F1E74C6}" type="presParOf" srcId="{E75AAA8B-9EC9-8F48-8714-570476DAA55F}" destId="{05346CE6-832A-BF4A-A383-7360056EEA64}" srcOrd="0" destOrd="0" presId="urn:microsoft.com/office/officeart/2008/layout/LinedList"/>
    <dgm:cxn modelId="{87BC6D78-1339-2C49-9B57-933A904E6EF5}" type="presParOf" srcId="{E75AAA8B-9EC9-8F48-8714-570476DAA55F}" destId="{992C74F4-2499-B342-A7DD-0A1777C52B6A}" srcOrd="1" destOrd="0" presId="urn:microsoft.com/office/officeart/2008/layout/LinedList"/>
    <dgm:cxn modelId="{53120C55-3F8A-0944-9177-0D4B765F65C6}" type="presParOf" srcId="{C006218A-BF05-6C41-B323-941118AA5ED7}" destId="{E89F9BB6-603E-C548-B6A9-A5BBE2F69204}" srcOrd="4" destOrd="0" presId="urn:microsoft.com/office/officeart/2008/layout/LinedList"/>
    <dgm:cxn modelId="{B52481AA-84ED-294F-B8C4-5287A92DE870}" type="presParOf" srcId="{C006218A-BF05-6C41-B323-941118AA5ED7}" destId="{7F0FF8BC-BA89-2744-BD5C-99F96CB1F0CA}" srcOrd="5" destOrd="0" presId="urn:microsoft.com/office/officeart/2008/layout/LinedList"/>
    <dgm:cxn modelId="{0AB1CC19-2623-2742-9103-8F3DBB8DCF67}" type="presParOf" srcId="{7F0FF8BC-BA89-2744-BD5C-99F96CB1F0CA}" destId="{958472E0-08A6-4048-89C1-2BE0D6A3FDFC}" srcOrd="0" destOrd="0" presId="urn:microsoft.com/office/officeart/2008/layout/LinedList"/>
    <dgm:cxn modelId="{1EF115EB-948A-244F-856D-6E81B4838B32}" type="presParOf" srcId="{7F0FF8BC-BA89-2744-BD5C-99F96CB1F0CA}" destId="{D14A6585-4A7F-A34F-8F25-94946577B6AB}" srcOrd="1" destOrd="0" presId="urn:microsoft.com/office/officeart/2008/layout/LinedList"/>
    <dgm:cxn modelId="{319026AF-F6D7-BF47-8BAD-D207704BBFB2}" type="presParOf" srcId="{C006218A-BF05-6C41-B323-941118AA5ED7}" destId="{E753D61F-4166-3449-8E5B-4178CF3668C2}" srcOrd="6" destOrd="0" presId="urn:microsoft.com/office/officeart/2008/layout/LinedList"/>
    <dgm:cxn modelId="{5839DC2A-72CC-7940-B1EC-7634C6E4C0B4}" type="presParOf" srcId="{C006218A-BF05-6C41-B323-941118AA5ED7}" destId="{96422A93-1180-2A48-B909-2F2DE73A6C3D}" srcOrd="7" destOrd="0" presId="urn:microsoft.com/office/officeart/2008/layout/LinedList"/>
    <dgm:cxn modelId="{D453DCC4-89BB-7F43-BB15-D3CA6E1181B4}" type="presParOf" srcId="{96422A93-1180-2A48-B909-2F2DE73A6C3D}" destId="{5C724E54-7A8A-654B-A8B7-31AB505C11F9}" srcOrd="0" destOrd="0" presId="urn:microsoft.com/office/officeart/2008/layout/LinedList"/>
    <dgm:cxn modelId="{83BB9813-C60A-F64F-A68C-1CA23F0BF2F5}" type="presParOf" srcId="{96422A93-1180-2A48-B909-2F2DE73A6C3D}" destId="{87F09824-D99F-1549-931C-F2A52B5D1758}" srcOrd="1" destOrd="0" presId="urn:microsoft.com/office/officeart/2008/layout/LinedList"/>
    <dgm:cxn modelId="{DBCD9486-2B6A-D647-95C3-057CD32CF6C1}" type="presParOf" srcId="{C006218A-BF05-6C41-B323-941118AA5ED7}" destId="{B8B18D7F-D65F-034D-9DCC-72A8345B3991}" srcOrd="8" destOrd="0" presId="urn:microsoft.com/office/officeart/2008/layout/LinedList"/>
    <dgm:cxn modelId="{A9D935DB-A7C4-9D4B-A71F-3B87F25C9224}" type="presParOf" srcId="{C006218A-BF05-6C41-B323-941118AA5ED7}" destId="{06527B3E-E9F5-FC45-AC71-2951C7EC5894}" srcOrd="9" destOrd="0" presId="urn:microsoft.com/office/officeart/2008/layout/LinedList"/>
    <dgm:cxn modelId="{8DE732A8-DBB4-9B49-B092-FF57617E5F02}" type="presParOf" srcId="{06527B3E-E9F5-FC45-AC71-2951C7EC5894}" destId="{E69F055E-36CA-D548-9AB0-5AA42BF76685}" srcOrd="0" destOrd="0" presId="urn:microsoft.com/office/officeart/2008/layout/LinedList"/>
    <dgm:cxn modelId="{8470E153-5A9B-1F45-BD1E-936F0385C137}" type="presParOf" srcId="{06527B3E-E9F5-FC45-AC71-2951C7EC5894}" destId="{77E6B231-413C-3E4C-9B27-1AADEAA94B99}" srcOrd="1" destOrd="0" presId="urn:microsoft.com/office/officeart/2008/layout/LinedList"/>
    <dgm:cxn modelId="{3917F077-221F-5542-A2CF-807CD7168AF2}" type="presParOf" srcId="{C006218A-BF05-6C41-B323-941118AA5ED7}" destId="{18F4E713-5EF8-9342-A7F4-FDCE7F06093E}" srcOrd="10" destOrd="0" presId="urn:microsoft.com/office/officeart/2008/layout/LinedList"/>
    <dgm:cxn modelId="{C8DF5E1C-6174-A349-AB2A-945D5008205E}" type="presParOf" srcId="{C006218A-BF05-6C41-B323-941118AA5ED7}" destId="{BBEB8D34-4FAE-3A44-B26E-E83AF2073D64}" srcOrd="11" destOrd="0" presId="urn:microsoft.com/office/officeart/2008/layout/LinedList"/>
    <dgm:cxn modelId="{616149C2-BE31-BE4A-B208-D4C6D444AB56}" type="presParOf" srcId="{BBEB8D34-4FAE-3A44-B26E-E83AF2073D64}" destId="{498F95A1-0C17-D84B-B897-4B747E622CAC}" srcOrd="0" destOrd="0" presId="urn:microsoft.com/office/officeart/2008/layout/LinedList"/>
    <dgm:cxn modelId="{33729C71-6801-A944-9B63-BD0674F9E8BA}" type="presParOf" srcId="{BBEB8D34-4FAE-3A44-B26E-E83AF2073D64}" destId="{6FC9ECDD-2F49-A248-A530-57B9812BF01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0660671-6160-4849-AE82-93E2878D62F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7F48A8B-5B80-42BF-8E2F-65C0D01B5912}">
      <dgm:prSet/>
      <dgm:spPr/>
      <dgm:t>
        <a:bodyPr/>
        <a:lstStyle/>
        <a:p>
          <a:r>
            <a:rPr lang="ru-RU" b="1" dirty="0"/>
            <a:t>Culegerea rezumatelor </a:t>
          </a:r>
          <a:r>
            <a:rPr lang="ru-RU" dirty="0"/>
            <a:t>reunește declarațiile</a:t>
          </a:r>
          <a:r>
            <a:rPr lang="ro-MD" dirty="0"/>
            <a:t> beneficiarului</a:t>
          </a:r>
          <a:r>
            <a:rPr lang="ru-RU" dirty="0"/>
            <a:t> și îl invită să continue; de obicei sunt scurte, doar câteva propoziții, adesea se încheie cu "Ce altceva?" (întrebare deschisă).</a:t>
          </a:r>
          <a:endParaRPr lang="en-US" dirty="0"/>
        </a:p>
      </dgm:t>
    </dgm:pt>
    <dgm:pt modelId="{1463A74C-F858-4FDC-85B0-6031FA6F4913}" type="parTrans" cxnId="{EEED5527-0E6E-4380-8BDA-F7E162C50CFD}">
      <dgm:prSet/>
      <dgm:spPr/>
      <dgm:t>
        <a:bodyPr/>
        <a:lstStyle/>
        <a:p>
          <a:endParaRPr lang="en-US"/>
        </a:p>
      </dgm:t>
    </dgm:pt>
    <dgm:pt modelId="{4E872D2A-0D6D-4F01-9D73-8EC7B2609473}" type="sibTrans" cxnId="{EEED5527-0E6E-4380-8BDA-F7E162C50CFD}">
      <dgm:prSet/>
      <dgm:spPr/>
      <dgm:t>
        <a:bodyPr/>
        <a:lstStyle/>
        <a:p>
          <a:endParaRPr lang="en-US"/>
        </a:p>
      </dgm:t>
    </dgm:pt>
    <dgm:pt modelId="{39D9E2C5-CAD8-46C1-8533-464CC3CFA233}">
      <dgm:prSet/>
      <dgm:spPr/>
      <dgm:t>
        <a:bodyPr/>
        <a:lstStyle/>
        <a:p>
          <a:r>
            <a:rPr lang="ru-RU" b="1" dirty="0" err="1"/>
            <a:t>Exemplu</a:t>
          </a:r>
          <a:r>
            <a:rPr lang="ru-RU" b="1" dirty="0"/>
            <a:t>: </a:t>
          </a:r>
          <a:r>
            <a:rPr lang="en-GB" i="1" dirty="0"/>
            <a:t>"Deci, această (problemă/ problemă/ boală) v-a făcut să vă simțiți... Ceea ce vă îngrijorează este... ... Ați menționat, de asemenea, că... Ce altceva?</a:t>
          </a:r>
          <a:r>
            <a:rPr lang="ru-RU" b="1" dirty="0"/>
            <a:t>" </a:t>
          </a:r>
          <a:endParaRPr lang="en-US" dirty="0"/>
        </a:p>
      </dgm:t>
    </dgm:pt>
    <dgm:pt modelId="{306678B6-6A68-4695-8D5B-BDDB82CE7426}" type="parTrans" cxnId="{55092328-144C-4397-912C-CCE294654550}">
      <dgm:prSet/>
      <dgm:spPr/>
      <dgm:t>
        <a:bodyPr/>
        <a:lstStyle/>
        <a:p>
          <a:endParaRPr lang="en-US"/>
        </a:p>
      </dgm:t>
    </dgm:pt>
    <dgm:pt modelId="{B813B846-7E27-491D-963A-1D42C7B4708D}" type="sibTrans" cxnId="{55092328-144C-4397-912C-CCE294654550}">
      <dgm:prSet/>
      <dgm:spPr/>
      <dgm:t>
        <a:bodyPr/>
        <a:lstStyle/>
        <a:p>
          <a:endParaRPr lang="en-US"/>
        </a:p>
      </dgm:t>
    </dgm:pt>
    <dgm:pt modelId="{B08C19D2-CC25-4341-84EC-9D27DB3AFCFE}" type="pres">
      <dgm:prSet presAssocID="{D0660671-6160-4849-AE82-93E2878D62F3}" presName="linear" presStyleCnt="0">
        <dgm:presLayoutVars>
          <dgm:animLvl val="lvl"/>
          <dgm:resizeHandles val="exact"/>
        </dgm:presLayoutVars>
      </dgm:prSet>
      <dgm:spPr/>
      <dgm:t>
        <a:bodyPr/>
        <a:lstStyle/>
        <a:p>
          <a:endParaRPr lang="ru-RU"/>
        </a:p>
      </dgm:t>
    </dgm:pt>
    <dgm:pt modelId="{05E18949-D86F-8048-B378-196E6406BC32}" type="pres">
      <dgm:prSet presAssocID="{97F48A8B-5B80-42BF-8E2F-65C0D01B5912}" presName="parentText" presStyleLbl="node1" presStyleIdx="0" presStyleCnt="2">
        <dgm:presLayoutVars>
          <dgm:chMax val="0"/>
          <dgm:bulletEnabled val="1"/>
        </dgm:presLayoutVars>
      </dgm:prSet>
      <dgm:spPr/>
      <dgm:t>
        <a:bodyPr/>
        <a:lstStyle/>
        <a:p>
          <a:endParaRPr lang="ru-RU"/>
        </a:p>
      </dgm:t>
    </dgm:pt>
    <dgm:pt modelId="{CE00FF61-04E6-2B4B-967C-E11F06074F64}" type="pres">
      <dgm:prSet presAssocID="{4E872D2A-0D6D-4F01-9D73-8EC7B2609473}" presName="spacer" presStyleCnt="0"/>
      <dgm:spPr/>
    </dgm:pt>
    <dgm:pt modelId="{12623D5B-803D-6248-AC67-CA24A35C1064}" type="pres">
      <dgm:prSet presAssocID="{39D9E2C5-CAD8-46C1-8533-464CC3CFA233}" presName="parentText" presStyleLbl="node1" presStyleIdx="1" presStyleCnt="2">
        <dgm:presLayoutVars>
          <dgm:chMax val="0"/>
          <dgm:bulletEnabled val="1"/>
        </dgm:presLayoutVars>
      </dgm:prSet>
      <dgm:spPr/>
      <dgm:t>
        <a:bodyPr/>
        <a:lstStyle/>
        <a:p>
          <a:endParaRPr lang="ru-RU"/>
        </a:p>
      </dgm:t>
    </dgm:pt>
  </dgm:ptLst>
  <dgm:cxnLst>
    <dgm:cxn modelId="{92FEDF8E-91A3-9649-80EF-58BEB6F62495}" type="presOf" srcId="{39D9E2C5-CAD8-46C1-8533-464CC3CFA233}" destId="{12623D5B-803D-6248-AC67-CA24A35C1064}" srcOrd="0" destOrd="0" presId="urn:microsoft.com/office/officeart/2005/8/layout/vList2"/>
    <dgm:cxn modelId="{2F0908FF-8C6F-A343-9157-2F3F0E3FC6B0}" type="presOf" srcId="{D0660671-6160-4849-AE82-93E2878D62F3}" destId="{B08C19D2-CC25-4341-84EC-9D27DB3AFCFE}" srcOrd="0" destOrd="0" presId="urn:microsoft.com/office/officeart/2005/8/layout/vList2"/>
    <dgm:cxn modelId="{55092328-144C-4397-912C-CCE294654550}" srcId="{D0660671-6160-4849-AE82-93E2878D62F3}" destId="{39D9E2C5-CAD8-46C1-8533-464CC3CFA233}" srcOrd="1" destOrd="0" parTransId="{306678B6-6A68-4695-8D5B-BDDB82CE7426}" sibTransId="{B813B846-7E27-491D-963A-1D42C7B4708D}"/>
    <dgm:cxn modelId="{BA1B7A13-9ED4-804B-985E-8D31597F2B98}" type="presOf" srcId="{97F48A8B-5B80-42BF-8E2F-65C0D01B5912}" destId="{05E18949-D86F-8048-B378-196E6406BC32}" srcOrd="0" destOrd="0" presId="urn:microsoft.com/office/officeart/2005/8/layout/vList2"/>
    <dgm:cxn modelId="{EEED5527-0E6E-4380-8BDA-F7E162C50CFD}" srcId="{D0660671-6160-4849-AE82-93E2878D62F3}" destId="{97F48A8B-5B80-42BF-8E2F-65C0D01B5912}" srcOrd="0" destOrd="0" parTransId="{1463A74C-F858-4FDC-85B0-6031FA6F4913}" sibTransId="{4E872D2A-0D6D-4F01-9D73-8EC7B2609473}"/>
    <dgm:cxn modelId="{7F5F8D6B-E5DB-1544-9C61-042710F32F98}" type="presParOf" srcId="{B08C19D2-CC25-4341-84EC-9D27DB3AFCFE}" destId="{05E18949-D86F-8048-B378-196E6406BC32}" srcOrd="0" destOrd="0" presId="urn:microsoft.com/office/officeart/2005/8/layout/vList2"/>
    <dgm:cxn modelId="{F86DFFB2-3BA9-3F4C-9A58-9D284D6D7B41}" type="presParOf" srcId="{B08C19D2-CC25-4341-84EC-9D27DB3AFCFE}" destId="{CE00FF61-04E6-2B4B-967C-E11F06074F64}" srcOrd="1" destOrd="0" presId="urn:microsoft.com/office/officeart/2005/8/layout/vList2"/>
    <dgm:cxn modelId="{7B3D0793-1D50-0246-84CD-84ED3852ACD4}" type="presParOf" srcId="{B08C19D2-CC25-4341-84EC-9D27DB3AFCFE}" destId="{12623D5B-803D-6248-AC67-CA24A35C106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4DA6FBB-32D0-45D4-92A4-32FDAB8A09D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B8121C6-89AC-4FFD-BEDC-2DFD84441002}">
      <dgm:prSet/>
      <dgm:spPr/>
      <dgm:t>
        <a:bodyPr/>
        <a:lstStyle/>
        <a:p>
          <a:r>
            <a:rPr lang="ru-RU" b="1" dirty="0"/>
            <a:t>Rezumatele de legătură </a:t>
          </a:r>
          <a:r>
            <a:rPr lang="ru-RU" dirty="0"/>
            <a:t>conectează ceea ce a menționat</a:t>
          </a:r>
          <a:r>
            <a:rPr lang="ro-MD" dirty="0"/>
            <a:t> beneficiarul</a:t>
          </a:r>
          <a:r>
            <a:rPr lang="ru-RU" dirty="0"/>
            <a:t> cu o afirmație sau idee relevantă care a apărut într-o conversație sau sesiune anterioară</a:t>
          </a:r>
          <a:r>
            <a:rPr lang="en-GB" dirty="0"/>
            <a:t>: </a:t>
          </a:r>
          <a:r>
            <a:rPr lang="ru-RU" dirty="0"/>
            <a:t>încurajează </a:t>
          </a:r>
          <a:r>
            <a:rPr lang="ro-MD" dirty="0"/>
            <a:t>beneficiarul</a:t>
          </a:r>
          <a:r>
            <a:rPr lang="ru-RU" dirty="0"/>
            <a:t> să reflecteze asupra relației dintre subiecte</a:t>
          </a:r>
          <a:r>
            <a:rPr lang="en-GB" dirty="0"/>
            <a:t>; </a:t>
          </a:r>
          <a:r>
            <a:rPr lang="ru-RU" dirty="0"/>
            <a:t>utile pentru clarificarea ambivalenței unui client (mai bine să folosiți "și" decât "dar")</a:t>
          </a:r>
          <a:endParaRPr lang="en-US" dirty="0"/>
        </a:p>
      </dgm:t>
    </dgm:pt>
    <dgm:pt modelId="{E6799706-48BB-41E8-A422-4A021625FC2C}" type="parTrans" cxnId="{162854DF-3BA6-48E2-87B4-58401D8667A4}">
      <dgm:prSet/>
      <dgm:spPr/>
      <dgm:t>
        <a:bodyPr/>
        <a:lstStyle/>
        <a:p>
          <a:endParaRPr lang="en-US"/>
        </a:p>
      </dgm:t>
    </dgm:pt>
    <dgm:pt modelId="{4E8FD217-7DAF-4197-B5F6-BE2370A80207}" type="sibTrans" cxnId="{162854DF-3BA6-48E2-87B4-58401D8667A4}">
      <dgm:prSet/>
      <dgm:spPr/>
      <dgm:t>
        <a:bodyPr/>
        <a:lstStyle/>
        <a:p>
          <a:endParaRPr lang="en-US"/>
        </a:p>
      </dgm:t>
    </dgm:pt>
    <dgm:pt modelId="{BBE8F0D3-E9F7-4F9D-81D2-D6E49FF2699D}">
      <dgm:prSet/>
      <dgm:spPr/>
      <dgm:t>
        <a:bodyPr/>
        <a:lstStyle/>
        <a:p>
          <a:r>
            <a:rPr lang="ru-RU" b="1"/>
            <a:t>Exemplu: </a:t>
          </a:r>
          <a:r>
            <a:rPr lang="ru-RU" i="1"/>
            <a:t>"Se pare că ești înclinat spre două direcții diferite. Pe de o parte, sunteți îngrijorat că... ... Pe de altă parte, sunteți... Sunteți îngrijorat și, în același timp, nu sunteți îngrijorat."</a:t>
          </a:r>
          <a:endParaRPr lang="en-US"/>
        </a:p>
      </dgm:t>
    </dgm:pt>
    <dgm:pt modelId="{472C8CAF-81A5-44BD-A5DB-81BBFC6625BE}" type="parTrans" cxnId="{9D11D0AD-6E2B-4B90-8EFB-DE9C00483921}">
      <dgm:prSet/>
      <dgm:spPr/>
      <dgm:t>
        <a:bodyPr/>
        <a:lstStyle/>
        <a:p>
          <a:endParaRPr lang="en-US"/>
        </a:p>
      </dgm:t>
    </dgm:pt>
    <dgm:pt modelId="{541D1EFC-82DD-44B0-87AB-FDFD0F129250}" type="sibTrans" cxnId="{9D11D0AD-6E2B-4B90-8EFB-DE9C00483921}">
      <dgm:prSet/>
      <dgm:spPr/>
      <dgm:t>
        <a:bodyPr/>
        <a:lstStyle/>
        <a:p>
          <a:endParaRPr lang="en-US"/>
        </a:p>
      </dgm:t>
    </dgm:pt>
    <dgm:pt modelId="{0F885667-DFFC-5B4E-8892-B86213BD606D}" type="pres">
      <dgm:prSet presAssocID="{44DA6FBB-32D0-45D4-92A4-32FDAB8A09DB}" presName="hierChild1" presStyleCnt="0">
        <dgm:presLayoutVars>
          <dgm:chPref val="1"/>
          <dgm:dir/>
          <dgm:animOne val="branch"/>
          <dgm:animLvl val="lvl"/>
          <dgm:resizeHandles/>
        </dgm:presLayoutVars>
      </dgm:prSet>
      <dgm:spPr/>
      <dgm:t>
        <a:bodyPr/>
        <a:lstStyle/>
        <a:p>
          <a:endParaRPr lang="ru-RU"/>
        </a:p>
      </dgm:t>
    </dgm:pt>
    <dgm:pt modelId="{17DB5588-AB7B-DE4A-A15C-819DFA5F818D}" type="pres">
      <dgm:prSet presAssocID="{AB8121C6-89AC-4FFD-BEDC-2DFD84441002}" presName="hierRoot1" presStyleCnt="0"/>
      <dgm:spPr/>
    </dgm:pt>
    <dgm:pt modelId="{E0135716-A947-8547-9A29-D570E82C6769}" type="pres">
      <dgm:prSet presAssocID="{AB8121C6-89AC-4FFD-BEDC-2DFD84441002}" presName="composite" presStyleCnt="0"/>
      <dgm:spPr/>
    </dgm:pt>
    <dgm:pt modelId="{EA2F528B-1637-9543-8C59-20266A90F7D5}" type="pres">
      <dgm:prSet presAssocID="{AB8121C6-89AC-4FFD-BEDC-2DFD84441002}" presName="background" presStyleLbl="node0" presStyleIdx="0" presStyleCnt="2"/>
      <dgm:spPr/>
    </dgm:pt>
    <dgm:pt modelId="{BAA3E83F-9710-9644-8DF2-5A41D2CBF9B9}" type="pres">
      <dgm:prSet presAssocID="{AB8121C6-89AC-4FFD-BEDC-2DFD84441002}" presName="text" presStyleLbl="fgAcc0" presStyleIdx="0" presStyleCnt="2">
        <dgm:presLayoutVars>
          <dgm:chPref val="3"/>
        </dgm:presLayoutVars>
      </dgm:prSet>
      <dgm:spPr/>
      <dgm:t>
        <a:bodyPr/>
        <a:lstStyle/>
        <a:p>
          <a:endParaRPr lang="ru-RU"/>
        </a:p>
      </dgm:t>
    </dgm:pt>
    <dgm:pt modelId="{568BFE80-11C2-9C40-8A90-F29C9618D3E8}" type="pres">
      <dgm:prSet presAssocID="{AB8121C6-89AC-4FFD-BEDC-2DFD84441002}" presName="hierChild2" presStyleCnt="0"/>
      <dgm:spPr/>
    </dgm:pt>
    <dgm:pt modelId="{12D585C4-0961-994A-9F97-689E122EEF93}" type="pres">
      <dgm:prSet presAssocID="{BBE8F0D3-E9F7-4F9D-81D2-D6E49FF2699D}" presName="hierRoot1" presStyleCnt="0"/>
      <dgm:spPr/>
    </dgm:pt>
    <dgm:pt modelId="{E001516E-D933-AD4C-851D-241F761B83CC}" type="pres">
      <dgm:prSet presAssocID="{BBE8F0D3-E9F7-4F9D-81D2-D6E49FF2699D}" presName="composite" presStyleCnt="0"/>
      <dgm:spPr/>
    </dgm:pt>
    <dgm:pt modelId="{576D4309-DD6B-864D-A08F-608CA4250FE9}" type="pres">
      <dgm:prSet presAssocID="{BBE8F0D3-E9F7-4F9D-81D2-D6E49FF2699D}" presName="background" presStyleLbl="node0" presStyleIdx="1" presStyleCnt="2"/>
      <dgm:spPr/>
    </dgm:pt>
    <dgm:pt modelId="{81C5C86A-799F-3A49-B8BC-400D92CEDBE1}" type="pres">
      <dgm:prSet presAssocID="{BBE8F0D3-E9F7-4F9D-81D2-D6E49FF2699D}" presName="text" presStyleLbl="fgAcc0" presStyleIdx="1" presStyleCnt="2">
        <dgm:presLayoutVars>
          <dgm:chPref val="3"/>
        </dgm:presLayoutVars>
      </dgm:prSet>
      <dgm:spPr/>
      <dgm:t>
        <a:bodyPr/>
        <a:lstStyle/>
        <a:p>
          <a:endParaRPr lang="ru-RU"/>
        </a:p>
      </dgm:t>
    </dgm:pt>
    <dgm:pt modelId="{CBE72E5F-703F-8842-9D92-CF374D5C1875}" type="pres">
      <dgm:prSet presAssocID="{BBE8F0D3-E9F7-4F9D-81D2-D6E49FF2699D}" presName="hierChild2" presStyleCnt="0"/>
      <dgm:spPr/>
    </dgm:pt>
  </dgm:ptLst>
  <dgm:cxnLst>
    <dgm:cxn modelId="{9D11D0AD-6E2B-4B90-8EFB-DE9C00483921}" srcId="{44DA6FBB-32D0-45D4-92A4-32FDAB8A09DB}" destId="{BBE8F0D3-E9F7-4F9D-81D2-D6E49FF2699D}" srcOrd="1" destOrd="0" parTransId="{472C8CAF-81A5-44BD-A5DB-81BBFC6625BE}" sibTransId="{541D1EFC-82DD-44B0-87AB-FDFD0F129250}"/>
    <dgm:cxn modelId="{CCC00106-A63F-074C-BF14-0B0D0F9950AA}" type="presOf" srcId="{44DA6FBB-32D0-45D4-92A4-32FDAB8A09DB}" destId="{0F885667-DFFC-5B4E-8892-B86213BD606D}" srcOrd="0" destOrd="0" presId="urn:microsoft.com/office/officeart/2005/8/layout/hierarchy1"/>
    <dgm:cxn modelId="{3A0033B5-2816-6547-9955-D026A4BB5768}" type="presOf" srcId="{AB8121C6-89AC-4FFD-BEDC-2DFD84441002}" destId="{BAA3E83F-9710-9644-8DF2-5A41D2CBF9B9}" srcOrd="0" destOrd="0" presId="urn:microsoft.com/office/officeart/2005/8/layout/hierarchy1"/>
    <dgm:cxn modelId="{3CEF948C-A2D4-C848-8525-CBE4D42E27B0}" type="presOf" srcId="{BBE8F0D3-E9F7-4F9D-81D2-D6E49FF2699D}" destId="{81C5C86A-799F-3A49-B8BC-400D92CEDBE1}" srcOrd="0" destOrd="0" presId="urn:microsoft.com/office/officeart/2005/8/layout/hierarchy1"/>
    <dgm:cxn modelId="{162854DF-3BA6-48E2-87B4-58401D8667A4}" srcId="{44DA6FBB-32D0-45D4-92A4-32FDAB8A09DB}" destId="{AB8121C6-89AC-4FFD-BEDC-2DFD84441002}" srcOrd="0" destOrd="0" parTransId="{E6799706-48BB-41E8-A422-4A021625FC2C}" sibTransId="{4E8FD217-7DAF-4197-B5F6-BE2370A80207}"/>
    <dgm:cxn modelId="{137AE23B-87AF-CC47-A7DD-33291F502E70}" type="presParOf" srcId="{0F885667-DFFC-5B4E-8892-B86213BD606D}" destId="{17DB5588-AB7B-DE4A-A15C-819DFA5F818D}" srcOrd="0" destOrd="0" presId="urn:microsoft.com/office/officeart/2005/8/layout/hierarchy1"/>
    <dgm:cxn modelId="{5DD95859-BDFF-A442-AC8E-3F4C667340CD}" type="presParOf" srcId="{17DB5588-AB7B-DE4A-A15C-819DFA5F818D}" destId="{E0135716-A947-8547-9A29-D570E82C6769}" srcOrd="0" destOrd="0" presId="urn:microsoft.com/office/officeart/2005/8/layout/hierarchy1"/>
    <dgm:cxn modelId="{1343DA32-A60C-F545-9127-33187ACE0096}" type="presParOf" srcId="{E0135716-A947-8547-9A29-D570E82C6769}" destId="{EA2F528B-1637-9543-8C59-20266A90F7D5}" srcOrd="0" destOrd="0" presId="urn:microsoft.com/office/officeart/2005/8/layout/hierarchy1"/>
    <dgm:cxn modelId="{2EB92A7C-1431-294F-B128-9C5A2AAC954A}" type="presParOf" srcId="{E0135716-A947-8547-9A29-D570E82C6769}" destId="{BAA3E83F-9710-9644-8DF2-5A41D2CBF9B9}" srcOrd="1" destOrd="0" presId="urn:microsoft.com/office/officeart/2005/8/layout/hierarchy1"/>
    <dgm:cxn modelId="{9356135A-0F71-D944-A8E8-3EF073819DF3}" type="presParOf" srcId="{17DB5588-AB7B-DE4A-A15C-819DFA5F818D}" destId="{568BFE80-11C2-9C40-8A90-F29C9618D3E8}" srcOrd="1" destOrd="0" presId="urn:microsoft.com/office/officeart/2005/8/layout/hierarchy1"/>
    <dgm:cxn modelId="{5EE48EC1-BE09-7047-83A0-43D76F31FC1F}" type="presParOf" srcId="{0F885667-DFFC-5B4E-8892-B86213BD606D}" destId="{12D585C4-0961-994A-9F97-689E122EEF93}" srcOrd="1" destOrd="0" presId="urn:microsoft.com/office/officeart/2005/8/layout/hierarchy1"/>
    <dgm:cxn modelId="{581FF2CC-0D24-6F4F-8FDF-6C5C2C8E3CE0}" type="presParOf" srcId="{12D585C4-0961-994A-9F97-689E122EEF93}" destId="{E001516E-D933-AD4C-851D-241F761B83CC}" srcOrd="0" destOrd="0" presId="urn:microsoft.com/office/officeart/2005/8/layout/hierarchy1"/>
    <dgm:cxn modelId="{F711A7AE-691A-6149-903C-EC9FAF2887E6}" type="presParOf" srcId="{E001516E-D933-AD4C-851D-241F761B83CC}" destId="{576D4309-DD6B-864D-A08F-608CA4250FE9}" srcOrd="0" destOrd="0" presId="urn:microsoft.com/office/officeart/2005/8/layout/hierarchy1"/>
    <dgm:cxn modelId="{81472CEF-0C11-AE4C-965D-90C4B85E0080}" type="presParOf" srcId="{E001516E-D933-AD4C-851D-241F761B83CC}" destId="{81C5C86A-799F-3A49-B8BC-400D92CEDBE1}" srcOrd="1" destOrd="0" presId="urn:microsoft.com/office/officeart/2005/8/layout/hierarchy1"/>
    <dgm:cxn modelId="{A95B1908-5714-DC4E-A344-E864E47B5EF2}" type="presParOf" srcId="{12D585C4-0961-994A-9F97-689E122EEF93}" destId="{CBE72E5F-703F-8842-9D92-CF374D5C187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550740-A219-4082-A453-7E5885F3280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AE89731-FD9F-448D-8107-CF86715BA703}">
      <dgm:prSet/>
      <dgm:spPr/>
      <dgm:t>
        <a:bodyPr/>
        <a:lstStyle/>
        <a:p>
          <a:r>
            <a:rPr lang="en-US" b="0" i="0" dirty="0" err="1"/>
            <a:t>Ascultarea</a:t>
          </a:r>
          <a:r>
            <a:rPr lang="en-US" b="0" i="0" dirty="0"/>
            <a:t> </a:t>
          </a:r>
          <a:r>
            <a:rPr lang="en-US" b="0" i="0" dirty="0" err="1"/>
            <a:t>necesită</a:t>
          </a:r>
          <a:r>
            <a:rPr lang="en-US" b="0" i="0" dirty="0"/>
            <a:t> </a:t>
          </a:r>
          <a:r>
            <a:rPr lang="en-US" b="0" i="0" dirty="0" err="1"/>
            <a:t>două</a:t>
          </a:r>
          <a:r>
            <a:rPr lang="en-US" b="0" i="0" dirty="0"/>
            <a:t> </a:t>
          </a:r>
          <a:r>
            <a:rPr lang="en-US" b="0" i="0" dirty="0" err="1"/>
            <a:t>acțiuni</a:t>
          </a:r>
          <a:r>
            <a:rPr lang="en-US" b="0" i="0" dirty="0"/>
            <a:t> din </a:t>
          </a:r>
          <a:r>
            <a:rPr lang="en-US" b="0" i="0" dirty="0" err="1"/>
            <a:t>partea</a:t>
          </a:r>
          <a:r>
            <a:rPr lang="en-US" b="0" i="0" dirty="0"/>
            <a:t> </a:t>
          </a:r>
          <a:r>
            <a:rPr lang="en-US" b="0" i="0" dirty="0" err="1"/>
            <a:t>unui</a:t>
          </a:r>
          <a:r>
            <a:rPr lang="en-US" b="0" i="0" dirty="0"/>
            <a:t> </a:t>
          </a:r>
          <a:r>
            <a:rPr lang="en-US" b="0" i="0" dirty="0" err="1"/>
            <a:t>asistent</a:t>
          </a:r>
          <a:r>
            <a:rPr lang="en-US" b="0" i="0" dirty="0"/>
            <a:t> social: </a:t>
          </a:r>
          <a:r>
            <a:rPr lang="en-US" b="0" i="0" dirty="0" err="1"/>
            <a:t>minimizarea</a:t>
          </a:r>
          <a:r>
            <a:rPr lang="en-US" b="0" i="0" dirty="0"/>
            <a:t> </a:t>
          </a:r>
          <a:r>
            <a:rPr lang="en-US" b="0" i="0" dirty="0" err="1"/>
            <a:t>atenției</a:t>
          </a:r>
          <a:r>
            <a:rPr lang="en-US" b="0" i="0" dirty="0"/>
            <a:t> la </a:t>
          </a:r>
          <a:r>
            <a:rPr lang="en-US" b="0" i="0" dirty="0" err="1"/>
            <a:t>propriile</a:t>
          </a:r>
          <a:r>
            <a:rPr lang="en-US" b="0" i="0" dirty="0"/>
            <a:t> </a:t>
          </a:r>
          <a:r>
            <a:rPr lang="en-US" b="0" i="0" dirty="0" err="1"/>
            <a:t>experiențe</a:t>
          </a:r>
          <a:r>
            <a:rPr lang="en-US" b="0" i="0" dirty="0"/>
            <a:t> (</a:t>
          </a:r>
          <a:r>
            <a:rPr lang="en-US" b="0" i="0" dirty="0" err="1"/>
            <a:t>gânduri</a:t>
          </a:r>
          <a:r>
            <a:rPr lang="en-US" b="0" i="0" dirty="0"/>
            <a:t>, </a:t>
          </a:r>
          <a:r>
            <a:rPr lang="en-US" b="0" i="0" dirty="0" err="1"/>
            <a:t>sentimente</a:t>
          </a:r>
          <a:r>
            <a:rPr lang="en-US" b="0" i="0" dirty="0"/>
            <a:t> etc.) </a:t>
          </a:r>
          <a:r>
            <a:rPr lang="en-US" b="0" i="0" dirty="0" err="1"/>
            <a:t>și</a:t>
          </a:r>
          <a:r>
            <a:rPr lang="en-US" b="0" i="0" dirty="0"/>
            <a:t> </a:t>
          </a:r>
          <a:r>
            <a:rPr lang="en-US" b="0" i="0" dirty="0" err="1"/>
            <a:t>concentrarea</a:t>
          </a:r>
          <a:r>
            <a:rPr lang="en-US" b="0" i="0" dirty="0"/>
            <a:t> </a:t>
          </a:r>
          <a:r>
            <a:rPr lang="en-US" b="0" i="0" dirty="0" err="1"/>
            <a:t>asupra</a:t>
          </a:r>
          <a:r>
            <a:rPr lang="ro-MD" b="0" i="0" dirty="0"/>
            <a:t> beneficiarului</a:t>
          </a:r>
          <a:r>
            <a:rPr lang="en-US" b="0" i="0" dirty="0"/>
            <a:t> </a:t>
          </a:r>
          <a:r>
            <a:rPr lang="en-US" b="0" i="0" dirty="0" err="1"/>
            <a:t>pentru</a:t>
          </a:r>
          <a:r>
            <a:rPr lang="en-US" b="0" i="0" dirty="0"/>
            <a:t> a-</a:t>
          </a:r>
          <a:r>
            <a:rPr lang="en-US" b="0" i="0" dirty="0" err="1"/>
            <a:t>i</a:t>
          </a:r>
          <a:r>
            <a:rPr lang="en-US" b="0" i="0" dirty="0"/>
            <a:t> </a:t>
          </a:r>
          <a:r>
            <a:rPr lang="en-US" b="0" i="0" dirty="0" err="1"/>
            <a:t>înțelege</a:t>
          </a:r>
          <a:r>
            <a:rPr lang="en-US" b="0" i="0" dirty="0"/>
            <a:t> </a:t>
          </a:r>
          <a:r>
            <a:rPr lang="en-US" b="0" i="0" dirty="0" err="1"/>
            <a:t>experiențele</a:t>
          </a:r>
          <a:r>
            <a:rPr lang="en-US" b="0" i="0" dirty="0"/>
            <a:t> </a:t>
          </a:r>
          <a:r>
            <a:rPr lang="en-US" b="0" i="0" dirty="0" err="1"/>
            <a:t>și</a:t>
          </a:r>
          <a:r>
            <a:rPr lang="en-US" b="0" i="0" dirty="0"/>
            <a:t> </a:t>
          </a:r>
          <a:r>
            <a:rPr lang="en-US" b="0" i="0" dirty="0" err="1"/>
            <a:t>sentimentele</a:t>
          </a:r>
          <a:r>
            <a:rPr lang="en-US" b="0" i="0" dirty="0"/>
            <a:t>.   </a:t>
          </a:r>
          <a:endParaRPr lang="en-US" dirty="0"/>
        </a:p>
      </dgm:t>
    </dgm:pt>
    <dgm:pt modelId="{8D6F8833-1C8E-4DD8-806B-174062161153}" type="parTrans" cxnId="{9EC98A17-004E-43CB-88C9-21B80367CA90}">
      <dgm:prSet/>
      <dgm:spPr/>
      <dgm:t>
        <a:bodyPr/>
        <a:lstStyle/>
        <a:p>
          <a:endParaRPr lang="en-US"/>
        </a:p>
      </dgm:t>
    </dgm:pt>
    <dgm:pt modelId="{CEB7EAF4-0B57-46CC-9134-4B495CE854C2}" type="sibTrans" cxnId="{9EC98A17-004E-43CB-88C9-21B80367CA90}">
      <dgm:prSet/>
      <dgm:spPr/>
      <dgm:t>
        <a:bodyPr/>
        <a:lstStyle/>
        <a:p>
          <a:endParaRPr lang="en-US"/>
        </a:p>
      </dgm:t>
    </dgm:pt>
    <dgm:pt modelId="{965DE874-95D7-4748-AC64-745029176BA6}">
      <dgm:prSet/>
      <dgm:spPr/>
      <dgm:t>
        <a:bodyPr/>
        <a:lstStyle/>
        <a:p>
          <a:r>
            <a:rPr lang="en-US" b="1" i="0"/>
            <a:t>Este ușor? Deloc. </a:t>
          </a:r>
          <a:endParaRPr lang="en-US"/>
        </a:p>
      </dgm:t>
    </dgm:pt>
    <dgm:pt modelId="{80712BEF-A254-4528-AD62-58EEB5C827A5}" type="parTrans" cxnId="{EE4147F3-2291-4BCD-90F7-EA15AFD83BC5}">
      <dgm:prSet/>
      <dgm:spPr/>
      <dgm:t>
        <a:bodyPr/>
        <a:lstStyle/>
        <a:p>
          <a:endParaRPr lang="en-US"/>
        </a:p>
      </dgm:t>
    </dgm:pt>
    <dgm:pt modelId="{FB20F780-16F7-45AE-8622-3E00F9F49A8F}" type="sibTrans" cxnId="{EE4147F3-2291-4BCD-90F7-EA15AFD83BC5}">
      <dgm:prSet/>
      <dgm:spPr/>
      <dgm:t>
        <a:bodyPr/>
        <a:lstStyle/>
        <a:p>
          <a:endParaRPr lang="en-US"/>
        </a:p>
      </dgm:t>
    </dgm:pt>
    <dgm:pt modelId="{2839B727-7ACA-46D9-986A-A6EEC2FBEAC8}">
      <dgm:prSet/>
      <dgm:spPr/>
      <dgm:t>
        <a:bodyPr/>
        <a:lstStyle/>
        <a:p>
          <a:r>
            <a:rPr lang="en-US" b="1" i="0"/>
            <a:t>Aceasta necesită stăpânirea mai multor microcunoștințe. </a:t>
          </a:r>
          <a:endParaRPr lang="en-US"/>
        </a:p>
      </dgm:t>
    </dgm:pt>
    <dgm:pt modelId="{331829CC-D137-4755-B0F4-D0056AF7E129}" type="parTrans" cxnId="{0B8E9127-799D-438C-9496-B46DE4475FB3}">
      <dgm:prSet/>
      <dgm:spPr/>
      <dgm:t>
        <a:bodyPr/>
        <a:lstStyle/>
        <a:p>
          <a:endParaRPr lang="en-US"/>
        </a:p>
      </dgm:t>
    </dgm:pt>
    <dgm:pt modelId="{39FBE90C-3F38-453E-A699-6FF9BD5BE2E7}" type="sibTrans" cxnId="{0B8E9127-799D-438C-9496-B46DE4475FB3}">
      <dgm:prSet/>
      <dgm:spPr/>
      <dgm:t>
        <a:bodyPr/>
        <a:lstStyle/>
        <a:p>
          <a:endParaRPr lang="en-US"/>
        </a:p>
      </dgm:t>
    </dgm:pt>
    <dgm:pt modelId="{1E8D73B4-1FBB-E94A-A123-80EA3DBE2F5D}" type="pres">
      <dgm:prSet presAssocID="{F3550740-A219-4082-A453-7E5885F32805}" presName="hierChild1" presStyleCnt="0">
        <dgm:presLayoutVars>
          <dgm:chPref val="1"/>
          <dgm:dir/>
          <dgm:animOne val="branch"/>
          <dgm:animLvl val="lvl"/>
          <dgm:resizeHandles/>
        </dgm:presLayoutVars>
      </dgm:prSet>
      <dgm:spPr/>
      <dgm:t>
        <a:bodyPr/>
        <a:lstStyle/>
        <a:p>
          <a:endParaRPr lang="ru-RU"/>
        </a:p>
      </dgm:t>
    </dgm:pt>
    <dgm:pt modelId="{8CFE89BF-F70A-5340-8267-93F3B34969E5}" type="pres">
      <dgm:prSet presAssocID="{1AE89731-FD9F-448D-8107-CF86715BA703}" presName="hierRoot1" presStyleCnt="0"/>
      <dgm:spPr/>
    </dgm:pt>
    <dgm:pt modelId="{66D7BEA1-004E-FD47-9DE7-DFA40D87BE04}" type="pres">
      <dgm:prSet presAssocID="{1AE89731-FD9F-448D-8107-CF86715BA703}" presName="composite" presStyleCnt="0"/>
      <dgm:spPr/>
    </dgm:pt>
    <dgm:pt modelId="{44A14868-75B9-EF4C-9F40-CB064ECB85B5}" type="pres">
      <dgm:prSet presAssocID="{1AE89731-FD9F-448D-8107-CF86715BA703}" presName="background" presStyleLbl="node0" presStyleIdx="0" presStyleCnt="1"/>
      <dgm:spPr/>
    </dgm:pt>
    <dgm:pt modelId="{71F3F674-ECBE-6446-B998-9F44F95F4BDD}" type="pres">
      <dgm:prSet presAssocID="{1AE89731-FD9F-448D-8107-CF86715BA703}" presName="text" presStyleLbl="fgAcc0" presStyleIdx="0" presStyleCnt="1" custScaleX="240697" custScaleY="94973">
        <dgm:presLayoutVars>
          <dgm:chPref val="3"/>
        </dgm:presLayoutVars>
      </dgm:prSet>
      <dgm:spPr/>
      <dgm:t>
        <a:bodyPr/>
        <a:lstStyle/>
        <a:p>
          <a:endParaRPr lang="ru-RU"/>
        </a:p>
      </dgm:t>
    </dgm:pt>
    <dgm:pt modelId="{FC5EA488-362D-5745-8506-DC2DC8F55FAB}" type="pres">
      <dgm:prSet presAssocID="{1AE89731-FD9F-448D-8107-CF86715BA703}" presName="hierChild2" presStyleCnt="0"/>
      <dgm:spPr/>
    </dgm:pt>
    <dgm:pt modelId="{9236F467-D711-C04A-9222-937D4400F6EC}" type="pres">
      <dgm:prSet presAssocID="{80712BEF-A254-4528-AD62-58EEB5C827A5}" presName="Name10" presStyleLbl="parChTrans1D2" presStyleIdx="0" presStyleCnt="2"/>
      <dgm:spPr/>
      <dgm:t>
        <a:bodyPr/>
        <a:lstStyle/>
        <a:p>
          <a:endParaRPr lang="ru-RU"/>
        </a:p>
      </dgm:t>
    </dgm:pt>
    <dgm:pt modelId="{5F8A2155-F3CB-5F44-8CE2-101F9B7A6EEF}" type="pres">
      <dgm:prSet presAssocID="{965DE874-95D7-4748-AC64-745029176BA6}" presName="hierRoot2" presStyleCnt="0"/>
      <dgm:spPr/>
    </dgm:pt>
    <dgm:pt modelId="{8DAA551A-4039-9B49-AACA-3BE34FAF2727}" type="pres">
      <dgm:prSet presAssocID="{965DE874-95D7-4748-AC64-745029176BA6}" presName="composite2" presStyleCnt="0"/>
      <dgm:spPr/>
    </dgm:pt>
    <dgm:pt modelId="{ECF7B8E4-C432-5E46-848E-AFA4CA08BBC8}" type="pres">
      <dgm:prSet presAssocID="{965DE874-95D7-4748-AC64-745029176BA6}" presName="background2" presStyleLbl="node2" presStyleIdx="0" presStyleCnt="2"/>
      <dgm:spPr/>
    </dgm:pt>
    <dgm:pt modelId="{217C8AE2-370D-B44F-BCD8-682888DD3297}" type="pres">
      <dgm:prSet presAssocID="{965DE874-95D7-4748-AC64-745029176BA6}" presName="text2" presStyleLbl="fgAcc2" presStyleIdx="0" presStyleCnt="2">
        <dgm:presLayoutVars>
          <dgm:chPref val="3"/>
        </dgm:presLayoutVars>
      </dgm:prSet>
      <dgm:spPr/>
      <dgm:t>
        <a:bodyPr/>
        <a:lstStyle/>
        <a:p>
          <a:endParaRPr lang="ru-RU"/>
        </a:p>
      </dgm:t>
    </dgm:pt>
    <dgm:pt modelId="{B077EBDC-718D-5245-8057-48964BF4F753}" type="pres">
      <dgm:prSet presAssocID="{965DE874-95D7-4748-AC64-745029176BA6}" presName="hierChild3" presStyleCnt="0"/>
      <dgm:spPr/>
    </dgm:pt>
    <dgm:pt modelId="{F728346D-615B-6B44-B75C-0AF356C6C4F7}" type="pres">
      <dgm:prSet presAssocID="{331829CC-D137-4755-B0F4-D0056AF7E129}" presName="Name10" presStyleLbl="parChTrans1D2" presStyleIdx="1" presStyleCnt="2"/>
      <dgm:spPr/>
      <dgm:t>
        <a:bodyPr/>
        <a:lstStyle/>
        <a:p>
          <a:endParaRPr lang="ru-RU"/>
        </a:p>
      </dgm:t>
    </dgm:pt>
    <dgm:pt modelId="{C5BB8B62-E009-3B45-AA60-F6EC6EE00CD7}" type="pres">
      <dgm:prSet presAssocID="{2839B727-7ACA-46D9-986A-A6EEC2FBEAC8}" presName="hierRoot2" presStyleCnt="0"/>
      <dgm:spPr/>
    </dgm:pt>
    <dgm:pt modelId="{2F2EF8E1-246A-5441-8777-E1D7BA045FFA}" type="pres">
      <dgm:prSet presAssocID="{2839B727-7ACA-46D9-986A-A6EEC2FBEAC8}" presName="composite2" presStyleCnt="0"/>
      <dgm:spPr/>
    </dgm:pt>
    <dgm:pt modelId="{1BA058D3-0C99-2746-B7B2-BB2C9B5CC8C9}" type="pres">
      <dgm:prSet presAssocID="{2839B727-7ACA-46D9-986A-A6EEC2FBEAC8}" presName="background2" presStyleLbl="node2" presStyleIdx="1" presStyleCnt="2"/>
      <dgm:spPr/>
    </dgm:pt>
    <dgm:pt modelId="{449FFFDD-E3AC-F445-A02F-D0ED94599596}" type="pres">
      <dgm:prSet presAssocID="{2839B727-7ACA-46D9-986A-A6EEC2FBEAC8}" presName="text2" presStyleLbl="fgAcc2" presStyleIdx="1" presStyleCnt="2">
        <dgm:presLayoutVars>
          <dgm:chPref val="3"/>
        </dgm:presLayoutVars>
      </dgm:prSet>
      <dgm:spPr/>
      <dgm:t>
        <a:bodyPr/>
        <a:lstStyle/>
        <a:p>
          <a:endParaRPr lang="ru-RU"/>
        </a:p>
      </dgm:t>
    </dgm:pt>
    <dgm:pt modelId="{B0DDED78-FCA9-FD4C-AB66-26E51527DAE3}" type="pres">
      <dgm:prSet presAssocID="{2839B727-7ACA-46D9-986A-A6EEC2FBEAC8}" presName="hierChild3" presStyleCnt="0"/>
      <dgm:spPr/>
    </dgm:pt>
  </dgm:ptLst>
  <dgm:cxnLst>
    <dgm:cxn modelId="{03D7BCBC-1BD2-C84A-83C6-63E5DDF5BE56}" type="presOf" srcId="{2839B727-7ACA-46D9-986A-A6EEC2FBEAC8}" destId="{449FFFDD-E3AC-F445-A02F-D0ED94599596}" srcOrd="0" destOrd="0" presId="urn:microsoft.com/office/officeart/2005/8/layout/hierarchy1"/>
    <dgm:cxn modelId="{69E6D70A-CDD7-E94A-837D-E5A576F82746}" type="presOf" srcId="{331829CC-D137-4755-B0F4-D0056AF7E129}" destId="{F728346D-615B-6B44-B75C-0AF356C6C4F7}" srcOrd="0" destOrd="0" presId="urn:microsoft.com/office/officeart/2005/8/layout/hierarchy1"/>
    <dgm:cxn modelId="{EE4147F3-2291-4BCD-90F7-EA15AFD83BC5}" srcId="{1AE89731-FD9F-448D-8107-CF86715BA703}" destId="{965DE874-95D7-4748-AC64-745029176BA6}" srcOrd="0" destOrd="0" parTransId="{80712BEF-A254-4528-AD62-58EEB5C827A5}" sibTransId="{FB20F780-16F7-45AE-8622-3E00F9F49A8F}"/>
    <dgm:cxn modelId="{0B8E9127-799D-438C-9496-B46DE4475FB3}" srcId="{1AE89731-FD9F-448D-8107-CF86715BA703}" destId="{2839B727-7ACA-46D9-986A-A6EEC2FBEAC8}" srcOrd="1" destOrd="0" parTransId="{331829CC-D137-4755-B0F4-D0056AF7E129}" sibTransId="{39FBE90C-3F38-453E-A699-6FF9BD5BE2E7}"/>
    <dgm:cxn modelId="{9EC98A17-004E-43CB-88C9-21B80367CA90}" srcId="{F3550740-A219-4082-A453-7E5885F32805}" destId="{1AE89731-FD9F-448D-8107-CF86715BA703}" srcOrd="0" destOrd="0" parTransId="{8D6F8833-1C8E-4DD8-806B-174062161153}" sibTransId="{CEB7EAF4-0B57-46CC-9134-4B495CE854C2}"/>
    <dgm:cxn modelId="{F0263A8C-DF2B-F640-A967-ACFC1A88FC6A}" type="presOf" srcId="{80712BEF-A254-4528-AD62-58EEB5C827A5}" destId="{9236F467-D711-C04A-9222-937D4400F6EC}" srcOrd="0" destOrd="0" presId="urn:microsoft.com/office/officeart/2005/8/layout/hierarchy1"/>
    <dgm:cxn modelId="{3011DAD6-BF01-0C43-BD27-14C46FF74231}" type="presOf" srcId="{1AE89731-FD9F-448D-8107-CF86715BA703}" destId="{71F3F674-ECBE-6446-B998-9F44F95F4BDD}" srcOrd="0" destOrd="0" presId="urn:microsoft.com/office/officeart/2005/8/layout/hierarchy1"/>
    <dgm:cxn modelId="{2A7EA35D-3A35-B049-BB3E-1F3A2AA3ED66}" type="presOf" srcId="{F3550740-A219-4082-A453-7E5885F32805}" destId="{1E8D73B4-1FBB-E94A-A123-80EA3DBE2F5D}" srcOrd="0" destOrd="0" presId="urn:microsoft.com/office/officeart/2005/8/layout/hierarchy1"/>
    <dgm:cxn modelId="{E4EA752C-5301-D741-8056-FCBD84871D86}" type="presOf" srcId="{965DE874-95D7-4748-AC64-745029176BA6}" destId="{217C8AE2-370D-B44F-BCD8-682888DD3297}" srcOrd="0" destOrd="0" presId="urn:microsoft.com/office/officeart/2005/8/layout/hierarchy1"/>
    <dgm:cxn modelId="{6A01D43C-6A68-7547-AE12-A5496E102F13}" type="presParOf" srcId="{1E8D73B4-1FBB-E94A-A123-80EA3DBE2F5D}" destId="{8CFE89BF-F70A-5340-8267-93F3B34969E5}" srcOrd="0" destOrd="0" presId="urn:microsoft.com/office/officeart/2005/8/layout/hierarchy1"/>
    <dgm:cxn modelId="{EC10C1DC-11DF-FE4A-B4AB-9381AC02327E}" type="presParOf" srcId="{8CFE89BF-F70A-5340-8267-93F3B34969E5}" destId="{66D7BEA1-004E-FD47-9DE7-DFA40D87BE04}" srcOrd="0" destOrd="0" presId="urn:microsoft.com/office/officeart/2005/8/layout/hierarchy1"/>
    <dgm:cxn modelId="{22CE7E32-988B-5442-86EB-C83017C7273A}" type="presParOf" srcId="{66D7BEA1-004E-FD47-9DE7-DFA40D87BE04}" destId="{44A14868-75B9-EF4C-9F40-CB064ECB85B5}" srcOrd="0" destOrd="0" presId="urn:microsoft.com/office/officeart/2005/8/layout/hierarchy1"/>
    <dgm:cxn modelId="{3AEAD83F-CFCC-B34A-8854-CB643CAE50D3}" type="presParOf" srcId="{66D7BEA1-004E-FD47-9DE7-DFA40D87BE04}" destId="{71F3F674-ECBE-6446-B998-9F44F95F4BDD}" srcOrd="1" destOrd="0" presId="urn:microsoft.com/office/officeart/2005/8/layout/hierarchy1"/>
    <dgm:cxn modelId="{77FB4C61-CAC9-2C40-97D2-1EA52D77BE36}" type="presParOf" srcId="{8CFE89BF-F70A-5340-8267-93F3B34969E5}" destId="{FC5EA488-362D-5745-8506-DC2DC8F55FAB}" srcOrd="1" destOrd="0" presId="urn:microsoft.com/office/officeart/2005/8/layout/hierarchy1"/>
    <dgm:cxn modelId="{C3F54EB2-D01C-CB47-A6F3-B3BF2AFC01F7}" type="presParOf" srcId="{FC5EA488-362D-5745-8506-DC2DC8F55FAB}" destId="{9236F467-D711-C04A-9222-937D4400F6EC}" srcOrd="0" destOrd="0" presId="urn:microsoft.com/office/officeart/2005/8/layout/hierarchy1"/>
    <dgm:cxn modelId="{916C5CDC-9F4C-C240-AB20-0AE676F7F97A}" type="presParOf" srcId="{FC5EA488-362D-5745-8506-DC2DC8F55FAB}" destId="{5F8A2155-F3CB-5F44-8CE2-101F9B7A6EEF}" srcOrd="1" destOrd="0" presId="urn:microsoft.com/office/officeart/2005/8/layout/hierarchy1"/>
    <dgm:cxn modelId="{26F014B8-6494-9643-BFA1-5ABC50D5BC7F}" type="presParOf" srcId="{5F8A2155-F3CB-5F44-8CE2-101F9B7A6EEF}" destId="{8DAA551A-4039-9B49-AACA-3BE34FAF2727}" srcOrd="0" destOrd="0" presId="urn:microsoft.com/office/officeart/2005/8/layout/hierarchy1"/>
    <dgm:cxn modelId="{57D6CEB6-DA29-CC4E-B882-27744AC48A56}" type="presParOf" srcId="{8DAA551A-4039-9B49-AACA-3BE34FAF2727}" destId="{ECF7B8E4-C432-5E46-848E-AFA4CA08BBC8}" srcOrd="0" destOrd="0" presId="urn:microsoft.com/office/officeart/2005/8/layout/hierarchy1"/>
    <dgm:cxn modelId="{47BA8B51-A790-E649-8B87-E3D3BCE19FA2}" type="presParOf" srcId="{8DAA551A-4039-9B49-AACA-3BE34FAF2727}" destId="{217C8AE2-370D-B44F-BCD8-682888DD3297}" srcOrd="1" destOrd="0" presId="urn:microsoft.com/office/officeart/2005/8/layout/hierarchy1"/>
    <dgm:cxn modelId="{367DFD8E-8E16-3C40-BCDC-2BE80CD7BC7C}" type="presParOf" srcId="{5F8A2155-F3CB-5F44-8CE2-101F9B7A6EEF}" destId="{B077EBDC-718D-5245-8057-48964BF4F753}" srcOrd="1" destOrd="0" presId="urn:microsoft.com/office/officeart/2005/8/layout/hierarchy1"/>
    <dgm:cxn modelId="{2CD104AE-B038-D84E-A17E-B311D8D6B823}" type="presParOf" srcId="{FC5EA488-362D-5745-8506-DC2DC8F55FAB}" destId="{F728346D-615B-6B44-B75C-0AF356C6C4F7}" srcOrd="2" destOrd="0" presId="urn:microsoft.com/office/officeart/2005/8/layout/hierarchy1"/>
    <dgm:cxn modelId="{93EC1EA6-069B-9E45-9B82-4465DEA4F60A}" type="presParOf" srcId="{FC5EA488-362D-5745-8506-DC2DC8F55FAB}" destId="{C5BB8B62-E009-3B45-AA60-F6EC6EE00CD7}" srcOrd="3" destOrd="0" presId="urn:microsoft.com/office/officeart/2005/8/layout/hierarchy1"/>
    <dgm:cxn modelId="{B6EE6F6C-A619-B04F-A6B8-F3CC5AD6E3EE}" type="presParOf" srcId="{C5BB8B62-E009-3B45-AA60-F6EC6EE00CD7}" destId="{2F2EF8E1-246A-5441-8777-E1D7BA045FFA}" srcOrd="0" destOrd="0" presId="urn:microsoft.com/office/officeart/2005/8/layout/hierarchy1"/>
    <dgm:cxn modelId="{A4FAA2EA-EDA5-4545-BB16-41205DC9752A}" type="presParOf" srcId="{2F2EF8E1-246A-5441-8777-E1D7BA045FFA}" destId="{1BA058D3-0C99-2746-B7B2-BB2C9B5CC8C9}" srcOrd="0" destOrd="0" presId="urn:microsoft.com/office/officeart/2005/8/layout/hierarchy1"/>
    <dgm:cxn modelId="{8025EFBC-894C-7D4B-A4F6-32183B262BEB}" type="presParOf" srcId="{2F2EF8E1-246A-5441-8777-E1D7BA045FFA}" destId="{449FFFDD-E3AC-F445-A02F-D0ED94599596}" srcOrd="1" destOrd="0" presId="urn:microsoft.com/office/officeart/2005/8/layout/hierarchy1"/>
    <dgm:cxn modelId="{FA3B7B28-EAFB-5149-93F8-936E46312F13}" type="presParOf" srcId="{C5BB8B62-E009-3B45-AA60-F6EC6EE00CD7}" destId="{B0DDED78-FCA9-FD4C-AB66-26E51527DA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90B366E-B020-43B8-B4C7-B4C3355952F2}"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909606A4-BF00-42B4-A4FD-671286F4356E}">
      <dgm:prSet/>
      <dgm:spPr/>
      <dgm:t>
        <a:bodyPr/>
        <a:lstStyle/>
        <a:p>
          <a:r>
            <a:rPr lang="ru-RU"/>
            <a:t>Începeți cu o declarație care indică faptul că faceți un rezumat.</a:t>
          </a:r>
          <a:endParaRPr lang="en-US"/>
        </a:p>
      </dgm:t>
    </dgm:pt>
    <dgm:pt modelId="{AC6C778C-7394-4F42-9D3F-933F39468019}" type="parTrans" cxnId="{FEC19104-16E9-461D-80E3-327AC6EE331D}">
      <dgm:prSet/>
      <dgm:spPr/>
      <dgm:t>
        <a:bodyPr/>
        <a:lstStyle/>
        <a:p>
          <a:endParaRPr lang="en-US"/>
        </a:p>
      </dgm:t>
    </dgm:pt>
    <dgm:pt modelId="{76E73D56-EAEA-4B6E-8845-E03E42AC7659}" type="sibTrans" cxnId="{FEC19104-16E9-461D-80E3-327AC6EE331D}">
      <dgm:prSet/>
      <dgm:spPr/>
      <dgm:t>
        <a:bodyPr/>
        <a:lstStyle/>
        <a:p>
          <a:endParaRPr lang="en-US"/>
        </a:p>
      </dgm:t>
    </dgm:pt>
    <dgm:pt modelId="{FDC7C001-B560-4B96-9E2F-D4328906B77C}">
      <dgm:prSet/>
      <dgm:spPr/>
      <dgm:t>
        <a:bodyPr/>
        <a:lstStyle/>
        <a:p>
          <a:r>
            <a:rPr lang="ru-RU" dirty="0"/>
            <a:t>Prezentați un rezumat al conținutului selectat, inclusiv percepția </a:t>
          </a:r>
          <a:r>
            <a:rPr lang="ro-MD" dirty="0"/>
            <a:t>beneficiarului</a:t>
          </a:r>
          <a:r>
            <a:rPr lang="ru-RU" dirty="0"/>
            <a:t> asupra problemei/dilemei, motivele sau nevoia de schimbare și motivele ambivalenței. </a:t>
          </a:r>
          <a:endParaRPr lang="en-US" dirty="0"/>
        </a:p>
      </dgm:t>
    </dgm:pt>
    <dgm:pt modelId="{C7CF40C8-B3B5-4704-BF63-AAC778BBFE88}" type="parTrans" cxnId="{1F268BF9-A979-4E9C-9E3B-83557620012C}">
      <dgm:prSet/>
      <dgm:spPr/>
      <dgm:t>
        <a:bodyPr/>
        <a:lstStyle/>
        <a:p>
          <a:endParaRPr lang="en-US"/>
        </a:p>
      </dgm:t>
    </dgm:pt>
    <dgm:pt modelId="{89AAC814-5327-4E72-859A-5872B4311A4C}" type="sibTrans" cxnId="{1F268BF9-A979-4E9C-9E3B-83557620012C}">
      <dgm:prSet/>
      <dgm:spPr/>
      <dgm:t>
        <a:bodyPr/>
        <a:lstStyle/>
        <a:p>
          <a:endParaRPr lang="en-US"/>
        </a:p>
      </dgm:t>
    </dgm:pt>
    <dgm:pt modelId="{179E69C3-4471-4501-B860-64EBBEA64F1C}">
      <dgm:prSet/>
      <dgm:spPr/>
      <dgm:t>
        <a:bodyPr/>
        <a:lstStyle/>
        <a:p>
          <a:r>
            <a:rPr lang="ru-RU"/>
            <a:t>Încheiați cu o invitație pentru vorbitor de a răspunde - de exemplu: Ce ați adăuga la asta? Ce mi-a scăpat?</a:t>
          </a:r>
          <a:endParaRPr lang="en-US"/>
        </a:p>
      </dgm:t>
    </dgm:pt>
    <dgm:pt modelId="{84B8402E-C7EE-47C3-877F-EB8447C08CB2}" type="parTrans" cxnId="{ED1E268F-407B-411B-BFB4-15C63CFB1970}">
      <dgm:prSet/>
      <dgm:spPr/>
      <dgm:t>
        <a:bodyPr/>
        <a:lstStyle/>
        <a:p>
          <a:endParaRPr lang="en-US"/>
        </a:p>
      </dgm:t>
    </dgm:pt>
    <dgm:pt modelId="{FFF75930-81C4-4EC7-A595-85A030BCEA7E}" type="sibTrans" cxnId="{ED1E268F-407B-411B-BFB4-15C63CFB1970}">
      <dgm:prSet/>
      <dgm:spPr/>
      <dgm:t>
        <a:bodyPr/>
        <a:lstStyle/>
        <a:p>
          <a:endParaRPr lang="en-US"/>
        </a:p>
      </dgm:t>
    </dgm:pt>
    <dgm:pt modelId="{D64AE3FF-CA64-4F43-9E24-C07F30CA4AA4}">
      <dgm:prSet/>
      <dgm:spPr/>
      <dgm:t>
        <a:bodyPr/>
        <a:lstStyle/>
        <a:p>
          <a:r>
            <a:rPr lang="ru-RU"/>
            <a:t>(Adaptat după Miller și Rollnick, 2002)</a:t>
          </a:r>
          <a:endParaRPr lang="en-US"/>
        </a:p>
      </dgm:t>
    </dgm:pt>
    <dgm:pt modelId="{C03078F8-DE31-4F5E-B050-691F9D76090F}" type="parTrans" cxnId="{E3424AC1-ADA7-44DB-8F8A-6E8CBEA41E1F}">
      <dgm:prSet/>
      <dgm:spPr/>
      <dgm:t>
        <a:bodyPr/>
        <a:lstStyle/>
        <a:p>
          <a:endParaRPr lang="en-US"/>
        </a:p>
      </dgm:t>
    </dgm:pt>
    <dgm:pt modelId="{40FDEE2E-EA4A-4F9B-87E5-3A5E58EE8999}" type="sibTrans" cxnId="{E3424AC1-ADA7-44DB-8F8A-6E8CBEA41E1F}">
      <dgm:prSet/>
      <dgm:spPr/>
      <dgm:t>
        <a:bodyPr/>
        <a:lstStyle/>
        <a:p>
          <a:endParaRPr lang="en-US"/>
        </a:p>
      </dgm:t>
    </dgm:pt>
    <dgm:pt modelId="{BFA9F6E8-A102-5547-982E-263043A75166}" type="pres">
      <dgm:prSet presAssocID="{590B366E-B020-43B8-B4C7-B4C3355952F2}" presName="outerComposite" presStyleCnt="0">
        <dgm:presLayoutVars>
          <dgm:chMax val="5"/>
          <dgm:dir/>
          <dgm:resizeHandles val="exact"/>
        </dgm:presLayoutVars>
      </dgm:prSet>
      <dgm:spPr/>
      <dgm:t>
        <a:bodyPr/>
        <a:lstStyle/>
        <a:p>
          <a:endParaRPr lang="ru-RU"/>
        </a:p>
      </dgm:t>
    </dgm:pt>
    <dgm:pt modelId="{817C3AFD-E0BA-1549-8E34-069DBA99A4A4}" type="pres">
      <dgm:prSet presAssocID="{590B366E-B020-43B8-B4C7-B4C3355952F2}" presName="dummyMaxCanvas" presStyleCnt="0">
        <dgm:presLayoutVars/>
      </dgm:prSet>
      <dgm:spPr/>
    </dgm:pt>
    <dgm:pt modelId="{23F82568-7FFA-324A-963C-D136430B04B4}" type="pres">
      <dgm:prSet presAssocID="{590B366E-B020-43B8-B4C7-B4C3355952F2}" presName="FourNodes_1" presStyleLbl="node1" presStyleIdx="0" presStyleCnt="4">
        <dgm:presLayoutVars>
          <dgm:bulletEnabled val="1"/>
        </dgm:presLayoutVars>
      </dgm:prSet>
      <dgm:spPr/>
      <dgm:t>
        <a:bodyPr/>
        <a:lstStyle/>
        <a:p>
          <a:endParaRPr lang="ru-RU"/>
        </a:p>
      </dgm:t>
    </dgm:pt>
    <dgm:pt modelId="{B23CB7E6-2E6E-9641-9FBF-9390997C210D}" type="pres">
      <dgm:prSet presAssocID="{590B366E-B020-43B8-B4C7-B4C3355952F2}" presName="FourNodes_2" presStyleLbl="node1" presStyleIdx="1" presStyleCnt="4">
        <dgm:presLayoutVars>
          <dgm:bulletEnabled val="1"/>
        </dgm:presLayoutVars>
      </dgm:prSet>
      <dgm:spPr/>
      <dgm:t>
        <a:bodyPr/>
        <a:lstStyle/>
        <a:p>
          <a:endParaRPr lang="ru-RU"/>
        </a:p>
      </dgm:t>
    </dgm:pt>
    <dgm:pt modelId="{CAC7E9E7-ACFB-B940-85CA-EC9F81DD05AD}" type="pres">
      <dgm:prSet presAssocID="{590B366E-B020-43B8-B4C7-B4C3355952F2}" presName="FourNodes_3" presStyleLbl="node1" presStyleIdx="2" presStyleCnt="4">
        <dgm:presLayoutVars>
          <dgm:bulletEnabled val="1"/>
        </dgm:presLayoutVars>
      </dgm:prSet>
      <dgm:spPr/>
      <dgm:t>
        <a:bodyPr/>
        <a:lstStyle/>
        <a:p>
          <a:endParaRPr lang="ru-RU"/>
        </a:p>
      </dgm:t>
    </dgm:pt>
    <dgm:pt modelId="{032748E2-0B46-5341-9D0C-1EABC3B474A4}" type="pres">
      <dgm:prSet presAssocID="{590B366E-B020-43B8-B4C7-B4C3355952F2}" presName="FourNodes_4" presStyleLbl="node1" presStyleIdx="3" presStyleCnt="4">
        <dgm:presLayoutVars>
          <dgm:bulletEnabled val="1"/>
        </dgm:presLayoutVars>
      </dgm:prSet>
      <dgm:spPr/>
      <dgm:t>
        <a:bodyPr/>
        <a:lstStyle/>
        <a:p>
          <a:endParaRPr lang="ru-RU"/>
        </a:p>
      </dgm:t>
    </dgm:pt>
    <dgm:pt modelId="{729507A7-1E11-9848-B0B4-E9DF8064E3BA}" type="pres">
      <dgm:prSet presAssocID="{590B366E-B020-43B8-B4C7-B4C3355952F2}" presName="FourConn_1-2" presStyleLbl="fgAccFollowNode1" presStyleIdx="0" presStyleCnt="3">
        <dgm:presLayoutVars>
          <dgm:bulletEnabled val="1"/>
        </dgm:presLayoutVars>
      </dgm:prSet>
      <dgm:spPr/>
      <dgm:t>
        <a:bodyPr/>
        <a:lstStyle/>
        <a:p>
          <a:endParaRPr lang="ru-RU"/>
        </a:p>
      </dgm:t>
    </dgm:pt>
    <dgm:pt modelId="{61968659-F862-F94A-8D1B-C4957180A110}" type="pres">
      <dgm:prSet presAssocID="{590B366E-B020-43B8-B4C7-B4C3355952F2}" presName="FourConn_2-3" presStyleLbl="fgAccFollowNode1" presStyleIdx="1" presStyleCnt="3">
        <dgm:presLayoutVars>
          <dgm:bulletEnabled val="1"/>
        </dgm:presLayoutVars>
      </dgm:prSet>
      <dgm:spPr/>
      <dgm:t>
        <a:bodyPr/>
        <a:lstStyle/>
        <a:p>
          <a:endParaRPr lang="ru-RU"/>
        </a:p>
      </dgm:t>
    </dgm:pt>
    <dgm:pt modelId="{97F21BDF-2170-674F-8D97-5D01D567D8F2}" type="pres">
      <dgm:prSet presAssocID="{590B366E-B020-43B8-B4C7-B4C3355952F2}" presName="FourConn_3-4" presStyleLbl="fgAccFollowNode1" presStyleIdx="2" presStyleCnt="3">
        <dgm:presLayoutVars>
          <dgm:bulletEnabled val="1"/>
        </dgm:presLayoutVars>
      </dgm:prSet>
      <dgm:spPr/>
      <dgm:t>
        <a:bodyPr/>
        <a:lstStyle/>
        <a:p>
          <a:endParaRPr lang="ru-RU"/>
        </a:p>
      </dgm:t>
    </dgm:pt>
    <dgm:pt modelId="{CF8CD6C7-53BC-E64E-B2AF-A90D14819FF6}" type="pres">
      <dgm:prSet presAssocID="{590B366E-B020-43B8-B4C7-B4C3355952F2}" presName="FourNodes_1_text" presStyleLbl="node1" presStyleIdx="3" presStyleCnt="4">
        <dgm:presLayoutVars>
          <dgm:bulletEnabled val="1"/>
        </dgm:presLayoutVars>
      </dgm:prSet>
      <dgm:spPr/>
      <dgm:t>
        <a:bodyPr/>
        <a:lstStyle/>
        <a:p>
          <a:endParaRPr lang="ru-RU"/>
        </a:p>
      </dgm:t>
    </dgm:pt>
    <dgm:pt modelId="{01AADECA-D23C-0949-BA5C-771ABE74000A}" type="pres">
      <dgm:prSet presAssocID="{590B366E-B020-43B8-B4C7-B4C3355952F2}" presName="FourNodes_2_text" presStyleLbl="node1" presStyleIdx="3" presStyleCnt="4">
        <dgm:presLayoutVars>
          <dgm:bulletEnabled val="1"/>
        </dgm:presLayoutVars>
      </dgm:prSet>
      <dgm:spPr/>
      <dgm:t>
        <a:bodyPr/>
        <a:lstStyle/>
        <a:p>
          <a:endParaRPr lang="ru-RU"/>
        </a:p>
      </dgm:t>
    </dgm:pt>
    <dgm:pt modelId="{90DA5DA2-CE4C-3C4F-A079-F5650915E896}" type="pres">
      <dgm:prSet presAssocID="{590B366E-B020-43B8-B4C7-B4C3355952F2}" presName="FourNodes_3_text" presStyleLbl="node1" presStyleIdx="3" presStyleCnt="4">
        <dgm:presLayoutVars>
          <dgm:bulletEnabled val="1"/>
        </dgm:presLayoutVars>
      </dgm:prSet>
      <dgm:spPr/>
      <dgm:t>
        <a:bodyPr/>
        <a:lstStyle/>
        <a:p>
          <a:endParaRPr lang="ru-RU"/>
        </a:p>
      </dgm:t>
    </dgm:pt>
    <dgm:pt modelId="{957ADC39-18A1-5947-B558-DAAFC66EA1D1}" type="pres">
      <dgm:prSet presAssocID="{590B366E-B020-43B8-B4C7-B4C3355952F2}" presName="FourNodes_4_text" presStyleLbl="node1" presStyleIdx="3" presStyleCnt="4">
        <dgm:presLayoutVars>
          <dgm:bulletEnabled val="1"/>
        </dgm:presLayoutVars>
      </dgm:prSet>
      <dgm:spPr/>
      <dgm:t>
        <a:bodyPr/>
        <a:lstStyle/>
        <a:p>
          <a:endParaRPr lang="ru-RU"/>
        </a:p>
      </dgm:t>
    </dgm:pt>
  </dgm:ptLst>
  <dgm:cxnLst>
    <dgm:cxn modelId="{FEC19104-16E9-461D-80E3-327AC6EE331D}" srcId="{590B366E-B020-43B8-B4C7-B4C3355952F2}" destId="{909606A4-BF00-42B4-A4FD-671286F4356E}" srcOrd="0" destOrd="0" parTransId="{AC6C778C-7394-4F42-9D3F-933F39468019}" sibTransId="{76E73D56-EAEA-4B6E-8845-E03E42AC7659}"/>
    <dgm:cxn modelId="{FEFF27BD-3063-A644-A3B5-17A910234395}" type="presOf" srcId="{FDC7C001-B560-4B96-9E2F-D4328906B77C}" destId="{B23CB7E6-2E6E-9641-9FBF-9390997C210D}" srcOrd="0" destOrd="0" presId="urn:microsoft.com/office/officeart/2005/8/layout/vProcess5"/>
    <dgm:cxn modelId="{E4E3800E-AF08-A548-9448-787534C6AE4C}" type="presOf" srcId="{76E73D56-EAEA-4B6E-8845-E03E42AC7659}" destId="{729507A7-1E11-9848-B0B4-E9DF8064E3BA}" srcOrd="0" destOrd="0" presId="urn:microsoft.com/office/officeart/2005/8/layout/vProcess5"/>
    <dgm:cxn modelId="{B2D9C68B-A0AD-1445-87A5-2E74D22EC693}" type="presOf" srcId="{909606A4-BF00-42B4-A4FD-671286F4356E}" destId="{23F82568-7FFA-324A-963C-D136430B04B4}" srcOrd="0" destOrd="0" presId="urn:microsoft.com/office/officeart/2005/8/layout/vProcess5"/>
    <dgm:cxn modelId="{1F268BF9-A979-4E9C-9E3B-83557620012C}" srcId="{590B366E-B020-43B8-B4C7-B4C3355952F2}" destId="{FDC7C001-B560-4B96-9E2F-D4328906B77C}" srcOrd="1" destOrd="0" parTransId="{C7CF40C8-B3B5-4704-BF63-AAC778BBFE88}" sibTransId="{89AAC814-5327-4E72-859A-5872B4311A4C}"/>
    <dgm:cxn modelId="{ED1E268F-407B-411B-BFB4-15C63CFB1970}" srcId="{590B366E-B020-43B8-B4C7-B4C3355952F2}" destId="{179E69C3-4471-4501-B860-64EBBEA64F1C}" srcOrd="2" destOrd="0" parTransId="{84B8402E-C7EE-47C3-877F-EB8447C08CB2}" sibTransId="{FFF75930-81C4-4EC7-A595-85A030BCEA7E}"/>
    <dgm:cxn modelId="{977B058C-419C-1A4E-8761-E2AC06B3CD44}" type="presOf" srcId="{909606A4-BF00-42B4-A4FD-671286F4356E}" destId="{CF8CD6C7-53BC-E64E-B2AF-A90D14819FF6}" srcOrd="1" destOrd="0" presId="urn:microsoft.com/office/officeart/2005/8/layout/vProcess5"/>
    <dgm:cxn modelId="{7D78DC75-94BB-4D41-914B-DF0AA878E8D4}" type="presOf" srcId="{590B366E-B020-43B8-B4C7-B4C3355952F2}" destId="{BFA9F6E8-A102-5547-982E-263043A75166}" srcOrd="0" destOrd="0" presId="urn:microsoft.com/office/officeart/2005/8/layout/vProcess5"/>
    <dgm:cxn modelId="{F7286DA5-CA07-1F4A-AC14-AC9BAA75B06D}" type="presOf" srcId="{89AAC814-5327-4E72-859A-5872B4311A4C}" destId="{61968659-F862-F94A-8D1B-C4957180A110}" srcOrd="0" destOrd="0" presId="urn:microsoft.com/office/officeart/2005/8/layout/vProcess5"/>
    <dgm:cxn modelId="{1E134444-0762-4C46-8CE9-7E19CCC7855F}" type="presOf" srcId="{D64AE3FF-CA64-4F43-9E24-C07F30CA4AA4}" destId="{032748E2-0B46-5341-9D0C-1EABC3B474A4}" srcOrd="0" destOrd="0" presId="urn:microsoft.com/office/officeart/2005/8/layout/vProcess5"/>
    <dgm:cxn modelId="{01D68BBC-AF3C-6F45-8858-9CC840A49C09}" type="presOf" srcId="{179E69C3-4471-4501-B860-64EBBEA64F1C}" destId="{90DA5DA2-CE4C-3C4F-A079-F5650915E896}" srcOrd="1" destOrd="0" presId="urn:microsoft.com/office/officeart/2005/8/layout/vProcess5"/>
    <dgm:cxn modelId="{097EBCBB-1E27-DD46-97BA-A192E124C13F}" type="presOf" srcId="{FDC7C001-B560-4B96-9E2F-D4328906B77C}" destId="{01AADECA-D23C-0949-BA5C-771ABE74000A}" srcOrd="1" destOrd="0" presId="urn:microsoft.com/office/officeart/2005/8/layout/vProcess5"/>
    <dgm:cxn modelId="{D5C77AC0-BD14-624D-8063-BC4B31B43F82}" type="presOf" srcId="{FFF75930-81C4-4EC7-A595-85A030BCEA7E}" destId="{97F21BDF-2170-674F-8D97-5D01D567D8F2}" srcOrd="0" destOrd="0" presId="urn:microsoft.com/office/officeart/2005/8/layout/vProcess5"/>
    <dgm:cxn modelId="{9A7461DC-3F8D-3C41-8140-A2BED433B0D8}" type="presOf" srcId="{D64AE3FF-CA64-4F43-9E24-C07F30CA4AA4}" destId="{957ADC39-18A1-5947-B558-DAAFC66EA1D1}" srcOrd="1" destOrd="0" presId="urn:microsoft.com/office/officeart/2005/8/layout/vProcess5"/>
    <dgm:cxn modelId="{8C827C15-B2AE-514B-BD54-03AA4368A0CA}" type="presOf" srcId="{179E69C3-4471-4501-B860-64EBBEA64F1C}" destId="{CAC7E9E7-ACFB-B940-85CA-EC9F81DD05AD}" srcOrd="0" destOrd="0" presId="urn:microsoft.com/office/officeart/2005/8/layout/vProcess5"/>
    <dgm:cxn modelId="{E3424AC1-ADA7-44DB-8F8A-6E8CBEA41E1F}" srcId="{590B366E-B020-43B8-B4C7-B4C3355952F2}" destId="{D64AE3FF-CA64-4F43-9E24-C07F30CA4AA4}" srcOrd="3" destOrd="0" parTransId="{C03078F8-DE31-4F5E-B050-691F9D76090F}" sibTransId="{40FDEE2E-EA4A-4F9B-87E5-3A5E58EE8999}"/>
    <dgm:cxn modelId="{DA20DDB9-FB6E-E240-882E-2891CB80831A}" type="presParOf" srcId="{BFA9F6E8-A102-5547-982E-263043A75166}" destId="{817C3AFD-E0BA-1549-8E34-069DBA99A4A4}" srcOrd="0" destOrd="0" presId="urn:microsoft.com/office/officeart/2005/8/layout/vProcess5"/>
    <dgm:cxn modelId="{9842122A-98D8-A941-AB43-2291C27940D1}" type="presParOf" srcId="{BFA9F6E8-A102-5547-982E-263043A75166}" destId="{23F82568-7FFA-324A-963C-D136430B04B4}" srcOrd="1" destOrd="0" presId="urn:microsoft.com/office/officeart/2005/8/layout/vProcess5"/>
    <dgm:cxn modelId="{679E2064-7ED7-A84E-8F1F-11C969A3D435}" type="presParOf" srcId="{BFA9F6E8-A102-5547-982E-263043A75166}" destId="{B23CB7E6-2E6E-9641-9FBF-9390997C210D}" srcOrd="2" destOrd="0" presId="urn:microsoft.com/office/officeart/2005/8/layout/vProcess5"/>
    <dgm:cxn modelId="{633DD919-FD29-3F4E-A387-CAE06830B446}" type="presParOf" srcId="{BFA9F6E8-A102-5547-982E-263043A75166}" destId="{CAC7E9E7-ACFB-B940-85CA-EC9F81DD05AD}" srcOrd="3" destOrd="0" presId="urn:microsoft.com/office/officeart/2005/8/layout/vProcess5"/>
    <dgm:cxn modelId="{844AE0EA-B8CA-D14F-89D7-3C5BB7B98F54}" type="presParOf" srcId="{BFA9F6E8-A102-5547-982E-263043A75166}" destId="{032748E2-0B46-5341-9D0C-1EABC3B474A4}" srcOrd="4" destOrd="0" presId="urn:microsoft.com/office/officeart/2005/8/layout/vProcess5"/>
    <dgm:cxn modelId="{6EDAF6FB-7738-B549-B0F9-83ED020AAB35}" type="presParOf" srcId="{BFA9F6E8-A102-5547-982E-263043A75166}" destId="{729507A7-1E11-9848-B0B4-E9DF8064E3BA}" srcOrd="5" destOrd="0" presId="urn:microsoft.com/office/officeart/2005/8/layout/vProcess5"/>
    <dgm:cxn modelId="{C79DCD83-FBD8-5843-B76E-78FF902DF1B2}" type="presParOf" srcId="{BFA9F6E8-A102-5547-982E-263043A75166}" destId="{61968659-F862-F94A-8D1B-C4957180A110}" srcOrd="6" destOrd="0" presId="urn:microsoft.com/office/officeart/2005/8/layout/vProcess5"/>
    <dgm:cxn modelId="{FB2AFD41-9E65-8E42-9997-1F349400E3DF}" type="presParOf" srcId="{BFA9F6E8-A102-5547-982E-263043A75166}" destId="{97F21BDF-2170-674F-8D97-5D01D567D8F2}" srcOrd="7" destOrd="0" presId="urn:microsoft.com/office/officeart/2005/8/layout/vProcess5"/>
    <dgm:cxn modelId="{07333BEA-67C6-C743-B39A-677DD2573E46}" type="presParOf" srcId="{BFA9F6E8-A102-5547-982E-263043A75166}" destId="{CF8CD6C7-53BC-E64E-B2AF-A90D14819FF6}" srcOrd="8" destOrd="0" presId="urn:microsoft.com/office/officeart/2005/8/layout/vProcess5"/>
    <dgm:cxn modelId="{5E267E9B-6A64-014F-9DE8-92C7EE9B741D}" type="presParOf" srcId="{BFA9F6E8-A102-5547-982E-263043A75166}" destId="{01AADECA-D23C-0949-BA5C-771ABE74000A}" srcOrd="9" destOrd="0" presId="urn:microsoft.com/office/officeart/2005/8/layout/vProcess5"/>
    <dgm:cxn modelId="{8DFDD77D-93AD-A44C-A825-AFC7425F81B9}" type="presParOf" srcId="{BFA9F6E8-A102-5547-982E-263043A75166}" destId="{90DA5DA2-CE4C-3C4F-A079-F5650915E896}" srcOrd="10" destOrd="0" presId="urn:microsoft.com/office/officeart/2005/8/layout/vProcess5"/>
    <dgm:cxn modelId="{48511B80-3EC4-2C42-BA71-CF546837FB64}" type="presParOf" srcId="{BFA9F6E8-A102-5547-982E-263043A75166}" destId="{957ADC39-18A1-5947-B558-DAAFC66EA1D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F1623F-F1B0-4877-8B61-0713F750CCE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491158B-030C-4231-A68E-9E25E0EDD582}">
      <dgm:prSet/>
      <dgm:spPr/>
      <dgm:t>
        <a:bodyPr/>
        <a:lstStyle/>
        <a:p>
          <a:pPr>
            <a:lnSpc>
              <a:spcPct val="100000"/>
            </a:lnSpc>
          </a:pPr>
          <a:r>
            <a:rPr lang="en-US" b="0" i="0"/>
            <a:t>Când vorbești, nu faci decât să repeți ceea ce știi deja. Dar dacă ascultați, s-ar putea să aflați ceva nou.</a:t>
          </a:r>
          <a:endParaRPr lang="en-US"/>
        </a:p>
      </dgm:t>
    </dgm:pt>
    <dgm:pt modelId="{EAA5B5BA-4D6C-4A0B-9BD5-396B2BF77EEE}" type="parTrans" cxnId="{5CA09B27-E17F-4CDD-A97D-7EC7F30DD1A6}">
      <dgm:prSet/>
      <dgm:spPr/>
      <dgm:t>
        <a:bodyPr/>
        <a:lstStyle/>
        <a:p>
          <a:endParaRPr lang="en-US"/>
        </a:p>
      </dgm:t>
    </dgm:pt>
    <dgm:pt modelId="{CD10C3A5-F0BE-4397-8BF6-E519F1FC4DE7}" type="sibTrans" cxnId="{5CA09B27-E17F-4CDD-A97D-7EC7F30DD1A6}">
      <dgm:prSet/>
      <dgm:spPr/>
      <dgm:t>
        <a:bodyPr/>
        <a:lstStyle/>
        <a:p>
          <a:pPr>
            <a:lnSpc>
              <a:spcPct val="100000"/>
            </a:lnSpc>
          </a:pPr>
          <a:endParaRPr lang="en-US"/>
        </a:p>
      </dgm:t>
    </dgm:pt>
    <dgm:pt modelId="{8E4673F4-88EC-4E85-B289-B55D5AB2DE8E}">
      <dgm:prSet/>
      <dgm:spPr/>
      <dgm:t>
        <a:bodyPr/>
        <a:lstStyle/>
        <a:p>
          <a:endParaRPr lang="en-GB"/>
        </a:p>
      </dgm:t>
    </dgm:pt>
    <dgm:pt modelId="{C07B6DDE-3224-4AA9-A25E-901605FCDE20}" type="parTrans" cxnId="{D79E1390-70B1-4C7E-B062-A90B6DD06397}">
      <dgm:prSet/>
      <dgm:spPr/>
      <dgm:t>
        <a:bodyPr/>
        <a:lstStyle/>
        <a:p>
          <a:endParaRPr lang="en-US"/>
        </a:p>
      </dgm:t>
    </dgm:pt>
    <dgm:pt modelId="{765D41A4-4B0B-4A26-B77A-7348840215FA}" type="sibTrans" cxnId="{D79E1390-70B1-4C7E-B062-A90B6DD06397}">
      <dgm:prSet/>
      <dgm:spPr/>
      <dgm:t>
        <a:bodyPr/>
        <a:lstStyle/>
        <a:p>
          <a:endParaRPr lang="en-US"/>
        </a:p>
      </dgm:t>
    </dgm:pt>
    <dgm:pt modelId="{029FE953-C9E8-42B4-8052-CB7F6E40F19A}">
      <dgm:prSet/>
      <dgm:spPr/>
      <dgm:t>
        <a:bodyPr/>
        <a:lstStyle/>
        <a:p>
          <a:pPr>
            <a:lnSpc>
              <a:spcPct val="100000"/>
            </a:lnSpc>
          </a:pPr>
          <a:r>
            <a:rPr lang="en-US" b="0" i="0"/>
            <a:t>Majoritatea oamenilor nu ascultă cu intenția de a înțelege; ei ascultă cu intenția de a răspunde.</a:t>
          </a:r>
          <a:endParaRPr lang="en-US"/>
        </a:p>
      </dgm:t>
    </dgm:pt>
    <dgm:pt modelId="{846D1205-92DD-4EC5-AFF3-EA381849B0A6}" type="parTrans" cxnId="{75946E60-2F88-4A2C-9BAC-7628593772C8}">
      <dgm:prSet/>
      <dgm:spPr/>
      <dgm:t>
        <a:bodyPr/>
        <a:lstStyle/>
        <a:p>
          <a:endParaRPr lang="en-US"/>
        </a:p>
      </dgm:t>
    </dgm:pt>
    <dgm:pt modelId="{1B2002DA-A922-4AAD-A4DC-1FBE94583548}" type="sibTrans" cxnId="{75946E60-2F88-4A2C-9BAC-7628593772C8}">
      <dgm:prSet/>
      <dgm:spPr/>
      <dgm:t>
        <a:bodyPr/>
        <a:lstStyle/>
        <a:p>
          <a:endParaRPr lang="en-US"/>
        </a:p>
      </dgm:t>
    </dgm:pt>
    <dgm:pt modelId="{B3648CBA-8433-480A-9E85-A9EC53B601A0}">
      <dgm:prSet/>
      <dgm:spPr/>
      <dgm:t>
        <a:bodyPr/>
        <a:lstStyle/>
        <a:p>
          <a:endParaRPr lang="en-GB"/>
        </a:p>
      </dgm:t>
    </dgm:pt>
    <dgm:pt modelId="{2D51F95C-BE36-4B43-A833-E654E0AF5A76}" type="parTrans" cxnId="{D93D06CB-48D0-4454-B0AE-9D0F2162D8B9}">
      <dgm:prSet/>
      <dgm:spPr/>
      <dgm:t>
        <a:bodyPr/>
        <a:lstStyle/>
        <a:p>
          <a:endParaRPr lang="en-US"/>
        </a:p>
      </dgm:t>
    </dgm:pt>
    <dgm:pt modelId="{FA8F5D5C-BAA2-4F91-877D-6047890E7A16}" type="sibTrans" cxnId="{D93D06CB-48D0-4454-B0AE-9D0F2162D8B9}">
      <dgm:prSet/>
      <dgm:spPr/>
      <dgm:t>
        <a:bodyPr/>
        <a:lstStyle/>
        <a:p>
          <a:endParaRPr lang="en-US"/>
        </a:p>
      </dgm:t>
    </dgm:pt>
    <dgm:pt modelId="{5874DEF4-4EE2-4266-8358-FE4097F1702E}" type="pres">
      <dgm:prSet presAssocID="{1CF1623F-F1B0-4877-8B61-0713F750CCE5}" presName="root" presStyleCnt="0">
        <dgm:presLayoutVars>
          <dgm:dir/>
          <dgm:resizeHandles val="exact"/>
        </dgm:presLayoutVars>
      </dgm:prSet>
      <dgm:spPr/>
      <dgm:t>
        <a:bodyPr/>
        <a:lstStyle/>
        <a:p>
          <a:endParaRPr lang="ru-RU"/>
        </a:p>
      </dgm:t>
    </dgm:pt>
    <dgm:pt modelId="{4A6F47EC-FC91-47E3-904F-DB467E686372}" type="pres">
      <dgm:prSet presAssocID="{1CF1623F-F1B0-4877-8B61-0713F750CCE5}" presName="container" presStyleCnt="0">
        <dgm:presLayoutVars>
          <dgm:dir/>
          <dgm:resizeHandles val="exact"/>
        </dgm:presLayoutVars>
      </dgm:prSet>
      <dgm:spPr/>
    </dgm:pt>
    <dgm:pt modelId="{BE3CFAC1-FD6F-4506-BEB0-E9D716FEE2CD}" type="pres">
      <dgm:prSet presAssocID="{0491158B-030C-4231-A68E-9E25E0EDD582}" presName="compNode" presStyleCnt="0"/>
      <dgm:spPr/>
    </dgm:pt>
    <dgm:pt modelId="{CED3EF14-E2B1-4266-8828-899BB321C3EB}" type="pres">
      <dgm:prSet presAssocID="{0491158B-030C-4231-A68E-9E25E0EDD582}" presName="iconBgRect" presStyleLbl="bgShp" presStyleIdx="0" presStyleCnt="2"/>
      <dgm:spPr/>
    </dgm:pt>
    <dgm:pt modelId="{ED42AD63-0B57-4351-91A3-720C7D0A4493}" type="pres">
      <dgm:prSet presAssocID="{0491158B-030C-4231-A68E-9E25E0EDD58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Ear"/>
        </a:ext>
      </dgm:extLst>
    </dgm:pt>
    <dgm:pt modelId="{C348316E-43E6-4011-A481-A17B9C85F031}" type="pres">
      <dgm:prSet presAssocID="{0491158B-030C-4231-A68E-9E25E0EDD582}" presName="spaceRect" presStyleCnt="0"/>
      <dgm:spPr/>
    </dgm:pt>
    <dgm:pt modelId="{4F90BDC7-0C1C-48B7-B6C4-26423B1D3921}" type="pres">
      <dgm:prSet presAssocID="{0491158B-030C-4231-A68E-9E25E0EDD582}" presName="textRect" presStyleLbl="revTx" presStyleIdx="0" presStyleCnt="2">
        <dgm:presLayoutVars>
          <dgm:chMax val="1"/>
          <dgm:chPref val="1"/>
        </dgm:presLayoutVars>
      </dgm:prSet>
      <dgm:spPr/>
      <dgm:t>
        <a:bodyPr/>
        <a:lstStyle/>
        <a:p>
          <a:endParaRPr lang="ru-RU"/>
        </a:p>
      </dgm:t>
    </dgm:pt>
    <dgm:pt modelId="{995196C7-AFF6-4996-85A9-4E0CF028D1CB}" type="pres">
      <dgm:prSet presAssocID="{CD10C3A5-F0BE-4397-8BF6-E519F1FC4DE7}" presName="sibTrans" presStyleLbl="sibTrans2D1" presStyleIdx="0" presStyleCnt="0"/>
      <dgm:spPr/>
      <dgm:t>
        <a:bodyPr/>
        <a:lstStyle/>
        <a:p>
          <a:endParaRPr lang="ru-RU"/>
        </a:p>
      </dgm:t>
    </dgm:pt>
    <dgm:pt modelId="{C5C8E4D5-67D5-43C7-91F8-42D70A57286C}" type="pres">
      <dgm:prSet presAssocID="{029FE953-C9E8-42B4-8052-CB7F6E40F19A}" presName="compNode" presStyleCnt="0"/>
      <dgm:spPr/>
    </dgm:pt>
    <dgm:pt modelId="{2F38BB5D-257C-4658-AA77-11DE07374A3D}" type="pres">
      <dgm:prSet presAssocID="{029FE953-C9E8-42B4-8052-CB7F6E40F19A}" presName="iconBgRect" presStyleLbl="bgShp" presStyleIdx="1" presStyleCnt="2"/>
      <dgm:spPr/>
    </dgm:pt>
    <dgm:pt modelId="{8ED91CF0-0DC4-4E0D-B6F6-8C92D0C96A14}" type="pres">
      <dgm:prSet presAssocID="{029FE953-C9E8-42B4-8052-CB7F6E40F19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Deciduous tree"/>
        </a:ext>
      </dgm:extLst>
    </dgm:pt>
    <dgm:pt modelId="{0D7A955F-A80A-46E6-87FA-59484E480D86}" type="pres">
      <dgm:prSet presAssocID="{029FE953-C9E8-42B4-8052-CB7F6E40F19A}" presName="spaceRect" presStyleCnt="0"/>
      <dgm:spPr/>
    </dgm:pt>
    <dgm:pt modelId="{A152FF07-E13A-4BBA-9BB9-39491A816E1C}" type="pres">
      <dgm:prSet presAssocID="{029FE953-C9E8-42B4-8052-CB7F6E40F19A}" presName="textRect" presStyleLbl="revTx" presStyleIdx="1" presStyleCnt="2">
        <dgm:presLayoutVars>
          <dgm:chMax val="1"/>
          <dgm:chPref val="1"/>
        </dgm:presLayoutVars>
      </dgm:prSet>
      <dgm:spPr/>
      <dgm:t>
        <a:bodyPr/>
        <a:lstStyle/>
        <a:p>
          <a:endParaRPr lang="ru-RU"/>
        </a:p>
      </dgm:t>
    </dgm:pt>
  </dgm:ptLst>
  <dgm:cxnLst>
    <dgm:cxn modelId="{5CA09B27-E17F-4CDD-A97D-7EC7F30DD1A6}" srcId="{1CF1623F-F1B0-4877-8B61-0713F750CCE5}" destId="{0491158B-030C-4231-A68E-9E25E0EDD582}" srcOrd="0" destOrd="0" parTransId="{EAA5B5BA-4D6C-4A0B-9BD5-396B2BF77EEE}" sibTransId="{CD10C3A5-F0BE-4397-8BF6-E519F1FC4DE7}"/>
    <dgm:cxn modelId="{D79E1390-70B1-4C7E-B062-A90B6DD06397}" srcId="{0491158B-030C-4231-A68E-9E25E0EDD582}" destId="{8E4673F4-88EC-4E85-B289-B55D5AB2DE8E}" srcOrd="0" destOrd="0" parTransId="{C07B6DDE-3224-4AA9-A25E-901605FCDE20}" sibTransId="{765D41A4-4B0B-4A26-B77A-7348840215FA}"/>
    <dgm:cxn modelId="{D93D06CB-48D0-4454-B0AE-9D0F2162D8B9}" srcId="{029FE953-C9E8-42B4-8052-CB7F6E40F19A}" destId="{B3648CBA-8433-480A-9E85-A9EC53B601A0}" srcOrd="0" destOrd="0" parTransId="{2D51F95C-BE36-4B43-A833-E654E0AF5A76}" sibTransId="{FA8F5D5C-BAA2-4F91-877D-6047890E7A16}"/>
    <dgm:cxn modelId="{870B59EB-54DC-45AB-A8B8-754F12FAB37B}" type="presOf" srcId="{0491158B-030C-4231-A68E-9E25E0EDD582}" destId="{4F90BDC7-0C1C-48B7-B6C4-26423B1D3921}" srcOrd="0" destOrd="0" presId="urn:microsoft.com/office/officeart/2018/2/layout/IconCircleList"/>
    <dgm:cxn modelId="{75946E60-2F88-4A2C-9BAC-7628593772C8}" srcId="{1CF1623F-F1B0-4877-8B61-0713F750CCE5}" destId="{029FE953-C9E8-42B4-8052-CB7F6E40F19A}" srcOrd="1" destOrd="0" parTransId="{846D1205-92DD-4EC5-AFF3-EA381849B0A6}" sibTransId="{1B2002DA-A922-4AAD-A4DC-1FBE94583548}"/>
    <dgm:cxn modelId="{8929324E-7D0F-4842-9BB6-E001D7BD9FD2}" type="presOf" srcId="{1CF1623F-F1B0-4877-8B61-0713F750CCE5}" destId="{5874DEF4-4EE2-4266-8358-FE4097F1702E}" srcOrd="0" destOrd="0" presId="urn:microsoft.com/office/officeart/2018/2/layout/IconCircleList"/>
    <dgm:cxn modelId="{5E8ACA38-300D-4469-870A-BB17755C50A6}" type="presOf" srcId="{CD10C3A5-F0BE-4397-8BF6-E519F1FC4DE7}" destId="{995196C7-AFF6-4996-85A9-4E0CF028D1CB}" srcOrd="0" destOrd="0" presId="urn:microsoft.com/office/officeart/2018/2/layout/IconCircleList"/>
    <dgm:cxn modelId="{75A30C18-4FEF-4C3F-BE08-AB4B3E8DF684}" type="presOf" srcId="{029FE953-C9E8-42B4-8052-CB7F6E40F19A}" destId="{A152FF07-E13A-4BBA-9BB9-39491A816E1C}" srcOrd="0" destOrd="0" presId="urn:microsoft.com/office/officeart/2018/2/layout/IconCircleList"/>
    <dgm:cxn modelId="{0DA843F5-EA01-44E6-9262-F8F81F8354E8}" type="presParOf" srcId="{5874DEF4-4EE2-4266-8358-FE4097F1702E}" destId="{4A6F47EC-FC91-47E3-904F-DB467E686372}" srcOrd="0" destOrd="0" presId="urn:microsoft.com/office/officeart/2018/2/layout/IconCircleList"/>
    <dgm:cxn modelId="{0AEBCCAA-9657-47BC-994D-2F123B8CBF02}" type="presParOf" srcId="{4A6F47EC-FC91-47E3-904F-DB467E686372}" destId="{BE3CFAC1-FD6F-4506-BEB0-E9D716FEE2CD}" srcOrd="0" destOrd="0" presId="urn:microsoft.com/office/officeart/2018/2/layout/IconCircleList"/>
    <dgm:cxn modelId="{B9FEB5FB-09AC-4F53-A332-9BDC42DAC8FB}" type="presParOf" srcId="{BE3CFAC1-FD6F-4506-BEB0-E9D716FEE2CD}" destId="{CED3EF14-E2B1-4266-8828-899BB321C3EB}" srcOrd="0" destOrd="0" presId="urn:microsoft.com/office/officeart/2018/2/layout/IconCircleList"/>
    <dgm:cxn modelId="{25B812EA-B166-4B6E-BDB1-4118295B465C}" type="presParOf" srcId="{BE3CFAC1-FD6F-4506-BEB0-E9D716FEE2CD}" destId="{ED42AD63-0B57-4351-91A3-720C7D0A4493}" srcOrd="1" destOrd="0" presId="urn:microsoft.com/office/officeart/2018/2/layout/IconCircleList"/>
    <dgm:cxn modelId="{2A91F857-36B1-438D-B1AC-C897C51C85EE}" type="presParOf" srcId="{BE3CFAC1-FD6F-4506-BEB0-E9D716FEE2CD}" destId="{C348316E-43E6-4011-A481-A17B9C85F031}" srcOrd="2" destOrd="0" presId="urn:microsoft.com/office/officeart/2018/2/layout/IconCircleList"/>
    <dgm:cxn modelId="{8A560641-9A63-4D96-80E2-BF0C4995A5C0}" type="presParOf" srcId="{BE3CFAC1-FD6F-4506-BEB0-E9D716FEE2CD}" destId="{4F90BDC7-0C1C-48B7-B6C4-26423B1D3921}" srcOrd="3" destOrd="0" presId="urn:microsoft.com/office/officeart/2018/2/layout/IconCircleList"/>
    <dgm:cxn modelId="{24A107A6-A00F-4F33-8619-62FB59FA87B6}" type="presParOf" srcId="{4A6F47EC-FC91-47E3-904F-DB467E686372}" destId="{995196C7-AFF6-4996-85A9-4E0CF028D1CB}" srcOrd="1" destOrd="0" presId="urn:microsoft.com/office/officeart/2018/2/layout/IconCircleList"/>
    <dgm:cxn modelId="{788DE72F-77AF-4928-9B45-03E590AAF0D4}" type="presParOf" srcId="{4A6F47EC-FC91-47E3-904F-DB467E686372}" destId="{C5C8E4D5-67D5-43C7-91F8-42D70A57286C}" srcOrd="2" destOrd="0" presId="urn:microsoft.com/office/officeart/2018/2/layout/IconCircleList"/>
    <dgm:cxn modelId="{1EFC3577-6AAA-4372-B109-C1C8120594B3}" type="presParOf" srcId="{C5C8E4D5-67D5-43C7-91F8-42D70A57286C}" destId="{2F38BB5D-257C-4658-AA77-11DE07374A3D}" srcOrd="0" destOrd="0" presId="urn:microsoft.com/office/officeart/2018/2/layout/IconCircleList"/>
    <dgm:cxn modelId="{324AF735-1D2A-4D3A-8B54-1BB1646AA5F1}" type="presParOf" srcId="{C5C8E4D5-67D5-43C7-91F8-42D70A57286C}" destId="{8ED91CF0-0DC4-4E0D-B6F6-8C92D0C96A14}" srcOrd="1" destOrd="0" presId="urn:microsoft.com/office/officeart/2018/2/layout/IconCircleList"/>
    <dgm:cxn modelId="{AF6568A9-41FE-4DB1-82FB-4283C5C59699}" type="presParOf" srcId="{C5C8E4D5-67D5-43C7-91F8-42D70A57286C}" destId="{0D7A955F-A80A-46E6-87FA-59484E480D86}" srcOrd="2" destOrd="0" presId="urn:microsoft.com/office/officeart/2018/2/layout/IconCircleList"/>
    <dgm:cxn modelId="{51A531FE-818D-4229-A468-36FDE865577A}" type="presParOf" srcId="{C5C8E4D5-67D5-43C7-91F8-42D70A57286C}" destId="{A152FF07-E13A-4BBA-9BB9-39491A816E1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60AD7C-AA5D-4C29-B388-8BEA62A36D6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1F689B2-9AE3-491C-A9B3-454A8AA0B820}">
      <dgm:prSet/>
      <dgm:spPr>
        <a:solidFill>
          <a:srgbClr val="A6A1F1"/>
        </a:solidFill>
      </dgm:spPr>
      <dgm:t>
        <a:bodyPr/>
        <a:lstStyle/>
        <a:p>
          <a:r>
            <a:rPr lang="en-US" b="1" i="0" dirty="0"/>
            <a:t>Neascultarea</a:t>
          </a:r>
          <a:r>
            <a:rPr lang="en-US" b="0" i="0" dirty="0"/>
            <a:t>: Când mintea noastră rătăcește, oamenii observă când nu sunt ascultați. </a:t>
          </a:r>
          <a:endParaRPr lang="en-US" dirty="0"/>
        </a:p>
      </dgm:t>
    </dgm:pt>
    <dgm:pt modelId="{9EE3BDB3-615C-42FC-B3B0-59CEA94C89F1}" type="parTrans" cxnId="{07BFEE74-6943-4812-9CE7-28917812FC59}">
      <dgm:prSet/>
      <dgm:spPr/>
      <dgm:t>
        <a:bodyPr/>
        <a:lstStyle/>
        <a:p>
          <a:endParaRPr lang="en-US"/>
        </a:p>
      </dgm:t>
    </dgm:pt>
    <dgm:pt modelId="{F2B5AEB0-11EA-4C43-BF4F-6BC268265573}" type="sibTrans" cxnId="{07BFEE74-6943-4812-9CE7-28917812FC59}">
      <dgm:prSet/>
      <dgm:spPr/>
      <dgm:t>
        <a:bodyPr/>
        <a:lstStyle/>
        <a:p>
          <a:endParaRPr lang="en-US"/>
        </a:p>
      </dgm:t>
    </dgm:pt>
    <dgm:pt modelId="{069A4D94-E430-4212-8393-44ECCF14B261}">
      <dgm:prSet/>
      <dgm:spPr>
        <a:solidFill>
          <a:schemeClr val="accent6">
            <a:lumMod val="60000"/>
            <a:lumOff val="40000"/>
          </a:schemeClr>
        </a:solidFill>
      </dgm:spPr>
      <dgm:t>
        <a:bodyPr/>
        <a:lstStyle/>
        <a:p>
          <a:pPr rtl="0"/>
          <a:r>
            <a:rPr lang="en-US" b="1" i="0" dirty="0" err="1"/>
            <a:t>Ascultarea</a:t>
          </a:r>
          <a:r>
            <a:rPr lang="en-US" b="1" i="0" dirty="0"/>
            <a:t> </a:t>
          </a:r>
          <a:r>
            <a:rPr lang="en-US" b="1" i="0" dirty="0" err="1"/>
            <a:t>parțială</a:t>
          </a:r>
          <a:r>
            <a:rPr lang="en-US" b="1" i="0" dirty="0"/>
            <a:t>: </a:t>
          </a:r>
          <a:r>
            <a:rPr lang="en-GB" b="0" i="0" dirty="0" err="1"/>
            <a:t>Asistentul</a:t>
          </a:r>
          <a:r>
            <a:rPr lang="en-GB" b="0" i="0" dirty="0"/>
            <a:t> social </a:t>
          </a:r>
          <a:r>
            <a:rPr lang="en-GB" b="0" i="0" dirty="0" err="1"/>
            <a:t>captează</a:t>
          </a:r>
          <a:r>
            <a:rPr lang="en-GB" b="0" i="0" dirty="0"/>
            <a:t> </a:t>
          </a:r>
          <a:r>
            <a:rPr lang="en-GB" b="0" i="0" dirty="0" err="1"/>
            <a:t>fragmente</a:t>
          </a:r>
          <a:r>
            <a:rPr lang="en-GB" b="0" i="0" dirty="0"/>
            <a:t>, </a:t>
          </a:r>
          <a:r>
            <a:rPr lang="en-GB" b="0" i="0" dirty="0" err="1"/>
            <a:t>dar</a:t>
          </a:r>
          <a:r>
            <a:rPr lang="en-GB" b="0" i="0" dirty="0"/>
            <a:t> nu </a:t>
          </a:r>
          <a:r>
            <a:rPr lang="en-GB" b="0" i="0" dirty="0" err="1"/>
            <a:t>neapărat</a:t>
          </a:r>
          <a:r>
            <a:rPr lang="en-GB" b="0" i="0" dirty="0"/>
            <a:t> </a:t>
          </a:r>
          <a:r>
            <a:rPr lang="en-GB" b="0" i="0" dirty="0" err="1"/>
            <a:t>punctele</a:t>
          </a:r>
          <a:r>
            <a:rPr lang="en-GB" b="0" i="0" dirty="0"/>
            <a:t> </a:t>
          </a:r>
          <a:r>
            <a:rPr lang="en-GB" b="0" i="0" dirty="0" err="1"/>
            <a:t>esențiale</a:t>
          </a:r>
          <a:r>
            <a:rPr lang="en-GB" b="0" i="0" dirty="0"/>
            <a:t> pe care le prezintă</a:t>
          </a:r>
          <a:r>
            <a:rPr lang="en-GB" b="0" i="0" dirty="0">
              <a:latin typeface="Aptos Display" panose="02110004020202020204"/>
            </a:rPr>
            <a:t> beneficiarul</a:t>
          </a:r>
          <a:r>
            <a:rPr lang="en-GB" b="0" i="0" dirty="0"/>
            <a:t> </a:t>
          </a:r>
          <a:r>
            <a:rPr lang="en-US" b="0" i="0" dirty="0"/>
            <a:t>- </a:t>
          </a:r>
          <a:r>
            <a:rPr lang="en-US" b="0" i="0" dirty="0" err="1"/>
            <a:t>Ascultarea</a:t>
          </a:r>
          <a:r>
            <a:rPr lang="en-US" b="0" i="0" dirty="0"/>
            <a:t> parțială poate fi mai rea decât neascultarea, deoarece are o </a:t>
          </a:r>
          <a:r>
            <a:rPr lang="en-GB" b="0" i="0" dirty="0"/>
            <a:t>pretenție</a:t>
          </a:r>
          <a:r>
            <a:rPr lang="en-US" b="0" i="0" dirty="0"/>
            <a:t>.</a:t>
          </a:r>
          <a:endParaRPr lang="en-US" dirty="0"/>
        </a:p>
      </dgm:t>
    </dgm:pt>
    <dgm:pt modelId="{AF0EA908-052F-420A-82CD-B518EFCF7CDD}" type="parTrans" cxnId="{2FBFCE17-8C98-4438-A714-EB3E26C46B9E}">
      <dgm:prSet/>
      <dgm:spPr/>
      <dgm:t>
        <a:bodyPr/>
        <a:lstStyle/>
        <a:p>
          <a:endParaRPr lang="en-US"/>
        </a:p>
      </dgm:t>
    </dgm:pt>
    <dgm:pt modelId="{364DB527-4BAD-4B53-A632-DD98D9A92FA8}" type="sibTrans" cxnId="{2FBFCE17-8C98-4438-A714-EB3E26C46B9E}">
      <dgm:prSet/>
      <dgm:spPr/>
      <dgm:t>
        <a:bodyPr/>
        <a:lstStyle/>
        <a:p>
          <a:endParaRPr lang="en-US"/>
        </a:p>
      </dgm:t>
    </dgm:pt>
    <dgm:pt modelId="{170AF9F6-F263-4191-B489-5AFDBE85BFC8}">
      <dgm:prSet/>
      <dgm:spPr>
        <a:solidFill>
          <a:schemeClr val="accent2">
            <a:lumMod val="60000"/>
            <a:lumOff val="40000"/>
          </a:schemeClr>
        </a:solidFill>
      </dgm:spPr>
      <dgm:t>
        <a:bodyPr/>
        <a:lstStyle/>
        <a:p>
          <a:pPr rtl="0"/>
          <a:r>
            <a:rPr lang="en-GB" b="1" i="0" dirty="0" err="1"/>
            <a:t>Ascultarea</a:t>
          </a:r>
          <a:r>
            <a:rPr lang="en-GB" b="1" i="0" dirty="0"/>
            <a:t> </a:t>
          </a:r>
          <a:r>
            <a:rPr lang="en-US" b="1" i="0" dirty="0"/>
            <a:t>la </a:t>
          </a:r>
          <a:r>
            <a:rPr lang="en-US" b="1" i="0" dirty="0" err="1"/>
            <a:t>reportofon</a:t>
          </a:r>
          <a:r>
            <a:rPr lang="en-GB" b="1" i="0" dirty="0"/>
            <a:t>: </a:t>
          </a:r>
          <a:r>
            <a:rPr lang="en-GB" b="1" i="0" dirty="0" err="1"/>
            <a:t>Simpla</a:t>
          </a:r>
          <a:r>
            <a:rPr lang="en-GB" b="1" i="0" dirty="0"/>
            <a:t> </a:t>
          </a:r>
          <a:r>
            <a:rPr lang="en-GB" b="1" i="0" dirty="0" err="1"/>
            <a:t>repetare</a:t>
          </a:r>
          <a:r>
            <a:rPr lang="en-GB" b="1" i="0" dirty="0"/>
            <a:t> a </a:t>
          </a:r>
          <a:r>
            <a:rPr lang="en-GB" b="1" i="0" dirty="0" err="1"/>
            <a:t>cuvintelor</a:t>
          </a:r>
          <a:r>
            <a:rPr lang="en-GB" b="1" i="0" dirty="0"/>
            <a:t> </a:t>
          </a:r>
          <a:r>
            <a:rPr lang="en-GB" b="1" i="0" dirty="0" err="1">
              <a:latin typeface="Aptos Display" panose="02110004020202020204"/>
            </a:rPr>
            <a:t>beneficiarului</a:t>
          </a:r>
          <a:r>
            <a:rPr lang="en-GB" b="1" i="0" dirty="0"/>
            <a:t>, </a:t>
          </a:r>
          <a:r>
            <a:rPr lang="en-GB" b="1" i="0" dirty="0" err="1"/>
            <a:t>dar</a:t>
          </a:r>
          <a:r>
            <a:rPr lang="en-GB" b="1" i="0" dirty="0"/>
            <a:t> </a:t>
          </a:r>
          <a:r>
            <a:rPr lang="en-GB" b="1" i="0" dirty="0" err="1"/>
            <a:t>fără</a:t>
          </a:r>
          <a:r>
            <a:rPr lang="en-GB" b="1" i="0" dirty="0"/>
            <a:t> a fi </a:t>
          </a:r>
          <a:r>
            <a:rPr lang="en-GB" b="1" i="0" dirty="0" err="1"/>
            <a:t>vizibil</a:t>
          </a:r>
          <a:r>
            <a:rPr lang="en-GB" b="1" i="0" dirty="0"/>
            <a:t> </a:t>
          </a:r>
          <a:r>
            <a:rPr lang="en-GB" b="1" i="0" dirty="0" err="1"/>
            <a:t>conectat</a:t>
          </a:r>
          <a:r>
            <a:rPr lang="en-GB" b="1" i="0" dirty="0"/>
            <a:t> la</a:t>
          </a:r>
          <a:r>
            <a:rPr lang="en-GB" b="1" i="0" dirty="0">
              <a:latin typeface="Aptos Display" panose="02110004020202020204"/>
            </a:rPr>
            <a:t> </a:t>
          </a:r>
          <a:r>
            <a:rPr lang="en-GB" b="1" i="0" dirty="0" err="1">
              <a:latin typeface="Aptos Display" panose="02110004020202020204"/>
            </a:rPr>
            <a:t>beneficiar</a:t>
          </a:r>
          <a:r>
            <a:rPr lang="en-GB" b="1" i="0" dirty="0"/>
            <a:t> - "a nu fi prezent în totalitate" nu este doar fizic, ci și psihologic, social </a:t>
          </a:r>
          <a:r>
            <a:rPr lang="en-US" b="0" i="0" dirty="0"/>
            <a:t>și emoțional.</a:t>
          </a:r>
          <a:endParaRPr lang="en-US" dirty="0"/>
        </a:p>
      </dgm:t>
    </dgm:pt>
    <dgm:pt modelId="{6A48D524-3001-4CA9-B411-A96E5A9AA9F3}" type="parTrans" cxnId="{127E7A2E-4B95-4219-92DE-29D5B3FFFFDD}">
      <dgm:prSet/>
      <dgm:spPr/>
      <dgm:t>
        <a:bodyPr/>
        <a:lstStyle/>
        <a:p>
          <a:endParaRPr lang="en-US"/>
        </a:p>
      </dgm:t>
    </dgm:pt>
    <dgm:pt modelId="{E85BE89C-B849-4F9D-BABE-5AFDA11897FC}" type="sibTrans" cxnId="{127E7A2E-4B95-4219-92DE-29D5B3FFFFDD}">
      <dgm:prSet/>
      <dgm:spPr/>
      <dgm:t>
        <a:bodyPr/>
        <a:lstStyle/>
        <a:p>
          <a:endParaRPr lang="en-US"/>
        </a:p>
      </dgm:t>
    </dgm:pt>
    <dgm:pt modelId="{4FC78696-0CF5-4BDE-AF0D-E0E9EDF30BDA}">
      <dgm:prSet/>
      <dgm:spPr>
        <a:solidFill>
          <a:schemeClr val="tx2">
            <a:lumMod val="75000"/>
            <a:lumOff val="25000"/>
          </a:schemeClr>
        </a:solidFill>
      </dgm:spPr>
      <dgm:t>
        <a:bodyPr/>
        <a:lstStyle/>
        <a:p>
          <a:pPr rtl="0"/>
          <a:r>
            <a:rPr lang="en-US" b="1" i="0" dirty="0" err="1">
              <a:latin typeface="Aptos Display" panose="02110004020202020204"/>
            </a:rPr>
            <a:t>Ascultarea</a:t>
          </a:r>
          <a:r>
            <a:rPr lang="en-US" b="1" i="0" dirty="0">
              <a:latin typeface="Aptos Display" panose="02110004020202020204"/>
            </a:rPr>
            <a:t> din </a:t>
          </a:r>
          <a:r>
            <a:rPr lang="en-US" b="1" i="0" dirty="0" err="1">
              <a:latin typeface="Aptos Display" panose="02110004020202020204"/>
            </a:rPr>
            <a:t>simpatie</a:t>
          </a:r>
          <a:r>
            <a:rPr lang="en-US" b="1" i="0" dirty="0"/>
            <a:t>: </a:t>
          </a:r>
          <a:r>
            <a:rPr lang="en-US" b="0" i="0" dirty="0" err="1"/>
            <a:t>Atunci</a:t>
          </a:r>
          <a:r>
            <a:rPr lang="en-US" b="0" i="0" dirty="0"/>
            <a:t> </a:t>
          </a:r>
          <a:r>
            <a:rPr lang="en-US" b="0" i="0" dirty="0" err="1"/>
            <a:t>când</a:t>
          </a:r>
          <a:r>
            <a:rPr lang="en-US" b="0" i="0" dirty="0"/>
            <a:t> </a:t>
          </a:r>
          <a:r>
            <a:rPr lang="en-US" b="0" i="0" dirty="0" err="1"/>
            <a:t>asistentul</a:t>
          </a:r>
          <a:r>
            <a:rPr lang="en-US" b="0" i="0" dirty="0"/>
            <a:t> social "</a:t>
          </a:r>
          <a:r>
            <a:rPr lang="en-US" b="0" i="0" dirty="0" err="1"/>
            <a:t>ia</a:t>
          </a:r>
          <a:r>
            <a:rPr lang="en-US" b="0" i="0" dirty="0"/>
            <a:t> </a:t>
          </a:r>
          <a:r>
            <a:rPr lang="en-US" b="0" i="0" dirty="0" err="1"/>
            <a:t>partea</a:t>
          </a:r>
          <a:r>
            <a:rPr lang="en-US" b="0" i="0" dirty="0"/>
            <a:t>" din simpatie.</a:t>
          </a:r>
          <a:endParaRPr lang="en-US" dirty="0"/>
        </a:p>
      </dgm:t>
    </dgm:pt>
    <dgm:pt modelId="{DD8DFD68-FBF7-44CA-B5F0-2269E8558279}" type="parTrans" cxnId="{C3B6A348-2AF2-4ACE-ADA7-6E7403003D80}">
      <dgm:prSet/>
      <dgm:spPr/>
      <dgm:t>
        <a:bodyPr/>
        <a:lstStyle/>
        <a:p>
          <a:endParaRPr lang="en-US"/>
        </a:p>
      </dgm:t>
    </dgm:pt>
    <dgm:pt modelId="{5F1A6FDC-0488-44DB-8AB9-DC213FEB07C5}" type="sibTrans" cxnId="{C3B6A348-2AF2-4ACE-ADA7-6E7403003D80}">
      <dgm:prSet/>
      <dgm:spPr/>
      <dgm:t>
        <a:bodyPr/>
        <a:lstStyle/>
        <a:p>
          <a:endParaRPr lang="en-US"/>
        </a:p>
      </dgm:t>
    </dgm:pt>
    <dgm:pt modelId="{D409F2C3-1151-4C37-9B71-4EF950EBE212}">
      <dgm:prSet/>
      <dgm:spPr>
        <a:solidFill>
          <a:schemeClr val="accent3">
            <a:lumMod val="60000"/>
            <a:lumOff val="40000"/>
          </a:schemeClr>
        </a:solidFill>
      </dgm:spPr>
      <dgm:t>
        <a:bodyPr/>
        <a:lstStyle/>
        <a:p>
          <a:r>
            <a:rPr lang="en-US" b="1" i="0" dirty="0"/>
            <a:t>Repetiție</a:t>
          </a:r>
          <a:r>
            <a:rPr lang="en-US" b="0" i="0" dirty="0"/>
            <a:t>: Atunci când asistentul social se oprește din ascultat pentru a repeta răspunsul. Ascultătorii buni nu au nevoie să repete; ei ajută </a:t>
          </a:r>
          <a:r>
            <a:rPr lang="en-US" b="0" i="0" dirty="0">
              <a:latin typeface="Aptos Display" panose="02110004020202020204"/>
            </a:rPr>
            <a:t>beneficiarii</a:t>
          </a:r>
          <a:r>
            <a:rPr lang="en-US" b="0" i="0" dirty="0"/>
            <a:t> să avanseze în gestionarea problemelor. </a:t>
          </a:r>
          <a:endParaRPr lang="en-US" dirty="0"/>
        </a:p>
      </dgm:t>
    </dgm:pt>
    <dgm:pt modelId="{DFF6E50C-2830-4672-B7CB-87AE27A41867}" type="parTrans" cxnId="{93B60823-70B9-4E65-9346-D70C06253727}">
      <dgm:prSet/>
      <dgm:spPr/>
      <dgm:t>
        <a:bodyPr/>
        <a:lstStyle/>
        <a:p>
          <a:endParaRPr lang="en-US"/>
        </a:p>
      </dgm:t>
    </dgm:pt>
    <dgm:pt modelId="{A93AD817-6B5B-424E-8A25-B2FC06929BBB}" type="sibTrans" cxnId="{93B60823-70B9-4E65-9346-D70C06253727}">
      <dgm:prSet/>
      <dgm:spPr/>
      <dgm:t>
        <a:bodyPr/>
        <a:lstStyle/>
        <a:p>
          <a:endParaRPr lang="en-US"/>
        </a:p>
      </dgm:t>
    </dgm:pt>
    <dgm:pt modelId="{0DFE0F61-FE59-4A87-A12B-9A1491243311}">
      <dgm:prSet/>
      <dgm:spPr>
        <a:solidFill>
          <a:srgbClr val="C00000"/>
        </a:solidFill>
      </dgm:spPr>
      <dgm:t>
        <a:bodyPr/>
        <a:lstStyle/>
        <a:p>
          <a:r>
            <a:rPr lang="en-US" b="1" i="0" dirty="0"/>
            <a:t>Ascultarea evaluativă: </a:t>
          </a:r>
          <a:r>
            <a:rPr lang="en-US" b="0" i="0" dirty="0"/>
            <a:t>Asistentul social judecă </a:t>
          </a:r>
          <a:r>
            <a:rPr lang="en-US" b="0" i="0" dirty="0" err="1"/>
            <a:t>ceea</a:t>
          </a:r>
          <a:r>
            <a:rPr lang="en-US" b="0" i="0" dirty="0"/>
            <a:t> </a:t>
          </a:r>
          <a:r>
            <a:rPr lang="en-US" b="0" i="0" dirty="0" err="1"/>
            <a:t>ce</a:t>
          </a:r>
          <a:r>
            <a:rPr lang="en-US" b="0" i="0" dirty="0"/>
            <a:t> </a:t>
          </a:r>
          <a:r>
            <a:rPr lang="en-GB" b="0" i="0" dirty="0" err="1"/>
            <a:t>spune</a:t>
          </a:r>
          <a:r>
            <a:rPr lang="en-GB" b="0" i="0" dirty="0"/>
            <a:t> </a:t>
          </a:r>
          <a:r>
            <a:rPr lang="en-US" b="0" i="0" dirty="0" err="1">
              <a:latin typeface="Aptos Display" panose="02110004020202020204"/>
            </a:rPr>
            <a:t>beneficiarul</a:t>
          </a:r>
          <a:r>
            <a:rPr lang="en-US" b="0" i="0" dirty="0"/>
            <a:t> </a:t>
          </a:r>
          <a:r>
            <a:rPr lang="en-US" b="0" i="0" dirty="0" err="1"/>
            <a:t>în</a:t>
          </a:r>
          <a:r>
            <a:rPr lang="en-US" b="0" i="0" dirty="0"/>
            <a:t> </a:t>
          </a:r>
          <a:r>
            <a:rPr lang="en-US" b="0" i="0" dirty="0" err="1"/>
            <a:t>termeni</a:t>
          </a:r>
          <a:r>
            <a:rPr lang="en-US" b="0" i="0" dirty="0"/>
            <a:t> de bine </a:t>
          </a:r>
          <a:r>
            <a:rPr lang="en-US" b="0" i="0" dirty="0" err="1"/>
            <a:t>sau</a:t>
          </a:r>
          <a:r>
            <a:rPr lang="en-US" b="0" i="0" dirty="0"/>
            <a:t> </a:t>
          </a:r>
          <a:r>
            <a:rPr lang="en-US" b="0" i="0" dirty="0" err="1"/>
            <a:t>rău</a:t>
          </a:r>
          <a:r>
            <a:rPr lang="en-US" b="0" i="0" dirty="0"/>
            <a:t>.</a:t>
          </a:r>
          <a:endParaRPr lang="en-US" dirty="0"/>
        </a:p>
      </dgm:t>
    </dgm:pt>
    <dgm:pt modelId="{63C9A2D9-48EC-446A-84F3-E73218A07AC8}" type="parTrans" cxnId="{7487FF65-BDF8-464A-8C37-3E238BF8EAE0}">
      <dgm:prSet/>
      <dgm:spPr/>
      <dgm:t>
        <a:bodyPr/>
        <a:lstStyle/>
        <a:p>
          <a:endParaRPr lang="en-US"/>
        </a:p>
      </dgm:t>
    </dgm:pt>
    <dgm:pt modelId="{05AD00A1-17DD-48CE-A6FF-195D46EBB343}" type="sibTrans" cxnId="{7487FF65-BDF8-464A-8C37-3E238BF8EAE0}">
      <dgm:prSet/>
      <dgm:spPr/>
      <dgm:t>
        <a:bodyPr/>
        <a:lstStyle/>
        <a:p>
          <a:endParaRPr lang="en-US"/>
        </a:p>
      </dgm:t>
    </dgm:pt>
    <dgm:pt modelId="{164D4673-6A57-4930-B1BE-36923058AA9A}">
      <dgm:prSet/>
      <dgm:spPr>
        <a:solidFill>
          <a:schemeClr val="accent3">
            <a:lumMod val="75000"/>
          </a:schemeClr>
        </a:solidFill>
      </dgm:spPr>
      <dgm:t>
        <a:bodyPr/>
        <a:lstStyle/>
        <a:p>
          <a:r>
            <a:rPr lang="en-US" b="1" i="0" dirty="0"/>
            <a:t>Ascultarea centrată pe fapte</a:t>
          </a:r>
          <a:r>
            <a:rPr lang="en-US" b="0" i="0" dirty="0"/>
            <a:t>: Mai degrabă decât ascultarea centrată pe persoană. În care faptele sunt înlocuite cu înțelegerea.</a:t>
          </a:r>
          <a:endParaRPr lang="en-US" dirty="0"/>
        </a:p>
      </dgm:t>
    </dgm:pt>
    <dgm:pt modelId="{B4D4A8F5-166A-48DF-B2F4-7813B0CD50A1}" type="parTrans" cxnId="{D25F4B77-CF77-448A-B34E-2B32B7283ED4}">
      <dgm:prSet/>
      <dgm:spPr/>
      <dgm:t>
        <a:bodyPr/>
        <a:lstStyle/>
        <a:p>
          <a:endParaRPr lang="en-US"/>
        </a:p>
      </dgm:t>
    </dgm:pt>
    <dgm:pt modelId="{9E6EE1C2-9B84-4623-B39D-1A7C5F08A7C0}" type="sibTrans" cxnId="{D25F4B77-CF77-448A-B34E-2B32B7283ED4}">
      <dgm:prSet/>
      <dgm:spPr/>
      <dgm:t>
        <a:bodyPr/>
        <a:lstStyle/>
        <a:p>
          <a:endParaRPr lang="en-US"/>
        </a:p>
      </dgm:t>
    </dgm:pt>
    <dgm:pt modelId="{28EE9F17-6ED7-4831-B206-19715ABCD5C9}">
      <dgm:prSet/>
      <dgm:spPr>
        <a:solidFill>
          <a:srgbClr val="00B0F0"/>
        </a:solidFill>
      </dgm:spPr>
      <dgm:t>
        <a:bodyPr/>
        <a:lstStyle/>
        <a:p>
          <a:r>
            <a:rPr lang="en-US" b="1" i="0" dirty="0"/>
            <a:t>Ascultarea bazată pe </a:t>
          </a:r>
          <a:r>
            <a:rPr lang="en-US" b="1" i="0" dirty="0" err="1"/>
            <a:t>stereotipuri</a:t>
          </a:r>
          <a:r>
            <a:rPr lang="en-US" b="1" i="0" dirty="0"/>
            <a:t>: </a:t>
          </a:r>
          <a:r>
            <a:rPr lang="en-US" b="0" i="0" dirty="0"/>
            <a:t>Când </a:t>
          </a:r>
          <a:r>
            <a:rPr lang="en-US" b="0" i="0" dirty="0" err="1"/>
            <a:t>etichetele</a:t>
          </a:r>
          <a:r>
            <a:rPr lang="en-US" b="0" i="0" dirty="0"/>
            <a:t> </a:t>
          </a:r>
          <a:r>
            <a:rPr lang="en-US" b="0" i="0" dirty="0" err="1"/>
            <a:t>stereotip</a:t>
          </a:r>
          <a:r>
            <a:rPr lang="ro-RO" b="0" i="0" dirty="0" err="1"/>
            <a:t>ice</a:t>
          </a:r>
          <a:r>
            <a:rPr lang="en-US" b="0" i="0" dirty="0"/>
            <a:t> înlocuiesc înțelegerea. </a:t>
          </a:r>
          <a:endParaRPr lang="en-US" dirty="0"/>
        </a:p>
      </dgm:t>
    </dgm:pt>
    <dgm:pt modelId="{0B39599F-C99F-4004-A86B-CCFDFFA1617F}" type="parTrans" cxnId="{64F0B084-36F4-4593-9AE1-42C1042DF83C}">
      <dgm:prSet/>
      <dgm:spPr/>
      <dgm:t>
        <a:bodyPr/>
        <a:lstStyle/>
        <a:p>
          <a:endParaRPr lang="en-US"/>
        </a:p>
      </dgm:t>
    </dgm:pt>
    <dgm:pt modelId="{FA17C3F6-279F-41B7-9AD6-069AC165E977}" type="sibTrans" cxnId="{64F0B084-36F4-4593-9AE1-42C1042DF83C}">
      <dgm:prSet/>
      <dgm:spPr/>
      <dgm:t>
        <a:bodyPr/>
        <a:lstStyle/>
        <a:p>
          <a:endParaRPr lang="en-US"/>
        </a:p>
      </dgm:t>
    </dgm:pt>
    <dgm:pt modelId="{BB6C779B-A27A-6143-9D47-582A8072C09C}" type="pres">
      <dgm:prSet presAssocID="{1860AD7C-AA5D-4C29-B388-8BEA62A36D69}" presName="diagram" presStyleCnt="0">
        <dgm:presLayoutVars>
          <dgm:dir/>
          <dgm:resizeHandles val="exact"/>
        </dgm:presLayoutVars>
      </dgm:prSet>
      <dgm:spPr/>
      <dgm:t>
        <a:bodyPr/>
        <a:lstStyle/>
        <a:p>
          <a:endParaRPr lang="ru-RU"/>
        </a:p>
      </dgm:t>
    </dgm:pt>
    <dgm:pt modelId="{5754B616-60B2-534B-B172-ACA0DB48AB4E}" type="pres">
      <dgm:prSet presAssocID="{E1F689B2-9AE3-491C-A9B3-454A8AA0B820}" presName="node" presStyleLbl="node1" presStyleIdx="0" presStyleCnt="8">
        <dgm:presLayoutVars>
          <dgm:bulletEnabled val="1"/>
        </dgm:presLayoutVars>
      </dgm:prSet>
      <dgm:spPr/>
      <dgm:t>
        <a:bodyPr/>
        <a:lstStyle/>
        <a:p>
          <a:endParaRPr lang="ru-RU"/>
        </a:p>
      </dgm:t>
    </dgm:pt>
    <dgm:pt modelId="{EB3855C6-552D-C948-8C86-4FBC2DE69384}" type="pres">
      <dgm:prSet presAssocID="{F2B5AEB0-11EA-4C43-BF4F-6BC268265573}" presName="sibTrans" presStyleCnt="0"/>
      <dgm:spPr/>
    </dgm:pt>
    <dgm:pt modelId="{6FB2D4A3-52FE-C342-9A15-8B5C4924DDEE}" type="pres">
      <dgm:prSet presAssocID="{069A4D94-E430-4212-8393-44ECCF14B261}" presName="node" presStyleLbl="node1" presStyleIdx="1" presStyleCnt="8">
        <dgm:presLayoutVars>
          <dgm:bulletEnabled val="1"/>
        </dgm:presLayoutVars>
      </dgm:prSet>
      <dgm:spPr/>
      <dgm:t>
        <a:bodyPr/>
        <a:lstStyle/>
        <a:p>
          <a:endParaRPr lang="ru-RU"/>
        </a:p>
      </dgm:t>
    </dgm:pt>
    <dgm:pt modelId="{0797D2B0-E813-5A4C-9741-3E05AB4F0AA0}" type="pres">
      <dgm:prSet presAssocID="{364DB527-4BAD-4B53-A632-DD98D9A92FA8}" presName="sibTrans" presStyleCnt="0"/>
      <dgm:spPr/>
    </dgm:pt>
    <dgm:pt modelId="{8ED790F7-8CBB-944D-BA39-5B9589121084}" type="pres">
      <dgm:prSet presAssocID="{170AF9F6-F263-4191-B489-5AFDBE85BFC8}" presName="node" presStyleLbl="node1" presStyleIdx="2" presStyleCnt="8">
        <dgm:presLayoutVars>
          <dgm:bulletEnabled val="1"/>
        </dgm:presLayoutVars>
      </dgm:prSet>
      <dgm:spPr/>
      <dgm:t>
        <a:bodyPr/>
        <a:lstStyle/>
        <a:p>
          <a:endParaRPr lang="ru-RU"/>
        </a:p>
      </dgm:t>
    </dgm:pt>
    <dgm:pt modelId="{C94F7BCD-A102-1E41-9539-2333DB98BB25}" type="pres">
      <dgm:prSet presAssocID="{E85BE89C-B849-4F9D-BABE-5AFDA11897FC}" presName="sibTrans" presStyleCnt="0"/>
      <dgm:spPr/>
    </dgm:pt>
    <dgm:pt modelId="{D2EAD928-9F4C-ED42-9249-FC5B2FA53C2E}" type="pres">
      <dgm:prSet presAssocID="{4FC78696-0CF5-4BDE-AF0D-E0E9EDF30BDA}" presName="node" presStyleLbl="node1" presStyleIdx="3" presStyleCnt="8">
        <dgm:presLayoutVars>
          <dgm:bulletEnabled val="1"/>
        </dgm:presLayoutVars>
      </dgm:prSet>
      <dgm:spPr/>
      <dgm:t>
        <a:bodyPr/>
        <a:lstStyle/>
        <a:p>
          <a:endParaRPr lang="ru-RU"/>
        </a:p>
      </dgm:t>
    </dgm:pt>
    <dgm:pt modelId="{218AD16E-AAA0-E447-9E73-416AF8690405}" type="pres">
      <dgm:prSet presAssocID="{5F1A6FDC-0488-44DB-8AB9-DC213FEB07C5}" presName="sibTrans" presStyleCnt="0"/>
      <dgm:spPr/>
    </dgm:pt>
    <dgm:pt modelId="{32F84DFF-CACC-8640-8A79-A767DBBC1C5D}" type="pres">
      <dgm:prSet presAssocID="{D409F2C3-1151-4C37-9B71-4EF950EBE212}" presName="node" presStyleLbl="node1" presStyleIdx="4" presStyleCnt="8">
        <dgm:presLayoutVars>
          <dgm:bulletEnabled val="1"/>
        </dgm:presLayoutVars>
      </dgm:prSet>
      <dgm:spPr/>
      <dgm:t>
        <a:bodyPr/>
        <a:lstStyle/>
        <a:p>
          <a:endParaRPr lang="ru-RU"/>
        </a:p>
      </dgm:t>
    </dgm:pt>
    <dgm:pt modelId="{1D736AB2-5FCC-2047-B7A6-8F6B8C014E49}" type="pres">
      <dgm:prSet presAssocID="{A93AD817-6B5B-424E-8A25-B2FC06929BBB}" presName="sibTrans" presStyleCnt="0"/>
      <dgm:spPr/>
    </dgm:pt>
    <dgm:pt modelId="{979A8D1F-4497-E842-98E3-974E9AC4FF0F}" type="pres">
      <dgm:prSet presAssocID="{0DFE0F61-FE59-4A87-A12B-9A1491243311}" presName="node" presStyleLbl="node1" presStyleIdx="5" presStyleCnt="8">
        <dgm:presLayoutVars>
          <dgm:bulletEnabled val="1"/>
        </dgm:presLayoutVars>
      </dgm:prSet>
      <dgm:spPr/>
      <dgm:t>
        <a:bodyPr/>
        <a:lstStyle/>
        <a:p>
          <a:endParaRPr lang="ru-RU"/>
        </a:p>
      </dgm:t>
    </dgm:pt>
    <dgm:pt modelId="{BCF97BF3-5307-EE4A-8C71-E53ECEC196D5}" type="pres">
      <dgm:prSet presAssocID="{05AD00A1-17DD-48CE-A6FF-195D46EBB343}" presName="sibTrans" presStyleCnt="0"/>
      <dgm:spPr/>
    </dgm:pt>
    <dgm:pt modelId="{71479D2F-35E0-544D-85E3-88791F53430E}" type="pres">
      <dgm:prSet presAssocID="{164D4673-6A57-4930-B1BE-36923058AA9A}" presName="node" presStyleLbl="node1" presStyleIdx="6" presStyleCnt="8">
        <dgm:presLayoutVars>
          <dgm:bulletEnabled val="1"/>
        </dgm:presLayoutVars>
      </dgm:prSet>
      <dgm:spPr/>
      <dgm:t>
        <a:bodyPr/>
        <a:lstStyle/>
        <a:p>
          <a:endParaRPr lang="ru-RU"/>
        </a:p>
      </dgm:t>
    </dgm:pt>
    <dgm:pt modelId="{284FC3FE-3C18-6447-B064-648E8839DC43}" type="pres">
      <dgm:prSet presAssocID="{9E6EE1C2-9B84-4623-B39D-1A7C5F08A7C0}" presName="sibTrans" presStyleCnt="0"/>
      <dgm:spPr/>
    </dgm:pt>
    <dgm:pt modelId="{7CECB231-4883-744E-BA31-B49F7FD065C7}" type="pres">
      <dgm:prSet presAssocID="{28EE9F17-6ED7-4831-B206-19715ABCD5C9}" presName="node" presStyleLbl="node1" presStyleIdx="7" presStyleCnt="8">
        <dgm:presLayoutVars>
          <dgm:bulletEnabled val="1"/>
        </dgm:presLayoutVars>
      </dgm:prSet>
      <dgm:spPr/>
      <dgm:t>
        <a:bodyPr/>
        <a:lstStyle/>
        <a:p>
          <a:endParaRPr lang="ru-RU"/>
        </a:p>
      </dgm:t>
    </dgm:pt>
  </dgm:ptLst>
  <dgm:cxnLst>
    <dgm:cxn modelId="{93B60823-70B9-4E65-9346-D70C06253727}" srcId="{1860AD7C-AA5D-4C29-B388-8BEA62A36D69}" destId="{D409F2C3-1151-4C37-9B71-4EF950EBE212}" srcOrd="4" destOrd="0" parTransId="{DFF6E50C-2830-4672-B7CB-87AE27A41867}" sibTransId="{A93AD817-6B5B-424E-8A25-B2FC06929BBB}"/>
    <dgm:cxn modelId="{D25F4B77-CF77-448A-B34E-2B32B7283ED4}" srcId="{1860AD7C-AA5D-4C29-B388-8BEA62A36D69}" destId="{164D4673-6A57-4930-B1BE-36923058AA9A}" srcOrd="6" destOrd="0" parTransId="{B4D4A8F5-166A-48DF-B2F4-7813B0CD50A1}" sibTransId="{9E6EE1C2-9B84-4623-B39D-1A7C5F08A7C0}"/>
    <dgm:cxn modelId="{07BFEE74-6943-4812-9CE7-28917812FC59}" srcId="{1860AD7C-AA5D-4C29-B388-8BEA62A36D69}" destId="{E1F689B2-9AE3-491C-A9B3-454A8AA0B820}" srcOrd="0" destOrd="0" parTransId="{9EE3BDB3-615C-42FC-B3B0-59CEA94C89F1}" sibTransId="{F2B5AEB0-11EA-4C43-BF4F-6BC268265573}"/>
    <dgm:cxn modelId="{1413E19B-7E22-D54F-8DEF-774236E6DBC4}" type="presOf" srcId="{170AF9F6-F263-4191-B489-5AFDBE85BFC8}" destId="{8ED790F7-8CBB-944D-BA39-5B9589121084}" srcOrd="0" destOrd="0" presId="urn:microsoft.com/office/officeart/2005/8/layout/default"/>
    <dgm:cxn modelId="{9D52FBEA-1BFD-344D-A52B-FE0A099D786E}" type="presOf" srcId="{164D4673-6A57-4930-B1BE-36923058AA9A}" destId="{71479D2F-35E0-544D-85E3-88791F53430E}" srcOrd="0" destOrd="0" presId="urn:microsoft.com/office/officeart/2005/8/layout/default"/>
    <dgm:cxn modelId="{2B015305-852E-0B4D-980D-552E30CB5428}" type="presOf" srcId="{E1F689B2-9AE3-491C-A9B3-454A8AA0B820}" destId="{5754B616-60B2-534B-B172-ACA0DB48AB4E}" srcOrd="0" destOrd="0" presId="urn:microsoft.com/office/officeart/2005/8/layout/default"/>
    <dgm:cxn modelId="{D2050865-74A8-0741-B296-DE8CA3AABAB0}" type="presOf" srcId="{D409F2C3-1151-4C37-9B71-4EF950EBE212}" destId="{32F84DFF-CACC-8640-8A79-A767DBBC1C5D}" srcOrd="0" destOrd="0" presId="urn:microsoft.com/office/officeart/2005/8/layout/default"/>
    <dgm:cxn modelId="{106D1056-61D8-2E41-8E3E-D7B3F066A7AB}" type="presOf" srcId="{4FC78696-0CF5-4BDE-AF0D-E0E9EDF30BDA}" destId="{D2EAD928-9F4C-ED42-9249-FC5B2FA53C2E}" srcOrd="0" destOrd="0" presId="urn:microsoft.com/office/officeart/2005/8/layout/default"/>
    <dgm:cxn modelId="{8D9E5FBC-0226-FB4B-BD79-6D584E3F9858}" type="presOf" srcId="{28EE9F17-6ED7-4831-B206-19715ABCD5C9}" destId="{7CECB231-4883-744E-BA31-B49F7FD065C7}" srcOrd="0" destOrd="0" presId="urn:microsoft.com/office/officeart/2005/8/layout/default"/>
    <dgm:cxn modelId="{7487FF65-BDF8-464A-8C37-3E238BF8EAE0}" srcId="{1860AD7C-AA5D-4C29-B388-8BEA62A36D69}" destId="{0DFE0F61-FE59-4A87-A12B-9A1491243311}" srcOrd="5" destOrd="0" parTransId="{63C9A2D9-48EC-446A-84F3-E73218A07AC8}" sibTransId="{05AD00A1-17DD-48CE-A6FF-195D46EBB343}"/>
    <dgm:cxn modelId="{B47F4CF7-A1BE-514F-904E-A9D317B482D3}" type="presOf" srcId="{1860AD7C-AA5D-4C29-B388-8BEA62A36D69}" destId="{BB6C779B-A27A-6143-9D47-582A8072C09C}" srcOrd="0" destOrd="0" presId="urn:microsoft.com/office/officeart/2005/8/layout/default"/>
    <dgm:cxn modelId="{64F0B084-36F4-4593-9AE1-42C1042DF83C}" srcId="{1860AD7C-AA5D-4C29-B388-8BEA62A36D69}" destId="{28EE9F17-6ED7-4831-B206-19715ABCD5C9}" srcOrd="7" destOrd="0" parTransId="{0B39599F-C99F-4004-A86B-CCFDFFA1617F}" sibTransId="{FA17C3F6-279F-41B7-9AD6-069AC165E977}"/>
    <dgm:cxn modelId="{97035D4C-FA3A-A94D-93FF-6C269F11F216}" type="presOf" srcId="{069A4D94-E430-4212-8393-44ECCF14B261}" destId="{6FB2D4A3-52FE-C342-9A15-8B5C4924DDEE}" srcOrd="0" destOrd="0" presId="urn:microsoft.com/office/officeart/2005/8/layout/default"/>
    <dgm:cxn modelId="{B26060E5-2E49-AB49-807B-64A5D29C9AEC}" type="presOf" srcId="{0DFE0F61-FE59-4A87-A12B-9A1491243311}" destId="{979A8D1F-4497-E842-98E3-974E9AC4FF0F}" srcOrd="0" destOrd="0" presId="urn:microsoft.com/office/officeart/2005/8/layout/default"/>
    <dgm:cxn modelId="{C3B6A348-2AF2-4ACE-ADA7-6E7403003D80}" srcId="{1860AD7C-AA5D-4C29-B388-8BEA62A36D69}" destId="{4FC78696-0CF5-4BDE-AF0D-E0E9EDF30BDA}" srcOrd="3" destOrd="0" parTransId="{DD8DFD68-FBF7-44CA-B5F0-2269E8558279}" sibTransId="{5F1A6FDC-0488-44DB-8AB9-DC213FEB07C5}"/>
    <dgm:cxn modelId="{127E7A2E-4B95-4219-92DE-29D5B3FFFFDD}" srcId="{1860AD7C-AA5D-4C29-B388-8BEA62A36D69}" destId="{170AF9F6-F263-4191-B489-5AFDBE85BFC8}" srcOrd="2" destOrd="0" parTransId="{6A48D524-3001-4CA9-B411-A96E5A9AA9F3}" sibTransId="{E85BE89C-B849-4F9D-BABE-5AFDA11897FC}"/>
    <dgm:cxn modelId="{2FBFCE17-8C98-4438-A714-EB3E26C46B9E}" srcId="{1860AD7C-AA5D-4C29-B388-8BEA62A36D69}" destId="{069A4D94-E430-4212-8393-44ECCF14B261}" srcOrd="1" destOrd="0" parTransId="{AF0EA908-052F-420A-82CD-B518EFCF7CDD}" sibTransId="{364DB527-4BAD-4B53-A632-DD98D9A92FA8}"/>
    <dgm:cxn modelId="{79F7B035-E316-E14C-BCC4-DA9C460E96AF}" type="presParOf" srcId="{BB6C779B-A27A-6143-9D47-582A8072C09C}" destId="{5754B616-60B2-534B-B172-ACA0DB48AB4E}" srcOrd="0" destOrd="0" presId="urn:microsoft.com/office/officeart/2005/8/layout/default"/>
    <dgm:cxn modelId="{4F743E71-6A67-CB4C-BAD9-0C7145AAFC07}" type="presParOf" srcId="{BB6C779B-A27A-6143-9D47-582A8072C09C}" destId="{EB3855C6-552D-C948-8C86-4FBC2DE69384}" srcOrd="1" destOrd="0" presId="urn:microsoft.com/office/officeart/2005/8/layout/default"/>
    <dgm:cxn modelId="{265B3C94-C8FC-A54E-91F8-AB09F16DC4D8}" type="presParOf" srcId="{BB6C779B-A27A-6143-9D47-582A8072C09C}" destId="{6FB2D4A3-52FE-C342-9A15-8B5C4924DDEE}" srcOrd="2" destOrd="0" presId="urn:microsoft.com/office/officeart/2005/8/layout/default"/>
    <dgm:cxn modelId="{DB64B561-4B0D-B544-A495-E8DA10BF7DB2}" type="presParOf" srcId="{BB6C779B-A27A-6143-9D47-582A8072C09C}" destId="{0797D2B0-E813-5A4C-9741-3E05AB4F0AA0}" srcOrd="3" destOrd="0" presId="urn:microsoft.com/office/officeart/2005/8/layout/default"/>
    <dgm:cxn modelId="{0CBA0C76-B540-C747-9F36-EAB8A217E930}" type="presParOf" srcId="{BB6C779B-A27A-6143-9D47-582A8072C09C}" destId="{8ED790F7-8CBB-944D-BA39-5B9589121084}" srcOrd="4" destOrd="0" presId="urn:microsoft.com/office/officeart/2005/8/layout/default"/>
    <dgm:cxn modelId="{4B126AF3-E0CE-C44D-AEE8-82796758DFFD}" type="presParOf" srcId="{BB6C779B-A27A-6143-9D47-582A8072C09C}" destId="{C94F7BCD-A102-1E41-9539-2333DB98BB25}" srcOrd="5" destOrd="0" presId="urn:microsoft.com/office/officeart/2005/8/layout/default"/>
    <dgm:cxn modelId="{4F7A6115-42EE-3148-A561-C99830D2D1EC}" type="presParOf" srcId="{BB6C779B-A27A-6143-9D47-582A8072C09C}" destId="{D2EAD928-9F4C-ED42-9249-FC5B2FA53C2E}" srcOrd="6" destOrd="0" presId="urn:microsoft.com/office/officeart/2005/8/layout/default"/>
    <dgm:cxn modelId="{19073656-2280-8F46-ADE5-02E66090275A}" type="presParOf" srcId="{BB6C779B-A27A-6143-9D47-582A8072C09C}" destId="{218AD16E-AAA0-E447-9E73-416AF8690405}" srcOrd="7" destOrd="0" presId="urn:microsoft.com/office/officeart/2005/8/layout/default"/>
    <dgm:cxn modelId="{89E70346-023F-D94D-A48D-EEDB1D619840}" type="presParOf" srcId="{BB6C779B-A27A-6143-9D47-582A8072C09C}" destId="{32F84DFF-CACC-8640-8A79-A767DBBC1C5D}" srcOrd="8" destOrd="0" presId="urn:microsoft.com/office/officeart/2005/8/layout/default"/>
    <dgm:cxn modelId="{9EA5A373-175E-6740-97B6-DAB52451B7D2}" type="presParOf" srcId="{BB6C779B-A27A-6143-9D47-582A8072C09C}" destId="{1D736AB2-5FCC-2047-B7A6-8F6B8C014E49}" srcOrd="9" destOrd="0" presId="urn:microsoft.com/office/officeart/2005/8/layout/default"/>
    <dgm:cxn modelId="{ECEFCDB5-DFFE-1147-B7B9-FE8A037658C5}" type="presParOf" srcId="{BB6C779B-A27A-6143-9D47-582A8072C09C}" destId="{979A8D1F-4497-E842-98E3-974E9AC4FF0F}" srcOrd="10" destOrd="0" presId="urn:microsoft.com/office/officeart/2005/8/layout/default"/>
    <dgm:cxn modelId="{5BCA857A-74A7-1B40-8810-B27AABE4ADEC}" type="presParOf" srcId="{BB6C779B-A27A-6143-9D47-582A8072C09C}" destId="{BCF97BF3-5307-EE4A-8C71-E53ECEC196D5}" srcOrd="11" destOrd="0" presId="urn:microsoft.com/office/officeart/2005/8/layout/default"/>
    <dgm:cxn modelId="{A7927A0A-D37C-FC4A-B132-FEC2CCBE0F53}" type="presParOf" srcId="{BB6C779B-A27A-6143-9D47-582A8072C09C}" destId="{71479D2F-35E0-544D-85E3-88791F53430E}" srcOrd="12" destOrd="0" presId="urn:microsoft.com/office/officeart/2005/8/layout/default"/>
    <dgm:cxn modelId="{07D94D3B-40C0-084A-8C0A-54D80ACA4942}" type="presParOf" srcId="{BB6C779B-A27A-6143-9D47-582A8072C09C}" destId="{284FC3FE-3C18-6447-B064-648E8839DC43}" srcOrd="13" destOrd="0" presId="urn:microsoft.com/office/officeart/2005/8/layout/default"/>
    <dgm:cxn modelId="{4C87309A-EE6C-CB49-B0C8-E31F4BFD48AF}" type="presParOf" srcId="{BB6C779B-A27A-6143-9D47-582A8072C09C}" destId="{7CECB231-4883-744E-BA31-B49F7FD065C7}"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00FC82-0B04-43C1-9A1E-40920B71988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EA1EE0C-459A-4124-B25E-13E550935F01}">
      <dgm:prSet custT="1"/>
      <dgm:spPr/>
      <dgm:t>
        <a:bodyPr/>
        <a:lstStyle/>
        <a:p>
          <a:r>
            <a:rPr lang="en-US" sz="1200" b="1" i="0" dirty="0"/>
            <a:t>Include:</a:t>
          </a:r>
          <a:endParaRPr lang="en-US" sz="1200" dirty="0"/>
        </a:p>
      </dgm:t>
    </dgm:pt>
    <dgm:pt modelId="{1C7C46B2-F39C-4B35-84B0-E24FB58780B8}" type="parTrans" cxnId="{FA667AC6-7582-43A1-BE73-530F1A428222}">
      <dgm:prSet/>
      <dgm:spPr/>
      <dgm:t>
        <a:bodyPr/>
        <a:lstStyle/>
        <a:p>
          <a:endParaRPr lang="en-US"/>
        </a:p>
      </dgm:t>
    </dgm:pt>
    <dgm:pt modelId="{300DC7DD-7551-455A-8D19-6A9FE0F5F710}" type="sibTrans" cxnId="{FA667AC6-7582-43A1-BE73-530F1A428222}">
      <dgm:prSet/>
      <dgm:spPr/>
      <dgm:t>
        <a:bodyPr/>
        <a:lstStyle/>
        <a:p>
          <a:endParaRPr lang="en-US"/>
        </a:p>
      </dgm:t>
    </dgm:pt>
    <dgm:pt modelId="{4EEAA957-3872-4849-B931-9E668B0A46B6}">
      <dgm:prSet custT="1"/>
      <dgm:spPr/>
      <dgm:t>
        <a:bodyPr/>
        <a:lstStyle/>
        <a:p>
          <a:r>
            <a:rPr lang="en-US" sz="1200" b="0" i="0" dirty="0" err="1"/>
            <a:t>transmiterea</a:t>
          </a:r>
          <a:r>
            <a:rPr lang="en-US" sz="1200" b="0" i="0" dirty="0"/>
            <a:t> </a:t>
          </a:r>
          <a:r>
            <a:rPr lang="en-US" sz="1200" b="0" i="0" dirty="0" err="1"/>
            <a:t>unei</a:t>
          </a:r>
          <a:r>
            <a:rPr lang="en-US" sz="1200" b="0" i="0" dirty="0"/>
            <a:t> </a:t>
          </a:r>
          <a:r>
            <a:rPr lang="en-US" sz="1200" b="1" i="0" dirty="0" err="1"/>
            <a:t>acceptări</a:t>
          </a:r>
          <a:r>
            <a:rPr lang="en-US" sz="1200" b="1" i="0" dirty="0"/>
            <a:t> </a:t>
          </a:r>
          <a:r>
            <a:rPr lang="en-US" sz="1200" b="0" i="0" dirty="0"/>
            <a:t>a </a:t>
          </a:r>
          <a:r>
            <a:rPr lang="ro-RO" sz="1200" b="0" i="0" dirty="0"/>
            <a:t>beneficiarului</a:t>
          </a:r>
          <a:r>
            <a:rPr lang="en-US" sz="1200" b="0" i="0" dirty="0"/>
            <a:t> </a:t>
          </a:r>
          <a:endParaRPr lang="en-US" sz="1200" dirty="0"/>
        </a:p>
      </dgm:t>
    </dgm:pt>
    <dgm:pt modelId="{D93071D6-D277-4B69-A278-FBAAC49794EC}" type="parTrans" cxnId="{BA1FD44B-48AD-4586-B0A0-CF9ECECB1CA1}">
      <dgm:prSet/>
      <dgm:spPr/>
      <dgm:t>
        <a:bodyPr/>
        <a:lstStyle/>
        <a:p>
          <a:endParaRPr lang="en-US"/>
        </a:p>
      </dgm:t>
    </dgm:pt>
    <dgm:pt modelId="{254F8910-1A6F-4CAC-8120-720BDFC4770D}" type="sibTrans" cxnId="{BA1FD44B-48AD-4586-B0A0-CF9ECECB1CA1}">
      <dgm:prSet/>
      <dgm:spPr/>
      <dgm:t>
        <a:bodyPr/>
        <a:lstStyle/>
        <a:p>
          <a:endParaRPr lang="en-US"/>
        </a:p>
      </dgm:t>
    </dgm:pt>
    <dgm:pt modelId="{D2512E6C-41FF-4DA5-849A-FCBB988A6AC7}">
      <dgm:prSet custT="1"/>
      <dgm:spPr/>
      <dgm:t>
        <a:bodyPr/>
        <a:lstStyle/>
        <a:p>
          <a:r>
            <a:rPr lang="en-US" sz="1200" b="0" i="0" dirty="0" err="1"/>
            <a:t>demonstrarea</a:t>
          </a:r>
          <a:r>
            <a:rPr lang="en-US" sz="1200" b="0" i="0" dirty="0"/>
            <a:t> </a:t>
          </a:r>
          <a:r>
            <a:rPr lang="en-US" sz="1200" b="0" i="0" dirty="0" err="1"/>
            <a:t>unei</a:t>
          </a:r>
          <a:r>
            <a:rPr lang="en-US" sz="1200" b="0" i="0" dirty="0"/>
            <a:t> </a:t>
          </a:r>
          <a:r>
            <a:rPr lang="en-US" sz="1200" b="1" i="0" dirty="0" err="1"/>
            <a:t>înțelegeri</a:t>
          </a:r>
          <a:r>
            <a:rPr lang="en-US" sz="1200" b="1" i="0" dirty="0"/>
            <a:t> </a:t>
          </a:r>
          <a:r>
            <a:rPr lang="en-US" sz="1200" b="1" i="0" dirty="0" err="1"/>
            <a:t>empatice</a:t>
          </a:r>
          <a:r>
            <a:rPr lang="en-US" sz="1200" b="1" i="0" dirty="0"/>
            <a:t> </a:t>
          </a:r>
          <a:endParaRPr lang="en-US" sz="1200" dirty="0"/>
        </a:p>
      </dgm:t>
    </dgm:pt>
    <dgm:pt modelId="{A0C40EE7-5B2A-4C66-9A12-564539760C2D}" type="parTrans" cxnId="{3D7759D9-62E0-4B30-B384-C168A1B88FAF}">
      <dgm:prSet/>
      <dgm:spPr/>
      <dgm:t>
        <a:bodyPr/>
        <a:lstStyle/>
        <a:p>
          <a:endParaRPr lang="en-US"/>
        </a:p>
      </dgm:t>
    </dgm:pt>
    <dgm:pt modelId="{37B0C7F9-F863-4227-9B81-66B09BC3E78E}" type="sibTrans" cxnId="{3D7759D9-62E0-4B30-B384-C168A1B88FAF}">
      <dgm:prSet/>
      <dgm:spPr/>
      <dgm:t>
        <a:bodyPr/>
        <a:lstStyle/>
        <a:p>
          <a:endParaRPr lang="en-US"/>
        </a:p>
      </dgm:t>
    </dgm:pt>
    <dgm:pt modelId="{B35A6C79-16CB-4443-9161-40051BF9540E}">
      <dgm:prSet custT="1"/>
      <dgm:spPr/>
      <dgm:t>
        <a:bodyPr/>
        <a:lstStyle/>
        <a:p>
          <a:r>
            <a:rPr lang="en-US" sz="1200" b="0" i="0" dirty="0" err="1"/>
            <a:t>transmiterea</a:t>
          </a:r>
          <a:r>
            <a:rPr lang="en-US" sz="1200" b="0" i="0" dirty="0"/>
            <a:t> </a:t>
          </a:r>
          <a:r>
            <a:rPr lang="en-US" sz="1200" b="0" i="0" dirty="0" err="1"/>
            <a:t>unui</a:t>
          </a:r>
          <a:r>
            <a:rPr lang="en-US" sz="1200" b="0" i="0" dirty="0"/>
            <a:t> sentiment de </a:t>
          </a:r>
          <a:r>
            <a:rPr lang="en-US" sz="1200" b="1" i="0" dirty="0" err="1"/>
            <a:t>autenticitate</a:t>
          </a:r>
          <a:r>
            <a:rPr lang="en-US" sz="1200" b="1" i="0" dirty="0"/>
            <a:t> </a:t>
          </a:r>
          <a:r>
            <a:rPr lang="en-US" sz="1200" b="1" i="0" dirty="0" smtClean="0"/>
            <a:t> </a:t>
          </a:r>
          <a:endParaRPr lang="en-US" sz="1200" dirty="0"/>
        </a:p>
      </dgm:t>
    </dgm:pt>
    <dgm:pt modelId="{5E7C9B7C-2C4D-47A4-A176-3F3EB9452853}" type="parTrans" cxnId="{5CB3C712-BDB6-4718-AF3F-2CA4A164346B}">
      <dgm:prSet/>
      <dgm:spPr/>
      <dgm:t>
        <a:bodyPr/>
        <a:lstStyle/>
        <a:p>
          <a:endParaRPr lang="en-US"/>
        </a:p>
      </dgm:t>
    </dgm:pt>
    <dgm:pt modelId="{5576491B-1BA6-4CF2-A607-96573C60027D}" type="sibTrans" cxnId="{5CB3C712-BDB6-4718-AF3F-2CA4A164346B}">
      <dgm:prSet/>
      <dgm:spPr/>
      <dgm:t>
        <a:bodyPr/>
        <a:lstStyle/>
        <a:p>
          <a:endParaRPr lang="en-US"/>
        </a:p>
      </dgm:t>
    </dgm:pt>
    <dgm:pt modelId="{012E1970-FC96-4941-9D1C-7B9BCB2F6353}">
      <dgm:prSet custT="1"/>
      <dgm:spPr/>
      <dgm:t>
        <a:bodyPr/>
        <a:lstStyle/>
        <a:p>
          <a:r>
            <a:rPr lang="en-US" sz="1200" b="0" i="0" dirty="0" err="1"/>
            <a:t>demonstrarea</a:t>
          </a:r>
          <a:r>
            <a:rPr lang="en-US" sz="1200" b="0" i="0" dirty="0"/>
            <a:t> </a:t>
          </a:r>
          <a:r>
            <a:rPr lang="en-US" sz="1200" b="0" i="0" dirty="0" err="1"/>
            <a:t>unei</a:t>
          </a:r>
          <a:r>
            <a:rPr lang="en-US" sz="1200" b="0" i="0" dirty="0"/>
            <a:t> </a:t>
          </a:r>
          <a:r>
            <a:rPr lang="en-US" sz="1200" b="1" i="0" dirty="0" err="1"/>
            <a:t>preocupări</a:t>
          </a:r>
          <a:r>
            <a:rPr lang="en-US" sz="1200" b="1" i="0" dirty="0"/>
            <a:t> </a:t>
          </a:r>
          <a:r>
            <a:rPr lang="en-US" sz="1200" b="1" i="0" dirty="0" err="1"/>
            <a:t>pentru</a:t>
          </a:r>
          <a:r>
            <a:rPr lang="en-US" sz="1200" b="1" i="0" dirty="0"/>
            <a:t> </a:t>
          </a:r>
          <a:r>
            <a:rPr lang="en-US" sz="1200" b="1" i="0" dirty="0" err="1"/>
            <a:t>problema</a:t>
          </a:r>
          <a:r>
            <a:rPr lang="en-US" sz="1200" b="1" i="0" dirty="0"/>
            <a:t> </a:t>
          </a:r>
          <a:r>
            <a:rPr lang="en-US" sz="1200" b="0" i="0" dirty="0" err="1"/>
            <a:t>autodeterminării</a:t>
          </a:r>
          <a:r>
            <a:rPr lang="en-US" sz="1200" b="0" i="0" dirty="0"/>
            <a:t> </a:t>
          </a:r>
          <a:r>
            <a:rPr lang="en-US" sz="1200" b="0" i="0" dirty="0" err="1"/>
            <a:t>utilizatorului</a:t>
          </a:r>
          <a:r>
            <a:rPr lang="en-US" sz="1200" b="0" i="0" dirty="0"/>
            <a:t> </a:t>
          </a:r>
          <a:r>
            <a:rPr lang="en-US" sz="1200" b="0" i="0" dirty="0" err="1"/>
            <a:t>serviciilor</a:t>
          </a:r>
          <a:r>
            <a:rPr lang="en-US" sz="1200" b="0" i="0" dirty="0"/>
            <a:t> </a:t>
          </a:r>
          <a:endParaRPr lang="en-US" sz="1200" dirty="0"/>
        </a:p>
      </dgm:t>
    </dgm:pt>
    <dgm:pt modelId="{01153BAD-2E0E-4854-8D87-AD259187B0A2}" type="parTrans" cxnId="{DC8C2893-9E47-4F7E-A163-9E7A56A19623}">
      <dgm:prSet/>
      <dgm:spPr/>
      <dgm:t>
        <a:bodyPr/>
        <a:lstStyle/>
        <a:p>
          <a:endParaRPr lang="en-US"/>
        </a:p>
      </dgm:t>
    </dgm:pt>
    <dgm:pt modelId="{BF551BDC-C079-4D55-A2E5-283B1FC3921D}" type="sibTrans" cxnId="{DC8C2893-9E47-4F7E-A163-9E7A56A19623}">
      <dgm:prSet/>
      <dgm:spPr/>
      <dgm:t>
        <a:bodyPr/>
        <a:lstStyle/>
        <a:p>
          <a:endParaRPr lang="en-US"/>
        </a:p>
      </dgm:t>
    </dgm:pt>
    <dgm:pt modelId="{C3E2FD20-BA67-4A7C-8EE7-011AED680E9D}">
      <dgm:prSet custT="1"/>
      <dgm:spPr/>
      <dgm:t>
        <a:bodyPr/>
        <a:lstStyle/>
        <a:p>
          <a:pPr rtl="0"/>
          <a:r>
            <a:rPr lang="en-US" sz="1200" b="0" i="0" dirty="0" err="1"/>
            <a:t>să</a:t>
          </a:r>
          <a:r>
            <a:rPr lang="en-US" sz="1200" b="0" i="0" dirty="0"/>
            <a:t> </a:t>
          </a:r>
          <a:r>
            <a:rPr lang="en-US" sz="1200" b="0" i="0" dirty="0" err="1"/>
            <a:t>demonstreze</a:t>
          </a:r>
          <a:r>
            <a:rPr lang="en-US" sz="1200" b="0" i="0" dirty="0"/>
            <a:t> </a:t>
          </a:r>
          <a:r>
            <a:rPr lang="en-US" sz="1200" b="1" i="0" dirty="0"/>
            <a:t>respect </a:t>
          </a:r>
          <a:r>
            <a:rPr lang="en-US" sz="1200" b="0" i="0" dirty="0" err="1"/>
            <a:t>pentru</a:t>
          </a:r>
          <a:r>
            <a:rPr lang="en-US" sz="1200" b="0" i="0" dirty="0"/>
            <a:t> </a:t>
          </a:r>
          <a:r>
            <a:rPr lang="en-US" sz="1200" b="1" i="0" dirty="0" err="1"/>
            <a:t>individualitatea</a:t>
          </a:r>
          <a:r>
            <a:rPr lang="en-US" sz="1200" b="1" i="0" dirty="0">
              <a:latin typeface="Aptos Display" panose="02110004020202020204"/>
            </a:rPr>
            <a:t> </a:t>
          </a:r>
          <a:r>
            <a:rPr lang="en-US" sz="1200" b="1" i="0" dirty="0" err="1">
              <a:latin typeface="Aptos Display" panose="02110004020202020204"/>
            </a:rPr>
            <a:t>beneficiarul</a:t>
          </a:r>
          <a:r>
            <a:rPr lang="en-US" sz="1200" b="0" i="0" dirty="0"/>
            <a:t> </a:t>
          </a:r>
          <a:r>
            <a:rPr lang="en-US" sz="1200" b="0" i="0" dirty="0" err="1"/>
            <a:t>serviciilor</a:t>
          </a:r>
          <a:r>
            <a:rPr lang="en-US" sz="1200" b="0" i="0" dirty="0"/>
            <a:t> </a:t>
          </a:r>
          <a:endParaRPr lang="en-US" sz="1200" dirty="0"/>
        </a:p>
      </dgm:t>
    </dgm:pt>
    <dgm:pt modelId="{4FCBA73B-0D0B-4C9A-A306-FE44DE2FC44B}" type="parTrans" cxnId="{525C9C16-B783-44B0-8FD3-A4D39613650C}">
      <dgm:prSet/>
      <dgm:spPr/>
      <dgm:t>
        <a:bodyPr/>
        <a:lstStyle/>
        <a:p>
          <a:endParaRPr lang="en-US"/>
        </a:p>
      </dgm:t>
    </dgm:pt>
    <dgm:pt modelId="{3725DBF2-E343-4DA2-993B-39D590F70ED8}" type="sibTrans" cxnId="{525C9C16-B783-44B0-8FD3-A4D39613650C}">
      <dgm:prSet/>
      <dgm:spPr/>
      <dgm:t>
        <a:bodyPr/>
        <a:lstStyle/>
        <a:p>
          <a:endParaRPr lang="en-US"/>
        </a:p>
      </dgm:t>
    </dgm:pt>
    <dgm:pt modelId="{9642A9A5-2242-42F5-9853-3A71553C7C62}">
      <dgm:prSet custT="1"/>
      <dgm:spPr/>
      <dgm:t>
        <a:bodyPr/>
        <a:lstStyle/>
        <a:p>
          <a:r>
            <a:rPr lang="en-US" sz="1200" b="0" i="0" dirty="0" err="1"/>
            <a:t>manifestarea</a:t>
          </a:r>
          <a:r>
            <a:rPr lang="en-US" sz="1200" b="0" i="0" dirty="0"/>
            <a:t> </a:t>
          </a:r>
          <a:r>
            <a:rPr lang="en-US" sz="1200" b="1" i="0" dirty="0" err="1"/>
            <a:t>interesului</a:t>
          </a:r>
          <a:r>
            <a:rPr lang="en-US" sz="1200" b="1" i="0" dirty="0"/>
            <a:t>, </a:t>
          </a:r>
          <a:r>
            <a:rPr lang="en-US" sz="1200" b="1" i="0" dirty="0" err="1"/>
            <a:t>transmiterea</a:t>
          </a:r>
          <a:r>
            <a:rPr lang="en-US" sz="1200" b="1" i="0" dirty="0"/>
            <a:t> de </a:t>
          </a:r>
          <a:r>
            <a:rPr lang="en-US" sz="1200" b="1" i="0" dirty="0" err="1"/>
            <a:t>căldură</a:t>
          </a:r>
          <a:r>
            <a:rPr lang="en-US" sz="1200" b="1" i="0" dirty="0"/>
            <a:t>, </a:t>
          </a:r>
          <a:r>
            <a:rPr lang="en-US" sz="1200" b="1" i="0" dirty="0" err="1"/>
            <a:t>generarea</a:t>
          </a:r>
          <a:r>
            <a:rPr lang="en-US" sz="1200" b="1" i="0" dirty="0"/>
            <a:t> </a:t>
          </a:r>
          <a:r>
            <a:rPr lang="en-US" sz="1200" b="1" i="0" dirty="0" err="1"/>
            <a:t>unei</a:t>
          </a:r>
          <a:r>
            <a:rPr lang="en-US" sz="1200" b="1" i="0" dirty="0"/>
            <a:t> </a:t>
          </a:r>
          <a:r>
            <a:rPr lang="en-US" sz="1200" b="1" i="0" dirty="0" err="1"/>
            <a:t>atmosfere</a:t>
          </a:r>
          <a:r>
            <a:rPr lang="en-US" sz="1200" b="1" i="0" dirty="0"/>
            <a:t> de </a:t>
          </a:r>
          <a:r>
            <a:rPr lang="en-US" sz="1200" b="0" i="0" dirty="0" err="1"/>
            <a:t>încredere</a:t>
          </a:r>
          <a:r>
            <a:rPr lang="en-US" sz="1200" b="0" i="0" dirty="0"/>
            <a:t> </a:t>
          </a:r>
          <a:endParaRPr lang="en-US" sz="1200" dirty="0"/>
        </a:p>
      </dgm:t>
    </dgm:pt>
    <dgm:pt modelId="{83D234BE-313A-4369-B6E6-81A8110A28BB}" type="parTrans" cxnId="{3247B3A0-4F1B-4FE2-9357-8A0A2F07236B}">
      <dgm:prSet/>
      <dgm:spPr/>
      <dgm:t>
        <a:bodyPr/>
        <a:lstStyle/>
        <a:p>
          <a:endParaRPr lang="en-US"/>
        </a:p>
      </dgm:t>
    </dgm:pt>
    <dgm:pt modelId="{57F0C790-C611-443D-981D-E463FF0AC644}" type="sibTrans" cxnId="{3247B3A0-4F1B-4FE2-9357-8A0A2F07236B}">
      <dgm:prSet/>
      <dgm:spPr/>
      <dgm:t>
        <a:bodyPr/>
        <a:lstStyle/>
        <a:p>
          <a:endParaRPr lang="en-US"/>
        </a:p>
      </dgm:t>
    </dgm:pt>
    <dgm:pt modelId="{34700FDB-4294-3E43-85A5-6EBA28DD2D14}" type="pres">
      <dgm:prSet presAssocID="{7100FC82-0B04-43C1-9A1E-40920B719886}" presName="hierChild1" presStyleCnt="0">
        <dgm:presLayoutVars>
          <dgm:chPref val="1"/>
          <dgm:dir/>
          <dgm:animOne val="branch"/>
          <dgm:animLvl val="lvl"/>
          <dgm:resizeHandles/>
        </dgm:presLayoutVars>
      </dgm:prSet>
      <dgm:spPr/>
      <dgm:t>
        <a:bodyPr/>
        <a:lstStyle/>
        <a:p>
          <a:endParaRPr lang="ru-RU"/>
        </a:p>
      </dgm:t>
    </dgm:pt>
    <dgm:pt modelId="{5EC18260-9090-FA41-92F1-D0D733C75A25}" type="pres">
      <dgm:prSet presAssocID="{AEA1EE0C-459A-4124-B25E-13E550935F01}" presName="hierRoot1" presStyleCnt="0"/>
      <dgm:spPr/>
    </dgm:pt>
    <dgm:pt modelId="{01D5889E-A7C8-384F-BC5E-22E9A73F421F}" type="pres">
      <dgm:prSet presAssocID="{AEA1EE0C-459A-4124-B25E-13E550935F01}" presName="composite" presStyleCnt="0"/>
      <dgm:spPr/>
    </dgm:pt>
    <dgm:pt modelId="{0EE87510-1158-B44E-B44B-981F5AE42E33}" type="pres">
      <dgm:prSet presAssocID="{AEA1EE0C-459A-4124-B25E-13E550935F01}" presName="background" presStyleLbl="node0" presStyleIdx="0" presStyleCnt="1"/>
      <dgm:spPr/>
    </dgm:pt>
    <dgm:pt modelId="{8B58549A-DA1C-A942-AC13-9E31D6FEF532}" type="pres">
      <dgm:prSet presAssocID="{AEA1EE0C-459A-4124-B25E-13E550935F01}" presName="text" presStyleLbl="fgAcc0" presStyleIdx="0" presStyleCnt="1" custScaleX="147478" custScaleY="169936">
        <dgm:presLayoutVars>
          <dgm:chPref val="3"/>
        </dgm:presLayoutVars>
      </dgm:prSet>
      <dgm:spPr/>
      <dgm:t>
        <a:bodyPr/>
        <a:lstStyle/>
        <a:p>
          <a:endParaRPr lang="ru-RU"/>
        </a:p>
      </dgm:t>
    </dgm:pt>
    <dgm:pt modelId="{697EC6BF-85BE-314F-98EA-CB478E773586}" type="pres">
      <dgm:prSet presAssocID="{AEA1EE0C-459A-4124-B25E-13E550935F01}" presName="hierChild2" presStyleCnt="0"/>
      <dgm:spPr/>
    </dgm:pt>
    <dgm:pt modelId="{02AC79F4-8909-D647-B70F-1E0305DA0738}" type="pres">
      <dgm:prSet presAssocID="{D93071D6-D277-4B69-A278-FBAAC49794EC}" presName="Name10" presStyleLbl="parChTrans1D2" presStyleIdx="0" presStyleCnt="6"/>
      <dgm:spPr/>
      <dgm:t>
        <a:bodyPr/>
        <a:lstStyle/>
        <a:p>
          <a:endParaRPr lang="ru-RU"/>
        </a:p>
      </dgm:t>
    </dgm:pt>
    <dgm:pt modelId="{069FA0FF-2248-1548-93F7-A47372D89CD5}" type="pres">
      <dgm:prSet presAssocID="{4EEAA957-3872-4849-B931-9E668B0A46B6}" presName="hierRoot2" presStyleCnt="0"/>
      <dgm:spPr/>
    </dgm:pt>
    <dgm:pt modelId="{C928F2A2-A96D-E846-9923-565A6228345C}" type="pres">
      <dgm:prSet presAssocID="{4EEAA957-3872-4849-B931-9E668B0A46B6}" presName="composite2" presStyleCnt="0"/>
      <dgm:spPr/>
    </dgm:pt>
    <dgm:pt modelId="{98753797-7E27-8347-B6F6-509E26DC8A1B}" type="pres">
      <dgm:prSet presAssocID="{4EEAA957-3872-4849-B931-9E668B0A46B6}" presName="background2" presStyleLbl="node2" presStyleIdx="0" presStyleCnt="6"/>
      <dgm:spPr/>
    </dgm:pt>
    <dgm:pt modelId="{87FC2C13-C675-6D47-9669-1E76A0CD4799}" type="pres">
      <dgm:prSet presAssocID="{4EEAA957-3872-4849-B931-9E668B0A46B6}" presName="text2" presStyleLbl="fgAcc2" presStyleIdx="0" presStyleCnt="6">
        <dgm:presLayoutVars>
          <dgm:chPref val="3"/>
        </dgm:presLayoutVars>
      </dgm:prSet>
      <dgm:spPr/>
      <dgm:t>
        <a:bodyPr/>
        <a:lstStyle/>
        <a:p>
          <a:endParaRPr lang="ru-RU"/>
        </a:p>
      </dgm:t>
    </dgm:pt>
    <dgm:pt modelId="{7D7F16F9-6BDB-6F4E-97A6-C1023E209DBB}" type="pres">
      <dgm:prSet presAssocID="{4EEAA957-3872-4849-B931-9E668B0A46B6}" presName="hierChild3" presStyleCnt="0"/>
      <dgm:spPr/>
    </dgm:pt>
    <dgm:pt modelId="{A6874362-5ACC-544A-B85F-BED5DEAB8758}" type="pres">
      <dgm:prSet presAssocID="{A0C40EE7-5B2A-4C66-9A12-564539760C2D}" presName="Name10" presStyleLbl="parChTrans1D2" presStyleIdx="1" presStyleCnt="6"/>
      <dgm:spPr/>
      <dgm:t>
        <a:bodyPr/>
        <a:lstStyle/>
        <a:p>
          <a:endParaRPr lang="ru-RU"/>
        </a:p>
      </dgm:t>
    </dgm:pt>
    <dgm:pt modelId="{AB672B09-35B6-9E4F-B84E-08CEC75B2EF2}" type="pres">
      <dgm:prSet presAssocID="{D2512E6C-41FF-4DA5-849A-FCBB988A6AC7}" presName="hierRoot2" presStyleCnt="0"/>
      <dgm:spPr/>
    </dgm:pt>
    <dgm:pt modelId="{6FD1EB5D-CD41-FC44-97CD-47BEBC8C1239}" type="pres">
      <dgm:prSet presAssocID="{D2512E6C-41FF-4DA5-849A-FCBB988A6AC7}" presName="composite2" presStyleCnt="0"/>
      <dgm:spPr/>
    </dgm:pt>
    <dgm:pt modelId="{0BC87C72-9046-7541-995E-7992CB8EACD2}" type="pres">
      <dgm:prSet presAssocID="{D2512E6C-41FF-4DA5-849A-FCBB988A6AC7}" presName="background2" presStyleLbl="node2" presStyleIdx="1" presStyleCnt="6"/>
      <dgm:spPr/>
    </dgm:pt>
    <dgm:pt modelId="{0FB1E815-B848-CA4C-A562-D10F3BCC59C6}" type="pres">
      <dgm:prSet presAssocID="{D2512E6C-41FF-4DA5-849A-FCBB988A6AC7}" presName="text2" presStyleLbl="fgAcc2" presStyleIdx="1" presStyleCnt="6">
        <dgm:presLayoutVars>
          <dgm:chPref val="3"/>
        </dgm:presLayoutVars>
      </dgm:prSet>
      <dgm:spPr/>
      <dgm:t>
        <a:bodyPr/>
        <a:lstStyle/>
        <a:p>
          <a:endParaRPr lang="ru-RU"/>
        </a:p>
      </dgm:t>
    </dgm:pt>
    <dgm:pt modelId="{8A2FD4A3-97C6-2C4D-80D4-EABFCF769158}" type="pres">
      <dgm:prSet presAssocID="{D2512E6C-41FF-4DA5-849A-FCBB988A6AC7}" presName="hierChild3" presStyleCnt="0"/>
      <dgm:spPr/>
    </dgm:pt>
    <dgm:pt modelId="{3DC9B615-C96E-EC42-9EF1-BAA3FA62CB98}" type="pres">
      <dgm:prSet presAssocID="{5E7C9B7C-2C4D-47A4-A176-3F3EB9452853}" presName="Name10" presStyleLbl="parChTrans1D2" presStyleIdx="2" presStyleCnt="6"/>
      <dgm:spPr/>
      <dgm:t>
        <a:bodyPr/>
        <a:lstStyle/>
        <a:p>
          <a:endParaRPr lang="ru-RU"/>
        </a:p>
      </dgm:t>
    </dgm:pt>
    <dgm:pt modelId="{5B33B267-1FF5-BB4A-BE9A-B48B7BBC304E}" type="pres">
      <dgm:prSet presAssocID="{B35A6C79-16CB-4443-9161-40051BF9540E}" presName="hierRoot2" presStyleCnt="0"/>
      <dgm:spPr/>
    </dgm:pt>
    <dgm:pt modelId="{452837DA-AF39-A346-85BE-41ED28CF2F22}" type="pres">
      <dgm:prSet presAssocID="{B35A6C79-16CB-4443-9161-40051BF9540E}" presName="composite2" presStyleCnt="0"/>
      <dgm:spPr/>
    </dgm:pt>
    <dgm:pt modelId="{E33186C1-0931-5147-B8E5-81FFC4CD3B1D}" type="pres">
      <dgm:prSet presAssocID="{B35A6C79-16CB-4443-9161-40051BF9540E}" presName="background2" presStyleLbl="node2" presStyleIdx="2" presStyleCnt="6"/>
      <dgm:spPr/>
    </dgm:pt>
    <dgm:pt modelId="{8A9C5225-7370-EA4C-A062-9E811067B6A6}" type="pres">
      <dgm:prSet presAssocID="{B35A6C79-16CB-4443-9161-40051BF9540E}" presName="text2" presStyleLbl="fgAcc2" presStyleIdx="2" presStyleCnt="6" custLinFactNeighborX="1111" custLinFactNeighborY="875">
        <dgm:presLayoutVars>
          <dgm:chPref val="3"/>
        </dgm:presLayoutVars>
      </dgm:prSet>
      <dgm:spPr/>
      <dgm:t>
        <a:bodyPr/>
        <a:lstStyle/>
        <a:p>
          <a:endParaRPr lang="ru-RU"/>
        </a:p>
      </dgm:t>
    </dgm:pt>
    <dgm:pt modelId="{61EAA6FE-F048-DF4E-A518-FBAC1E2F6F97}" type="pres">
      <dgm:prSet presAssocID="{B35A6C79-16CB-4443-9161-40051BF9540E}" presName="hierChild3" presStyleCnt="0"/>
      <dgm:spPr/>
    </dgm:pt>
    <dgm:pt modelId="{8E4EC866-2A98-904D-80C2-27256788A7FB}" type="pres">
      <dgm:prSet presAssocID="{01153BAD-2E0E-4854-8D87-AD259187B0A2}" presName="Name10" presStyleLbl="parChTrans1D2" presStyleIdx="3" presStyleCnt="6"/>
      <dgm:spPr/>
      <dgm:t>
        <a:bodyPr/>
        <a:lstStyle/>
        <a:p>
          <a:endParaRPr lang="ru-RU"/>
        </a:p>
      </dgm:t>
    </dgm:pt>
    <dgm:pt modelId="{4A918DFE-F762-D14D-BEA6-C2A08E55B937}" type="pres">
      <dgm:prSet presAssocID="{012E1970-FC96-4941-9D1C-7B9BCB2F6353}" presName="hierRoot2" presStyleCnt="0"/>
      <dgm:spPr/>
    </dgm:pt>
    <dgm:pt modelId="{4AEB6A78-CA45-5245-A32D-D2400891FFC5}" type="pres">
      <dgm:prSet presAssocID="{012E1970-FC96-4941-9D1C-7B9BCB2F6353}" presName="composite2" presStyleCnt="0"/>
      <dgm:spPr/>
    </dgm:pt>
    <dgm:pt modelId="{E464A61D-D22B-6044-AA88-0EC9EC9B8DCC}" type="pres">
      <dgm:prSet presAssocID="{012E1970-FC96-4941-9D1C-7B9BCB2F6353}" presName="background2" presStyleLbl="node2" presStyleIdx="3" presStyleCnt="6"/>
      <dgm:spPr/>
    </dgm:pt>
    <dgm:pt modelId="{58A05CDC-F026-5D4D-89AF-2AB2FAC23402}" type="pres">
      <dgm:prSet presAssocID="{012E1970-FC96-4941-9D1C-7B9BCB2F6353}" presName="text2" presStyleLbl="fgAcc2" presStyleIdx="3" presStyleCnt="6" custScaleY="131680" custLinFactNeighborX="-2778" custLinFactNeighborY="-7000">
        <dgm:presLayoutVars>
          <dgm:chPref val="3"/>
        </dgm:presLayoutVars>
      </dgm:prSet>
      <dgm:spPr/>
      <dgm:t>
        <a:bodyPr/>
        <a:lstStyle/>
        <a:p>
          <a:endParaRPr lang="ru-RU"/>
        </a:p>
      </dgm:t>
    </dgm:pt>
    <dgm:pt modelId="{CFC72548-8F7E-1541-9581-00F83EF2D2BA}" type="pres">
      <dgm:prSet presAssocID="{012E1970-FC96-4941-9D1C-7B9BCB2F6353}" presName="hierChild3" presStyleCnt="0"/>
      <dgm:spPr/>
    </dgm:pt>
    <dgm:pt modelId="{1D8C3113-B025-A147-9AE6-F9C81082C125}" type="pres">
      <dgm:prSet presAssocID="{4FCBA73B-0D0B-4C9A-A306-FE44DE2FC44B}" presName="Name10" presStyleLbl="parChTrans1D2" presStyleIdx="4" presStyleCnt="6"/>
      <dgm:spPr/>
      <dgm:t>
        <a:bodyPr/>
        <a:lstStyle/>
        <a:p>
          <a:endParaRPr lang="ru-RU"/>
        </a:p>
      </dgm:t>
    </dgm:pt>
    <dgm:pt modelId="{BF6D6781-7CD5-7443-BC56-FEAB2EB5DBD8}" type="pres">
      <dgm:prSet presAssocID="{C3E2FD20-BA67-4A7C-8EE7-011AED680E9D}" presName="hierRoot2" presStyleCnt="0"/>
      <dgm:spPr/>
    </dgm:pt>
    <dgm:pt modelId="{035458CB-0295-E34D-97E2-045C2E2426CD}" type="pres">
      <dgm:prSet presAssocID="{C3E2FD20-BA67-4A7C-8EE7-011AED680E9D}" presName="composite2" presStyleCnt="0"/>
      <dgm:spPr/>
    </dgm:pt>
    <dgm:pt modelId="{0ED04D3E-BAC1-EA4B-9F01-ACCAEA51857D}" type="pres">
      <dgm:prSet presAssocID="{C3E2FD20-BA67-4A7C-8EE7-011AED680E9D}" presName="background2" presStyleLbl="node2" presStyleIdx="4" presStyleCnt="6"/>
      <dgm:spPr/>
    </dgm:pt>
    <dgm:pt modelId="{87D04D9D-46A0-3845-A2EE-9390A7DE6FE0}" type="pres">
      <dgm:prSet presAssocID="{C3E2FD20-BA67-4A7C-8EE7-011AED680E9D}" presName="text2" presStyleLbl="fgAcc2" presStyleIdx="4" presStyleCnt="6">
        <dgm:presLayoutVars>
          <dgm:chPref val="3"/>
        </dgm:presLayoutVars>
      </dgm:prSet>
      <dgm:spPr/>
      <dgm:t>
        <a:bodyPr/>
        <a:lstStyle/>
        <a:p>
          <a:endParaRPr lang="ru-RU"/>
        </a:p>
      </dgm:t>
    </dgm:pt>
    <dgm:pt modelId="{3BA37176-31EA-E548-8891-923687833364}" type="pres">
      <dgm:prSet presAssocID="{C3E2FD20-BA67-4A7C-8EE7-011AED680E9D}" presName="hierChild3" presStyleCnt="0"/>
      <dgm:spPr/>
    </dgm:pt>
    <dgm:pt modelId="{B24D2D93-555B-414F-B4FC-9356A98559F2}" type="pres">
      <dgm:prSet presAssocID="{83D234BE-313A-4369-B6E6-81A8110A28BB}" presName="Name10" presStyleLbl="parChTrans1D2" presStyleIdx="5" presStyleCnt="6"/>
      <dgm:spPr/>
      <dgm:t>
        <a:bodyPr/>
        <a:lstStyle/>
        <a:p>
          <a:endParaRPr lang="ru-RU"/>
        </a:p>
      </dgm:t>
    </dgm:pt>
    <dgm:pt modelId="{41FC4EAA-6AC0-9A48-9E50-7315A6C74FD1}" type="pres">
      <dgm:prSet presAssocID="{9642A9A5-2242-42F5-9853-3A71553C7C62}" presName="hierRoot2" presStyleCnt="0"/>
      <dgm:spPr/>
    </dgm:pt>
    <dgm:pt modelId="{13F122AF-58E4-1C46-BB23-96F49822580B}" type="pres">
      <dgm:prSet presAssocID="{9642A9A5-2242-42F5-9853-3A71553C7C62}" presName="composite2" presStyleCnt="0"/>
      <dgm:spPr/>
    </dgm:pt>
    <dgm:pt modelId="{3059DEF6-816D-184A-8498-3AECF1FF0711}" type="pres">
      <dgm:prSet presAssocID="{9642A9A5-2242-42F5-9853-3A71553C7C62}" presName="background2" presStyleLbl="node2" presStyleIdx="5" presStyleCnt="6"/>
      <dgm:spPr/>
    </dgm:pt>
    <dgm:pt modelId="{8630D517-8971-794B-9FE6-7F69FEC1F1D6}" type="pres">
      <dgm:prSet presAssocID="{9642A9A5-2242-42F5-9853-3A71553C7C62}" presName="text2" presStyleLbl="fgAcc2" presStyleIdx="5" presStyleCnt="6">
        <dgm:presLayoutVars>
          <dgm:chPref val="3"/>
        </dgm:presLayoutVars>
      </dgm:prSet>
      <dgm:spPr/>
      <dgm:t>
        <a:bodyPr/>
        <a:lstStyle/>
        <a:p>
          <a:endParaRPr lang="ru-RU"/>
        </a:p>
      </dgm:t>
    </dgm:pt>
    <dgm:pt modelId="{98C8D659-3920-654E-9D4B-74976362B0D3}" type="pres">
      <dgm:prSet presAssocID="{9642A9A5-2242-42F5-9853-3A71553C7C62}" presName="hierChild3" presStyleCnt="0"/>
      <dgm:spPr/>
    </dgm:pt>
  </dgm:ptLst>
  <dgm:cxnLst>
    <dgm:cxn modelId="{712EFD26-B416-6647-B3EB-4BB8916E3DED}" type="presOf" srcId="{C3E2FD20-BA67-4A7C-8EE7-011AED680E9D}" destId="{87D04D9D-46A0-3845-A2EE-9390A7DE6FE0}" srcOrd="0" destOrd="0" presId="urn:microsoft.com/office/officeart/2005/8/layout/hierarchy1"/>
    <dgm:cxn modelId="{4FD40E51-36EB-1049-9332-86B09C47532D}" type="presOf" srcId="{4EEAA957-3872-4849-B931-9E668B0A46B6}" destId="{87FC2C13-C675-6D47-9669-1E76A0CD4799}" srcOrd="0" destOrd="0" presId="urn:microsoft.com/office/officeart/2005/8/layout/hierarchy1"/>
    <dgm:cxn modelId="{AF03C9A6-50D9-A242-9B89-A4ECEB780F9E}" type="presOf" srcId="{9642A9A5-2242-42F5-9853-3A71553C7C62}" destId="{8630D517-8971-794B-9FE6-7F69FEC1F1D6}" srcOrd="0" destOrd="0" presId="urn:microsoft.com/office/officeart/2005/8/layout/hierarchy1"/>
    <dgm:cxn modelId="{2D7FCEE9-FD8A-CC41-9502-F6FFE15EF865}" type="presOf" srcId="{5E7C9B7C-2C4D-47A4-A176-3F3EB9452853}" destId="{3DC9B615-C96E-EC42-9EF1-BAA3FA62CB98}" srcOrd="0" destOrd="0" presId="urn:microsoft.com/office/officeart/2005/8/layout/hierarchy1"/>
    <dgm:cxn modelId="{8C32352D-7687-724B-B3B0-4EBF19ECA104}" type="presOf" srcId="{AEA1EE0C-459A-4124-B25E-13E550935F01}" destId="{8B58549A-DA1C-A942-AC13-9E31D6FEF532}" srcOrd="0" destOrd="0" presId="urn:microsoft.com/office/officeart/2005/8/layout/hierarchy1"/>
    <dgm:cxn modelId="{FA667AC6-7582-43A1-BE73-530F1A428222}" srcId="{7100FC82-0B04-43C1-9A1E-40920B719886}" destId="{AEA1EE0C-459A-4124-B25E-13E550935F01}" srcOrd="0" destOrd="0" parTransId="{1C7C46B2-F39C-4B35-84B0-E24FB58780B8}" sibTransId="{300DC7DD-7551-455A-8D19-6A9FE0F5F710}"/>
    <dgm:cxn modelId="{23FAE01F-6DF3-5044-8708-E40A81B80F18}" type="presOf" srcId="{01153BAD-2E0E-4854-8D87-AD259187B0A2}" destId="{8E4EC866-2A98-904D-80C2-27256788A7FB}" srcOrd="0" destOrd="0" presId="urn:microsoft.com/office/officeart/2005/8/layout/hierarchy1"/>
    <dgm:cxn modelId="{CF171499-9726-4748-BC46-2D388F502467}" type="presOf" srcId="{D2512E6C-41FF-4DA5-849A-FCBB988A6AC7}" destId="{0FB1E815-B848-CA4C-A562-D10F3BCC59C6}" srcOrd="0" destOrd="0" presId="urn:microsoft.com/office/officeart/2005/8/layout/hierarchy1"/>
    <dgm:cxn modelId="{129CCD4A-4F13-9E4F-B627-0DDE28582EB7}" type="presOf" srcId="{D93071D6-D277-4B69-A278-FBAAC49794EC}" destId="{02AC79F4-8909-D647-B70F-1E0305DA0738}" srcOrd="0" destOrd="0" presId="urn:microsoft.com/office/officeart/2005/8/layout/hierarchy1"/>
    <dgm:cxn modelId="{5CB3C712-BDB6-4718-AF3F-2CA4A164346B}" srcId="{AEA1EE0C-459A-4124-B25E-13E550935F01}" destId="{B35A6C79-16CB-4443-9161-40051BF9540E}" srcOrd="2" destOrd="0" parTransId="{5E7C9B7C-2C4D-47A4-A176-3F3EB9452853}" sibTransId="{5576491B-1BA6-4CF2-A607-96573C60027D}"/>
    <dgm:cxn modelId="{3247B3A0-4F1B-4FE2-9357-8A0A2F07236B}" srcId="{AEA1EE0C-459A-4124-B25E-13E550935F01}" destId="{9642A9A5-2242-42F5-9853-3A71553C7C62}" srcOrd="5" destOrd="0" parTransId="{83D234BE-313A-4369-B6E6-81A8110A28BB}" sibTransId="{57F0C790-C611-443D-981D-E463FF0AC644}"/>
    <dgm:cxn modelId="{03CCF8A4-3429-2D4D-9FDD-340EC3A5F8AF}" type="presOf" srcId="{B35A6C79-16CB-4443-9161-40051BF9540E}" destId="{8A9C5225-7370-EA4C-A062-9E811067B6A6}" srcOrd="0" destOrd="0" presId="urn:microsoft.com/office/officeart/2005/8/layout/hierarchy1"/>
    <dgm:cxn modelId="{1A220232-B4B5-1342-8C4D-B53445BBCB09}" type="presOf" srcId="{83D234BE-313A-4369-B6E6-81A8110A28BB}" destId="{B24D2D93-555B-414F-B4FC-9356A98559F2}" srcOrd="0" destOrd="0" presId="urn:microsoft.com/office/officeart/2005/8/layout/hierarchy1"/>
    <dgm:cxn modelId="{525C9C16-B783-44B0-8FD3-A4D39613650C}" srcId="{AEA1EE0C-459A-4124-B25E-13E550935F01}" destId="{C3E2FD20-BA67-4A7C-8EE7-011AED680E9D}" srcOrd="4" destOrd="0" parTransId="{4FCBA73B-0D0B-4C9A-A306-FE44DE2FC44B}" sibTransId="{3725DBF2-E343-4DA2-993B-39D590F70ED8}"/>
    <dgm:cxn modelId="{BA1FD44B-48AD-4586-B0A0-CF9ECECB1CA1}" srcId="{AEA1EE0C-459A-4124-B25E-13E550935F01}" destId="{4EEAA957-3872-4849-B931-9E668B0A46B6}" srcOrd="0" destOrd="0" parTransId="{D93071D6-D277-4B69-A278-FBAAC49794EC}" sibTransId="{254F8910-1A6F-4CAC-8120-720BDFC4770D}"/>
    <dgm:cxn modelId="{3932C95C-E564-5741-A336-D022896531FC}" type="presOf" srcId="{7100FC82-0B04-43C1-9A1E-40920B719886}" destId="{34700FDB-4294-3E43-85A5-6EBA28DD2D14}" srcOrd="0" destOrd="0" presId="urn:microsoft.com/office/officeart/2005/8/layout/hierarchy1"/>
    <dgm:cxn modelId="{3D7759D9-62E0-4B30-B384-C168A1B88FAF}" srcId="{AEA1EE0C-459A-4124-B25E-13E550935F01}" destId="{D2512E6C-41FF-4DA5-849A-FCBB988A6AC7}" srcOrd="1" destOrd="0" parTransId="{A0C40EE7-5B2A-4C66-9A12-564539760C2D}" sibTransId="{37B0C7F9-F863-4227-9B81-66B09BC3E78E}"/>
    <dgm:cxn modelId="{ACC2F6E1-55FB-AE4F-A9F6-67BCA87E7443}" type="presOf" srcId="{012E1970-FC96-4941-9D1C-7B9BCB2F6353}" destId="{58A05CDC-F026-5D4D-89AF-2AB2FAC23402}" srcOrd="0" destOrd="0" presId="urn:microsoft.com/office/officeart/2005/8/layout/hierarchy1"/>
    <dgm:cxn modelId="{A2B52495-54B3-0248-9898-0E28EB53AF4D}" type="presOf" srcId="{4FCBA73B-0D0B-4C9A-A306-FE44DE2FC44B}" destId="{1D8C3113-B025-A147-9AE6-F9C81082C125}" srcOrd="0" destOrd="0" presId="urn:microsoft.com/office/officeart/2005/8/layout/hierarchy1"/>
    <dgm:cxn modelId="{DC8C2893-9E47-4F7E-A163-9E7A56A19623}" srcId="{AEA1EE0C-459A-4124-B25E-13E550935F01}" destId="{012E1970-FC96-4941-9D1C-7B9BCB2F6353}" srcOrd="3" destOrd="0" parTransId="{01153BAD-2E0E-4854-8D87-AD259187B0A2}" sibTransId="{BF551BDC-C079-4D55-A2E5-283B1FC3921D}"/>
    <dgm:cxn modelId="{308CF713-037B-2C4A-83E4-7A8DFFEBDB37}" type="presOf" srcId="{A0C40EE7-5B2A-4C66-9A12-564539760C2D}" destId="{A6874362-5ACC-544A-B85F-BED5DEAB8758}" srcOrd="0" destOrd="0" presId="urn:microsoft.com/office/officeart/2005/8/layout/hierarchy1"/>
    <dgm:cxn modelId="{0431406E-A56A-5C46-82DF-3E8E9FB73995}" type="presParOf" srcId="{34700FDB-4294-3E43-85A5-6EBA28DD2D14}" destId="{5EC18260-9090-FA41-92F1-D0D733C75A25}" srcOrd="0" destOrd="0" presId="urn:microsoft.com/office/officeart/2005/8/layout/hierarchy1"/>
    <dgm:cxn modelId="{EBE9D041-3BFF-FA48-A7FD-2EC39E26F421}" type="presParOf" srcId="{5EC18260-9090-FA41-92F1-D0D733C75A25}" destId="{01D5889E-A7C8-384F-BC5E-22E9A73F421F}" srcOrd="0" destOrd="0" presId="urn:microsoft.com/office/officeart/2005/8/layout/hierarchy1"/>
    <dgm:cxn modelId="{FFE96EEF-3516-7742-9891-8F1AA4B70260}" type="presParOf" srcId="{01D5889E-A7C8-384F-BC5E-22E9A73F421F}" destId="{0EE87510-1158-B44E-B44B-981F5AE42E33}" srcOrd="0" destOrd="0" presId="urn:microsoft.com/office/officeart/2005/8/layout/hierarchy1"/>
    <dgm:cxn modelId="{B1768870-C4B9-5843-B285-EB47FFB8F7FA}" type="presParOf" srcId="{01D5889E-A7C8-384F-BC5E-22E9A73F421F}" destId="{8B58549A-DA1C-A942-AC13-9E31D6FEF532}" srcOrd="1" destOrd="0" presId="urn:microsoft.com/office/officeart/2005/8/layout/hierarchy1"/>
    <dgm:cxn modelId="{D64A2D1B-A381-1847-BEA9-3C3C4E305691}" type="presParOf" srcId="{5EC18260-9090-FA41-92F1-D0D733C75A25}" destId="{697EC6BF-85BE-314F-98EA-CB478E773586}" srcOrd="1" destOrd="0" presId="urn:microsoft.com/office/officeart/2005/8/layout/hierarchy1"/>
    <dgm:cxn modelId="{6E85ADA5-211D-5A45-BE13-C1BA46C81D48}" type="presParOf" srcId="{697EC6BF-85BE-314F-98EA-CB478E773586}" destId="{02AC79F4-8909-D647-B70F-1E0305DA0738}" srcOrd="0" destOrd="0" presId="urn:microsoft.com/office/officeart/2005/8/layout/hierarchy1"/>
    <dgm:cxn modelId="{D51CAE74-53C8-8F49-B184-AD24410ED165}" type="presParOf" srcId="{697EC6BF-85BE-314F-98EA-CB478E773586}" destId="{069FA0FF-2248-1548-93F7-A47372D89CD5}" srcOrd="1" destOrd="0" presId="urn:microsoft.com/office/officeart/2005/8/layout/hierarchy1"/>
    <dgm:cxn modelId="{EAB76EE7-756A-8346-ADA6-E0DF31A81833}" type="presParOf" srcId="{069FA0FF-2248-1548-93F7-A47372D89CD5}" destId="{C928F2A2-A96D-E846-9923-565A6228345C}" srcOrd="0" destOrd="0" presId="urn:microsoft.com/office/officeart/2005/8/layout/hierarchy1"/>
    <dgm:cxn modelId="{E45C02F4-70DB-604C-B1C5-FC43B3358CFF}" type="presParOf" srcId="{C928F2A2-A96D-E846-9923-565A6228345C}" destId="{98753797-7E27-8347-B6F6-509E26DC8A1B}" srcOrd="0" destOrd="0" presId="urn:microsoft.com/office/officeart/2005/8/layout/hierarchy1"/>
    <dgm:cxn modelId="{A00E122F-0057-DA45-88CE-8252BF809E3B}" type="presParOf" srcId="{C928F2A2-A96D-E846-9923-565A6228345C}" destId="{87FC2C13-C675-6D47-9669-1E76A0CD4799}" srcOrd="1" destOrd="0" presId="urn:microsoft.com/office/officeart/2005/8/layout/hierarchy1"/>
    <dgm:cxn modelId="{1916C9BC-F675-C04B-B1E1-62D3C5BCED4E}" type="presParOf" srcId="{069FA0FF-2248-1548-93F7-A47372D89CD5}" destId="{7D7F16F9-6BDB-6F4E-97A6-C1023E209DBB}" srcOrd="1" destOrd="0" presId="urn:microsoft.com/office/officeart/2005/8/layout/hierarchy1"/>
    <dgm:cxn modelId="{0FD54E18-902E-B74C-B4B1-0312C80933F9}" type="presParOf" srcId="{697EC6BF-85BE-314F-98EA-CB478E773586}" destId="{A6874362-5ACC-544A-B85F-BED5DEAB8758}" srcOrd="2" destOrd="0" presId="urn:microsoft.com/office/officeart/2005/8/layout/hierarchy1"/>
    <dgm:cxn modelId="{076FEE5B-2241-A841-95EA-A35F7ED29660}" type="presParOf" srcId="{697EC6BF-85BE-314F-98EA-CB478E773586}" destId="{AB672B09-35B6-9E4F-B84E-08CEC75B2EF2}" srcOrd="3" destOrd="0" presId="urn:microsoft.com/office/officeart/2005/8/layout/hierarchy1"/>
    <dgm:cxn modelId="{DB71FCF5-6F02-6D48-82BD-E26777BA1CB2}" type="presParOf" srcId="{AB672B09-35B6-9E4F-B84E-08CEC75B2EF2}" destId="{6FD1EB5D-CD41-FC44-97CD-47BEBC8C1239}" srcOrd="0" destOrd="0" presId="urn:microsoft.com/office/officeart/2005/8/layout/hierarchy1"/>
    <dgm:cxn modelId="{FC6C24E2-1B9D-CB4F-863A-0F82413B5C34}" type="presParOf" srcId="{6FD1EB5D-CD41-FC44-97CD-47BEBC8C1239}" destId="{0BC87C72-9046-7541-995E-7992CB8EACD2}" srcOrd="0" destOrd="0" presId="urn:microsoft.com/office/officeart/2005/8/layout/hierarchy1"/>
    <dgm:cxn modelId="{E9AE568A-8C48-5B4E-A4B0-331F4175798C}" type="presParOf" srcId="{6FD1EB5D-CD41-FC44-97CD-47BEBC8C1239}" destId="{0FB1E815-B848-CA4C-A562-D10F3BCC59C6}" srcOrd="1" destOrd="0" presId="urn:microsoft.com/office/officeart/2005/8/layout/hierarchy1"/>
    <dgm:cxn modelId="{6F9526A1-0B56-6F47-8C6C-D200639E16D8}" type="presParOf" srcId="{AB672B09-35B6-9E4F-B84E-08CEC75B2EF2}" destId="{8A2FD4A3-97C6-2C4D-80D4-EABFCF769158}" srcOrd="1" destOrd="0" presId="urn:microsoft.com/office/officeart/2005/8/layout/hierarchy1"/>
    <dgm:cxn modelId="{E661B1A8-86FE-4C41-9987-3A5D75DFAC46}" type="presParOf" srcId="{697EC6BF-85BE-314F-98EA-CB478E773586}" destId="{3DC9B615-C96E-EC42-9EF1-BAA3FA62CB98}" srcOrd="4" destOrd="0" presId="urn:microsoft.com/office/officeart/2005/8/layout/hierarchy1"/>
    <dgm:cxn modelId="{E0AB768C-0597-8045-B32A-55A9A8C4FFC5}" type="presParOf" srcId="{697EC6BF-85BE-314F-98EA-CB478E773586}" destId="{5B33B267-1FF5-BB4A-BE9A-B48B7BBC304E}" srcOrd="5" destOrd="0" presId="urn:microsoft.com/office/officeart/2005/8/layout/hierarchy1"/>
    <dgm:cxn modelId="{3FBD6C0C-F02C-E945-9B4E-E160005DDFCA}" type="presParOf" srcId="{5B33B267-1FF5-BB4A-BE9A-B48B7BBC304E}" destId="{452837DA-AF39-A346-85BE-41ED28CF2F22}" srcOrd="0" destOrd="0" presId="urn:microsoft.com/office/officeart/2005/8/layout/hierarchy1"/>
    <dgm:cxn modelId="{32C5CCDC-5194-E94D-9D5A-D7C82C91F081}" type="presParOf" srcId="{452837DA-AF39-A346-85BE-41ED28CF2F22}" destId="{E33186C1-0931-5147-B8E5-81FFC4CD3B1D}" srcOrd="0" destOrd="0" presId="urn:microsoft.com/office/officeart/2005/8/layout/hierarchy1"/>
    <dgm:cxn modelId="{B60C2E1A-DD5A-F846-B6BE-FFDEEBF50D9E}" type="presParOf" srcId="{452837DA-AF39-A346-85BE-41ED28CF2F22}" destId="{8A9C5225-7370-EA4C-A062-9E811067B6A6}" srcOrd="1" destOrd="0" presId="urn:microsoft.com/office/officeart/2005/8/layout/hierarchy1"/>
    <dgm:cxn modelId="{BAE3A30B-CCF6-4046-B85E-D5C2C083E0F4}" type="presParOf" srcId="{5B33B267-1FF5-BB4A-BE9A-B48B7BBC304E}" destId="{61EAA6FE-F048-DF4E-A518-FBAC1E2F6F97}" srcOrd="1" destOrd="0" presId="urn:microsoft.com/office/officeart/2005/8/layout/hierarchy1"/>
    <dgm:cxn modelId="{935C2245-BCA0-9945-9FE7-66B245640F8C}" type="presParOf" srcId="{697EC6BF-85BE-314F-98EA-CB478E773586}" destId="{8E4EC866-2A98-904D-80C2-27256788A7FB}" srcOrd="6" destOrd="0" presId="urn:microsoft.com/office/officeart/2005/8/layout/hierarchy1"/>
    <dgm:cxn modelId="{D2BD3996-4ADD-1049-BDDC-7EFB11A65C42}" type="presParOf" srcId="{697EC6BF-85BE-314F-98EA-CB478E773586}" destId="{4A918DFE-F762-D14D-BEA6-C2A08E55B937}" srcOrd="7" destOrd="0" presId="urn:microsoft.com/office/officeart/2005/8/layout/hierarchy1"/>
    <dgm:cxn modelId="{56D00A6F-DFF4-1948-ADF0-F502C928D288}" type="presParOf" srcId="{4A918DFE-F762-D14D-BEA6-C2A08E55B937}" destId="{4AEB6A78-CA45-5245-A32D-D2400891FFC5}" srcOrd="0" destOrd="0" presId="urn:microsoft.com/office/officeart/2005/8/layout/hierarchy1"/>
    <dgm:cxn modelId="{E5578B5E-8641-304D-A246-5DE9E284FDB6}" type="presParOf" srcId="{4AEB6A78-CA45-5245-A32D-D2400891FFC5}" destId="{E464A61D-D22B-6044-AA88-0EC9EC9B8DCC}" srcOrd="0" destOrd="0" presId="urn:microsoft.com/office/officeart/2005/8/layout/hierarchy1"/>
    <dgm:cxn modelId="{AACF1611-161C-0945-96D2-2403046D43FC}" type="presParOf" srcId="{4AEB6A78-CA45-5245-A32D-D2400891FFC5}" destId="{58A05CDC-F026-5D4D-89AF-2AB2FAC23402}" srcOrd="1" destOrd="0" presId="urn:microsoft.com/office/officeart/2005/8/layout/hierarchy1"/>
    <dgm:cxn modelId="{31862E5E-454F-F045-B973-E3C91D181F99}" type="presParOf" srcId="{4A918DFE-F762-D14D-BEA6-C2A08E55B937}" destId="{CFC72548-8F7E-1541-9581-00F83EF2D2BA}" srcOrd="1" destOrd="0" presId="urn:microsoft.com/office/officeart/2005/8/layout/hierarchy1"/>
    <dgm:cxn modelId="{C0FC099B-9428-0046-AAD8-2E564E37B32A}" type="presParOf" srcId="{697EC6BF-85BE-314F-98EA-CB478E773586}" destId="{1D8C3113-B025-A147-9AE6-F9C81082C125}" srcOrd="8" destOrd="0" presId="urn:microsoft.com/office/officeart/2005/8/layout/hierarchy1"/>
    <dgm:cxn modelId="{2CD45DCA-92C2-A74A-ABA6-35E07400042E}" type="presParOf" srcId="{697EC6BF-85BE-314F-98EA-CB478E773586}" destId="{BF6D6781-7CD5-7443-BC56-FEAB2EB5DBD8}" srcOrd="9" destOrd="0" presId="urn:microsoft.com/office/officeart/2005/8/layout/hierarchy1"/>
    <dgm:cxn modelId="{A53D3C4F-D70D-6E4A-96D1-5F5DC231C764}" type="presParOf" srcId="{BF6D6781-7CD5-7443-BC56-FEAB2EB5DBD8}" destId="{035458CB-0295-E34D-97E2-045C2E2426CD}" srcOrd="0" destOrd="0" presId="urn:microsoft.com/office/officeart/2005/8/layout/hierarchy1"/>
    <dgm:cxn modelId="{F8263549-4BD5-6B46-92B8-4208ABF6A1F2}" type="presParOf" srcId="{035458CB-0295-E34D-97E2-045C2E2426CD}" destId="{0ED04D3E-BAC1-EA4B-9F01-ACCAEA51857D}" srcOrd="0" destOrd="0" presId="urn:microsoft.com/office/officeart/2005/8/layout/hierarchy1"/>
    <dgm:cxn modelId="{9C3CC29A-EC29-954F-9D9C-D9BC2618FBA5}" type="presParOf" srcId="{035458CB-0295-E34D-97E2-045C2E2426CD}" destId="{87D04D9D-46A0-3845-A2EE-9390A7DE6FE0}" srcOrd="1" destOrd="0" presId="urn:microsoft.com/office/officeart/2005/8/layout/hierarchy1"/>
    <dgm:cxn modelId="{C1A04B08-BF47-4340-BA30-ECC23BE7BE17}" type="presParOf" srcId="{BF6D6781-7CD5-7443-BC56-FEAB2EB5DBD8}" destId="{3BA37176-31EA-E548-8891-923687833364}" srcOrd="1" destOrd="0" presId="urn:microsoft.com/office/officeart/2005/8/layout/hierarchy1"/>
    <dgm:cxn modelId="{E4CA08DC-ECCD-5243-8607-2FA75DE675AB}" type="presParOf" srcId="{697EC6BF-85BE-314F-98EA-CB478E773586}" destId="{B24D2D93-555B-414F-B4FC-9356A98559F2}" srcOrd="10" destOrd="0" presId="urn:microsoft.com/office/officeart/2005/8/layout/hierarchy1"/>
    <dgm:cxn modelId="{A2B4CB8C-C2AD-884A-B70A-295A840A5D44}" type="presParOf" srcId="{697EC6BF-85BE-314F-98EA-CB478E773586}" destId="{41FC4EAA-6AC0-9A48-9E50-7315A6C74FD1}" srcOrd="11" destOrd="0" presId="urn:microsoft.com/office/officeart/2005/8/layout/hierarchy1"/>
    <dgm:cxn modelId="{BA3530BB-3D64-314E-8755-A6E76002EDC2}" type="presParOf" srcId="{41FC4EAA-6AC0-9A48-9E50-7315A6C74FD1}" destId="{13F122AF-58E4-1C46-BB23-96F49822580B}" srcOrd="0" destOrd="0" presId="urn:microsoft.com/office/officeart/2005/8/layout/hierarchy1"/>
    <dgm:cxn modelId="{63A5D0F2-7F2B-C746-93DA-439C909F7783}" type="presParOf" srcId="{13F122AF-58E4-1C46-BB23-96F49822580B}" destId="{3059DEF6-816D-184A-8498-3AECF1FF0711}" srcOrd="0" destOrd="0" presId="urn:microsoft.com/office/officeart/2005/8/layout/hierarchy1"/>
    <dgm:cxn modelId="{9822C39A-4B76-7F48-BAAC-BEF7B8EE3932}" type="presParOf" srcId="{13F122AF-58E4-1C46-BB23-96F49822580B}" destId="{8630D517-8971-794B-9FE6-7F69FEC1F1D6}" srcOrd="1" destOrd="0" presId="urn:microsoft.com/office/officeart/2005/8/layout/hierarchy1"/>
    <dgm:cxn modelId="{63C41C0B-836C-4647-A398-74DCE7A3CF06}" type="presParOf" srcId="{41FC4EAA-6AC0-9A48-9E50-7315A6C74FD1}" destId="{98C8D659-3920-654E-9D4B-74976362B0D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950105-4461-47F1-8CF9-45597295598D}"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4D19B333-7C9F-4D43-B14F-D583FEED4A6E}">
      <dgm:prSet/>
      <dgm:spPr>
        <a:solidFill>
          <a:srgbClr val="00B0F0"/>
        </a:solidFill>
        <a:ln>
          <a:solidFill>
            <a:schemeClr val="accent5"/>
          </a:solidFill>
        </a:ln>
      </dgm:spPr>
      <dgm:t>
        <a:bodyPr/>
        <a:lstStyle/>
        <a:p>
          <a:r>
            <a:rPr lang="en-US" sz="1700" b="0" i="0" dirty="0"/>
            <a:t>Recunoașteți ceea ce simte persoana spunând: </a:t>
          </a:r>
          <a:endParaRPr lang="en-US" sz="1700" dirty="0"/>
        </a:p>
      </dgm:t>
    </dgm:pt>
    <dgm:pt modelId="{356D0A48-40F4-4E44-8120-4972A6AAFE79}" type="parTrans" cxnId="{E823793A-427A-402A-8522-73FC94A252E8}">
      <dgm:prSet/>
      <dgm:spPr/>
      <dgm:t>
        <a:bodyPr/>
        <a:lstStyle/>
        <a:p>
          <a:endParaRPr lang="en-US"/>
        </a:p>
      </dgm:t>
    </dgm:pt>
    <dgm:pt modelId="{1661B5CF-9D28-4479-9DAE-E33ED9BC73FB}" type="sibTrans" cxnId="{E823793A-427A-402A-8522-73FC94A252E8}">
      <dgm:prSet/>
      <dgm:spPr>
        <a:ln w="38100">
          <a:solidFill>
            <a:srgbClr val="00B0F0"/>
          </a:solidFill>
        </a:ln>
      </dgm:spPr>
      <dgm:t>
        <a:bodyPr/>
        <a:lstStyle/>
        <a:p>
          <a:endParaRPr lang="en-US"/>
        </a:p>
      </dgm:t>
    </dgm:pt>
    <dgm:pt modelId="{2DF8A731-543D-472C-BCA0-F57B215C1C4E}">
      <dgm:prSet custT="1"/>
      <dgm:spPr>
        <a:solidFill>
          <a:srgbClr val="00B0F0"/>
        </a:solidFill>
        <a:ln>
          <a:solidFill>
            <a:schemeClr val="accent5"/>
          </a:solidFill>
        </a:ln>
      </dgm:spPr>
      <dgm:t>
        <a:bodyPr/>
        <a:lstStyle/>
        <a:p>
          <a:r>
            <a:rPr lang="en-US" sz="1700" b="0" i="1" dirty="0"/>
            <a:t>Îmi pare atât de rău. </a:t>
          </a:r>
          <a:endParaRPr lang="en-US" sz="1700" dirty="0"/>
        </a:p>
      </dgm:t>
    </dgm:pt>
    <dgm:pt modelId="{86E3F158-4D84-43EC-9E34-AFC6C1076A44}" type="parTrans" cxnId="{D85E7A22-E389-47A3-81DD-3E9C01F59C40}">
      <dgm:prSet/>
      <dgm:spPr/>
      <dgm:t>
        <a:bodyPr/>
        <a:lstStyle/>
        <a:p>
          <a:endParaRPr lang="en-US"/>
        </a:p>
      </dgm:t>
    </dgm:pt>
    <dgm:pt modelId="{39EBDE9C-6D65-47CA-82B0-287442469157}" type="sibTrans" cxnId="{D85E7A22-E389-47A3-81DD-3E9C01F59C40}">
      <dgm:prSet/>
      <dgm:spPr/>
      <dgm:t>
        <a:bodyPr/>
        <a:lstStyle/>
        <a:p>
          <a:endParaRPr lang="en-US"/>
        </a:p>
      </dgm:t>
    </dgm:pt>
    <dgm:pt modelId="{432B2E2F-F48E-43F1-8FCA-665389F22797}">
      <dgm:prSet custT="1"/>
      <dgm:spPr>
        <a:solidFill>
          <a:srgbClr val="00B0F0"/>
        </a:solidFill>
        <a:ln>
          <a:solidFill>
            <a:schemeClr val="accent5"/>
          </a:solidFill>
        </a:ln>
      </dgm:spPr>
      <dgm:t>
        <a:bodyPr/>
        <a:lstStyle/>
        <a:p>
          <a:r>
            <a:rPr lang="en-US" sz="1700" b="0" i="1" dirty="0"/>
            <a:t>Nu prea știu ce să spun. Mă bucur că mi-ai spus</a:t>
          </a:r>
          <a:r>
            <a:rPr lang="en-US" sz="1700" b="0" i="0" dirty="0"/>
            <a:t>. </a:t>
          </a:r>
          <a:endParaRPr lang="en-US" sz="1700" dirty="0"/>
        </a:p>
      </dgm:t>
    </dgm:pt>
    <dgm:pt modelId="{82235046-1BBD-4EBB-86B6-3E7856A6242A}" type="parTrans" cxnId="{2F05CBAD-223A-4909-9C97-54F6996B492B}">
      <dgm:prSet/>
      <dgm:spPr/>
      <dgm:t>
        <a:bodyPr/>
        <a:lstStyle/>
        <a:p>
          <a:endParaRPr lang="en-US"/>
        </a:p>
      </dgm:t>
    </dgm:pt>
    <dgm:pt modelId="{ADDE4F5B-EE81-4290-966B-083A8596A6F9}" type="sibTrans" cxnId="{2F05CBAD-223A-4909-9C97-54F6996B492B}">
      <dgm:prSet/>
      <dgm:spPr/>
      <dgm:t>
        <a:bodyPr/>
        <a:lstStyle/>
        <a:p>
          <a:endParaRPr lang="en-US"/>
        </a:p>
      </dgm:t>
    </dgm:pt>
    <dgm:pt modelId="{42CA7B35-F056-4010-81E5-8D80D8BFAC9C}">
      <dgm:prSet custT="1"/>
      <dgm:spPr>
        <a:solidFill>
          <a:srgbClr val="00B0F0"/>
        </a:solidFill>
        <a:ln>
          <a:solidFill>
            <a:schemeClr val="accent5"/>
          </a:solidFill>
        </a:ln>
      </dgm:spPr>
      <dgm:t>
        <a:bodyPr/>
        <a:lstStyle/>
        <a:p>
          <a:r>
            <a:rPr lang="en-US" sz="1700" b="0" i="1" dirty="0"/>
            <a:t>Îmi pare rău că treceți prin asta</a:t>
          </a:r>
          <a:r>
            <a:rPr lang="en-US" sz="1700" b="0" i="0" dirty="0"/>
            <a:t>. </a:t>
          </a:r>
          <a:endParaRPr lang="en-US" sz="1700" dirty="0"/>
        </a:p>
      </dgm:t>
    </dgm:pt>
    <dgm:pt modelId="{C63D1286-9228-45BD-A1D5-A01195B3D3CC}" type="parTrans" cxnId="{CCD0F417-20DF-4B23-9021-97437CA9A351}">
      <dgm:prSet/>
      <dgm:spPr/>
      <dgm:t>
        <a:bodyPr/>
        <a:lstStyle/>
        <a:p>
          <a:endParaRPr lang="en-US"/>
        </a:p>
      </dgm:t>
    </dgm:pt>
    <dgm:pt modelId="{EDAB6F7F-0C89-4C23-BB1D-FDD7A077066E}" type="sibTrans" cxnId="{CCD0F417-20DF-4B23-9021-97437CA9A351}">
      <dgm:prSet/>
      <dgm:spPr/>
      <dgm:t>
        <a:bodyPr/>
        <a:lstStyle/>
        <a:p>
          <a:endParaRPr lang="en-US"/>
        </a:p>
      </dgm:t>
    </dgm:pt>
    <dgm:pt modelId="{C33C8CAD-27A1-4EC6-AE47-6D3E6DE919FE}">
      <dgm:prSet custT="1"/>
      <dgm:spPr>
        <a:solidFill>
          <a:srgbClr val="00B0F0"/>
        </a:solidFill>
        <a:ln>
          <a:solidFill>
            <a:schemeClr val="accent5"/>
          </a:solidFill>
        </a:ln>
      </dgm:spPr>
      <dgm:t>
        <a:bodyPr/>
        <a:lstStyle/>
        <a:p>
          <a:r>
            <a:rPr lang="en-US" sz="1700" b="0" i="1" dirty="0"/>
            <a:t>Îmi pare atât de rău să aud ce s-a întâmplat. </a:t>
          </a:r>
          <a:endParaRPr lang="en-US" sz="1700" dirty="0"/>
        </a:p>
      </dgm:t>
    </dgm:pt>
    <dgm:pt modelId="{C5601FE9-801E-4A55-8240-2542C35796BA}" type="parTrans" cxnId="{B13CD002-2B91-40A3-92A9-D5BC09991E4E}">
      <dgm:prSet/>
      <dgm:spPr/>
      <dgm:t>
        <a:bodyPr/>
        <a:lstStyle/>
        <a:p>
          <a:endParaRPr lang="en-US"/>
        </a:p>
      </dgm:t>
    </dgm:pt>
    <dgm:pt modelId="{1EA7FA1B-2402-4934-BA1B-E9EF9C8F8142}" type="sibTrans" cxnId="{B13CD002-2B91-40A3-92A9-D5BC09991E4E}">
      <dgm:prSet/>
      <dgm:spPr/>
      <dgm:t>
        <a:bodyPr/>
        <a:lstStyle/>
        <a:p>
          <a:endParaRPr lang="en-US"/>
        </a:p>
      </dgm:t>
    </dgm:pt>
    <dgm:pt modelId="{44535DA1-3C4A-4B50-9002-3BC4F5394FB1}">
      <dgm:prSet custT="1"/>
      <dgm:spPr>
        <a:solidFill>
          <a:srgbClr val="00B0F0"/>
        </a:solidFill>
        <a:ln>
          <a:solidFill>
            <a:schemeClr val="accent5"/>
          </a:solidFill>
        </a:ln>
      </dgm:spPr>
      <dgm:t>
        <a:bodyPr/>
        <a:lstStyle/>
        <a:p>
          <a:r>
            <a:rPr lang="en-US" sz="1700" b="0" i="1" dirty="0"/>
            <a:t>Trebuie să fie dureros. Nu-mi pot imagina cum trebuie să vă simțiți. </a:t>
          </a:r>
          <a:endParaRPr lang="en-US" sz="1700" dirty="0"/>
        </a:p>
      </dgm:t>
    </dgm:pt>
    <dgm:pt modelId="{D6FF2419-B1CC-488B-B7D2-01BEA8D03ACA}" type="parTrans" cxnId="{C4E48E7F-8152-4127-9B94-BEA348D8B37C}">
      <dgm:prSet/>
      <dgm:spPr/>
      <dgm:t>
        <a:bodyPr/>
        <a:lstStyle/>
        <a:p>
          <a:endParaRPr lang="en-US"/>
        </a:p>
      </dgm:t>
    </dgm:pt>
    <dgm:pt modelId="{8C866B0F-2A32-4359-9E71-DFBB1EAEC356}" type="sibTrans" cxnId="{C4E48E7F-8152-4127-9B94-BEA348D8B37C}">
      <dgm:prSet/>
      <dgm:spPr/>
      <dgm:t>
        <a:bodyPr/>
        <a:lstStyle/>
        <a:p>
          <a:endParaRPr lang="en-US"/>
        </a:p>
      </dgm:t>
    </dgm:pt>
    <dgm:pt modelId="{C86AD7CD-E736-4D6C-AD29-5BAF7B439496}">
      <dgm:prSet custT="1"/>
      <dgm:spPr>
        <a:solidFill>
          <a:srgbClr val="00B0F0"/>
        </a:solidFill>
        <a:ln>
          <a:solidFill>
            <a:schemeClr val="accent5"/>
          </a:solidFill>
        </a:ln>
      </dgm:spPr>
      <dgm:t>
        <a:bodyPr/>
        <a:lstStyle/>
        <a:p>
          <a:r>
            <a:rPr lang="en-US" sz="1700" b="0" i="1" dirty="0"/>
            <a:t>Vă mulțumesc pentru că aveți încredere în mine. Sunt aici </a:t>
          </a:r>
          <a:r>
            <a:rPr lang="en-US" sz="1700" b="0" i="1" dirty="0" err="1"/>
            <a:t>pentru</a:t>
          </a:r>
          <a:r>
            <a:rPr lang="en-US" sz="1700" b="0" i="1" dirty="0"/>
            <a:t> </a:t>
          </a:r>
          <a:r>
            <a:rPr lang="ro-MD" sz="1700" b="0" i="1" dirty="0"/>
            <a:t>DVS</a:t>
          </a:r>
          <a:r>
            <a:rPr lang="en-US" sz="1700" b="0" i="0" dirty="0"/>
            <a:t>. </a:t>
          </a:r>
          <a:endParaRPr lang="en-US" sz="1700" dirty="0"/>
        </a:p>
      </dgm:t>
    </dgm:pt>
    <dgm:pt modelId="{F2DAE648-DBCE-42B7-A69E-9DDF4E7959F8}" type="parTrans" cxnId="{F778996F-9AEB-40C2-B7EE-F86F02FF5B53}">
      <dgm:prSet/>
      <dgm:spPr/>
      <dgm:t>
        <a:bodyPr/>
        <a:lstStyle/>
        <a:p>
          <a:endParaRPr lang="en-US"/>
        </a:p>
      </dgm:t>
    </dgm:pt>
    <dgm:pt modelId="{9F449EA2-CB4B-4A1E-8416-4265A30DCDB4}" type="sibTrans" cxnId="{F778996F-9AEB-40C2-B7EE-F86F02FF5B53}">
      <dgm:prSet/>
      <dgm:spPr/>
      <dgm:t>
        <a:bodyPr/>
        <a:lstStyle/>
        <a:p>
          <a:endParaRPr lang="en-US"/>
        </a:p>
      </dgm:t>
    </dgm:pt>
    <dgm:pt modelId="{4C7B37F3-3A9E-46F3-8AE3-3950D68D63FB}">
      <dgm:prSet custT="1"/>
      <dgm:spPr>
        <a:solidFill>
          <a:srgbClr val="A6A1F1"/>
        </a:solidFill>
        <a:ln>
          <a:solidFill>
            <a:srgbClr val="00B0F0"/>
          </a:solidFill>
        </a:ln>
      </dgm:spPr>
      <dgm:t>
        <a:bodyPr/>
        <a:lstStyle/>
        <a:p>
          <a:r>
            <a:rPr lang="en-US" sz="1700" b="0" i="0" dirty="0"/>
            <a:t>Faceți ceva pentru această persoană în loc să vorbiți - petreceți timp cu ea, ajutați-o cu treburile casnice, scrieți o scrisoare sau trimiteți un mesaj de susținere, ajutați-o cu ceva concret etc.</a:t>
          </a:r>
          <a:endParaRPr lang="en-US" sz="1700" dirty="0"/>
        </a:p>
      </dgm:t>
    </dgm:pt>
    <dgm:pt modelId="{4F17D683-C830-46DD-AFF9-1EEAE4549A5E}" type="parTrans" cxnId="{1C66A668-EDE5-4A89-8326-0EF3875EDB9B}">
      <dgm:prSet/>
      <dgm:spPr/>
      <dgm:t>
        <a:bodyPr/>
        <a:lstStyle/>
        <a:p>
          <a:endParaRPr lang="en-US"/>
        </a:p>
      </dgm:t>
    </dgm:pt>
    <dgm:pt modelId="{AA9DFFA3-313E-446B-A064-DC1406A3F497}" type="sibTrans" cxnId="{1C66A668-EDE5-4A89-8326-0EF3875EDB9B}">
      <dgm:prSet/>
      <dgm:spPr/>
      <dgm:t>
        <a:bodyPr/>
        <a:lstStyle/>
        <a:p>
          <a:endParaRPr lang="en-US"/>
        </a:p>
      </dgm:t>
    </dgm:pt>
    <dgm:pt modelId="{BF5E78B6-F874-CF45-ABFB-2FC824B2F854}" type="pres">
      <dgm:prSet presAssocID="{71950105-4461-47F1-8CF9-45597295598D}" presName="Name0" presStyleCnt="0">
        <dgm:presLayoutVars>
          <dgm:dir/>
          <dgm:resizeHandles val="exact"/>
        </dgm:presLayoutVars>
      </dgm:prSet>
      <dgm:spPr/>
      <dgm:t>
        <a:bodyPr/>
        <a:lstStyle/>
        <a:p>
          <a:endParaRPr lang="ru-RU"/>
        </a:p>
      </dgm:t>
    </dgm:pt>
    <dgm:pt modelId="{CF36701F-561A-A24E-8D68-A675E2834388}" type="pres">
      <dgm:prSet presAssocID="{4D19B333-7C9F-4D43-B14F-D583FEED4A6E}" presName="node" presStyleLbl="node1" presStyleIdx="0" presStyleCnt="2" custScaleX="116540" custScaleY="151266">
        <dgm:presLayoutVars>
          <dgm:bulletEnabled val="1"/>
        </dgm:presLayoutVars>
      </dgm:prSet>
      <dgm:spPr/>
      <dgm:t>
        <a:bodyPr/>
        <a:lstStyle/>
        <a:p>
          <a:endParaRPr lang="ru-RU"/>
        </a:p>
      </dgm:t>
    </dgm:pt>
    <dgm:pt modelId="{521CF6BB-CB5C-7347-BAA1-F52A3E8615A1}" type="pres">
      <dgm:prSet presAssocID="{1661B5CF-9D28-4479-9DAE-E33ED9BC73FB}" presName="sibTrans" presStyleLbl="sibTrans1D1" presStyleIdx="0" presStyleCnt="1"/>
      <dgm:spPr/>
      <dgm:t>
        <a:bodyPr/>
        <a:lstStyle/>
        <a:p>
          <a:endParaRPr lang="ru-RU"/>
        </a:p>
      </dgm:t>
    </dgm:pt>
    <dgm:pt modelId="{E308E836-1F10-3241-A38D-F2A379774C33}" type="pres">
      <dgm:prSet presAssocID="{1661B5CF-9D28-4479-9DAE-E33ED9BC73FB}" presName="connectorText" presStyleLbl="sibTrans1D1" presStyleIdx="0" presStyleCnt="1"/>
      <dgm:spPr/>
      <dgm:t>
        <a:bodyPr/>
        <a:lstStyle/>
        <a:p>
          <a:endParaRPr lang="ru-RU"/>
        </a:p>
      </dgm:t>
    </dgm:pt>
    <dgm:pt modelId="{7E1C8FD0-68BF-8742-9C09-080F06760FB3}" type="pres">
      <dgm:prSet presAssocID="{4C7B37F3-3A9E-46F3-8AE3-3950D68D63FB}" presName="node" presStyleLbl="node1" presStyleIdx="1" presStyleCnt="2">
        <dgm:presLayoutVars>
          <dgm:bulletEnabled val="1"/>
        </dgm:presLayoutVars>
      </dgm:prSet>
      <dgm:spPr/>
      <dgm:t>
        <a:bodyPr/>
        <a:lstStyle/>
        <a:p>
          <a:endParaRPr lang="ru-RU"/>
        </a:p>
      </dgm:t>
    </dgm:pt>
  </dgm:ptLst>
  <dgm:cxnLst>
    <dgm:cxn modelId="{B13CD002-2B91-40A3-92A9-D5BC09991E4E}" srcId="{4D19B333-7C9F-4D43-B14F-D583FEED4A6E}" destId="{C33C8CAD-27A1-4EC6-AE47-6D3E6DE919FE}" srcOrd="3" destOrd="0" parTransId="{C5601FE9-801E-4A55-8240-2542C35796BA}" sibTransId="{1EA7FA1B-2402-4934-BA1B-E9EF9C8F8142}"/>
    <dgm:cxn modelId="{C4E48E7F-8152-4127-9B94-BEA348D8B37C}" srcId="{4D19B333-7C9F-4D43-B14F-D583FEED4A6E}" destId="{44535DA1-3C4A-4B50-9002-3BC4F5394FB1}" srcOrd="4" destOrd="0" parTransId="{D6FF2419-B1CC-488B-B7D2-01BEA8D03ACA}" sibTransId="{8C866B0F-2A32-4359-9E71-DFBB1EAEC356}"/>
    <dgm:cxn modelId="{80D0F2D6-6590-6A43-9B7C-1C5A64F35768}" type="presOf" srcId="{71950105-4461-47F1-8CF9-45597295598D}" destId="{BF5E78B6-F874-CF45-ABFB-2FC824B2F854}" srcOrd="0" destOrd="0" presId="urn:microsoft.com/office/officeart/2016/7/layout/RepeatingBendingProcessNew"/>
    <dgm:cxn modelId="{5BB06619-D0F5-BB4C-AB00-4F8DBC2E2EA0}" type="presOf" srcId="{1661B5CF-9D28-4479-9DAE-E33ED9BC73FB}" destId="{521CF6BB-CB5C-7347-BAA1-F52A3E8615A1}" srcOrd="0" destOrd="0" presId="urn:microsoft.com/office/officeart/2016/7/layout/RepeatingBendingProcessNew"/>
    <dgm:cxn modelId="{2F05CBAD-223A-4909-9C97-54F6996B492B}" srcId="{4D19B333-7C9F-4D43-B14F-D583FEED4A6E}" destId="{432B2E2F-F48E-43F1-8FCA-665389F22797}" srcOrd="1" destOrd="0" parTransId="{82235046-1BBD-4EBB-86B6-3E7856A6242A}" sibTransId="{ADDE4F5B-EE81-4290-966B-083A8596A6F9}"/>
    <dgm:cxn modelId="{812BC71F-4A8E-874B-901F-CBA63422D64F}" type="presOf" srcId="{44535DA1-3C4A-4B50-9002-3BC4F5394FB1}" destId="{CF36701F-561A-A24E-8D68-A675E2834388}" srcOrd="0" destOrd="5" presId="urn:microsoft.com/office/officeart/2016/7/layout/RepeatingBendingProcessNew"/>
    <dgm:cxn modelId="{D1E23752-7BE4-CC48-9043-8E631B20601B}" type="presOf" srcId="{C33C8CAD-27A1-4EC6-AE47-6D3E6DE919FE}" destId="{CF36701F-561A-A24E-8D68-A675E2834388}" srcOrd="0" destOrd="4" presId="urn:microsoft.com/office/officeart/2016/7/layout/RepeatingBendingProcessNew"/>
    <dgm:cxn modelId="{1FCE914F-D8AF-8A4A-AEB8-49CD13AA4353}" type="presOf" srcId="{4D19B333-7C9F-4D43-B14F-D583FEED4A6E}" destId="{CF36701F-561A-A24E-8D68-A675E2834388}" srcOrd="0" destOrd="0" presId="urn:microsoft.com/office/officeart/2016/7/layout/RepeatingBendingProcessNew"/>
    <dgm:cxn modelId="{84DCB251-6A32-484F-A7A4-2FF0A2A40BA1}" type="presOf" srcId="{1661B5CF-9D28-4479-9DAE-E33ED9BC73FB}" destId="{E308E836-1F10-3241-A38D-F2A379774C33}" srcOrd="1" destOrd="0" presId="urn:microsoft.com/office/officeart/2016/7/layout/RepeatingBendingProcessNew"/>
    <dgm:cxn modelId="{DBCD9E43-FFA7-DC43-A1DD-6D53DD73C3FF}" type="presOf" srcId="{2DF8A731-543D-472C-BCA0-F57B215C1C4E}" destId="{CF36701F-561A-A24E-8D68-A675E2834388}" srcOrd="0" destOrd="1" presId="urn:microsoft.com/office/officeart/2016/7/layout/RepeatingBendingProcessNew"/>
    <dgm:cxn modelId="{CCD0F417-20DF-4B23-9021-97437CA9A351}" srcId="{4D19B333-7C9F-4D43-B14F-D583FEED4A6E}" destId="{42CA7B35-F056-4010-81E5-8D80D8BFAC9C}" srcOrd="2" destOrd="0" parTransId="{C63D1286-9228-45BD-A1D5-A01195B3D3CC}" sibTransId="{EDAB6F7F-0C89-4C23-BB1D-FDD7A077066E}"/>
    <dgm:cxn modelId="{D85E7A22-E389-47A3-81DD-3E9C01F59C40}" srcId="{4D19B333-7C9F-4D43-B14F-D583FEED4A6E}" destId="{2DF8A731-543D-472C-BCA0-F57B215C1C4E}" srcOrd="0" destOrd="0" parTransId="{86E3F158-4D84-43EC-9E34-AFC6C1076A44}" sibTransId="{39EBDE9C-6D65-47CA-82B0-287442469157}"/>
    <dgm:cxn modelId="{F778996F-9AEB-40C2-B7EE-F86F02FF5B53}" srcId="{4D19B333-7C9F-4D43-B14F-D583FEED4A6E}" destId="{C86AD7CD-E736-4D6C-AD29-5BAF7B439496}" srcOrd="5" destOrd="0" parTransId="{F2DAE648-DBCE-42B7-A69E-9DDF4E7959F8}" sibTransId="{9F449EA2-CB4B-4A1E-8416-4265A30DCDB4}"/>
    <dgm:cxn modelId="{E0930E11-958E-A44C-9ADD-D3C091435208}" type="presOf" srcId="{4C7B37F3-3A9E-46F3-8AE3-3950D68D63FB}" destId="{7E1C8FD0-68BF-8742-9C09-080F06760FB3}" srcOrd="0" destOrd="0" presId="urn:microsoft.com/office/officeart/2016/7/layout/RepeatingBendingProcessNew"/>
    <dgm:cxn modelId="{D8E3636A-9A60-A24E-A302-F56E6E615009}" type="presOf" srcId="{42CA7B35-F056-4010-81E5-8D80D8BFAC9C}" destId="{CF36701F-561A-A24E-8D68-A675E2834388}" srcOrd="0" destOrd="3" presId="urn:microsoft.com/office/officeart/2016/7/layout/RepeatingBendingProcessNew"/>
    <dgm:cxn modelId="{BFEB21AC-9F6C-724B-9914-1A474B974C2E}" type="presOf" srcId="{C86AD7CD-E736-4D6C-AD29-5BAF7B439496}" destId="{CF36701F-561A-A24E-8D68-A675E2834388}" srcOrd="0" destOrd="6" presId="urn:microsoft.com/office/officeart/2016/7/layout/RepeatingBendingProcessNew"/>
    <dgm:cxn modelId="{E823793A-427A-402A-8522-73FC94A252E8}" srcId="{71950105-4461-47F1-8CF9-45597295598D}" destId="{4D19B333-7C9F-4D43-B14F-D583FEED4A6E}" srcOrd="0" destOrd="0" parTransId="{356D0A48-40F4-4E44-8120-4972A6AAFE79}" sibTransId="{1661B5CF-9D28-4479-9DAE-E33ED9BC73FB}"/>
    <dgm:cxn modelId="{1C66A668-EDE5-4A89-8326-0EF3875EDB9B}" srcId="{71950105-4461-47F1-8CF9-45597295598D}" destId="{4C7B37F3-3A9E-46F3-8AE3-3950D68D63FB}" srcOrd="1" destOrd="0" parTransId="{4F17D683-C830-46DD-AFF9-1EEAE4549A5E}" sibTransId="{AA9DFFA3-313E-446B-A064-DC1406A3F497}"/>
    <dgm:cxn modelId="{1F66C53D-82A4-8141-9301-81626B39157D}" type="presOf" srcId="{432B2E2F-F48E-43F1-8FCA-665389F22797}" destId="{CF36701F-561A-A24E-8D68-A675E2834388}" srcOrd="0" destOrd="2" presId="urn:microsoft.com/office/officeart/2016/7/layout/RepeatingBendingProcessNew"/>
    <dgm:cxn modelId="{EA0F5FF6-3F09-5F45-9B6E-136B0042CB0D}" type="presParOf" srcId="{BF5E78B6-F874-CF45-ABFB-2FC824B2F854}" destId="{CF36701F-561A-A24E-8D68-A675E2834388}" srcOrd="0" destOrd="0" presId="urn:microsoft.com/office/officeart/2016/7/layout/RepeatingBendingProcessNew"/>
    <dgm:cxn modelId="{8AA4FB06-5E91-FA49-9392-539163239D6B}" type="presParOf" srcId="{BF5E78B6-F874-CF45-ABFB-2FC824B2F854}" destId="{521CF6BB-CB5C-7347-BAA1-F52A3E8615A1}" srcOrd="1" destOrd="0" presId="urn:microsoft.com/office/officeart/2016/7/layout/RepeatingBendingProcessNew"/>
    <dgm:cxn modelId="{59592AB6-C5D3-5849-B13E-7B4F7A4A70D6}" type="presParOf" srcId="{521CF6BB-CB5C-7347-BAA1-F52A3E8615A1}" destId="{E308E836-1F10-3241-A38D-F2A379774C33}" srcOrd="0" destOrd="0" presId="urn:microsoft.com/office/officeart/2016/7/layout/RepeatingBendingProcessNew"/>
    <dgm:cxn modelId="{3EEA428A-8BE1-4E4F-A19B-BBE934BF45ED}" type="presParOf" srcId="{BF5E78B6-F874-CF45-ABFB-2FC824B2F854}" destId="{7E1C8FD0-68BF-8742-9C09-080F06760FB3}" srcOrd="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1D46B9-68AA-F04F-9D2A-2A0D2972DE9F}"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GB"/>
        </a:p>
      </dgm:t>
    </dgm:pt>
    <dgm:pt modelId="{4786E190-8DAC-514C-A310-C748C84D4633}">
      <dgm:prSet phldrT="[Text]"/>
      <dgm:spPr>
        <a:solidFill>
          <a:schemeClr val="accent6"/>
        </a:solidFill>
      </dgm:spPr>
      <dgm:t>
        <a:bodyPr/>
        <a:lstStyle/>
        <a:p>
          <a:r>
            <a:rPr lang="en-GB" dirty="0"/>
            <a:t>Întrebări deschise</a:t>
          </a:r>
        </a:p>
      </dgm:t>
    </dgm:pt>
    <dgm:pt modelId="{BF3A2169-F5B2-D846-B723-5676D1BD654E}" type="parTrans" cxnId="{390B0870-7FD6-A34B-8C5C-0876D62E9148}">
      <dgm:prSet/>
      <dgm:spPr/>
      <dgm:t>
        <a:bodyPr/>
        <a:lstStyle/>
        <a:p>
          <a:endParaRPr lang="en-GB"/>
        </a:p>
      </dgm:t>
    </dgm:pt>
    <dgm:pt modelId="{9611FFA6-CE3E-0247-B743-04A911EC4E38}" type="sibTrans" cxnId="{390B0870-7FD6-A34B-8C5C-0876D62E9148}">
      <dgm:prSet/>
      <dgm:spPr/>
      <dgm:t>
        <a:bodyPr/>
        <a:lstStyle/>
        <a:p>
          <a:endParaRPr lang="en-GB"/>
        </a:p>
      </dgm:t>
    </dgm:pt>
    <dgm:pt modelId="{1602FB07-088D-8B45-A02E-01F5478DC91F}">
      <dgm:prSet phldrT="[Text]"/>
      <dgm:spPr/>
      <dgm:t>
        <a:bodyPr/>
        <a:lstStyle/>
        <a:p>
          <a:r>
            <a:rPr lang="en-GB" dirty="0"/>
            <a:t>Afirmații</a:t>
          </a:r>
        </a:p>
      </dgm:t>
    </dgm:pt>
    <dgm:pt modelId="{710369F4-B086-C340-ADEC-62ABCE58AD11}" type="parTrans" cxnId="{D5711F85-80BC-0D48-8B26-EC3C9B5AB642}">
      <dgm:prSet/>
      <dgm:spPr/>
      <dgm:t>
        <a:bodyPr/>
        <a:lstStyle/>
        <a:p>
          <a:endParaRPr lang="en-GB"/>
        </a:p>
      </dgm:t>
    </dgm:pt>
    <dgm:pt modelId="{3B4F000B-6936-A04A-8BF5-F700C75EAE5A}" type="sibTrans" cxnId="{D5711F85-80BC-0D48-8B26-EC3C9B5AB642}">
      <dgm:prSet/>
      <dgm:spPr/>
      <dgm:t>
        <a:bodyPr/>
        <a:lstStyle/>
        <a:p>
          <a:endParaRPr lang="en-GB"/>
        </a:p>
      </dgm:t>
    </dgm:pt>
    <dgm:pt modelId="{FB6E04F5-4567-C646-80A8-BA7B59321AA4}">
      <dgm:prSet phldrT="[Text]"/>
      <dgm:spPr/>
      <dgm:t>
        <a:bodyPr/>
        <a:lstStyle/>
        <a:p>
          <a:r>
            <a:rPr lang="en-GB" dirty="0"/>
            <a:t>Ascultarea reflexivă</a:t>
          </a:r>
        </a:p>
      </dgm:t>
    </dgm:pt>
    <dgm:pt modelId="{0150DEE0-631D-6640-AADF-FC2BE0CDEC09}" type="parTrans" cxnId="{420D2CE8-BB54-8345-B2DD-245A04CA031F}">
      <dgm:prSet/>
      <dgm:spPr/>
      <dgm:t>
        <a:bodyPr/>
        <a:lstStyle/>
        <a:p>
          <a:endParaRPr lang="en-GB"/>
        </a:p>
      </dgm:t>
    </dgm:pt>
    <dgm:pt modelId="{DDAEB778-95AE-AF41-BB55-0A2203D0C81C}" type="sibTrans" cxnId="{420D2CE8-BB54-8345-B2DD-245A04CA031F}">
      <dgm:prSet/>
      <dgm:spPr/>
      <dgm:t>
        <a:bodyPr/>
        <a:lstStyle/>
        <a:p>
          <a:endParaRPr lang="en-GB"/>
        </a:p>
      </dgm:t>
    </dgm:pt>
    <dgm:pt modelId="{2F5067C5-A142-1444-B85C-773B6C4DC4F3}">
      <dgm:prSet phldrT="[Text]"/>
      <dgm:spPr/>
      <dgm:t>
        <a:bodyPr/>
        <a:lstStyle/>
        <a:p>
          <a:r>
            <a:rPr lang="en-GB" dirty="0"/>
            <a:t>Rezumate</a:t>
          </a:r>
        </a:p>
      </dgm:t>
    </dgm:pt>
    <dgm:pt modelId="{A3886829-AE35-FE4E-832F-5395C29D320B}" type="parTrans" cxnId="{BFFF5562-74BA-B74B-B2A4-AD080E828E9A}">
      <dgm:prSet/>
      <dgm:spPr/>
      <dgm:t>
        <a:bodyPr/>
        <a:lstStyle/>
        <a:p>
          <a:endParaRPr lang="en-GB"/>
        </a:p>
      </dgm:t>
    </dgm:pt>
    <dgm:pt modelId="{FBC25114-7A96-ED46-A719-B4A404AC6ED7}" type="sibTrans" cxnId="{BFFF5562-74BA-B74B-B2A4-AD080E828E9A}">
      <dgm:prSet/>
      <dgm:spPr/>
      <dgm:t>
        <a:bodyPr/>
        <a:lstStyle/>
        <a:p>
          <a:endParaRPr lang="en-GB"/>
        </a:p>
      </dgm:t>
    </dgm:pt>
    <dgm:pt modelId="{2DCAEAD1-7526-C447-8B4D-FEECA9F4DFE4}" type="pres">
      <dgm:prSet presAssocID="{B41D46B9-68AA-F04F-9D2A-2A0D2972DE9F}" presName="cycle" presStyleCnt="0">
        <dgm:presLayoutVars>
          <dgm:dir/>
          <dgm:resizeHandles val="exact"/>
        </dgm:presLayoutVars>
      </dgm:prSet>
      <dgm:spPr/>
      <dgm:t>
        <a:bodyPr/>
        <a:lstStyle/>
        <a:p>
          <a:endParaRPr lang="ru-RU"/>
        </a:p>
      </dgm:t>
    </dgm:pt>
    <dgm:pt modelId="{735E035A-5FE1-0D4A-9D8E-A85C4CB760FC}" type="pres">
      <dgm:prSet presAssocID="{4786E190-8DAC-514C-A310-C748C84D4633}" presName="node" presStyleLbl="node1" presStyleIdx="0" presStyleCnt="4">
        <dgm:presLayoutVars>
          <dgm:bulletEnabled val="1"/>
        </dgm:presLayoutVars>
      </dgm:prSet>
      <dgm:spPr/>
      <dgm:t>
        <a:bodyPr/>
        <a:lstStyle/>
        <a:p>
          <a:endParaRPr lang="ru-RU"/>
        </a:p>
      </dgm:t>
    </dgm:pt>
    <dgm:pt modelId="{803A8FAE-0E65-9B46-AFF4-1E3DCBB7D1F7}" type="pres">
      <dgm:prSet presAssocID="{4786E190-8DAC-514C-A310-C748C84D4633}" presName="spNode" presStyleCnt="0"/>
      <dgm:spPr/>
    </dgm:pt>
    <dgm:pt modelId="{F07B93B6-1A89-E444-9985-491A3DE46508}" type="pres">
      <dgm:prSet presAssocID="{9611FFA6-CE3E-0247-B743-04A911EC4E38}" presName="sibTrans" presStyleLbl="sibTrans1D1" presStyleIdx="0" presStyleCnt="4"/>
      <dgm:spPr/>
      <dgm:t>
        <a:bodyPr/>
        <a:lstStyle/>
        <a:p>
          <a:endParaRPr lang="ru-RU"/>
        </a:p>
      </dgm:t>
    </dgm:pt>
    <dgm:pt modelId="{D1C1C6A2-11A6-F544-B7AA-ADADB01FD62A}" type="pres">
      <dgm:prSet presAssocID="{1602FB07-088D-8B45-A02E-01F5478DC91F}" presName="node" presStyleLbl="node1" presStyleIdx="1" presStyleCnt="4">
        <dgm:presLayoutVars>
          <dgm:bulletEnabled val="1"/>
        </dgm:presLayoutVars>
      </dgm:prSet>
      <dgm:spPr/>
      <dgm:t>
        <a:bodyPr/>
        <a:lstStyle/>
        <a:p>
          <a:endParaRPr lang="ru-RU"/>
        </a:p>
      </dgm:t>
    </dgm:pt>
    <dgm:pt modelId="{AB1A2AF1-68A8-684E-9B5D-E8C76D3E20B1}" type="pres">
      <dgm:prSet presAssocID="{1602FB07-088D-8B45-A02E-01F5478DC91F}" presName="spNode" presStyleCnt="0"/>
      <dgm:spPr/>
    </dgm:pt>
    <dgm:pt modelId="{D740BA6A-7379-614A-82DC-3FCB641049E5}" type="pres">
      <dgm:prSet presAssocID="{3B4F000B-6936-A04A-8BF5-F700C75EAE5A}" presName="sibTrans" presStyleLbl="sibTrans1D1" presStyleIdx="1" presStyleCnt="4"/>
      <dgm:spPr/>
      <dgm:t>
        <a:bodyPr/>
        <a:lstStyle/>
        <a:p>
          <a:endParaRPr lang="ru-RU"/>
        </a:p>
      </dgm:t>
    </dgm:pt>
    <dgm:pt modelId="{8F9416D6-9A4D-4540-BD07-CF0A4527A010}" type="pres">
      <dgm:prSet presAssocID="{FB6E04F5-4567-C646-80A8-BA7B59321AA4}" presName="node" presStyleLbl="node1" presStyleIdx="2" presStyleCnt="4">
        <dgm:presLayoutVars>
          <dgm:bulletEnabled val="1"/>
        </dgm:presLayoutVars>
      </dgm:prSet>
      <dgm:spPr/>
      <dgm:t>
        <a:bodyPr/>
        <a:lstStyle/>
        <a:p>
          <a:endParaRPr lang="ru-RU"/>
        </a:p>
      </dgm:t>
    </dgm:pt>
    <dgm:pt modelId="{45AACC09-4BC0-E443-85E1-6D8AF829662E}" type="pres">
      <dgm:prSet presAssocID="{FB6E04F5-4567-C646-80A8-BA7B59321AA4}" presName="spNode" presStyleCnt="0"/>
      <dgm:spPr/>
    </dgm:pt>
    <dgm:pt modelId="{13432D78-A3E5-B546-8469-A50593EF89AA}" type="pres">
      <dgm:prSet presAssocID="{DDAEB778-95AE-AF41-BB55-0A2203D0C81C}" presName="sibTrans" presStyleLbl="sibTrans1D1" presStyleIdx="2" presStyleCnt="4"/>
      <dgm:spPr/>
      <dgm:t>
        <a:bodyPr/>
        <a:lstStyle/>
        <a:p>
          <a:endParaRPr lang="ru-RU"/>
        </a:p>
      </dgm:t>
    </dgm:pt>
    <dgm:pt modelId="{4EB1E3E9-C6A7-7F4E-AC01-4F7BAF8D8BB0}" type="pres">
      <dgm:prSet presAssocID="{2F5067C5-A142-1444-B85C-773B6C4DC4F3}" presName="node" presStyleLbl="node1" presStyleIdx="3" presStyleCnt="4">
        <dgm:presLayoutVars>
          <dgm:bulletEnabled val="1"/>
        </dgm:presLayoutVars>
      </dgm:prSet>
      <dgm:spPr/>
      <dgm:t>
        <a:bodyPr/>
        <a:lstStyle/>
        <a:p>
          <a:endParaRPr lang="ru-RU"/>
        </a:p>
      </dgm:t>
    </dgm:pt>
    <dgm:pt modelId="{1E4E691C-EC68-FB4D-8ED9-BCBE6D9BFB3A}" type="pres">
      <dgm:prSet presAssocID="{2F5067C5-A142-1444-B85C-773B6C4DC4F3}" presName="spNode" presStyleCnt="0"/>
      <dgm:spPr/>
    </dgm:pt>
    <dgm:pt modelId="{3A91C553-3553-E04C-AAFD-9B0B58609E4E}" type="pres">
      <dgm:prSet presAssocID="{FBC25114-7A96-ED46-A719-B4A404AC6ED7}" presName="sibTrans" presStyleLbl="sibTrans1D1" presStyleIdx="3" presStyleCnt="4"/>
      <dgm:spPr/>
      <dgm:t>
        <a:bodyPr/>
        <a:lstStyle/>
        <a:p>
          <a:endParaRPr lang="ru-RU"/>
        </a:p>
      </dgm:t>
    </dgm:pt>
  </dgm:ptLst>
  <dgm:cxnLst>
    <dgm:cxn modelId="{415C8C32-CEE3-934F-B366-4AF30C19169C}" type="presOf" srcId="{9611FFA6-CE3E-0247-B743-04A911EC4E38}" destId="{F07B93B6-1A89-E444-9985-491A3DE46508}" srcOrd="0" destOrd="0" presId="urn:microsoft.com/office/officeart/2005/8/layout/cycle5"/>
    <dgm:cxn modelId="{F2FF5E7B-B9ED-394D-91B1-4E4B47302742}" type="presOf" srcId="{B41D46B9-68AA-F04F-9D2A-2A0D2972DE9F}" destId="{2DCAEAD1-7526-C447-8B4D-FEECA9F4DFE4}" srcOrd="0" destOrd="0" presId="urn:microsoft.com/office/officeart/2005/8/layout/cycle5"/>
    <dgm:cxn modelId="{420D2CE8-BB54-8345-B2DD-245A04CA031F}" srcId="{B41D46B9-68AA-F04F-9D2A-2A0D2972DE9F}" destId="{FB6E04F5-4567-C646-80A8-BA7B59321AA4}" srcOrd="2" destOrd="0" parTransId="{0150DEE0-631D-6640-AADF-FC2BE0CDEC09}" sibTransId="{DDAEB778-95AE-AF41-BB55-0A2203D0C81C}"/>
    <dgm:cxn modelId="{83517039-55EC-A14C-B39A-A71D65E9AC31}" type="presOf" srcId="{FBC25114-7A96-ED46-A719-B4A404AC6ED7}" destId="{3A91C553-3553-E04C-AAFD-9B0B58609E4E}" srcOrd="0" destOrd="0" presId="urn:microsoft.com/office/officeart/2005/8/layout/cycle5"/>
    <dgm:cxn modelId="{8974D7DD-BBC4-0745-B436-76C4B65AECF2}" type="presOf" srcId="{FB6E04F5-4567-C646-80A8-BA7B59321AA4}" destId="{8F9416D6-9A4D-4540-BD07-CF0A4527A010}" srcOrd="0" destOrd="0" presId="urn:microsoft.com/office/officeart/2005/8/layout/cycle5"/>
    <dgm:cxn modelId="{239F88C3-B7C8-2341-83E1-162AD9574412}" type="presOf" srcId="{4786E190-8DAC-514C-A310-C748C84D4633}" destId="{735E035A-5FE1-0D4A-9D8E-A85C4CB760FC}" srcOrd="0" destOrd="0" presId="urn:microsoft.com/office/officeart/2005/8/layout/cycle5"/>
    <dgm:cxn modelId="{BFFF5562-74BA-B74B-B2A4-AD080E828E9A}" srcId="{B41D46B9-68AA-F04F-9D2A-2A0D2972DE9F}" destId="{2F5067C5-A142-1444-B85C-773B6C4DC4F3}" srcOrd="3" destOrd="0" parTransId="{A3886829-AE35-FE4E-832F-5395C29D320B}" sibTransId="{FBC25114-7A96-ED46-A719-B4A404AC6ED7}"/>
    <dgm:cxn modelId="{D5711F85-80BC-0D48-8B26-EC3C9B5AB642}" srcId="{B41D46B9-68AA-F04F-9D2A-2A0D2972DE9F}" destId="{1602FB07-088D-8B45-A02E-01F5478DC91F}" srcOrd="1" destOrd="0" parTransId="{710369F4-B086-C340-ADEC-62ABCE58AD11}" sibTransId="{3B4F000B-6936-A04A-8BF5-F700C75EAE5A}"/>
    <dgm:cxn modelId="{C8A5EF98-DDD2-5F48-97AF-C21494B710DA}" type="presOf" srcId="{3B4F000B-6936-A04A-8BF5-F700C75EAE5A}" destId="{D740BA6A-7379-614A-82DC-3FCB641049E5}" srcOrd="0" destOrd="0" presId="urn:microsoft.com/office/officeart/2005/8/layout/cycle5"/>
    <dgm:cxn modelId="{390B0870-7FD6-A34B-8C5C-0876D62E9148}" srcId="{B41D46B9-68AA-F04F-9D2A-2A0D2972DE9F}" destId="{4786E190-8DAC-514C-A310-C748C84D4633}" srcOrd="0" destOrd="0" parTransId="{BF3A2169-F5B2-D846-B723-5676D1BD654E}" sibTransId="{9611FFA6-CE3E-0247-B743-04A911EC4E38}"/>
    <dgm:cxn modelId="{3C065E1C-5A89-0648-957D-94E15C2704A6}" type="presOf" srcId="{DDAEB778-95AE-AF41-BB55-0A2203D0C81C}" destId="{13432D78-A3E5-B546-8469-A50593EF89AA}" srcOrd="0" destOrd="0" presId="urn:microsoft.com/office/officeart/2005/8/layout/cycle5"/>
    <dgm:cxn modelId="{249CF187-0C4B-4946-BF1C-334BF7605A89}" type="presOf" srcId="{1602FB07-088D-8B45-A02E-01F5478DC91F}" destId="{D1C1C6A2-11A6-F544-B7AA-ADADB01FD62A}" srcOrd="0" destOrd="0" presId="urn:microsoft.com/office/officeart/2005/8/layout/cycle5"/>
    <dgm:cxn modelId="{D512EB1E-7356-BD43-AB5F-0BC7C95DC369}" type="presOf" srcId="{2F5067C5-A142-1444-B85C-773B6C4DC4F3}" destId="{4EB1E3E9-C6A7-7F4E-AC01-4F7BAF8D8BB0}" srcOrd="0" destOrd="0" presId="urn:microsoft.com/office/officeart/2005/8/layout/cycle5"/>
    <dgm:cxn modelId="{13331A77-2DFE-DF40-874F-6E6D40AE8A44}" type="presParOf" srcId="{2DCAEAD1-7526-C447-8B4D-FEECA9F4DFE4}" destId="{735E035A-5FE1-0D4A-9D8E-A85C4CB760FC}" srcOrd="0" destOrd="0" presId="urn:microsoft.com/office/officeart/2005/8/layout/cycle5"/>
    <dgm:cxn modelId="{21423EB6-1713-9440-AD36-61FD885C5498}" type="presParOf" srcId="{2DCAEAD1-7526-C447-8B4D-FEECA9F4DFE4}" destId="{803A8FAE-0E65-9B46-AFF4-1E3DCBB7D1F7}" srcOrd="1" destOrd="0" presId="urn:microsoft.com/office/officeart/2005/8/layout/cycle5"/>
    <dgm:cxn modelId="{6A89F50D-299E-454C-9DCE-65D63A61E880}" type="presParOf" srcId="{2DCAEAD1-7526-C447-8B4D-FEECA9F4DFE4}" destId="{F07B93B6-1A89-E444-9985-491A3DE46508}" srcOrd="2" destOrd="0" presId="urn:microsoft.com/office/officeart/2005/8/layout/cycle5"/>
    <dgm:cxn modelId="{0E08B3F6-26F8-A842-8373-55A91572F3B2}" type="presParOf" srcId="{2DCAEAD1-7526-C447-8B4D-FEECA9F4DFE4}" destId="{D1C1C6A2-11A6-F544-B7AA-ADADB01FD62A}" srcOrd="3" destOrd="0" presId="urn:microsoft.com/office/officeart/2005/8/layout/cycle5"/>
    <dgm:cxn modelId="{A64ED2C2-50A8-CA40-8559-CCBA198B69A1}" type="presParOf" srcId="{2DCAEAD1-7526-C447-8B4D-FEECA9F4DFE4}" destId="{AB1A2AF1-68A8-684E-9B5D-E8C76D3E20B1}" srcOrd="4" destOrd="0" presId="urn:microsoft.com/office/officeart/2005/8/layout/cycle5"/>
    <dgm:cxn modelId="{056F318C-6F93-FB47-B630-44FA59D88CBB}" type="presParOf" srcId="{2DCAEAD1-7526-C447-8B4D-FEECA9F4DFE4}" destId="{D740BA6A-7379-614A-82DC-3FCB641049E5}" srcOrd="5" destOrd="0" presId="urn:microsoft.com/office/officeart/2005/8/layout/cycle5"/>
    <dgm:cxn modelId="{2C491FBA-728E-4947-A45B-13CA03BDFE6E}" type="presParOf" srcId="{2DCAEAD1-7526-C447-8B4D-FEECA9F4DFE4}" destId="{8F9416D6-9A4D-4540-BD07-CF0A4527A010}" srcOrd="6" destOrd="0" presId="urn:microsoft.com/office/officeart/2005/8/layout/cycle5"/>
    <dgm:cxn modelId="{B60FDE11-A332-7046-9D6F-1067594407DF}" type="presParOf" srcId="{2DCAEAD1-7526-C447-8B4D-FEECA9F4DFE4}" destId="{45AACC09-4BC0-E443-85E1-6D8AF829662E}" srcOrd="7" destOrd="0" presId="urn:microsoft.com/office/officeart/2005/8/layout/cycle5"/>
    <dgm:cxn modelId="{87864D39-0C67-9D41-9093-48E099FC8923}" type="presParOf" srcId="{2DCAEAD1-7526-C447-8B4D-FEECA9F4DFE4}" destId="{13432D78-A3E5-B546-8469-A50593EF89AA}" srcOrd="8" destOrd="0" presId="urn:microsoft.com/office/officeart/2005/8/layout/cycle5"/>
    <dgm:cxn modelId="{5C67C75E-31AE-B34D-B953-BA92531CF330}" type="presParOf" srcId="{2DCAEAD1-7526-C447-8B4D-FEECA9F4DFE4}" destId="{4EB1E3E9-C6A7-7F4E-AC01-4F7BAF8D8BB0}" srcOrd="9" destOrd="0" presId="urn:microsoft.com/office/officeart/2005/8/layout/cycle5"/>
    <dgm:cxn modelId="{F588B605-E0F0-B945-B106-2603913E2884}" type="presParOf" srcId="{2DCAEAD1-7526-C447-8B4D-FEECA9F4DFE4}" destId="{1E4E691C-EC68-FB4D-8ED9-BCBE6D9BFB3A}" srcOrd="10" destOrd="0" presId="urn:microsoft.com/office/officeart/2005/8/layout/cycle5"/>
    <dgm:cxn modelId="{DE744A26-4ECF-4444-81FE-0C287C3B479C}" type="presParOf" srcId="{2DCAEAD1-7526-C447-8B4D-FEECA9F4DFE4}" destId="{3A91C553-3553-E04C-AAFD-9B0B58609E4E}"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6D0001-19F3-4305-9566-8CFC699C4BF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C23856C-E438-4E6A-A5BC-5B682DFE9B1E}">
      <dgm:prSet/>
      <dgm:spPr/>
      <dgm:t>
        <a:bodyPr/>
        <a:lstStyle/>
        <a:p>
          <a:r>
            <a:rPr lang="en-GB" b="0" i="0"/>
            <a:t>În perechi</a:t>
          </a:r>
          <a:endParaRPr lang="en-US"/>
        </a:p>
      </dgm:t>
    </dgm:pt>
    <dgm:pt modelId="{9B33190F-FA23-4576-B15F-CB7CEE3B873A}" type="parTrans" cxnId="{55C70B10-51DC-4166-8100-E30C839C84FA}">
      <dgm:prSet/>
      <dgm:spPr/>
      <dgm:t>
        <a:bodyPr/>
        <a:lstStyle/>
        <a:p>
          <a:endParaRPr lang="en-US"/>
        </a:p>
      </dgm:t>
    </dgm:pt>
    <dgm:pt modelId="{A8287651-70CE-43DF-9E3F-D006804230B2}" type="sibTrans" cxnId="{55C70B10-51DC-4166-8100-E30C839C84FA}">
      <dgm:prSet/>
      <dgm:spPr/>
      <dgm:t>
        <a:bodyPr/>
        <a:lstStyle/>
        <a:p>
          <a:endParaRPr lang="en-US"/>
        </a:p>
      </dgm:t>
    </dgm:pt>
    <dgm:pt modelId="{6BDE301E-E987-44E1-BA3F-33D082F64B50}">
      <dgm:prSet/>
      <dgm:spPr/>
      <dgm:t>
        <a:bodyPr/>
        <a:lstStyle/>
        <a:p>
          <a:r>
            <a:rPr lang="en-GB" dirty="0" err="1"/>
            <a:t>Persoana</a:t>
          </a:r>
          <a:r>
            <a:rPr lang="en-GB" dirty="0"/>
            <a:t> A </a:t>
          </a:r>
          <a:r>
            <a:rPr lang="en-GB" dirty="0" err="1"/>
            <a:t>își</a:t>
          </a:r>
          <a:r>
            <a:rPr lang="en-GB" dirty="0"/>
            <a:t> </a:t>
          </a:r>
          <a:r>
            <a:rPr lang="en-GB" dirty="0" err="1"/>
            <a:t>convertește</a:t>
          </a:r>
          <a:r>
            <a:rPr lang="en-GB" dirty="0"/>
            <a:t> </a:t>
          </a:r>
          <a:r>
            <a:rPr lang="en-GB" dirty="0" err="1"/>
            <a:t>întrebările</a:t>
          </a:r>
          <a:r>
            <a:rPr lang="en-GB" dirty="0"/>
            <a:t> </a:t>
          </a:r>
          <a:r>
            <a:rPr lang="en-GB" dirty="0" err="1"/>
            <a:t>și</a:t>
          </a:r>
          <a:r>
            <a:rPr lang="en-GB" dirty="0"/>
            <a:t> </a:t>
          </a:r>
          <a:r>
            <a:rPr lang="en-GB" dirty="0" err="1"/>
            <a:t>întreabă</a:t>
          </a:r>
          <a:r>
            <a:rPr lang="en-GB" dirty="0"/>
            <a:t> </a:t>
          </a:r>
          <a:r>
            <a:rPr lang="en-GB" dirty="0" err="1"/>
            <a:t>persoana</a:t>
          </a:r>
          <a:r>
            <a:rPr lang="en-GB" dirty="0"/>
            <a:t> B</a:t>
          </a:r>
          <a:endParaRPr lang="en-US" dirty="0"/>
        </a:p>
      </dgm:t>
    </dgm:pt>
    <dgm:pt modelId="{38641F7C-ECE2-4523-BC4C-81ECF36A78DB}" type="parTrans" cxnId="{D47AD2BF-93E4-4EBD-A856-8C8D813CD460}">
      <dgm:prSet/>
      <dgm:spPr/>
      <dgm:t>
        <a:bodyPr/>
        <a:lstStyle/>
        <a:p>
          <a:endParaRPr lang="en-US"/>
        </a:p>
      </dgm:t>
    </dgm:pt>
    <dgm:pt modelId="{54B463A7-D79B-466A-9F0C-89E82E047720}" type="sibTrans" cxnId="{D47AD2BF-93E4-4EBD-A856-8C8D813CD460}">
      <dgm:prSet/>
      <dgm:spPr/>
      <dgm:t>
        <a:bodyPr/>
        <a:lstStyle/>
        <a:p>
          <a:endParaRPr lang="en-US"/>
        </a:p>
      </dgm:t>
    </dgm:pt>
    <dgm:pt modelId="{92B07B17-A98A-4736-BD40-D8BEBB884C5F}">
      <dgm:prSet/>
      <dgm:spPr/>
      <dgm:t>
        <a:bodyPr/>
        <a:lstStyle/>
        <a:p>
          <a:r>
            <a:rPr lang="en-GB"/>
            <a:t>Persoana B își convertește întrebările și întreabă persoana A</a:t>
          </a:r>
          <a:endParaRPr lang="en-US"/>
        </a:p>
      </dgm:t>
    </dgm:pt>
    <dgm:pt modelId="{0E1917E6-CCD4-4B27-B27E-44D1D42E2F04}" type="parTrans" cxnId="{6D649051-C37C-4D2F-94ED-5E234183CE40}">
      <dgm:prSet/>
      <dgm:spPr/>
      <dgm:t>
        <a:bodyPr/>
        <a:lstStyle/>
        <a:p>
          <a:endParaRPr lang="en-US"/>
        </a:p>
      </dgm:t>
    </dgm:pt>
    <dgm:pt modelId="{96CD96B6-25BB-4DAE-9AD7-F31A768A9262}" type="sibTrans" cxnId="{6D649051-C37C-4D2F-94ED-5E234183CE40}">
      <dgm:prSet/>
      <dgm:spPr/>
      <dgm:t>
        <a:bodyPr/>
        <a:lstStyle/>
        <a:p>
          <a:endParaRPr lang="en-US"/>
        </a:p>
      </dgm:t>
    </dgm:pt>
    <dgm:pt modelId="{655592D9-D19C-7D48-827F-843226465019}" type="pres">
      <dgm:prSet presAssocID="{C06D0001-19F3-4305-9566-8CFC699C4BF4}" presName="linear" presStyleCnt="0">
        <dgm:presLayoutVars>
          <dgm:animLvl val="lvl"/>
          <dgm:resizeHandles val="exact"/>
        </dgm:presLayoutVars>
      </dgm:prSet>
      <dgm:spPr/>
      <dgm:t>
        <a:bodyPr/>
        <a:lstStyle/>
        <a:p>
          <a:endParaRPr lang="ru-RU"/>
        </a:p>
      </dgm:t>
    </dgm:pt>
    <dgm:pt modelId="{CDF04BE4-1920-7645-A13B-070A9965FC35}" type="pres">
      <dgm:prSet presAssocID="{FC23856C-E438-4E6A-A5BC-5B682DFE9B1E}" presName="parentText" presStyleLbl="node1" presStyleIdx="0" presStyleCnt="3">
        <dgm:presLayoutVars>
          <dgm:chMax val="0"/>
          <dgm:bulletEnabled val="1"/>
        </dgm:presLayoutVars>
      </dgm:prSet>
      <dgm:spPr/>
      <dgm:t>
        <a:bodyPr/>
        <a:lstStyle/>
        <a:p>
          <a:endParaRPr lang="ru-RU"/>
        </a:p>
      </dgm:t>
    </dgm:pt>
    <dgm:pt modelId="{CB52A5AF-D9DB-4449-9429-7852B05D45F2}" type="pres">
      <dgm:prSet presAssocID="{A8287651-70CE-43DF-9E3F-D006804230B2}" presName="spacer" presStyleCnt="0"/>
      <dgm:spPr/>
    </dgm:pt>
    <dgm:pt modelId="{D1CA1CE7-D69A-B140-BB51-02279236B0A7}" type="pres">
      <dgm:prSet presAssocID="{6BDE301E-E987-44E1-BA3F-33D082F64B50}" presName="parentText" presStyleLbl="node1" presStyleIdx="1" presStyleCnt="3">
        <dgm:presLayoutVars>
          <dgm:chMax val="0"/>
          <dgm:bulletEnabled val="1"/>
        </dgm:presLayoutVars>
      </dgm:prSet>
      <dgm:spPr/>
      <dgm:t>
        <a:bodyPr/>
        <a:lstStyle/>
        <a:p>
          <a:endParaRPr lang="ru-RU"/>
        </a:p>
      </dgm:t>
    </dgm:pt>
    <dgm:pt modelId="{B8942CE6-9DC2-CF40-A03D-ED40CA53734A}" type="pres">
      <dgm:prSet presAssocID="{54B463A7-D79B-466A-9F0C-89E82E047720}" presName="spacer" presStyleCnt="0"/>
      <dgm:spPr/>
    </dgm:pt>
    <dgm:pt modelId="{C43CB322-D887-7546-BF87-40DF9BFC98C5}" type="pres">
      <dgm:prSet presAssocID="{92B07B17-A98A-4736-BD40-D8BEBB884C5F}" presName="parentText" presStyleLbl="node1" presStyleIdx="2" presStyleCnt="3">
        <dgm:presLayoutVars>
          <dgm:chMax val="0"/>
          <dgm:bulletEnabled val="1"/>
        </dgm:presLayoutVars>
      </dgm:prSet>
      <dgm:spPr/>
      <dgm:t>
        <a:bodyPr/>
        <a:lstStyle/>
        <a:p>
          <a:endParaRPr lang="ru-RU"/>
        </a:p>
      </dgm:t>
    </dgm:pt>
  </dgm:ptLst>
  <dgm:cxnLst>
    <dgm:cxn modelId="{D7F55A92-0B7D-564A-951E-F9C9C300E20A}" type="presOf" srcId="{C06D0001-19F3-4305-9566-8CFC699C4BF4}" destId="{655592D9-D19C-7D48-827F-843226465019}" srcOrd="0" destOrd="0" presId="urn:microsoft.com/office/officeart/2005/8/layout/vList2"/>
    <dgm:cxn modelId="{975C2864-4F8B-8E41-9D6C-D957D9F9A1DD}" type="presOf" srcId="{92B07B17-A98A-4736-BD40-D8BEBB884C5F}" destId="{C43CB322-D887-7546-BF87-40DF9BFC98C5}" srcOrd="0" destOrd="0" presId="urn:microsoft.com/office/officeart/2005/8/layout/vList2"/>
    <dgm:cxn modelId="{8E2E8068-4A8C-D44D-9D0A-56495F42F24D}" type="presOf" srcId="{6BDE301E-E987-44E1-BA3F-33D082F64B50}" destId="{D1CA1CE7-D69A-B140-BB51-02279236B0A7}" srcOrd="0" destOrd="0" presId="urn:microsoft.com/office/officeart/2005/8/layout/vList2"/>
    <dgm:cxn modelId="{6D649051-C37C-4D2F-94ED-5E234183CE40}" srcId="{C06D0001-19F3-4305-9566-8CFC699C4BF4}" destId="{92B07B17-A98A-4736-BD40-D8BEBB884C5F}" srcOrd="2" destOrd="0" parTransId="{0E1917E6-CCD4-4B27-B27E-44D1D42E2F04}" sibTransId="{96CD96B6-25BB-4DAE-9AD7-F31A768A9262}"/>
    <dgm:cxn modelId="{D47AD2BF-93E4-4EBD-A856-8C8D813CD460}" srcId="{C06D0001-19F3-4305-9566-8CFC699C4BF4}" destId="{6BDE301E-E987-44E1-BA3F-33D082F64B50}" srcOrd="1" destOrd="0" parTransId="{38641F7C-ECE2-4523-BC4C-81ECF36A78DB}" sibTransId="{54B463A7-D79B-466A-9F0C-89E82E047720}"/>
    <dgm:cxn modelId="{B6B7EA8E-A42C-FA47-AB7D-E3EF7908E5C7}" type="presOf" srcId="{FC23856C-E438-4E6A-A5BC-5B682DFE9B1E}" destId="{CDF04BE4-1920-7645-A13B-070A9965FC35}" srcOrd="0" destOrd="0" presId="urn:microsoft.com/office/officeart/2005/8/layout/vList2"/>
    <dgm:cxn modelId="{55C70B10-51DC-4166-8100-E30C839C84FA}" srcId="{C06D0001-19F3-4305-9566-8CFC699C4BF4}" destId="{FC23856C-E438-4E6A-A5BC-5B682DFE9B1E}" srcOrd="0" destOrd="0" parTransId="{9B33190F-FA23-4576-B15F-CB7CEE3B873A}" sibTransId="{A8287651-70CE-43DF-9E3F-D006804230B2}"/>
    <dgm:cxn modelId="{3B5ED627-527A-934B-810A-0BF37E50AB05}" type="presParOf" srcId="{655592D9-D19C-7D48-827F-843226465019}" destId="{CDF04BE4-1920-7645-A13B-070A9965FC35}" srcOrd="0" destOrd="0" presId="urn:microsoft.com/office/officeart/2005/8/layout/vList2"/>
    <dgm:cxn modelId="{D9737801-58F9-B144-9921-2DB21CF49D33}" type="presParOf" srcId="{655592D9-D19C-7D48-827F-843226465019}" destId="{CB52A5AF-D9DB-4449-9429-7852B05D45F2}" srcOrd="1" destOrd="0" presId="urn:microsoft.com/office/officeart/2005/8/layout/vList2"/>
    <dgm:cxn modelId="{BC8DF29A-8261-4E45-B4B8-901FC9228437}" type="presParOf" srcId="{655592D9-D19C-7D48-827F-843226465019}" destId="{D1CA1CE7-D69A-B140-BB51-02279236B0A7}" srcOrd="2" destOrd="0" presId="urn:microsoft.com/office/officeart/2005/8/layout/vList2"/>
    <dgm:cxn modelId="{33D410E3-7036-5A47-B4B3-A5FE6ECF7E40}" type="presParOf" srcId="{655592D9-D19C-7D48-827F-843226465019}" destId="{B8942CE6-9DC2-CF40-A03D-ED40CA53734A}" srcOrd="3" destOrd="0" presId="urn:microsoft.com/office/officeart/2005/8/layout/vList2"/>
    <dgm:cxn modelId="{E4D94120-FCFD-6E44-A056-47936D6456A4}" type="presParOf" srcId="{655592D9-D19C-7D48-827F-843226465019}" destId="{C43CB322-D887-7546-BF87-40DF9BFC98C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1D46B9-68AA-F04F-9D2A-2A0D2972DE9F}"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GB"/>
        </a:p>
      </dgm:t>
    </dgm:pt>
    <dgm:pt modelId="{4786E190-8DAC-514C-A310-C748C84D4633}">
      <dgm:prSet phldrT="[Text]"/>
      <dgm:spPr>
        <a:solidFill>
          <a:srgbClr val="156082"/>
        </a:solidFill>
      </dgm:spPr>
      <dgm:t>
        <a:bodyPr/>
        <a:lstStyle/>
        <a:p>
          <a:r>
            <a:rPr lang="en-GB" dirty="0"/>
            <a:t>Întrebări deschise</a:t>
          </a:r>
        </a:p>
      </dgm:t>
    </dgm:pt>
    <dgm:pt modelId="{BF3A2169-F5B2-D846-B723-5676D1BD654E}" type="parTrans" cxnId="{390B0870-7FD6-A34B-8C5C-0876D62E9148}">
      <dgm:prSet/>
      <dgm:spPr/>
      <dgm:t>
        <a:bodyPr/>
        <a:lstStyle/>
        <a:p>
          <a:endParaRPr lang="en-GB"/>
        </a:p>
      </dgm:t>
    </dgm:pt>
    <dgm:pt modelId="{9611FFA6-CE3E-0247-B743-04A911EC4E38}" type="sibTrans" cxnId="{390B0870-7FD6-A34B-8C5C-0876D62E9148}">
      <dgm:prSet/>
      <dgm:spPr/>
      <dgm:t>
        <a:bodyPr/>
        <a:lstStyle/>
        <a:p>
          <a:endParaRPr lang="en-GB"/>
        </a:p>
      </dgm:t>
    </dgm:pt>
    <dgm:pt modelId="{1602FB07-088D-8B45-A02E-01F5478DC91F}">
      <dgm:prSet phldrT="[Text]"/>
      <dgm:spPr>
        <a:solidFill>
          <a:schemeClr val="accent6"/>
        </a:solidFill>
      </dgm:spPr>
      <dgm:t>
        <a:bodyPr/>
        <a:lstStyle/>
        <a:p>
          <a:r>
            <a:rPr lang="en-GB" dirty="0"/>
            <a:t>Afirmații</a:t>
          </a:r>
        </a:p>
      </dgm:t>
    </dgm:pt>
    <dgm:pt modelId="{710369F4-B086-C340-ADEC-62ABCE58AD11}" type="parTrans" cxnId="{D5711F85-80BC-0D48-8B26-EC3C9B5AB642}">
      <dgm:prSet/>
      <dgm:spPr/>
      <dgm:t>
        <a:bodyPr/>
        <a:lstStyle/>
        <a:p>
          <a:endParaRPr lang="en-GB"/>
        </a:p>
      </dgm:t>
    </dgm:pt>
    <dgm:pt modelId="{3B4F000B-6936-A04A-8BF5-F700C75EAE5A}" type="sibTrans" cxnId="{D5711F85-80BC-0D48-8B26-EC3C9B5AB642}">
      <dgm:prSet/>
      <dgm:spPr/>
      <dgm:t>
        <a:bodyPr/>
        <a:lstStyle/>
        <a:p>
          <a:endParaRPr lang="en-GB"/>
        </a:p>
      </dgm:t>
    </dgm:pt>
    <dgm:pt modelId="{FB6E04F5-4567-C646-80A8-BA7B59321AA4}">
      <dgm:prSet phldrT="[Text]"/>
      <dgm:spPr>
        <a:solidFill>
          <a:srgbClr val="156082"/>
        </a:solidFill>
      </dgm:spPr>
      <dgm:t>
        <a:bodyPr/>
        <a:lstStyle/>
        <a:p>
          <a:r>
            <a:rPr lang="en-GB" dirty="0"/>
            <a:t>Ascultarea reflexivă</a:t>
          </a:r>
        </a:p>
      </dgm:t>
    </dgm:pt>
    <dgm:pt modelId="{0150DEE0-631D-6640-AADF-FC2BE0CDEC09}" type="parTrans" cxnId="{420D2CE8-BB54-8345-B2DD-245A04CA031F}">
      <dgm:prSet/>
      <dgm:spPr/>
      <dgm:t>
        <a:bodyPr/>
        <a:lstStyle/>
        <a:p>
          <a:endParaRPr lang="en-GB"/>
        </a:p>
      </dgm:t>
    </dgm:pt>
    <dgm:pt modelId="{DDAEB778-95AE-AF41-BB55-0A2203D0C81C}" type="sibTrans" cxnId="{420D2CE8-BB54-8345-B2DD-245A04CA031F}">
      <dgm:prSet/>
      <dgm:spPr/>
      <dgm:t>
        <a:bodyPr/>
        <a:lstStyle/>
        <a:p>
          <a:endParaRPr lang="en-GB"/>
        </a:p>
      </dgm:t>
    </dgm:pt>
    <dgm:pt modelId="{2F5067C5-A142-1444-B85C-773B6C4DC4F3}">
      <dgm:prSet phldrT="[Text]"/>
      <dgm:spPr/>
      <dgm:t>
        <a:bodyPr/>
        <a:lstStyle/>
        <a:p>
          <a:r>
            <a:rPr lang="en-GB" dirty="0"/>
            <a:t>Rezumate</a:t>
          </a:r>
        </a:p>
      </dgm:t>
    </dgm:pt>
    <dgm:pt modelId="{A3886829-AE35-FE4E-832F-5395C29D320B}" type="parTrans" cxnId="{BFFF5562-74BA-B74B-B2A4-AD080E828E9A}">
      <dgm:prSet/>
      <dgm:spPr/>
      <dgm:t>
        <a:bodyPr/>
        <a:lstStyle/>
        <a:p>
          <a:endParaRPr lang="en-GB"/>
        </a:p>
      </dgm:t>
    </dgm:pt>
    <dgm:pt modelId="{FBC25114-7A96-ED46-A719-B4A404AC6ED7}" type="sibTrans" cxnId="{BFFF5562-74BA-B74B-B2A4-AD080E828E9A}">
      <dgm:prSet/>
      <dgm:spPr/>
      <dgm:t>
        <a:bodyPr/>
        <a:lstStyle/>
        <a:p>
          <a:endParaRPr lang="en-GB"/>
        </a:p>
      </dgm:t>
    </dgm:pt>
    <dgm:pt modelId="{2DCAEAD1-7526-C447-8B4D-FEECA9F4DFE4}" type="pres">
      <dgm:prSet presAssocID="{B41D46B9-68AA-F04F-9D2A-2A0D2972DE9F}" presName="cycle" presStyleCnt="0">
        <dgm:presLayoutVars>
          <dgm:dir/>
          <dgm:resizeHandles val="exact"/>
        </dgm:presLayoutVars>
      </dgm:prSet>
      <dgm:spPr/>
      <dgm:t>
        <a:bodyPr/>
        <a:lstStyle/>
        <a:p>
          <a:endParaRPr lang="ru-RU"/>
        </a:p>
      </dgm:t>
    </dgm:pt>
    <dgm:pt modelId="{735E035A-5FE1-0D4A-9D8E-A85C4CB760FC}" type="pres">
      <dgm:prSet presAssocID="{4786E190-8DAC-514C-A310-C748C84D4633}" presName="node" presStyleLbl="node1" presStyleIdx="0" presStyleCnt="4">
        <dgm:presLayoutVars>
          <dgm:bulletEnabled val="1"/>
        </dgm:presLayoutVars>
      </dgm:prSet>
      <dgm:spPr/>
      <dgm:t>
        <a:bodyPr/>
        <a:lstStyle/>
        <a:p>
          <a:endParaRPr lang="ru-RU"/>
        </a:p>
      </dgm:t>
    </dgm:pt>
    <dgm:pt modelId="{803A8FAE-0E65-9B46-AFF4-1E3DCBB7D1F7}" type="pres">
      <dgm:prSet presAssocID="{4786E190-8DAC-514C-A310-C748C84D4633}" presName="spNode" presStyleCnt="0"/>
      <dgm:spPr/>
    </dgm:pt>
    <dgm:pt modelId="{F07B93B6-1A89-E444-9985-491A3DE46508}" type="pres">
      <dgm:prSet presAssocID="{9611FFA6-CE3E-0247-B743-04A911EC4E38}" presName="sibTrans" presStyleLbl="sibTrans1D1" presStyleIdx="0" presStyleCnt="4"/>
      <dgm:spPr/>
      <dgm:t>
        <a:bodyPr/>
        <a:lstStyle/>
        <a:p>
          <a:endParaRPr lang="ru-RU"/>
        </a:p>
      </dgm:t>
    </dgm:pt>
    <dgm:pt modelId="{D1C1C6A2-11A6-F544-B7AA-ADADB01FD62A}" type="pres">
      <dgm:prSet presAssocID="{1602FB07-088D-8B45-A02E-01F5478DC91F}" presName="node" presStyleLbl="node1" presStyleIdx="1" presStyleCnt="4">
        <dgm:presLayoutVars>
          <dgm:bulletEnabled val="1"/>
        </dgm:presLayoutVars>
      </dgm:prSet>
      <dgm:spPr/>
      <dgm:t>
        <a:bodyPr/>
        <a:lstStyle/>
        <a:p>
          <a:endParaRPr lang="ru-RU"/>
        </a:p>
      </dgm:t>
    </dgm:pt>
    <dgm:pt modelId="{AB1A2AF1-68A8-684E-9B5D-E8C76D3E20B1}" type="pres">
      <dgm:prSet presAssocID="{1602FB07-088D-8B45-A02E-01F5478DC91F}" presName="spNode" presStyleCnt="0"/>
      <dgm:spPr/>
    </dgm:pt>
    <dgm:pt modelId="{D740BA6A-7379-614A-82DC-3FCB641049E5}" type="pres">
      <dgm:prSet presAssocID="{3B4F000B-6936-A04A-8BF5-F700C75EAE5A}" presName="sibTrans" presStyleLbl="sibTrans1D1" presStyleIdx="1" presStyleCnt="4"/>
      <dgm:spPr/>
      <dgm:t>
        <a:bodyPr/>
        <a:lstStyle/>
        <a:p>
          <a:endParaRPr lang="ru-RU"/>
        </a:p>
      </dgm:t>
    </dgm:pt>
    <dgm:pt modelId="{8F9416D6-9A4D-4540-BD07-CF0A4527A010}" type="pres">
      <dgm:prSet presAssocID="{FB6E04F5-4567-C646-80A8-BA7B59321AA4}" presName="node" presStyleLbl="node1" presStyleIdx="2" presStyleCnt="4">
        <dgm:presLayoutVars>
          <dgm:bulletEnabled val="1"/>
        </dgm:presLayoutVars>
      </dgm:prSet>
      <dgm:spPr/>
      <dgm:t>
        <a:bodyPr/>
        <a:lstStyle/>
        <a:p>
          <a:endParaRPr lang="ru-RU"/>
        </a:p>
      </dgm:t>
    </dgm:pt>
    <dgm:pt modelId="{45AACC09-4BC0-E443-85E1-6D8AF829662E}" type="pres">
      <dgm:prSet presAssocID="{FB6E04F5-4567-C646-80A8-BA7B59321AA4}" presName="spNode" presStyleCnt="0"/>
      <dgm:spPr/>
    </dgm:pt>
    <dgm:pt modelId="{13432D78-A3E5-B546-8469-A50593EF89AA}" type="pres">
      <dgm:prSet presAssocID="{DDAEB778-95AE-AF41-BB55-0A2203D0C81C}" presName="sibTrans" presStyleLbl="sibTrans1D1" presStyleIdx="2" presStyleCnt="4"/>
      <dgm:spPr/>
      <dgm:t>
        <a:bodyPr/>
        <a:lstStyle/>
        <a:p>
          <a:endParaRPr lang="ru-RU"/>
        </a:p>
      </dgm:t>
    </dgm:pt>
    <dgm:pt modelId="{4EB1E3E9-C6A7-7F4E-AC01-4F7BAF8D8BB0}" type="pres">
      <dgm:prSet presAssocID="{2F5067C5-A142-1444-B85C-773B6C4DC4F3}" presName="node" presStyleLbl="node1" presStyleIdx="3" presStyleCnt="4">
        <dgm:presLayoutVars>
          <dgm:bulletEnabled val="1"/>
        </dgm:presLayoutVars>
      </dgm:prSet>
      <dgm:spPr/>
      <dgm:t>
        <a:bodyPr/>
        <a:lstStyle/>
        <a:p>
          <a:endParaRPr lang="ru-RU"/>
        </a:p>
      </dgm:t>
    </dgm:pt>
    <dgm:pt modelId="{1E4E691C-EC68-FB4D-8ED9-BCBE6D9BFB3A}" type="pres">
      <dgm:prSet presAssocID="{2F5067C5-A142-1444-B85C-773B6C4DC4F3}" presName="spNode" presStyleCnt="0"/>
      <dgm:spPr/>
    </dgm:pt>
    <dgm:pt modelId="{3A91C553-3553-E04C-AAFD-9B0B58609E4E}" type="pres">
      <dgm:prSet presAssocID="{FBC25114-7A96-ED46-A719-B4A404AC6ED7}" presName="sibTrans" presStyleLbl="sibTrans1D1" presStyleIdx="3" presStyleCnt="4"/>
      <dgm:spPr/>
      <dgm:t>
        <a:bodyPr/>
        <a:lstStyle/>
        <a:p>
          <a:endParaRPr lang="ru-RU"/>
        </a:p>
      </dgm:t>
    </dgm:pt>
  </dgm:ptLst>
  <dgm:cxnLst>
    <dgm:cxn modelId="{415C8C32-CEE3-934F-B366-4AF30C19169C}" type="presOf" srcId="{9611FFA6-CE3E-0247-B743-04A911EC4E38}" destId="{F07B93B6-1A89-E444-9985-491A3DE46508}" srcOrd="0" destOrd="0" presId="urn:microsoft.com/office/officeart/2005/8/layout/cycle5"/>
    <dgm:cxn modelId="{F2FF5E7B-B9ED-394D-91B1-4E4B47302742}" type="presOf" srcId="{B41D46B9-68AA-F04F-9D2A-2A0D2972DE9F}" destId="{2DCAEAD1-7526-C447-8B4D-FEECA9F4DFE4}" srcOrd="0" destOrd="0" presId="urn:microsoft.com/office/officeart/2005/8/layout/cycle5"/>
    <dgm:cxn modelId="{420D2CE8-BB54-8345-B2DD-245A04CA031F}" srcId="{B41D46B9-68AA-F04F-9D2A-2A0D2972DE9F}" destId="{FB6E04F5-4567-C646-80A8-BA7B59321AA4}" srcOrd="2" destOrd="0" parTransId="{0150DEE0-631D-6640-AADF-FC2BE0CDEC09}" sibTransId="{DDAEB778-95AE-AF41-BB55-0A2203D0C81C}"/>
    <dgm:cxn modelId="{83517039-55EC-A14C-B39A-A71D65E9AC31}" type="presOf" srcId="{FBC25114-7A96-ED46-A719-B4A404AC6ED7}" destId="{3A91C553-3553-E04C-AAFD-9B0B58609E4E}" srcOrd="0" destOrd="0" presId="urn:microsoft.com/office/officeart/2005/8/layout/cycle5"/>
    <dgm:cxn modelId="{8974D7DD-BBC4-0745-B436-76C4B65AECF2}" type="presOf" srcId="{FB6E04F5-4567-C646-80A8-BA7B59321AA4}" destId="{8F9416D6-9A4D-4540-BD07-CF0A4527A010}" srcOrd="0" destOrd="0" presId="urn:microsoft.com/office/officeart/2005/8/layout/cycle5"/>
    <dgm:cxn modelId="{239F88C3-B7C8-2341-83E1-162AD9574412}" type="presOf" srcId="{4786E190-8DAC-514C-A310-C748C84D4633}" destId="{735E035A-5FE1-0D4A-9D8E-A85C4CB760FC}" srcOrd="0" destOrd="0" presId="urn:microsoft.com/office/officeart/2005/8/layout/cycle5"/>
    <dgm:cxn modelId="{BFFF5562-74BA-B74B-B2A4-AD080E828E9A}" srcId="{B41D46B9-68AA-F04F-9D2A-2A0D2972DE9F}" destId="{2F5067C5-A142-1444-B85C-773B6C4DC4F3}" srcOrd="3" destOrd="0" parTransId="{A3886829-AE35-FE4E-832F-5395C29D320B}" sibTransId="{FBC25114-7A96-ED46-A719-B4A404AC6ED7}"/>
    <dgm:cxn modelId="{D5711F85-80BC-0D48-8B26-EC3C9B5AB642}" srcId="{B41D46B9-68AA-F04F-9D2A-2A0D2972DE9F}" destId="{1602FB07-088D-8B45-A02E-01F5478DC91F}" srcOrd="1" destOrd="0" parTransId="{710369F4-B086-C340-ADEC-62ABCE58AD11}" sibTransId="{3B4F000B-6936-A04A-8BF5-F700C75EAE5A}"/>
    <dgm:cxn modelId="{C8A5EF98-DDD2-5F48-97AF-C21494B710DA}" type="presOf" srcId="{3B4F000B-6936-A04A-8BF5-F700C75EAE5A}" destId="{D740BA6A-7379-614A-82DC-3FCB641049E5}" srcOrd="0" destOrd="0" presId="urn:microsoft.com/office/officeart/2005/8/layout/cycle5"/>
    <dgm:cxn modelId="{390B0870-7FD6-A34B-8C5C-0876D62E9148}" srcId="{B41D46B9-68AA-F04F-9D2A-2A0D2972DE9F}" destId="{4786E190-8DAC-514C-A310-C748C84D4633}" srcOrd="0" destOrd="0" parTransId="{BF3A2169-F5B2-D846-B723-5676D1BD654E}" sibTransId="{9611FFA6-CE3E-0247-B743-04A911EC4E38}"/>
    <dgm:cxn modelId="{3C065E1C-5A89-0648-957D-94E15C2704A6}" type="presOf" srcId="{DDAEB778-95AE-AF41-BB55-0A2203D0C81C}" destId="{13432D78-A3E5-B546-8469-A50593EF89AA}" srcOrd="0" destOrd="0" presId="urn:microsoft.com/office/officeart/2005/8/layout/cycle5"/>
    <dgm:cxn modelId="{249CF187-0C4B-4946-BF1C-334BF7605A89}" type="presOf" srcId="{1602FB07-088D-8B45-A02E-01F5478DC91F}" destId="{D1C1C6A2-11A6-F544-B7AA-ADADB01FD62A}" srcOrd="0" destOrd="0" presId="urn:microsoft.com/office/officeart/2005/8/layout/cycle5"/>
    <dgm:cxn modelId="{D512EB1E-7356-BD43-AB5F-0BC7C95DC369}" type="presOf" srcId="{2F5067C5-A142-1444-B85C-773B6C4DC4F3}" destId="{4EB1E3E9-C6A7-7F4E-AC01-4F7BAF8D8BB0}" srcOrd="0" destOrd="0" presId="urn:microsoft.com/office/officeart/2005/8/layout/cycle5"/>
    <dgm:cxn modelId="{13331A77-2DFE-DF40-874F-6E6D40AE8A44}" type="presParOf" srcId="{2DCAEAD1-7526-C447-8B4D-FEECA9F4DFE4}" destId="{735E035A-5FE1-0D4A-9D8E-A85C4CB760FC}" srcOrd="0" destOrd="0" presId="urn:microsoft.com/office/officeart/2005/8/layout/cycle5"/>
    <dgm:cxn modelId="{21423EB6-1713-9440-AD36-61FD885C5498}" type="presParOf" srcId="{2DCAEAD1-7526-C447-8B4D-FEECA9F4DFE4}" destId="{803A8FAE-0E65-9B46-AFF4-1E3DCBB7D1F7}" srcOrd="1" destOrd="0" presId="urn:microsoft.com/office/officeart/2005/8/layout/cycle5"/>
    <dgm:cxn modelId="{6A89F50D-299E-454C-9DCE-65D63A61E880}" type="presParOf" srcId="{2DCAEAD1-7526-C447-8B4D-FEECA9F4DFE4}" destId="{F07B93B6-1A89-E444-9985-491A3DE46508}" srcOrd="2" destOrd="0" presId="urn:microsoft.com/office/officeart/2005/8/layout/cycle5"/>
    <dgm:cxn modelId="{0E08B3F6-26F8-A842-8373-55A91572F3B2}" type="presParOf" srcId="{2DCAEAD1-7526-C447-8B4D-FEECA9F4DFE4}" destId="{D1C1C6A2-11A6-F544-B7AA-ADADB01FD62A}" srcOrd="3" destOrd="0" presId="urn:microsoft.com/office/officeart/2005/8/layout/cycle5"/>
    <dgm:cxn modelId="{A64ED2C2-50A8-CA40-8559-CCBA198B69A1}" type="presParOf" srcId="{2DCAEAD1-7526-C447-8B4D-FEECA9F4DFE4}" destId="{AB1A2AF1-68A8-684E-9B5D-E8C76D3E20B1}" srcOrd="4" destOrd="0" presId="urn:microsoft.com/office/officeart/2005/8/layout/cycle5"/>
    <dgm:cxn modelId="{056F318C-6F93-FB47-B630-44FA59D88CBB}" type="presParOf" srcId="{2DCAEAD1-7526-C447-8B4D-FEECA9F4DFE4}" destId="{D740BA6A-7379-614A-82DC-3FCB641049E5}" srcOrd="5" destOrd="0" presId="urn:microsoft.com/office/officeart/2005/8/layout/cycle5"/>
    <dgm:cxn modelId="{2C491FBA-728E-4947-A45B-13CA03BDFE6E}" type="presParOf" srcId="{2DCAEAD1-7526-C447-8B4D-FEECA9F4DFE4}" destId="{8F9416D6-9A4D-4540-BD07-CF0A4527A010}" srcOrd="6" destOrd="0" presId="urn:microsoft.com/office/officeart/2005/8/layout/cycle5"/>
    <dgm:cxn modelId="{B60FDE11-A332-7046-9D6F-1067594407DF}" type="presParOf" srcId="{2DCAEAD1-7526-C447-8B4D-FEECA9F4DFE4}" destId="{45AACC09-4BC0-E443-85E1-6D8AF829662E}" srcOrd="7" destOrd="0" presId="urn:microsoft.com/office/officeart/2005/8/layout/cycle5"/>
    <dgm:cxn modelId="{87864D39-0C67-9D41-9093-48E099FC8923}" type="presParOf" srcId="{2DCAEAD1-7526-C447-8B4D-FEECA9F4DFE4}" destId="{13432D78-A3E5-B546-8469-A50593EF89AA}" srcOrd="8" destOrd="0" presId="urn:microsoft.com/office/officeart/2005/8/layout/cycle5"/>
    <dgm:cxn modelId="{5C67C75E-31AE-B34D-B953-BA92531CF330}" type="presParOf" srcId="{2DCAEAD1-7526-C447-8B4D-FEECA9F4DFE4}" destId="{4EB1E3E9-C6A7-7F4E-AC01-4F7BAF8D8BB0}" srcOrd="9" destOrd="0" presId="urn:microsoft.com/office/officeart/2005/8/layout/cycle5"/>
    <dgm:cxn modelId="{F588B605-E0F0-B945-B106-2603913E2884}" type="presParOf" srcId="{2DCAEAD1-7526-C447-8B4D-FEECA9F4DFE4}" destId="{1E4E691C-EC68-FB4D-8ED9-BCBE6D9BFB3A}" srcOrd="10" destOrd="0" presId="urn:microsoft.com/office/officeart/2005/8/layout/cycle5"/>
    <dgm:cxn modelId="{DE744A26-4ECF-4444-81FE-0C287C3B479C}" type="presParOf" srcId="{2DCAEAD1-7526-C447-8B4D-FEECA9F4DFE4}" destId="{3A91C553-3553-E04C-AAFD-9B0B58609E4E}"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FA24-861E-42F9-B5A3-137C48DF8282}">
      <dsp:nvSpPr>
        <dsp:cNvPr id="0" name=""/>
        <dsp:cNvSpPr/>
      </dsp:nvSpPr>
      <dsp:spPr>
        <a:xfrm>
          <a:off x="0" y="682"/>
          <a:ext cx="6245265" cy="15965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4C3277-3108-4248-BDE1-9B38479DCFBA}">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BDB99A-0F14-4C65-9F9A-E48E187F7AD0}">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lvl="0" algn="l" defTabSz="711200">
            <a:lnSpc>
              <a:spcPct val="90000"/>
            </a:lnSpc>
            <a:spcBef>
              <a:spcPct val="0"/>
            </a:spcBef>
            <a:spcAft>
              <a:spcPct val="35000"/>
            </a:spcAft>
          </a:pPr>
          <a:r>
            <a:rPr lang="en-US" sz="1600" b="0" i="0" kern="1200"/>
            <a:t>Combină vorbitul și ascultatul</a:t>
          </a:r>
          <a:endParaRPr lang="en-US" sz="1600" kern="1200"/>
        </a:p>
      </dsp:txBody>
      <dsp:txXfrm>
        <a:off x="1844034" y="682"/>
        <a:ext cx="4401230" cy="1596566"/>
      </dsp:txXfrm>
    </dsp:sp>
    <dsp:sp modelId="{D6C1DE9D-92B8-4F7D-977E-5ACFC9B6933D}">
      <dsp:nvSpPr>
        <dsp:cNvPr id="0" name=""/>
        <dsp:cNvSpPr/>
      </dsp:nvSpPr>
      <dsp:spPr>
        <a:xfrm>
          <a:off x="0" y="1996390"/>
          <a:ext cx="6245265" cy="15965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BBA895-133E-42C3-8247-1159C4E85178}">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306CEC-D6AB-41C5-9E22-AE240BE51101}">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lvl="0" algn="l" defTabSz="711200">
            <a:lnSpc>
              <a:spcPct val="90000"/>
            </a:lnSpc>
            <a:spcBef>
              <a:spcPct val="0"/>
            </a:spcBef>
            <a:spcAft>
              <a:spcPct val="35000"/>
            </a:spcAft>
          </a:pPr>
          <a:r>
            <a:rPr lang="en-US" sz="1600" b="0" i="0" kern="1200"/>
            <a:t>Utilizează comunicarea verbală și non-verbală</a:t>
          </a:r>
          <a:endParaRPr lang="en-US" sz="1600" kern="1200"/>
        </a:p>
      </dsp:txBody>
      <dsp:txXfrm>
        <a:off x="1844034" y="1996390"/>
        <a:ext cx="4401230" cy="1596566"/>
      </dsp:txXfrm>
    </dsp:sp>
    <dsp:sp modelId="{347E2542-CBF9-4F92-AAAB-040AFC0B702E}">
      <dsp:nvSpPr>
        <dsp:cNvPr id="0" name=""/>
        <dsp:cNvSpPr/>
      </dsp:nvSpPr>
      <dsp:spPr>
        <a:xfrm>
          <a:off x="0" y="3992098"/>
          <a:ext cx="6245265" cy="15965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A6791F-CA86-4FDE-B7D8-E28E385D227B}">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D32670-357E-40E9-8486-2CF76DACAE85}">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lvl="0" algn="l" defTabSz="711200">
            <a:lnSpc>
              <a:spcPct val="90000"/>
            </a:lnSpc>
            <a:spcBef>
              <a:spcPct val="0"/>
            </a:spcBef>
            <a:spcAft>
              <a:spcPct val="35000"/>
            </a:spcAft>
          </a:pPr>
          <a:r>
            <a:rPr lang="en-US" sz="1600" b="0" i="0" kern="1200" dirty="0" err="1"/>
            <a:t>Aceasta</a:t>
          </a:r>
          <a:r>
            <a:rPr lang="en-US" sz="1600" b="0" i="0" kern="1200" dirty="0"/>
            <a:t> </a:t>
          </a:r>
          <a:r>
            <a:rPr lang="en-US" sz="1600" b="0" i="0" kern="1200" dirty="0" err="1"/>
            <a:t>implică</a:t>
          </a:r>
          <a:r>
            <a:rPr lang="en-US" sz="1600" b="0" i="0" kern="1200" dirty="0"/>
            <a:t> </a:t>
          </a:r>
          <a:r>
            <a:rPr lang="en-US" sz="1600" b="1" i="0" kern="1200" dirty="0" err="1"/>
            <a:t>ascultarea</a:t>
          </a:r>
          <a:r>
            <a:rPr lang="en-US" sz="1600" b="1" i="0" kern="1200" dirty="0"/>
            <a:t> </a:t>
          </a:r>
          <a:r>
            <a:rPr lang="en-US" sz="1600" b="0" i="0" kern="1200" dirty="0" err="1"/>
            <a:t>cuvintelor</a:t>
          </a:r>
          <a:r>
            <a:rPr lang="en-US" sz="1600" b="0" i="0" kern="1200" dirty="0"/>
            <a:t> </a:t>
          </a:r>
          <a:r>
            <a:rPr lang="en-US" sz="1600" b="0" i="0" kern="1200" dirty="0" err="1"/>
            <a:t>unui</a:t>
          </a:r>
          <a:r>
            <a:rPr lang="en-US" sz="1600" b="0" i="0" kern="1200" dirty="0"/>
            <a:t> </a:t>
          </a:r>
          <a:r>
            <a:rPr lang="ro-RO" sz="1600" b="0" i="0" kern="1200" dirty="0"/>
            <a:t>beneficiar</a:t>
          </a:r>
          <a:r>
            <a:rPr lang="en-US" sz="1600" b="0" i="0" kern="1200" dirty="0"/>
            <a:t>, </a:t>
          </a:r>
          <a:r>
            <a:rPr lang="en-US" sz="1600" b="1" i="0" kern="1200" dirty="0" err="1"/>
            <a:t>observarea</a:t>
          </a:r>
          <a:r>
            <a:rPr lang="en-US" sz="1600" b="1" i="0" kern="1200" dirty="0"/>
            <a:t> </a:t>
          </a:r>
          <a:r>
            <a:rPr lang="en-US" sz="1600" b="0" i="0" kern="1200" dirty="0" err="1"/>
            <a:t>comportamentului</a:t>
          </a:r>
          <a:r>
            <a:rPr lang="en-US" sz="1600" b="0" i="0" kern="1200" dirty="0"/>
            <a:t> </a:t>
          </a:r>
          <a:r>
            <a:rPr lang="en-US" sz="1600" b="0" i="0" kern="1200" dirty="0" err="1"/>
            <a:t>său</a:t>
          </a:r>
          <a:r>
            <a:rPr lang="en-US" sz="1600" b="0" i="0" kern="1200" dirty="0"/>
            <a:t> non-verbal, </a:t>
          </a:r>
          <a:r>
            <a:rPr lang="en-US" sz="1600" b="1" i="0" kern="1200" dirty="0" err="1"/>
            <a:t>încurajarea</a:t>
          </a:r>
          <a:r>
            <a:rPr lang="en-US" sz="1600" b="1" i="0" kern="1200" dirty="0"/>
            <a:t> </a:t>
          </a:r>
          <a:r>
            <a:rPr lang="en-US" sz="1600" b="0" i="0" kern="1200" dirty="0" err="1"/>
            <a:t>acestuia</a:t>
          </a:r>
          <a:r>
            <a:rPr lang="en-US" sz="1600" b="0" i="0" kern="1200" dirty="0"/>
            <a:t> </a:t>
          </a:r>
          <a:r>
            <a:rPr lang="en-US" sz="1600" b="0" i="0" kern="1200" dirty="0" err="1"/>
            <a:t>să</a:t>
          </a:r>
          <a:r>
            <a:rPr lang="en-US" sz="1600" b="0" i="0" kern="1200" dirty="0"/>
            <a:t> se </a:t>
          </a:r>
          <a:r>
            <a:rPr lang="en-US" sz="1600" b="0" i="0" kern="1200" dirty="0" err="1"/>
            <a:t>exprime</a:t>
          </a:r>
          <a:r>
            <a:rPr lang="en-US" sz="1600" b="0" i="0" kern="1200" dirty="0"/>
            <a:t> pe </a:t>
          </a:r>
          <a:r>
            <a:rPr lang="en-US" sz="1600" b="0" i="0" kern="1200" dirty="0" err="1"/>
            <a:t>deplin</a:t>
          </a:r>
          <a:r>
            <a:rPr lang="en-US" sz="1600" b="0" i="0" kern="1200" dirty="0"/>
            <a:t> </a:t>
          </a:r>
          <a:r>
            <a:rPr lang="en-US" sz="1600" b="0" i="0" kern="1200" dirty="0" err="1"/>
            <a:t>și</a:t>
          </a:r>
          <a:r>
            <a:rPr lang="en-US" sz="1600" b="0" i="0" kern="1200" dirty="0"/>
            <a:t> </a:t>
          </a:r>
          <a:r>
            <a:rPr lang="en-US" sz="1600" b="1" i="0" kern="1200" dirty="0" err="1"/>
            <a:t>reținerea</a:t>
          </a:r>
          <a:r>
            <a:rPr lang="en-US" sz="1600" b="1" i="0" kern="1200" dirty="0"/>
            <a:t> </a:t>
          </a:r>
          <a:r>
            <a:rPr lang="en-US" sz="1600" b="0" i="0" kern="1200" dirty="0"/>
            <a:t>a </a:t>
          </a:r>
          <a:r>
            <a:rPr lang="en-US" sz="1600" b="0" i="0" kern="1200" dirty="0" err="1"/>
            <a:t>ceea</a:t>
          </a:r>
          <a:r>
            <a:rPr lang="en-US" sz="1600" b="0" i="0" kern="1200" dirty="0"/>
            <a:t> </a:t>
          </a:r>
          <a:r>
            <a:rPr lang="en-US" sz="1600" b="0" i="0" kern="1200" dirty="0" err="1"/>
            <a:t>ce</a:t>
          </a:r>
          <a:r>
            <a:rPr lang="en-US" sz="1600" b="0" i="0" kern="1200" dirty="0"/>
            <a:t> </a:t>
          </a:r>
          <a:r>
            <a:rPr lang="en-US" sz="1600" b="0" i="0" kern="1200" dirty="0" err="1"/>
            <a:t>comunică</a:t>
          </a:r>
          <a:r>
            <a:rPr lang="en-US" sz="1600" b="0" i="0" kern="1200" dirty="0"/>
            <a:t>. </a:t>
          </a:r>
          <a:endParaRPr lang="en-US" sz="1600" kern="1200" dirty="0"/>
        </a:p>
      </dsp:txBody>
      <dsp:txXfrm>
        <a:off x="1844034" y="3992098"/>
        <a:ext cx="4401230" cy="15965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8C104-EB52-4D0E-A364-E2857819B247}">
      <dsp:nvSpPr>
        <dsp:cNvPr id="0" name=""/>
        <dsp:cNvSpPr/>
      </dsp:nvSpPr>
      <dsp:spPr>
        <a:xfrm>
          <a:off x="0" y="1251"/>
          <a:ext cx="9912632" cy="5330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FCED2B-8401-4261-9449-683B952460E3}">
      <dsp:nvSpPr>
        <dsp:cNvPr id="0" name=""/>
        <dsp:cNvSpPr/>
      </dsp:nvSpPr>
      <dsp:spPr>
        <a:xfrm>
          <a:off x="161255" y="121193"/>
          <a:ext cx="293191" cy="293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BD84FE-4429-4C0A-BD70-903B844C6FDB}">
      <dsp:nvSpPr>
        <dsp:cNvPr id="0" name=""/>
        <dsp:cNvSpPr/>
      </dsp:nvSpPr>
      <dsp:spPr>
        <a:xfrm>
          <a:off x="615702" y="1251"/>
          <a:ext cx="9296929" cy="53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17" tIns="56417" rIns="56417" bIns="56417" numCol="1" spcCol="1270" anchor="ctr" anchorCtr="0">
          <a:noAutofit/>
        </a:bodyPr>
        <a:lstStyle/>
        <a:p>
          <a:pPr lvl="0" algn="l" defTabSz="711200">
            <a:lnSpc>
              <a:spcPct val="100000"/>
            </a:lnSpc>
            <a:spcBef>
              <a:spcPct val="0"/>
            </a:spcBef>
            <a:spcAft>
              <a:spcPct val="35000"/>
            </a:spcAft>
          </a:pPr>
          <a:r>
            <a:rPr lang="en-GB" sz="1600" kern="1200"/>
            <a:t>Recunoaște și consolidează succesul.</a:t>
          </a:r>
          <a:endParaRPr lang="en-US" sz="1600" kern="1200"/>
        </a:p>
      </dsp:txBody>
      <dsp:txXfrm>
        <a:off x="615702" y="1251"/>
        <a:ext cx="9296929" cy="533075"/>
      </dsp:txXfrm>
    </dsp:sp>
    <dsp:sp modelId="{435772AC-B2A0-4C5B-B670-0F4BFE7C31EB}">
      <dsp:nvSpPr>
        <dsp:cNvPr id="0" name=""/>
        <dsp:cNvSpPr/>
      </dsp:nvSpPr>
      <dsp:spPr>
        <a:xfrm>
          <a:off x="0" y="667596"/>
          <a:ext cx="9912632" cy="5330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DB40D1-920F-4D04-AFE9-41C3C0D826EF}">
      <dsp:nvSpPr>
        <dsp:cNvPr id="0" name=""/>
        <dsp:cNvSpPr/>
      </dsp:nvSpPr>
      <dsp:spPr>
        <a:xfrm>
          <a:off x="161255" y="787538"/>
          <a:ext cx="293191" cy="293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10BE80-896C-4B74-A388-09535255628B}">
      <dsp:nvSpPr>
        <dsp:cNvPr id="0" name=""/>
        <dsp:cNvSpPr/>
      </dsp:nvSpPr>
      <dsp:spPr>
        <a:xfrm>
          <a:off x="615702" y="667596"/>
          <a:ext cx="9296929" cy="53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17" tIns="56417" rIns="56417" bIns="56417" numCol="1" spcCol="1270" anchor="ctr" anchorCtr="0">
          <a:noAutofit/>
        </a:bodyPr>
        <a:lstStyle/>
        <a:p>
          <a:pPr lvl="0" algn="l" defTabSz="711200">
            <a:lnSpc>
              <a:spcPct val="100000"/>
            </a:lnSpc>
            <a:spcBef>
              <a:spcPct val="0"/>
            </a:spcBef>
            <a:spcAft>
              <a:spcPct val="35000"/>
            </a:spcAft>
          </a:pPr>
          <a:r>
            <a:rPr lang="en-GB" sz="1600" kern="1200"/>
            <a:t>Cheie: Trebuie să fie exprimată cu sinceritate</a:t>
          </a:r>
          <a:endParaRPr lang="en-US" sz="1600" kern="1200"/>
        </a:p>
      </dsp:txBody>
      <dsp:txXfrm>
        <a:off x="615702" y="667596"/>
        <a:ext cx="9296929" cy="533075"/>
      </dsp:txXfrm>
    </dsp:sp>
    <dsp:sp modelId="{6584EAF6-2804-4562-B712-DC1C0D3CFCC9}">
      <dsp:nvSpPr>
        <dsp:cNvPr id="0" name=""/>
        <dsp:cNvSpPr/>
      </dsp:nvSpPr>
      <dsp:spPr>
        <a:xfrm>
          <a:off x="0" y="1333941"/>
          <a:ext cx="9912632" cy="5330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A57135-A68A-4FE7-9449-360BC0514BD8}">
      <dsp:nvSpPr>
        <dsp:cNvPr id="0" name=""/>
        <dsp:cNvSpPr/>
      </dsp:nvSpPr>
      <dsp:spPr>
        <a:xfrm>
          <a:off x="161255" y="1453883"/>
          <a:ext cx="293191" cy="293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B58097-3EC3-450E-83ED-D148B55083A9}">
      <dsp:nvSpPr>
        <dsp:cNvPr id="0" name=""/>
        <dsp:cNvSpPr/>
      </dsp:nvSpPr>
      <dsp:spPr>
        <a:xfrm>
          <a:off x="615702" y="1333941"/>
          <a:ext cx="9296929" cy="53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17" tIns="56417" rIns="56417" bIns="56417" numCol="1" spcCol="1270" anchor="ctr" anchorCtr="0">
          <a:noAutofit/>
        </a:bodyPr>
        <a:lstStyle/>
        <a:p>
          <a:pPr lvl="0" algn="l" defTabSz="711200">
            <a:lnSpc>
              <a:spcPct val="100000"/>
            </a:lnSpc>
            <a:spcBef>
              <a:spcPct val="0"/>
            </a:spcBef>
            <a:spcAft>
              <a:spcPct val="35000"/>
            </a:spcAft>
          </a:pPr>
          <a:r>
            <a:rPr lang="en-GB" sz="1600" kern="1200"/>
            <a:t>Oferă perspective în fața dificultăților.</a:t>
          </a:r>
          <a:endParaRPr lang="en-US" sz="1600" kern="1200"/>
        </a:p>
      </dsp:txBody>
      <dsp:txXfrm>
        <a:off x="615702" y="1333941"/>
        <a:ext cx="9296929" cy="533075"/>
      </dsp:txXfrm>
    </dsp:sp>
    <dsp:sp modelId="{E1AA0A0C-FF8E-4F14-8369-885C6B668B91}">
      <dsp:nvSpPr>
        <dsp:cNvPr id="0" name=""/>
        <dsp:cNvSpPr/>
      </dsp:nvSpPr>
      <dsp:spPr>
        <a:xfrm>
          <a:off x="0" y="2000285"/>
          <a:ext cx="9912632" cy="5330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B528A5-2C1E-4AA8-8F80-3C57E80A8566}">
      <dsp:nvSpPr>
        <dsp:cNvPr id="0" name=""/>
        <dsp:cNvSpPr/>
      </dsp:nvSpPr>
      <dsp:spPr>
        <a:xfrm>
          <a:off x="161255" y="2120228"/>
          <a:ext cx="293191" cy="293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5D48B3-28FA-4E0C-9848-FBC166AFB56D}">
      <dsp:nvSpPr>
        <dsp:cNvPr id="0" name=""/>
        <dsp:cNvSpPr/>
      </dsp:nvSpPr>
      <dsp:spPr>
        <a:xfrm>
          <a:off x="615702" y="2000285"/>
          <a:ext cx="9296929" cy="53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17" tIns="56417" rIns="56417" bIns="56417" numCol="1" spcCol="1270" anchor="ctr" anchorCtr="0">
          <a:noAutofit/>
        </a:bodyPr>
        <a:lstStyle/>
        <a:p>
          <a:pPr lvl="0" algn="l" defTabSz="711200">
            <a:lnSpc>
              <a:spcPct val="100000"/>
            </a:lnSpc>
            <a:spcBef>
              <a:spcPct val="0"/>
            </a:spcBef>
            <a:spcAft>
              <a:spcPct val="35000"/>
            </a:spcAft>
          </a:pPr>
          <a:r>
            <a:rPr lang="en-GB" sz="1600" kern="1200"/>
            <a:t>Exprimă optimism.</a:t>
          </a:r>
          <a:endParaRPr lang="en-US" sz="1600" kern="1200"/>
        </a:p>
      </dsp:txBody>
      <dsp:txXfrm>
        <a:off x="615702" y="2000285"/>
        <a:ext cx="9296929" cy="533075"/>
      </dsp:txXfrm>
    </dsp:sp>
    <dsp:sp modelId="{8F2A2E58-D537-4E09-9F36-5BEA5E38AE34}">
      <dsp:nvSpPr>
        <dsp:cNvPr id="0" name=""/>
        <dsp:cNvSpPr/>
      </dsp:nvSpPr>
      <dsp:spPr>
        <a:xfrm>
          <a:off x="0" y="2666630"/>
          <a:ext cx="9912632" cy="5330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82EFF6-74CD-4D4A-9E9E-6F6A160B492C}">
      <dsp:nvSpPr>
        <dsp:cNvPr id="0" name=""/>
        <dsp:cNvSpPr/>
      </dsp:nvSpPr>
      <dsp:spPr>
        <a:xfrm>
          <a:off x="161255" y="2786573"/>
          <a:ext cx="293191" cy="293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E0D751-0B87-461D-9D2A-E0D10A0785A8}">
      <dsp:nvSpPr>
        <dsp:cNvPr id="0" name=""/>
        <dsp:cNvSpPr/>
      </dsp:nvSpPr>
      <dsp:spPr>
        <a:xfrm>
          <a:off x="615702" y="2666630"/>
          <a:ext cx="9296929" cy="53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17" tIns="56417" rIns="56417" bIns="56417" numCol="1" spcCol="1270" anchor="ctr" anchorCtr="0">
          <a:noAutofit/>
        </a:bodyPr>
        <a:lstStyle/>
        <a:p>
          <a:pPr lvl="0" algn="l" defTabSz="711200">
            <a:lnSpc>
              <a:spcPct val="100000"/>
            </a:lnSpc>
            <a:spcBef>
              <a:spcPct val="0"/>
            </a:spcBef>
            <a:spcAft>
              <a:spcPct val="35000"/>
            </a:spcAft>
          </a:pPr>
          <a:r>
            <a:rPr lang="en-GB" sz="1600" kern="1200"/>
            <a:t>Consideră orice progres drept progres.</a:t>
          </a:r>
          <a:endParaRPr lang="en-US" sz="1600" kern="1200"/>
        </a:p>
      </dsp:txBody>
      <dsp:txXfrm>
        <a:off x="615702" y="2666630"/>
        <a:ext cx="9296929" cy="533075"/>
      </dsp:txXfrm>
    </dsp:sp>
    <dsp:sp modelId="{AEBA8D07-54CB-4153-9A1F-8B36EF383FBF}">
      <dsp:nvSpPr>
        <dsp:cNvPr id="0" name=""/>
        <dsp:cNvSpPr/>
      </dsp:nvSpPr>
      <dsp:spPr>
        <a:xfrm>
          <a:off x="0" y="3332975"/>
          <a:ext cx="9912632" cy="5330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3BF7C-3E86-4E9C-8EBB-FFDBA44C8A2B}">
      <dsp:nvSpPr>
        <dsp:cNvPr id="0" name=""/>
        <dsp:cNvSpPr/>
      </dsp:nvSpPr>
      <dsp:spPr>
        <a:xfrm>
          <a:off x="161255" y="3452918"/>
          <a:ext cx="293191" cy="293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55481C-BC36-4690-9C0D-8343B3A738E6}">
      <dsp:nvSpPr>
        <dsp:cNvPr id="0" name=""/>
        <dsp:cNvSpPr/>
      </dsp:nvSpPr>
      <dsp:spPr>
        <a:xfrm>
          <a:off x="615702" y="3332975"/>
          <a:ext cx="9296929" cy="53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17" tIns="56417" rIns="56417" bIns="56417" numCol="1" spcCol="1270" anchor="ctr" anchorCtr="0">
          <a:noAutofit/>
        </a:bodyPr>
        <a:lstStyle/>
        <a:p>
          <a:pPr lvl="0" algn="l" defTabSz="711200">
            <a:lnSpc>
              <a:spcPct val="100000"/>
            </a:lnSpc>
            <a:spcBef>
              <a:spcPct val="0"/>
            </a:spcBef>
            <a:spcAft>
              <a:spcPct val="35000"/>
            </a:spcAft>
          </a:pPr>
          <a:r>
            <a:rPr lang="en-GB" sz="1600" kern="1200"/>
            <a:t>"Este nevoie de multă putere pentru a trece prin tot ceea ce ați trecut."</a:t>
          </a:r>
          <a:endParaRPr lang="en-US" sz="1600" kern="1200"/>
        </a:p>
      </dsp:txBody>
      <dsp:txXfrm>
        <a:off x="615702" y="3332975"/>
        <a:ext cx="9296929" cy="5330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4A6FD-DFB9-3C4D-B422-99275CD72806}">
      <dsp:nvSpPr>
        <dsp:cNvPr id="0" name=""/>
        <dsp:cNvSpPr/>
      </dsp:nvSpPr>
      <dsp:spPr>
        <a:xfrm>
          <a:off x="0" y="0"/>
          <a:ext cx="3943241" cy="8508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a:t>Ți-a trebuit mult curaj să...</a:t>
          </a:r>
          <a:endParaRPr lang="en-US" sz="1700" kern="1200"/>
        </a:p>
      </dsp:txBody>
      <dsp:txXfrm>
        <a:off x="24919" y="24919"/>
        <a:ext cx="2953262" cy="800968"/>
      </dsp:txXfrm>
    </dsp:sp>
    <dsp:sp modelId="{8BDEF21A-821F-CC4F-B628-FCA82D07B780}">
      <dsp:nvSpPr>
        <dsp:cNvPr id="0" name=""/>
        <dsp:cNvSpPr/>
      </dsp:nvSpPr>
      <dsp:spPr>
        <a:xfrm>
          <a:off x="330246" y="1005498"/>
          <a:ext cx="3943241" cy="8508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a:t>Sunteți o persoană foarte ingenioasă.</a:t>
          </a:r>
          <a:endParaRPr lang="en-US" sz="1700" kern="1200"/>
        </a:p>
      </dsp:txBody>
      <dsp:txXfrm>
        <a:off x="355165" y="1030417"/>
        <a:ext cx="3010132" cy="800968"/>
      </dsp:txXfrm>
    </dsp:sp>
    <dsp:sp modelId="{5ED3E926-2D04-3A40-9C14-975CF9264912}">
      <dsp:nvSpPr>
        <dsp:cNvPr id="0" name=""/>
        <dsp:cNvSpPr/>
      </dsp:nvSpPr>
      <dsp:spPr>
        <a:xfrm>
          <a:off x="655563" y="2010997"/>
          <a:ext cx="3943241" cy="8508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a:t>Ai dat dovadă de multă răbdare când...</a:t>
          </a:r>
          <a:endParaRPr lang="en-US" sz="1700" kern="1200"/>
        </a:p>
      </dsp:txBody>
      <dsp:txXfrm>
        <a:off x="680482" y="2035916"/>
        <a:ext cx="3015061" cy="800968"/>
      </dsp:txXfrm>
    </dsp:sp>
    <dsp:sp modelId="{0EE815F9-D838-0A4F-A4D3-219A87865196}">
      <dsp:nvSpPr>
        <dsp:cNvPr id="0" name=""/>
        <dsp:cNvSpPr/>
      </dsp:nvSpPr>
      <dsp:spPr>
        <a:xfrm>
          <a:off x="985810" y="3016496"/>
          <a:ext cx="3943241" cy="8508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a:t>Ai muncit din greu multe ore pentru a...</a:t>
          </a:r>
          <a:endParaRPr lang="en-US" sz="1700" kern="1200"/>
        </a:p>
      </dsp:txBody>
      <dsp:txXfrm>
        <a:off x="1010729" y="3041415"/>
        <a:ext cx="3010132" cy="800968"/>
      </dsp:txXfrm>
    </dsp:sp>
    <dsp:sp modelId="{B2B6F767-BA88-A641-8D8B-42683A273C67}">
      <dsp:nvSpPr>
        <dsp:cNvPr id="0" name=""/>
        <dsp:cNvSpPr/>
      </dsp:nvSpPr>
      <dsp:spPr>
        <a:xfrm>
          <a:off x="3390217" y="651640"/>
          <a:ext cx="553024" cy="55302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3514647" y="651640"/>
        <a:ext cx="304164" cy="416151"/>
      </dsp:txXfrm>
    </dsp:sp>
    <dsp:sp modelId="{F29C5911-0119-6847-9392-0B9545B3AE76}">
      <dsp:nvSpPr>
        <dsp:cNvPr id="0" name=""/>
        <dsp:cNvSpPr/>
      </dsp:nvSpPr>
      <dsp:spPr>
        <a:xfrm>
          <a:off x="3720463" y="1657139"/>
          <a:ext cx="553024" cy="55302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3844893" y="1657139"/>
        <a:ext cx="304164" cy="416151"/>
      </dsp:txXfrm>
    </dsp:sp>
    <dsp:sp modelId="{47594584-7A3C-6940-AFF0-66BCF8AA7083}">
      <dsp:nvSpPr>
        <dsp:cNvPr id="0" name=""/>
        <dsp:cNvSpPr/>
      </dsp:nvSpPr>
      <dsp:spPr>
        <a:xfrm>
          <a:off x="4045781" y="2662638"/>
          <a:ext cx="553024" cy="55302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4170211" y="2662638"/>
        <a:ext cx="304164" cy="4161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9D711-50EF-D440-8086-CF116121B190}">
      <dsp:nvSpPr>
        <dsp:cNvPr id="0" name=""/>
        <dsp:cNvSpPr/>
      </dsp:nvSpPr>
      <dsp:spPr>
        <a:xfrm>
          <a:off x="0" y="27684"/>
          <a:ext cx="10515600" cy="81080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dirty="0" err="1"/>
            <a:t>Afirmațiile</a:t>
          </a:r>
          <a:r>
            <a:rPr lang="en-GB" sz="2100" kern="1200" dirty="0"/>
            <a:t> </a:t>
          </a:r>
          <a:r>
            <a:rPr lang="en-GB" sz="2100" kern="1200" dirty="0" err="1"/>
            <a:t>consolidează</a:t>
          </a:r>
          <a:r>
            <a:rPr lang="en-GB" sz="2100" kern="1200" dirty="0"/>
            <a:t> </a:t>
          </a:r>
          <a:r>
            <a:rPr lang="en-GB" sz="2100" kern="1200" dirty="0" err="1"/>
            <a:t>calitățile</a:t>
          </a:r>
          <a:r>
            <a:rPr lang="en-GB" sz="2100" kern="1200" dirty="0"/>
            <a:t> de </a:t>
          </a:r>
          <a:r>
            <a:rPr lang="en-GB" sz="2100" kern="1200" dirty="0" err="1"/>
            <a:t>caracter</a:t>
          </a:r>
          <a:r>
            <a:rPr lang="en-GB" sz="2100" kern="1200" dirty="0"/>
            <a:t> concrete </a:t>
          </a:r>
          <a:r>
            <a:rPr lang="en-GB" sz="2100" kern="1200" dirty="0" err="1"/>
            <a:t>și</a:t>
          </a:r>
          <a:r>
            <a:rPr lang="en-GB" sz="2100" kern="1200" dirty="0"/>
            <a:t> </a:t>
          </a:r>
          <a:r>
            <a:rPr lang="en-GB" sz="2100" kern="1200" dirty="0" err="1"/>
            <a:t>specifice</a:t>
          </a:r>
          <a:r>
            <a:rPr lang="en-GB" sz="2100" kern="1200" dirty="0"/>
            <a:t>, </a:t>
          </a:r>
          <a:r>
            <a:rPr lang="en-GB" sz="2100" kern="1200" dirty="0" err="1"/>
            <a:t>punctele</a:t>
          </a:r>
          <a:r>
            <a:rPr lang="en-GB" sz="2100" kern="1200" dirty="0"/>
            <a:t> forte, </a:t>
          </a:r>
          <a:r>
            <a:rPr lang="en-GB" sz="2100" kern="1200" dirty="0" err="1"/>
            <a:t>și</a:t>
          </a:r>
          <a:r>
            <a:rPr lang="en-GB" sz="2100" kern="1200" dirty="0"/>
            <a:t> </a:t>
          </a:r>
          <a:r>
            <a:rPr lang="en-GB" sz="2100" kern="1200" dirty="0" err="1"/>
            <a:t>abilitățile</a:t>
          </a:r>
          <a:r>
            <a:rPr lang="en-GB" sz="2100" kern="1200" dirty="0"/>
            <a:t> </a:t>
          </a:r>
          <a:r>
            <a:rPr lang="en-GB" sz="2100" kern="1200" dirty="0" err="1"/>
            <a:t>individului</a:t>
          </a:r>
          <a:endParaRPr lang="en-US" sz="2100" kern="1200" dirty="0"/>
        </a:p>
      </dsp:txBody>
      <dsp:txXfrm>
        <a:off x="39580" y="67264"/>
        <a:ext cx="10436440" cy="731649"/>
      </dsp:txXfrm>
    </dsp:sp>
    <dsp:sp modelId="{8039BEFF-7B31-CA48-A9DC-67D464AB3397}">
      <dsp:nvSpPr>
        <dsp:cNvPr id="0" name=""/>
        <dsp:cNvSpPr/>
      </dsp:nvSpPr>
      <dsp:spPr>
        <a:xfrm>
          <a:off x="0" y="898974"/>
          <a:ext cx="10515600" cy="810809"/>
        </a:xfrm>
        <a:prstGeom prst="round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a:t>Afirmațiile se bazează pe afirmațiile persoanei.</a:t>
          </a:r>
          <a:endParaRPr lang="en-US" sz="2100" kern="1200"/>
        </a:p>
      </dsp:txBody>
      <dsp:txXfrm>
        <a:off x="39580" y="938554"/>
        <a:ext cx="10436440" cy="731649"/>
      </dsp:txXfrm>
    </dsp:sp>
    <dsp:sp modelId="{A73E0EBE-4317-2545-9CD3-668DD3C4D364}">
      <dsp:nvSpPr>
        <dsp:cNvPr id="0" name=""/>
        <dsp:cNvSpPr/>
      </dsp:nvSpPr>
      <dsp:spPr>
        <a:xfrm>
          <a:off x="0" y="1770264"/>
          <a:ext cx="10515600" cy="810809"/>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a:t>Afirmațiile trebuie să fie specifice.</a:t>
          </a:r>
          <a:endParaRPr lang="en-US" sz="2100" kern="1200"/>
        </a:p>
      </dsp:txBody>
      <dsp:txXfrm>
        <a:off x="39580" y="1809844"/>
        <a:ext cx="10436440" cy="731649"/>
      </dsp:txXfrm>
    </dsp:sp>
    <dsp:sp modelId="{9C6CD37A-E18E-BA44-ABF0-1EFEBCC5D174}">
      <dsp:nvSpPr>
        <dsp:cNvPr id="0" name=""/>
        <dsp:cNvSpPr/>
      </dsp:nvSpPr>
      <dsp:spPr>
        <a:xfrm>
          <a:off x="0" y="2641554"/>
          <a:ext cx="10515600" cy="810809"/>
        </a:xfrm>
        <a:prstGeom prst="round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a:t>Afirmațiile evidențiază puterea unei persoane.</a:t>
          </a:r>
          <a:endParaRPr lang="en-US" sz="2100" kern="1200"/>
        </a:p>
      </dsp:txBody>
      <dsp:txXfrm>
        <a:off x="39580" y="2681134"/>
        <a:ext cx="10436440" cy="731649"/>
      </dsp:txXfrm>
    </dsp:sp>
    <dsp:sp modelId="{5D8EF20D-39D5-A34B-8A68-DA4D12C48CC7}">
      <dsp:nvSpPr>
        <dsp:cNvPr id="0" name=""/>
        <dsp:cNvSpPr/>
      </dsp:nvSpPr>
      <dsp:spPr>
        <a:xfrm>
          <a:off x="0" y="3512844"/>
          <a:ext cx="10515600" cy="810809"/>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a:t>Afirmațiile orientează conversația într-o direcție pozitivă (împuternicire).</a:t>
          </a:r>
          <a:endParaRPr lang="en-US" sz="2100" kern="1200"/>
        </a:p>
      </dsp:txBody>
      <dsp:txXfrm>
        <a:off x="39580" y="3552424"/>
        <a:ext cx="10436440" cy="7316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E035A-5FE1-0D4A-9D8E-A85C4CB760FC}">
      <dsp:nvSpPr>
        <dsp:cNvPr id="0" name=""/>
        <dsp:cNvSpPr/>
      </dsp:nvSpPr>
      <dsp:spPr>
        <a:xfrm>
          <a:off x="3095624" y="232"/>
          <a:ext cx="1936750" cy="1258887"/>
        </a:xfrm>
        <a:prstGeom prst="roundRect">
          <a:avLst/>
        </a:prstGeom>
        <a:solidFill>
          <a:srgbClr val="15608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Întrebări deschise</a:t>
          </a:r>
        </a:p>
      </dsp:txBody>
      <dsp:txXfrm>
        <a:off x="3157078" y="61686"/>
        <a:ext cx="1813842" cy="1135979"/>
      </dsp:txXfrm>
    </dsp:sp>
    <dsp:sp modelId="{F07B93B6-1A89-E444-9985-491A3DE46508}">
      <dsp:nvSpPr>
        <dsp:cNvPr id="0" name=""/>
        <dsp:cNvSpPr/>
      </dsp:nvSpPr>
      <dsp:spPr>
        <a:xfrm>
          <a:off x="1984342" y="629676"/>
          <a:ext cx="4159314" cy="4159314"/>
        </a:xfrm>
        <a:custGeom>
          <a:avLst/>
          <a:gdLst/>
          <a:ahLst/>
          <a:cxnLst/>
          <a:rect l="0" t="0" r="0" b="0"/>
          <a:pathLst>
            <a:path>
              <a:moveTo>
                <a:pt x="3315338" y="406915"/>
              </a:moveTo>
              <a:arcTo wR="2079657" hR="2079657" stAng="18387232" swAng="163356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1C1C6A2-11A6-F544-B7AA-ADADB01FD62A}">
      <dsp:nvSpPr>
        <dsp:cNvPr id="0" name=""/>
        <dsp:cNvSpPr/>
      </dsp:nvSpPr>
      <dsp:spPr>
        <a:xfrm>
          <a:off x="5175282" y="2079889"/>
          <a:ext cx="1936750" cy="125888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Afirmații</a:t>
          </a:r>
        </a:p>
      </dsp:txBody>
      <dsp:txXfrm>
        <a:off x="5236736" y="2141343"/>
        <a:ext cx="1813842" cy="1135979"/>
      </dsp:txXfrm>
    </dsp:sp>
    <dsp:sp modelId="{D740BA6A-7379-614A-82DC-3FCB641049E5}">
      <dsp:nvSpPr>
        <dsp:cNvPr id="0" name=""/>
        <dsp:cNvSpPr/>
      </dsp:nvSpPr>
      <dsp:spPr>
        <a:xfrm>
          <a:off x="1984342" y="629676"/>
          <a:ext cx="4159314" cy="4159314"/>
        </a:xfrm>
        <a:custGeom>
          <a:avLst/>
          <a:gdLst/>
          <a:ahLst/>
          <a:cxnLst/>
          <a:rect l="0" t="0" r="0" b="0"/>
          <a:pathLst>
            <a:path>
              <a:moveTo>
                <a:pt x="3943720" y="3001743"/>
              </a:moveTo>
              <a:arcTo wR="2079657" hR="2079657" stAng="1579199" swAng="163356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F9416D6-9A4D-4540-BD07-CF0A4527A010}">
      <dsp:nvSpPr>
        <dsp:cNvPr id="0" name=""/>
        <dsp:cNvSpPr/>
      </dsp:nvSpPr>
      <dsp:spPr>
        <a:xfrm>
          <a:off x="3095625" y="4159546"/>
          <a:ext cx="1936750" cy="1258887"/>
        </a:xfrm>
        <a:prstGeom prst="roundRect">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Ascultarea reflexivă</a:t>
          </a:r>
        </a:p>
      </dsp:txBody>
      <dsp:txXfrm>
        <a:off x="3157079" y="4221000"/>
        <a:ext cx="1813842" cy="1135979"/>
      </dsp:txXfrm>
    </dsp:sp>
    <dsp:sp modelId="{13432D78-A3E5-B546-8469-A50593EF89AA}">
      <dsp:nvSpPr>
        <dsp:cNvPr id="0" name=""/>
        <dsp:cNvSpPr/>
      </dsp:nvSpPr>
      <dsp:spPr>
        <a:xfrm>
          <a:off x="1984342" y="629676"/>
          <a:ext cx="4159314" cy="4159314"/>
        </a:xfrm>
        <a:custGeom>
          <a:avLst/>
          <a:gdLst/>
          <a:ahLst/>
          <a:cxnLst/>
          <a:rect l="0" t="0" r="0" b="0"/>
          <a:pathLst>
            <a:path>
              <a:moveTo>
                <a:pt x="843976" y="3752399"/>
              </a:moveTo>
              <a:arcTo wR="2079657" hR="2079657" stAng="7587232" swAng="163356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EB1E3E9-C6A7-7F4E-AC01-4F7BAF8D8BB0}">
      <dsp:nvSpPr>
        <dsp:cNvPr id="0" name=""/>
        <dsp:cNvSpPr/>
      </dsp:nvSpPr>
      <dsp:spPr>
        <a:xfrm>
          <a:off x="1015967" y="2079889"/>
          <a:ext cx="1936750" cy="125888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Rezumate</a:t>
          </a:r>
        </a:p>
      </dsp:txBody>
      <dsp:txXfrm>
        <a:off x="1077421" y="2141343"/>
        <a:ext cx="1813842" cy="1135979"/>
      </dsp:txXfrm>
    </dsp:sp>
    <dsp:sp modelId="{3A91C553-3553-E04C-AAFD-9B0B58609E4E}">
      <dsp:nvSpPr>
        <dsp:cNvPr id="0" name=""/>
        <dsp:cNvSpPr/>
      </dsp:nvSpPr>
      <dsp:spPr>
        <a:xfrm>
          <a:off x="1984342" y="629676"/>
          <a:ext cx="4159314" cy="4159314"/>
        </a:xfrm>
        <a:custGeom>
          <a:avLst/>
          <a:gdLst/>
          <a:ahLst/>
          <a:cxnLst/>
          <a:rect l="0" t="0" r="0" b="0"/>
          <a:pathLst>
            <a:path>
              <a:moveTo>
                <a:pt x="215594" y="1157570"/>
              </a:moveTo>
              <a:arcTo wR="2079657" hR="2079657" stAng="12379199" swAng="163356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24803-9B65-4C7F-B3DE-26A304E908F7}">
      <dsp:nvSpPr>
        <dsp:cNvPr id="0" name=""/>
        <dsp:cNvSpPr/>
      </dsp:nvSpPr>
      <dsp:spPr>
        <a:xfrm>
          <a:off x="0" y="472"/>
          <a:ext cx="9912632" cy="11046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082FC3-DF02-4C14-A062-6621EDDAA3A9}">
      <dsp:nvSpPr>
        <dsp:cNvPr id="0" name=""/>
        <dsp:cNvSpPr/>
      </dsp:nvSpPr>
      <dsp:spPr>
        <a:xfrm>
          <a:off x="334163" y="249023"/>
          <a:ext cx="607570" cy="6075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13E036-AAB7-4B16-AC10-9C28EA9DB4D0}">
      <dsp:nvSpPr>
        <dsp:cNvPr id="0" name=""/>
        <dsp:cNvSpPr/>
      </dsp:nvSpPr>
      <dsp:spPr>
        <a:xfrm>
          <a:off x="1275898" y="472"/>
          <a:ext cx="8636733" cy="1104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11" tIns="116911" rIns="116911" bIns="116911" numCol="1" spcCol="1270" anchor="ctr" anchorCtr="0">
          <a:noAutofit/>
        </a:bodyPr>
        <a:lstStyle/>
        <a:p>
          <a:pPr lvl="0" algn="l" defTabSz="755650">
            <a:lnSpc>
              <a:spcPct val="100000"/>
            </a:lnSpc>
            <a:spcBef>
              <a:spcPct val="0"/>
            </a:spcBef>
            <a:spcAft>
              <a:spcPct val="35000"/>
            </a:spcAft>
          </a:pPr>
          <a:r>
            <a:rPr lang="en-GB" sz="1700" kern="1200" dirty="0"/>
            <a:t>Este </a:t>
          </a:r>
          <a:r>
            <a:rPr lang="en-GB" sz="1700" kern="1200" dirty="0" err="1"/>
            <a:t>mecanismul</a:t>
          </a:r>
          <a:r>
            <a:rPr lang="en-GB" sz="1700" kern="1200" dirty="0"/>
            <a:t> </a:t>
          </a:r>
          <a:r>
            <a:rPr lang="en-GB" sz="1700" kern="1200" dirty="0" err="1"/>
            <a:t>prin</a:t>
          </a:r>
          <a:r>
            <a:rPr lang="en-GB" sz="1700" kern="1200" dirty="0"/>
            <a:t> care </a:t>
          </a:r>
          <a:r>
            <a:rPr lang="en-GB" sz="1700" kern="1200" dirty="0" err="1"/>
            <a:t>asistenții</a:t>
          </a:r>
          <a:r>
            <a:rPr lang="en-GB" sz="1700" kern="1200" dirty="0"/>
            <a:t> </a:t>
          </a:r>
          <a:r>
            <a:rPr lang="en-GB" sz="1700" kern="1200" dirty="0" err="1"/>
            <a:t>sociali</a:t>
          </a:r>
          <a:r>
            <a:rPr lang="en-GB" sz="1700" kern="1200" dirty="0"/>
            <a:t> </a:t>
          </a:r>
          <a:r>
            <a:rPr lang="en-GB" sz="1700" kern="1200" dirty="0" err="1"/>
            <a:t>își</a:t>
          </a:r>
          <a:r>
            <a:rPr lang="en-GB" sz="1700" kern="1200" dirty="0"/>
            <a:t> transmit </a:t>
          </a:r>
          <a:r>
            <a:rPr lang="en-GB" sz="1700" kern="1200" dirty="0" err="1"/>
            <a:t>interesul</a:t>
          </a:r>
          <a:r>
            <a:rPr lang="en-GB" sz="1700" kern="1200" dirty="0"/>
            <a:t>, </a:t>
          </a:r>
          <a:r>
            <a:rPr lang="en-GB" sz="1700" kern="1200" dirty="0" err="1"/>
            <a:t>ascultarea</a:t>
          </a:r>
          <a:r>
            <a:rPr lang="en-GB" sz="1700" kern="1200" dirty="0"/>
            <a:t> </a:t>
          </a:r>
          <a:r>
            <a:rPr lang="en-GB" sz="1700" kern="1200" dirty="0" err="1"/>
            <a:t>activă</a:t>
          </a:r>
          <a:r>
            <a:rPr lang="en-GB" sz="1700" kern="1200" dirty="0"/>
            <a:t>, </a:t>
          </a:r>
          <a:r>
            <a:rPr lang="en-GB" sz="1700" kern="1200" dirty="0" err="1"/>
            <a:t>empatia</a:t>
          </a:r>
          <a:r>
            <a:rPr lang="en-GB" sz="1700" kern="1200" dirty="0"/>
            <a:t> </a:t>
          </a:r>
          <a:r>
            <a:rPr lang="en-GB" sz="1700" kern="1200" dirty="0" err="1"/>
            <a:t>și</a:t>
          </a:r>
          <a:r>
            <a:rPr lang="en-GB" sz="1700" kern="1200" dirty="0"/>
            <a:t> </a:t>
          </a:r>
          <a:r>
            <a:rPr lang="en-GB" sz="1700" kern="1200" dirty="0" err="1"/>
            <a:t>înțelegerea</a:t>
          </a:r>
          <a:r>
            <a:rPr lang="en-GB" sz="1700" kern="1200" dirty="0"/>
            <a:t> </a:t>
          </a:r>
          <a:r>
            <a:rPr lang="en-GB" sz="1700" kern="1200" dirty="0" err="1"/>
            <a:t>profundă</a:t>
          </a:r>
          <a:r>
            <a:rPr lang="en-GB" sz="1700" kern="1200" dirty="0"/>
            <a:t> a </a:t>
          </a:r>
          <a:r>
            <a:rPr lang="en-GB" sz="1700" kern="1200" dirty="0" err="1">
              <a:latin typeface="Aptos Display" panose="02110004020202020204"/>
            </a:rPr>
            <a:t>beneficiarilor</a:t>
          </a:r>
          <a:r>
            <a:rPr lang="en-GB" sz="1700" kern="1200" dirty="0"/>
            <a:t>.</a:t>
          </a:r>
          <a:endParaRPr lang="en-US" sz="1700" kern="1200" dirty="0"/>
        </a:p>
      </dsp:txBody>
      <dsp:txXfrm>
        <a:off x="1275898" y="472"/>
        <a:ext cx="8636733" cy="1104673"/>
      </dsp:txXfrm>
    </dsp:sp>
    <dsp:sp modelId="{B2917871-67B0-486A-B879-651D9D4E00E1}">
      <dsp:nvSpPr>
        <dsp:cNvPr id="0" name=""/>
        <dsp:cNvSpPr/>
      </dsp:nvSpPr>
      <dsp:spPr>
        <a:xfrm>
          <a:off x="0" y="1381314"/>
          <a:ext cx="9912632" cy="11046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B75970-E327-4F5E-A41F-79003E30E620}">
      <dsp:nvSpPr>
        <dsp:cNvPr id="0" name=""/>
        <dsp:cNvSpPr/>
      </dsp:nvSpPr>
      <dsp:spPr>
        <a:xfrm>
          <a:off x="334163" y="1629866"/>
          <a:ext cx="607570" cy="6075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179192-1964-4359-BE06-71E4B71A2ED6}">
      <dsp:nvSpPr>
        <dsp:cNvPr id="0" name=""/>
        <dsp:cNvSpPr/>
      </dsp:nvSpPr>
      <dsp:spPr>
        <a:xfrm>
          <a:off x="1275898" y="1381314"/>
          <a:ext cx="8636733" cy="1104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11" tIns="116911" rIns="116911" bIns="116911" numCol="1" spcCol="1270" anchor="ctr" anchorCtr="0">
          <a:noAutofit/>
        </a:bodyPr>
        <a:lstStyle/>
        <a:p>
          <a:pPr lvl="0" algn="l" defTabSz="755650">
            <a:lnSpc>
              <a:spcPct val="100000"/>
            </a:lnSpc>
            <a:spcBef>
              <a:spcPct val="0"/>
            </a:spcBef>
            <a:spcAft>
              <a:spcPct val="35000"/>
            </a:spcAft>
          </a:pPr>
          <a:r>
            <a:rPr lang="en-GB" sz="1700" kern="1200" dirty="0" err="1"/>
            <a:t>Ascultarea</a:t>
          </a:r>
          <a:r>
            <a:rPr lang="en-GB" sz="1700" kern="1200" dirty="0"/>
            <a:t> </a:t>
          </a:r>
          <a:r>
            <a:rPr lang="en-GB" sz="1700" kern="1200" dirty="0" err="1"/>
            <a:t>reflexivă</a:t>
          </a:r>
          <a:r>
            <a:rPr lang="en-GB" sz="1700" kern="1200" dirty="0"/>
            <a:t> </a:t>
          </a:r>
          <a:r>
            <a:rPr lang="en-GB" sz="1700" kern="1200" dirty="0" err="1"/>
            <a:t>ajută</a:t>
          </a:r>
          <a:r>
            <a:rPr lang="en-GB" sz="1700" kern="1200" dirty="0"/>
            <a:t> la </a:t>
          </a:r>
          <a:r>
            <a:rPr lang="en-GB" sz="1700" kern="1200" dirty="0" err="1"/>
            <a:t>angajarea</a:t>
          </a:r>
          <a:r>
            <a:rPr lang="ro-MD" sz="1700" kern="1200" dirty="0"/>
            <a:t> beneficiarilor</a:t>
          </a:r>
          <a:r>
            <a:rPr lang="en-GB" sz="1700" kern="1200" dirty="0"/>
            <a:t> </a:t>
          </a:r>
          <a:r>
            <a:rPr lang="en-GB" sz="1700" kern="1200" dirty="0" err="1"/>
            <a:t>și</a:t>
          </a:r>
          <a:r>
            <a:rPr lang="en-GB" sz="1700" kern="1200" dirty="0"/>
            <a:t> la </a:t>
          </a:r>
          <a:r>
            <a:rPr lang="en-GB" sz="1700" kern="1200" dirty="0" err="1"/>
            <a:t>construirea</a:t>
          </a:r>
          <a:r>
            <a:rPr lang="en-GB" sz="1700" kern="1200" dirty="0"/>
            <a:t> </a:t>
          </a:r>
          <a:r>
            <a:rPr lang="en-GB" sz="1700" kern="1200" dirty="0" err="1"/>
            <a:t>unui</a:t>
          </a:r>
          <a:r>
            <a:rPr lang="en-GB" sz="1700" kern="1200" dirty="0"/>
            <a:t> </a:t>
          </a:r>
          <a:r>
            <a:rPr lang="en-GB" sz="1700" kern="1200" dirty="0" err="1"/>
            <a:t>raport</a:t>
          </a:r>
          <a:r>
            <a:rPr lang="en-GB" sz="1700" kern="1200" dirty="0"/>
            <a:t>. </a:t>
          </a:r>
          <a:r>
            <a:rPr lang="en-GB" sz="1700" kern="1200" dirty="0" err="1"/>
            <a:t>Aceasta</a:t>
          </a:r>
          <a:r>
            <a:rPr lang="en-GB" sz="1700" kern="1200" dirty="0"/>
            <a:t> </a:t>
          </a:r>
          <a:r>
            <a:rPr lang="en-GB" sz="1700" kern="1200" dirty="0" err="1"/>
            <a:t>demonstrează</a:t>
          </a:r>
          <a:r>
            <a:rPr lang="en-GB" sz="1700" kern="1200" dirty="0"/>
            <a:t> </a:t>
          </a:r>
          <a:r>
            <a:rPr lang="en-GB" sz="1700" kern="1200" dirty="0" err="1"/>
            <a:t>înțelegerea</a:t>
          </a:r>
          <a:r>
            <a:rPr lang="en-GB" sz="1700" kern="1200" dirty="0"/>
            <a:t> </a:t>
          </a:r>
          <a:r>
            <a:rPr lang="en-GB" sz="1700" kern="1200" dirty="0" err="1"/>
            <a:t>și</a:t>
          </a:r>
          <a:r>
            <a:rPr lang="en-GB" sz="1700" kern="1200" dirty="0"/>
            <a:t> </a:t>
          </a:r>
          <a:r>
            <a:rPr lang="en-GB" sz="1700" kern="1200" dirty="0" err="1"/>
            <a:t>aprecierea</a:t>
          </a:r>
          <a:r>
            <a:rPr lang="en-GB" sz="1700" kern="1200" dirty="0"/>
            <a:t> </a:t>
          </a:r>
          <a:r>
            <a:rPr lang="en-GB" sz="1700" kern="1200" dirty="0" err="1"/>
            <a:t>perspectivei</a:t>
          </a:r>
          <a:r>
            <a:rPr lang="en-GB" sz="1700" kern="1200" dirty="0"/>
            <a:t> </a:t>
          </a:r>
          <a:r>
            <a:rPr lang="ro-MD" sz="1700" kern="1200" dirty="0"/>
            <a:t>beneficiarului</a:t>
          </a:r>
          <a:r>
            <a:rPr lang="en-GB" sz="1700" kern="1200" dirty="0"/>
            <a:t>.</a:t>
          </a:r>
          <a:endParaRPr lang="en-US" sz="1700" kern="1200" dirty="0"/>
        </a:p>
      </dsp:txBody>
      <dsp:txXfrm>
        <a:off x="1275898" y="1381314"/>
        <a:ext cx="8636733" cy="1104673"/>
      </dsp:txXfrm>
    </dsp:sp>
    <dsp:sp modelId="{A6862A8A-DE4E-478B-9E26-8D04691AFCE8}">
      <dsp:nvSpPr>
        <dsp:cNvPr id="0" name=""/>
        <dsp:cNvSpPr/>
      </dsp:nvSpPr>
      <dsp:spPr>
        <a:xfrm>
          <a:off x="0" y="2762156"/>
          <a:ext cx="9912632" cy="11046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E5CA3-6A96-4EC8-8885-D8BE1741CFB0}">
      <dsp:nvSpPr>
        <dsp:cNvPr id="0" name=""/>
        <dsp:cNvSpPr/>
      </dsp:nvSpPr>
      <dsp:spPr>
        <a:xfrm>
          <a:off x="334163" y="3010708"/>
          <a:ext cx="607570" cy="6075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28573-434B-47A8-B66D-13DFB2D643D0}">
      <dsp:nvSpPr>
        <dsp:cNvPr id="0" name=""/>
        <dsp:cNvSpPr/>
      </dsp:nvSpPr>
      <dsp:spPr>
        <a:xfrm>
          <a:off x="1275898" y="2762156"/>
          <a:ext cx="8636733" cy="1104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11" tIns="116911" rIns="116911" bIns="116911" numCol="1" spcCol="1270" anchor="ctr" anchorCtr="0">
          <a:noAutofit/>
        </a:bodyPr>
        <a:lstStyle/>
        <a:p>
          <a:pPr lvl="0" algn="l" defTabSz="755650">
            <a:lnSpc>
              <a:spcPct val="100000"/>
            </a:lnSpc>
            <a:spcBef>
              <a:spcPct val="0"/>
            </a:spcBef>
            <a:spcAft>
              <a:spcPct val="35000"/>
            </a:spcAft>
          </a:pPr>
          <a:r>
            <a:rPr lang="en-GB" sz="1700" kern="1200" dirty="0" err="1"/>
            <a:t>Aceasta</a:t>
          </a:r>
          <a:r>
            <a:rPr lang="en-GB" sz="1700" kern="1200" dirty="0"/>
            <a:t> </a:t>
          </a:r>
          <a:r>
            <a:rPr lang="en-GB" sz="1700" kern="1200" dirty="0" err="1"/>
            <a:t>îi</a:t>
          </a:r>
          <a:r>
            <a:rPr lang="en-GB" sz="1700" kern="1200" dirty="0"/>
            <a:t> </a:t>
          </a:r>
          <a:r>
            <a:rPr lang="en-GB" sz="1700" kern="1200" dirty="0" err="1"/>
            <a:t>ajută</a:t>
          </a:r>
          <a:r>
            <a:rPr lang="en-GB" sz="1700" kern="1200" dirty="0"/>
            <a:t> pe</a:t>
          </a:r>
          <a:r>
            <a:rPr lang="ro-MD" sz="1700" kern="1200" dirty="0"/>
            <a:t> beneficiari</a:t>
          </a:r>
          <a:r>
            <a:rPr lang="en-GB" sz="1700" kern="1200" dirty="0"/>
            <a:t> </a:t>
          </a:r>
          <a:r>
            <a:rPr lang="en-GB" sz="1700" kern="1200" dirty="0" err="1"/>
            <a:t>să</a:t>
          </a:r>
          <a:r>
            <a:rPr lang="en-GB" sz="1700" kern="1200" dirty="0"/>
            <a:t> </a:t>
          </a:r>
          <a:r>
            <a:rPr lang="en-GB" sz="1700" kern="1200" dirty="0" err="1"/>
            <a:t>își</a:t>
          </a:r>
          <a:r>
            <a:rPr lang="en-GB" sz="1700" kern="1200" dirty="0"/>
            <a:t> </a:t>
          </a:r>
          <a:r>
            <a:rPr lang="en-GB" sz="1700" kern="1200" dirty="0" err="1"/>
            <a:t>exploreze</a:t>
          </a:r>
          <a:r>
            <a:rPr lang="en-GB" sz="1700" kern="1200" dirty="0"/>
            <a:t> </a:t>
          </a:r>
          <a:r>
            <a:rPr lang="en-GB" sz="1700" kern="1200" dirty="0" err="1"/>
            <a:t>sentimentele</a:t>
          </a:r>
          <a:r>
            <a:rPr lang="en-GB" sz="1700" kern="1200" dirty="0"/>
            <a:t> </a:t>
          </a:r>
          <a:r>
            <a:rPr lang="en-GB" sz="1700" kern="1200" dirty="0" err="1"/>
            <a:t>și</a:t>
          </a:r>
          <a:r>
            <a:rPr lang="en-GB" sz="1700" kern="1200" dirty="0"/>
            <a:t> </a:t>
          </a:r>
          <a:r>
            <a:rPr lang="en-GB" sz="1700" kern="1200" dirty="0" err="1"/>
            <a:t>intențiile</a:t>
          </a:r>
          <a:r>
            <a:rPr lang="en-GB" sz="1700" kern="1200" dirty="0"/>
            <a:t> </a:t>
          </a:r>
          <a:r>
            <a:rPr lang="en-GB" sz="1700" kern="1200" dirty="0" err="1"/>
            <a:t>și</a:t>
          </a:r>
          <a:r>
            <a:rPr lang="en-GB" sz="1700" kern="1200" dirty="0"/>
            <a:t> </a:t>
          </a:r>
          <a:r>
            <a:rPr lang="en-GB" sz="1700" kern="1200" dirty="0" err="1"/>
            <a:t>să</a:t>
          </a:r>
          <a:r>
            <a:rPr lang="en-GB" sz="1700" kern="1200" dirty="0"/>
            <a:t> </a:t>
          </a:r>
          <a:r>
            <a:rPr lang="en-GB" sz="1700" kern="1200" dirty="0" err="1"/>
            <a:t>își</a:t>
          </a:r>
          <a:r>
            <a:rPr lang="en-GB" sz="1700" kern="1200" dirty="0"/>
            <a:t> </a:t>
          </a:r>
          <a:r>
            <a:rPr lang="en-GB" sz="1700" kern="1200" dirty="0" err="1"/>
            <a:t>consolideze</a:t>
          </a:r>
          <a:r>
            <a:rPr lang="en-GB" sz="1700" kern="1200" dirty="0"/>
            <a:t> </a:t>
          </a:r>
          <a:r>
            <a:rPr lang="en-GB" sz="1700" kern="1200" dirty="0" err="1"/>
            <a:t>motivația</a:t>
          </a:r>
          <a:r>
            <a:rPr lang="en-GB" sz="1700" kern="1200" dirty="0"/>
            <a:t> </a:t>
          </a:r>
          <a:r>
            <a:rPr lang="en-GB" sz="1700" kern="1200" dirty="0" err="1"/>
            <a:t>și</a:t>
          </a:r>
          <a:r>
            <a:rPr lang="en-GB" sz="1700" kern="1200" dirty="0"/>
            <a:t> </a:t>
          </a:r>
          <a:r>
            <a:rPr lang="en-GB" sz="1700" kern="1200" dirty="0" err="1"/>
            <a:t>angajamentul</a:t>
          </a:r>
          <a:r>
            <a:rPr lang="en-GB" sz="1700" kern="1200" dirty="0"/>
            <a:t> </a:t>
          </a:r>
          <a:r>
            <a:rPr lang="en-GB" sz="1700" kern="1200" dirty="0" err="1"/>
            <a:t>față</a:t>
          </a:r>
          <a:r>
            <a:rPr lang="en-GB" sz="1700" kern="1200" dirty="0"/>
            <a:t> de un </a:t>
          </a:r>
          <a:r>
            <a:rPr lang="en-GB" sz="1700" kern="1200" dirty="0" err="1"/>
            <a:t>obiectiv</a:t>
          </a:r>
          <a:r>
            <a:rPr lang="en-GB" sz="1700" kern="1200" dirty="0"/>
            <a:t> de </a:t>
          </a:r>
          <a:r>
            <a:rPr lang="en-GB" sz="1700" kern="1200" dirty="0" err="1"/>
            <a:t>schimbare</a:t>
          </a:r>
          <a:r>
            <a:rPr lang="en-GB" sz="1700" kern="1200" dirty="0"/>
            <a:t> </a:t>
          </a:r>
          <a:r>
            <a:rPr lang="en-GB" sz="1700" kern="1200" dirty="0" err="1"/>
            <a:t>comportamentală</a:t>
          </a:r>
          <a:r>
            <a:rPr lang="en-GB" sz="1700" kern="1200" dirty="0"/>
            <a:t>.</a:t>
          </a:r>
          <a:endParaRPr lang="en-US" sz="1700" kern="1200" dirty="0"/>
        </a:p>
      </dsp:txBody>
      <dsp:txXfrm>
        <a:off x="1275898" y="2762156"/>
        <a:ext cx="8636733" cy="11046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B6467-8E7B-A14E-A8BE-D4AA9104D302}">
      <dsp:nvSpPr>
        <dsp:cNvPr id="0" name=""/>
        <dsp:cNvSpPr/>
      </dsp:nvSpPr>
      <dsp:spPr>
        <a:xfrm>
          <a:off x="0" y="0"/>
          <a:ext cx="7930105" cy="8508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i="1" kern="1200"/>
            <a:t>Reflectă ceea ce spune persoana.</a:t>
          </a:r>
          <a:endParaRPr lang="en-US" sz="2100" kern="1200"/>
        </a:p>
      </dsp:txBody>
      <dsp:txXfrm>
        <a:off x="24919" y="24919"/>
        <a:ext cx="6940126" cy="800968"/>
      </dsp:txXfrm>
    </dsp:sp>
    <dsp:sp modelId="{D36E1934-EEC0-2946-8F5E-9DE68CBE3B2D}">
      <dsp:nvSpPr>
        <dsp:cNvPr id="0" name=""/>
        <dsp:cNvSpPr/>
      </dsp:nvSpPr>
      <dsp:spPr>
        <a:xfrm>
          <a:off x="664146" y="1005498"/>
          <a:ext cx="7930105" cy="8508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i="1" kern="1200"/>
            <a:t>Spune ce vrea să spună persoana.</a:t>
          </a:r>
          <a:endParaRPr lang="en-US" sz="2100" kern="1200"/>
        </a:p>
      </dsp:txBody>
      <dsp:txXfrm>
        <a:off x="689065" y="1030417"/>
        <a:ext cx="6663096" cy="800968"/>
      </dsp:txXfrm>
    </dsp:sp>
    <dsp:sp modelId="{B28D357B-525C-EC47-B212-7C97F653D124}">
      <dsp:nvSpPr>
        <dsp:cNvPr id="0" name=""/>
        <dsp:cNvSpPr/>
      </dsp:nvSpPr>
      <dsp:spPr>
        <a:xfrm>
          <a:off x="1318380" y="2010997"/>
          <a:ext cx="7930105" cy="8508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i="1" kern="1200"/>
            <a:t>Arată colaborare și echitate.</a:t>
          </a:r>
          <a:endParaRPr lang="en-US" sz="2100" kern="1200"/>
        </a:p>
      </dsp:txBody>
      <dsp:txXfrm>
        <a:off x="1343299" y="2035916"/>
        <a:ext cx="6673009" cy="800968"/>
      </dsp:txXfrm>
    </dsp:sp>
    <dsp:sp modelId="{FD63E929-EBDE-2B43-8DBE-432C37A59357}">
      <dsp:nvSpPr>
        <dsp:cNvPr id="0" name=""/>
        <dsp:cNvSpPr/>
      </dsp:nvSpPr>
      <dsp:spPr>
        <a:xfrm>
          <a:off x="1982526" y="3016496"/>
          <a:ext cx="7930105" cy="8508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i="1" kern="1200"/>
            <a:t>Aceasta ar trebui făcută frecvent - două reflecții pentru fiecare întrebare pusă.</a:t>
          </a:r>
          <a:endParaRPr lang="en-US" sz="2100" kern="1200"/>
        </a:p>
      </dsp:txBody>
      <dsp:txXfrm>
        <a:off x="2007445" y="3041415"/>
        <a:ext cx="6663096" cy="800968"/>
      </dsp:txXfrm>
    </dsp:sp>
    <dsp:sp modelId="{F141D40C-23FA-4549-B3B8-1A7DDE462EB4}">
      <dsp:nvSpPr>
        <dsp:cNvPr id="0" name=""/>
        <dsp:cNvSpPr/>
      </dsp:nvSpPr>
      <dsp:spPr>
        <a:xfrm>
          <a:off x="7377081" y="651640"/>
          <a:ext cx="553024" cy="55302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7501511" y="651640"/>
        <a:ext cx="304164" cy="416151"/>
      </dsp:txXfrm>
    </dsp:sp>
    <dsp:sp modelId="{81159404-6816-2C45-970E-C9CA454C5F8C}">
      <dsp:nvSpPr>
        <dsp:cNvPr id="0" name=""/>
        <dsp:cNvSpPr/>
      </dsp:nvSpPr>
      <dsp:spPr>
        <a:xfrm>
          <a:off x="8041227" y="1657139"/>
          <a:ext cx="553024" cy="55302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8165657" y="1657139"/>
        <a:ext cx="304164" cy="416151"/>
      </dsp:txXfrm>
    </dsp:sp>
    <dsp:sp modelId="{0B810E6F-9674-1B4A-A6CF-E6FA4BE93314}">
      <dsp:nvSpPr>
        <dsp:cNvPr id="0" name=""/>
        <dsp:cNvSpPr/>
      </dsp:nvSpPr>
      <dsp:spPr>
        <a:xfrm>
          <a:off x="8695461" y="2662638"/>
          <a:ext cx="553024" cy="55302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8819891" y="2662638"/>
        <a:ext cx="304164" cy="41615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E035A-5FE1-0D4A-9D8E-A85C4CB760FC}">
      <dsp:nvSpPr>
        <dsp:cNvPr id="0" name=""/>
        <dsp:cNvSpPr/>
      </dsp:nvSpPr>
      <dsp:spPr>
        <a:xfrm>
          <a:off x="3095624" y="232"/>
          <a:ext cx="1936750" cy="1258887"/>
        </a:xfrm>
        <a:prstGeom prst="roundRect">
          <a:avLst/>
        </a:prstGeom>
        <a:solidFill>
          <a:srgbClr val="15608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Întrebări deschise</a:t>
          </a:r>
        </a:p>
      </dsp:txBody>
      <dsp:txXfrm>
        <a:off x="3157078" y="61686"/>
        <a:ext cx="1813842" cy="1135979"/>
      </dsp:txXfrm>
    </dsp:sp>
    <dsp:sp modelId="{F07B93B6-1A89-E444-9985-491A3DE46508}">
      <dsp:nvSpPr>
        <dsp:cNvPr id="0" name=""/>
        <dsp:cNvSpPr/>
      </dsp:nvSpPr>
      <dsp:spPr>
        <a:xfrm>
          <a:off x="1984342" y="629676"/>
          <a:ext cx="4159314" cy="4159314"/>
        </a:xfrm>
        <a:custGeom>
          <a:avLst/>
          <a:gdLst/>
          <a:ahLst/>
          <a:cxnLst/>
          <a:rect l="0" t="0" r="0" b="0"/>
          <a:pathLst>
            <a:path>
              <a:moveTo>
                <a:pt x="3315338" y="406915"/>
              </a:moveTo>
              <a:arcTo wR="2079657" hR="2079657" stAng="18387232" swAng="163356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1C1C6A2-11A6-F544-B7AA-ADADB01FD62A}">
      <dsp:nvSpPr>
        <dsp:cNvPr id="0" name=""/>
        <dsp:cNvSpPr/>
      </dsp:nvSpPr>
      <dsp:spPr>
        <a:xfrm>
          <a:off x="5175282" y="2079889"/>
          <a:ext cx="1936750" cy="125888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Afirmații</a:t>
          </a:r>
        </a:p>
      </dsp:txBody>
      <dsp:txXfrm>
        <a:off x="5236736" y="2141343"/>
        <a:ext cx="1813842" cy="1135979"/>
      </dsp:txXfrm>
    </dsp:sp>
    <dsp:sp modelId="{D740BA6A-7379-614A-82DC-3FCB641049E5}">
      <dsp:nvSpPr>
        <dsp:cNvPr id="0" name=""/>
        <dsp:cNvSpPr/>
      </dsp:nvSpPr>
      <dsp:spPr>
        <a:xfrm>
          <a:off x="1984342" y="629676"/>
          <a:ext cx="4159314" cy="4159314"/>
        </a:xfrm>
        <a:custGeom>
          <a:avLst/>
          <a:gdLst/>
          <a:ahLst/>
          <a:cxnLst/>
          <a:rect l="0" t="0" r="0" b="0"/>
          <a:pathLst>
            <a:path>
              <a:moveTo>
                <a:pt x="3943720" y="3001743"/>
              </a:moveTo>
              <a:arcTo wR="2079657" hR="2079657" stAng="1579199" swAng="163356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F9416D6-9A4D-4540-BD07-CF0A4527A010}">
      <dsp:nvSpPr>
        <dsp:cNvPr id="0" name=""/>
        <dsp:cNvSpPr/>
      </dsp:nvSpPr>
      <dsp:spPr>
        <a:xfrm>
          <a:off x="3095625" y="4159546"/>
          <a:ext cx="1936750" cy="1258887"/>
        </a:xfrm>
        <a:prstGeom prst="roundRect">
          <a:avLst/>
        </a:prstGeom>
        <a:solidFill>
          <a:srgbClr val="15608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Ascultarea reflexivă</a:t>
          </a:r>
        </a:p>
      </dsp:txBody>
      <dsp:txXfrm>
        <a:off x="3157079" y="4221000"/>
        <a:ext cx="1813842" cy="1135979"/>
      </dsp:txXfrm>
    </dsp:sp>
    <dsp:sp modelId="{13432D78-A3E5-B546-8469-A50593EF89AA}">
      <dsp:nvSpPr>
        <dsp:cNvPr id="0" name=""/>
        <dsp:cNvSpPr/>
      </dsp:nvSpPr>
      <dsp:spPr>
        <a:xfrm>
          <a:off x="1984342" y="629676"/>
          <a:ext cx="4159314" cy="4159314"/>
        </a:xfrm>
        <a:custGeom>
          <a:avLst/>
          <a:gdLst/>
          <a:ahLst/>
          <a:cxnLst/>
          <a:rect l="0" t="0" r="0" b="0"/>
          <a:pathLst>
            <a:path>
              <a:moveTo>
                <a:pt x="843976" y="3752399"/>
              </a:moveTo>
              <a:arcTo wR="2079657" hR="2079657" stAng="7587232" swAng="163356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EB1E3E9-C6A7-7F4E-AC01-4F7BAF8D8BB0}">
      <dsp:nvSpPr>
        <dsp:cNvPr id="0" name=""/>
        <dsp:cNvSpPr/>
      </dsp:nvSpPr>
      <dsp:spPr>
        <a:xfrm>
          <a:off x="1015967" y="2079889"/>
          <a:ext cx="1936750" cy="1258887"/>
        </a:xfrm>
        <a:prstGeom prst="roundRect">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Rezumate</a:t>
          </a:r>
        </a:p>
      </dsp:txBody>
      <dsp:txXfrm>
        <a:off x="1077421" y="2141343"/>
        <a:ext cx="1813842" cy="1135979"/>
      </dsp:txXfrm>
    </dsp:sp>
    <dsp:sp modelId="{3A91C553-3553-E04C-AAFD-9B0B58609E4E}">
      <dsp:nvSpPr>
        <dsp:cNvPr id="0" name=""/>
        <dsp:cNvSpPr/>
      </dsp:nvSpPr>
      <dsp:spPr>
        <a:xfrm>
          <a:off x="1984342" y="629676"/>
          <a:ext cx="4159314" cy="4159314"/>
        </a:xfrm>
        <a:custGeom>
          <a:avLst/>
          <a:gdLst/>
          <a:ahLst/>
          <a:cxnLst/>
          <a:rect l="0" t="0" r="0" b="0"/>
          <a:pathLst>
            <a:path>
              <a:moveTo>
                <a:pt x="215594" y="1157570"/>
              </a:moveTo>
              <a:arcTo wR="2079657" hR="2079657" stAng="12379199" swAng="163356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FDDC2-032C-E142-BC51-9D08CDC6C613}">
      <dsp:nvSpPr>
        <dsp:cNvPr id="0" name=""/>
        <dsp:cNvSpPr/>
      </dsp:nvSpPr>
      <dsp:spPr>
        <a:xfrm>
          <a:off x="0" y="2034"/>
          <a:ext cx="1054305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89DAE4-F222-FD47-815E-3BC44ABF6B5B}">
      <dsp:nvSpPr>
        <dsp:cNvPr id="0" name=""/>
        <dsp:cNvSpPr/>
      </dsp:nvSpPr>
      <dsp:spPr>
        <a:xfrm>
          <a:off x="0" y="2034"/>
          <a:ext cx="10543050" cy="693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MD" sz="2000" kern="1200" dirty="0"/>
            <a:t>Beneficiarul</a:t>
          </a:r>
          <a:r>
            <a:rPr lang="ru-RU" sz="2000" kern="1200" dirty="0"/>
            <a:t> să știe că îl ascultați și îl înțelegeți</a:t>
          </a:r>
          <a:endParaRPr lang="en-US" sz="2000" kern="1200" dirty="0"/>
        </a:p>
      </dsp:txBody>
      <dsp:txXfrm>
        <a:off x="0" y="2034"/>
        <a:ext cx="10543050" cy="693632"/>
      </dsp:txXfrm>
    </dsp:sp>
    <dsp:sp modelId="{23C2D767-D91A-7C46-B110-2DEF2B97DB5B}">
      <dsp:nvSpPr>
        <dsp:cNvPr id="0" name=""/>
        <dsp:cNvSpPr/>
      </dsp:nvSpPr>
      <dsp:spPr>
        <a:xfrm>
          <a:off x="0" y="695666"/>
          <a:ext cx="1054305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346CE6-832A-BF4A-A383-7360056EEA64}">
      <dsp:nvSpPr>
        <dsp:cNvPr id="0" name=""/>
        <dsp:cNvSpPr/>
      </dsp:nvSpPr>
      <dsp:spPr>
        <a:xfrm>
          <a:off x="0" y="695666"/>
          <a:ext cx="10543050" cy="693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a:t>Adună și leagă informații relevante </a:t>
          </a:r>
          <a:endParaRPr lang="en-US" sz="2000" kern="1200"/>
        </a:p>
      </dsp:txBody>
      <dsp:txXfrm>
        <a:off x="0" y="695666"/>
        <a:ext cx="10543050" cy="693632"/>
      </dsp:txXfrm>
    </dsp:sp>
    <dsp:sp modelId="{E89F9BB6-603E-C548-B6A9-A5BBE2F69204}">
      <dsp:nvSpPr>
        <dsp:cNvPr id="0" name=""/>
        <dsp:cNvSpPr/>
      </dsp:nvSpPr>
      <dsp:spPr>
        <a:xfrm>
          <a:off x="0" y="1389299"/>
          <a:ext cx="1054305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8472E0-08A6-4048-89C1-2BE0D6A3FDFC}">
      <dsp:nvSpPr>
        <dsp:cNvPr id="0" name=""/>
        <dsp:cNvSpPr/>
      </dsp:nvSpPr>
      <dsp:spPr>
        <a:xfrm>
          <a:off x="0" y="1389299"/>
          <a:ext cx="10543050" cy="693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a:t>Permite </a:t>
          </a:r>
          <a:r>
            <a:rPr lang="ro-MD" sz="2000" kern="1200" dirty="0"/>
            <a:t>beneficiarului</a:t>
          </a:r>
          <a:r>
            <a:rPr lang="ru-RU" sz="2000" kern="1200" dirty="0"/>
            <a:t> să își audă propriile motivații și ambivalențe </a:t>
          </a:r>
          <a:endParaRPr lang="en-US" sz="2000" kern="1200" dirty="0"/>
        </a:p>
      </dsp:txBody>
      <dsp:txXfrm>
        <a:off x="0" y="1389299"/>
        <a:ext cx="10543050" cy="693632"/>
      </dsp:txXfrm>
    </dsp:sp>
    <dsp:sp modelId="{E753D61F-4166-3449-8E5B-4178CF3668C2}">
      <dsp:nvSpPr>
        <dsp:cNvPr id="0" name=""/>
        <dsp:cNvSpPr/>
      </dsp:nvSpPr>
      <dsp:spPr>
        <a:xfrm>
          <a:off x="0" y="2082932"/>
          <a:ext cx="1054305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724E54-7A8A-654B-A8B7-31AB505C11F9}">
      <dsp:nvSpPr>
        <dsp:cNvPr id="0" name=""/>
        <dsp:cNvSpPr/>
      </dsp:nvSpPr>
      <dsp:spPr>
        <a:xfrm>
          <a:off x="0" y="2082932"/>
          <a:ext cx="10543050" cy="693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a:t>Ajută la clarificarea oricăr</a:t>
          </a:r>
          <a:r>
            <a:rPr lang="ro-MD" sz="2000" kern="1200" dirty="0"/>
            <a:t>ui</a:t>
          </a:r>
          <a:r>
            <a:rPr lang="ru-RU" sz="2000" kern="1200" dirty="0"/>
            <a:t> gând sau comunicări dezordonate </a:t>
          </a:r>
          <a:endParaRPr lang="en-US" sz="2000" kern="1200" dirty="0"/>
        </a:p>
      </dsp:txBody>
      <dsp:txXfrm>
        <a:off x="0" y="2082932"/>
        <a:ext cx="10543050" cy="693632"/>
      </dsp:txXfrm>
    </dsp:sp>
    <dsp:sp modelId="{B8B18D7F-D65F-034D-9DCC-72A8345B3991}">
      <dsp:nvSpPr>
        <dsp:cNvPr id="0" name=""/>
        <dsp:cNvSpPr/>
      </dsp:nvSpPr>
      <dsp:spPr>
        <a:xfrm>
          <a:off x="0" y="2776565"/>
          <a:ext cx="1054305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9F055E-36CA-D548-9AB0-5AA42BF76685}">
      <dsp:nvSpPr>
        <dsp:cNvPr id="0" name=""/>
        <dsp:cNvSpPr/>
      </dsp:nvSpPr>
      <dsp:spPr>
        <a:xfrm>
          <a:off x="0" y="2776565"/>
          <a:ext cx="10543050" cy="693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a:t>Ajută la crearea de punți și tranziții între subiecte </a:t>
          </a:r>
          <a:endParaRPr lang="en-US" sz="2000" kern="1200" dirty="0"/>
        </a:p>
      </dsp:txBody>
      <dsp:txXfrm>
        <a:off x="0" y="2776565"/>
        <a:ext cx="10543050" cy="693632"/>
      </dsp:txXfrm>
    </dsp:sp>
    <dsp:sp modelId="{18F4E713-5EF8-9342-A7F4-FDCE7F06093E}">
      <dsp:nvSpPr>
        <dsp:cNvPr id="0" name=""/>
        <dsp:cNvSpPr/>
      </dsp:nvSpPr>
      <dsp:spPr>
        <a:xfrm>
          <a:off x="0" y="3470198"/>
          <a:ext cx="1054305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8F95A1-0C17-D84B-B897-4B747E622CAC}">
      <dsp:nvSpPr>
        <dsp:cNvPr id="0" name=""/>
        <dsp:cNvSpPr/>
      </dsp:nvSpPr>
      <dsp:spPr>
        <a:xfrm>
          <a:off x="0" y="3470198"/>
          <a:ext cx="10543050" cy="693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a:t>Se concentrează pe conținutul și sentimentele prioritare </a:t>
          </a:r>
          <a:endParaRPr lang="en-US" sz="2000" kern="1200"/>
        </a:p>
      </dsp:txBody>
      <dsp:txXfrm>
        <a:off x="0" y="3470198"/>
        <a:ext cx="10543050" cy="6936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18949-D86F-8048-B378-196E6406BC32}">
      <dsp:nvSpPr>
        <dsp:cNvPr id="0" name=""/>
        <dsp:cNvSpPr/>
      </dsp:nvSpPr>
      <dsp:spPr>
        <a:xfrm>
          <a:off x="0" y="385724"/>
          <a:ext cx="6253721" cy="21106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b="1" kern="1200" dirty="0"/>
            <a:t>Culegerea rezumatelor </a:t>
          </a:r>
          <a:r>
            <a:rPr lang="ru-RU" sz="2200" kern="1200" dirty="0"/>
            <a:t>reunește declarațiile</a:t>
          </a:r>
          <a:r>
            <a:rPr lang="ro-MD" sz="2200" kern="1200" dirty="0"/>
            <a:t> beneficiarului</a:t>
          </a:r>
          <a:r>
            <a:rPr lang="ru-RU" sz="2200" kern="1200" dirty="0"/>
            <a:t> și îl invită să continue; de obicei sunt scurte, doar câteva propoziții, adesea se încheie cu "Ce altceva?" (întrebare deschisă).</a:t>
          </a:r>
          <a:endParaRPr lang="en-US" sz="2200" kern="1200" dirty="0"/>
        </a:p>
      </dsp:txBody>
      <dsp:txXfrm>
        <a:off x="103035" y="488759"/>
        <a:ext cx="6047651" cy="1904610"/>
      </dsp:txXfrm>
    </dsp:sp>
    <dsp:sp modelId="{12623D5B-803D-6248-AC67-CA24A35C1064}">
      <dsp:nvSpPr>
        <dsp:cNvPr id="0" name=""/>
        <dsp:cNvSpPr/>
      </dsp:nvSpPr>
      <dsp:spPr>
        <a:xfrm>
          <a:off x="0" y="2559764"/>
          <a:ext cx="6253721" cy="211068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b="1" kern="1200" dirty="0" err="1"/>
            <a:t>Exemplu</a:t>
          </a:r>
          <a:r>
            <a:rPr lang="ru-RU" sz="2200" b="1" kern="1200" dirty="0"/>
            <a:t>: </a:t>
          </a:r>
          <a:r>
            <a:rPr lang="en-GB" sz="2200" i="1" kern="1200" dirty="0"/>
            <a:t>"Deci, această (problemă/ problemă/ boală) v-a făcut să vă simțiți... Ceea ce vă îngrijorează este... ... Ați menționat, de asemenea, că... Ce altceva?</a:t>
          </a:r>
          <a:r>
            <a:rPr lang="ru-RU" sz="2200" b="1" kern="1200" dirty="0"/>
            <a:t>" </a:t>
          </a:r>
          <a:endParaRPr lang="en-US" sz="2200" kern="1200" dirty="0"/>
        </a:p>
      </dsp:txBody>
      <dsp:txXfrm>
        <a:off x="103035" y="2662799"/>
        <a:ext cx="6047651" cy="19046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F528B-1637-9543-8C59-20266A90F7D5}">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A3E83F-9710-9644-8DF2-5A41D2CBF9B9}">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a:t>Rezumatele de legătură </a:t>
          </a:r>
          <a:r>
            <a:rPr lang="ru-RU" sz="1700" kern="1200" dirty="0"/>
            <a:t>conectează ceea ce a menționat</a:t>
          </a:r>
          <a:r>
            <a:rPr lang="ro-MD" sz="1700" kern="1200" dirty="0"/>
            <a:t> beneficiarul</a:t>
          </a:r>
          <a:r>
            <a:rPr lang="ru-RU" sz="1700" kern="1200" dirty="0"/>
            <a:t> cu o afirmație sau idee relevantă care a apărut într-o conversație sau sesiune anterioară</a:t>
          </a:r>
          <a:r>
            <a:rPr lang="en-GB" sz="1700" kern="1200" dirty="0"/>
            <a:t>: </a:t>
          </a:r>
          <a:r>
            <a:rPr lang="ru-RU" sz="1700" kern="1200" dirty="0"/>
            <a:t>încurajează </a:t>
          </a:r>
          <a:r>
            <a:rPr lang="ro-MD" sz="1700" kern="1200" dirty="0"/>
            <a:t>beneficiarul</a:t>
          </a:r>
          <a:r>
            <a:rPr lang="ru-RU" sz="1700" kern="1200" dirty="0"/>
            <a:t> să reflecteze asupra relației dintre subiecte</a:t>
          </a:r>
          <a:r>
            <a:rPr lang="en-GB" sz="1700" kern="1200" dirty="0"/>
            <a:t>; </a:t>
          </a:r>
          <a:r>
            <a:rPr lang="ru-RU" sz="1700" kern="1200" dirty="0"/>
            <a:t>utile pentru clarificarea ambivalenței unui client (mai bine să folosiți "și" decât "dar")</a:t>
          </a:r>
          <a:endParaRPr lang="en-US" sz="1700" kern="1200" dirty="0"/>
        </a:p>
      </dsp:txBody>
      <dsp:txXfrm>
        <a:off x="608661" y="692298"/>
        <a:ext cx="4508047" cy="2799040"/>
      </dsp:txXfrm>
    </dsp:sp>
    <dsp:sp modelId="{576D4309-DD6B-864D-A08F-608CA4250FE9}">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5C86A-799F-3A49-B8BC-400D92CEDBE1}">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a:t>Exemplu: </a:t>
          </a:r>
          <a:r>
            <a:rPr lang="ru-RU" sz="1700" i="1" kern="1200"/>
            <a:t>"Se pare că ești înclinat spre două direcții diferite. Pe de o parte, sunteți îngrijorat că... ... Pe de altă parte, sunteți... Sunteți îngrijorat și, în același timp, nu sunteți îngrijorat."</a:t>
          </a:r>
          <a:endParaRPr lang="en-US" sz="1700" kern="1200"/>
        </a:p>
      </dsp:txBody>
      <dsp:txXfrm>
        <a:off x="6331365" y="692298"/>
        <a:ext cx="4508047" cy="2799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8346D-615B-6B44-B75C-0AF356C6C4F7}">
      <dsp:nvSpPr>
        <dsp:cNvPr id="0" name=""/>
        <dsp:cNvSpPr/>
      </dsp:nvSpPr>
      <dsp:spPr>
        <a:xfrm>
          <a:off x="4834034" y="1410651"/>
          <a:ext cx="1429074" cy="680109"/>
        </a:xfrm>
        <a:custGeom>
          <a:avLst/>
          <a:gdLst/>
          <a:ahLst/>
          <a:cxnLst/>
          <a:rect l="0" t="0" r="0" b="0"/>
          <a:pathLst>
            <a:path>
              <a:moveTo>
                <a:pt x="0" y="0"/>
              </a:moveTo>
              <a:lnTo>
                <a:pt x="0" y="463474"/>
              </a:lnTo>
              <a:lnTo>
                <a:pt x="1429074" y="463474"/>
              </a:lnTo>
              <a:lnTo>
                <a:pt x="1429074" y="68010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36F467-D711-C04A-9222-937D4400F6EC}">
      <dsp:nvSpPr>
        <dsp:cNvPr id="0" name=""/>
        <dsp:cNvSpPr/>
      </dsp:nvSpPr>
      <dsp:spPr>
        <a:xfrm>
          <a:off x="3404959" y="1410651"/>
          <a:ext cx="1429074" cy="680109"/>
        </a:xfrm>
        <a:custGeom>
          <a:avLst/>
          <a:gdLst/>
          <a:ahLst/>
          <a:cxnLst/>
          <a:rect l="0" t="0" r="0" b="0"/>
          <a:pathLst>
            <a:path>
              <a:moveTo>
                <a:pt x="1429074" y="0"/>
              </a:moveTo>
              <a:lnTo>
                <a:pt x="1429074" y="463474"/>
              </a:lnTo>
              <a:lnTo>
                <a:pt x="0" y="463474"/>
              </a:lnTo>
              <a:lnTo>
                <a:pt x="0" y="68010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A14868-75B9-EF4C-9F40-CB064ECB85B5}">
      <dsp:nvSpPr>
        <dsp:cNvPr id="0" name=""/>
        <dsp:cNvSpPr/>
      </dsp:nvSpPr>
      <dsp:spPr>
        <a:xfrm>
          <a:off x="2019701" y="360"/>
          <a:ext cx="5628665" cy="14102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3F674-ECBE-6446-B998-9F44F95F4BDD}">
      <dsp:nvSpPr>
        <dsp:cNvPr id="0" name=""/>
        <dsp:cNvSpPr/>
      </dsp:nvSpPr>
      <dsp:spPr>
        <a:xfrm>
          <a:off x="2279533" y="247200"/>
          <a:ext cx="5628665" cy="141029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dirty="0" err="1"/>
            <a:t>Ascultarea</a:t>
          </a:r>
          <a:r>
            <a:rPr lang="en-US" sz="1500" b="0" i="0" kern="1200" dirty="0"/>
            <a:t> </a:t>
          </a:r>
          <a:r>
            <a:rPr lang="en-US" sz="1500" b="0" i="0" kern="1200" dirty="0" err="1"/>
            <a:t>necesită</a:t>
          </a:r>
          <a:r>
            <a:rPr lang="en-US" sz="1500" b="0" i="0" kern="1200" dirty="0"/>
            <a:t> </a:t>
          </a:r>
          <a:r>
            <a:rPr lang="en-US" sz="1500" b="0" i="0" kern="1200" dirty="0" err="1"/>
            <a:t>două</a:t>
          </a:r>
          <a:r>
            <a:rPr lang="en-US" sz="1500" b="0" i="0" kern="1200" dirty="0"/>
            <a:t> </a:t>
          </a:r>
          <a:r>
            <a:rPr lang="en-US" sz="1500" b="0" i="0" kern="1200" dirty="0" err="1"/>
            <a:t>acțiuni</a:t>
          </a:r>
          <a:r>
            <a:rPr lang="en-US" sz="1500" b="0" i="0" kern="1200" dirty="0"/>
            <a:t> din </a:t>
          </a:r>
          <a:r>
            <a:rPr lang="en-US" sz="1500" b="0" i="0" kern="1200" dirty="0" err="1"/>
            <a:t>partea</a:t>
          </a:r>
          <a:r>
            <a:rPr lang="en-US" sz="1500" b="0" i="0" kern="1200" dirty="0"/>
            <a:t> </a:t>
          </a:r>
          <a:r>
            <a:rPr lang="en-US" sz="1500" b="0" i="0" kern="1200" dirty="0" err="1"/>
            <a:t>unui</a:t>
          </a:r>
          <a:r>
            <a:rPr lang="en-US" sz="1500" b="0" i="0" kern="1200" dirty="0"/>
            <a:t> </a:t>
          </a:r>
          <a:r>
            <a:rPr lang="en-US" sz="1500" b="0" i="0" kern="1200" dirty="0" err="1"/>
            <a:t>asistent</a:t>
          </a:r>
          <a:r>
            <a:rPr lang="en-US" sz="1500" b="0" i="0" kern="1200" dirty="0"/>
            <a:t> social: </a:t>
          </a:r>
          <a:r>
            <a:rPr lang="en-US" sz="1500" b="0" i="0" kern="1200" dirty="0" err="1"/>
            <a:t>minimizarea</a:t>
          </a:r>
          <a:r>
            <a:rPr lang="en-US" sz="1500" b="0" i="0" kern="1200" dirty="0"/>
            <a:t> </a:t>
          </a:r>
          <a:r>
            <a:rPr lang="en-US" sz="1500" b="0" i="0" kern="1200" dirty="0" err="1"/>
            <a:t>atenției</a:t>
          </a:r>
          <a:r>
            <a:rPr lang="en-US" sz="1500" b="0" i="0" kern="1200" dirty="0"/>
            <a:t> la </a:t>
          </a:r>
          <a:r>
            <a:rPr lang="en-US" sz="1500" b="0" i="0" kern="1200" dirty="0" err="1"/>
            <a:t>propriile</a:t>
          </a:r>
          <a:r>
            <a:rPr lang="en-US" sz="1500" b="0" i="0" kern="1200" dirty="0"/>
            <a:t> </a:t>
          </a:r>
          <a:r>
            <a:rPr lang="en-US" sz="1500" b="0" i="0" kern="1200" dirty="0" err="1"/>
            <a:t>experiențe</a:t>
          </a:r>
          <a:r>
            <a:rPr lang="en-US" sz="1500" b="0" i="0" kern="1200" dirty="0"/>
            <a:t> (</a:t>
          </a:r>
          <a:r>
            <a:rPr lang="en-US" sz="1500" b="0" i="0" kern="1200" dirty="0" err="1"/>
            <a:t>gânduri</a:t>
          </a:r>
          <a:r>
            <a:rPr lang="en-US" sz="1500" b="0" i="0" kern="1200" dirty="0"/>
            <a:t>, </a:t>
          </a:r>
          <a:r>
            <a:rPr lang="en-US" sz="1500" b="0" i="0" kern="1200" dirty="0" err="1"/>
            <a:t>sentimente</a:t>
          </a:r>
          <a:r>
            <a:rPr lang="en-US" sz="1500" b="0" i="0" kern="1200" dirty="0"/>
            <a:t> etc.) </a:t>
          </a:r>
          <a:r>
            <a:rPr lang="en-US" sz="1500" b="0" i="0" kern="1200" dirty="0" err="1"/>
            <a:t>și</a:t>
          </a:r>
          <a:r>
            <a:rPr lang="en-US" sz="1500" b="0" i="0" kern="1200" dirty="0"/>
            <a:t> </a:t>
          </a:r>
          <a:r>
            <a:rPr lang="en-US" sz="1500" b="0" i="0" kern="1200" dirty="0" err="1"/>
            <a:t>concentrarea</a:t>
          </a:r>
          <a:r>
            <a:rPr lang="en-US" sz="1500" b="0" i="0" kern="1200" dirty="0"/>
            <a:t> </a:t>
          </a:r>
          <a:r>
            <a:rPr lang="en-US" sz="1500" b="0" i="0" kern="1200" dirty="0" err="1"/>
            <a:t>asupra</a:t>
          </a:r>
          <a:r>
            <a:rPr lang="ro-MD" sz="1500" b="0" i="0" kern="1200" dirty="0"/>
            <a:t> beneficiarului</a:t>
          </a:r>
          <a:r>
            <a:rPr lang="en-US" sz="1500" b="0" i="0" kern="1200" dirty="0"/>
            <a:t> </a:t>
          </a:r>
          <a:r>
            <a:rPr lang="en-US" sz="1500" b="0" i="0" kern="1200" dirty="0" err="1"/>
            <a:t>pentru</a:t>
          </a:r>
          <a:r>
            <a:rPr lang="en-US" sz="1500" b="0" i="0" kern="1200" dirty="0"/>
            <a:t> a-</a:t>
          </a:r>
          <a:r>
            <a:rPr lang="en-US" sz="1500" b="0" i="0" kern="1200" dirty="0" err="1"/>
            <a:t>i</a:t>
          </a:r>
          <a:r>
            <a:rPr lang="en-US" sz="1500" b="0" i="0" kern="1200" dirty="0"/>
            <a:t> </a:t>
          </a:r>
          <a:r>
            <a:rPr lang="en-US" sz="1500" b="0" i="0" kern="1200" dirty="0" err="1"/>
            <a:t>înțelege</a:t>
          </a:r>
          <a:r>
            <a:rPr lang="en-US" sz="1500" b="0" i="0" kern="1200" dirty="0"/>
            <a:t> </a:t>
          </a:r>
          <a:r>
            <a:rPr lang="en-US" sz="1500" b="0" i="0" kern="1200" dirty="0" err="1"/>
            <a:t>experiențele</a:t>
          </a:r>
          <a:r>
            <a:rPr lang="en-US" sz="1500" b="0" i="0" kern="1200" dirty="0"/>
            <a:t> </a:t>
          </a:r>
          <a:r>
            <a:rPr lang="en-US" sz="1500" b="0" i="0" kern="1200" dirty="0" err="1"/>
            <a:t>și</a:t>
          </a:r>
          <a:r>
            <a:rPr lang="en-US" sz="1500" b="0" i="0" kern="1200" dirty="0"/>
            <a:t> </a:t>
          </a:r>
          <a:r>
            <a:rPr lang="en-US" sz="1500" b="0" i="0" kern="1200" dirty="0" err="1"/>
            <a:t>sentimentele</a:t>
          </a:r>
          <a:r>
            <a:rPr lang="en-US" sz="1500" b="0" i="0" kern="1200" dirty="0"/>
            <a:t>.   </a:t>
          </a:r>
          <a:endParaRPr lang="en-US" sz="1500" kern="1200" dirty="0"/>
        </a:p>
      </dsp:txBody>
      <dsp:txXfrm>
        <a:off x="2320839" y="288506"/>
        <a:ext cx="5546053" cy="1327678"/>
      </dsp:txXfrm>
    </dsp:sp>
    <dsp:sp modelId="{ECF7B8E4-C432-5E46-848E-AFA4CA08BBC8}">
      <dsp:nvSpPr>
        <dsp:cNvPr id="0" name=""/>
        <dsp:cNvSpPr/>
      </dsp:nvSpPr>
      <dsp:spPr>
        <a:xfrm>
          <a:off x="2235716" y="2090760"/>
          <a:ext cx="2338485" cy="14849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7C8AE2-370D-B44F-BCD8-682888DD3297}">
      <dsp:nvSpPr>
        <dsp:cNvPr id="0" name=""/>
        <dsp:cNvSpPr/>
      </dsp:nvSpPr>
      <dsp:spPr>
        <a:xfrm>
          <a:off x="2495548" y="2337600"/>
          <a:ext cx="2338485" cy="148493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i="0" kern="1200"/>
            <a:t>Este ușor? Deloc. </a:t>
          </a:r>
          <a:endParaRPr lang="en-US" sz="1500" kern="1200"/>
        </a:p>
      </dsp:txBody>
      <dsp:txXfrm>
        <a:off x="2539040" y="2381092"/>
        <a:ext cx="2251501" cy="1397954"/>
      </dsp:txXfrm>
    </dsp:sp>
    <dsp:sp modelId="{1BA058D3-0C99-2746-B7B2-BB2C9B5CC8C9}">
      <dsp:nvSpPr>
        <dsp:cNvPr id="0" name=""/>
        <dsp:cNvSpPr/>
      </dsp:nvSpPr>
      <dsp:spPr>
        <a:xfrm>
          <a:off x="5093865" y="2090760"/>
          <a:ext cx="2338485" cy="14849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9FFFDD-E3AC-F445-A02F-D0ED94599596}">
      <dsp:nvSpPr>
        <dsp:cNvPr id="0" name=""/>
        <dsp:cNvSpPr/>
      </dsp:nvSpPr>
      <dsp:spPr>
        <a:xfrm>
          <a:off x="5353697" y="2337600"/>
          <a:ext cx="2338485" cy="148493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i="0" kern="1200"/>
            <a:t>Aceasta necesită stăpânirea mai multor microcunoștințe. </a:t>
          </a:r>
          <a:endParaRPr lang="en-US" sz="1500" kern="1200"/>
        </a:p>
      </dsp:txBody>
      <dsp:txXfrm>
        <a:off x="5397189" y="2381092"/>
        <a:ext cx="2251501" cy="139795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82568-7FFA-324A-963C-D136430B04B4}">
      <dsp:nvSpPr>
        <dsp:cNvPr id="0" name=""/>
        <dsp:cNvSpPr/>
      </dsp:nvSpPr>
      <dsp:spPr>
        <a:xfrm>
          <a:off x="0" y="0"/>
          <a:ext cx="7911831" cy="85964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a:t>Începeți cu o declarație care indică faptul că faceți un rezumat.</a:t>
          </a:r>
          <a:endParaRPr lang="en-US" sz="1400" kern="1200"/>
        </a:p>
      </dsp:txBody>
      <dsp:txXfrm>
        <a:off x="25178" y="25178"/>
        <a:ext cx="6911567" cy="809289"/>
      </dsp:txXfrm>
    </dsp:sp>
    <dsp:sp modelId="{B23CB7E6-2E6E-9641-9FBF-9390997C210D}">
      <dsp:nvSpPr>
        <dsp:cNvPr id="0" name=""/>
        <dsp:cNvSpPr/>
      </dsp:nvSpPr>
      <dsp:spPr>
        <a:xfrm>
          <a:off x="662615" y="1015944"/>
          <a:ext cx="7911831" cy="85964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dirty="0"/>
            <a:t>Prezentați un rezumat al conținutului selectat, inclusiv percepția </a:t>
          </a:r>
          <a:r>
            <a:rPr lang="ro-MD" sz="1400" kern="1200" dirty="0"/>
            <a:t>beneficiarului</a:t>
          </a:r>
          <a:r>
            <a:rPr lang="ru-RU" sz="1400" kern="1200" dirty="0"/>
            <a:t> asupra problemei/dilemei, motivele sau nevoia de schimbare și motivele ambivalenței. </a:t>
          </a:r>
          <a:endParaRPr lang="en-US" sz="1400" kern="1200" dirty="0"/>
        </a:p>
      </dsp:txBody>
      <dsp:txXfrm>
        <a:off x="687793" y="1041122"/>
        <a:ext cx="6640089" cy="809289"/>
      </dsp:txXfrm>
    </dsp:sp>
    <dsp:sp modelId="{CAC7E9E7-ACFB-B940-85CA-EC9F81DD05AD}">
      <dsp:nvSpPr>
        <dsp:cNvPr id="0" name=""/>
        <dsp:cNvSpPr/>
      </dsp:nvSpPr>
      <dsp:spPr>
        <a:xfrm>
          <a:off x="1315341" y="2031888"/>
          <a:ext cx="7911831" cy="85964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a:t>Încheiați cu o invitație pentru vorbitor de a răspunde - de exemplu: Ce ați adăuga la asta? Ce mi-a scăpat?</a:t>
          </a:r>
          <a:endParaRPr lang="en-US" sz="1400" kern="1200"/>
        </a:p>
      </dsp:txBody>
      <dsp:txXfrm>
        <a:off x="1340519" y="2057066"/>
        <a:ext cx="6649979" cy="809289"/>
      </dsp:txXfrm>
    </dsp:sp>
    <dsp:sp modelId="{032748E2-0B46-5341-9D0C-1EABC3B474A4}">
      <dsp:nvSpPr>
        <dsp:cNvPr id="0" name=""/>
        <dsp:cNvSpPr/>
      </dsp:nvSpPr>
      <dsp:spPr>
        <a:xfrm>
          <a:off x="1977957" y="3047832"/>
          <a:ext cx="7911831" cy="859645"/>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a:t>(Adaptat după Miller și Rollnick, 2002)</a:t>
          </a:r>
          <a:endParaRPr lang="en-US" sz="1400" kern="1200"/>
        </a:p>
      </dsp:txBody>
      <dsp:txXfrm>
        <a:off x="2003135" y="3073010"/>
        <a:ext cx="6640089" cy="809289"/>
      </dsp:txXfrm>
    </dsp:sp>
    <dsp:sp modelId="{729507A7-1E11-9848-B0B4-E9DF8064E3BA}">
      <dsp:nvSpPr>
        <dsp:cNvPr id="0" name=""/>
        <dsp:cNvSpPr/>
      </dsp:nvSpPr>
      <dsp:spPr>
        <a:xfrm>
          <a:off x="7353061" y="658410"/>
          <a:ext cx="558769" cy="558769"/>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7478784" y="658410"/>
        <a:ext cx="307323" cy="420474"/>
      </dsp:txXfrm>
    </dsp:sp>
    <dsp:sp modelId="{61968659-F862-F94A-8D1B-C4957180A110}">
      <dsp:nvSpPr>
        <dsp:cNvPr id="0" name=""/>
        <dsp:cNvSpPr/>
      </dsp:nvSpPr>
      <dsp:spPr>
        <a:xfrm>
          <a:off x="8015677" y="1674354"/>
          <a:ext cx="558769" cy="558769"/>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8141400" y="1674354"/>
        <a:ext cx="307323" cy="420474"/>
      </dsp:txXfrm>
    </dsp:sp>
    <dsp:sp modelId="{97F21BDF-2170-674F-8D97-5D01D567D8F2}">
      <dsp:nvSpPr>
        <dsp:cNvPr id="0" name=""/>
        <dsp:cNvSpPr/>
      </dsp:nvSpPr>
      <dsp:spPr>
        <a:xfrm>
          <a:off x="8668403" y="2690298"/>
          <a:ext cx="558769" cy="558769"/>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8794126" y="2690298"/>
        <a:ext cx="307323" cy="4204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3EF14-E2B1-4266-8828-899BB321C3EB}">
      <dsp:nvSpPr>
        <dsp:cNvPr id="0" name=""/>
        <dsp:cNvSpPr/>
      </dsp:nvSpPr>
      <dsp:spPr>
        <a:xfrm>
          <a:off x="112680" y="982701"/>
          <a:ext cx="1284480" cy="12844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42AD63-0B57-4351-91A3-720C7D0A4493}">
      <dsp:nvSpPr>
        <dsp:cNvPr id="0" name=""/>
        <dsp:cNvSpPr/>
      </dsp:nvSpPr>
      <dsp:spPr>
        <a:xfrm>
          <a:off x="382421" y="1252442"/>
          <a:ext cx="744998" cy="7449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90BDC7-0C1C-48B7-B6C4-26423B1D3921}">
      <dsp:nvSpPr>
        <dsp:cNvPr id="0" name=""/>
        <dsp:cNvSpPr/>
      </dsp:nvSpPr>
      <dsp:spPr>
        <a:xfrm>
          <a:off x="1672406" y="982701"/>
          <a:ext cx="3027703" cy="128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100000"/>
            </a:lnSpc>
            <a:spcBef>
              <a:spcPct val="0"/>
            </a:spcBef>
            <a:spcAft>
              <a:spcPct val="35000"/>
            </a:spcAft>
          </a:pPr>
          <a:r>
            <a:rPr lang="en-US" sz="1700" b="0" i="0" kern="1200"/>
            <a:t>Când vorbești, nu faci decât să repeți ceea ce știi deja. Dar dacă ascultați, s-ar putea să aflați ceva nou.</a:t>
          </a:r>
          <a:endParaRPr lang="en-US" sz="1700" kern="1200"/>
        </a:p>
      </dsp:txBody>
      <dsp:txXfrm>
        <a:off x="1672406" y="982701"/>
        <a:ext cx="3027703" cy="1284480"/>
      </dsp:txXfrm>
    </dsp:sp>
    <dsp:sp modelId="{2F38BB5D-257C-4658-AA77-11DE07374A3D}">
      <dsp:nvSpPr>
        <dsp:cNvPr id="0" name=""/>
        <dsp:cNvSpPr/>
      </dsp:nvSpPr>
      <dsp:spPr>
        <a:xfrm>
          <a:off x="5227663" y="982701"/>
          <a:ext cx="1284480" cy="12844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D91CF0-0DC4-4E0D-B6F6-8C92D0C96A14}">
      <dsp:nvSpPr>
        <dsp:cNvPr id="0" name=""/>
        <dsp:cNvSpPr/>
      </dsp:nvSpPr>
      <dsp:spPr>
        <a:xfrm>
          <a:off x="5497404" y="1252442"/>
          <a:ext cx="744998" cy="7449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52FF07-E13A-4BBA-9BB9-39491A816E1C}">
      <dsp:nvSpPr>
        <dsp:cNvPr id="0" name=""/>
        <dsp:cNvSpPr/>
      </dsp:nvSpPr>
      <dsp:spPr>
        <a:xfrm>
          <a:off x="6787389" y="982701"/>
          <a:ext cx="3027703" cy="128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100000"/>
            </a:lnSpc>
            <a:spcBef>
              <a:spcPct val="0"/>
            </a:spcBef>
            <a:spcAft>
              <a:spcPct val="35000"/>
            </a:spcAft>
          </a:pPr>
          <a:r>
            <a:rPr lang="en-US" sz="1700" b="0" i="0" kern="1200"/>
            <a:t>Majoritatea oamenilor nu ascultă cu intenția de a înțelege; ei ascultă cu intenția de a răspunde.</a:t>
          </a:r>
          <a:endParaRPr lang="en-US" sz="1700" kern="1200"/>
        </a:p>
      </dsp:txBody>
      <dsp:txXfrm>
        <a:off x="6787389" y="982701"/>
        <a:ext cx="3027703" cy="1284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4B616-60B2-534B-B172-ACA0DB48AB4E}">
      <dsp:nvSpPr>
        <dsp:cNvPr id="0" name=""/>
        <dsp:cNvSpPr/>
      </dsp:nvSpPr>
      <dsp:spPr>
        <a:xfrm>
          <a:off x="3222" y="563373"/>
          <a:ext cx="2556733" cy="1534040"/>
        </a:xfrm>
        <a:prstGeom prst="rect">
          <a:avLst/>
        </a:prstGeom>
        <a:solidFill>
          <a:srgbClr val="A6A1F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0" kern="1200" dirty="0"/>
            <a:t>Neascultarea</a:t>
          </a:r>
          <a:r>
            <a:rPr lang="en-US" sz="1200" b="0" i="0" kern="1200" dirty="0"/>
            <a:t>: Când mintea noastră rătăcește, oamenii observă când nu sunt ascultați. </a:t>
          </a:r>
          <a:endParaRPr lang="en-US" sz="1200" kern="1200" dirty="0"/>
        </a:p>
      </dsp:txBody>
      <dsp:txXfrm>
        <a:off x="3222" y="563373"/>
        <a:ext cx="2556733" cy="1534040"/>
      </dsp:txXfrm>
    </dsp:sp>
    <dsp:sp modelId="{6FB2D4A3-52FE-C342-9A15-8B5C4924DDEE}">
      <dsp:nvSpPr>
        <dsp:cNvPr id="0" name=""/>
        <dsp:cNvSpPr/>
      </dsp:nvSpPr>
      <dsp:spPr>
        <a:xfrm>
          <a:off x="2815629" y="563373"/>
          <a:ext cx="2556733" cy="1534040"/>
        </a:xfrm>
        <a:prstGeom prst="rect">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i="0" kern="1200" dirty="0" err="1"/>
            <a:t>Ascultarea</a:t>
          </a:r>
          <a:r>
            <a:rPr lang="en-US" sz="1200" b="1" i="0" kern="1200" dirty="0"/>
            <a:t> </a:t>
          </a:r>
          <a:r>
            <a:rPr lang="en-US" sz="1200" b="1" i="0" kern="1200" dirty="0" err="1"/>
            <a:t>parțială</a:t>
          </a:r>
          <a:r>
            <a:rPr lang="en-US" sz="1200" b="1" i="0" kern="1200" dirty="0"/>
            <a:t>: </a:t>
          </a:r>
          <a:r>
            <a:rPr lang="en-GB" sz="1200" b="0" i="0" kern="1200" dirty="0" err="1"/>
            <a:t>Asistentul</a:t>
          </a:r>
          <a:r>
            <a:rPr lang="en-GB" sz="1200" b="0" i="0" kern="1200" dirty="0"/>
            <a:t> social </a:t>
          </a:r>
          <a:r>
            <a:rPr lang="en-GB" sz="1200" b="0" i="0" kern="1200" dirty="0" err="1"/>
            <a:t>captează</a:t>
          </a:r>
          <a:r>
            <a:rPr lang="en-GB" sz="1200" b="0" i="0" kern="1200" dirty="0"/>
            <a:t> </a:t>
          </a:r>
          <a:r>
            <a:rPr lang="en-GB" sz="1200" b="0" i="0" kern="1200" dirty="0" err="1"/>
            <a:t>fragmente</a:t>
          </a:r>
          <a:r>
            <a:rPr lang="en-GB" sz="1200" b="0" i="0" kern="1200" dirty="0"/>
            <a:t>, </a:t>
          </a:r>
          <a:r>
            <a:rPr lang="en-GB" sz="1200" b="0" i="0" kern="1200" dirty="0" err="1"/>
            <a:t>dar</a:t>
          </a:r>
          <a:r>
            <a:rPr lang="en-GB" sz="1200" b="0" i="0" kern="1200" dirty="0"/>
            <a:t> nu </a:t>
          </a:r>
          <a:r>
            <a:rPr lang="en-GB" sz="1200" b="0" i="0" kern="1200" dirty="0" err="1"/>
            <a:t>neapărat</a:t>
          </a:r>
          <a:r>
            <a:rPr lang="en-GB" sz="1200" b="0" i="0" kern="1200" dirty="0"/>
            <a:t> </a:t>
          </a:r>
          <a:r>
            <a:rPr lang="en-GB" sz="1200" b="0" i="0" kern="1200" dirty="0" err="1"/>
            <a:t>punctele</a:t>
          </a:r>
          <a:r>
            <a:rPr lang="en-GB" sz="1200" b="0" i="0" kern="1200" dirty="0"/>
            <a:t> </a:t>
          </a:r>
          <a:r>
            <a:rPr lang="en-GB" sz="1200" b="0" i="0" kern="1200" dirty="0" err="1"/>
            <a:t>esențiale</a:t>
          </a:r>
          <a:r>
            <a:rPr lang="en-GB" sz="1200" b="0" i="0" kern="1200" dirty="0"/>
            <a:t> pe care le prezintă</a:t>
          </a:r>
          <a:r>
            <a:rPr lang="en-GB" sz="1200" b="0" i="0" kern="1200" dirty="0">
              <a:latin typeface="Aptos Display" panose="02110004020202020204"/>
            </a:rPr>
            <a:t> beneficiarul</a:t>
          </a:r>
          <a:r>
            <a:rPr lang="en-GB" sz="1200" b="0" i="0" kern="1200" dirty="0"/>
            <a:t> </a:t>
          </a:r>
          <a:r>
            <a:rPr lang="en-US" sz="1200" b="0" i="0" kern="1200" dirty="0"/>
            <a:t>- </a:t>
          </a:r>
          <a:r>
            <a:rPr lang="en-US" sz="1200" b="0" i="0" kern="1200" dirty="0" err="1"/>
            <a:t>Ascultarea</a:t>
          </a:r>
          <a:r>
            <a:rPr lang="en-US" sz="1200" b="0" i="0" kern="1200" dirty="0"/>
            <a:t> parțială poate fi mai rea decât neascultarea, deoarece are o </a:t>
          </a:r>
          <a:r>
            <a:rPr lang="en-GB" sz="1200" b="0" i="0" kern="1200" dirty="0"/>
            <a:t>pretenție</a:t>
          </a:r>
          <a:r>
            <a:rPr lang="en-US" sz="1200" b="0" i="0" kern="1200" dirty="0"/>
            <a:t>.</a:t>
          </a:r>
          <a:endParaRPr lang="en-US" sz="1200" kern="1200" dirty="0"/>
        </a:p>
      </dsp:txBody>
      <dsp:txXfrm>
        <a:off x="2815629" y="563373"/>
        <a:ext cx="2556733" cy="1534040"/>
      </dsp:txXfrm>
    </dsp:sp>
    <dsp:sp modelId="{8ED790F7-8CBB-944D-BA39-5B9589121084}">
      <dsp:nvSpPr>
        <dsp:cNvPr id="0" name=""/>
        <dsp:cNvSpPr/>
      </dsp:nvSpPr>
      <dsp:spPr>
        <a:xfrm>
          <a:off x="5628036" y="563373"/>
          <a:ext cx="2556733" cy="1534040"/>
        </a:xfrm>
        <a:prstGeom prst="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b="1" i="0" kern="1200" dirty="0" err="1"/>
            <a:t>Ascultarea</a:t>
          </a:r>
          <a:r>
            <a:rPr lang="en-GB" sz="1200" b="1" i="0" kern="1200" dirty="0"/>
            <a:t> </a:t>
          </a:r>
          <a:r>
            <a:rPr lang="en-US" sz="1200" b="1" i="0" kern="1200" dirty="0"/>
            <a:t>la </a:t>
          </a:r>
          <a:r>
            <a:rPr lang="en-US" sz="1200" b="1" i="0" kern="1200" dirty="0" err="1"/>
            <a:t>reportofon</a:t>
          </a:r>
          <a:r>
            <a:rPr lang="en-GB" sz="1200" b="1" i="0" kern="1200" dirty="0"/>
            <a:t>: </a:t>
          </a:r>
          <a:r>
            <a:rPr lang="en-GB" sz="1200" b="1" i="0" kern="1200" dirty="0" err="1"/>
            <a:t>Simpla</a:t>
          </a:r>
          <a:r>
            <a:rPr lang="en-GB" sz="1200" b="1" i="0" kern="1200" dirty="0"/>
            <a:t> </a:t>
          </a:r>
          <a:r>
            <a:rPr lang="en-GB" sz="1200" b="1" i="0" kern="1200" dirty="0" err="1"/>
            <a:t>repetare</a:t>
          </a:r>
          <a:r>
            <a:rPr lang="en-GB" sz="1200" b="1" i="0" kern="1200" dirty="0"/>
            <a:t> a </a:t>
          </a:r>
          <a:r>
            <a:rPr lang="en-GB" sz="1200" b="1" i="0" kern="1200" dirty="0" err="1"/>
            <a:t>cuvintelor</a:t>
          </a:r>
          <a:r>
            <a:rPr lang="en-GB" sz="1200" b="1" i="0" kern="1200" dirty="0"/>
            <a:t> </a:t>
          </a:r>
          <a:r>
            <a:rPr lang="en-GB" sz="1200" b="1" i="0" kern="1200" dirty="0" err="1">
              <a:latin typeface="Aptos Display" panose="02110004020202020204"/>
            </a:rPr>
            <a:t>beneficiarului</a:t>
          </a:r>
          <a:r>
            <a:rPr lang="en-GB" sz="1200" b="1" i="0" kern="1200" dirty="0"/>
            <a:t>, </a:t>
          </a:r>
          <a:r>
            <a:rPr lang="en-GB" sz="1200" b="1" i="0" kern="1200" dirty="0" err="1"/>
            <a:t>dar</a:t>
          </a:r>
          <a:r>
            <a:rPr lang="en-GB" sz="1200" b="1" i="0" kern="1200" dirty="0"/>
            <a:t> </a:t>
          </a:r>
          <a:r>
            <a:rPr lang="en-GB" sz="1200" b="1" i="0" kern="1200" dirty="0" err="1"/>
            <a:t>fără</a:t>
          </a:r>
          <a:r>
            <a:rPr lang="en-GB" sz="1200" b="1" i="0" kern="1200" dirty="0"/>
            <a:t> a fi </a:t>
          </a:r>
          <a:r>
            <a:rPr lang="en-GB" sz="1200" b="1" i="0" kern="1200" dirty="0" err="1"/>
            <a:t>vizibil</a:t>
          </a:r>
          <a:r>
            <a:rPr lang="en-GB" sz="1200" b="1" i="0" kern="1200" dirty="0"/>
            <a:t> </a:t>
          </a:r>
          <a:r>
            <a:rPr lang="en-GB" sz="1200" b="1" i="0" kern="1200" dirty="0" err="1"/>
            <a:t>conectat</a:t>
          </a:r>
          <a:r>
            <a:rPr lang="en-GB" sz="1200" b="1" i="0" kern="1200" dirty="0"/>
            <a:t> la</a:t>
          </a:r>
          <a:r>
            <a:rPr lang="en-GB" sz="1200" b="1" i="0" kern="1200" dirty="0">
              <a:latin typeface="Aptos Display" panose="02110004020202020204"/>
            </a:rPr>
            <a:t> </a:t>
          </a:r>
          <a:r>
            <a:rPr lang="en-GB" sz="1200" b="1" i="0" kern="1200" dirty="0" err="1">
              <a:latin typeface="Aptos Display" panose="02110004020202020204"/>
            </a:rPr>
            <a:t>beneficiar</a:t>
          </a:r>
          <a:r>
            <a:rPr lang="en-GB" sz="1200" b="1" i="0" kern="1200" dirty="0"/>
            <a:t> - "a nu fi prezent în totalitate" nu este doar fizic, ci și psihologic, social </a:t>
          </a:r>
          <a:r>
            <a:rPr lang="en-US" sz="1200" b="0" i="0" kern="1200" dirty="0"/>
            <a:t>și emoțional.</a:t>
          </a:r>
          <a:endParaRPr lang="en-US" sz="1200" kern="1200" dirty="0"/>
        </a:p>
      </dsp:txBody>
      <dsp:txXfrm>
        <a:off x="5628036" y="563373"/>
        <a:ext cx="2556733" cy="1534040"/>
      </dsp:txXfrm>
    </dsp:sp>
    <dsp:sp modelId="{D2EAD928-9F4C-ED42-9249-FC5B2FA53C2E}">
      <dsp:nvSpPr>
        <dsp:cNvPr id="0" name=""/>
        <dsp:cNvSpPr/>
      </dsp:nvSpPr>
      <dsp:spPr>
        <a:xfrm>
          <a:off x="8440443" y="563373"/>
          <a:ext cx="2556733" cy="1534040"/>
        </a:xfrm>
        <a:prstGeom prst="rect">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i="0" kern="1200" dirty="0" err="1">
              <a:latin typeface="Aptos Display" panose="02110004020202020204"/>
            </a:rPr>
            <a:t>Ascultarea</a:t>
          </a:r>
          <a:r>
            <a:rPr lang="en-US" sz="1200" b="1" i="0" kern="1200" dirty="0">
              <a:latin typeface="Aptos Display" panose="02110004020202020204"/>
            </a:rPr>
            <a:t> din </a:t>
          </a:r>
          <a:r>
            <a:rPr lang="en-US" sz="1200" b="1" i="0" kern="1200" dirty="0" err="1">
              <a:latin typeface="Aptos Display" panose="02110004020202020204"/>
            </a:rPr>
            <a:t>simpatie</a:t>
          </a:r>
          <a:r>
            <a:rPr lang="en-US" sz="1200" b="1" i="0" kern="1200" dirty="0"/>
            <a:t>: </a:t>
          </a:r>
          <a:r>
            <a:rPr lang="en-US" sz="1200" b="0" i="0" kern="1200" dirty="0" err="1"/>
            <a:t>Atunci</a:t>
          </a:r>
          <a:r>
            <a:rPr lang="en-US" sz="1200" b="0" i="0" kern="1200" dirty="0"/>
            <a:t> </a:t>
          </a:r>
          <a:r>
            <a:rPr lang="en-US" sz="1200" b="0" i="0" kern="1200" dirty="0" err="1"/>
            <a:t>când</a:t>
          </a:r>
          <a:r>
            <a:rPr lang="en-US" sz="1200" b="0" i="0" kern="1200" dirty="0"/>
            <a:t> </a:t>
          </a:r>
          <a:r>
            <a:rPr lang="en-US" sz="1200" b="0" i="0" kern="1200" dirty="0" err="1"/>
            <a:t>asistentul</a:t>
          </a:r>
          <a:r>
            <a:rPr lang="en-US" sz="1200" b="0" i="0" kern="1200" dirty="0"/>
            <a:t> social "</a:t>
          </a:r>
          <a:r>
            <a:rPr lang="en-US" sz="1200" b="0" i="0" kern="1200" dirty="0" err="1"/>
            <a:t>ia</a:t>
          </a:r>
          <a:r>
            <a:rPr lang="en-US" sz="1200" b="0" i="0" kern="1200" dirty="0"/>
            <a:t> </a:t>
          </a:r>
          <a:r>
            <a:rPr lang="en-US" sz="1200" b="0" i="0" kern="1200" dirty="0" err="1"/>
            <a:t>partea</a:t>
          </a:r>
          <a:r>
            <a:rPr lang="en-US" sz="1200" b="0" i="0" kern="1200" dirty="0"/>
            <a:t>" din simpatie.</a:t>
          </a:r>
          <a:endParaRPr lang="en-US" sz="1200" kern="1200" dirty="0"/>
        </a:p>
      </dsp:txBody>
      <dsp:txXfrm>
        <a:off x="8440443" y="563373"/>
        <a:ext cx="2556733" cy="1534040"/>
      </dsp:txXfrm>
    </dsp:sp>
    <dsp:sp modelId="{32F84DFF-CACC-8640-8A79-A767DBBC1C5D}">
      <dsp:nvSpPr>
        <dsp:cNvPr id="0" name=""/>
        <dsp:cNvSpPr/>
      </dsp:nvSpPr>
      <dsp:spPr>
        <a:xfrm>
          <a:off x="3222" y="2353086"/>
          <a:ext cx="2556733" cy="1534040"/>
        </a:xfrm>
        <a:prstGeom prst="rect">
          <a:avLst/>
        </a:prstGeom>
        <a:solidFill>
          <a:schemeClr val="accent3">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0" kern="1200" dirty="0"/>
            <a:t>Repetiție</a:t>
          </a:r>
          <a:r>
            <a:rPr lang="en-US" sz="1200" b="0" i="0" kern="1200" dirty="0"/>
            <a:t>: Atunci când asistentul social se oprește din ascultat pentru a repeta răspunsul. Ascultătorii buni nu au nevoie să repete; ei ajută </a:t>
          </a:r>
          <a:r>
            <a:rPr lang="en-US" sz="1200" b="0" i="0" kern="1200" dirty="0">
              <a:latin typeface="Aptos Display" panose="02110004020202020204"/>
            </a:rPr>
            <a:t>beneficiarii</a:t>
          </a:r>
          <a:r>
            <a:rPr lang="en-US" sz="1200" b="0" i="0" kern="1200" dirty="0"/>
            <a:t> să avanseze în gestionarea problemelor. </a:t>
          </a:r>
          <a:endParaRPr lang="en-US" sz="1200" kern="1200" dirty="0"/>
        </a:p>
      </dsp:txBody>
      <dsp:txXfrm>
        <a:off x="3222" y="2353086"/>
        <a:ext cx="2556733" cy="1534040"/>
      </dsp:txXfrm>
    </dsp:sp>
    <dsp:sp modelId="{979A8D1F-4497-E842-98E3-974E9AC4FF0F}">
      <dsp:nvSpPr>
        <dsp:cNvPr id="0" name=""/>
        <dsp:cNvSpPr/>
      </dsp:nvSpPr>
      <dsp:spPr>
        <a:xfrm>
          <a:off x="2815629" y="2353086"/>
          <a:ext cx="2556733" cy="1534040"/>
        </a:xfrm>
        <a:prstGeom prst="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0" kern="1200" dirty="0"/>
            <a:t>Ascultarea evaluativă: </a:t>
          </a:r>
          <a:r>
            <a:rPr lang="en-US" sz="1200" b="0" i="0" kern="1200" dirty="0"/>
            <a:t>Asistentul social judecă </a:t>
          </a:r>
          <a:r>
            <a:rPr lang="en-US" sz="1200" b="0" i="0" kern="1200" dirty="0" err="1"/>
            <a:t>ceea</a:t>
          </a:r>
          <a:r>
            <a:rPr lang="en-US" sz="1200" b="0" i="0" kern="1200" dirty="0"/>
            <a:t> </a:t>
          </a:r>
          <a:r>
            <a:rPr lang="en-US" sz="1200" b="0" i="0" kern="1200" dirty="0" err="1"/>
            <a:t>ce</a:t>
          </a:r>
          <a:r>
            <a:rPr lang="en-US" sz="1200" b="0" i="0" kern="1200" dirty="0"/>
            <a:t> </a:t>
          </a:r>
          <a:r>
            <a:rPr lang="en-GB" sz="1200" b="0" i="0" kern="1200" dirty="0" err="1"/>
            <a:t>spune</a:t>
          </a:r>
          <a:r>
            <a:rPr lang="en-GB" sz="1200" b="0" i="0" kern="1200" dirty="0"/>
            <a:t> </a:t>
          </a:r>
          <a:r>
            <a:rPr lang="en-US" sz="1200" b="0" i="0" kern="1200" dirty="0" err="1">
              <a:latin typeface="Aptos Display" panose="02110004020202020204"/>
            </a:rPr>
            <a:t>beneficiarul</a:t>
          </a:r>
          <a:r>
            <a:rPr lang="en-US" sz="1200" b="0" i="0" kern="1200" dirty="0"/>
            <a:t> </a:t>
          </a:r>
          <a:r>
            <a:rPr lang="en-US" sz="1200" b="0" i="0" kern="1200" dirty="0" err="1"/>
            <a:t>în</a:t>
          </a:r>
          <a:r>
            <a:rPr lang="en-US" sz="1200" b="0" i="0" kern="1200" dirty="0"/>
            <a:t> </a:t>
          </a:r>
          <a:r>
            <a:rPr lang="en-US" sz="1200" b="0" i="0" kern="1200" dirty="0" err="1"/>
            <a:t>termeni</a:t>
          </a:r>
          <a:r>
            <a:rPr lang="en-US" sz="1200" b="0" i="0" kern="1200" dirty="0"/>
            <a:t> de bine </a:t>
          </a:r>
          <a:r>
            <a:rPr lang="en-US" sz="1200" b="0" i="0" kern="1200" dirty="0" err="1"/>
            <a:t>sau</a:t>
          </a:r>
          <a:r>
            <a:rPr lang="en-US" sz="1200" b="0" i="0" kern="1200" dirty="0"/>
            <a:t> </a:t>
          </a:r>
          <a:r>
            <a:rPr lang="en-US" sz="1200" b="0" i="0" kern="1200" dirty="0" err="1"/>
            <a:t>rău</a:t>
          </a:r>
          <a:r>
            <a:rPr lang="en-US" sz="1200" b="0" i="0" kern="1200" dirty="0"/>
            <a:t>.</a:t>
          </a:r>
          <a:endParaRPr lang="en-US" sz="1200" kern="1200" dirty="0"/>
        </a:p>
      </dsp:txBody>
      <dsp:txXfrm>
        <a:off x="2815629" y="2353086"/>
        <a:ext cx="2556733" cy="1534040"/>
      </dsp:txXfrm>
    </dsp:sp>
    <dsp:sp modelId="{71479D2F-35E0-544D-85E3-88791F53430E}">
      <dsp:nvSpPr>
        <dsp:cNvPr id="0" name=""/>
        <dsp:cNvSpPr/>
      </dsp:nvSpPr>
      <dsp:spPr>
        <a:xfrm>
          <a:off x="5628036" y="2353086"/>
          <a:ext cx="2556733" cy="1534040"/>
        </a:xfrm>
        <a:prstGeom prst="rect">
          <a:avLst/>
        </a:prstGeom>
        <a:solidFill>
          <a:schemeClr val="accent3">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0" kern="1200" dirty="0"/>
            <a:t>Ascultarea centrată pe fapte</a:t>
          </a:r>
          <a:r>
            <a:rPr lang="en-US" sz="1200" b="0" i="0" kern="1200" dirty="0"/>
            <a:t>: Mai degrabă decât ascultarea centrată pe persoană. În care faptele sunt înlocuite cu înțelegerea.</a:t>
          </a:r>
          <a:endParaRPr lang="en-US" sz="1200" kern="1200" dirty="0"/>
        </a:p>
      </dsp:txBody>
      <dsp:txXfrm>
        <a:off x="5628036" y="2353086"/>
        <a:ext cx="2556733" cy="1534040"/>
      </dsp:txXfrm>
    </dsp:sp>
    <dsp:sp modelId="{7CECB231-4883-744E-BA31-B49F7FD065C7}">
      <dsp:nvSpPr>
        <dsp:cNvPr id="0" name=""/>
        <dsp:cNvSpPr/>
      </dsp:nvSpPr>
      <dsp:spPr>
        <a:xfrm>
          <a:off x="8440443" y="2353086"/>
          <a:ext cx="2556733" cy="1534040"/>
        </a:xfrm>
        <a:prstGeom prst="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0" kern="1200" dirty="0"/>
            <a:t>Ascultarea bazată pe </a:t>
          </a:r>
          <a:r>
            <a:rPr lang="en-US" sz="1200" b="1" i="0" kern="1200" dirty="0" err="1"/>
            <a:t>stereotipuri</a:t>
          </a:r>
          <a:r>
            <a:rPr lang="en-US" sz="1200" b="1" i="0" kern="1200" dirty="0"/>
            <a:t>: </a:t>
          </a:r>
          <a:r>
            <a:rPr lang="en-US" sz="1200" b="0" i="0" kern="1200" dirty="0"/>
            <a:t>Când </a:t>
          </a:r>
          <a:r>
            <a:rPr lang="en-US" sz="1200" b="0" i="0" kern="1200" dirty="0" err="1"/>
            <a:t>etichetele</a:t>
          </a:r>
          <a:r>
            <a:rPr lang="en-US" sz="1200" b="0" i="0" kern="1200" dirty="0"/>
            <a:t> </a:t>
          </a:r>
          <a:r>
            <a:rPr lang="en-US" sz="1200" b="0" i="0" kern="1200" dirty="0" err="1"/>
            <a:t>stereotip</a:t>
          </a:r>
          <a:r>
            <a:rPr lang="ro-RO" sz="1200" b="0" i="0" kern="1200" dirty="0" err="1"/>
            <a:t>ice</a:t>
          </a:r>
          <a:r>
            <a:rPr lang="en-US" sz="1200" b="0" i="0" kern="1200" dirty="0"/>
            <a:t> înlocuiesc înțelegerea. </a:t>
          </a:r>
          <a:endParaRPr lang="en-US" sz="1200" kern="1200" dirty="0"/>
        </a:p>
      </dsp:txBody>
      <dsp:txXfrm>
        <a:off x="8440443" y="2353086"/>
        <a:ext cx="2556733" cy="1534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D2D93-555B-414F-B4FC-9356A98559F2}">
      <dsp:nvSpPr>
        <dsp:cNvPr id="0" name=""/>
        <dsp:cNvSpPr/>
      </dsp:nvSpPr>
      <dsp:spPr>
        <a:xfrm>
          <a:off x="5682381" y="2199494"/>
          <a:ext cx="4882086" cy="464685"/>
        </a:xfrm>
        <a:custGeom>
          <a:avLst/>
          <a:gdLst/>
          <a:ahLst/>
          <a:cxnLst/>
          <a:rect l="0" t="0" r="0" b="0"/>
          <a:pathLst>
            <a:path>
              <a:moveTo>
                <a:pt x="0" y="0"/>
              </a:moveTo>
              <a:lnTo>
                <a:pt x="0" y="316669"/>
              </a:lnTo>
              <a:lnTo>
                <a:pt x="4882086" y="316669"/>
              </a:lnTo>
              <a:lnTo>
                <a:pt x="4882086" y="46468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8C3113-B025-A147-9AE6-F9C81082C125}">
      <dsp:nvSpPr>
        <dsp:cNvPr id="0" name=""/>
        <dsp:cNvSpPr/>
      </dsp:nvSpPr>
      <dsp:spPr>
        <a:xfrm>
          <a:off x="5682381" y="2199494"/>
          <a:ext cx="2929251" cy="464685"/>
        </a:xfrm>
        <a:custGeom>
          <a:avLst/>
          <a:gdLst/>
          <a:ahLst/>
          <a:cxnLst/>
          <a:rect l="0" t="0" r="0" b="0"/>
          <a:pathLst>
            <a:path>
              <a:moveTo>
                <a:pt x="0" y="0"/>
              </a:moveTo>
              <a:lnTo>
                <a:pt x="0" y="316669"/>
              </a:lnTo>
              <a:lnTo>
                <a:pt x="2929251" y="316669"/>
              </a:lnTo>
              <a:lnTo>
                <a:pt x="2929251" y="46468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4EC866-2A98-904D-80C2-27256788A7FB}">
      <dsp:nvSpPr>
        <dsp:cNvPr id="0" name=""/>
        <dsp:cNvSpPr/>
      </dsp:nvSpPr>
      <dsp:spPr>
        <a:xfrm>
          <a:off x="5682381" y="2199494"/>
          <a:ext cx="932031" cy="393664"/>
        </a:xfrm>
        <a:custGeom>
          <a:avLst/>
          <a:gdLst/>
          <a:ahLst/>
          <a:cxnLst/>
          <a:rect l="0" t="0" r="0" b="0"/>
          <a:pathLst>
            <a:path>
              <a:moveTo>
                <a:pt x="0" y="0"/>
              </a:moveTo>
              <a:lnTo>
                <a:pt x="0" y="245648"/>
              </a:lnTo>
              <a:lnTo>
                <a:pt x="932031" y="245648"/>
              </a:lnTo>
              <a:lnTo>
                <a:pt x="932031" y="39366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C9B615-C96E-EC42-9EF1-BAA3FA62CB98}">
      <dsp:nvSpPr>
        <dsp:cNvPr id="0" name=""/>
        <dsp:cNvSpPr/>
      </dsp:nvSpPr>
      <dsp:spPr>
        <a:xfrm>
          <a:off x="4723715" y="2199494"/>
          <a:ext cx="958665" cy="473563"/>
        </a:xfrm>
        <a:custGeom>
          <a:avLst/>
          <a:gdLst/>
          <a:ahLst/>
          <a:cxnLst/>
          <a:rect l="0" t="0" r="0" b="0"/>
          <a:pathLst>
            <a:path>
              <a:moveTo>
                <a:pt x="958665" y="0"/>
              </a:moveTo>
              <a:lnTo>
                <a:pt x="958665" y="325547"/>
              </a:lnTo>
              <a:lnTo>
                <a:pt x="0" y="325547"/>
              </a:lnTo>
              <a:lnTo>
                <a:pt x="0" y="47356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874362-5ACC-544A-B85F-BED5DEAB8758}">
      <dsp:nvSpPr>
        <dsp:cNvPr id="0" name=""/>
        <dsp:cNvSpPr/>
      </dsp:nvSpPr>
      <dsp:spPr>
        <a:xfrm>
          <a:off x="2753130" y="2199494"/>
          <a:ext cx="2929251" cy="464685"/>
        </a:xfrm>
        <a:custGeom>
          <a:avLst/>
          <a:gdLst/>
          <a:ahLst/>
          <a:cxnLst/>
          <a:rect l="0" t="0" r="0" b="0"/>
          <a:pathLst>
            <a:path>
              <a:moveTo>
                <a:pt x="2929251" y="0"/>
              </a:moveTo>
              <a:lnTo>
                <a:pt x="2929251" y="316669"/>
              </a:lnTo>
              <a:lnTo>
                <a:pt x="0" y="316669"/>
              </a:lnTo>
              <a:lnTo>
                <a:pt x="0" y="46468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AC79F4-8909-D647-B70F-1E0305DA0738}">
      <dsp:nvSpPr>
        <dsp:cNvPr id="0" name=""/>
        <dsp:cNvSpPr/>
      </dsp:nvSpPr>
      <dsp:spPr>
        <a:xfrm>
          <a:off x="800295" y="2199494"/>
          <a:ext cx="4882086" cy="464685"/>
        </a:xfrm>
        <a:custGeom>
          <a:avLst/>
          <a:gdLst/>
          <a:ahLst/>
          <a:cxnLst/>
          <a:rect l="0" t="0" r="0" b="0"/>
          <a:pathLst>
            <a:path>
              <a:moveTo>
                <a:pt x="4882086" y="0"/>
              </a:moveTo>
              <a:lnTo>
                <a:pt x="4882086" y="316669"/>
              </a:lnTo>
              <a:lnTo>
                <a:pt x="0" y="316669"/>
              </a:lnTo>
              <a:lnTo>
                <a:pt x="0" y="46468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E87510-1158-B44E-B44B-981F5AE42E33}">
      <dsp:nvSpPr>
        <dsp:cNvPr id="0" name=""/>
        <dsp:cNvSpPr/>
      </dsp:nvSpPr>
      <dsp:spPr>
        <a:xfrm>
          <a:off x="4504199" y="475347"/>
          <a:ext cx="2356364" cy="17241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58549A-DA1C-A942-AC13-9E31D6FEF532}">
      <dsp:nvSpPr>
        <dsp:cNvPr id="0" name=""/>
        <dsp:cNvSpPr/>
      </dsp:nvSpPr>
      <dsp:spPr>
        <a:xfrm>
          <a:off x="4681729" y="644001"/>
          <a:ext cx="2356364" cy="172414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0" kern="1200" dirty="0"/>
            <a:t>Include:</a:t>
          </a:r>
          <a:endParaRPr lang="en-US" sz="1200" kern="1200" dirty="0"/>
        </a:p>
      </dsp:txBody>
      <dsp:txXfrm>
        <a:off x="4732228" y="694500"/>
        <a:ext cx="2255366" cy="1623149"/>
      </dsp:txXfrm>
    </dsp:sp>
    <dsp:sp modelId="{98753797-7E27-8347-B6F6-509E26DC8A1B}">
      <dsp:nvSpPr>
        <dsp:cNvPr id="0" name=""/>
        <dsp:cNvSpPr/>
      </dsp:nvSpPr>
      <dsp:spPr>
        <a:xfrm>
          <a:off x="1408" y="2664180"/>
          <a:ext cx="1597773" cy="10145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FC2C13-C675-6D47-9669-1E76A0CD4799}">
      <dsp:nvSpPr>
        <dsp:cNvPr id="0" name=""/>
        <dsp:cNvSpPr/>
      </dsp:nvSpPr>
      <dsp:spPr>
        <a:xfrm>
          <a:off x="178939" y="2832834"/>
          <a:ext cx="1597773" cy="101458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err="1"/>
            <a:t>transmiterea</a:t>
          </a:r>
          <a:r>
            <a:rPr lang="en-US" sz="1200" b="0" i="0" kern="1200" dirty="0"/>
            <a:t> </a:t>
          </a:r>
          <a:r>
            <a:rPr lang="en-US" sz="1200" b="0" i="0" kern="1200" dirty="0" err="1"/>
            <a:t>unei</a:t>
          </a:r>
          <a:r>
            <a:rPr lang="en-US" sz="1200" b="0" i="0" kern="1200" dirty="0"/>
            <a:t> </a:t>
          </a:r>
          <a:r>
            <a:rPr lang="en-US" sz="1200" b="1" i="0" kern="1200" dirty="0" err="1"/>
            <a:t>acceptări</a:t>
          </a:r>
          <a:r>
            <a:rPr lang="en-US" sz="1200" b="1" i="0" kern="1200" dirty="0"/>
            <a:t> </a:t>
          </a:r>
          <a:r>
            <a:rPr lang="en-US" sz="1200" b="0" i="0" kern="1200" dirty="0"/>
            <a:t>a </a:t>
          </a:r>
          <a:r>
            <a:rPr lang="ro-RO" sz="1200" b="0" i="0" kern="1200" dirty="0"/>
            <a:t>beneficiarului</a:t>
          </a:r>
          <a:r>
            <a:rPr lang="en-US" sz="1200" b="0" i="0" kern="1200" dirty="0"/>
            <a:t> </a:t>
          </a:r>
          <a:endParaRPr lang="en-US" sz="1200" kern="1200" dirty="0"/>
        </a:p>
      </dsp:txBody>
      <dsp:txXfrm>
        <a:off x="208655" y="2862550"/>
        <a:ext cx="1538341" cy="955154"/>
      </dsp:txXfrm>
    </dsp:sp>
    <dsp:sp modelId="{0BC87C72-9046-7541-995E-7992CB8EACD2}">
      <dsp:nvSpPr>
        <dsp:cNvPr id="0" name=""/>
        <dsp:cNvSpPr/>
      </dsp:nvSpPr>
      <dsp:spPr>
        <a:xfrm>
          <a:off x="1954243" y="2664180"/>
          <a:ext cx="1597773" cy="10145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B1E815-B848-CA4C-A562-D10F3BCC59C6}">
      <dsp:nvSpPr>
        <dsp:cNvPr id="0" name=""/>
        <dsp:cNvSpPr/>
      </dsp:nvSpPr>
      <dsp:spPr>
        <a:xfrm>
          <a:off x="2131773" y="2832834"/>
          <a:ext cx="1597773" cy="101458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err="1"/>
            <a:t>demonstrarea</a:t>
          </a:r>
          <a:r>
            <a:rPr lang="en-US" sz="1200" b="0" i="0" kern="1200" dirty="0"/>
            <a:t> </a:t>
          </a:r>
          <a:r>
            <a:rPr lang="en-US" sz="1200" b="0" i="0" kern="1200" dirty="0" err="1"/>
            <a:t>unei</a:t>
          </a:r>
          <a:r>
            <a:rPr lang="en-US" sz="1200" b="0" i="0" kern="1200" dirty="0"/>
            <a:t> </a:t>
          </a:r>
          <a:r>
            <a:rPr lang="en-US" sz="1200" b="1" i="0" kern="1200" dirty="0" err="1"/>
            <a:t>înțelegeri</a:t>
          </a:r>
          <a:r>
            <a:rPr lang="en-US" sz="1200" b="1" i="0" kern="1200" dirty="0"/>
            <a:t> </a:t>
          </a:r>
          <a:r>
            <a:rPr lang="en-US" sz="1200" b="1" i="0" kern="1200" dirty="0" err="1"/>
            <a:t>empatice</a:t>
          </a:r>
          <a:r>
            <a:rPr lang="en-US" sz="1200" b="1" i="0" kern="1200" dirty="0"/>
            <a:t> </a:t>
          </a:r>
          <a:endParaRPr lang="en-US" sz="1200" kern="1200" dirty="0"/>
        </a:p>
      </dsp:txBody>
      <dsp:txXfrm>
        <a:off x="2161489" y="2862550"/>
        <a:ext cx="1538341" cy="955154"/>
      </dsp:txXfrm>
    </dsp:sp>
    <dsp:sp modelId="{E33186C1-0931-5147-B8E5-81FFC4CD3B1D}">
      <dsp:nvSpPr>
        <dsp:cNvPr id="0" name=""/>
        <dsp:cNvSpPr/>
      </dsp:nvSpPr>
      <dsp:spPr>
        <a:xfrm>
          <a:off x="3924829" y="2673058"/>
          <a:ext cx="1597773" cy="10145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C5225-7370-EA4C-A062-9E811067B6A6}">
      <dsp:nvSpPr>
        <dsp:cNvPr id="0" name=""/>
        <dsp:cNvSpPr/>
      </dsp:nvSpPr>
      <dsp:spPr>
        <a:xfrm>
          <a:off x="4102359" y="2841712"/>
          <a:ext cx="1597773" cy="101458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err="1"/>
            <a:t>transmiterea</a:t>
          </a:r>
          <a:r>
            <a:rPr lang="en-US" sz="1200" b="0" i="0" kern="1200" dirty="0"/>
            <a:t> </a:t>
          </a:r>
          <a:r>
            <a:rPr lang="en-US" sz="1200" b="0" i="0" kern="1200" dirty="0" err="1"/>
            <a:t>unui</a:t>
          </a:r>
          <a:r>
            <a:rPr lang="en-US" sz="1200" b="0" i="0" kern="1200" dirty="0"/>
            <a:t> sentiment de </a:t>
          </a:r>
          <a:r>
            <a:rPr lang="en-US" sz="1200" b="1" i="0" kern="1200" dirty="0" err="1"/>
            <a:t>autenticitate</a:t>
          </a:r>
          <a:r>
            <a:rPr lang="en-US" sz="1200" b="1" i="0" kern="1200" dirty="0"/>
            <a:t> </a:t>
          </a:r>
          <a:r>
            <a:rPr lang="en-US" sz="1200" b="1" i="0" kern="1200" dirty="0" smtClean="0"/>
            <a:t> </a:t>
          </a:r>
          <a:endParaRPr lang="en-US" sz="1200" kern="1200" dirty="0"/>
        </a:p>
      </dsp:txBody>
      <dsp:txXfrm>
        <a:off x="4132075" y="2871428"/>
        <a:ext cx="1538341" cy="955154"/>
      </dsp:txXfrm>
    </dsp:sp>
    <dsp:sp modelId="{E464A61D-D22B-6044-AA88-0EC9EC9B8DCC}">
      <dsp:nvSpPr>
        <dsp:cNvPr id="0" name=""/>
        <dsp:cNvSpPr/>
      </dsp:nvSpPr>
      <dsp:spPr>
        <a:xfrm>
          <a:off x="5815526" y="2593159"/>
          <a:ext cx="1597773" cy="13360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A05CDC-F026-5D4D-89AF-2AB2FAC23402}">
      <dsp:nvSpPr>
        <dsp:cNvPr id="0" name=""/>
        <dsp:cNvSpPr/>
      </dsp:nvSpPr>
      <dsp:spPr>
        <a:xfrm>
          <a:off x="5993056" y="2761813"/>
          <a:ext cx="1597773" cy="133600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err="1"/>
            <a:t>demonstrarea</a:t>
          </a:r>
          <a:r>
            <a:rPr lang="en-US" sz="1200" b="0" i="0" kern="1200" dirty="0"/>
            <a:t> </a:t>
          </a:r>
          <a:r>
            <a:rPr lang="en-US" sz="1200" b="0" i="0" kern="1200" dirty="0" err="1"/>
            <a:t>unei</a:t>
          </a:r>
          <a:r>
            <a:rPr lang="en-US" sz="1200" b="0" i="0" kern="1200" dirty="0"/>
            <a:t> </a:t>
          </a:r>
          <a:r>
            <a:rPr lang="en-US" sz="1200" b="1" i="0" kern="1200" dirty="0" err="1"/>
            <a:t>preocupări</a:t>
          </a:r>
          <a:r>
            <a:rPr lang="en-US" sz="1200" b="1" i="0" kern="1200" dirty="0"/>
            <a:t> </a:t>
          </a:r>
          <a:r>
            <a:rPr lang="en-US" sz="1200" b="1" i="0" kern="1200" dirty="0" err="1"/>
            <a:t>pentru</a:t>
          </a:r>
          <a:r>
            <a:rPr lang="en-US" sz="1200" b="1" i="0" kern="1200" dirty="0"/>
            <a:t> </a:t>
          </a:r>
          <a:r>
            <a:rPr lang="en-US" sz="1200" b="1" i="0" kern="1200" dirty="0" err="1"/>
            <a:t>problema</a:t>
          </a:r>
          <a:r>
            <a:rPr lang="en-US" sz="1200" b="1" i="0" kern="1200" dirty="0"/>
            <a:t> </a:t>
          </a:r>
          <a:r>
            <a:rPr lang="en-US" sz="1200" b="0" i="0" kern="1200" dirty="0" err="1"/>
            <a:t>autodeterminării</a:t>
          </a:r>
          <a:r>
            <a:rPr lang="en-US" sz="1200" b="0" i="0" kern="1200" dirty="0"/>
            <a:t> </a:t>
          </a:r>
          <a:r>
            <a:rPr lang="en-US" sz="1200" b="0" i="0" kern="1200" dirty="0" err="1"/>
            <a:t>utilizatorului</a:t>
          </a:r>
          <a:r>
            <a:rPr lang="en-US" sz="1200" b="0" i="0" kern="1200" dirty="0"/>
            <a:t> </a:t>
          </a:r>
          <a:r>
            <a:rPr lang="en-US" sz="1200" b="0" i="0" kern="1200" dirty="0" err="1"/>
            <a:t>serviciilor</a:t>
          </a:r>
          <a:r>
            <a:rPr lang="en-US" sz="1200" b="0" i="0" kern="1200" dirty="0"/>
            <a:t> </a:t>
          </a:r>
          <a:endParaRPr lang="en-US" sz="1200" kern="1200" dirty="0"/>
        </a:p>
      </dsp:txBody>
      <dsp:txXfrm>
        <a:off x="6032186" y="2800943"/>
        <a:ext cx="1519513" cy="1257747"/>
      </dsp:txXfrm>
    </dsp:sp>
    <dsp:sp modelId="{0ED04D3E-BAC1-EA4B-9F01-ACCAEA51857D}">
      <dsp:nvSpPr>
        <dsp:cNvPr id="0" name=""/>
        <dsp:cNvSpPr/>
      </dsp:nvSpPr>
      <dsp:spPr>
        <a:xfrm>
          <a:off x="7812746" y="2664180"/>
          <a:ext cx="1597773" cy="10145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04D9D-46A0-3845-A2EE-9390A7DE6FE0}">
      <dsp:nvSpPr>
        <dsp:cNvPr id="0" name=""/>
        <dsp:cNvSpPr/>
      </dsp:nvSpPr>
      <dsp:spPr>
        <a:xfrm>
          <a:off x="7990277" y="2832834"/>
          <a:ext cx="1597773" cy="101458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kern="1200" dirty="0" err="1"/>
            <a:t>să</a:t>
          </a:r>
          <a:r>
            <a:rPr lang="en-US" sz="1200" b="0" i="0" kern="1200" dirty="0"/>
            <a:t> </a:t>
          </a:r>
          <a:r>
            <a:rPr lang="en-US" sz="1200" b="0" i="0" kern="1200" dirty="0" err="1"/>
            <a:t>demonstreze</a:t>
          </a:r>
          <a:r>
            <a:rPr lang="en-US" sz="1200" b="0" i="0" kern="1200" dirty="0"/>
            <a:t> </a:t>
          </a:r>
          <a:r>
            <a:rPr lang="en-US" sz="1200" b="1" i="0" kern="1200" dirty="0"/>
            <a:t>respect </a:t>
          </a:r>
          <a:r>
            <a:rPr lang="en-US" sz="1200" b="0" i="0" kern="1200" dirty="0" err="1"/>
            <a:t>pentru</a:t>
          </a:r>
          <a:r>
            <a:rPr lang="en-US" sz="1200" b="0" i="0" kern="1200" dirty="0"/>
            <a:t> </a:t>
          </a:r>
          <a:r>
            <a:rPr lang="en-US" sz="1200" b="1" i="0" kern="1200" dirty="0" err="1"/>
            <a:t>individualitatea</a:t>
          </a:r>
          <a:r>
            <a:rPr lang="en-US" sz="1200" b="1" i="0" kern="1200" dirty="0">
              <a:latin typeface="Aptos Display" panose="02110004020202020204"/>
            </a:rPr>
            <a:t> </a:t>
          </a:r>
          <a:r>
            <a:rPr lang="en-US" sz="1200" b="1" i="0" kern="1200" dirty="0" err="1">
              <a:latin typeface="Aptos Display" panose="02110004020202020204"/>
            </a:rPr>
            <a:t>beneficiarul</a:t>
          </a:r>
          <a:r>
            <a:rPr lang="en-US" sz="1200" b="0" i="0" kern="1200" dirty="0"/>
            <a:t> </a:t>
          </a:r>
          <a:r>
            <a:rPr lang="en-US" sz="1200" b="0" i="0" kern="1200" dirty="0" err="1"/>
            <a:t>serviciilor</a:t>
          </a:r>
          <a:r>
            <a:rPr lang="en-US" sz="1200" b="0" i="0" kern="1200" dirty="0"/>
            <a:t> </a:t>
          </a:r>
          <a:endParaRPr lang="en-US" sz="1200" kern="1200" dirty="0"/>
        </a:p>
      </dsp:txBody>
      <dsp:txXfrm>
        <a:off x="8019993" y="2862550"/>
        <a:ext cx="1538341" cy="955154"/>
      </dsp:txXfrm>
    </dsp:sp>
    <dsp:sp modelId="{3059DEF6-816D-184A-8498-3AECF1FF0711}">
      <dsp:nvSpPr>
        <dsp:cNvPr id="0" name=""/>
        <dsp:cNvSpPr/>
      </dsp:nvSpPr>
      <dsp:spPr>
        <a:xfrm>
          <a:off x="9765581" y="2664180"/>
          <a:ext cx="1597773" cy="10145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0D517-8971-794B-9FE6-7F69FEC1F1D6}">
      <dsp:nvSpPr>
        <dsp:cNvPr id="0" name=""/>
        <dsp:cNvSpPr/>
      </dsp:nvSpPr>
      <dsp:spPr>
        <a:xfrm>
          <a:off x="9943111" y="2832834"/>
          <a:ext cx="1597773" cy="101458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err="1"/>
            <a:t>manifestarea</a:t>
          </a:r>
          <a:r>
            <a:rPr lang="en-US" sz="1200" b="0" i="0" kern="1200" dirty="0"/>
            <a:t> </a:t>
          </a:r>
          <a:r>
            <a:rPr lang="en-US" sz="1200" b="1" i="0" kern="1200" dirty="0" err="1"/>
            <a:t>interesului</a:t>
          </a:r>
          <a:r>
            <a:rPr lang="en-US" sz="1200" b="1" i="0" kern="1200" dirty="0"/>
            <a:t>, </a:t>
          </a:r>
          <a:r>
            <a:rPr lang="en-US" sz="1200" b="1" i="0" kern="1200" dirty="0" err="1"/>
            <a:t>transmiterea</a:t>
          </a:r>
          <a:r>
            <a:rPr lang="en-US" sz="1200" b="1" i="0" kern="1200" dirty="0"/>
            <a:t> de </a:t>
          </a:r>
          <a:r>
            <a:rPr lang="en-US" sz="1200" b="1" i="0" kern="1200" dirty="0" err="1"/>
            <a:t>căldură</a:t>
          </a:r>
          <a:r>
            <a:rPr lang="en-US" sz="1200" b="1" i="0" kern="1200" dirty="0"/>
            <a:t>, </a:t>
          </a:r>
          <a:r>
            <a:rPr lang="en-US" sz="1200" b="1" i="0" kern="1200" dirty="0" err="1"/>
            <a:t>generarea</a:t>
          </a:r>
          <a:r>
            <a:rPr lang="en-US" sz="1200" b="1" i="0" kern="1200" dirty="0"/>
            <a:t> </a:t>
          </a:r>
          <a:r>
            <a:rPr lang="en-US" sz="1200" b="1" i="0" kern="1200" dirty="0" err="1"/>
            <a:t>unei</a:t>
          </a:r>
          <a:r>
            <a:rPr lang="en-US" sz="1200" b="1" i="0" kern="1200" dirty="0"/>
            <a:t> </a:t>
          </a:r>
          <a:r>
            <a:rPr lang="en-US" sz="1200" b="1" i="0" kern="1200" dirty="0" err="1"/>
            <a:t>atmosfere</a:t>
          </a:r>
          <a:r>
            <a:rPr lang="en-US" sz="1200" b="1" i="0" kern="1200" dirty="0"/>
            <a:t> de </a:t>
          </a:r>
          <a:r>
            <a:rPr lang="en-US" sz="1200" b="0" i="0" kern="1200" dirty="0" err="1"/>
            <a:t>încredere</a:t>
          </a:r>
          <a:r>
            <a:rPr lang="en-US" sz="1200" b="0" i="0" kern="1200" dirty="0"/>
            <a:t> </a:t>
          </a:r>
          <a:endParaRPr lang="en-US" sz="1200" kern="1200" dirty="0"/>
        </a:p>
      </dsp:txBody>
      <dsp:txXfrm>
        <a:off x="9972827" y="2862550"/>
        <a:ext cx="1538341" cy="955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CF6BB-CB5C-7347-BAA1-F52A3E8615A1}">
      <dsp:nvSpPr>
        <dsp:cNvPr id="0" name=""/>
        <dsp:cNvSpPr/>
      </dsp:nvSpPr>
      <dsp:spPr>
        <a:xfrm>
          <a:off x="4821134" y="1887931"/>
          <a:ext cx="919174" cy="91440"/>
        </a:xfrm>
        <a:custGeom>
          <a:avLst/>
          <a:gdLst/>
          <a:ahLst/>
          <a:cxnLst/>
          <a:rect l="0" t="0" r="0" b="0"/>
          <a:pathLst>
            <a:path>
              <a:moveTo>
                <a:pt x="0" y="45720"/>
              </a:moveTo>
              <a:lnTo>
                <a:pt x="919174" y="45720"/>
              </a:lnTo>
            </a:path>
          </a:pathLst>
        </a:custGeom>
        <a:noFill/>
        <a:ln w="38100" cap="flat" cmpd="sng" algn="ctr">
          <a:solidFill>
            <a:srgbClr val="00B0F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56977" y="1928897"/>
        <a:ext cx="47488" cy="9507"/>
      </dsp:txXfrm>
    </dsp:sp>
    <dsp:sp modelId="{CF36701F-561A-A24E-8D68-A675E2834388}">
      <dsp:nvSpPr>
        <dsp:cNvPr id="0" name=""/>
        <dsp:cNvSpPr/>
      </dsp:nvSpPr>
      <dsp:spPr>
        <a:xfrm>
          <a:off x="10469" y="59713"/>
          <a:ext cx="4812465" cy="3747875"/>
        </a:xfrm>
        <a:prstGeom prst="rect">
          <a:avLst/>
        </a:prstGeom>
        <a:solidFill>
          <a:srgbClr val="00B0F0"/>
        </a:solidFill>
        <a:ln w="1905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347" tIns="212398" rIns="202347" bIns="212398" numCol="1" spcCol="1270" anchor="t" anchorCtr="0">
          <a:noAutofit/>
        </a:bodyPr>
        <a:lstStyle/>
        <a:p>
          <a:pPr lvl="0" algn="l" defTabSz="755650">
            <a:lnSpc>
              <a:spcPct val="90000"/>
            </a:lnSpc>
            <a:spcBef>
              <a:spcPct val="0"/>
            </a:spcBef>
            <a:spcAft>
              <a:spcPct val="35000"/>
            </a:spcAft>
          </a:pPr>
          <a:r>
            <a:rPr lang="en-US" sz="1700" b="0" i="0" kern="1200" dirty="0"/>
            <a:t>Recunoașteți ceea ce simte persoana spunând: </a:t>
          </a:r>
          <a:endParaRPr lang="en-US" sz="1700" kern="1200" dirty="0"/>
        </a:p>
        <a:p>
          <a:pPr marL="171450" lvl="1" indent="-171450" algn="l" defTabSz="755650">
            <a:lnSpc>
              <a:spcPct val="90000"/>
            </a:lnSpc>
            <a:spcBef>
              <a:spcPct val="0"/>
            </a:spcBef>
            <a:spcAft>
              <a:spcPct val="15000"/>
            </a:spcAft>
            <a:buChar char="••"/>
          </a:pPr>
          <a:r>
            <a:rPr lang="en-US" sz="1700" b="0" i="1" kern="1200" dirty="0"/>
            <a:t>Îmi pare atât de rău. </a:t>
          </a:r>
          <a:endParaRPr lang="en-US" sz="1700" kern="1200" dirty="0"/>
        </a:p>
        <a:p>
          <a:pPr marL="171450" lvl="1" indent="-171450" algn="l" defTabSz="755650">
            <a:lnSpc>
              <a:spcPct val="90000"/>
            </a:lnSpc>
            <a:spcBef>
              <a:spcPct val="0"/>
            </a:spcBef>
            <a:spcAft>
              <a:spcPct val="15000"/>
            </a:spcAft>
            <a:buChar char="••"/>
          </a:pPr>
          <a:r>
            <a:rPr lang="en-US" sz="1700" b="0" i="1" kern="1200" dirty="0"/>
            <a:t>Nu prea știu ce să spun. Mă bucur că mi-ai spus</a:t>
          </a:r>
          <a:r>
            <a:rPr lang="en-US" sz="1700" b="0" i="0" kern="1200" dirty="0"/>
            <a:t>. </a:t>
          </a:r>
          <a:endParaRPr lang="en-US" sz="1700" kern="1200" dirty="0"/>
        </a:p>
        <a:p>
          <a:pPr marL="171450" lvl="1" indent="-171450" algn="l" defTabSz="755650">
            <a:lnSpc>
              <a:spcPct val="90000"/>
            </a:lnSpc>
            <a:spcBef>
              <a:spcPct val="0"/>
            </a:spcBef>
            <a:spcAft>
              <a:spcPct val="15000"/>
            </a:spcAft>
            <a:buChar char="••"/>
          </a:pPr>
          <a:r>
            <a:rPr lang="en-US" sz="1700" b="0" i="1" kern="1200" dirty="0"/>
            <a:t>Îmi pare rău că treceți prin asta</a:t>
          </a:r>
          <a:r>
            <a:rPr lang="en-US" sz="1700" b="0" i="0" kern="1200" dirty="0"/>
            <a:t>. </a:t>
          </a:r>
          <a:endParaRPr lang="en-US" sz="1700" kern="1200" dirty="0"/>
        </a:p>
        <a:p>
          <a:pPr marL="171450" lvl="1" indent="-171450" algn="l" defTabSz="755650">
            <a:lnSpc>
              <a:spcPct val="90000"/>
            </a:lnSpc>
            <a:spcBef>
              <a:spcPct val="0"/>
            </a:spcBef>
            <a:spcAft>
              <a:spcPct val="15000"/>
            </a:spcAft>
            <a:buChar char="••"/>
          </a:pPr>
          <a:r>
            <a:rPr lang="en-US" sz="1700" b="0" i="1" kern="1200" dirty="0"/>
            <a:t>Îmi pare atât de rău să aud ce s-a întâmplat. </a:t>
          </a:r>
          <a:endParaRPr lang="en-US" sz="1700" kern="1200" dirty="0"/>
        </a:p>
        <a:p>
          <a:pPr marL="171450" lvl="1" indent="-171450" algn="l" defTabSz="755650">
            <a:lnSpc>
              <a:spcPct val="90000"/>
            </a:lnSpc>
            <a:spcBef>
              <a:spcPct val="0"/>
            </a:spcBef>
            <a:spcAft>
              <a:spcPct val="15000"/>
            </a:spcAft>
            <a:buChar char="••"/>
          </a:pPr>
          <a:r>
            <a:rPr lang="en-US" sz="1700" b="0" i="1" kern="1200" dirty="0"/>
            <a:t>Trebuie să fie dureros. Nu-mi pot imagina cum trebuie să vă simțiți. </a:t>
          </a:r>
          <a:endParaRPr lang="en-US" sz="1700" kern="1200" dirty="0"/>
        </a:p>
        <a:p>
          <a:pPr marL="171450" lvl="1" indent="-171450" algn="l" defTabSz="755650">
            <a:lnSpc>
              <a:spcPct val="90000"/>
            </a:lnSpc>
            <a:spcBef>
              <a:spcPct val="0"/>
            </a:spcBef>
            <a:spcAft>
              <a:spcPct val="15000"/>
            </a:spcAft>
            <a:buChar char="••"/>
          </a:pPr>
          <a:r>
            <a:rPr lang="en-US" sz="1700" b="0" i="1" kern="1200" dirty="0"/>
            <a:t>Vă mulțumesc pentru că aveți încredere în mine. Sunt aici </a:t>
          </a:r>
          <a:r>
            <a:rPr lang="en-US" sz="1700" b="0" i="1" kern="1200" dirty="0" err="1"/>
            <a:t>pentru</a:t>
          </a:r>
          <a:r>
            <a:rPr lang="en-US" sz="1700" b="0" i="1" kern="1200" dirty="0"/>
            <a:t> </a:t>
          </a:r>
          <a:r>
            <a:rPr lang="ro-MD" sz="1700" b="0" i="1" kern="1200" dirty="0"/>
            <a:t>DVS</a:t>
          </a:r>
          <a:r>
            <a:rPr lang="en-US" sz="1700" b="0" i="0" kern="1200" dirty="0"/>
            <a:t>. </a:t>
          </a:r>
          <a:endParaRPr lang="en-US" sz="1700" kern="1200" dirty="0"/>
        </a:p>
      </dsp:txBody>
      <dsp:txXfrm>
        <a:off x="10469" y="59713"/>
        <a:ext cx="4812465" cy="3747875"/>
      </dsp:txXfrm>
    </dsp:sp>
    <dsp:sp modelId="{7E1C8FD0-68BF-8742-9C09-080F06760FB3}">
      <dsp:nvSpPr>
        <dsp:cNvPr id="0" name=""/>
        <dsp:cNvSpPr/>
      </dsp:nvSpPr>
      <dsp:spPr>
        <a:xfrm>
          <a:off x="5772708" y="694815"/>
          <a:ext cx="4129453" cy="2477672"/>
        </a:xfrm>
        <a:prstGeom prst="rect">
          <a:avLst/>
        </a:prstGeom>
        <a:solidFill>
          <a:srgbClr val="A6A1F1"/>
        </a:solidFill>
        <a:ln w="1905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347" tIns="212398" rIns="202347" bIns="212398" numCol="1" spcCol="1270" anchor="ctr" anchorCtr="0">
          <a:noAutofit/>
        </a:bodyPr>
        <a:lstStyle/>
        <a:p>
          <a:pPr lvl="0" algn="ctr" defTabSz="755650">
            <a:lnSpc>
              <a:spcPct val="90000"/>
            </a:lnSpc>
            <a:spcBef>
              <a:spcPct val="0"/>
            </a:spcBef>
            <a:spcAft>
              <a:spcPct val="35000"/>
            </a:spcAft>
          </a:pPr>
          <a:r>
            <a:rPr lang="en-US" sz="1700" b="0" i="0" kern="1200" dirty="0"/>
            <a:t>Faceți ceva pentru această persoană în loc să vorbiți - petreceți timp cu ea, ajutați-o cu treburile casnice, scrieți o scrisoare sau trimiteți un mesaj de susținere, ajutați-o cu ceva concret etc.</a:t>
          </a:r>
          <a:endParaRPr lang="en-US" sz="1700" kern="1200" dirty="0"/>
        </a:p>
      </dsp:txBody>
      <dsp:txXfrm>
        <a:off x="5772708" y="694815"/>
        <a:ext cx="4129453" cy="2477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E035A-5FE1-0D4A-9D8E-A85C4CB760FC}">
      <dsp:nvSpPr>
        <dsp:cNvPr id="0" name=""/>
        <dsp:cNvSpPr/>
      </dsp:nvSpPr>
      <dsp:spPr>
        <a:xfrm>
          <a:off x="3095624" y="232"/>
          <a:ext cx="1936750" cy="1258887"/>
        </a:xfrm>
        <a:prstGeom prst="roundRect">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Întrebări deschise</a:t>
          </a:r>
        </a:p>
      </dsp:txBody>
      <dsp:txXfrm>
        <a:off x="3157078" y="61686"/>
        <a:ext cx="1813842" cy="1135979"/>
      </dsp:txXfrm>
    </dsp:sp>
    <dsp:sp modelId="{F07B93B6-1A89-E444-9985-491A3DE46508}">
      <dsp:nvSpPr>
        <dsp:cNvPr id="0" name=""/>
        <dsp:cNvSpPr/>
      </dsp:nvSpPr>
      <dsp:spPr>
        <a:xfrm>
          <a:off x="1984342" y="629676"/>
          <a:ext cx="4159314" cy="4159314"/>
        </a:xfrm>
        <a:custGeom>
          <a:avLst/>
          <a:gdLst/>
          <a:ahLst/>
          <a:cxnLst/>
          <a:rect l="0" t="0" r="0" b="0"/>
          <a:pathLst>
            <a:path>
              <a:moveTo>
                <a:pt x="3315338" y="406915"/>
              </a:moveTo>
              <a:arcTo wR="2079657" hR="2079657" stAng="18387232" swAng="163356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1C1C6A2-11A6-F544-B7AA-ADADB01FD62A}">
      <dsp:nvSpPr>
        <dsp:cNvPr id="0" name=""/>
        <dsp:cNvSpPr/>
      </dsp:nvSpPr>
      <dsp:spPr>
        <a:xfrm>
          <a:off x="5175282" y="2079889"/>
          <a:ext cx="1936750" cy="125888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Afirmații</a:t>
          </a:r>
        </a:p>
      </dsp:txBody>
      <dsp:txXfrm>
        <a:off x="5236736" y="2141343"/>
        <a:ext cx="1813842" cy="1135979"/>
      </dsp:txXfrm>
    </dsp:sp>
    <dsp:sp modelId="{D740BA6A-7379-614A-82DC-3FCB641049E5}">
      <dsp:nvSpPr>
        <dsp:cNvPr id="0" name=""/>
        <dsp:cNvSpPr/>
      </dsp:nvSpPr>
      <dsp:spPr>
        <a:xfrm>
          <a:off x="1984342" y="629676"/>
          <a:ext cx="4159314" cy="4159314"/>
        </a:xfrm>
        <a:custGeom>
          <a:avLst/>
          <a:gdLst/>
          <a:ahLst/>
          <a:cxnLst/>
          <a:rect l="0" t="0" r="0" b="0"/>
          <a:pathLst>
            <a:path>
              <a:moveTo>
                <a:pt x="3943720" y="3001743"/>
              </a:moveTo>
              <a:arcTo wR="2079657" hR="2079657" stAng="1579199" swAng="163356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F9416D6-9A4D-4540-BD07-CF0A4527A010}">
      <dsp:nvSpPr>
        <dsp:cNvPr id="0" name=""/>
        <dsp:cNvSpPr/>
      </dsp:nvSpPr>
      <dsp:spPr>
        <a:xfrm>
          <a:off x="3095625" y="4159546"/>
          <a:ext cx="1936750" cy="125888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Ascultarea reflexivă</a:t>
          </a:r>
        </a:p>
      </dsp:txBody>
      <dsp:txXfrm>
        <a:off x="3157079" y="4221000"/>
        <a:ext cx="1813842" cy="1135979"/>
      </dsp:txXfrm>
    </dsp:sp>
    <dsp:sp modelId="{13432D78-A3E5-B546-8469-A50593EF89AA}">
      <dsp:nvSpPr>
        <dsp:cNvPr id="0" name=""/>
        <dsp:cNvSpPr/>
      </dsp:nvSpPr>
      <dsp:spPr>
        <a:xfrm>
          <a:off x="1984342" y="629676"/>
          <a:ext cx="4159314" cy="4159314"/>
        </a:xfrm>
        <a:custGeom>
          <a:avLst/>
          <a:gdLst/>
          <a:ahLst/>
          <a:cxnLst/>
          <a:rect l="0" t="0" r="0" b="0"/>
          <a:pathLst>
            <a:path>
              <a:moveTo>
                <a:pt x="843976" y="3752399"/>
              </a:moveTo>
              <a:arcTo wR="2079657" hR="2079657" stAng="7587232" swAng="163356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EB1E3E9-C6A7-7F4E-AC01-4F7BAF8D8BB0}">
      <dsp:nvSpPr>
        <dsp:cNvPr id="0" name=""/>
        <dsp:cNvSpPr/>
      </dsp:nvSpPr>
      <dsp:spPr>
        <a:xfrm>
          <a:off x="1015967" y="2079889"/>
          <a:ext cx="1936750" cy="125888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Rezumate</a:t>
          </a:r>
        </a:p>
      </dsp:txBody>
      <dsp:txXfrm>
        <a:off x="1077421" y="2141343"/>
        <a:ext cx="1813842" cy="1135979"/>
      </dsp:txXfrm>
    </dsp:sp>
    <dsp:sp modelId="{3A91C553-3553-E04C-AAFD-9B0B58609E4E}">
      <dsp:nvSpPr>
        <dsp:cNvPr id="0" name=""/>
        <dsp:cNvSpPr/>
      </dsp:nvSpPr>
      <dsp:spPr>
        <a:xfrm>
          <a:off x="1984342" y="629676"/>
          <a:ext cx="4159314" cy="4159314"/>
        </a:xfrm>
        <a:custGeom>
          <a:avLst/>
          <a:gdLst/>
          <a:ahLst/>
          <a:cxnLst/>
          <a:rect l="0" t="0" r="0" b="0"/>
          <a:pathLst>
            <a:path>
              <a:moveTo>
                <a:pt x="215594" y="1157570"/>
              </a:moveTo>
              <a:arcTo wR="2079657" hR="2079657" stAng="12379199" swAng="163356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04BE4-1920-7645-A13B-070A9965FC35}">
      <dsp:nvSpPr>
        <dsp:cNvPr id="0" name=""/>
        <dsp:cNvSpPr/>
      </dsp:nvSpPr>
      <dsp:spPr>
        <a:xfrm>
          <a:off x="0" y="27699"/>
          <a:ext cx="9912632" cy="12091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0" i="0" kern="1200"/>
            <a:t>În perechi</a:t>
          </a:r>
          <a:endParaRPr lang="en-US" sz="3200" kern="1200"/>
        </a:p>
      </dsp:txBody>
      <dsp:txXfrm>
        <a:off x="59028" y="86727"/>
        <a:ext cx="9794576" cy="1091139"/>
      </dsp:txXfrm>
    </dsp:sp>
    <dsp:sp modelId="{D1CA1CE7-D69A-B140-BB51-02279236B0A7}">
      <dsp:nvSpPr>
        <dsp:cNvPr id="0" name=""/>
        <dsp:cNvSpPr/>
      </dsp:nvSpPr>
      <dsp:spPr>
        <a:xfrm>
          <a:off x="0" y="1329054"/>
          <a:ext cx="9912632" cy="12091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kern="1200" dirty="0" err="1"/>
            <a:t>Persoana</a:t>
          </a:r>
          <a:r>
            <a:rPr lang="en-GB" sz="3200" kern="1200" dirty="0"/>
            <a:t> A </a:t>
          </a:r>
          <a:r>
            <a:rPr lang="en-GB" sz="3200" kern="1200" dirty="0" err="1"/>
            <a:t>își</a:t>
          </a:r>
          <a:r>
            <a:rPr lang="en-GB" sz="3200" kern="1200" dirty="0"/>
            <a:t> </a:t>
          </a:r>
          <a:r>
            <a:rPr lang="en-GB" sz="3200" kern="1200" dirty="0" err="1"/>
            <a:t>convertește</a:t>
          </a:r>
          <a:r>
            <a:rPr lang="en-GB" sz="3200" kern="1200" dirty="0"/>
            <a:t> </a:t>
          </a:r>
          <a:r>
            <a:rPr lang="en-GB" sz="3200" kern="1200" dirty="0" err="1"/>
            <a:t>întrebările</a:t>
          </a:r>
          <a:r>
            <a:rPr lang="en-GB" sz="3200" kern="1200" dirty="0"/>
            <a:t> </a:t>
          </a:r>
          <a:r>
            <a:rPr lang="en-GB" sz="3200" kern="1200" dirty="0" err="1"/>
            <a:t>și</a:t>
          </a:r>
          <a:r>
            <a:rPr lang="en-GB" sz="3200" kern="1200" dirty="0"/>
            <a:t> </a:t>
          </a:r>
          <a:r>
            <a:rPr lang="en-GB" sz="3200" kern="1200" dirty="0" err="1"/>
            <a:t>întreabă</a:t>
          </a:r>
          <a:r>
            <a:rPr lang="en-GB" sz="3200" kern="1200" dirty="0"/>
            <a:t> </a:t>
          </a:r>
          <a:r>
            <a:rPr lang="en-GB" sz="3200" kern="1200" dirty="0" err="1"/>
            <a:t>persoana</a:t>
          </a:r>
          <a:r>
            <a:rPr lang="en-GB" sz="3200" kern="1200" dirty="0"/>
            <a:t> B</a:t>
          </a:r>
          <a:endParaRPr lang="en-US" sz="3200" kern="1200" dirty="0"/>
        </a:p>
      </dsp:txBody>
      <dsp:txXfrm>
        <a:off x="59028" y="1388082"/>
        <a:ext cx="9794576" cy="1091139"/>
      </dsp:txXfrm>
    </dsp:sp>
    <dsp:sp modelId="{C43CB322-D887-7546-BF87-40DF9BFC98C5}">
      <dsp:nvSpPr>
        <dsp:cNvPr id="0" name=""/>
        <dsp:cNvSpPr/>
      </dsp:nvSpPr>
      <dsp:spPr>
        <a:xfrm>
          <a:off x="0" y="2630409"/>
          <a:ext cx="9912632" cy="12091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kern="1200"/>
            <a:t>Persoana B își convertește întrebările și întreabă persoana A</a:t>
          </a:r>
          <a:endParaRPr lang="en-US" sz="3200" kern="1200"/>
        </a:p>
      </dsp:txBody>
      <dsp:txXfrm>
        <a:off x="59028" y="2689437"/>
        <a:ext cx="9794576" cy="10911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E035A-5FE1-0D4A-9D8E-A85C4CB760FC}">
      <dsp:nvSpPr>
        <dsp:cNvPr id="0" name=""/>
        <dsp:cNvSpPr/>
      </dsp:nvSpPr>
      <dsp:spPr>
        <a:xfrm>
          <a:off x="3095624" y="232"/>
          <a:ext cx="1936750" cy="1258887"/>
        </a:xfrm>
        <a:prstGeom prst="roundRect">
          <a:avLst/>
        </a:prstGeom>
        <a:solidFill>
          <a:srgbClr val="15608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Întrebări deschise</a:t>
          </a:r>
        </a:p>
      </dsp:txBody>
      <dsp:txXfrm>
        <a:off x="3157078" y="61686"/>
        <a:ext cx="1813842" cy="1135979"/>
      </dsp:txXfrm>
    </dsp:sp>
    <dsp:sp modelId="{F07B93B6-1A89-E444-9985-491A3DE46508}">
      <dsp:nvSpPr>
        <dsp:cNvPr id="0" name=""/>
        <dsp:cNvSpPr/>
      </dsp:nvSpPr>
      <dsp:spPr>
        <a:xfrm>
          <a:off x="1984342" y="629676"/>
          <a:ext cx="4159314" cy="4159314"/>
        </a:xfrm>
        <a:custGeom>
          <a:avLst/>
          <a:gdLst/>
          <a:ahLst/>
          <a:cxnLst/>
          <a:rect l="0" t="0" r="0" b="0"/>
          <a:pathLst>
            <a:path>
              <a:moveTo>
                <a:pt x="3315338" y="406915"/>
              </a:moveTo>
              <a:arcTo wR="2079657" hR="2079657" stAng="18387232" swAng="163356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1C1C6A2-11A6-F544-B7AA-ADADB01FD62A}">
      <dsp:nvSpPr>
        <dsp:cNvPr id="0" name=""/>
        <dsp:cNvSpPr/>
      </dsp:nvSpPr>
      <dsp:spPr>
        <a:xfrm>
          <a:off x="5175282" y="2079889"/>
          <a:ext cx="1936750" cy="1258887"/>
        </a:xfrm>
        <a:prstGeom prst="roundRect">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Afirmații</a:t>
          </a:r>
        </a:p>
      </dsp:txBody>
      <dsp:txXfrm>
        <a:off x="5236736" y="2141343"/>
        <a:ext cx="1813842" cy="1135979"/>
      </dsp:txXfrm>
    </dsp:sp>
    <dsp:sp modelId="{D740BA6A-7379-614A-82DC-3FCB641049E5}">
      <dsp:nvSpPr>
        <dsp:cNvPr id="0" name=""/>
        <dsp:cNvSpPr/>
      </dsp:nvSpPr>
      <dsp:spPr>
        <a:xfrm>
          <a:off x="1984342" y="629676"/>
          <a:ext cx="4159314" cy="4159314"/>
        </a:xfrm>
        <a:custGeom>
          <a:avLst/>
          <a:gdLst/>
          <a:ahLst/>
          <a:cxnLst/>
          <a:rect l="0" t="0" r="0" b="0"/>
          <a:pathLst>
            <a:path>
              <a:moveTo>
                <a:pt x="3943720" y="3001743"/>
              </a:moveTo>
              <a:arcTo wR="2079657" hR="2079657" stAng="1579199" swAng="163356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F9416D6-9A4D-4540-BD07-CF0A4527A010}">
      <dsp:nvSpPr>
        <dsp:cNvPr id="0" name=""/>
        <dsp:cNvSpPr/>
      </dsp:nvSpPr>
      <dsp:spPr>
        <a:xfrm>
          <a:off x="3095625" y="4159546"/>
          <a:ext cx="1936750" cy="1258887"/>
        </a:xfrm>
        <a:prstGeom prst="roundRect">
          <a:avLst/>
        </a:prstGeom>
        <a:solidFill>
          <a:srgbClr val="15608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Ascultarea reflexivă</a:t>
          </a:r>
        </a:p>
      </dsp:txBody>
      <dsp:txXfrm>
        <a:off x="3157079" y="4221000"/>
        <a:ext cx="1813842" cy="1135979"/>
      </dsp:txXfrm>
    </dsp:sp>
    <dsp:sp modelId="{13432D78-A3E5-B546-8469-A50593EF89AA}">
      <dsp:nvSpPr>
        <dsp:cNvPr id="0" name=""/>
        <dsp:cNvSpPr/>
      </dsp:nvSpPr>
      <dsp:spPr>
        <a:xfrm>
          <a:off x="1984342" y="629676"/>
          <a:ext cx="4159314" cy="4159314"/>
        </a:xfrm>
        <a:custGeom>
          <a:avLst/>
          <a:gdLst/>
          <a:ahLst/>
          <a:cxnLst/>
          <a:rect l="0" t="0" r="0" b="0"/>
          <a:pathLst>
            <a:path>
              <a:moveTo>
                <a:pt x="843976" y="3752399"/>
              </a:moveTo>
              <a:arcTo wR="2079657" hR="2079657" stAng="7587232" swAng="163356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EB1E3E9-C6A7-7F4E-AC01-4F7BAF8D8BB0}">
      <dsp:nvSpPr>
        <dsp:cNvPr id="0" name=""/>
        <dsp:cNvSpPr/>
      </dsp:nvSpPr>
      <dsp:spPr>
        <a:xfrm>
          <a:off x="1015967" y="2079889"/>
          <a:ext cx="1936750" cy="125888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Rezumate</a:t>
          </a:r>
        </a:p>
      </dsp:txBody>
      <dsp:txXfrm>
        <a:off x="1077421" y="2141343"/>
        <a:ext cx="1813842" cy="1135979"/>
      </dsp:txXfrm>
    </dsp:sp>
    <dsp:sp modelId="{3A91C553-3553-E04C-AAFD-9B0B58609E4E}">
      <dsp:nvSpPr>
        <dsp:cNvPr id="0" name=""/>
        <dsp:cNvSpPr/>
      </dsp:nvSpPr>
      <dsp:spPr>
        <a:xfrm>
          <a:off x="1984342" y="629676"/>
          <a:ext cx="4159314" cy="4159314"/>
        </a:xfrm>
        <a:custGeom>
          <a:avLst/>
          <a:gdLst/>
          <a:ahLst/>
          <a:cxnLst/>
          <a:rect l="0" t="0" r="0" b="0"/>
          <a:pathLst>
            <a:path>
              <a:moveTo>
                <a:pt x="215594" y="1157570"/>
              </a:moveTo>
              <a:arcTo wR="2079657" hR="2079657" stAng="12379199" swAng="1633569"/>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EE6D2-29DB-6841-98CB-A1743D7FD1A9}" type="datetimeFigureOut">
              <a:rPr lang="en-MT" smtClean="0"/>
              <a:t>03/19/2026</a:t>
            </a:fld>
            <a:endParaRPr lang="en-M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Faceți clic pentru a edita stilurile de text Master</a:t>
            </a:r>
          </a:p>
          <a:p>
            <a:pPr lvl="1"/>
            <a:r>
              <a:rPr lang="en-GB"/>
              <a:t>Al doilea nivel</a:t>
            </a:r>
          </a:p>
          <a:p>
            <a:pPr lvl="2"/>
            <a:r>
              <a:rPr lang="en-GB"/>
              <a:t>Al treilea nivel</a:t>
            </a:r>
          </a:p>
          <a:p>
            <a:pPr lvl="3"/>
            <a:r>
              <a:rPr lang="en-GB"/>
              <a:t>Al patrulea nivel</a:t>
            </a:r>
          </a:p>
          <a:p>
            <a:pPr lvl="4"/>
            <a:r>
              <a:rPr lang="en-GB"/>
              <a:t>Al cincilea nivel</a:t>
            </a:r>
            <a:endParaRPr lang="en-M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822DE-5831-B146-95D6-FEB54EDFD177}" type="slidenum">
              <a:rPr lang="en-MT" smtClean="0"/>
              <a:t>‹#›</a:t>
            </a:fld>
            <a:endParaRPr lang="en-MT"/>
          </a:p>
        </p:txBody>
      </p:sp>
    </p:spTree>
    <p:extLst>
      <p:ext uri="{BB962C8B-B14F-4D97-AF65-F5344CB8AC3E}">
        <p14:creationId xmlns:p14="http://schemas.microsoft.com/office/powerpoint/2010/main" val="31552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C87822DE-5831-B146-95D6-FEB54EDFD177}" type="slidenum">
              <a:rPr lang="en-MT" smtClean="0"/>
              <a:t>1</a:t>
            </a:fld>
            <a:endParaRPr lang="en-MT"/>
          </a:p>
        </p:txBody>
      </p:sp>
    </p:spTree>
    <p:extLst>
      <p:ext uri="{BB962C8B-B14F-4D97-AF65-F5344CB8AC3E}">
        <p14:creationId xmlns:p14="http://schemas.microsoft.com/office/powerpoint/2010/main" val="137914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5" name="Google Shape;855;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68" name="Google Shape;868;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81" name="Google Shape;881;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46" name="Google Shape;946;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60" name="Google Shape;960;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73" name="Google Shape;973;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41" name="Google Shape;1041;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3" name="Google Shape;1053;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7" name="Google Shape;1067;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1" name="Google Shape;1111;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C87822DE-5831-B146-95D6-FEB54EDFD177}" type="slidenum">
              <a:rPr lang="en-MT" smtClean="0"/>
              <a:t>2</a:t>
            </a:fld>
            <a:endParaRPr lang="en-MT"/>
          </a:p>
        </p:txBody>
      </p:sp>
    </p:spTree>
    <p:extLst>
      <p:ext uri="{BB962C8B-B14F-4D97-AF65-F5344CB8AC3E}">
        <p14:creationId xmlns:p14="http://schemas.microsoft.com/office/powerpoint/2010/main" val="230385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5" name="Google Shape;1125;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8" name="Google Shape;1138;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1" name="Google Shape;1151;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4" name="Google Shape;1164;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7" name="Google Shape;1177;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0" name="Google Shape;1190;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7" name="Google Shape;1217;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p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0" name="Google Shape;1230;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43" name="Google Shape;1243;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6" name="Google Shape;1256;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10" name="Google Shape;710;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p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69" name="Google Shape;1269;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2" name="Google Shape;1282;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5" name="Google Shape;1295;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8" name="Google Shape;1308;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1" name="Google Shape;1321;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p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4" name="Google Shape;1334;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47" name="Google Shape;1347;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0" name="Google Shape;1360;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3" name="Google Shape;1373;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p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1" name="Google Shape;1401;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3" name="Google Shape;72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p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6" name="Google Shape;1456;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C87822DE-5831-B146-95D6-FEB54EDFD177}" type="slidenum">
              <a:rPr lang="en-MT" smtClean="0"/>
              <a:t>41</a:t>
            </a:fld>
            <a:endParaRPr lang="en-MT"/>
          </a:p>
        </p:txBody>
      </p:sp>
    </p:spTree>
    <p:extLst>
      <p:ext uri="{BB962C8B-B14F-4D97-AF65-F5344CB8AC3E}">
        <p14:creationId xmlns:p14="http://schemas.microsoft.com/office/powerpoint/2010/main" val="35844516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EBFD7CF3-6B07-1677-0CBB-9B70C986AB2A}"/>
            </a:ext>
          </a:extLst>
        </p:cNvPr>
        <p:cNvGrpSpPr/>
        <p:nvPr/>
      </p:nvGrpSpPr>
      <p:grpSpPr>
        <a:xfrm>
          <a:off x="0" y="0"/>
          <a:ext cx="0" cy="0"/>
          <a:chOff x="0" y="0"/>
          <a:chExt cx="0" cy="0"/>
        </a:xfrm>
      </p:grpSpPr>
      <p:sp>
        <p:nvSpPr>
          <p:cNvPr id="1027" name="Google Shape;1027;p73:notes">
            <a:extLst>
              <a:ext uri="{FF2B5EF4-FFF2-40B4-BE49-F238E27FC236}">
                <a16:creationId xmlns:a16="http://schemas.microsoft.com/office/drawing/2014/main" id="{7EC38158-3D01-E691-6B59-695310AD389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28" name="Google Shape;1028;p73:notes">
            <a:extLst>
              <a:ext uri="{FF2B5EF4-FFF2-40B4-BE49-F238E27FC236}">
                <a16:creationId xmlns:a16="http://schemas.microsoft.com/office/drawing/2014/main" id="{D9B7B370-634C-76C0-6A3A-194554A02E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65513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A970B357-FCFE-12B5-673F-E0CB8124101A}"/>
            </a:ext>
          </a:extLst>
        </p:cNvPr>
        <p:cNvGrpSpPr/>
        <p:nvPr/>
      </p:nvGrpSpPr>
      <p:grpSpPr>
        <a:xfrm>
          <a:off x="0" y="0"/>
          <a:ext cx="0" cy="0"/>
          <a:chOff x="0" y="0"/>
          <a:chExt cx="0" cy="0"/>
        </a:xfrm>
      </p:grpSpPr>
      <p:sp>
        <p:nvSpPr>
          <p:cNvPr id="1027" name="Google Shape;1027;p73:notes">
            <a:extLst>
              <a:ext uri="{FF2B5EF4-FFF2-40B4-BE49-F238E27FC236}">
                <a16:creationId xmlns:a16="http://schemas.microsoft.com/office/drawing/2014/main" id="{58CA39A7-2B8B-BB94-96D2-21F697CBE81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GB" dirty="0"/>
          </a:p>
        </p:txBody>
      </p:sp>
      <p:sp>
        <p:nvSpPr>
          <p:cNvPr id="1028" name="Google Shape;1028;p73:notes">
            <a:extLst>
              <a:ext uri="{FF2B5EF4-FFF2-40B4-BE49-F238E27FC236}">
                <a16:creationId xmlns:a16="http://schemas.microsoft.com/office/drawing/2014/main" id="{8BBA9B35-D94A-58A9-4F6B-27111161AA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3632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B6D4A42B-D9B8-323F-FF66-2E599D40EF86}"/>
            </a:ext>
          </a:extLst>
        </p:cNvPr>
        <p:cNvGrpSpPr/>
        <p:nvPr/>
      </p:nvGrpSpPr>
      <p:grpSpPr>
        <a:xfrm>
          <a:off x="0" y="0"/>
          <a:ext cx="0" cy="0"/>
          <a:chOff x="0" y="0"/>
          <a:chExt cx="0" cy="0"/>
        </a:xfrm>
      </p:grpSpPr>
      <p:sp>
        <p:nvSpPr>
          <p:cNvPr id="1027" name="Google Shape;1027;p73:notes">
            <a:extLst>
              <a:ext uri="{FF2B5EF4-FFF2-40B4-BE49-F238E27FC236}">
                <a16:creationId xmlns:a16="http://schemas.microsoft.com/office/drawing/2014/main" id="{48FAD4AE-CAC1-EB73-0343-38B92DCB56E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endParaRPr lang="en-GB" dirty="0"/>
          </a:p>
        </p:txBody>
      </p:sp>
      <p:sp>
        <p:nvSpPr>
          <p:cNvPr id="1028" name="Google Shape;1028;p73:notes">
            <a:extLst>
              <a:ext uri="{FF2B5EF4-FFF2-40B4-BE49-F238E27FC236}">
                <a16:creationId xmlns:a16="http://schemas.microsoft.com/office/drawing/2014/main" id="{777B5C74-5920-9A60-DAF4-D27B4C9D7D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2076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C87822DE-5831-B146-95D6-FEB54EDFD177}" type="slidenum">
              <a:rPr lang="en-MT" smtClean="0"/>
              <a:t>45</a:t>
            </a:fld>
            <a:endParaRPr lang="en-MT"/>
          </a:p>
        </p:txBody>
      </p:sp>
    </p:spTree>
    <p:extLst>
      <p:ext uri="{BB962C8B-B14F-4D97-AF65-F5344CB8AC3E}">
        <p14:creationId xmlns:p14="http://schemas.microsoft.com/office/powerpoint/2010/main" val="3604872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0EF07294-AA9F-4CB6-4D86-E190D056FA07}"/>
            </a:ext>
          </a:extLst>
        </p:cNvPr>
        <p:cNvGrpSpPr/>
        <p:nvPr/>
      </p:nvGrpSpPr>
      <p:grpSpPr>
        <a:xfrm>
          <a:off x="0" y="0"/>
          <a:ext cx="0" cy="0"/>
          <a:chOff x="0" y="0"/>
          <a:chExt cx="0" cy="0"/>
        </a:xfrm>
      </p:grpSpPr>
      <p:sp>
        <p:nvSpPr>
          <p:cNvPr id="1027" name="Google Shape;1027;p73:notes">
            <a:extLst>
              <a:ext uri="{FF2B5EF4-FFF2-40B4-BE49-F238E27FC236}">
                <a16:creationId xmlns:a16="http://schemas.microsoft.com/office/drawing/2014/main" id="{11406BCB-49C1-286B-01B0-C06521D8D16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28" name="Google Shape;1028;p73:notes">
            <a:extLst>
              <a:ext uri="{FF2B5EF4-FFF2-40B4-BE49-F238E27FC236}">
                <a16:creationId xmlns:a16="http://schemas.microsoft.com/office/drawing/2014/main" id="{3434E168-16FD-9AE2-0C8C-C7FAC8C7E8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79542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B85A85EB-939C-CE6D-E0CA-D89A2612656E}"/>
            </a:ext>
          </a:extLst>
        </p:cNvPr>
        <p:cNvGrpSpPr/>
        <p:nvPr/>
      </p:nvGrpSpPr>
      <p:grpSpPr>
        <a:xfrm>
          <a:off x="0" y="0"/>
          <a:ext cx="0" cy="0"/>
          <a:chOff x="0" y="0"/>
          <a:chExt cx="0" cy="0"/>
        </a:xfrm>
      </p:grpSpPr>
      <p:sp>
        <p:nvSpPr>
          <p:cNvPr id="1027" name="Google Shape;1027;p73:notes">
            <a:extLst>
              <a:ext uri="{FF2B5EF4-FFF2-40B4-BE49-F238E27FC236}">
                <a16:creationId xmlns:a16="http://schemas.microsoft.com/office/drawing/2014/main" id="{3B078612-EBA3-37B0-0A16-7FF1C3AB2A2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GB" dirty="0"/>
          </a:p>
        </p:txBody>
      </p:sp>
      <p:sp>
        <p:nvSpPr>
          <p:cNvPr id="1028" name="Google Shape;1028;p73:notes">
            <a:extLst>
              <a:ext uri="{FF2B5EF4-FFF2-40B4-BE49-F238E27FC236}">
                <a16:creationId xmlns:a16="http://schemas.microsoft.com/office/drawing/2014/main" id="{D3D137FD-51CC-EC33-14D5-675A2BBA5B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90332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0E9F4255-17F1-F585-33D0-3A7596A3BEE9}"/>
            </a:ext>
          </a:extLst>
        </p:cNvPr>
        <p:cNvGrpSpPr/>
        <p:nvPr/>
      </p:nvGrpSpPr>
      <p:grpSpPr>
        <a:xfrm>
          <a:off x="0" y="0"/>
          <a:ext cx="0" cy="0"/>
          <a:chOff x="0" y="0"/>
          <a:chExt cx="0" cy="0"/>
        </a:xfrm>
      </p:grpSpPr>
      <p:sp>
        <p:nvSpPr>
          <p:cNvPr id="1027" name="Google Shape;1027;p73:notes">
            <a:extLst>
              <a:ext uri="{FF2B5EF4-FFF2-40B4-BE49-F238E27FC236}">
                <a16:creationId xmlns:a16="http://schemas.microsoft.com/office/drawing/2014/main" id="{2C15A7E7-AEC6-9BBE-FFA1-98EE56DC95A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GB" dirty="0"/>
          </a:p>
        </p:txBody>
      </p:sp>
      <p:sp>
        <p:nvSpPr>
          <p:cNvPr id="1028" name="Google Shape;1028;p73:notes">
            <a:extLst>
              <a:ext uri="{FF2B5EF4-FFF2-40B4-BE49-F238E27FC236}">
                <a16:creationId xmlns:a16="http://schemas.microsoft.com/office/drawing/2014/main" id="{EC602A75-9ED8-1BC8-8C96-AFA29D8D49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94607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ff691eb323_1_2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g1ff691eb323_1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36" name="Google Shape;736;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ff691eb323_1_2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1ff691eb323_1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ff691eb323_1_2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6" name="Google Shape;296;g1ff691eb323_1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187D6D2C-562D-DCC9-EA6B-EEC689AF2314}"/>
            </a:ext>
          </a:extLst>
        </p:cNvPr>
        <p:cNvGrpSpPr/>
        <p:nvPr/>
      </p:nvGrpSpPr>
      <p:grpSpPr>
        <a:xfrm>
          <a:off x="0" y="0"/>
          <a:ext cx="0" cy="0"/>
          <a:chOff x="0" y="0"/>
          <a:chExt cx="0" cy="0"/>
        </a:xfrm>
      </p:grpSpPr>
      <p:sp>
        <p:nvSpPr>
          <p:cNvPr id="302" name="Google Shape;302;g1ff691eb323_1_230:notes">
            <a:extLst>
              <a:ext uri="{FF2B5EF4-FFF2-40B4-BE49-F238E27FC236}">
                <a16:creationId xmlns:a16="http://schemas.microsoft.com/office/drawing/2014/main" id="{7AAF4AF4-ABC6-1199-35B8-9C0B0D5935B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
        <p:nvSpPr>
          <p:cNvPr id="303" name="Google Shape;303;g1ff691eb323_1_230:notes">
            <a:extLst>
              <a:ext uri="{FF2B5EF4-FFF2-40B4-BE49-F238E27FC236}">
                <a16:creationId xmlns:a16="http://schemas.microsoft.com/office/drawing/2014/main" id="{66430B61-B224-009A-4D3B-2B1F8AEF876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53818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65D3141E-92BB-E96C-FAE4-7590E81358F1}"/>
            </a:ext>
          </a:extLst>
        </p:cNvPr>
        <p:cNvGrpSpPr/>
        <p:nvPr/>
      </p:nvGrpSpPr>
      <p:grpSpPr>
        <a:xfrm>
          <a:off x="0" y="0"/>
          <a:ext cx="0" cy="0"/>
          <a:chOff x="0" y="0"/>
          <a:chExt cx="0" cy="0"/>
        </a:xfrm>
      </p:grpSpPr>
      <p:sp>
        <p:nvSpPr>
          <p:cNvPr id="1027" name="Google Shape;1027;p73:notes">
            <a:extLst>
              <a:ext uri="{FF2B5EF4-FFF2-40B4-BE49-F238E27FC236}">
                <a16:creationId xmlns:a16="http://schemas.microsoft.com/office/drawing/2014/main" id="{61561EA2-B4EC-DD9D-0BCD-4EEF76524EC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28" name="Google Shape;1028;p73:notes">
            <a:extLst>
              <a:ext uri="{FF2B5EF4-FFF2-40B4-BE49-F238E27FC236}">
                <a16:creationId xmlns:a16="http://schemas.microsoft.com/office/drawing/2014/main" id="{AD90BA47-89EE-25E1-259E-0DC4C8D6F9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95513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267885B4-11CA-00EF-8222-C50D9982C10D}"/>
            </a:ext>
          </a:extLst>
        </p:cNvPr>
        <p:cNvGrpSpPr/>
        <p:nvPr/>
      </p:nvGrpSpPr>
      <p:grpSpPr>
        <a:xfrm>
          <a:off x="0" y="0"/>
          <a:ext cx="0" cy="0"/>
          <a:chOff x="0" y="0"/>
          <a:chExt cx="0" cy="0"/>
        </a:xfrm>
      </p:grpSpPr>
      <p:sp>
        <p:nvSpPr>
          <p:cNvPr id="1027" name="Google Shape;1027;p73:notes">
            <a:extLst>
              <a:ext uri="{FF2B5EF4-FFF2-40B4-BE49-F238E27FC236}">
                <a16:creationId xmlns:a16="http://schemas.microsoft.com/office/drawing/2014/main" id="{8349FCC5-34AC-6547-89DB-F372D7CBEDE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GB" dirty="0"/>
          </a:p>
        </p:txBody>
      </p:sp>
      <p:sp>
        <p:nvSpPr>
          <p:cNvPr id="1028" name="Google Shape;1028;p73:notes">
            <a:extLst>
              <a:ext uri="{FF2B5EF4-FFF2-40B4-BE49-F238E27FC236}">
                <a16:creationId xmlns:a16="http://schemas.microsoft.com/office/drawing/2014/main" id="{6AB51483-23C0-7E58-991D-99F5802532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57703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0FBAA51E-FEED-6CD7-FFDC-5A1E00792DFB}"/>
            </a:ext>
          </a:extLst>
        </p:cNvPr>
        <p:cNvGrpSpPr/>
        <p:nvPr/>
      </p:nvGrpSpPr>
      <p:grpSpPr>
        <a:xfrm>
          <a:off x="0" y="0"/>
          <a:ext cx="0" cy="0"/>
          <a:chOff x="0" y="0"/>
          <a:chExt cx="0" cy="0"/>
        </a:xfrm>
      </p:grpSpPr>
      <p:sp>
        <p:nvSpPr>
          <p:cNvPr id="1027" name="Google Shape;1027;p73:notes">
            <a:extLst>
              <a:ext uri="{FF2B5EF4-FFF2-40B4-BE49-F238E27FC236}">
                <a16:creationId xmlns:a16="http://schemas.microsoft.com/office/drawing/2014/main" id="{F45270F6-7586-285B-C07F-7E36EA3F40A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GB" dirty="0"/>
          </a:p>
        </p:txBody>
      </p:sp>
      <p:sp>
        <p:nvSpPr>
          <p:cNvPr id="1028" name="Google Shape;1028;p73:notes">
            <a:extLst>
              <a:ext uri="{FF2B5EF4-FFF2-40B4-BE49-F238E27FC236}">
                <a16:creationId xmlns:a16="http://schemas.microsoft.com/office/drawing/2014/main" id="{62F6FD54-651B-BB6D-9D99-AA2A59FA7F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72752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ff691eb323_1_2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3" name="Google Shape;373;g1ff691eb323_1_2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94C3D11A-68AA-AFF5-AE8B-C4F189EFBFDE}"/>
            </a:ext>
          </a:extLst>
        </p:cNvPr>
        <p:cNvGrpSpPr/>
        <p:nvPr/>
      </p:nvGrpSpPr>
      <p:grpSpPr>
        <a:xfrm>
          <a:off x="0" y="0"/>
          <a:ext cx="0" cy="0"/>
          <a:chOff x="0" y="0"/>
          <a:chExt cx="0" cy="0"/>
        </a:xfrm>
      </p:grpSpPr>
      <p:sp>
        <p:nvSpPr>
          <p:cNvPr id="1027" name="Google Shape;1027;p73:notes">
            <a:extLst>
              <a:ext uri="{FF2B5EF4-FFF2-40B4-BE49-F238E27FC236}">
                <a16:creationId xmlns:a16="http://schemas.microsoft.com/office/drawing/2014/main" id="{09CBE414-342C-B811-BC9F-96E585C420A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28" name="Google Shape;1028;p73:notes">
            <a:extLst>
              <a:ext uri="{FF2B5EF4-FFF2-40B4-BE49-F238E27FC236}">
                <a16:creationId xmlns:a16="http://schemas.microsoft.com/office/drawing/2014/main" id="{5FC34BC5-28C8-E293-3838-A51630054B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50428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ff691eb323_1_3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1" name="Google Shape;471;g1ff691eb323_1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ff691eb323_1_3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8" name="Google Shape;478;g1ff691eb323_1_3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3" name="Google Shape;76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ff691eb323_1_3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85" name="Google Shape;485;g1ff691eb323_1_3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ff691eb323_1_3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92" name="Google Shape;492;g1ff691eb323_1_3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ff691eb323_1_3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90000"/>
              </a:lnSpc>
              <a:buClr>
                <a:srgbClr val="1CABE3"/>
              </a:buClr>
              <a:buSzPct val="100000"/>
            </a:pPr>
            <a:endParaRPr lang="en-GB"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499" name="Google Shape;499;g1ff691eb323_1_3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75" name="Google Shape;775;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88" name="Google Shape;788;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41" name="Google Shape;841;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9FDAC-C76E-5ED5-3BCB-6301A0D3AE2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MT"/>
          </a:p>
        </p:txBody>
      </p:sp>
      <p:sp>
        <p:nvSpPr>
          <p:cNvPr id="3" name="Subtitle 2">
            <a:extLst>
              <a:ext uri="{FF2B5EF4-FFF2-40B4-BE49-F238E27FC236}">
                <a16:creationId xmlns:a16="http://schemas.microsoft.com/office/drawing/2014/main" id="{584F765C-BD88-C3B2-556A-87870632B2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MT"/>
          </a:p>
        </p:txBody>
      </p:sp>
      <p:sp>
        <p:nvSpPr>
          <p:cNvPr id="4" name="Date Placeholder 3">
            <a:extLst>
              <a:ext uri="{FF2B5EF4-FFF2-40B4-BE49-F238E27FC236}">
                <a16:creationId xmlns:a16="http://schemas.microsoft.com/office/drawing/2014/main" id="{7FBD601D-5E2F-8239-06B4-23AF488D4E4A}"/>
              </a:ext>
            </a:extLst>
          </p:cNvPr>
          <p:cNvSpPr>
            <a:spLocks noGrp="1"/>
          </p:cNvSpPr>
          <p:nvPr>
            <p:ph type="dt" sz="half" idx="10"/>
          </p:nvPr>
        </p:nvSpPr>
        <p:spPr/>
        <p:txBody>
          <a:bodyPr/>
          <a:lstStyle/>
          <a:p>
            <a:fld id="{89E85234-50E4-9F41-847A-90D8479D144E}" type="datetimeFigureOut">
              <a:rPr lang="en-MT" smtClean="0"/>
              <a:t>03/19/2026</a:t>
            </a:fld>
            <a:endParaRPr lang="en-MT"/>
          </a:p>
        </p:txBody>
      </p:sp>
      <p:sp>
        <p:nvSpPr>
          <p:cNvPr id="5" name="Footer Placeholder 4">
            <a:extLst>
              <a:ext uri="{FF2B5EF4-FFF2-40B4-BE49-F238E27FC236}">
                <a16:creationId xmlns:a16="http://schemas.microsoft.com/office/drawing/2014/main" id="{88E14EA7-A03B-6273-4B7E-6BE52225547F}"/>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428A57D8-82D9-B5EC-C23B-62C3237EEBB5}"/>
              </a:ext>
            </a:extLst>
          </p:cNvPr>
          <p:cNvSpPr>
            <a:spLocks noGrp="1"/>
          </p:cNvSpPr>
          <p:nvPr>
            <p:ph type="sldNum" sz="quarter" idx="12"/>
          </p:nvPr>
        </p:nvSpPr>
        <p:spPr/>
        <p:txBody>
          <a:bodyPr/>
          <a:lstStyle/>
          <a:p>
            <a:fld id="{D688A8F0-CB89-F548-9838-0F31CBB7F73F}" type="slidenum">
              <a:rPr lang="en-MT" smtClean="0"/>
              <a:t>‹#›</a:t>
            </a:fld>
            <a:endParaRPr lang="en-MT"/>
          </a:p>
        </p:txBody>
      </p:sp>
    </p:spTree>
    <p:extLst>
      <p:ext uri="{BB962C8B-B14F-4D97-AF65-F5344CB8AC3E}">
        <p14:creationId xmlns:p14="http://schemas.microsoft.com/office/powerpoint/2010/main" val="47489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704A-5055-7679-7039-DC4D1891CC85}"/>
              </a:ext>
            </a:extLst>
          </p:cNvPr>
          <p:cNvSpPr>
            <a:spLocks noGrp="1"/>
          </p:cNvSpPr>
          <p:nvPr>
            <p:ph type="title"/>
          </p:nvPr>
        </p:nvSpPr>
        <p:spPr/>
        <p:txBody>
          <a:bodyPr/>
          <a:lstStyle/>
          <a:p>
            <a:r>
              <a:rPr lang="en-GB"/>
              <a:t>Click to edit Master title style</a:t>
            </a:r>
            <a:endParaRPr lang="en-MT"/>
          </a:p>
        </p:txBody>
      </p:sp>
      <p:sp>
        <p:nvSpPr>
          <p:cNvPr id="3" name="Vertical Text Placeholder 2">
            <a:extLst>
              <a:ext uri="{FF2B5EF4-FFF2-40B4-BE49-F238E27FC236}">
                <a16:creationId xmlns:a16="http://schemas.microsoft.com/office/drawing/2014/main" id="{43AEF126-C963-4AF8-B545-F81F821BF13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T"/>
          </a:p>
        </p:txBody>
      </p:sp>
      <p:sp>
        <p:nvSpPr>
          <p:cNvPr id="4" name="Date Placeholder 3">
            <a:extLst>
              <a:ext uri="{FF2B5EF4-FFF2-40B4-BE49-F238E27FC236}">
                <a16:creationId xmlns:a16="http://schemas.microsoft.com/office/drawing/2014/main" id="{6C8704D4-2845-1DF1-A021-D3E3D567889A}"/>
              </a:ext>
            </a:extLst>
          </p:cNvPr>
          <p:cNvSpPr>
            <a:spLocks noGrp="1"/>
          </p:cNvSpPr>
          <p:nvPr>
            <p:ph type="dt" sz="half" idx="10"/>
          </p:nvPr>
        </p:nvSpPr>
        <p:spPr/>
        <p:txBody>
          <a:bodyPr/>
          <a:lstStyle/>
          <a:p>
            <a:fld id="{89E85234-50E4-9F41-847A-90D8479D144E}" type="datetimeFigureOut">
              <a:rPr lang="en-MT" smtClean="0"/>
              <a:t>03/19/2026</a:t>
            </a:fld>
            <a:endParaRPr lang="en-MT"/>
          </a:p>
        </p:txBody>
      </p:sp>
      <p:sp>
        <p:nvSpPr>
          <p:cNvPr id="5" name="Footer Placeholder 4">
            <a:extLst>
              <a:ext uri="{FF2B5EF4-FFF2-40B4-BE49-F238E27FC236}">
                <a16:creationId xmlns:a16="http://schemas.microsoft.com/office/drawing/2014/main" id="{C23F6F0D-1AE8-FA0E-EB64-71DEF2AE62C7}"/>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93ECA4B9-48BA-5C5D-BA6D-5830F60F3CA8}"/>
              </a:ext>
            </a:extLst>
          </p:cNvPr>
          <p:cNvSpPr>
            <a:spLocks noGrp="1"/>
          </p:cNvSpPr>
          <p:nvPr>
            <p:ph type="sldNum" sz="quarter" idx="12"/>
          </p:nvPr>
        </p:nvSpPr>
        <p:spPr/>
        <p:txBody>
          <a:bodyPr/>
          <a:lstStyle/>
          <a:p>
            <a:fld id="{D688A8F0-CB89-F548-9838-0F31CBB7F73F}" type="slidenum">
              <a:rPr lang="en-MT" smtClean="0"/>
              <a:t>‹#›</a:t>
            </a:fld>
            <a:endParaRPr lang="en-MT"/>
          </a:p>
        </p:txBody>
      </p:sp>
    </p:spTree>
    <p:extLst>
      <p:ext uri="{BB962C8B-B14F-4D97-AF65-F5344CB8AC3E}">
        <p14:creationId xmlns:p14="http://schemas.microsoft.com/office/powerpoint/2010/main" val="108640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3E0DA0-C210-AFAD-1BD6-B848935F810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MT"/>
          </a:p>
        </p:txBody>
      </p:sp>
      <p:sp>
        <p:nvSpPr>
          <p:cNvPr id="3" name="Vertical Text Placeholder 2">
            <a:extLst>
              <a:ext uri="{FF2B5EF4-FFF2-40B4-BE49-F238E27FC236}">
                <a16:creationId xmlns:a16="http://schemas.microsoft.com/office/drawing/2014/main" id="{7F7E32EE-8C50-C1DB-37DB-F75461BDAEB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T"/>
          </a:p>
        </p:txBody>
      </p:sp>
      <p:sp>
        <p:nvSpPr>
          <p:cNvPr id="4" name="Date Placeholder 3">
            <a:extLst>
              <a:ext uri="{FF2B5EF4-FFF2-40B4-BE49-F238E27FC236}">
                <a16:creationId xmlns:a16="http://schemas.microsoft.com/office/drawing/2014/main" id="{6959A643-E52C-6E5D-18D3-1EBAB603CB75}"/>
              </a:ext>
            </a:extLst>
          </p:cNvPr>
          <p:cNvSpPr>
            <a:spLocks noGrp="1"/>
          </p:cNvSpPr>
          <p:nvPr>
            <p:ph type="dt" sz="half" idx="10"/>
          </p:nvPr>
        </p:nvSpPr>
        <p:spPr/>
        <p:txBody>
          <a:bodyPr/>
          <a:lstStyle/>
          <a:p>
            <a:fld id="{89E85234-50E4-9F41-847A-90D8479D144E}" type="datetimeFigureOut">
              <a:rPr lang="en-MT" smtClean="0"/>
              <a:t>03/19/2026</a:t>
            </a:fld>
            <a:endParaRPr lang="en-MT"/>
          </a:p>
        </p:txBody>
      </p:sp>
      <p:sp>
        <p:nvSpPr>
          <p:cNvPr id="5" name="Footer Placeholder 4">
            <a:extLst>
              <a:ext uri="{FF2B5EF4-FFF2-40B4-BE49-F238E27FC236}">
                <a16:creationId xmlns:a16="http://schemas.microsoft.com/office/drawing/2014/main" id="{6D40E452-4932-E0B0-7382-13B1A5AA4E42}"/>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9E6FD310-7AC0-B206-232B-A3B8A301C2EF}"/>
              </a:ext>
            </a:extLst>
          </p:cNvPr>
          <p:cNvSpPr>
            <a:spLocks noGrp="1"/>
          </p:cNvSpPr>
          <p:nvPr>
            <p:ph type="sldNum" sz="quarter" idx="12"/>
          </p:nvPr>
        </p:nvSpPr>
        <p:spPr/>
        <p:txBody>
          <a:bodyPr/>
          <a:lstStyle/>
          <a:p>
            <a:fld id="{D688A8F0-CB89-F548-9838-0F31CBB7F73F}" type="slidenum">
              <a:rPr lang="en-MT" smtClean="0"/>
              <a:t>‹#›</a:t>
            </a:fld>
            <a:endParaRPr lang="en-MT"/>
          </a:p>
        </p:txBody>
      </p:sp>
    </p:spTree>
    <p:extLst>
      <p:ext uri="{BB962C8B-B14F-4D97-AF65-F5344CB8AC3E}">
        <p14:creationId xmlns:p14="http://schemas.microsoft.com/office/powerpoint/2010/main" val="821822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D3DF-D69A-1D85-B25E-881AFB7581AD}"/>
              </a:ext>
            </a:extLst>
          </p:cNvPr>
          <p:cNvSpPr>
            <a:spLocks noGrp="1"/>
          </p:cNvSpPr>
          <p:nvPr>
            <p:ph type="title"/>
          </p:nvPr>
        </p:nvSpPr>
        <p:spPr/>
        <p:txBody>
          <a:bodyPr/>
          <a:lstStyle/>
          <a:p>
            <a:r>
              <a:rPr lang="en-GB"/>
              <a:t>Click to edit Master title style</a:t>
            </a:r>
            <a:endParaRPr lang="en-MT"/>
          </a:p>
        </p:txBody>
      </p:sp>
      <p:sp>
        <p:nvSpPr>
          <p:cNvPr id="3" name="Content Placeholder 2">
            <a:extLst>
              <a:ext uri="{FF2B5EF4-FFF2-40B4-BE49-F238E27FC236}">
                <a16:creationId xmlns:a16="http://schemas.microsoft.com/office/drawing/2014/main" id="{F787DA2C-6098-D5F2-D48D-E1E3F3CA52F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T"/>
          </a:p>
        </p:txBody>
      </p:sp>
      <p:sp>
        <p:nvSpPr>
          <p:cNvPr id="4" name="Date Placeholder 3">
            <a:extLst>
              <a:ext uri="{FF2B5EF4-FFF2-40B4-BE49-F238E27FC236}">
                <a16:creationId xmlns:a16="http://schemas.microsoft.com/office/drawing/2014/main" id="{FC02649C-E75E-C93B-B335-E073A4B600EA}"/>
              </a:ext>
            </a:extLst>
          </p:cNvPr>
          <p:cNvSpPr>
            <a:spLocks noGrp="1"/>
          </p:cNvSpPr>
          <p:nvPr>
            <p:ph type="dt" sz="half" idx="10"/>
          </p:nvPr>
        </p:nvSpPr>
        <p:spPr/>
        <p:txBody>
          <a:bodyPr/>
          <a:lstStyle/>
          <a:p>
            <a:fld id="{89E85234-50E4-9F41-847A-90D8479D144E}" type="datetimeFigureOut">
              <a:rPr lang="en-MT" smtClean="0"/>
              <a:t>03/19/2026</a:t>
            </a:fld>
            <a:endParaRPr lang="en-MT"/>
          </a:p>
        </p:txBody>
      </p:sp>
      <p:sp>
        <p:nvSpPr>
          <p:cNvPr id="5" name="Footer Placeholder 4">
            <a:extLst>
              <a:ext uri="{FF2B5EF4-FFF2-40B4-BE49-F238E27FC236}">
                <a16:creationId xmlns:a16="http://schemas.microsoft.com/office/drawing/2014/main" id="{F543F125-4EA9-84A7-0581-C38B937E9B23}"/>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262ADEB1-086F-11AB-33C1-A69B0EAE2BAE}"/>
              </a:ext>
            </a:extLst>
          </p:cNvPr>
          <p:cNvSpPr>
            <a:spLocks noGrp="1"/>
          </p:cNvSpPr>
          <p:nvPr>
            <p:ph type="sldNum" sz="quarter" idx="12"/>
          </p:nvPr>
        </p:nvSpPr>
        <p:spPr/>
        <p:txBody>
          <a:bodyPr/>
          <a:lstStyle/>
          <a:p>
            <a:fld id="{D688A8F0-CB89-F548-9838-0F31CBB7F73F}" type="slidenum">
              <a:rPr lang="en-MT" smtClean="0"/>
              <a:t>‹#›</a:t>
            </a:fld>
            <a:endParaRPr lang="en-MT"/>
          </a:p>
        </p:txBody>
      </p:sp>
    </p:spTree>
    <p:extLst>
      <p:ext uri="{BB962C8B-B14F-4D97-AF65-F5344CB8AC3E}">
        <p14:creationId xmlns:p14="http://schemas.microsoft.com/office/powerpoint/2010/main" val="341817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DB28-63F7-5D45-F588-D7F682ECB29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MT"/>
          </a:p>
        </p:txBody>
      </p:sp>
      <p:sp>
        <p:nvSpPr>
          <p:cNvPr id="3" name="Text Placeholder 2">
            <a:extLst>
              <a:ext uri="{FF2B5EF4-FFF2-40B4-BE49-F238E27FC236}">
                <a16:creationId xmlns:a16="http://schemas.microsoft.com/office/drawing/2014/main" id="{9F68AB26-57F1-D72B-34FC-BD24800545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80C3703-E68D-6124-B966-9638BD8A17B7}"/>
              </a:ext>
            </a:extLst>
          </p:cNvPr>
          <p:cNvSpPr>
            <a:spLocks noGrp="1"/>
          </p:cNvSpPr>
          <p:nvPr>
            <p:ph type="dt" sz="half" idx="10"/>
          </p:nvPr>
        </p:nvSpPr>
        <p:spPr/>
        <p:txBody>
          <a:bodyPr/>
          <a:lstStyle/>
          <a:p>
            <a:fld id="{89E85234-50E4-9F41-847A-90D8479D144E}" type="datetimeFigureOut">
              <a:rPr lang="en-MT" smtClean="0"/>
              <a:t>03/19/2026</a:t>
            </a:fld>
            <a:endParaRPr lang="en-MT"/>
          </a:p>
        </p:txBody>
      </p:sp>
      <p:sp>
        <p:nvSpPr>
          <p:cNvPr id="5" name="Footer Placeholder 4">
            <a:extLst>
              <a:ext uri="{FF2B5EF4-FFF2-40B4-BE49-F238E27FC236}">
                <a16:creationId xmlns:a16="http://schemas.microsoft.com/office/drawing/2014/main" id="{F1256E7A-0C16-669B-3159-A8D14F22FBB8}"/>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448A32F1-588E-4102-B032-B24EF7460CFF}"/>
              </a:ext>
            </a:extLst>
          </p:cNvPr>
          <p:cNvSpPr>
            <a:spLocks noGrp="1"/>
          </p:cNvSpPr>
          <p:nvPr>
            <p:ph type="sldNum" sz="quarter" idx="12"/>
          </p:nvPr>
        </p:nvSpPr>
        <p:spPr/>
        <p:txBody>
          <a:bodyPr/>
          <a:lstStyle/>
          <a:p>
            <a:fld id="{D688A8F0-CB89-F548-9838-0F31CBB7F73F}" type="slidenum">
              <a:rPr lang="en-MT" smtClean="0"/>
              <a:t>‹#›</a:t>
            </a:fld>
            <a:endParaRPr lang="en-MT"/>
          </a:p>
        </p:txBody>
      </p:sp>
    </p:spTree>
    <p:extLst>
      <p:ext uri="{BB962C8B-B14F-4D97-AF65-F5344CB8AC3E}">
        <p14:creationId xmlns:p14="http://schemas.microsoft.com/office/powerpoint/2010/main" val="212743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C626-D173-6531-D1E3-33C1A6D622E8}"/>
              </a:ext>
            </a:extLst>
          </p:cNvPr>
          <p:cNvSpPr>
            <a:spLocks noGrp="1"/>
          </p:cNvSpPr>
          <p:nvPr>
            <p:ph type="title"/>
          </p:nvPr>
        </p:nvSpPr>
        <p:spPr/>
        <p:txBody>
          <a:bodyPr/>
          <a:lstStyle/>
          <a:p>
            <a:r>
              <a:rPr lang="en-GB"/>
              <a:t>Click to edit Master title style</a:t>
            </a:r>
            <a:endParaRPr lang="en-MT"/>
          </a:p>
        </p:txBody>
      </p:sp>
      <p:sp>
        <p:nvSpPr>
          <p:cNvPr id="3" name="Content Placeholder 2">
            <a:extLst>
              <a:ext uri="{FF2B5EF4-FFF2-40B4-BE49-F238E27FC236}">
                <a16:creationId xmlns:a16="http://schemas.microsoft.com/office/drawing/2014/main" id="{BF193934-67EC-8DC9-CD59-AB26B698BDD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T"/>
          </a:p>
        </p:txBody>
      </p:sp>
      <p:sp>
        <p:nvSpPr>
          <p:cNvPr id="4" name="Content Placeholder 3">
            <a:extLst>
              <a:ext uri="{FF2B5EF4-FFF2-40B4-BE49-F238E27FC236}">
                <a16:creationId xmlns:a16="http://schemas.microsoft.com/office/drawing/2014/main" id="{97FBCC6E-E413-D28C-C0A6-CE673923382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T"/>
          </a:p>
        </p:txBody>
      </p:sp>
      <p:sp>
        <p:nvSpPr>
          <p:cNvPr id="5" name="Date Placeholder 4">
            <a:extLst>
              <a:ext uri="{FF2B5EF4-FFF2-40B4-BE49-F238E27FC236}">
                <a16:creationId xmlns:a16="http://schemas.microsoft.com/office/drawing/2014/main" id="{A015D0F5-B6F4-A68E-D558-43587464B7AA}"/>
              </a:ext>
            </a:extLst>
          </p:cNvPr>
          <p:cNvSpPr>
            <a:spLocks noGrp="1"/>
          </p:cNvSpPr>
          <p:nvPr>
            <p:ph type="dt" sz="half" idx="10"/>
          </p:nvPr>
        </p:nvSpPr>
        <p:spPr/>
        <p:txBody>
          <a:bodyPr/>
          <a:lstStyle/>
          <a:p>
            <a:fld id="{89E85234-50E4-9F41-847A-90D8479D144E}" type="datetimeFigureOut">
              <a:rPr lang="en-MT" smtClean="0"/>
              <a:t>03/19/2026</a:t>
            </a:fld>
            <a:endParaRPr lang="en-MT"/>
          </a:p>
        </p:txBody>
      </p:sp>
      <p:sp>
        <p:nvSpPr>
          <p:cNvPr id="6" name="Footer Placeholder 5">
            <a:extLst>
              <a:ext uri="{FF2B5EF4-FFF2-40B4-BE49-F238E27FC236}">
                <a16:creationId xmlns:a16="http://schemas.microsoft.com/office/drawing/2014/main" id="{7D0CFA7B-3206-92E5-619E-6F287EE2657B}"/>
              </a:ext>
            </a:extLst>
          </p:cNvPr>
          <p:cNvSpPr>
            <a:spLocks noGrp="1"/>
          </p:cNvSpPr>
          <p:nvPr>
            <p:ph type="ftr" sz="quarter" idx="11"/>
          </p:nvPr>
        </p:nvSpPr>
        <p:spPr/>
        <p:txBody>
          <a:bodyPr/>
          <a:lstStyle/>
          <a:p>
            <a:endParaRPr lang="en-MT"/>
          </a:p>
        </p:txBody>
      </p:sp>
      <p:sp>
        <p:nvSpPr>
          <p:cNvPr id="7" name="Slide Number Placeholder 6">
            <a:extLst>
              <a:ext uri="{FF2B5EF4-FFF2-40B4-BE49-F238E27FC236}">
                <a16:creationId xmlns:a16="http://schemas.microsoft.com/office/drawing/2014/main" id="{E90DB3A6-1C3F-0807-A7BA-2EC093064D16}"/>
              </a:ext>
            </a:extLst>
          </p:cNvPr>
          <p:cNvSpPr>
            <a:spLocks noGrp="1"/>
          </p:cNvSpPr>
          <p:nvPr>
            <p:ph type="sldNum" sz="quarter" idx="12"/>
          </p:nvPr>
        </p:nvSpPr>
        <p:spPr/>
        <p:txBody>
          <a:bodyPr/>
          <a:lstStyle/>
          <a:p>
            <a:fld id="{D688A8F0-CB89-F548-9838-0F31CBB7F73F}" type="slidenum">
              <a:rPr lang="en-MT" smtClean="0"/>
              <a:t>‹#›</a:t>
            </a:fld>
            <a:endParaRPr lang="en-MT"/>
          </a:p>
        </p:txBody>
      </p:sp>
    </p:spTree>
    <p:extLst>
      <p:ext uri="{BB962C8B-B14F-4D97-AF65-F5344CB8AC3E}">
        <p14:creationId xmlns:p14="http://schemas.microsoft.com/office/powerpoint/2010/main" val="379869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C9E56-3AE5-07ED-9DA6-1FFCE596B97C}"/>
              </a:ext>
            </a:extLst>
          </p:cNvPr>
          <p:cNvSpPr>
            <a:spLocks noGrp="1"/>
          </p:cNvSpPr>
          <p:nvPr>
            <p:ph type="title"/>
          </p:nvPr>
        </p:nvSpPr>
        <p:spPr>
          <a:xfrm>
            <a:off x="839788" y="365125"/>
            <a:ext cx="10515600" cy="1325563"/>
          </a:xfrm>
        </p:spPr>
        <p:txBody>
          <a:bodyPr/>
          <a:lstStyle/>
          <a:p>
            <a:r>
              <a:rPr lang="en-GB"/>
              <a:t>Click to edit Master title style</a:t>
            </a:r>
            <a:endParaRPr lang="en-MT"/>
          </a:p>
        </p:txBody>
      </p:sp>
      <p:sp>
        <p:nvSpPr>
          <p:cNvPr id="3" name="Text Placeholder 2">
            <a:extLst>
              <a:ext uri="{FF2B5EF4-FFF2-40B4-BE49-F238E27FC236}">
                <a16:creationId xmlns:a16="http://schemas.microsoft.com/office/drawing/2014/main" id="{7B9F5C22-8566-C71F-5A26-A7631BC3B3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23F2841-3768-378C-9F94-B5D76522CAA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T"/>
          </a:p>
        </p:txBody>
      </p:sp>
      <p:sp>
        <p:nvSpPr>
          <p:cNvPr id="5" name="Text Placeholder 4">
            <a:extLst>
              <a:ext uri="{FF2B5EF4-FFF2-40B4-BE49-F238E27FC236}">
                <a16:creationId xmlns:a16="http://schemas.microsoft.com/office/drawing/2014/main" id="{6907B6D8-58D5-0074-1E0A-7FB9E50AA7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BEDDD73-33F4-5866-5326-02B295FDBAD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T"/>
          </a:p>
        </p:txBody>
      </p:sp>
      <p:sp>
        <p:nvSpPr>
          <p:cNvPr id="7" name="Date Placeholder 6">
            <a:extLst>
              <a:ext uri="{FF2B5EF4-FFF2-40B4-BE49-F238E27FC236}">
                <a16:creationId xmlns:a16="http://schemas.microsoft.com/office/drawing/2014/main" id="{249D2CE1-AF76-5AB4-4A09-4FDF5E5C7D8F}"/>
              </a:ext>
            </a:extLst>
          </p:cNvPr>
          <p:cNvSpPr>
            <a:spLocks noGrp="1"/>
          </p:cNvSpPr>
          <p:nvPr>
            <p:ph type="dt" sz="half" idx="10"/>
          </p:nvPr>
        </p:nvSpPr>
        <p:spPr/>
        <p:txBody>
          <a:bodyPr/>
          <a:lstStyle/>
          <a:p>
            <a:fld id="{89E85234-50E4-9F41-847A-90D8479D144E}" type="datetimeFigureOut">
              <a:rPr lang="en-MT" smtClean="0"/>
              <a:t>03/19/2026</a:t>
            </a:fld>
            <a:endParaRPr lang="en-MT"/>
          </a:p>
        </p:txBody>
      </p:sp>
      <p:sp>
        <p:nvSpPr>
          <p:cNvPr id="8" name="Footer Placeholder 7">
            <a:extLst>
              <a:ext uri="{FF2B5EF4-FFF2-40B4-BE49-F238E27FC236}">
                <a16:creationId xmlns:a16="http://schemas.microsoft.com/office/drawing/2014/main" id="{311EA64B-A457-31C9-C735-97B4474DD440}"/>
              </a:ext>
            </a:extLst>
          </p:cNvPr>
          <p:cNvSpPr>
            <a:spLocks noGrp="1"/>
          </p:cNvSpPr>
          <p:nvPr>
            <p:ph type="ftr" sz="quarter" idx="11"/>
          </p:nvPr>
        </p:nvSpPr>
        <p:spPr/>
        <p:txBody>
          <a:bodyPr/>
          <a:lstStyle/>
          <a:p>
            <a:endParaRPr lang="en-MT"/>
          </a:p>
        </p:txBody>
      </p:sp>
      <p:sp>
        <p:nvSpPr>
          <p:cNvPr id="9" name="Slide Number Placeholder 8">
            <a:extLst>
              <a:ext uri="{FF2B5EF4-FFF2-40B4-BE49-F238E27FC236}">
                <a16:creationId xmlns:a16="http://schemas.microsoft.com/office/drawing/2014/main" id="{CE28FFD9-928A-2832-D1F3-EE1D33629308}"/>
              </a:ext>
            </a:extLst>
          </p:cNvPr>
          <p:cNvSpPr>
            <a:spLocks noGrp="1"/>
          </p:cNvSpPr>
          <p:nvPr>
            <p:ph type="sldNum" sz="quarter" idx="12"/>
          </p:nvPr>
        </p:nvSpPr>
        <p:spPr/>
        <p:txBody>
          <a:bodyPr/>
          <a:lstStyle/>
          <a:p>
            <a:fld id="{D688A8F0-CB89-F548-9838-0F31CBB7F73F}" type="slidenum">
              <a:rPr lang="en-MT" smtClean="0"/>
              <a:t>‹#›</a:t>
            </a:fld>
            <a:endParaRPr lang="en-MT"/>
          </a:p>
        </p:txBody>
      </p:sp>
    </p:spTree>
    <p:extLst>
      <p:ext uri="{BB962C8B-B14F-4D97-AF65-F5344CB8AC3E}">
        <p14:creationId xmlns:p14="http://schemas.microsoft.com/office/powerpoint/2010/main" val="419528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8D9E-6210-9631-E4E2-FF1F03B763C5}"/>
              </a:ext>
            </a:extLst>
          </p:cNvPr>
          <p:cNvSpPr>
            <a:spLocks noGrp="1"/>
          </p:cNvSpPr>
          <p:nvPr>
            <p:ph type="title"/>
          </p:nvPr>
        </p:nvSpPr>
        <p:spPr/>
        <p:txBody>
          <a:bodyPr/>
          <a:lstStyle/>
          <a:p>
            <a:r>
              <a:rPr lang="en-GB"/>
              <a:t>Click to edit Master title style</a:t>
            </a:r>
            <a:endParaRPr lang="en-MT"/>
          </a:p>
        </p:txBody>
      </p:sp>
      <p:sp>
        <p:nvSpPr>
          <p:cNvPr id="3" name="Date Placeholder 2">
            <a:extLst>
              <a:ext uri="{FF2B5EF4-FFF2-40B4-BE49-F238E27FC236}">
                <a16:creationId xmlns:a16="http://schemas.microsoft.com/office/drawing/2014/main" id="{EB2C3B88-81C6-BA7B-4184-C6879042B27A}"/>
              </a:ext>
            </a:extLst>
          </p:cNvPr>
          <p:cNvSpPr>
            <a:spLocks noGrp="1"/>
          </p:cNvSpPr>
          <p:nvPr>
            <p:ph type="dt" sz="half" idx="10"/>
          </p:nvPr>
        </p:nvSpPr>
        <p:spPr/>
        <p:txBody>
          <a:bodyPr/>
          <a:lstStyle/>
          <a:p>
            <a:fld id="{89E85234-50E4-9F41-847A-90D8479D144E}" type="datetimeFigureOut">
              <a:rPr lang="en-MT" smtClean="0"/>
              <a:t>03/19/2026</a:t>
            </a:fld>
            <a:endParaRPr lang="en-MT"/>
          </a:p>
        </p:txBody>
      </p:sp>
      <p:sp>
        <p:nvSpPr>
          <p:cNvPr id="4" name="Footer Placeholder 3">
            <a:extLst>
              <a:ext uri="{FF2B5EF4-FFF2-40B4-BE49-F238E27FC236}">
                <a16:creationId xmlns:a16="http://schemas.microsoft.com/office/drawing/2014/main" id="{AD8D7356-D676-C0D2-6BC5-EE12312BDFF3}"/>
              </a:ext>
            </a:extLst>
          </p:cNvPr>
          <p:cNvSpPr>
            <a:spLocks noGrp="1"/>
          </p:cNvSpPr>
          <p:nvPr>
            <p:ph type="ftr" sz="quarter" idx="11"/>
          </p:nvPr>
        </p:nvSpPr>
        <p:spPr/>
        <p:txBody>
          <a:bodyPr/>
          <a:lstStyle/>
          <a:p>
            <a:endParaRPr lang="en-MT"/>
          </a:p>
        </p:txBody>
      </p:sp>
      <p:sp>
        <p:nvSpPr>
          <p:cNvPr id="5" name="Slide Number Placeholder 4">
            <a:extLst>
              <a:ext uri="{FF2B5EF4-FFF2-40B4-BE49-F238E27FC236}">
                <a16:creationId xmlns:a16="http://schemas.microsoft.com/office/drawing/2014/main" id="{41271290-771C-82AA-C8CA-022308B699A1}"/>
              </a:ext>
            </a:extLst>
          </p:cNvPr>
          <p:cNvSpPr>
            <a:spLocks noGrp="1"/>
          </p:cNvSpPr>
          <p:nvPr>
            <p:ph type="sldNum" sz="quarter" idx="12"/>
          </p:nvPr>
        </p:nvSpPr>
        <p:spPr/>
        <p:txBody>
          <a:bodyPr/>
          <a:lstStyle/>
          <a:p>
            <a:fld id="{D688A8F0-CB89-F548-9838-0F31CBB7F73F}" type="slidenum">
              <a:rPr lang="en-MT" smtClean="0"/>
              <a:t>‹#›</a:t>
            </a:fld>
            <a:endParaRPr lang="en-MT"/>
          </a:p>
        </p:txBody>
      </p:sp>
    </p:spTree>
    <p:extLst>
      <p:ext uri="{BB962C8B-B14F-4D97-AF65-F5344CB8AC3E}">
        <p14:creationId xmlns:p14="http://schemas.microsoft.com/office/powerpoint/2010/main" val="415120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712D0F-AA3B-EC7C-7A3C-ACD9C7B75D23}"/>
              </a:ext>
            </a:extLst>
          </p:cNvPr>
          <p:cNvSpPr>
            <a:spLocks noGrp="1"/>
          </p:cNvSpPr>
          <p:nvPr>
            <p:ph type="dt" sz="half" idx="10"/>
          </p:nvPr>
        </p:nvSpPr>
        <p:spPr/>
        <p:txBody>
          <a:bodyPr/>
          <a:lstStyle/>
          <a:p>
            <a:fld id="{89E85234-50E4-9F41-847A-90D8479D144E}" type="datetimeFigureOut">
              <a:rPr lang="en-MT" smtClean="0"/>
              <a:t>03/19/2026</a:t>
            </a:fld>
            <a:endParaRPr lang="en-MT"/>
          </a:p>
        </p:txBody>
      </p:sp>
      <p:sp>
        <p:nvSpPr>
          <p:cNvPr id="3" name="Footer Placeholder 2">
            <a:extLst>
              <a:ext uri="{FF2B5EF4-FFF2-40B4-BE49-F238E27FC236}">
                <a16:creationId xmlns:a16="http://schemas.microsoft.com/office/drawing/2014/main" id="{F0D10687-A555-1935-4416-6A54CE342BEC}"/>
              </a:ext>
            </a:extLst>
          </p:cNvPr>
          <p:cNvSpPr>
            <a:spLocks noGrp="1"/>
          </p:cNvSpPr>
          <p:nvPr>
            <p:ph type="ftr" sz="quarter" idx="11"/>
          </p:nvPr>
        </p:nvSpPr>
        <p:spPr/>
        <p:txBody>
          <a:bodyPr/>
          <a:lstStyle/>
          <a:p>
            <a:endParaRPr lang="en-MT"/>
          </a:p>
        </p:txBody>
      </p:sp>
      <p:sp>
        <p:nvSpPr>
          <p:cNvPr id="4" name="Slide Number Placeholder 3">
            <a:extLst>
              <a:ext uri="{FF2B5EF4-FFF2-40B4-BE49-F238E27FC236}">
                <a16:creationId xmlns:a16="http://schemas.microsoft.com/office/drawing/2014/main" id="{A0CB5422-4223-C1CB-BF6F-C0D229E78F3B}"/>
              </a:ext>
            </a:extLst>
          </p:cNvPr>
          <p:cNvSpPr>
            <a:spLocks noGrp="1"/>
          </p:cNvSpPr>
          <p:nvPr>
            <p:ph type="sldNum" sz="quarter" idx="12"/>
          </p:nvPr>
        </p:nvSpPr>
        <p:spPr/>
        <p:txBody>
          <a:bodyPr/>
          <a:lstStyle/>
          <a:p>
            <a:fld id="{D688A8F0-CB89-F548-9838-0F31CBB7F73F}" type="slidenum">
              <a:rPr lang="en-MT" smtClean="0"/>
              <a:t>‹#›</a:t>
            </a:fld>
            <a:endParaRPr lang="en-MT"/>
          </a:p>
        </p:txBody>
      </p:sp>
    </p:spTree>
    <p:extLst>
      <p:ext uri="{BB962C8B-B14F-4D97-AF65-F5344CB8AC3E}">
        <p14:creationId xmlns:p14="http://schemas.microsoft.com/office/powerpoint/2010/main" val="2577080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7E9A-D634-EB8F-2F49-E885BFC2342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MT"/>
          </a:p>
        </p:txBody>
      </p:sp>
      <p:sp>
        <p:nvSpPr>
          <p:cNvPr id="3" name="Content Placeholder 2">
            <a:extLst>
              <a:ext uri="{FF2B5EF4-FFF2-40B4-BE49-F238E27FC236}">
                <a16:creationId xmlns:a16="http://schemas.microsoft.com/office/drawing/2014/main" id="{BC573ED3-53D9-2B4D-5E8B-C9C30F3CAD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T"/>
          </a:p>
        </p:txBody>
      </p:sp>
      <p:sp>
        <p:nvSpPr>
          <p:cNvPr id="4" name="Text Placeholder 3">
            <a:extLst>
              <a:ext uri="{FF2B5EF4-FFF2-40B4-BE49-F238E27FC236}">
                <a16:creationId xmlns:a16="http://schemas.microsoft.com/office/drawing/2014/main" id="{AC4EEF55-DFAE-4742-78BA-ECDB86A7F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4CE81B-1BCB-049D-F923-7A6D6D8F080B}"/>
              </a:ext>
            </a:extLst>
          </p:cNvPr>
          <p:cNvSpPr>
            <a:spLocks noGrp="1"/>
          </p:cNvSpPr>
          <p:nvPr>
            <p:ph type="dt" sz="half" idx="10"/>
          </p:nvPr>
        </p:nvSpPr>
        <p:spPr/>
        <p:txBody>
          <a:bodyPr/>
          <a:lstStyle/>
          <a:p>
            <a:fld id="{89E85234-50E4-9F41-847A-90D8479D144E}" type="datetimeFigureOut">
              <a:rPr lang="en-MT" smtClean="0"/>
              <a:t>03/19/2026</a:t>
            </a:fld>
            <a:endParaRPr lang="en-MT"/>
          </a:p>
        </p:txBody>
      </p:sp>
      <p:sp>
        <p:nvSpPr>
          <p:cNvPr id="6" name="Footer Placeholder 5">
            <a:extLst>
              <a:ext uri="{FF2B5EF4-FFF2-40B4-BE49-F238E27FC236}">
                <a16:creationId xmlns:a16="http://schemas.microsoft.com/office/drawing/2014/main" id="{74913B03-4827-69E6-E99B-03843D8E8AC0}"/>
              </a:ext>
            </a:extLst>
          </p:cNvPr>
          <p:cNvSpPr>
            <a:spLocks noGrp="1"/>
          </p:cNvSpPr>
          <p:nvPr>
            <p:ph type="ftr" sz="quarter" idx="11"/>
          </p:nvPr>
        </p:nvSpPr>
        <p:spPr/>
        <p:txBody>
          <a:bodyPr/>
          <a:lstStyle/>
          <a:p>
            <a:endParaRPr lang="en-MT"/>
          </a:p>
        </p:txBody>
      </p:sp>
      <p:sp>
        <p:nvSpPr>
          <p:cNvPr id="7" name="Slide Number Placeholder 6">
            <a:extLst>
              <a:ext uri="{FF2B5EF4-FFF2-40B4-BE49-F238E27FC236}">
                <a16:creationId xmlns:a16="http://schemas.microsoft.com/office/drawing/2014/main" id="{F1441E1F-ECDA-9497-3006-DB17CF9A72AF}"/>
              </a:ext>
            </a:extLst>
          </p:cNvPr>
          <p:cNvSpPr>
            <a:spLocks noGrp="1"/>
          </p:cNvSpPr>
          <p:nvPr>
            <p:ph type="sldNum" sz="quarter" idx="12"/>
          </p:nvPr>
        </p:nvSpPr>
        <p:spPr/>
        <p:txBody>
          <a:bodyPr/>
          <a:lstStyle/>
          <a:p>
            <a:fld id="{D688A8F0-CB89-F548-9838-0F31CBB7F73F}" type="slidenum">
              <a:rPr lang="en-MT" smtClean="0"/>
              <a:t>‹#›</a:t>
            </a:fld>
            <a:endParaRPr lang="en-MT"/>
          </a:p>
        </p:txBody>
      </p:sp>
    </p:spTree>
    <p:extLst>
      <p:ext uri="{BB962C8B-B14F-4D97-AF65-F5344CB8AC3E}">
        <p14:creationId xmlns:p14="http://schemas.microsoft.com/office/powerpoint/2010/main" val="4030895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60EB-E391-6A38-EFC1-FFB9045E300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MT"/>
          </a:p>
        </p:txBody>
      </p:sp>
      <p:sp>
        <p:nvSpPr>
          <p:cNvPr id="3" name="Picture Placeholder 2">
            <a:extLst>
              <a:ext uri="{FF2B5EF4-FFF2-40B4-BE49-F238E27FC236}">
                <a16:creationId xmlns:a16="http://schemas.microsoft.com/office/drawing/2014/main" id="{CE396F35-6DEC-ACA9-FA65-6E684689E4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MT"/>
          </a:p>
        </p:txBody>
      </p:sp>
      <p:sp>
        <p:nvSpPr>
          <p:cNvPr id="4" name="Text Placeholder 3">
            <a:extLst>
              <a:ext uri="{FF2B5EF4-FFF2-40B4-BE49-F238E27FC236}">
                <a16:creationId xmlns:a16="http://schemas.microsoft.com/office/drawing/2014/main" id="{E4E8FEA0-CCB2-D85B-D398-395EAE66B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13F2E8-7E29-1F04-84FE-4DEA8A6E8C02}"/>
              </a:ext>
            </a:extLst>
          </p:cNvPr>
          <p:cNvSpPr>
            <a:spLocks noGrp="1"/>
          </p:cNvSpPr>
          <p:nvPr>
            <p:ph type="dt" sz="half" idx="10"/>
          </p:nvPr>
        </p:nvSpPr>
        <p:spPr/>
        <p:txBody>
          <a:bodyPr/>
          <a:lstStyle/>
          <a:p>
            <a:fld id="{89E85234-50E4-9F41-847A-90D8479D144E}" type="datetimeFigureOut">
              <a:rPr lang="en-MT" smtClean="0"/>
              <a:t>03/19/2026</a:t>
            </a:fld>
            <a:endParaRPr lang="en-MT"/>
          </a:p>
        </p:txBody>
      </p:sp>
      <p:sp>
        <p:nvSpPr>
          <p:cNvPr id="6" name="Footer Placeholder 5">
            <a:extLst>
              <a:ext uri="{FF2B5EF4-FFF2-40B4-BE49-F238E27FC236}">
                <a16:creationId xmlns:a16="http://schemas.microsoft.com/office/drawing/2014/main" id="{B107D312-B352-65FB-B4A5-F70FB9E90444}"/>
              </a:ext>
            </a:extLst>
          </p:cNvPr>
          <p:cNvSpPr>
            <a:spLocks noGrp="1"/>
          </p:cNvSpPr>
          <p:nvPr>
            <p:ph type="ftr" sz="quarter" idx="11"/>
          </p:nvPr>
        </p:nvSpPr>
        <p:spPr/>
        <p:txBody>
          <a:bodyPr/>
          <a:lstStyle/>
          <a:p>
            <a:endParaRPr lang="en-MT"/>
          </a:p>
        </p:txBody>
      </p:sp>
      <p:sp>
        <p:nvSpPr>
          <p:cNvPr id="7" name="Slide Number Placeholder 6">
            <a:extLst>
              <a:ext uri="{FF2B5EF4-FFF2-40B4-BE49-F238E27FC236}">
                <a16:creationId xmlns:a16="http://schemas.microsoft.com/office/drawing/2014/main" id="{EC7E53BA-777F-4C79-CD22-00F0854A488C}"/>
              </a:ext>
            </a:extLst>
          </p:cNvPr>
          <p:cNvSpPr>
            <a:spLocks noGrp="1"/>
          </p:cNvSpPr>
          <p:nvPr>
            <p:ph type="sldNum" sz="quarter" idx="12"/>
          </p:nvPr>
        </p:nvSpPr>
        <p:spPr/>
        <p:txBody>
          <a:bodyPr/>
          <a:lstStyle/>
          <a:p>
            <a:fld id="{D688A8F0-CB89-F548-9838-0F31CBB7F73F}" type="slidenum">
              <a:rPr lang="en-MT" smtClean="0"/>
              <a:t>‹#›</a:t>
            </a:fld>
            <a:endParaRPr lang="en-MT"/>
          </a:p>
        </p:txBody>
      </p:sp>
    </p:spTree>
    <p:extLst>
      <p:ext uri="{BB962C8B-B14F-4D97-AF65-F5344CB8AC3E}">
        <p14:creationId xmlns:p14="http://schemas.microsoft.com/office/powerpoint/2010/main" val="1898766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3E37E3-D865-B3DA-40FF-0303FE12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Faceți clic pentru a edita stilul titlului principal</a:t>
            </a:r>
            <a:endParaRPr lang="en-MT"/>
          </a:p>
        </p:txBody>
      </p:sp>
      <p:sp>
        <p:nvSpPr>
          <p:cNvPr id="3" name="Text Placeholder 2">
            <a:extLst>
              <a:ext uri="{FF2B5EF4-FFF2-40B4-BE49-F238E27FC236}">
                <a16:creationId xmlns:a16="http://schemas.microsoft.com/office/drawing/2014/main" id="{B81AE3A1-1DAD-2D89-CDC6-6847C1585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Faceți clic pentru a edita stilurile de text Master</a:t>
            </a:r>
          </a:p>
          <a:p>
            <a:pPr lvl="1"/>
            <a:r>
              <a:rPr lang="en-GB"/>
              <a:t>Al doilea nivel</a:t>
            </a:r>
          </a:p>
          <a:p>
            <a:pPr lvl="2"/>
            <a:r>
              <a:rPr lang="en-GB"/>
              <a:t>Al treilea nivel</a:t>
            </a:r>
          </a:p>
          <a:p>
            <a:pPr lvl="3"/>
            <a:r>
              <a:rPr lang="en-GB"/>
              <a:t>Al patrulea nivel</a:t>
            </a:r>
          </a:p>
          <a:p>
            <a:pPr lvl="4"/>
            <a:r>
              <a:rPr lang="en-GB"/>
              <a:t>Al cincilea nivel</a:t>
            </a:r>
            <a:endParaRPr lang="en-MT"/>
          </a:p>
        </p:txBody>
      </p:sp>
      <p:sp>
        <p:nvSpPr>
          <p:cNvPr id="4" name="Date Placeholder 3">
            <a:extLst>
              <a:ext uri="{FF2B5EF4-FFF2-40B4-BE49-F238E27FC236}">
                <a16:creationId xmlns:a16="http://schemas.microsoft.com/office/drawing/2014/main" id="{405511C5-9D89-F96A-E7FE-10F37BC0A5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E85234-50E4-9F41-847A-90D8479D144E}" type="datetimeFigureOut">
              <a:rPr lang="en-MT" smtClean="0"/>
              <a:t>03/19/2026</a:t>
            </a:fld>
            <a:endParaRPr lang="en-MT"/>
          </a:p>
        </p:txBody>
      </p:sp>
      <p:sp>
        <p:nvSpPr>
          <p:cNvPr id="5" name="Footer Placeholder 4">
            <a:extLst>
              <a:ext uri="{FF2B5EF4-FFF2-40B4-BE49-F238E27FC236}">
                <a16:creationId xmlns:a16="http://schemas.microsoft.com/office/drawing/2014/main" id="{C73E3231-21CB-DDE4-B6A6-92B7E0C054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MT"/>
          </a:p>
        </p:txBody>
      </p:sp>
      <p:sp>
        <p:nvSpPr>
          <p:cNvPr id="6" name="Slide Number Placeholder 5">
            <a:extLst>
              <a:ext uri="{FF2B5EF4-FFF2-40B4-BE49-F238E27FC236}">
                <a16:creationId xmlns:a16="http://schemas.microsoft.com/office/drawing/2014/main" id="{63E272A2-3213-BF6B-3B12-346C2D7F7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88A8F0-CB89-F548-9838-0F31CBB7F73F}" type="slidenum">
              <a:rPr lang="en-MT" smtClean="0"/>
              <a:t>‹#›</a:t>
            </a:fld>
            <a:endParaRPr lang="en-MT"/>
          </a:p>
        </p:txBody>
      </p:sp>
    </p:spTree>
    <p:extLst>
      <p:ext uri="{BB962C8B-B14F-4D97-AF65-F5344CB8AC3E}">
        <p14:creationId xmlns:p14="http://schemas.microsoft.com/office/powerpoint/2010/main" val="3179154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9.jpeg"/><Relationship Id="rId7" Type="http://schemas.openxmlformats.org/officeDocument/2006/relationships/diagramColors" Target="../diagrams/colors12.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43CAA20-3569-4189-9E48-239A229A8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3AA03CA-BEC4-5896-F8F0-A97C43108463}"/>
              </a:ext>
            </a:extLst>
          </p:cNvPr>
          <p:cNvSpPr>
            <a:spLocks noGrp="1"/>
          </p:cNvSpPr>
          <p:nvPr>
            <p:ph type="ctrTitle"/>
          </p:nvPr>
        </p:nvSpPr>
        <p:spPr>
          <a:xfrm>
            <a:off x="838200" y="451381"/>
            <a:ext cx="10512552" cy="4066540"/>
          </a:xfrm>
        </p:spPr>
        <p:txBody>
          <a:bodyPr anchor="b">
            <a:normAutofit/>
          </a:bodyPr>
          <a:lstStyle/>
          <a:p>
            <a:pPr algn="l"/>
            <a:r>
              <a:rPr lang="en-GB" sz="6600" dirty="0">
                <a:effectLst/>
                <a:latin typeface="+mn-lt"/>
                <a:ea typeface="Calibri" panose="020F0502020204030204" pitchFamily="34" charset="0"/>
                <a:cs typeface="Times New Roman" panose="02020603050405020304" pitchFamily="18" charset="0"/>
              </a:rPr>
              <a:t>ASCULTARE ACTIVĂ</a:t>
            </a:r>
            <a:endParaRPr lang="en-MT" sz="6600" dirty="0">
              <a:latin typeface="+mn-lt"/>
            </a:endParaRPr>
          </a:p>
        </p:txBody>
      </p:sp>
      <p:sp>
        <p:nvSpPr>
          <p:cNvPr id="23" name="sketch line">
            <a:extLst>
              <a:ext uri="{FF2B5EF4-FFF2-40B4-BE49-F238E27FC236}">
                <a16:creationId xmlns:a16="http://schemas.microsoft.com/office/drawing/2014/main" id="{DA542B6D-E775-4832-91DC-2D20F85781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31110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grpSp>
        <p:nvGrpSpPr>
          <p:cNvPr id="857" name="Google Shape;857;p60"/>
          <p:cNvGrpSpPr/>
          <p:nvPr/>
        </p:nvGrpSpPr>
        <p:grpSpPr>
          <a:xfrm>
            <a:off x="0" y="0"/>
            <a:ext cx="12192000" cy="6858000"/>
            <a:chOff x="0" y="0"/>
            <a:chExt cx="12192000" cy="6858000"/>
          </a:xfrm>
        </p:grpSpPr>
        <p:grpSp>
          <p:nvGrpSpPr>
            <p:cNvPr id="858" name="Google Shape;858;p60"/>
            <p:cNvGrpSpPr/>
            <p:nvPr/>
          </p:nvGrpSpPr>
          <p:grpSpPr>
            <a:xfrm>
              <a:off x="0" y="0"/>
              <a:ext cx="12192000" cy="792480"/>
              <a:chOff x="0" y="0"/>
              <a:chExt cx="12192000" cy="792480"/>
            </a:xfrm>
          </p:grpSpPr>
          <p:sp>
            <p:nvSpPr>
              <p:cNvPr id="860" name="Google Shape;860;p60"/>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861" name="Google Shape;861;p60"/>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862" name="Google Shape;862;p60"/>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64" name="Google Shape;864;p60"/>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Ascultarea empatică</a:t>
            </a:r>
            <a:endParaRPr sz="1400" b="0" i="0" u="none" strike="noStrike" cap="none">
              <a:solidFill>
                <a:srgbClr val="000000"/>
              </a:solidFill>
              <a:latin typeface="Arial"/>
              <a:ea typeface="Arial"/>
              <a:cs typeface="Arial"/>
              <a:sym typeface="Arial"/>
            </a:endParaRPr>
          </a:p>
        </p:txBody>
      </p:sp>
      <p:graphicFrame>
        <p:nvGraphicFramePr>
          <p:cNvPr id="867" name="Google Shape;865;p60">
            <a:extLst>
              <a:ext uri="{FF2B5EF4-FFF2-40B4-BE49-F238E27FC236}">
                <a16:creationId xmlns:a16="http://schemas.microsoft.com/office/drawing/2014/main" id="{674D4E42-E273-F6CE-F28F-22ACC9285478}"/>
              </a:ext>
            </a:extLst>
          </p:cNvPr>
          <p:cNvGraphicFramePr/>
          <p:nvPr>
            <p:extLst>
              <p:ext uri="{D42A27DB-BD31-4B8C-83A1-F6EECF244321}">
                <p14:modId xmlns:p14="http://schemas.microsoft.com/office/powerpoint/2010/main" val="2807151412"/>
              </p:ext>
            </p:extLst>
          </p:nvPr>
        </p:nvGraphicFramePr>
        <p:xfrm>
          <a:off x="232611" y="1836821"/>
          <a:ext cx="11542294" cy="4644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grpSp>
        <p:nvGrpSpPr>
          <p:cNvPr id="870" name="Google Shape;870;p61"/>
          <p:cNvGrpSpPr/>
          <p:nvPr/>
        </p:nvGrpSpPr>
        <p:grpSpPr>
          <a:xfrm>
            <a:off x="0" y="0"/>
            <a:ext cx="12192000" cy="6858000"/>
            <a:chOff x="0" y="0"/>
            <a:chExt cx="12192000" cy="6858000"/>
          </a:xfrm>
        </p:grpSpPr>
        <p:grpSp>
          <p:nvGrpSpPr>
            <p:cNvPr id="871" name="Google Shape;871;p61"/>
            <p:cNvGrpSpPr/>
            <p:nvPr/>
          </p:nvGrpSpPr>
          <p:grpSpPr>
            <a:xfrm>
              <a:off x="0" y="0"/>
              <a:ext cx="12192000" cy="792480"/>
              <a:chOff x="0" y="0"/>
              <a:chExt cx="12192000" cy="792480"/>
            </a:xfrm>
          </p:grpSpPr>
          <p:sp>
            <p:nvSpPr>
              <p:cNvPr id="873" name="Google Shape;873;p61"/>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874" name="Google Shape;874;p61"/>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875" name="Google Shape;875;p61"/>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77" name="Google Shape;877;p61"/>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Scenarii de caz</a:t>
            </a:r>
            <a:endParaRPr sz="1400" b="0" i="0" u="none" strike="noStrike" cap="none">
              <a:solidFill>
                <a:srgbClr val="000000"/>
              </a:solidFill>
              <a:latin typeface="Arial"/>
              <a:ea typeface="Arial"/>
              <a:cs typeface="Arial"/>
              <a:sym typeface="Arial"/>
            </a:endParaRPr>
          </a:p>
        </p:txBody>
      </p:sp>
      <p:sp>
        <p:nvSpPr>
          <p:cNvPr id="878" name="Google Shape;878;p61"/>
          <p:cNvSpPr txBox="1"/>
          <p:nvPr/>
        </p:nvSpPr>
        <p:spPr>
          <a:xfrm>
            <a:off x="1147252" y="2174475"/>
            <a:ext cx="4143205" cy="386730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dirty="0">
                <a:solidFill>
                  <a:schemeClr val="dk1"/>
                </a:solidFill>
                <a:latin typeface="Calibri"/>
                <a:ea typeface="Calibri"/>
                <a:cs typeface="Calibri"/>
                <a:sym typeface="Calibri"/>
              </a:rPr>
              <a:t>Situația 1. </a:t>
            </a:r>
            <a:endParaRPr sz="1400" b="0" i="0" u="none" strike="noStrike" cap="none" dirty="0">
              <a:solidFill>
                <a:srgbClr val="000000"/>
              </a:solidFill>
              <a:latin typeface="Arial"/>
              <a:ea typeface="Arial"/>
              <a:cs typeface="Arial"/>
              <a:sym typeface="Arial"/>
            </a:endParaRPr>
          </a:p>
          <a:p>
            <a:pPr marL="0" marR="0" lvl="0" indent="457200" algn="l" rtl="0">
              <a:lnSpc>
                <a:spcPct val="90000"/>
              </a:lnSpc>
              <a:spcBef>
                <a:spcPts val="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dirty="0">
                <a:solidFill>
                  <a:schemeClr val="dk1"/>
                </a:solidFill>
                <a:latin typeface="Calibri"/>
                <a:ea typeface="Calibri"/>
                <a:cs typeface="Calibri"/>
                <a:sym typeface="Calibri"/>
              </a:rPr>
              <a:t>Fiica dvs. de 5 ani a făcut o criză de nervi în magazin, cerând să cumpere o jucărie. Nu vreți să îi faceți pe plac, dar pare foarte supărată.</a:t>
            </a:r>
            <a:endParaRPr sz="1400" b="0" i="0" u="none" strike="noStrike" cap="none" dirty="0">
              <a:solidFill>
                <a:srgbClr val="000000"/>
              </a:solidFill>
              <a:latin typeface="Arial"/>
              <a:ea typeface="Arial"/>
              <a:cs typeface="Arial"/>
              <a:sym typeface="Arial"/>
            </a:endParaRPr>
          </a:p>
          <a:p>
            <a:pPr marL="0" marR="0" lvl="0" indent="457200" algn="l" rtl="0">
              <a:lnSpc>
                <a:spcPct val="90000"/>
              </a:lnSpc>
              <a:spcBef>
                <a:spcPts val="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a:p>
            <a:pPr marL="0" marR="0" lvl="0" indent="457200" algn="l" rtl="0">
              <a:lnSpc>
                <a:spcPct val="90000"/>
              </a:lnSpc>
              <a:spcBef>
                <a:spcPts val="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a:p>
            <a:pPr marL="0" marR="0" lvl="0" indent="457200" algn="ctr" rtl="0">
              <a:lnSpc>
                <a:spcPct val="90000"/>
              </a:lnSpc>
              <a:spcBef>
                <a:spcPts val="0"/>
              </a:spcBef>
              <a:spcAft>
                <a:spcPts val="0"/>
              </a:spcAft>
              <a:buClr>
                <a:schemeClr val="dk1"/>
              </a:buClr>
              <a:buSzPts val="2800"/>
              <a:buFont typeface="Arial"/>
              <a:buNone/>
            </a:pPr>
            <a:r>
              <a:rPr lang="en-US" sz="2400" b="0" i="0" u="none" strike="noStrike" cap="none" dirty="0">
                <a:solidFill>
                  <a:srgbClr val="1CABE3"/>
                </a:solidFill>
                <a:latin typeface="Calibri"/>
                <a:ea typeface="Calibri"/>
                <a:cs typeface="Calibri"/>
                <a:sym typeface="Calibri"/>
              </a:rPr>
              <a:t>Care ar fi răspunsul dumneavoastră?</a:t>
            </a:r>
            <a:endParaRPr sz="1400" b="0" i="0" u="none" strike="noStrike" cap="none" dirty="0">
              <a:solidFill>
                <a:srgbClr val="000000"/>
              </a:solidFill>
              <a:latin typeface="Arial"/>
              <a:ea typeface="Arial"/>
              <a:cs typeface="Arial"/>
              <a:sym typeface="Arial"/>
            </a:endParaRPr>
          </a:p>
        </p:txBody>
      </p:sp>
      <p:pic>
        <p:nvPicPr>
          <p:cNvPr id="3" name="Picture 2" descr="A child holding her head and yawning&#10;&#10;Description automatically generated">
            <a:extLst>
              <a:ext uri="{FF2B5EF4-FFF2-40B4-BE49-F238E27FC236}">
                <a16:creationId xmlns:a16="http://schemas.microsoft.com/office/drawing/2014/main" id="{E3D2C9A4-A638-7B6D-DE46-BE261DD85AFA}"/>
              </a:ext>
            </a:extLst>
          </p:cNvPr>
          <p:cNvPicPr>
            <a:picLocks noChangeAspect="1"/>
          </p:cNvPicPr>
          <p:nvPr/>
        </p:nvPicPr>
        <p:blipFill>
          <a:blip r:embed="rId3"/>
          <a:stretch>
            <a:fillRect/>
          </a:stretch>
        </p:blipFill>
        <p:spPr>
          <a:xfrm>
            <a:off x="6096000" y="2174475"/>
            <a:ext cx="5388428" cy="35922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grpSp>
        <p:nvGrpSpPr>
          <p:cNvPr id="883" name="Google Shape;883;p62"/>
          <p:cNvGrpSpPr/>
          <p:nvPr/>
        </p:nvGrpSpPr>
        <p:grpSpPr>
          <a:xfrm>
            <a:off x="0" y="0"/>
            <a:ext cx="12192000" cy="6858000"/>
            <a:chOff x="0" y="0"/>
            <a:chExt cx="12192000" cy="6858000"/>
          </a:xfrm>
        </p:grpSpPr>
        <p:grpSp>
          <p:nvGrpSpPr>
            <p:cNvPr id="884" name="Google Shape;884;p62"/>
            <p:cNvGrpSpPr/>
            <p:nvPr/>
          </p:nvGrpSpPr>
          <p:grpSpPr>
            <a:xfrm>
              <a:off x="0" y="0"/>
              <a:ext cx="12192000" cy="792480"/>
              <a:chOff x="0" y="0"/>
              <a:chExt cx="12192000" cy="792480"/>
            </a:xfrm>
          </p:grpSpPr>
          <p:sp>
            <p:nvSpPr>
              <p:cNvPr id="886" name="Google Shape;886;p62"/>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887" name="Google Shape;887;p62"/>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888" name="Google Shape;888;p62"/>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90" name="Google Shape;890;p62"/>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Scenarii de caz</a:t>
            </a:r>
            <a:endParaRPr sz="1400" b="0" i="0" u="none" strike="noStrike" cap="none">
              <a:solidFill>
                <a:srgbClr val="000000"/>
              </a:solidFill>
              <a:latin typeface="Arial"/>
              <a:ea typeface="Arial"/>
              <a:cs typeface="Arial"/>
              <a:sym typeface="Arial"/>
            </a:endParaRPr>
          </a:p>
        </p:txBody>
      </p:sp>
      <p:sp>
        <p:nvSpPr>
          <p:cNvPr id="891" name="Google Shape;891;p62"/>
          <p:cNvSpPr txBox="1"/>
          <p:nvPr/>
        </p:nvSpPr>
        <p:spPr>
          <a:xfrm>
            <a:off x="1147252" y="2174475"/>
            <a:ext cx="4208519" cy="386730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dirty="0">
                <a:solidFill>
                  <a:schemeClr val="dk1"/>
                </a:solidFill>
                <a:latin typeface="Calibri"/>
                <a:ea typeface="Calibri"/>
                <a:cs typeface="Calibri"/>
                <a:sym typeface="Calibri"/>
              </a:rPr>
              <a:t>Situația 2. </a:t>
            </a:r>
            <a:endParaRPr sz="1400" b="0" i="0" u="none" strike="noStrike" cap="none" dirty="0">
              <a:solidFill>
                <a:srgbClr val="000000"/>
              </a:solidFill>
              <a:latin typeface="Arial"/>
              <a:ea typeface="Arial"/>
              <a:cs typeface="Arial"/>
              <a:sym typeface="Arial"/>
            </a:endParaRPr>
          </a:p>
          <a:p>
            <a:pPr marL="0" marR="0" lvl="0" indent="457200" algn="l" rtl="0">
              <a:lnSpc>
                <a:spcPct val="90000"/>
              </a:lnSpc>
              <a:spcBef>
                <a:spcPts val="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dirty="0">
                <a:solidFill>
                  <a:schemeClr val="dk1"/>
                </a:solidFill>
                <a:latin typeface="Calibri"/>
                <a:ea typeface="Calibri"/>
                <a:cs typeface="Calibri"/>
                <a:sym typeface="Calibri"/>
              </a:rPr>
              <a:t>Te întâlnești cu fostul tău coleg de muncă care îți spune că a fost concediat și se simte devastat. Nu crede că poate găsi un alt loc de muncă la vârsta lui. </a:t>
            </a:r>
            <a:endParaRPr sz="1400" b="0" i="0" u="none" strike="noStrike" cap="none" dirty="0">
              <a:solidFill>
                <a:srgbClr val="000000"/>
              </a:solidFill>
              <a:latin typeface="Arial"/>
              <a:ea typeface="Arial"/>
              <a:cs typeface="Arial"/>
              <a:sym typeface="Arial"/>
            </a:endParaRPr>
          </a:p>
          <a:p>
            <a:pPr marL="0" marR="0" lvl="0" indent="457200" algn="l" rtl="0">
              <a:lnSpc>
                <a:spcPct val="90000"/>
              </a:lnSpc>
              <a:spcBef>
                <a:spcPts val="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a:p>
            <a:pPr marL="0" marR="0" lvl="0" indent="457200" algn="l" rtl="0">
              <a:lnSpc>
                <a:spcPct val="90000"/>
              </a:lnSpc>
              <a:spcBef>
                <a:spcPts val="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a:p>
            <a:pPr marL="0" marR="0" lvl="0" indent="457200" algn="ctr" rtl="0">
              <a:lnSpc>
                <a:spcPct val="90000"/>
              </a:lnSpc>
              <a:spcBef>
                <a:spcPts val="0"/>
              </a:spcBef>
              <a:spcAft>
                <a:spcPts val="0"/>
              </a:spcAft>
              <a:buClr>
                <a:schemeClr val="dk1"/>
              </a:buClr>
              <a:buSzPts val="2800"/>
              <a:buFont typeface="Arial"/>
              <a:buNone/>
            </a:pPr>
            <a:r>
              <a:rPr lang="en-US" sz="2400" b="0" i="0" u="none" strike="noStrike" cap="none" dirty="0">
                <a:solidFill>
                  <a:srgbClr val="1CABE3"/>
                </a:solidFill>
                <a:latin typeface="Calibri"/>
                <a:ea typeface="Calibri"/>
                <a:cs typeface="Calibri"/>
                <a:sym typeface="Calibri"/>
              </a:rPr>
              <a:t>Care ar fi răspunsul dumneavoastră?</a:t>
            </a:r>
            <a:endParaRPr sz="1400" b="0" i="0" u="none" strike="noStrike" cap="none" dirty="0">
              <a:solidFill>
                <a:srgbClr val="000000"/>
              </a:solidFill>
              <a:latin typeface="Arial"/>
              <a:ea typeface="Arial"/>
              <a:cs typeface="Arial"/>
              <a:sym typeface="Arial"/>
            </a:endParaRPr>
          </a:p>
        </p:txBody>
      </p:sp>
      <p:pic>
        <p:nvPicPr>
          <p:cNvPr id="3" name="Picture 2" descr="A person sitting on stairs with his hands in his head&#10;&#10;Description automatically generated">
            <a:extLst>
              <a:ext uri="{FF2B5EF4-FFF2-40B4-BE49-F238E27FC236}">
                <a16:creationId xmlns:a16="http://schemas.microsoft.com/office/drawing/2014/main" id="{24493CA9-392A-660C-D9FB-8CDD62A41E61}"/>
              </a:ext>
            </a:extLst>
          </p:cNvPr>
          <p:cNvPicPr>
            <a:picLocks noChangeAspect="1"/>
          </p:cNvPicPr>
          <p:nvPr/>
        </p:nvPicPr>
        <p:blipFill>
          <a:blip r:embed="rId3"/>
          <a:stretch>
            <a:fillRect/>
          </a:stretch>
        </p:blipFill>
        <p:spPr>
          <a:xfrm>
            <a:off x="6213927" y="2174475"/>
            <a:ext cx="4845957" cy="321957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grpSp>
        <p:nvGrpSpPr>
          <p:cNvPr id="948" name="Google Shape;948;p67"/>
          <p:cNvGrpSpPr/>
          <p:nvPr/>
        </p:nvGrpSpPr>
        <p:grpSpPr>
          <a:xfrm>
            <a:off x="0" y="0"/>
            <a:ext cx="12192000" cy="6858000"/>
            <a:chOff x="0" y="0"/>
            <a:chExt cx="12192000" cy="6858000"/>
          </a:xfrm>
        </p:grpSpPr>
        <p:grpSp>
          <p:nvGrpSpPr>
            <p:cNvPr id="949" name="Google Shape;949;p67"/>
            <p:cNvGrpSpPr/>
            <p:nvPr/>
          </p:nvGrpSpPr>
          <p:grpSpPr>
            <a:xfrm>
              <a:off x="0" y="0"/>
              <a:ext cx="12192000" cy="792480"/>
              <a:chOff x="0" y="0"/>
              <a:chExt cx="12192000" cy="792480"/>
            </a:xfrm>
          </p:grpSpPr>
          <p:sp>
            <p:nvSpPr>
              <p:cNvPr id="951" name="Google Shape;951;p67"/>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52" name="Google Shape;952;p67"/>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953" name="Google Shape;953;p67"/>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55" name="Google Shape;955;p67"/>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Ce să evitați în răspunsul empatic</a:t>
            </a:r>
            <a:endParaRPr sz="1400" b="0" i="0" u="none" strike="noStrike" cap="none">
              <a:solidFill>
                <a:srgbClr val="000000"/>
              </a:solidFill>
              <a:latin typeface="Arial"/>
              <a:ea typeface="Arial"/>
              <a:cs typeface="Arial"/>
              <a:sym typeface="Arial"/>
            </a:endParaRPr>
          </a:p>
        </p:txBody>
      </p:sp>
      <p:sp>
        <p:nvSpPr>
          <p:cNvPr id="956" name="Google Shape;956;p67"/>
          <p:cNvSpPr txBox="1"/>
          <p:nvPr/>
        </p:nvSpPr>
        <p:spPr>
          <a:xfrm>
            <a:off x="1036319" y="2121457"/>
            <a:ext cx="3943453" cy="3867303"/>
          </a:xfrm>
          <a:prstGeom prst="rect">
            <a:avLst/>
          </a:prstGeom>
          <a:noFill/>
          <a:ln>
            <a:noFill/>
          </a:ln>
        </p:spPr>
        <p:txBody>
          <a:bodyPr spcFirstLastPara="1" wrap="square" lIns="91425" tIns="45700" rIns="91425" bIns="45700" anchor="t" anchorCtr="0">
            <a:normAutofit lnSpcReduction="10000"/>
          </a:bodyPr>
          <a:lstStyle/>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a:solidFill>
                  <a:schemeClr val="dk1"/>
                </a:solidFill>
                <a:latin typeface="Calibri"/>
                <a:ea typeface="Calibri"/>
                <a:cs typeface="Calibri"/>
                <a:sym typeface="Calibri"/>
              </a:rPr>
              <a:t>Niciun răspuns</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ro-MD" sz="2400" b="0" i="0" u="none" strike="noStrike" cap="none" dirty="0">
                <a:solidFill>
                  <a:schemeClr val="dk1"/>
                </a:solidFill>
                <a:latin typeface="Calibri"/>
                <a:ea typeface="Calibri"/>
                <a:cs typeface="Calibri"/>
                <a:sym typeface="Calibri"/>
              </a:rPr>
              <a:t>Repetarea cuvintelor</a:t>
            </a: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Minimizarea</a:t>
            </a:r>
            <a:r>
              <a:rPr lang="en-US" sz="2400" b="0" i="0" u="none" strike="noStrike" cap="none" dirty="0">
                <a:solidFill>
                  <a:schemeClr val="dk1"/>
                </a:solidFill>
                <a:latin typeface="Calibri"/>
                <a:ea typeface="Calibri"/>
                <a:cs typeface="Calibri"/>
                <a:sym typeface="Calibri"/>
              </a:rPr>
              <a:t> sentimentelor </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a:solidFill>
                  <a:schemeClr val="dk1"/>
                </a:solidFill>
                <a:latin typeface="Calibri"/>
                <a:ea typeface="Calibri"/>
                <a:cs typeface="Calibri"/>
                <a:sym typeface="Calibri"/>
              </a:rPr>
              <a:t>Întrebări care distrag atenția</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ro-MD" sz="2400" b="0" i="0" u="none" strike="noStrike" cap="none" dirty="0">
                <a:solidFill>
                  <a:schemeClr val="dk1"/>
                </a:solidFill>
                <a:latin typeface="Calibri"/>
                <a:ea typeface="Calibri"/>
                <a:cs typeface="Calibri"/>
                <a:sym typeface="Calibri"/>
              </a:rPr>
              <a:t>Cuvinte </a:t>
            </a:r>
            <a:r>
              <a:rPr lang="ro-MD" sz="2400" dirty="0">
                <a:solidFill>
                  <a:schemeClr val="dk1"/>
                </a:solidFill>
                <a:latin typeface="Calibri"/>
                <a:ea typeface="Calibri"/>
                <a:cs typeface="Calibri"/>
                <a:sym typeface="Calibri"/>
              </a:rPr>
              <a:t>c</a:t>
            </a:r>
            <a:r>
              <a:rPr lang="en-US" sz="2400" b="0" i="0" u="none" strike="noStrike" cap="none" dirty="0" err="1">
                <a:solidFill>
                  <a:schemeClr val="dk1"/>
                </a:solidFill>
                <a:latin typeface="Calibri"/>
                <a:ea typeface="Calibri"/>
                <a:cs typeface="Calibri"/>
                <a:sym typeface="Calibri"/>
              </a:rPr>
              <a:t>lișee</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a:solidFill>
                  <a:schemeClr val="dk1"/>
                </a:solidFill>
                <a:latin typeface="Calibri"/>
                <a:ea typeface="Calibri"/>
                <a:cs typeface="Calibri"/>
                <a:sym typeface="Calibri"/>
              </a:rPr>
              <a:t>Interpretări </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a:solidFill>
                  <a:schemeClr val="dk1"/>
                </a:solidFill>
                <a:latin typeface="Calibri"/>
                <a:ea typeface="Calibri"/>
                <a:cs typeface="Calibri"/>
                <a:sym typeface="Calibri"/>
              </a:rPr>
              <a:t>Să ne spunem propriile povești în loc să ascultăm povestea persoanei</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a:solidFill>
                  <a:schemeClr val="dk1"/>
                </a:solidFill>
                <a:latin typeface="Calibri"/>
                <a:ea typeface="Calibri"/>
                <a:cs typeface="Calibri"/>
                <a:sym typeface="Calibri"/>
              </a:rPr>
              <a:t>Reacție exagerată</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a:solidFill>
                  <a:schemeClr val="dk1"/>
                </a:solidFill>
                <a:latin typeface="Calibri"/>
                <a:ea typeface="Calibri"/>
                <a:cs typeface="Calibri"/>
                <a:sym typeface="Calibri"/>
              </a:rPr>
              <a:t>Sfaturi</a:t>
            </a:r>
            <a:endParaRPr sz="1400" b="0" i="0" u="none" strike="noStrike" cap="none" dirty="0">
              <a:solidFill>
                <a:srgbClr val="000000"/>
              </a:solidFill>
              <a:latin typeface="Arial"/>
              <a:ea typeface="Arial"/>
              <a:cs typeface="Arial"/>
              <a:sym typeface="Arial"/>
            </a:endParaRPr>
          </a:p>
          <a:p>
            <a:pPr marL="0" marR="0" lvl="0" indent="457200" algn="l" rtl="0">
              <a:lnSpc>
                <a:spcPct val="90000"/>
              </a:lnSpc>
              <a:spcBef>
                <a:spcPts val="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p:txBody>
      </p:sp>
      <p:sp>
        <p:nvSpPr>
          <p:cNvPr id="957" name="Google Shape;957;p67"/>
          <p:cNvSpPr/>
          <p:nvPr/>
        </p:nvSpPr>
        <p:spPr>
          <a:xfrm>
            <a:off x="6096000" y="2613412"/>
            <a:ext cx="3794539"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RĂSPUNSURILE NON-EMPATICE ÎI POT FACE PE OAMENI SĂ SE SIMTĂ MAI RĂU, NEÎNȚELEȘI, NEAUZIȚI, RĂNIȚI, JUDECAȚI ȘI</a:t>
            </a:r>
            <a:r>
              <a:rPr lang="ro-MD" sz="2000" b="1" i="0" u="none" strike="noStrike" cap="none" dirty="0">
                <a:solidFill>
                  <a:schemeClr val="dk1"/>
                </a:solidFill>
                <a:latin typeface="Calibri"/>
                <a:ea typeface="Calibri"/>
                <a:cs typeface="Calibri"/>
                <a:sym typeface="Calibri"/>
              </a:rPr>
              <a:t> CĂ NIMĂNUI</a:t>
            </a:r>
            <a:r>
              <a:rPr lang="en-US" sz="2000" b="1" i="0" u="none" strike="noStrike" cap="none" dirty="0">
                <a:solidFill>
                  <a:schemeClr val="dk1"/>
                </a:solidFill>
                <a:latin typeface="Calibri"/>
                <a:ea typeface="Calibri"/>
                <a:cs typeface="Calibri"/>
                <a:sym typeface="Calibri"/>
              </a:rPr>
              <a:t> N</a:t>
            </a:r>
            <a:r>
              <a:rPr lang="ro-MD" sz="2000" b="1" dirty="0">
                <a:solidFill>
                  <a:schemeClr val="dk1"/>
                </a:solidFill>
                <a:latin typeface="Calibri"/>
                <a:ea typeface="Calibri"/>
                <a:cs typeface="Calibri"/>
                <a:sym typeface="Calibri"/>
              </a:rPr>
              <a:t>U-I</a:t>
            </a:r>
            <a:r>
              <a:rPr lang="en-US" sz="2000" b="1" i="0" u="none" strike="noStrike" cap="none" dirty="0">
                <a:solidFill>
                  <a:schemeClr val="dk1"/>
                </a:solidFill>
                <a:latin typeface="Calibri"/>
                <a:ea typeface="Calibri"/>
                <a:cs typeface="Calibri"/>
                <a:sym typeface="Calibri"/>
              </a:rPr>
              <a:t> PASĂ.</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grpSp>
        <p:nvGrpSpPr>
          <p:cNvPr id="962" name="Google Shape;962;p68"/>
          <p:cNvGrpSpPr/>
          <p:nvPr/>
        </p:nvGrpSpPr>
        <p:grpSpPr>
          <a:xfrm>
            <a:off x="0" y="0"/>
            <a:ext cx="12192000" cy="6858000"/>
            <a:chOff x="0" y="0"/>
            <a:chExt cx="12192000" cy="6858000"/>
          </a:xfrm>
        </p:grpSpPr>
        <p:grpSp>
          <p:nvGrpSpPr>
            <p:cNvPr id="963" name="Google Shape;963;p68"/>
            <p:cNvGrpSpPr/>
            <p:nvPr/>
          </p:nvGrpSpPr>
          <p:grpSpPr>
            <a:xfrm>
              <a:off x="0" y="0"/>
              <a:ext cx="12192000" cy="792480"/>
              <a:chOff x="0" y="0"/>
              <a:chExt cx="12192000" cy="792480"/>
            </a:xfrm>
          </p:grpSpPr>
          <p:sp>
            <p:nvSpPr>
              <p:cNvPr id="965" name="Google Shape;965;p68"/>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66" name="Google Shape;966;p68"/>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967" name="Google Shape;967;p68"/>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69" name="Google Shape;969;p68"/>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Răspuns empatic</a:t>
            </a:r>
            <a:endParaRPr sz="1400" b="0" i="0" u="none" strike="noStrike" cap="none">
              <a:solidFill>
                <a:srgbClr val="000000"/>
              </a:solidFill>
              <a:latin typeface="Arial"/>
              <a:ea typeface="Arial"/>
              <a:cs typeface="Arial"/>
              <a:sym typeface="Arial"/>
            </a:endParaRPr>
          </a:p>
        </p:txBody>
      </p:sp>
      <p:sp>
        <p:nvSpPr>
          <p:cNvPr id="970" name="Google Shape;970;p68"/>
          <p:cNvSpPr txBox="1"/>
          <p:nvPr/>
        </p:nvSpPr>
        <p:spPr>
          <a:xfrm>
            <a:off x="1036320" y="2121457"/>
            <a:ext cx="3775166" cy="3867303"/>
          </a:xfrm>
          <a:prstGeom prst="rect">
            <a:avLst/>
          </a:prstGeom>
          <a:noFill/>
          <a:ln>
            <a:noFill/>
          </a:ln>
        </p:spPr>
        <p:txBody>
          <a:bodyPr spcFirstLastPara="1" wrap="square" lIns="91425" tIns="45700" rIns="91425" bIns="45700" anchor="t" anchorCtr="0">
            <a:normAutofit fontScale="92500"/>
          </a:bodyPr>
          <a:lstStyle/>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a:solidFill>
                  <a:schemeClr val="dk1"/>
                </a:solidFill>
                <a:latin typeface="Calibri"/>
                <a:ea typeface="Calibri"/>
                <a:cs typeface="Calibri"/>
                <a:sym typeface="Calibri"/>
              </a:rPr>
              <a:t>Ascultați (limbajul corpului)</a:t>
            </a:r>
            <a:endParaRPr sz="2400" b="0" i="0" u="none" strike="noStrike" cap="none" dirty="0">
              <a:solidFill>
                <a:schemeClr val="dk1"/>
              </a:solidFill>
              <a:latin typeface="Calibri"/>
              <a:ea typeface="Calibri"/>
              <a:cs typeface="Calibri"/>
              <a:sym typeface="Calibri"/>
            </a:endParaRPr>
          </a:p>
          <a:p>
            <a:pPr marL="457200" marR="0" lvl="0" indent="0" algn="l" rtl="0">
              <a:lnSpc>
                <a:spcPct val="9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a:solidFill>
                  <a:schemeClr val="dk1"/>
                </a:solidFill>
                <a:latin typeface="Calibri"/>
                <a:ea typeface="Calibri"/>
                <a:cs typeface="Calibri"/>
                <a:sym typeface="Calibri"/>
              </a:rPr>
              <a:t>Fiți prezent (</a:t>
            </a:r>
            <a:r>
              <a:rPr lang="en-US" sz="2400" b="0" i="0" u="none" strike="noStrike" cap="none" dirty="0" err="1">
                <a:solidFill>
                  <a:schemeClr val="dk1"/>
                </a:solidFill>
                <a:latin typeface="Calibri"/>
                <a:ea typeface="Calibri"/>
                <a:cs typeface="Calibri"/>
                <a:sym typeface="Calibri"/>
              </a:rPr>
              <a:t>comportamente </a:t>
            </a:r>
            <a:r>
              <a:rPr lang="en-US" sz="2400" b="0" i="0" u="none" strike="noStrike" cap="none" dirty="0">
                <a:solidFill>
                  <a:schemeClr val="dk1"/>
                </a:solidFill>
                <a:latin typeface="Calibri"/>
                <a:ea typeface="Calibri"/>
                <a:cs typeface="Calibri"/>
                <a:sym typeface="Calibri"/>
              </a:rPr>
              <a:t>de armonizare)</a:t>
            </a:r>
            <a:endParaRPr sz="2400" b="0" i="0" u="none" strike="noStrike" cap="none" dirty="0">
              <a:solidFill>
                <a:schemeClr val="dk1"/>
              </a:solidFill>
              <a:latin typeface="Calibri"/>
              <a:ea typeface="Calibri"/>
              <a:cs typeface="Calibri"/>
              <a:sym typeface="Calibri"/>
            </a:endParaRPr>
          </a:p>
          <a:p>
            <a:pPr marL="457200" marR="0" lvl="0" indent="0" algn="l" rtl="0">
              <a:lnSpc>
                <a:spcPct val="9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a:solidFill>
                  <a:schemeClr val="dk1"/>
                </a:solidFill>
                <a:latin typeface="Calibri"/>
                <a:ea typeface="Calibri"/>
                <a:cs typeface="Calibri"/>
                <a:sym typeface="Calibri"/>
              </a:rPr>
              <a:t>Ascultați fără să judecați</a:t>
            </a:r>
            <a:endParaRPr sz="2400" b="0" i="0" u="none" strike="noStrike" cap="none" dirty="0">
              <a:solidFill>
                <a:schemeClr val="dk1"/>
              </a:solidFill>
              <a:latin typeface="Calibri"/>
              <a:ea typeface="Calibri"/>
              <a:cs typeface="Calibri"/>
              <a:sym typeface="Calibri"/>
            </a:endParaRPr>
          </a:p>
          <a:p>
            <a:pPr marL="457200" marR="0" lvl="0" indent="0" algn="l" rtl="0">
              <a:lnSpc>
                <a:spcPct val="9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a:solidFill>
                  <a:schemeClr val="dk1"/>
                </a:solidFill>
                <a:latin typeface="Calibri"/>
                <a:ea typeface="Calibri"/>
                <a:cs typeface="Calibri"/>
                <a:sym typeface="Calibri"/>
              </a:rPr>
              <a:t>Nu vorbiți despre dumneavoastră - încercați să simțiți ceea ce simte persoana</a:t>
            </a:r>
            <a:endParaRPr sz="1400" b="0" i="0" u="none" strike="noStrike" cap="none" dirty="0">
              <a:solidFill>
                <a:srgbClr val="000000"/>
              </a:solidFill>
              <a:latin typeface="Arial"/>
              <a:ea typeface="Arial"/>
              <a:cs typeface="Arial"/>
              <a:sym typeface="Arial"/>
            </a:endParaRPr>
          </a:p>
        </p:txBody>
      </p:sp>
      <p:pic>
        <p:nvPicPr>
          <p:cNvPr id="3" name="Picture 2" descr="A colorful watercolor painting of two heads&#10;&#10;Description automatically generated">
            <a:extLst>
              <a:ext uri="{FF2B5EF4-FFF2-40B4-BE49-F238E27FC236}">
                <a16:creationId xmlns:a16="http://schemas.microsoft.com/office/drawing/2014/main" id="{17A70D45-5370-4F63-EA70-FE88C35D69CE}"/>
              </a:ext>
            </a:extLst>
          </p:cNvPr>
          <p:cNvPicPr>
            <a:picLocks noChangeAspect="1"/>
          </p:cNvPicPr>
          <p:nvPr/>
        </p:nvPicPr>
        <p:blipFill>
          <a:blip r:embed="rId3"/>
          <a:stretch>
            <a:fillRect/>
          </a:stretch>
        </p:blipFill>
        <p:spPr>
          <a:xfrm>
            <a:off x="5333999" y="1627881"/>
            <a:ext cx="5387629" cy="38476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grpSp>
        <p:nvGrpSpPr>
          <p:cNvPr id="975" name="Google Shape;975;p69"/>
          <p:cNvGrpSpPr/>
          <p:nvPr/>
        </p:nvGrpSpPr>
        <p:grpSpPr>
          <a:xfrm>
            <a:off x="0" y="0"/>
            <a:ext cx="12192000" cy="6858000"/>
            <a:chOff x="0" y="0"/>
            <a:chExt cx="12192000" cy="6858000"/>
          </a:xfrm>
        </p:grpSpPr>
        <p:grpSp>
          <p:nvGrpSpPr>
            <p:cNvPr id="976" name="Google Shape;976;p69"/>
            <p:cNvGrpSpPr/>
            <p:nvPr/>
          </p:nvGrpSpPr>
          <p:grpSpPr>
            <a:xfrm>
              <a:off x="0" y="0"/>
              <a:ext cx="12192000" cy="792480"/>
              <a:chOff x="0" y="0"/>
              <a:chExt cx="12192000" cy="792480"/>
            </a:xfrm>
          </p:grpSpPr>
          <p:sp>
            <p:nvSpPr>
              <p:cNvPr id="978" name="Google Shape;978;p69"/>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79" name="Google Shape;979;p69"/>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980" name="Google Shape;980;p69"/>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82" name="Google Shape;982;p69"/>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Răspuns empatic</a:t>
            </a:r>
            <a:endParaRPr sz="1400" b="0" i="0" u="none" strike="noStrike" cap="none">
              <a:solidFill>
                <a:srgbClr val="000000"/>
              </a:solidFill>
              <a:latin typeface="Arial"/>
              <a:ea typeface="Arial"/>
              <a:cs typeface="Arial"/>
              <a:sym typeface="Arial"/>
            </a:endParaRPr>
          </a:p>
        </p:txBody>
      </p:sp>
      <p:graphicFrame>
        <p:nvGraphicFramePr>
          <p:cNvPr id="985" name="Google Shape;983;p69">
            <a:extLst>
              <a:ext uri="{FF2B5EF4-FFF2-40B4-BE49-F238E27FC236}">
                <a16:creationId xmlns:a16="http://schemas.microsoft.com/office/drawing/2014/main" id="{98C95022-2ECB-A603-68DA-18963EEC9826}"/>
              </a:ext>
            </a:extLst>
          </p:cNvPr>
          <p:cNvGraphicFramePr/>
          <p:nvPr>
            <p:extLst>
              <p:ext uri="{D42A27DB-BD31-4B8C-83A1-F6EECF244321}">
                <p14:modId xmlns:p14="http://schemas.microsoft.com/office/powerpoint/2010/main" val="3341321759"/>
              </p:ext>
            </p:extLst>
          </p:nvPr>
        </p:nvGraphicFramePr>
        <p:xfrm>
          <a:off x="1036320" y="2198217"/>
          <a:ext cx="9912632" cy="3867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grpSp>
        <p:nvGrpSpPr>
          <p:cNvPr id="1043" name="Google Shape;1043;p74"/>
          <p:cNvGrpSpPr/>
          <p:nvPr/>
        </p:nvGrpSpPr>
        <p:grpSpPr>
          <a:xfrm>
            <a:off x="0" y="0"/>
            <a:ext cx="21749991" cy="6959417"/>
            <a:chOff x="0" y="0"/>
            <a:chExt cx="21749991" cy="6959417"/>
          </a:xfrm>
        </p:grpSpPr>
        <p:grpSp>
          <p:nvGrpSpPr>
            <p:cNvPr id="1044" name="Google Shape;1044;p74"/>
            <p:cNvGrpSpPr/>
            <p:nvPr/>
          </p:nvGrpSpPr>
          <p:grpSpPr>
            <a:xfrm>
              <a:off x="0" y="0"/>
              <a:ext cx="12192000" cy="969332"/>
              <a:chOff x="0" y="0"/>
              <a:chExt cx="12192000" cy="969332"/>
            </a:xfrm>
          </p:grpSpPr>
          <p:sp>
            <p:nvSpPr>
              <p:cNvPr id="1045" name="Google Shape;1045;p74"/>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046" name="Google Shape;1046;p74"/>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47" name="Google Shape;1047;p74"/>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048" name="Google Shape;1048;p74"/>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9" name="Google Shape;1049;p74"/>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050" name="Google Shape;1050;p74"/>
          <p:cNvSpPr txBox="1"/>
          <p:nvPr/>
        </p:nvSpPr>
        <p:spPr>
          <a:xfrm>
            <a:off x="1132114" y="2091057"/>
            <a:ext cx="7886700" cy="2852737"/>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3600"/>
              <a:buFont typeface="Calibri"/>
              <a:buNone/>
            </a:pPr>
            <a:r>
              <a:rPr lang="en-US" sz="2800" b="1" i="0" u="none" strike="noStrike" cap="none" dirty="0" smtClean="0">
                <a:solidFill>
                  <a:schemeClr val="dk1"/>
                </a:solidFill>
                <a:latin typeface="Calibri"/>
                <a:ea typeface="Calibri"/>
                <a:cs typeface="Calibri"/>
                <a:sym typeface="Calibri"/>
              </a:rPr>
              <a:t>COMUNICARE </a:t>
            </a:r>
            <a:r>
              <a:rPr lang="en-US" sz="2800" b="1" i="0" u="none" strike="noStrike" cap="none" dirty="0">
                <a:solidFill>
                  <a:schemeClr val="dk1"/>
                </a:solidFill>
                <a:latin typeface="Calibri"/>
                <a:ea typeface="Calibri"/>
                <a:cs typeface="Calibri"/>
                <a:sym typeface="Calibri"/>
              </a:rPr>
              <a:t>VERBALĂ: ABILITĂȚI DE BAZĂ DE INTERVIEVARE </a:t>
            </a:r>
            <a:r>
              <a:rPr lang="en-US" sz="3600" b="1" i="0" u="none" strike="noStrike" cap="none" dirty="0">
                <a:solidFill>
                  <a:schemeClr val="dk1"/>
                </a:solidFill>
                <a:latin typeface="Calibri"/>
                <a:ea typeface="Calibri"/>
                <a:cs typeface="Calibri"/>
                <a:sym typeface="Calibri"/>
              </a:rPr>
              <a:t/>
            </a:r>
            <a:br>
              <a:rPr lang="en-US" sz="3600" b="1" i="0" u="none" strike="noStrike" cap="none" dirty="0">
                <a:solidFill>
                  <a:schemeClr val="dk1"/>
                </a:solidFill>
                <a:latin typeface="Calibri"/>
                <a:ea typeface="Calibri"/>
                <a:cs typeface="Calibri"/>
                <a:sym typeface="Calibri"/>
              </a:rPr>
            </a:br>
            <a:endParaRPr sz="36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grpSp>
        <p:nvGrpSpPr>
          <p:cNvPr id="1055" name="Google Shape;1055;p75"/>
          <p:cNvGrpSpPr/>
          <p:nvPr/>
        </p:nvGrpSpPr>
        <p:grpSpPr>
          <a:xfrm>
            <a:off x="0" y="0"/>
            <a:ext cx="21749991" cy="6959417"/>
            <a:chOff x="0" y="0"/>
            <a:chExt cx="21749991" cy="6959417"/>
          </a:xfrm>
        </p:grpSpPr>
        <p:grpSp>
          <p:nvGrpSpPr>
            <p:cNvPr id="1056" name="Google Shape;1056;p75"/>
            <p:cNvGrpSpPr/>
            <p:nvPr/>
          </p:nvGrpSpPr>
          <p:grpSpPr>
            <a:xfrm>
              <a:off x="0" y="0"/>
              <a:ext cx="12192000" cy="969332"/>
              <a:chOff x="0" y="0"/>
              <a:chExt cx="12192000" cy="969332"/>
            </a:xfrm>
          </p:grpSpPr>
          <p:sp>
            <p:nvSpPr>
              <p:cNvPr id="1057" name="Google Shape;1057;p75"/>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ct val="100000"/>
                  <a:buFont typeface="Calibri"/>
                  <a:buNone/>
                </a:pPr>
                <a:endParaRPr sz="1800" b="0" i="0" u="none" strike="noStrike" cap="none">
                  <a:solidFill>
                    <a:srgbClr val="1CABE3"/>
                  </a:solidFill>
                  <a:latin typeface="Calibri"/>
                  <a:ea typeface="Calibri"/>
                  <a:cs typeface="Calibri"/>
                  <a:sym typeface="Calibri"/>
                </a:endParaRPr>
              </a:p>
            </p:txBody>
          </p:sp>
          <p:sp>
            <p:nvSpPr>
              <p:cNvPr id="1058" name="Google Shape;1058;p75"/>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59" name="Google Shape;1059;p75"/>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060" name="Google Shape;1060;p75"/>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1" name="Google Shape;1061;p75"/>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062" name="Google Shape;1062;p75"/>
          <p:cNvSpPr txBox="1"/>
          <p:nvPr/>
        </p:nvSpPr>
        <p:spPr>
          <a:xfrm>
            <a:off x="1010965" y="1211066"/>
            <a:ext cx="10293531"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chemeClr val="dk1"/>
                </a:solidFill>
                <a:latin typeface="Calibri"/>
                <a:ea typeface="Calibri"/>
                <a:cs typeface="Calibri"/>
                <a:sym typeface="Calibri"/>
              </a:rPr>
              <a:t/>
            </a:r>
            <a:br>
              <a:rPr lang="en-US" sz="3200" b="1" i="0" u="none" strike="noStrike" cap="none">
                <a:solidFill>
                  <a:schemeClr val="dk1"/>
                </a:solidFill>
                <a:latin typeface="Calibri"/>
                <a:ea typeface="Calibri"/>
                <a:cs typeface="Calibri"/>
                <a:sym typeface="Calibri"/>
              </a:rPr>
            </a:br>
            <a:r>
              <a:rPr lang="en-US" sz="3200" b="1" i="0" u="none" strike="noStrike" cap="none">
                <a:solidFill>
                  <a:schemeClr val="dk1"/>
                </a:solidFill>
                <a:latin typeface="Calibri"/>
                <a:ea typeface="Calibri"/>
                <a:cs typeface="Calibri"/>
                <a:sym typeface="Calibri"/>
              </a:rPr>
              <a:t>1. SCURT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Prezentare generală</a:t>
            </a:r>
            <a:br>
              <a:rPr lang="en-US" sz="3200" b="1" i="0" u="none" strike="noStrike" cap="none">
                <a:solidFill>
                  <a:srgbClr val="1CABE3"/>
                </a:solidFill>
                <a:latin typeface="Calibri"/>
                <a:ea typeface="Calibri"/>
                <a:cs typeface="Calibri"/>
                <a:sym typeface="Calibri"/>
              </a:rPr>
            </a:br>
            <a:endParaRPr sz="3200" b="1" i="0" u="none" strike="noStrike" cap="none">
              <a:solidFill>
                <a:srgbClr val="1CABE3"/>
              </a:solidFill>
              <a:latin typeface="Calibri"/>
              <a:ea typeface="Calibri"/>
              <a:cs typeface="Calibri"/>
              <a:sym typeface="Calibri"/>
            </a:endParaRPr>
          </a:p>
        </p:txBody>
      </p:sp>
      <p:sp>
        <p:nvSpPr>
          <p:cNvPr id="1063" name="Google Shape;1063;p75"/>
          <p:cNvSpPr txBox="1"/>
          <p:nvPr/>
        </p:nvSpPr>
        <p:spPr>
          <a:xfrm>
            <a:off x="1010965" y="3478463"/>
            <a:ext cx="5664471" cy="114812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dirty="0">
                <a:solidFill>
                  <a:schemeClr val="dk1"/>
                </a:solidFill>
                <a:latin typeface="Calibri"/>
                <a:ea typeface="Calibri"/>
                <a:cs typeface="Calibri"/>
                <a:sym typeface="Calibri"/>
              </a:rPr>
              <a:t>De </a:t>
            </a:r>
            <a:r>
              <a:rPr lang="en-US" sz="2400" b="0" i="0" u="none" strike="noStrike" cap="none" dirty="0" err="1">
                <a:solidFill>
                  <a:schemeClr val="dk1"/>
                </a:solidFill>
                <a:latin typeface="Calibri"/>
                <a:ea typeface="Calibri"/>
                <a:cs typeface="Calibri"/>
                <a:sym typeface="Calibri"/>
              </a:rPr>
              <a:t>ce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abilitățile</a:t>
            </a:r>
            <a:r>
              <a:rPr lang="en-US" sz="2400" b="0" i="0" u="none" strike="noStrike" cap="none" dirty="0">
                <a:solidFill>
                  <a:schemeClr val="dk1"/>
                </a:solidFill>
                <a:latin typeface="Calibri"/>
                <a:ea typeface="Calibri"/>
                <a:cs typeface="Calibri"/>
                <a:sym typeface="Calibri"/>
              </a:rPr>
              <a:t> de </a:t>
            </a:r>
            <a:r>
              <a:rPr lang="en-US" sz="2400" b="0" i="0" u="none" strike="noStrike" cap="none" dirty="0" err="1">
                <a:solidFill>
                  <a:schemeClr val="dk1"/>
                </a:solidFill>
                <a:latin typeface="Calibri"/>
                <a:ea typeface="Calibri"/>
                <a:cs typeface="Calibri"/>
                <a:sym typeface="Calibri"/>
              </a:rPr>
              <a:t>intervievare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sunt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atât</a:t>
            </a:r>
            <a:r>
              <a:rPr lang="en-US" sz="2400" b="0" i="0" u="none" strike="noStrike" cap="none" dirty="0">
                <a:solidFill>
                  <a:schemeClr val="dk1"/>
                </a:solidFill>
                <a:latin typeface="Calibri"/>
                <a:ea typeface="Calibri"/>
                <a:cs typeface="Calibri"/>
                <a:sym typeface="Calibri"/>
              </a:rPr>
              <a:t> de </a:t>
            </a:r>
            <a:r>
              <a:rPr lang="en-US" sz="2400" b="0" i="0" u="none" strike="noStrike" cap="none" dirty="0" err="1">
                <a:solidFill>
                  <a:schemeClr val="dk1"/>
                </a:solidFill>
                <a:latin typeface="Calibri"/>
                <a:ea typeface="Calibri"/>
                <a:cs typeface="Calibri"/>
                <a:sym typeface="Calibri"/>
              </a:rPr>
              <a:t>importante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pentru</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profesioniștii</a:t>
            </a:r>
            <a:r>
              <a:rPr lang="ro-MD" sz="2400" b="0" i="0" u="none" strike="noStrike" cap="none" dirty="0">
                <a:solidFill>
                  <a:schemeClr val="dk1"/>
                </a:solidFill>
                <a:latin typeface="Calibri"/>
                <a:ea typeface="Calibri"/>
                <a:cs typeface="Calibri"/>
                <a:sym typeface="Calibri"/>
              </a:rPr>
              <a:t>/specialiștii</a:t>
            </a:r>
            <a:r>
              <a:rPr lang="en-US" sz="2400" b="0" i="0" u="none" strike="noStrike" cap="none" dirty="0">
                <a:solidFill>
                  <a:schemeClr val="dk1"/>
                </a:solidFill>
                <a:latin typeface="Calibri"/>
                <a:ea typeface="Calibri"/>
                <a:cs typeface="Calibri"/>
                <a:sym typeface="Calibri"/>
              </a:rPr>
              <a:t> din </a:t>
            </a:r>
            <a:r>
              <a:rPr lang="en-US" sz="2400" b="0" i="0" u="none" strike="noStrike" cap="none" dirty="0" err="1">
                <a:solidFill>
                  <a:schemeClr val="dk1"/>
                </a:solidFill>
                <a:latin typeface="Calibri"/>
                <a:ea typeface="Calibri"/>
                <a:cs typeface="Calibri"/>
                <a:sym typeface="Calibri"/>
              </a:rPr>
              <a:t>domeniul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serviciilor</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sociale</a:t>
            </a:r>
            <a:r>
              <a:rPr lang="en-US" sz="24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pic>
        <p:nvPicPr>
          <p:cNvPr id="1064" name="Google Shape;1064;p75"/>
          <p:cNvPicPr preferRelativeResize="0"/>
          <p:nvPr/>
        </p:nvPicPr>
        <p:blipFill rotWithShape="1">
          <a:blip r:embed="rId3">
            <a:alphaModFix/>
          </a:blip>
          <a:srcRect/>
          <a:stretch/>
        </p:blipFill>
        <p:spPr>
          <a:xfrm>
            <a:off x="6642299" y="2002295"/>
            <a:ext cx="4931391" cy="396180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grpSp>
        <p:nvGrpSpPr>
          <p:cNvPr id="1069" name="Google Shape;1069;p76"/>
          <p:cNvGrpSpPr/>
          <p:nvPr/>
        </p:nvGrpSpPr>
        <p:grpSpPr>
          <a:xfrm>
            <a:off x="0" y="0"/>
            <a:ext cx="21749991" cy="6959417"/>
            <a:chOff x="0" y="0"/>
            <a:chExt cx="21749991" cy="6959417"/>
          </a:xfrm>
        </p:grpSpPr>
        <p:grpSp>
          <p:nvGrpSpPr>
            <p:cNvPr id="1070" name="Google Shape;1070;p76"/>
            <p:cNvGrpSpPr/>
            <p:nvPr/>
          </p:nvGrpSpPr>
          <p:grpSpPr>
            <a:xfrm>
              <a:off x="0" y="0"/>
              <a:ext cx="12192000" cy="969332"/>
              <a:chOff x="0" y="0"/>
              <a:chExt cx="12192000" cy="969332"/>
            </a:xfrm>
          </p:grpSpPr>
          <p:sp>
            <p:nvSpPr>
              <p:cNvPr id="1071" name="Google Shape;1071;p76"/>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072" name="Google Shape;1072;p76"/>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73" name="Google Shape;1073;p76"/>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074" name="Google Shape;1074;p76"/>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5" name="Google Shape;1075;p76"/>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076" name="Google Shape;1076;p76"/>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Abilități de bază de intervievare</a:t>
            </a:r>
            <a:endParaRPr sz="1400" b="0" i="0" u="none" strike="noStrike" cap="none">
              <a:solidFill>
                <a:srgbClr val="000000"/>
              </a:solidFill>
              <a:latin typeface="Arial"/>
              <a:ea typeface="Arial"/>
              <a:cs typeface="Arial"/>
              <a:sym typeface="Arial"/>
            </a:endParaRPr>
          </a:p>
        </p:txBody>
      </p:sp>
      <p:sp>
        <p:nvSpPr>
          <p:cNvPr id="1077" name="Google Shape;1077;p76"/>
          <p:cNvSpPr txBox="1"/>
          <p:nvPr/>
        </p:nvSpPr>
        <p:spPr>
          <a:xfrm>
            <a:off x="1036325" y="2044700"/>
            <a:ext cx="9912600" cy="44430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CABE3"/>
              </a:buClr>
              <a:buSzPts val="2800"/>
              <a:buFont typeface="Arial"/>
              <a:buNone/>
            </a:pPr>
            <a:endParaRPr sz="2400" b="0" i="0" u="none" strike="noStrike" cap="none">
              <a:solidFill>
                <a:schemeClr val="dk1"/>
              </a:solidFill>
              <a:latin typeface="Calibri"/>
              <a:ea typeface="Calibri"/>
              <a:cs typeface="Calibri"/>
              <a:sym typeface="Calibri"/>
            </a:endParaRPr>
          </a:p>
        </p:txBody>
      </p:sp>
      <p:grpSp>
        <p:nvGrpSpPr>
          <p:cNvPr id="1078" name="Google Shape;1078;p76"/>
          <p:cNvGrpSpPr/>
          <p:nvPr/>
        </p:nvGrpSpPr>
        <p:grpSpPr>
          <a:xfrm>
            <a:off x="3484638" y="1868725"/>
            <a:ext cx="4916420" cy="4782466"/>
            <a:chOff x="1485137" y="15199"/>
            <a:chExt cx="4332793" cy="4251837"/>
          </a:xfrm>
        </p:grpSpPr>
        <p:sp>
          <p:nvSpPr>
            <p:cNvPr id="1079" name="Google Shape;1079;p76"/>
            <p:cNvSpPr/>
            <p:nvPr/>
          </p:nvSpPr>
          <p:spPr>
            <a:xfrm>
              <a:off x="3099592" y="1671172"/>
              <a:ext cx="1103884" cy="1103884"/>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76"/>
            <p:cNvSpPr txBox="1"/>
            <p:nvPr/>
          </p:nvSpPr>
          <p:spPr>
            <a:xfrm>
              <a:off x="3261252" y="1832832"/>
              <a:ext cx="780564" cy="780564"/>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US" sz="900" b="0" i="0" u="none" strike="noStrike" cap="none">
                  <a:solidFill>
                    <a:schemeClr val="lt1"/>
                  </a:solidFill>
                  <a:latin typeface="Calibri"/>
                  <a:ea typeface="Calibri"/>
                  <a:cs typeface="Calibri"/>
                  <a:sym typeface="Calibri"/>
                </a:rPr>
                <a:t>Abilități de comunicare verbală</a:t>
              </a:r>
              <a:endParaRPr sz="900" b="0" i="0" u="none" strike="noStrike" cap="none">
                <a:solidFill>
                  <a:schemeClr val="lt1"/>
                </a:solidFill>
                <a:latin typeface="Calibri"/>
                <a:ea typeface="Calibri"/>
                <a:cs typeface="Calibri"/>
                <a:sym typeface="Calibri"/>
              </a:endParaRPr>
            </a:p>
          </p:txBody>
        </p:sp>
        <p:sp>
          <p:nvSpPr>
            <p:cNvPr id="1081" name="Google Shape;1081;p76"/>
            <p:cNvSpPr/>
            <p:nvPr/>
          </p:nvSpPr>
          <p:spPr>
            <a:xfrm rot="-5400000">
              <a:off x="3375490" y="1381524"/>
              <a:ext cx="552088" cy="27207"/>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76"/>
            <p:cNvSpPr txBox="1"/>
            <p:nvPr/>
          </p:nvSpPr>
          <p:spPr>
            <a:xfrm rot="-5400000">
              <a:off x="3637732" y="1381326"/>
              <a:ext cx="27604" cy="2760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083" name="Google Shape;1083;p76"/>
            <p:cNvSpPr/>
            <p:nvPr/>
          </p:nvSpPr>
          <p:spPr>
            <a:xfrm>
              <a:off x="3099592" y="15199"/>
              <a:ext cx="1103884" cy="1103884"/>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76"/>
            <p:cNvSpPr txBox="1"/>
            <p:nvPr/>
          </p:nvSpPr>
          <p:spPr>
            <a:xfrm>
              <a:off x="3261252" y="176859"/>
              <a:ext cx="780564" cy="780564"/>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strike="noStrike" cap="none">
                  <a:solidFill>
                    <a:schemeClr val="lt1"/>
                  </a:solidFill>
                  <a:latin typeface="Calibri"/>
                  <a:ea typeface="Calibri"/>
                  <a:cs typeface="Calibri"/>
                  <a:sym typeface="Calibri"/>
                </a:rPr>
                <a:t>Întrebări deschise</a:t>
              </a:r>
              <a:endParaRPr sz="1100" b="0" i="0" u="none" strike="noStrike" cap="none">
                <a:solidFill>
                  <a:schemeClr val="lt1"/>
                </a:solidFill>
                <a:latin typeface="Calibri"/>
                <a:ea typeface="Calibri"/>
                <a:cs typeface="Calibri"/>
                <a:sym typeface="Calibri"/>
              </a:endParaRPr>
            </a:p>
          </p:txBody>
        </p:sp>
        <p:sp>
          <p:nvSpPr>
            <p:cNvPr id="1085" name="Google Shape;1085;p76"/>
            <p:cNvSpPr/>
            <p:nvPr/>
          </p:nvSpPr>
          <p:spPr>
            <a:xfrm rot="-2314286">
              <a:off x="4022836" y="1693269"/>
              <a:ext cx="552088" cy="27207"/>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76"/>
            <p:cNvSpPr txBox="1"/>
            <p:nvPr/>
          </p:nvSpPr>
          <p:spPr>
            <a:xfrm rot="-2314286">
              <a:off x="4285078" y="1693071"/>
              <a:ext cx="27604" cy="2760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087" name="Google Shape;1087;p76"/>
            <p:cNvSpPr/>
            <p:nvPr/>
          </p:nvSpPr>
          <p:spPr>
            <a:xfrm>
              <a:off x="4394283" y="638690"/>
              <a:ext cx="1103884" cy="1103884"/>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76"/>
            <p:cNvSpPr txBox="1"/>
            <p:nvPr/>
          </p:nvSpPr>
          <p:spPr>
            <a:xfrm>
              <a:off x="4511232" y="805112"/>
              <a:ext cx="870000" cy="780600"/>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strike="noStrike" cap="none">
                  <a:solidFill>
                    <a:schemeClr val="lt1"/>
                  </a:solidFill>
                  <a:latin typeface="Calibri"/>
                  <a:ea typeface="Calibri"/>
                  <a:cs typeface="Calibri"/>
                  <a:sym typeface="Calibri"/>
                </a:rPr>
                <a:t>Întrebări închise</a:t>
              </a:r>
              <a:endParaRPr sz="1100" b="0" i="0" u="none" strike="noStrike" cap="none">
                <a:solidFill>
                  <a:schemeClr val="lt1"/>
                </a:solidFill>
                <a:latin typeface="Calibri"/>
                <a:ea typeface="Calibri"/>
                <a:cs typeface="Calibri"/>
                <a:sym typeface="Calibri"/>
              </a:endParaRPr>
            </a:p>
          </p:txBody>
        </p:sp>
        <p:sp>
          <p:nvSpPr>
            <p:cNvPr id="1089" name="Google Shape;1089;p76"/>
            <p:cNvSpPr/>
            <p:nvPr/>
          </p:nvSpPr>
          <p:spPr>
            <a:xfrm rot="771429">
              <a:off x="4182717" y="2393755"/>
              <a:ext cx="552088" cy="27207"/>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76"/>
            <p:cNvSpPr txBox="1"/>
            <p:nvPr/>
          </p:nvSpPr>
          <p:spPr>
            <a:xfrm rot="771429">
              <a:off x="4444959" y="2393557"/>
              <a:ext cx="27604" cy="2760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091" name="Google Shape;1091;p76"/>
            <p:cNvSpPr/>
            <p:nvPr/>
          </p:nvSpPr>
          <p:spPr>
            <a:xfrm>
              <a:off x="4714046" y="2039661"/>
              <a:ext cx="1103884" cy="1103884"/>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76"/>
            <p:cNvSpPr txBox="1"/>
            <p:nvPr/>
          </p:nvSpPr>
          <p:spPr>
            <a:xfrm>
              <a:off x="4875706" y="2201321"/>
              <a:ext cx="780564" cy="780564"/>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strike="noStrike" cap="none">
                  <a:solidFill>
                    <a:schemeClr val="lt1"/>
                  </a:solidFill>
                  <a:latin typeface="Calibri"/>
                  <a:ea typeface="Calibri"/>
                  <a:cs typeface="Calibri"/>
                  <a:sym typeface="Calibri"/>
                </a:rPr>
                <a:t>Clarificări</a:t>
              </a:r>
              <a:endParaRPr sz="1100" b="0" i="0" u="none" strike="noStrike" cap="none">
                <a:solidFill>
                  <a:schemeClr val="lt1"/>
                </a:solidFill>
                <a:latin typeface="Calibri"/>
                <a:ea typeface="Calibri"/>
                <a:cs typeface="Calibri"/>
                <a:sym typeface="Calibri"/>
              </a:endParaRPr>
            </a:p>
          </p:txBody>
        </p:sp>
        <p:sp>
          <p:nvSpPr>
            <p:cNvPr id="1093" name="Google Shape;1093;p76"/>
            <p:cNvSpPr/>
            <p:nvPr/>
          </p:nvSpPr>
          <p:spPr>
            <a:xfrm rot="3857143">
              <a:off x="3734740" y="2955501"/>
              <a:ext cx="552088" cy="27207"/>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76"/>
            <p:cNvSpPr txBox="1"/>
            <p:nvPr/>
          </p:nvSpPr>
          <p:spPr>
            <a:xfrm rot="3857143">
              <a:off x="3996982" y="2955302"/>
              <a:ext cx="27604" cy="2760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095" name="Google Shape;1095;p76"/>
            <p:cNvSpPr/>
            <p:nvPr/>
          </p:nvSpPr>
          <p:spPr>
            <a:xfrm>
              <a:off x="3818091" y="3163152"/>
              <a:ext cx="1103884" cy="1103884"/>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76"/>
            <p:cNvSpPr txBox="1"/>
            <p:nvPr/>
          </p:nvSpPr>
          <p:spPr>
            <a:xfrm>
              <a:off x="3979751" y="3324812"/>
              <a:ext cx="780564" cy="780564"/>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strike="noStrike" cap="none">
                  <a:solidFill>
                    <a:schemeClr val="lt1"/>
                  </a:solidFill>
                  <a:latin typeface="Calibri"/>
                  <a:ea typeface="Calibri"/>
                  <a:cs typeface="Calibri"/>
                  <a:sym typeface="Calibri"/>
                </a:rPr>
                <a:t>Parafrazarea</a:t>
              </a:r>
              <a:endParaRPr sz="1100" b="0" i="0" u="none" strike="noStrike" cap="none">
                <a:solidFill>
                  <a:schemeClr val="lt1"/>
                </a:solidFill>
                <a:latin typeface="Calibri"/>
                <a:ea typeface="Calibri"/>
                <a:cs typeface="Calibri"/>
                <a:sym typeface="Calibri"/>
              </a:endParaRPr>
            </a:p>
          </p:txBody>
        </p:sp>
        <p:sp>
          <p:nvSpPr>
            <p:cNvPr id="1097" name="Google Shape;1097;p76"/>
            <p:cNvSpPr/>
            <p:nvPr/>
          </p:nvSpPr>
          <p:spPr>
            <a:xfrm rot="6942857">
              <a:off x="3016240" y="2955501"/>
              <a:ext cx="552088" cy="27207"/>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76"/>
            <p:cNvSpPr txBox="1"/>
            <p:nvPr/>
          </p:nvSpPr>
          <p:spPr>
            <a:xfrm rot="-3857143">
              <a:off x="3278482" y="2955302"/>
              <a:ext cx="27604" cy="2760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099" name="Google Shape;1099;p76"/>
            <p:cNvSpPr/>
            <p:nvPr/>
          </p:nvSpPr>
          <p:spPr>
            <a:xfrm>
              <a:off x="2381092" y="3163152"/>
              <a:ext cx="1103884" cy="1103884"/>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76"/>
            <p:cNvSpPr txBox="1"/>
            <p:nvPr/>
          </p:nvSpPr>
          <p:spPr>
            <a:xfrm>
              <a:off x="2542752" y="3324812"/>
              <a:ext cx="780564" cy="780564"/>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strike="noStrike" cap="none">
                  <a:solidFill>
                    <a:schemeClr val="lt1"/>
                  </a:solidFill>
                  <a:latin typeface="Calibri"/>
                  <a:ea typeface="Calibri"/>
                  <a:cs typeface="Calibri"/>
                  <a:sym typeface="Calibri"/>
                </a:rPr>
                <a:t>Reflecții ale sentimentelor</a:t>
              </a:r>
              <a:endParaRPr sz="1100" b="0" i="0" u="none" strike="noStrike" cap="none">
                <a:solidFill>
                  <a:schemeClr val="lt1"/>
                </a:solidFill>
                <a:latin typeface="Calibri"/>
                <a:ea typeface="Calibri"/>
                <a:cs typeface="Calibri"/>
                <a:sym typeface="Calibri"/>
              </a:endParaRPr>
            </a:p>
          </p:txBody>
        </p:sp>
        <p:sp>
          <p:nvSpPr>
            <p:cNvPr id="1101" name="Google Shape;1101;p76"/>
            <p:cNvSpPr/>
            <p:nvPr/>
          </p:nvSpPr>
          <p:spPr>
            <a:xfrm rot="10028571">
              <a:off x="2568263" y="2393755"/>
              <a:ext cx="552088" cy="27207"/>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76"/>
            <p:cNvSpPr txBox="1"/>
            <p:nvPr/>
          </p:nvSpPr>
          <p:spPr>
            <a:xfrm rot="-771429">
              <a:off x="2830505" y="2393557"/>
              <a:ext cx="27604" cy="2760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103" name="Google Shape;1103;p76"/>
            <p:cNvSpPr/>
            <p:nvPr/>
          </p:nvSpPr>
          <p:spPr>
            <a:xfrm>
              <a:off x="1485137" y="2039661"/>
              <a:ext cx="1103884" cy="1103884"/>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76"/>
            <p:cNvSpPr txBox="1"/>
            <p:nvPr/>
          </p:nvSpPr>
          <p:spPr>
            <a:xfrm>
              <a:off x="1646797" y="2201321"/>
              <a:ext cx="780564" cy="780564"/>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strike="noStrike" cap="none">
                  <a:solidFill>
                    <a:schemeClr val="lt1"/>
                  </a:solidFill>
                  <a:latin typeface="Calibri"/>
                  <a:ea typeface="Calibri"/>
                  <a:cs typeface="Calibri"/>
                  <a:sym typeface="Calibri"/>
                </a:rPr>
                <a:t>Afirmații</a:t>
              </a:r>
              <a:endParaRPr sz="1100" b="0" i="0" u="none" strike="noStrike" cap="none">
                <a:solidFill>
                  <a:schemeClr val="lt1"/>
                </a:solidFill>
                <a:latin typeface="Calibri"/>
                <a:ea typeface="Calibri"/>
                <a:cs typeface="Calibri"/>
                <a:sym typeface="Calibri"/>
              </a:endParaRPr>
            </a:p>
          </p:txBody>
        </p:sp>
        <p:sp>
          <p:nvSpPr>
            <p:cNvPr id="1105" name="Google Shape;1105;p76"/>
            <p:cNvSpPr/>
            <p:nvPr/>
          </p:nvSpPr>
          <p:spPr>
            <a:xfrm rot="-8485714">
              <a:off x="2728144" y="1693269"/>
              <a:ext cx="552088" cy="27207"/>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76"/>
            <p:cNvSpPr txBox="1"/>
            <p:nvPr/>
          </p:nvSpPr>
          <p:spPr>
            <a:xfrm rot="2314286">
              <a:off x="2990386" y="1693071"/>
              <a:ext cx="27604" cy="2760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107" name="Google Shape;1107;p76"/>
            <p:cNvSpPr/>
            <p:nvPr/>
          </p:nvSpPr>
          <p:spPr>
            <a:xfrm>
              <a:off x="1804900" y="638690"/>
              <a:ext cx="1103884" cy="1103884"/>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76"/>
            <p:cNvSpPr txBox="1"/>
            <p:nvPr/>
          </p:nvSpPr>
          <p:spPr>
            <a:xfrm>
              <a:off x="1966560" y="800350"/>
              <a:ext cx="780564" cy="780564"/>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strike="noStrike" cap="none">
                  <a:solidFill>
                    <a:schemeClr val="lt1"/>
                  </a:solidFill>
                  <a:latin typeface="Calibri"/>
                  <a:ea typeface="Calibri"/>
                  <a:cs typeface="Calibri"/>
                  <a:sym typeface="Calibri"/>
                </a:rPr>
                <a:t>Rezumatul</a:t>
              </a:r>
              <a:endParaRPr sz="11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grpSp>
        <p:nvGrpSpPr>
          <p:cNvPr id="1113" name="Google Shape;1113;p77"/>
          <p:cNvGrpSpPr/>
          <p:nvPr/>
        </p:nvGrpSpPr>
        <p:grpSpPr>
          <a:xfrm>
            <a:off x="0" y="0"/>
            <a:ext cx="21749991" cy="6959417"/>
            <a:chOff x="0" y="0"/>
            <a:chExt cx="21749991" cy="6959417"/>
          </a:xfrm>
        </p:grpSpPr>
        <p:grpSp>
          <p:nvGrpSpPr>
            <p:cNvPr id="1114" name="Google Shape;1114;p77"/>
            <p:cNvGrpSpPr/>
            <p:nvPr/>
          </p:nvGrpSpPr>
          <p:grpSpPr>
            <a:xfrm>
              <a:off x="0" y="0"/>
              <a:ext cx="12192000" cy="969332"/>
              <a:chOff x="0" y="0"/>
              <a:chExt cx="12192000" cy="969332"/>
            </a:xfrm>
          </p:grpSpPr>
          <p:sp>
            <p:nvSpPr>
              <p:cNvPr id="1115" name="Google Shape;1115;p77"/>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116" name="Google Shape;1116;p77"/>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17" name="Google Shape;1117;p77"/>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118" name="Google Shape;1118;p77"/>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9" name="Google Shape;1119;p77"/>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120" name="Google Shape;1120;p77"/>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Întrebare</a:t>
            </a:r>
            <a:endParaRPr sz="1400" b="0" i="0" u="none" strike="noStrike" cap="none">
              <a:solidFill>
                <a:srgbClr val="000000"/>
              </a:solidFill>
              <a:latin typeface="Arial"/>
              <a:ea typeface="Arial"/>
              <a:cs typeface="Arial"/>
              <a:sym typeface="Arial"/>
            </a:endParaRPr>
          </a:p>
        </p:txBody>
      </p:sp>
      <p:sp>
        <p:nvSpPr>
          <p:cNvPr id="1121" name="Google Shape;1121;p77"/>
          <p:cNvSpPr txBox="1"/>
          <p:nvPr/>
        </p:nvSpPr>
        <p:spPr>
          <a:xfrm>
            <a:off x="1007850" y="2286425"/>
            <a:ext cx="5611200" cy="3867300"/>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l" rtl="0">
              <a:lnSpc>
                <a:spcPct val="90000"/>
              </a:lnSpc>
              <a:spcBef>
                <a:spcPts val="0"/>
              </a:spcBef>
              <a:spcAft>
                <a:spcPts val="0"/>
              </a:spcAft>
              <a:buClr>
                <a:srgbClr val="1CABE3"/>
              </a:buClr>
              <a:buSzPts val="2800"/>
              <a:buFont typeface="Arial"/>
              <a:buChar char="•"/>
            </a:pPr>
            <a:r>
              <a:rPr lang="en-US" sz="2400" b="1" i="0" u="none" strike="noStrike" cap="none">
                <a:solidFill>
                  <a:schemeClr val="dk1"/>
                </a:solidFill>
                <a:latin typeface="Calibri"/>
                <a:ea typeface="Calibri"/>
                <a:cs typeface="Calibri"/>
                <a:sym typeface="Calibri"/>
              </a:rPr>
              <a:t>Explorare: </a:t>
            </a:r>
            <a:r>
              <a:rPr lang="en-US" sz="2400" b="0" i="0" u="none" strike="noStrike" cap="none">
                <a:solidFill>
                  <a:schemeClr val="dk1"/>
                </a:solidFill>
                <a:latin typeface="Calibri"/>
                <a:ea typeface="Calibri"/>
                <a:cs typeface="Calibri"/>
                <a:sym typeface="Calibri"/>
              </a:rPr>
              <a:t>"CE s-a întâmplat?" UNDE, CÂND și CINE a fost implicat? </a:t>
            </a:r>
            <a:endParaRPr sz="2400" b="0" i="0" u="none" strike="noStrike" cap="none">
              <a:solidFill>
                <a:schemeClr val="dk1"/>
              </a:solidFill>
              <a:latin typeface="Calibri"/>
              <a:ea typeface="Calibri"/>
              <a:cs typeface="Calibri"/>
              <a:sym typeface="Calibri"/>
            </a:endParaRPr>
          </a:p>
          <a:p>
            <a:pPr marL="457200" marR="0" lvl="0" indent="0" algn="l" rtl="0">
              <a:lnSpc>
                <a:spcPct val="9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2800"/>
              <a:buFont typeface="Arial"/>
              <a:buChar char="•"/>
            </a:pPr>
            <a:r>
              <a:rPr lang="en-US" sz="2400" b="1" i="0" u="none" strike="noStrike" cap="none">
                <a:solidFill>
                  <a:schemeClr val="dk1"/>
                </a:solidFill>
                <a:latin typeface="Calibri"/>
                <a:ea typeface="Calibri"/>
                <a:cs typeface="Calibri"/>
                <a:sym typeface="Calibri"/>
              </a:rPr>
              <a:t>Stimulare: </a:t>
            </a:r>
            <a:r>
              <a:rPr lang="en-US" sz="2400" b="0" i="0" u="none" strike="noStrike" cap="none">
                <a:solidFill>
                  <a:schemeClr val="dk1"/>
                </a:solidFill>
                <a:latin typeface="Calibri"/>
                <a:ea typeface="Calibri"/>
                <a:cs typeface="Calibri"/>
                <a:sym typeface="Calibri"/>
              </a:rPr>
              <a:t>"CUM vă simțiți în legătură cu alegerea prietenilor fiului dumneavoastră?"</a:t>
            </a:r>
            <a:endParaRPr sz="2400" b="0" i="0" u="none" strike="noStrike" cap="none">
              <a:solidFill>
                <a:schemeClr val="dk1"/>
              </a:solidFill>
              <a:latin typeface="Calibri"/>
              <a:ea typeface="Calibri"/>
              <a:cs typeface="Calibri"/>
              <a:sym typeface="Calibri"/>
            </a:endParaRPr>
          </a:p>
          <a:p>
            <a:pPr marL="457200" marR="0" lvl="0" indent="0" algn="l" rtl="0">
              <a:lnSpc>
                <a:spcPct val="9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2800"/>
              <a:buFont typeface="Arial"/>
              <a:buChar char="•"/>
            </a:pPr>
            <a:r>
              <a:rPr lang="en-US" sz="2400" b="1" i="1" u="none" strike="noStrike" cap="none">
                <a:solidFill>
                  <a:schemeClr val="dk1"/>
                </a:solidFill>
                <a:latin typeface="Calibri"/>
                <a:ea typeface="Calibri"/>
                <a:cs typeface="Calibri"/>
                <a:sym typeface="Calibri"/>
              </a:rPr>
              <a:t>Clarificare: </a:t>
            </a:r>
            <a:r>
              <a:rPr lang="en-US" sz="2400" b="0" i="0" u="none" strike="noStrike" cap="none">
                <a:solidFill>
                  <a:schemeClr val="dk1"/>
                </a:solidFill>
                <a:latin typeface="Calibri"/>
                <a:ea typeface="Calibri"/>
                <a:cs typeface="Calibri"/>
                <a:sym typeface="Calibri"/>
              </a:rPr>
              <a:t>Ați spus că v-ați părăsit locul de muncă. Ce ați spus după aceea?</a:t>
            </a:r>
            <a:endParaRPr sz="2400" b="0" i="0" u="none" strike="noStrike" cap="none">
              <a:solidFill>
                <a:schemeClr val="dk1"/>
              </a:solidFill>
              <a:latin typeface="Calibri"/>
              <a:ea typeface="Calibri"/>
              <a:cs typeface="Calibri"/>
              <a:sym typeface="Calibri"/>
            </a:endParaRPr>
          </a:p>
          <a:p>
            <a:pPr marL="457200" marR="0" lvl="0" indent="0" algn="l" rtl="0">
              <a:lnSpc>
                <a:spcPct val="9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2800"/>
              <a:buFont typeface="Arial"/>
              <a:buChar char="•"/>
            </a:pPr>
            <a:r>
              <a:rPr lang="en-US" sz="2400" b="1" i="0" u="none" strike="noStrike" cap="none">
                <a:solidFill>
                  <a:schemeClr val="dk1"/>
                </a:solidFill>
                <a:latin typeface="Calibri"/>
                <a:ea typeface="Calibri"/>
                <a:cs typeface="Calibri"/>
                <a:sym typeface="Calibri"/>
              </a:rPr>
              <a:t>Obținerea de informații suplimentare: </a:t>
            </a:r>
            <a:r>
              <a:rPr lang="en-US" sz="2400" b="0" i="0" u="none" strike="noStrike" cap="none">
                <a:solidFill>
                  <a:schemeClr val="dk1"/>
                </a:solidFill>
                <a:latin typeface="Calibri"/>
                <a:ea typeface="Calibri"/>
                <a:cs typeface="Calibri"/>
                <a:sym typeface="Calibri"/>
              </a:rPr>
              <a:t>"În cine aveți încredere pentru a avea grijă de fiica dvs. în timp ce vă rezolvați problemele familiale?"</a:t>
            </a:r>
            <a:endParaRPr sz="1400" b="0" i="0" u="none" strike="noStrike" cap="none">
              <a:solidFill>
                <a:srgbClr val="000000"/>
              </a:solidFill>
              <a:latin typeface="Arial"/>
              <a:ea typeface="Arial"/>
              <a:cs typeface="Arial"/>
              <a:sym typeface="Arial"/>
            </a:endParaRPr>
          </a:p>
        </p:txBody>
      </p:sp>
      <p:pic>
        <p:nvPicPr>
          <p:cNvPr id="1122" name="Google Shape;1122;p77"/>
          <p:cNvPicPr preferRelativeResize="0"/>
          <p:nvPr/>
        </p:nvPicPr>
        <p:blipFill rotWithShape="1">
          <a:blip r:embed="rId3">
            <a:alphaModFix/>
          </a:blip>
          <a:srcRect/>
          <a:stretch/>
        </p:blipFill>
        <p:spPr>
          <a:xfrm>
            <a:off x="7250400" y="1564818"/>
            <a:ext cx="4375543" cy="43755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1CA01B3-2FEE-1F52-0D66-B6734F2E80D6}"/>
              </a:ext>
            </a:extLst>
          </p:cNvPr>
          <p:cNvSpPr>
            <a:spLocks noGrp="1"/>
          </p:cNvSpPr>
          <p:nvPr>
            <p:ph type="title"/>
          </p:nvPr>
        </p:nvSpPr>
        <p:spPr>
          <a:xfrm>
            <a:off x="479394" y="1070800"/>
            <a:ext cx="3790941" cy="5583126"/>
          </a:xfrm>
        </p:spPr>
        <p:txBody>
          <a:bodyPr>
            <a:normAutofit/>
          </a:bodyPr>
          <a:lstStyle/>
          <a:p>
            <a:pPr algn="r"/>
            <a:r>
              <a:rPr lang="en-MT" sz="7200" dirty="0"/>
              <a:t>Ascultare</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2E1B480-C062-B61E-EAB4-5BEBE741A9D7}"/>
              </a:ext>
            </a:extLst>
          </p:cNvPr>
          <p:cNvGraphicFramePr>
            <a:graphicFrameLocks noGrp="1"/>
          </p:cNvGraphicFramePr>
          <p:nvPr>
            <p:ph idx="1"/>
            <p:extLst>
              <p:ext uri="{D42A27DB-BD31-4B8C-83A1-F6EECF244321}">
                <p14:modId xmlns:p14="http://schemas.microsoft.com/office/powerpoint/2010/main" val="3893788943"/>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683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grpSp>
        <p:nvGrpSpPr>
          <p:cNvPr id="1127" name="Google Shape;1127;p78"/>
          <p:cNvGrpSpPr/>
          <p:nvPr/>
        </p:nvGrpSpPr>
        <p:grpSpPr>
          <a:xfrm>
            <a:off x="0" y="0"/>
            <a:ext cx="21749991" cy="6959417"/>
            <a:chOff x="0" y="0"/>
            <a:chExt cx="21749991" cy="6959417"/>
          </a:xfrm>
        </p:grpSpPr>
        <p:grpSp>
          <p:nvGrpSpPr>
            <p:cNvPr id="1128" name="Google Shape;1128;p78"/>
            <p:cNvGrpSpPr/>
            <p:nvPr/>
          </p:nvGrpSpPr>
          <p:grpSpPr>
            <a:xfrm>
              <a:off x="0" y="0"/>
              <a:ext cx="12192000" cy="969332"/>
              <a:chOff x="0" y="0"/>
              <a:chExt cx="12192000" cy="969332"/>
            </a:xfrm>
          </p:grpSpPr>
          <p:sp>
            <p:nvSpPr>
              <p:cNvPr id="1129" name="Google Shape;1129;p78"/>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130" name="Google Shape;1130;p78"/>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1" name="Google Shape;1131;p78"/>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132" name="Google Shape;1132;p78"/>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3" name="Google Shape;1133;p78"/>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134" name="Google Shape;1134;p78"/>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Întrebări deschise</a:t>
            </a:r>
            <a:endParaRPr sz="1400" b="0" i="0" u="none" strike="noStrike" cap="none">
              <a:solidFill>
                <a:srgbClr val="000000"/>
              </a:solidFill>
              <a:latin typeface="Arial"/>
              <a:ea typeface="Arial"/>
              <a:cs typeface="Arial"/>
              <a:sym typeface="Arial"/>
            </a:endParaRPr>
          </a:p>
        </p:txBody>
      </p:sp>
      <p:sp>
        <p:nvSpPr>
          <p:cNvPr id="1135" name="Google Shape;1135;p78"/>
          <p:cNvSpPr txBox="1"/>
          <p:nvPr/>
        </p:nvSpPr>
        <p:spPr>
          <a:xfrm>
            <a:off x="1036320" y="2463283"/>
            <a:ext cx="9623160" cy="3867303"/>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Întrebări</a:t>
            </a:r>
            <a:r>
              <a:rPr lang="en-US" sz="2400" b="0" i="0" u="none" strike="noStrike" cap="none" dirty="0">
                <a:solidFill>
                  <a:schemeClr val="dk1"/>
                </a:solidFill>
                <a:latin typeface="Calibri"/>
                <a:ea typeface="Calibri"/>
                <a:cs typeface="Calibri"/>
                <a:sym typeface="Calibri"/>
              </a:rPr>
              <a:t> care </a:t>
            </a:r>
            <a:r>
              <a:rPr lang="en-US" sz="2400" b="0" i="0" u="none" strike="noStrike" cap="none" dirty="0" err="1">
                <a:solidFill>
                  <a:schemeClr val="dk1"/>
                </a:solidFill>
                <a:latin typeface="Calibri"/>
                <a:ea typeface="Calibri"/>
                <a:cs typeface="Calibri"/>
                <a:sym typeface="Calibri"/>
              </a:rPr>
              <a:t>solicită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răspunsuri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fără</a:t>
            </a:r>
            <a:r>
              <a:rPr lang="en-US" sz="2400" b="0" i="0" u="none" strike="noStrike" cap="none" dirty="0">
                <a:solidFill>
                  <a:schemeClr val="dk1"/>
                </a:solidFill>
                <a:latin typeface="Calibri"/>
                <a:ea typeface="Calibri"/>
                <a:cs typeface="Calibri"/>
                <a:sym typeface="Calibri"/>
              </a:rPr>
              <a:t> a </a:t>
            </a:r>
            <a:r>
              <a:rPr lang="en-US" sz="2400" b="0" i="0" u="none" strike="noStrike" cap="none" dirty="0" err="1">
                <a:solidFill>
                  <a:schemeClr val="dk1"/>
                </a:solidFill>
                <a:latin typeface="Calibri"/>
                <a:ea typeface="Calibri"/>
                <a:cs typeface="Calibri"/>
                <a:sym typeface="Calibri"/>
              </a:rPr>
              <a:t>oferi</a:t>
            </a:r>
            <a:r>
              <a:rPr lang="en-US" sz="2400" b="0" i="0" u="none" strike="noStrike" cap="none" dirty="0">
                <a:solidFill>
                  <a:schemeClr val="dk1"/>
                </a:solidFill>
                <a:latin typeface="Calibri"/>
                <a:ea typeface="Calibri"/>
                <a:cs typeface="Calibri"/>
                <a:sym typeface="Calibri"/>
              </a:rPr>
              <a:t> alternative </a:t>
            </a:r>
            <a:r>
              <a:rPr lang="en-US" sz="2400" b="0" i="0" u="none" strike="noStrike" cap="none" dirty="0" err="1">
                <a:solidFill>
                  <a:schemeClr val="dk1"/>
                </a:solidFill>
                <a:latin typeface="Calibri"/>
                <a:ea typeface="Calibri"/>
                <a:cs typeface="Calibri"/>
                <a:sym typeface="Calibri"/>
              </a:rPr>
              <a:t>prestabilite</a:t>
            </a:r>
            <a:r>
              <a:rPr lang="en-US" sz="24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165100" algn="l" rtl="0">
              <a:lnSpc>
                <a:spcPct val="90000"/>
              </a:lnSpc>
              <a:spcBef>
                <a:spcPts val="0"/>
              </a:spcBef>
              <a:spcAft>
                <a:spcPts val="0"/>
              </a:spcAft>
              <a:buClr>
                <a:srgbClr val="1CABE3"/>
              </a:buClr>
              <a:buSzPts val="28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Permiteți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asistentului</a:t>
            </a:r>
            <a:r>
              <a:rPr lang="en-US" sz="2400" b="0" i="0" u="none" strike="noStrike" cap="none" dirty="0">
                <a:solidFill>
                  <a:schemeClr val="dk1"/>
                </a:solidFill>
                <a:latin typeface="Calibri"/>
                <a:ea typeface="Calibri"/>
                <a:cs typeface="Calibri"/>
                <a:sym typeface="Calibri"/>
              </a:rPr>
              <a:t> social</a:t>
            </a:r>
            <a:r>
              <a:rPr lang="ro-MD" sz="2400" b="0" i="0" u="none" strike="noStrike" cap="none" dirty="0">
                <a:solidFill>
                  <a:schemeClr val="dk1"/>
                </a:solidFill>
                <a:latin typeface="Calibri"/>
                <a:ea typeface="Calibri"/>
                <a:cs typeface="Calibri"/>
                <a:sym typeface="Calibri"/>
              </a:rPr>
              <a:t>/specialiștilor în domeniu</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elaboreze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mai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mult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și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dezvolte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aspectele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cheie</a:t>
            </a:r>
            <a:r>
              <a:rPr lang="en-US" sz="2400" b="0" i="0" u="none" strike="noStrike" cap="none" dirty="0">
                <a:solidFill>
                  <a:schemeClr val="dk1"/>
                </a:solidFill>
                <a:latin typeface="Calibri"/>
                <a:ea typeface="Calibri"/>
                <a:cs typeface="Calibri"/>
                <a:sym typeface="Calibri"/>
              </a:rPr>
              <a:t> ale </a:t>
            </a:r>
            <a:r>
              <a:rPr lang="en-US" sz="2400" b="0" i="0" u="none" strike="noStrike" cap="none" dirty="0" err="1">
                <a:solidFill>
                  <a:schemeClr val="dk1"/>
                </a:solidFill>
                <a:latin typeface="Calibri"/>
                <a:ea typeface="Calibri"/>
                <a:cs typeface="Calibri"/>
                <a:sym typeface="Calibri"/>
              </a:rPr>
              <a:t>problemei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într</a:t>
            </a:r>
            <a:r>
              <a:rPr lang="en-US" sz="2400" b="0" i="0" u="none" strike="noStrike" cap="none" dirty="0">
                <a:solidFill>
                  <a:schemeClr val="dk1"/>
                </a:solidFill>
                <a:latin typeface="Calibri"/>
                <a:ea typeface="Calibri"/>
                <a:cs typeface="Calibri"/>
                <a:sym typeface="Calibri"/>
              </a:rPr>
              <a:t>-un mod </a:t>
            </a:r>
            <a:r>
              <a:rPr lang="en-US" sz="2400" b="0" i="0" u="none" strike="noStrike" cap="none" dirty="0" err="1">
                <a:solidFill>
                  <a:schemeClr val="dk1"/>
                </a:solidFill>
                <a:latin typeface="Calibri"/>
                <a:ea typeface="Calibri"/>
                <a:cs typeface="Calibri"/>
                <a:sym typeface="Calibri"/>
              </a:rPr>
              <a:t>mai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aprofundat</a:t>
            </a:r>
            <a:r>
              <a:rPr lang="en-US" sz="24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165100" algn="l" rtl="0">
              <a:lnSpc>
                <a:spcPct val="90000"/>
              </a:lnSpc>
              <a:spcBef>
                <a:spcPts val="0"/>
              </a:spcBef>
              <a:spcAft>
                <a:spcPts val="0"/>
              </a:spcAft>
              <a:buClr>
                <a:srgbClr val="1CABE3"/>
              </a:buClr>
              <a:buSzPts val="28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Poate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obține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exemple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specifice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și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permite</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beneficiarului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dezvolte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informațiile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relevante</a:t>
            </a:r>
            <a:r>
              <a:rPr lang="en-US" sz="24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165100" algn="l" rtl="0">
              <a:lnSpc>
                <a:spcPct val="90000"/>
              </a:lnSpc>
              <a:spcBef>
                <a:spcPts val="0"/>
              </a:spcBef>
              <a:spcAft>
                <a:spcPts val="0"/>
              </a:spcAft>
              <a:buClr>
                <a:srgbClr val="1CABE3"/>
              </a:buClr>
              <a:buSzPts val="28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Poate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deschide</a:t>
            </a:r>
            <a:r>
              <a:rPr lang="en-US" sz="2400" b="0" i="0" u="none" strike="noStrike" cap="none" dirty="0">
                <a:solidFill>
                  <a:schemeClr val="dk1"/>
                </a:solidFill>
                <a:latin typeface="Calibri"/>
                <a:ea typeface="Calibri"/>
                <a:cs typeface="Calibri"/>
                <a:sym typeface="Calibri"/>
              </a:rPr>
              <a:t> o </a:t>
            </a:r>
            <a:r>
              <a:rPr lang="en-US" sz="2400" b="0" i="0" u="none" strike="noStrike" cap="none" dirty="0" err="1">
                <a:solidFill>
                  <a:schemeClr val="dk1"/>
                </a:solidFill>
                <a:latin typeface="Calibri"/>
                <a:ea typeface="Calibri"/>
                <a:cs typeface="Calibri"/>
                <a:sym typeface="Calibri"/>
              </a:rPr>
              <a:t>arenă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pentru</a:t>
            </a:r>
            <a:r>
              <a:rPr lang="en-US" sz="2400" b="0" i="0" u="none" strike="noStrike" cap="none" dirty="0">
                <a:solidFill>
                  <a:schemeClr val="dk1"/>
                </a:solidFill>
                <a:latin typeface="Calibri"/>
                <a:ea typeface="Calibri"/>
                <a:cs typeface="Calibri"/>
                <a:sym typeface="Calibri"/>
              </a:rPr>
              <a:t> o </a:t>
            </a:r>
            <a:r>
              <a:rPr lang="en-US" sz="2400" b="0" i="0" u="none" strike="noStrike" cap="none" dirty="0" err="1">
                <a:solidFill>
                  <a:schemeClr val="dk1"/>
                </a:solidFill>
                <a:latin typeface="Calibri"/>
                <a:ea typeface="Calibri"/>
                <a:cs typeface="Calibri"/>
                <a:sym typeface="Calibri"/>
              </a:rPr>
              <a:t>comunicare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deschisă</a:t>
            </a:r>
            <a:r>
              <a:rPr lang="en-US" sz="24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grpSp>
        <p:nvGrpSpPr>
          <p:cNvPr id="1140" name="Google Shape;1140;p79"/>
          <p:cNvGrpSpPr/>
          <p:nvPr/>
        </p:nvGrpSpPr>
        <p:grpSpPr>
          <a:xfrm>
            <a:off x="0" y="0"/>
            <a:ext cx="21749991" cy="6959417"/>
            <a:chOff x="0" y="0"/>
            <a:chExt cx="21749991" cy="6959417"/>
          </a:xfrm>
        </p:grpSpPr>
        <p:grpSp>
          <p:nvGrpSpPr>
            <p:cNvPr id="1141" name="Google Shape;1141;p79"/>
            <p:cNvGrpSpPr/>
            <p:nvPr/>
          </p:nvGrpSpPr>
          <p:grpSpPr>
            <a:xfrm>
              <a:off x="0" y="0"/>
              <a:ext cx="12192000" cy="969332"/>
              <a:chOff x="0" y="0"/>
              <a:chExt cx="12192000" cy="969332"/>
            </a:xfrm>
          </p:grpSpPr>
          <p:sp>
            <p:nvSpPr>
              <p:cNvPr id="1142" name="Google Shape;1142;p79"/>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143" name="Google Shape;1143;p79"/>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44" name="Google Shape;1144;p79"/>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145" name="Google Shape;1145;p79"/>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6" name="Google Shape;1146;p79"/>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147" name="Google Shape;1147;p79"/>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Întrebări deschise</a:t>
            </a:r>
            <a:endParaRPr sz="1400" b="0" i="0" u="none" strike="noStrike" cap="none">
              <a:solidFill>
                <a:srgbClr val="000000"/>
              </a:solidFill>
              <a:latin typeface="Arial"/>
              <a:ea typeface="Arial"/>
              <a:cs typeface="Arial"/>
              <a:sym typeface="Arial"/>
            </a:endParaRPr>
          </a:p>
        </p:txBody>
      </p:sp>
      <p:sp>
        <p:nvSpPr>
          <p:cNvPr id="1148" name="Google Shape;1148;p79"/>
          <p:cNvSpPr txBox="1"/>
          <p:nvPr/>
        </p:nvSpPr>
        <p:spPr>
          <a:xfrm>
            <a:off x="1036325" y="2044700"/>
            <a:ext cx="9623100" cy="4571700"/>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0"/>
              </a:spcBef>
              <a:spcAft>
                <a:spcPts val="0"/>
              </a:spcAft>
              <a:buClr>
                <a:srgbClr val="1CABE3"/>
              </a:buClr>
              <a:buSzPts val="3027"/>
              <a:buFont typeface="Arial"/>
              <a:buNone/>
            </a:pPr>
            <a:r>
              <a:rPr lang="ro-MD" sz="2400" b="1" dirty="0">
                <a:solidFill>
                  <a:schemeClr val="dk1"/>
                </a:solidFill>
                <a:latin typeface="Calibri"/>
                <a:ea typeface="Calibri"/>
                <a:cs typeface="Calibri"/>
                <a:sym typeface="Calibri"/>
              </a:rPr>
              <a:t>Potrivite</a:t>
            </a:r>
            <a:r>
              <a:rPr lang="en-US" sz="2400" b="1"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3027"/>
              <a:buFont typeface="Arial"/>
              <a:buChar char="•"/>
            </a:pP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utilizeze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abilitatea</a:t>
            </a:r>
            <a:r>
              <a:rPr lang="en-US" sz="2400" b="0" i="0" u="none" strike="noStrike" cap="none" dirty="0">
                <a:solidFill>
                  <a:schemeClr val="dk1"/>
                </a:solidFill>
                <a:latin typeface="Calibri"/>
                <a:ea typeface="Calibri"/>
                <a:cs typeface="Calibri"/>
                <a:sym typeface="Calibri"/>
              </a:rPr>
              <a:t> de a </a:t>
            </a:r>
            <a:r>
              <a:rPr lang="en-US" sz="2400" b="0" i="0" u="none" strike="noStrike" cap="none" dirty="0" err="1">
                <a:solidFill>
                  <a:schemeClr val="dk1"/>
                </a:solidFill>
                <a:latin typeface="Calibri"/>
                <a:ea typeface="Calibri"/>
                <a:cs typeface="Calibri"/>
                <a:sym typeface="Calibri"/>
              </a:rPr>
              <a:t>invita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și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încuraja</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dezvolte subiectul</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3027"/>
              <a:buFont typeface="Arial"/>
              <a:buChar char="•"/>
            </a:pPr>
            <a:r>
              <a:rPr lang="en-US" sz="2400" b="0" i="0" u="none" strike="noStrike" cap="none" dirty="0">
                <a:solidFill>
                  <a:schemeClr val="dk1"/>
                </a:solidFill>
                <a:latin typeface="Calibri"/>
                <a:ea typeface="Calibri"/>
                <a:cs typeface="Calibri"/>
                <a:sym typeface="Calibri"/>
              </a:rPr>
              <a:t>De </a:t>
            </a:r>
            <a:r>
              <a:rPr lang="en-US" sz="2400" b="0" i="0" u="none" strike="noStrike" cap="none" dirty="0" err="1">
                <a:solidFill>
                  <a:schemeClr val="dk1"/>
                </a:solidFill>
                <a:latin typeface="Calibri"/>
                <a:ea typeface="Calibri"/>
                <a:cs typeface="Calibri"/>
                <a:sym typeface="Calibri"/>
              </a:rPr>
              <a:t>utilizat</a:t>
            </a:r>
            <a:r>
              <a:rPr lang="en-US" sz="2400" b="0" i="0" u="none" strike="noStrike" cap="none" dirty="0">
                <a:solidFill>
                  <a:schemeClr val="dk1"/>
                </a:solidFill>
                <a:latin typeface="Calibri"/>
                <a:ea typeface="Calibri"/>
                <a:cs typeface="Calibri"/>
                <a:sym typeface="Calibri"/>
              </a:rPr>
              <a:t> la </a:t>
            </a:r>
            <a:r>
              <a:rPr lang="en-US" sz="2400" b="0" i="0" u="none" strike="noStrike" cap="none" dirty="0" err="1">
                <a:solidFill>
                  <a:schemeClr val="dk1"/>
                </a:solidFill>
                <a:latin typeface="Calibri"/>
                <a:ea typeface="Calibri"/>
                <a:cs typeface="Calibri"/>
                <a:sym typeface="Calibri"/>
              </a:rPr>
              <a:t>începutul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contactului</a:t>
            </a:r>
            <a:r>
              <a:rPr lang="en-US" sz="2400" b="0" i="0" u="none" strike="noStrike" cap="none" dirty="0">
                <a:solidFill>
                  <a:schemeClr val="dk1"/>
                </a:solidFill>
                <a:latin typeface="Calibri"/>
                <a:ea typeface="Calibri"/>
                <a:cs typeface="Calibri"/>
                <a:sym typeface="Calibri"/>
              </a:rPr>
              <a:t>, le </a:t>
            </a:r>
            <a:r>
              <a:rPr lang="en-US" sz="2400" b="0" i="0" u="none" strike="noStrike" cap="none" dirty="0" err="1">
                <a:solidFill>
                  <a:schemeClr val="dk1"/>
                </a:solidFill>
                <a:latin typeface="Calibri"/>
                <a:ea typeface="Calibri"/>
                <a:cs typeface="Calibri"/>
                <a:sym typeface="Calibri"/>
              </a:rPr>
              <a:t>oferă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timp</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și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spațiu</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pentru</a:t>
            </a:r>
            <a:r>
              <a:rPr lang="en-US" sz="2400" b="0" i="0" u="none" strike="noStrike" cap="none" dirty="0">
                <a:solidFill>
                  <a:schemeClr val="dk1"/>
                </a:solidFill>
                <a:latin typeface="Calibri"/>
                <a:ea typeface="Calibri"/>
                <a:cs typeface="Calibri"/>
                <a:sym typeface="Calibri"/>
              </a:rPr>
              <a:t> a-</a:t>
            </a:r>
            <a:r>
              <a:rPr lang="en-US" sz="2400" b="0" i="0" u="none" strike="noStrike" cap="none" dirty="0" err="1">
                <a:solidFill>
                  <a:schemeClr val="dk1"/>
                </a:solidFill>
                <a:latin typeface="Calibri"/>
                <a:ea typeface="Calibri"/>
                <a:cs typeface="Calibri"/>
                <a:sym typeface="Calibri"/>
              </a:rPr>
              <a:t>și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spune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povestea</a:t>
            </a:r>
            <a:endParaRPr sz="1400" b="0" i="0" u="none" strike="noStrike" cap="none" dirty="0">
              <a:solidFill>
                <a:srgbClr val="000000"/>
              </a:solidFill>
              <a:latin typeface="Arial"/>
              <a:ea typeface="Arial"/>
              <a:cs typeface="Arial"/>
              <a:sym typeface="Arial"/>
            </a:endParaRPr>
          </a:p>
          <a:p>
            <a:pPr marL="342900" marR="0" lvl="0" indent="-165100" algn="l" rtl="0">
              <a:lnSpc>
                <a:spcPct val="90000"/>
              </a:lnSpc>
              <a:spcBef>
                <a:spcPts val="0"/>
              </a:spcBef>
              <a:spcAft>
                <a:spcPts val="0"/>
              </a:spcAft>
              <a:buClr>
                <a:srgbClr val="1CABE3"/>
              </a:buClr>
              <a:buSzPts val="3027"/>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1CABE3"/>
              </a:buClr>
              <a:buSzPts val="3027"/>
              <a:buFont typeface="Arial"/>
              <a:buNone/>
            </a:pPr>
            <a:r>
              <a:rPr lang="en-US" sz="2400" b="1" i="0" u="none" strike="noStrike" cap="none" dirty="0" err="1">
                <a:solidFill>
                  <a:schemeClr val="dk1"/>
                </a:solidFill>
                <a:latin typeface="Calibri"/>
                <a:ea typeface="Calibri"/>
                <a:cs typeface="Calibri"/>
                <a:sym typeface="Calibri"/>
              </a:rPr>
              <a:t>Nepotrivit</a:t>
            </a:r>
            <a:r>
              <a:rPr lang="ro-MD" sz="2400" b="1" i="0" u="none" strike="noStrike" cap="none" dirty="0">
                <a:solidFill>
                  <a:schemeClr val="dk1"/>
                </a:solidFill>
                <a:latin typeface="Calibri"/>
                <a:ea typeface="Calibri"/>
                <a:cs typeface="Calibri"/>
                <a:sym typeface="Calibri"/>
              </a:rPr>
              <a:t>e</a:t>
            </a:r>
            <a:r>
              <a:rPr lang="en-US" sz="2400" b="1"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3027"/>
              <a:buFont typeface="Arial"/>
              <a:buChar char="•"/>
            </a:pPr>
            <a:r>
              <a:rPr lang="en-US" sz="2400" b="0" i="0" u="none" strike="noStrike" cap="none" dirty="0" err="1">
                <a:solidFill>
                  <a:schemeClr val="dk1"/>
                </a:solidFill>
                <a:latin typeface="Calibri"/>
                <a:ea typeface="Calibri"/>
                <a:cs typeface="Calibri"/>
                <a:sym typeface="Calibri"/>
              </a:rPr>
              <a:t>Puneți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întrebări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irelevante</a:t>
            </a:r>
            <a:r>
              <a:rPr lang="en-US" sz="2400" b="0" i="0" u="none" strike="noStrike" cap="none" dirty="0">
                <a:solidFill>
                  <a:schemeClr val="dk1"/>
                </a:solidFill>
                <a:latin typeface="Calibri"/>
                <a:ea typeface="Calibri"/>
                <a:cs typeface="Calibri"/>
                <a:sym typeface="Calibri"/>
              </a:rPr>
              <a:t> care nu </a:t>
            </a:r>
            <a:r>
              <a:rPr lang="en-US" sz="2400" b="0" i="0" u="none" strike="noStrike" cap="none" dirty="0" err="1">
                <a:solidFill>
                  <a:schemeClr val="dk1"/>
                </a:solidFill>
                <a:latin typeface="Calibri"/>
                <a:ea typeface="Calibri"/>
                <a:cs typeface="Calibri"/>
                <a:sym typeface="Calibri"/>
              </a:rPr>
              <a:t>produc</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informații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noi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sau</a:t>
            </a:r>
            <a:r>
              <a:rPr lang="en-US" sz="2400" b="0" i="0" u="none" strike="noStrike" cap="none" dirty="0">
                <a:solidFill>
                  <a:schemeClr val="dk1"/>
                </a:solidFill>
                <a:latin typeface="Calibri"/>
                <a:ea typeface="Calibri"/>
                <a:cs typeface="Calibri"/>
                <a:sym typeface="Calibri"/>
              </a:rPr>
              <a:t> utile</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3027"/>
              <a:buFont typeface="Arial"/>
              <a:buChar char="•"/>
            </a:pPr>
            <a:r>
              <a:rPr lang="en-US" sz="2400" b="0" i="0" u="none" strike="noStrike" cap="none" dirty="0" err="1">
                <a:solidFill>
                  <a:schemeClr val="dk1"/>
                </a:solidFill>
                <a:latin typeface="Calibri"/>
                <a:ea typeface="Calibri"/>
                <a:cs typeface="Calibri"/>
                <a:sym typeface="Calibri"/>
              </a:rPr>
              <a:t>Întrebările</a:t>
            </a:r>
            <a:r>
              <a:rPr lang="en-US" sz="2400" b="0" i="0" u="none" strike="noStrike" cap="none" dirty="0">
                <a:solidFill>
                  <a:schemeClr val="dk1"/>
                </a:solidFill>
                <a:latin typeface="Calibri"/>
                <a:ea typeface="Calibri"/>
                <a:cs typeface="Calibri"/>
                <a:sym typeface="Calibri"/>
              </a:rPr>
              <a:t> care </a:t>
            </a:r>
            <a:r>
              <a:rPr lang="en-US" sz="2400" b="0" i="0" u="none" strike="noStrike" cap="none" dirty="0" err="1">
                <a:solidFill>
                  <a:schemeClr val="dk1"/>
                </a:solidFill>
                <a:latin typeface="Calibri"/>
                <a:ea typeface="Calibri"/>
                <a:cs typeface="Calibri"/>
                <a:sym typeface="Calibri"/>
              </a:rPr>
              <a:t>conduc</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a:t>
            </a:r>
            <a:r>
              <a:rPr lang="en-US" sz="2400" b="0" i="0" u="none" strike="noStrike" cap="none" dirty="0">
                <a:solidFill>
                  <a:schemeClr val="dk1"/>
                </a:solidFill>
                <a:latin typeface="Calibri"/>
                <a:ea typeface="Calibri"/>
                <a:cs typeface="Calibri"/>
                <a:sym typeface="Calibri"/>
              </a:rPr>
              <a:t> la un </a:t>
            </a:r>
            <a:r>
              <a:rPr lang="en-US" sz="2400" b="0" i="0" u="none" strike="noStrike" cap="none" dirty="0" err="1">
                <a:solidFill>
                  <a:schemeClr val="dk1"/>
                </a:solidFill>
                <a:latin typeface="Calibri"/>
                <a:ea typeface="Calibri"/>
                <a:cs typeface="Calibri"/>
                <a:sym typeface="Calibri"/>
              </a:rPr>
              <a:t>anumit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răspuns</a:t>
            </a:r>
            <a:r>
              <a:rPr lang="en-US" sz="2400" b="0" i="0" u="none" strike="noStrike" cap="none" dirty="0">
                <a:solidFill>
                  <a:schemeClr val="dk1"/>
                </a:solidFill>
                <a:latin typeface="Calibri"/>
                <a:ea typeface="Calibri"/>
                <a:cs typeface="Calibri"/>
                <a:sym typeface="Calibri"/>
              </a:rPr>
              <a:t> nu sunt utile (de </a:t>
            </a:r>
            <a:r>
              <a:rPr lang="en-US" sz="2400" b="0" i="0" u="none" strike="noStrike" cap="none" dirty="0" err="1">
                <a:solidFill>
                  <a:schemeClr val="dk1"/>
                </a:solidFill>
                <a:latin typeface="Calibri"/>
                <a:ea typeface="Calibri"/>
                <a:cs typeface="Calibri"/>
                <a:sym typeface="Calibri"/>
              </a:rPr>
              <a:t>exemplu</a:t>
            </a:r>
            <a:r>
              <a:rPr lang="en-US" sz="2400" b="0" i="0" u="none" strike="noStrike" cap="none" dirty="0">
                <a:solidFill>
                  <a:schemeClr val="dk1"/>
                </a:solidFill>
                <a:latin typeface="Calibri"/>
                <a:ea typeface="Calibri"/>
                <a:cs typeface="Calibri"/>
                <a:sym typeface="Calibri"/>
              </a:rPr>
              <a:t>: nu </a:t>
            </a:r>
            <a:r>
              <a:rPr lang="en-US" sz="2400" b="0" i="0" u="none" strike="noStrike" cap="none" dirty="0" err="1">
                <a:solidFill>
                  <a:schemeClr val="dk1"/>
                </a:solidFill>
                <a:latin typeface="Calibri"/>
                <a:ea typeface="Calibri"/>
                <a:cs typeface="Calibri"/>
                <a:sym typeface="Calibri"/>
              </a:rPr>
              <a:t>locuiți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împreună</a:t>
            </a:r>
            <a:r>
              <a:rPr lang="en-US" sz="2400" b="0" i="0" u="none" strike="noStrike" cap="none" dirty="0">
                <a:solidFill>
                  <a:schemeClr val="dk1"/>
                </a:solidFill>
                <a:latin typeface="Calibri"/>
                <a:ea typeface="Calibri"/>
                <a:cs typeface="Calibri"/>
                <a:sym typeface="Calibri"/>
              </a:rPr>
              <a:t>, nu-</a:t>
            </a:r>
            <a:r>
              <a:rPr lang="en-US" sz="2400" b="0" i="0" u="none" strike="noStrike" cap="none" dirty="0" err="1">
                <a:solidFill>
                  <a:schemeClr val="dk1"/>
                </a:solidFill>
                <a:latin typeface="Calibri"/>
                <a:ea typeface="Calibri"/>
                <a:cs typeface="Calibri"/>
                <a:sym typeface="Calibri"/>
              </a:rPr>
              <a:t>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așa</a:t>
            </a:r>
            <a:r>
              <a:rPr lang="en-US" sz="24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3027"/>
              <a:buFont typeface="Arial"/>
              <a:buChar char="•"/>
            </a:pPr>
            <a:r>
              <a:rPr lang="en-US" sz="2400" b="0" i="0" u="none" strike="noStrike" cap="none" dirty="0" err="1">
                <a:solidFill>
                  <a:schemeClr val="dk1"/>
                </a:solidFill>
                <a:latin typeface="Calibri"/>
                <a:ea typeface="Calibri"/>
                <a:cs typeface="Calibri"/>
                <a:sym typeface="Calibri"/>
              </a:rPr>
              <a:t>Puneți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prea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multe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întrebări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deoarece</a:t>
            </a:r>
            <a:r>
              <a:rPr lang="ro-MD" sz="2400" dirty="0">
                <a:solidFill>
                  <a:schemeClr val="dk1"/>
                </a:solidFill>
                <a:latin typeface="Calibri"/>
                <a:ea typeface="Calibri"/>
                <a:cs typeface="Calibri"/>
                <a:sym typeface="Calibri"/>
              </a:rPr>
              <a:t> beneficiarul</a:t>
            </a:r>
            <a:r>
              <a:rPr lang="en-US" sz="2400" b="0" i="0" u="none" strike="noStrike" cap="none" dirty="0">
                <a:solidFill>
                  <a:schemeClr val="dk1"/>
                </a:solidFill>
                <a:latin typeface="Calibri"/>
                <a:ea typeface="Calibri"/>
                <a:cs typeface="Calibri"/>
                <a:sym typeface="Calibri"/>
              </a:rPr>
              <a:t> se </a:t>
            </a:r>
            <a:r>
              <a:rPr lang="en-US" sz="2400" b="0" i="0" u="none" strike="noStrike" cap="none" dirty="0" err="1">
                <a:solidFill>
                  <a:schemeClr val="dk1"/>
                </a:solidFill>
                <a:latin typeface="Calibri"/>
                <a:ea typeface="Calibri"/>
                <a:cs typeface="Calibri"/>
                <a:sym typeface="Calibri"/>
              </a:rPr>
              <a:t>poate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simți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interogat</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3027"/>
              <a:buFont typeface="Arial"/>
              <a:buChar char="•"/>
            </a:pPr>
            <a:r>
              <a:rPr lang="en-US" sz="2400" b="0" i="0" u="none" strike="noStrike" cap="none" dirty="0" err="1">
                <a:solidFill>
                  <a:schemeClr val="dk1"/>
                </a:solidFill>
                <a:latin typeface="Calibri"/>
                <a:ea typeface="Calibri"/>
                <a:cs typeface="Calibri"/>
                <a:sym typeface="Calibri"/>
              </a:rPr>
              <a:t>Folosirea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excesivă</a:t>
            </a:r>
            <a:r>
              <a:rPr lang="en-US" sz="2400" b="0" i="0" u="none" strike="noStrike" cap="none" dirty="0">
                <a:solidFill>
                  <a:schemeClr val="dk1"/>
                </a:solidFill>
                <a:latin typeface="Calibri"/>
                <a:ea typeface="Calibri"/>
                <a:cs typeface="Calibri"/>
                <a:sym typeface="Calibri"/>
              </a:rPr>
              <a:t> a </a:t>
            </a:r>
            <a:r>
              <a:rPr lang="en-US" sz="2400" b="0" i="0" u="none" strike="noStrike" cap="none" dirty="0" err="1">
                <a:solidFill>
                  <a:schemeClr val="dk1"/>
                </a:solidFill>
                <a:latin typeface="Calibri"/>
                <a:ea typeface="Calibri"/>
                <a:cs typeface="Calibri"/>
                <a:sym typeface="Calibri"/>
              </a:rPr>
              <a:t>întrebărilor</a:t>
            </a:r>
            <a:r>
              <a:rPr lang="en-US" sz="2400" b="0" i="0" u="none" strike="noStrike" cap="none" dirty="0">
                <a:solidFill>
                  <a:schemeClr val="dk1"/>
                </a:solidFill>
                <a:latin typeface="Calibri"/>
                <a:ea typeface="Calibri"/>
                <a:cs typeface="Calibri"/>
                <a:sym typeface="Calibri"/>
              </a:rPr>
              <a:t> "de </a:t>
            </a:r>
            <a:r>
              <a:rPr lang="en-US" sz="2400" b="0" i="0" u="none" strike="noStrike" cap="none" dirty="0" err="1">
                <a:solidFill>
                  <a:schemeClr val="dk1"/>
                </a:solidFill>
                <a:latin typeface="Calibri"/>
                <a:ea typeface="Calibri"/>
                <a:cs typeface="Calibri"/>
                <a:sym typeface="Calibri"/>
              </a:rPr>
              <a:t>ce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Uneori</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beneficiarii</a:t>
            </a:r>
            <a:r>
              <a:rPr lang="en-US" sz="2400" b="0" i="0" u="none" strike="noStrike" cap="none" dirty="0">
                <a:solidFill>
                  <a:schemeClr val="dk1"/>
                </a:solidFill>
                <a:latin typeface="Calibri"/>
                <a:ea typeface="Calibri"/>
                <a:cs typeface="Calibri"/>
                <a:sym typeface="Calibri"/>
              </a:rPr>
              <a:t> nu </a:t>
            </a:r>
            <a:r>
              <a:rPr lang="en-US" sz="2400" b="0" i="0" u="none" strike="noStrike" cap="none" dirty="0" err="1">
                <a:solidFill>
                  <a:schemeClr val="dk1"/>
                </a:solidFill>
                <a:latin typeface="Calibri"/>
                <a:ea typeface="Calibri"/>
                <a:cs typeface="Calibri"/>
                <a:sym typeface="Calibri"/>
              </a:rPr>
              <a:t>știu</a:t>
            </a:r>
            <a:r>
              <a:rPr lang="en-US" sz="2400" b="0" i="0" u="none" strike="noStrike" cap="none" dirty="0">
                <a:solidFill>
                  <a:schemeClr val="dk1"/>
                </a:solidFill>
                <a:latin typeface="Calibri"/>
                <a:ea typeface="Calibri"/>
                <a:cs typeface="Calibri"/>
                <a:sym typeface="Calibri"/>
              </a:rPr>
              <a:t> de </a:t>
            </a:r>
            <a:r>
              <a:rPr lang="en-US" sz="2400" b="0" i="0" u="none" strike="noStrike" cap="none" dirty="0" err="1">
                <a:solidFill>
                  <a:schemeClr val="dk1"/>
                </a:solidFill>
                <a:latin typeface="Calibri"/>
                <a:ea typeface="Calibri"/>
                <a:cs typeface="Calibri"/>
                <a:sym typeface="Calibri"/>
              </a:rPr>
              <a:t>ce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fac</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ceea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fac</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sau</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simt</a:t>
            </a:r>
            <a:r>
              <a:rPr lang="en-US" sz="24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3027"/>
              <a:buFont typeface="Arial"/>
              <a:buChar char="•"/>
            </a:pPr>
            <a:r>
              <a:rPr lang="en-US" sz="2400" b="0" i="0" u="none" strike="noStrike" cap="none" dirty="0" err="1">
                <a:solidFill>
                  <a:schemeClr val="dk1"/>
                </a:solidFill>
                <a:latin typeface="Calibri"/>
                <a:ea typeface="Calibri"/>
                <a:cs typeface="Calibri"/>
                <a:sym typeface="Calibri"/>
              </a:rPr>
              <a:t>Dacă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puneți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două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sau</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mai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multe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întrebări</a:t>
            </a:r>
            <a:r>
              <a:rPr lang="en-US" sz="2400" b="0" i="0" u="none" strike="noStrike" cap="none" dirty="0">
                <a:solidFill>
                  <a:schemeClr val="dk1"/>
                </a:solidFill>
                <a:latin typeface="Calibri"/>
                <a:ea typeface="Calibri"/>
                <a:cs typeface="Calibri"/>
                <a:sym typeface="Calibri"/>
              </a:rPr>
              <a:t> la un moment </a:t>
            </a:r>
            <a:r>
              <a:rPr lang="en-US" sz="2400" b="0" i="0" u="none" strike="noStrike" cap="none" dirty="0" err="1">
                <a:solidFill>
                  <a:schemeClr val="dk1"/>
                </a:solidFill>
                <a:latin typeface="Calibri"/>
                <a:ea typeface="Calibri"/>
                <a:cs typeface="Calibri"/>
                <a:sym typeface="Calibri"/>
              </a:rPr>
              <a:t>dat</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poate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deveni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foarte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confuz</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și</a:t>
            </a:r>
            <a:r>
              <a:rPr lang="en-US" sz="2400" b="0" i="0" u="none" strike="noStrike" cap="none" dirty="0">
                <a:solidFill>
                  <a:schemeClr val="dk1"/>
                </a:solidFill>
                <a:latin typeface="Calibri"/>
                <a:ea typeface="Calibri"/>
                <a:cs typeface="Calibri"/>
                <a:sym typeface="Calibri"/>
              </a:rPr>
              <a:t> nu </a:t>
            </a:r>
            <a:r>
              <a:rPr lang="en-US" sz="2400" b="0" i="0" u="none" strike="noStrike" cap="none" dirty="0" err="1">
                <a:solidFill>
                  <a:schemeClr val="dk1"/>
                </a:solidFill>
                <a:latin typeface="Calibri"/>
                <a:ea typeface="Calibri"/>
                <a:cs typeface="Calibri"/>
                <a:sym typeface="Calibri"/>
              </a:rPr>
              <a:t>este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sigur</a:t>
            </a:r>
            <a:r>
              <a:rPr lang="en-US" sz="2400" b="0" i="0" u="none" strike="noStrike" cap="none" dirty="0">
                <a:solidFill>
                  <a:schemeClr val="dk1"/>
                </a:solidFill>
                <a:latin typeface="Calibri"/>
                <a:ea typeface="Calibri"/>
                <a:cs typeface="Calibri"/>
                <a:sym typeface="Calibri"/>
              </a:rPr>
              <a:t> cum </a:t>
            </a: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răspundă</a:t>
            </a:r>
            <a:r>
              <a:rPr lang="en-US" sz="24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grpSp>
        <p:nvGrpSpPr>
          <p:cNvPr id="1153" name="Google Shape;1153;p80"/>
          <p:cNvGrpSpPr/>
          <p:nvPr/>
        </p:nvGrpSpPr>
        <p:grpSpPr>
          <a:xfrm>
            <a:off x="0" y="0"/>
            <a:ext cx="21749991" cy="6959417"/>
            <a:chOff x="0" y="0"/>
            <a:chExt cx="21749991" cy="6959417"/>
          </a:xfrm>
        </p:grpSpPr>
        <p:grpSp>
          <p:nvGrpSpPr>
            <p:cNvPr id="1154" name="Google Shape;1154;p80"/>
            <p:cNvGrpSpPr/>
            <p:nvPr/>
          </p:nvGrpSpPr>
          <p:grpSpPr>
            <a:xfrm>
              <a:off x="0" y="0"/>
              <a:ext cx="12192000" cy="969332"/>
              <a:chOff x="0" y="0"/>
              <a:chExt cx="12192000" cy="969332"/>
            </a:xfrm>
          </p:grpSpPr>
          <p:sp>
            <p:nvSpPr>
              <p:cNvPr id="1155" name="Google Shape;1155;p80"/>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156" name="Google Shape;1156;p80"/>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57" name="Google Shape;1157;p80"/>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158" name="Google Shape;1158;p80"/>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9" name="Google Shape;1159;p80"/>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160" name="Google Shape;1160;p80"/>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Întrebări închise</a:t>
            </a:r>
            <a:endParaRPr sz="1400" b="0" i="0" u="none" strike="noStrike" cap="none">
              <a:solidFill>
                <a:srgbClr val="000000"/>
              </a:solidFill>
              <a:latin typeface="Arial"/>
              <a:ea typeface="Arial"/>
              <a:cs typeface="Arial"/>
              <a:sym typeface="Arial"/>
            </a:endParaRPr>
          </a:p>
        </p:txBody>
      </p:sp>
      <p:sp>
        <p:nvSpPr>
          <p:cNvPr id="1161" name="Google Shape;1161;p80"/>
          <p:cNvSpPr txBox="1"/>
          <p:nvPr/>
        </p:nvSpPr>
        <p:spPr>
          <a:xfrm>
            <a:off x="1036320" y="2463283"/>
            <a:ext cx="9623160" cy="3867303"/>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Permite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unui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asistent</a:t>
            </a:r>
            <a:r>
              <a:rPr lang="en-US" sz="2400" b="0" i="0" u="none" strike="noStrike" cap="none" dirty="0">
                <a:solidFill>
                  <a:schemeClr val="dk1"/>
                </a:solidFill>
                <a:latin typeface="Calibri"/>
                <a:ea typeface="Calibri"/>
                <a:cs typeface="Calibri"/>
                <a:sym typeface="Calibri"/>
              </a:rPr>
              <a:t> social</a:t>
            </a:r>
            <a:r>
              <a:rPr lang="ro-MD" sz="2400" b="0" i="0" u="none" strike="noStrike" cap="none" dirty="0">
                <a:solidFill>
                  <a:schemeClr val="dk1"/>
                </a:solidFill>
                <a:latin typeface="Calibri"/>
                <a:ea typeface="Calibri"/>
                <a:cs typeface="Calibri"/>
                <a:sym typeface="Calibri"/>
              </a:rPr>
              <a:t>/specialist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se </a:t>
            </a:r>
            <a:r>
              <a:rPr lang="en-US" sz="2400" b="0" i="0" u="none" strike="noStrike" cap="none" dirty="0" err="1">
                <a:solidFill>
                  <a:schemeClr val="dk1"/>
                </a:solidFill>
                <a:latin typeface="Calibri"/>
                <a:ea typeface="Calibri"/>
                <a:cs typeface="Calibri"/>
                <a:sym typeface="Calibri"/>
              </a:rPr>
              <a:t>concentreze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asupra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unor</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informații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foarte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specifice</a:t>
            </a:r>
            <a:endParaRPr sz="1400" b="0" i="0" u="none" strike="noStrike" cap="none" dirty="0">
              <a:solidFill>
                <a:srgbClr val="000000"/>
              </a:solidFill>
              <a:latin typeface="Arial"/>
              <a:ea typeface="Arial"/>
              <a:cs typeface="Arial"/>
              <a:sym typeface="Arial"/>
            </a:endParaRPr>
          </a:p>
          <a:p>
            <a:pPr marL="342900" marR="0" lvl="0" indent="-165100" algn="l" rtl="0">
              <a:lnSpc>
                <a:spcPct val="90000"/>
              </a:lnSpc>
              <a:spcBef>
                <a:spcPts val="0"/>
              </a:spcBef>
              <a:spcAft>
                <a:spcPts val="0"/>
              </a:spcAft>
              <a:buClr>
                <a:srgbClr val="1CABE3"/>
              </a:buClr>
              <a:buSzPts val="28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a:solidFill>
                  <a:schemeClr val="dk1"/>
                </a:solidFill>
                <a:latin typeface="Calibri"/>
                <a:ea typeface="Calibri"/>
                <a:cs typeface="Calibri"/>
                <a:sym typeface="Calibri"/>
              </a:rPr>
              <a:t>Se </a:t>
            </a:r>
            <a:r>
              <a:rPr lang="en-US" sz="2400" b="0" i="0" u="none" strike="noStrike" cap="none" dirty="0" err="1">
                <a:solidFill>
                  <a:schemeClr val="dk1"/>
                </a:solidFill>
                <a:latin typeface="Calibri"/>
                <a:ea typeface="Calibri"/>
                <a:cs typeface="Calibri"/>
                <a:sym typeface="Calibri"/>
              </a:rPr>
              <a:t>poate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răspunde</a:t>
            </a:r>
            <a:r>
              <a:rPr lang="en-US" sz="2400" b="0" i="0" u="none" strike="noStrike" cap="none" dirty="0">
                <a:solidFill>
                  <a:schemeClr val="dk1"/>
                </a:solidFill>
                <a:latin typeface="Calibri"/>
                <a:ea typeface="Calibri"/>
                <a:cs typeface="Calibri"/>
                <a:sym typeface="Calibri"/>
              </a:rPr>
              <a:t> de </a:t>
            </a:r>
            <a:r>
              <a:rPr lang="en-US" sz="2400" b="0" i="0" u="none" strike="noStrike" cap="none" dirty="0" err="1">
                <a:solidFill>
                  <a:schemeClr val="dk1"/>
                </a:solidFill>
                <a:latin typeface="Calibri"/>
                <a:ea typeface="Calibri"/>
                <a:cs typeface="Calibri"/>
                <a:sym typeface="Calibri"/>
              </a:rPr>
              <a:t>obicei</a:t>
            </a:r>
            <a:r>
              <a:rPr lang="en-US" sz="2400" b="0" i="0" u="none" strike="noStrike" cap="none" dirty="0">
                <a:solidFill>
                  <a:schemeClr val="dk1"/>
                </a:solidFill>
                <a:latin typeface="Calibri"/>
                <a:ea typeface="Calibri"/>
                <a:cs typeface="Calibri"/>
                <a:sym typeface="Calibri"/>
              </a:rPr>
              <a:t> cu </a:t>
            </a:r>
            <a:r>
              <a:rPr lang="en-US" sz="2400" b="0" i="0" u="none" strike="noStrike" cap="none" dirty="0" err="1">
                <a:solidFill>
                  <a:schemeClr val="dk1"/>
                </a:solidFill>
                <a:latin typeface="Calibri"/>
                <a:ea typeface="Calibri"/>
                <a:cs typeface="Calibri"/>
                <a:sym typeface="Calibri"/>
              </a:rPr>
              <a:t>unul-două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cuvinte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sau</a:t>
            </a:r>
            <a:r>
              <a:rPr lang="en-US" sz="2400" b="0" i="0" u="none" strike="noStrike" cap="none" dirty="0">
                <a:solidFill>
                  <a:schemeClr val="dk1"/>
                </a:solidFill>
                <a:latin typeface="Calibri"/>
                <a:ea typeface="Calibri"/>
                <a:cs typeface="Calibri"/>
                <a:sym typeface="Calibri"/>
              </a:rPr>
              <a:t> cu un </a:t>
            </a:r>
            <a:r>
              <a:rPr lang="en-US" sz="2400" b="0" i="0" u="none" strike="noStrike" cap="none" dirty="0" err="1">
                <a:solidFill>
                  <a:schemeClr val="dk1"/>
                </a:solidFill>
                <a:latin typeface="Calibri"/>
                <a:ea typeface="Calibri"/>
                <a:cs typeface="Calibri"/>
                <a:sym typeface="Calibri"/>
              </a:rPr>
              <a:t>răspuns</a:t>
            </a:r>
            <a:r>
              <a:rPr lang="en-US" sz="2400" b="0" i="0" u="none" strike="noStrike" cap="none" dirty="0">
                <a:solidFill>
                  <a:schemeClr val="dk1"/>
                </a:solidFill>
                <a:latin typeface="Calibri"/>
                <a:ea typeface="Calibri"/>
                <a:cs typeface="Calibri"/>
                <a:sym typeface="Calibri"/>
              </a:rPr>
              <a:t> de </a:t>
            </a:r>
            <a:r>
              <a:rPr lang="en-US" sz="2400" b="0" i="0" u="none" strike="noStrike" cap="none" dirty="0" err="1">
                <a:solidFill>
                  <a:schemeClr val="dk1"/>
                </a:solidFill>
                <a:latin typeface="Calibri"/>
                <a:ea typeface="Calibri"/>
                <a:cs typeface="Calibri"/>
                <a:sym typeface="Calibri"/>
              </a:rPr>
              <a:t>tipul</a:t>
            </a:r>
            <a:r>
              <a:rPr lang="en-US" sz="2400" b="0" i="0" u="none" strike="noStrike" cap="none" dirty="0">
                <a:solidFill>
                  <a:schemeClr val="dk1"/>
                </a:solidFill>
                <a:latin typeface="Calibri"/>
                <a:ea typeface="Calibri"/>
                <a:cs typeface="Calibri"/>
                <a:sym typeface="Calibri"/>
              </a:rPr>
              <a:t> "da</a:t>
            </a:r>
            <a:r>
              <a:rPr lang="en-US" sz="2400"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sau</a:t>
            </a:r>
            <a:r>
              <a:rPr lang="en-US" sz="2400" b="0" i="0" u="none" strike="noStrike" cap="none"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a:t>
            </a:r>
            <a:r>
              <a:rPr lang="en-US" sz="2400" b="0" i="0" u="none" strike="noStrike" cap="none" dirty="0">
                <a:solidFill>
                  <a:schemeClr val="dk1"/>
                </a:solidFill>
                <a:latin typeface="Calibri"/>
                <a:ea typeface="Calibri"/>
                <a:cs typeface="Calibri"/>
                <a:sym typeface="Calibri"/>
              </a:rPr>
              <a:t>nu</a:t>
            </a:r>
            <a:r>
              <a:rPr lang="en-US" sz="2400" dirty="0">
                <a:solidFill>
                  <a:schemeClr val="dk1"/>
                </a:solidFill>
                <a:latin typeface="Calibri"/>
                <a:ea typeface="Calibri"/>
                <a:cs typeface="Calibri"/>
                <a:sym typeface="Calibri"/>
              </a:rPr>
              <a:t>"</a:t>
            </a:r>
            <a:r>
              <a:rPr lang="en-US" sz="24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165100" algn="l" rtl="0">
              <a:lnSpc>
                <a:spcPct val="90000"/>
              </a:lnSpc>
              <a:spcBef>
                <a:spcPts val="0"/>
              </a:spcBef>
              <a:spcAft>
                <a:spcPts val="0"/>
              </a:spcAft>
              <a:buClr>
                <a:srgbClr val="1CABE3"/>
              </a:buClr>
              <a:buSzPts val="28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Ajută</a:t>
            </a:r>
            <a:r>
              <a:rPr lang="en-US" sz="2400" b="0" i="0" u="none" strike="noStrike" cap="none" dirty="0">
                <a:solidFill>
                  <a:schemeClr val="dk1"/>
                </a:solidFill>
                <a:latin typeface="Calibri"/>
                <a:ea typeface="Calibri"/>
                <a:cs typeface="Calibri"/>
                <a:sym typeface="Calibri"/>
              </a:rPr>
              <a:t> la </a:t>
            </a:r>
            <a:r>
              <a:rPr lang="en-US" sz="2400" b="0" i="0" u="none" strike="noStrike" cap="none" dirty="0" err="1">
                <a:solidFill>
                  <a:schemeClr val="dk1"/>
                </a:solidFill>
                <a:latin typeface="Calibri"/>
                <a:ea typeface="Calibri"/>
                <a:cs typeface="Calibri"/>
                <a:sym typeface="Calibri"/>
              </a:rPr>
              <a:t>identificarea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amplorii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sau</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profunzimii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problemei</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1CABE3"/>
              </a:buClr>
              <a:buSzPts val="28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Ajută</a:t>
            </a:r>
            <a:r>
              <a:rPr lang="en-US" sz="2400" b="0" i="0" u="none" strike="noStrike" cap="none" dirty="0">
                <a:solidFill>
                  <a:schemeClr val="dk1"/>
                </a:solidFill>
                <a:latin typeface="Calibri"/>
                <a:ea typeface="Calibri"/>
                <a:cs typeface="Calibri"/>
                <a:sym typeface="Calibri"/>
              </a:rPr>
              <a:t> la </a:t>
            </a:r>
            <a:r>
              <a:rPr lang="en-US" sz="2400" b="0" i="0" u="none" strike="noStrike" cap="none" dirty="0" err="1">
                <a:solidFill>
                  <a:schemeClr val="dk1"/>
                </a:solidFill>
                <a:latin typeface="Calibri"/>
                <a:ea typeface="Calibri"/>
                <a:cs typeface="Calibri"/>
                <a:sym typeface="Calibri"/>
              </a:rPr>
              <a:t>concentrarea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asupra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problemei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clientului</a:t>
            </a:r>
            <a:r>
              <a:rPr lang="en-US" sz="24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grpSp>
        <p:nvGrpSpPr>
          <p:cNvPr id="1166" name="Google Shape;1166;p81"/>
          <p:cNvGrpSpPr/>
          <p:nvPr/>
        </p:nvGrpSpPr>
        <p:grpSpPr>
          <a:xfrm>
            <a:off x="0" y="0"/>
            <a:ext cx="21749991" cy="6959417"/>
            <a:chOff x="0" y="0"/>
            <a:chExt cx="21749991" cy="6959417"/>
          </a:xfrm>
        </p:grpSpPr>
        <p:grpSp>
          <p:nvGrpSpPr>
            <p:cNvPr id="1167" name="Google Shape;1167;p81"/>
            <p:cNvGrpSpPr/>
            <p:nvPr/>
          </p:nvGrpSpPr>
          <p:grpSpPr>
            <a:xfrm>
              <a:off x="0" y="0"/>
              <a:ext cx="12192000" cy="969332"/>
              <a:chOff x="0" y="0"/>
              <a:chExt cx="12192000" cy="969332"/>
            </a:xfrm>
          </p:grpSpPr>
          <p:sp>
            <p:nvSpPr>
              <p:cNvPr id="1168" name="Google Shape;1168;p81"/>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169" name="Google Shape;1169;p81"/>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70" name="Google Shape;1170;p81"/>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171" name="Google Shape;1171;p81"/>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2" name="Google Shape;1172;p81"/>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173" name="Google Shape;1173;p81"/>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Întrebări închise</a:t>
            </a:r>
            <a:endParaRPr sz="1400" b="0" i="0" u="none" strike="noStrike" cap="none">
              <a:solidFill>
                <a:srgbClr val="000000"/>
              </a:solidFill>
              <a:latin typeface="Arial"/>
              <a:ea typeface="Arial"/>
              <a:cs typeface="Arial"/>
              <a:sym typeface="Arial"/>
            </a:endParaRPr>
          </a:p>
        </p:txBody>
      </p:sp>
      <p:sp>
        <p:nvSpPr>
          <p:cNvPr id="1174" name="Google Shape;1174;p81"/>
          <p:cNvSpPr txBox="1"/>
          <p:nvPr/>
        </p:nvSpPr>
        <p:spPr>
          <a:xfrm>
            <a:off x="1036320" y="2044697"/>
            <a:ext cx="9623160" cy="4285889"/>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1CABE3"/>
              </a:buClr>
              <a:buSzPts val="2800"/>
              <a:buFont typeface="Arial"/>
              <a:buNone/>
            </a:pPr>
            <a:r>
              <a:rPr lang="ro-MD" sz="2400" b="1" dirty="0">
                <a:solidFill>
                  <a:schemeClr val="dk1"/>
                </a:solidFill>
                <a:latin typeface="Calibri"/>
                <a:ea typeface="Calibri"/>
                <a:cs typeface="Calibri"/>
                <a:sym typeface="Calibri"/>
              </a:rPr>
              <a:t>Potrivit</a:t>
            </a:r>
            <a:r>
              <a:rPr lang="en-US" sz="2400" b="1"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Pentru</a:t>
            </a:r>
            <a:r>
              <a:rPr lang="en-US" sz="2400" b="0" i="0" u="none" strike="noStrike" cap="none" dirty="0">
                <a:solidFill>
                  <a:schemeClr val="dk1"/>
                </a:solidFill>
                <a:latin typeface="Calibri"/>
                <a:ea typeface="Calibri"/>
                <a:cs typeface="Calibri"/>
                <a:sym typeface="Calibri"/>
              </a:rPr>
              <a:t> a </a:t>
            </a:r>
            <a:r>
              <a:rPr lang="en-US" sz="2400" b="0" i="0" u="none" strike="noStrike" cap="none" dirty="0" err="1">
                <a:solidFill>
                  <a:schemeClr val="dk1"/>
                </a:solidFill>
                <a:latin typeface="Calibri"/>
                <a:ea typeface="Calibri"/>
                <a:cs typeface="Calibri"/>
                <a:sym typeface="Calibri"/>
              </a:rPr>
              <a:t>defini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amploarea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problemei</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Pentru</a:t>
            </a:r>
            <a:r>
              <a:rPr lang="en-US" sz="2400" b="0" i="0" u="none" strike="noStrike" cap="none" dirty="0">
                <a:solidFill>
                  <a:schemeClr val="dk1"/>
                </a:solidFill>
                <a:latin typeface="Calibri"/>
                <a:ea typeface="Calibri"/>
                <a:cs typeface="Calibri"/>
                <a:sym typeface="Calibri"/>
              </a:rPr>
              <a:t> a </a:t>
            </a:r>
            <a:r>
              <a:rPr lang="en-US" sz="2400" b="0" i="0" u="none" strike="noStrike" cap="none" dirty="0" err="1">
                <a:solidFill>
                  <a:schemeClr val="dk1"/>
                </a:solidFill>
                <a:latin typeface="Calibri"/>
                <a:ea typeface="Calibri"/>
                <a:cs typeface="Calibri"/>
                <a:sym typeface="Calibri"/>
              </a:rPr>
              <a:t>aduna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detalii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specifice</a:t>
            </a:r>
            <a:r>
              <a:rPr lang="en-US" sz="2400" b="0" i="0" u="none" strike="noStrike" cap="none" dirty="0">
                <a:solidFill>
                  <a:schemeClr val="dk1"/>
                </a:solidFill>
                <a:latin typeface="Calibri"/>
                <a:ea typeface="Calibri"/>
                <a:cs typeface="Calibri"/>
                <a:sym typeface="Calibri"/>
              </a:rPr>
              <a:t> (de </a:t>
            </a:r>
            <a:r>
              <a:rPr lang="en-US" sz="2400" b="0" i="0" u="none" strike="noStrike" cap="none" dirty="0" err="1">
                <a:solidFill>
                  <a:schemeClr val="dk1"/>
                </a:solidFill>
                <a:latin typeface="Calibri"/>
                <a:ea typeface="Calibri"/>
                <a:cs typeface="Calibri"/>
                <a:sym typeface="Calibri"/>
              </a:rPr>
              <a:t>exemplu</a:t>
            </a:r>
            <a:r>
              <a:rPr lang="en-US" sz="2400" b="0" i="0" u="none" strike="noStrike" cap="none" dirty="0">
                <a:solidFill>
                  <a:schemeClr val="dk1"/>
                </a:solidFill>
                <a:latin typeface="Calibri"/>
                <a:ea typeface="Calibri"/>
                <a:cs typeface="Calibri"/>
                <a:sym typeface="Calibri"/>
              </a:rPr>
              <a:t>, </a:t>
            </a:r>
            <a:r>
              <a:rPr lang="en-US" sz="2400" b="0" i="1" u="none" strike="noStrike" cap="none" dirty="0" err="1">
                <a:solidFill>
                  <a:schemeClr val="dk1"/>
                </a:solidFill>
                <a:latin typeface="Calibri"/>
                <a:ea typeface="Calibri"/>
                <a:cs typeface="Calibri"/>
                <a:sym typeface="Calibri"/>
              </a:rPr>
              <a:t>Câți</a:t>
            </a:r>
            <a:r>
              <a:rPr lang="en-US" sz="2400" b="0" i="1" u="none" strike="noStrike" cap="none" dirty="0">
                <a:solidFill>
                  <a:schemeClr val="dk1"/>
                </a:solidFill>
                <a:latin typeface="Calibri"/>
                <a:ea typeface="Calibri"/>
                <a:cs typeface="Calibri"/>
                <a:sym typeface="Calibri"/>
              </a:rPr>
              <a:t> </a:t>
            </a:r>
            <a:r>
              <a:rPr lang="en-US" sz="2400" b="0" i="1" u="none" strike="noStrike" cap="none" dirty="0" err="1">
                <a:solidFill>
                  <a:schemeClr val="dk1"/>
                </a:solidFill>
                <a:latin typeface="Calibri"/>
                <a:ea typeface="Calibri"/>
                <a:cs typeface="Calibri"/>
                <a:sym typeface="Calibri"/>
              </a:rPr>
              <a:t>frați</a:t>
            </a:r>
            <a:r>
              <a:rPr lang="en-US" sz="2400" b="0" i="1" u="none" strike="noStrike" cap="none" dirty="0">
                <a:solidFill>
                  <a:schemeClr val="dk1"/>
                </a:solidFill>
                <a:latin typeface="Calibri"/>
                <a:ea typeface="Calibri"/>
                <a:cs typeface="Calibri"/>
                <a:sym typeface="Calibri"/>
              </a:rPr>
              <a:t> </a:t>
            </a:r>
            <a:r>
              <a:rPr lang="en-US" sz="2400" b="0" i="1" u="none" strike="noStrike" cap="none" dirty="0" err="1">
                <a:solidFill>
                  <a:schemeClr val="dk1"/>
                </a:solidFill>
                <a:latin typeface="Calibri"/>
                <a:ea typeface="Calibri"/>
                <a:cs typeface="Calibri"/>
                <a:sym typeface="Calibri"/>
              </a:rPr>
              <a:t>aveți</a:t>
            </a:r>
            <a:r>
              <a:rPr lang="en-US" sz="2400" b="0" i="1" u="none" strike="noStrike" cap="none" dirty="0">
                <a:solidFill>
                  <a:schemeClr val="dk1"/>
                </a:solidFill>
                <a:latin typeface="Calibri"/>
                <a:ea typeface="Calibri"/>
                <a:cs typeface="Calibri"/>
                <a:sym typeface="Calibri"/>
              </a:rPr>
              <a:t>?</a:t>
            </a:r>
            <a:r>
              <a:rPr lang="en-US" sz="24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Pentru</a:t>
            </a:r>
            <a:r>
              <a:rPr lang="en-US" sz="2400" b="0" i="0" u="none" strike="noStrike" cap="none" dirty="0">
                <a:solidFill>
                  <a:schemeClr val="dk1"/>
                </a:solidFill>
                <a:latin typeface="Calibri"/>
                <a:ea typeface="Calibri"/>
                <a:cs typeface="Calibri"/>
                <a:sym typeface="Calibri"/>
              </a:rPr>
              <a:t> a </a:t>
            </a:r>
            <a:r>
              <a:rPr lang="en-US" sz="2400" b="0" i="0" u="none" strike="noStrike" cap="none" dirty="0" err="1">
                <a:solidFill>
                  <a:schemeClr val="dk1"/>
                </a:solidFill>
                <a:latin typeface="Calibri"/>
                <a:ea typeface="Calibri"/>
                <a:cs typeface="Calibri"/>
                <a:sym typeface="Calibri"/>
              </a:rPr>
              <a:t>primi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răspunsuri</a:t>
            </a:r>
            <a:r>
              <a:rPr lang="en-US" sz="2400" b="0" i="0" u="none" strike="noStrike" cap="none" dirty="0">
                <a:solidFill>
                  <a:schemeClr val="dk1"/>
                </a:solidFill>
                <a:latin typeface="Calibri"/>
                <a:ea typeface="Calibri"/>
                <a:cs typeface="Calibri"/>
                <a:sym typeface="Calibri"/>
              </a:rPr>
              <a:t> "da" </a:t>
            </a:r>
            <a:r>
              <a:rPr lang="en-US" sz="2400" b="0" i="0" u="none" strike="noStrike" cap="none" dirty="0" err="1">
                <a:solidFill>
                  <a:schemeClr val="dk1"/>
                </a:solidFill>
                <a:latin typeface="Calibri"/>
                <a:ea typeface="Calibri"/>
                <a:cs typeface="Calibri"/>
                <a:sym typeface="Calibri"/>
              </a:rPr>
              <a:t>sau</a:t>
            </a:r>
            <a:r>
              <a:rPr lang="en-US" sz="2400" b="0" i="0" u="none" strike="noStrike" cap="none" dirty="0">
                <a:solidFill>
                  <a:schemeClr val="dk1"/>
                </a:solidFill>
                <a:latin typeface="Calibri"/>
                <a:ea typeface="Calibri"/>
                <a:cs typeface="Calibri"/>
                <a:sym typeface="Calibri"/>
              </a:rPr>
              <a:t> "nu"</a:t>
            </a:r>
            <a:endParaRPr sz="1400" b="0" i="0" u="none" strike="noStrike" cap="none" dirty="0">
              <a:solidFill>
                <a:srgbClr val="000000"/>
              </a:solidFill>
              <a:latin typeface="Arial"/>
              <a:ea typeface="Arial"/>
              <a:cs typeface="Arial"/>
              <a:sym typeface="Arial"/>
            </a:endParaRPr>
          </a:p>
          <a:p>
            <a:pPr marL="342900" marR="0" lvl="0" indent="-165100" algn="l" rtl="0">
              <a:lnSpc>
                <a:spcPct val="90000"/>
              </a:lnSpc>
              <a:spcBef>
                <a:spcPts val="0"/>
              </a:spcBef>
              <a:spcAft>
                <a:spcPts val="0"/>
              </a:spcAft>
              <a:buClr>
                <a:srgbClr val="1CABE3"/>
              </a:buClr>
              <a:buSzPts val="28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1CABE3"/>
              </a:buClr>
              <a:buSzPts val="2800"/>
              <a:buFont typeface="Arial"/>
              <a:buNone/>
            </a:pPr>
            <a:r>
              <a:rPr lang="en-US" sz="2400" b="1" i="0" u="none" strike="noStrike" cap="none" dirty="0" err="1">
                <a:solidFill>
                  <a:schemeClr val="dk1"/>
                </a:solidFill>
                <a:latin typeface="Calibri"/>
                <a:ea typeface="Calibri"/>
                <a:cs typeface="Calibri"/>
                <a:sym typeface="Calibri"/>
              </a:rPr>
              <a:t>Nepotrivit</a:t>
            </a:r>
            <a:r>
              <a:rPr lang="en-US" sz="2400" b="1"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Utilizarea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excesivă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poate</a:t>
            </a:r>
            <a:r>
              <a:rPr lang="en-US" sz="2400" b="0" i="0" u="none" strike="noStrike" cap="none" dirty="0">
                <a:solidFill>
                  <a:schemeClr val="dk1"/>
                </a:solidFill>
                <a:latin typeface="Calibri"/>
                <a:ea typeface="Calibri"/>
                <a:cs typeface="Calibri"/>
                <a:sym typeface="Calibri"/>
              </a:rPr>
              <a:t> duce la </a:t>
            </a:r>
            <a:r>
              <a:rPr lang="en-US" sz="2400" b="0" i="0" u="none" strike="noStrike" cap="none" dirty="0" err="1">
                <a:solidFill>
                  <a:schemeClr val="dk1"/>
                </a:solidFill>
                <a:latin typeface="Calibri"/>
                <a:ea typeface="Calibri"/>
                <a:cs typeface="Calibri"/>
                <a:sym typeface="Calibri"/>
              </a:rPr>
              <a:t>sentimentul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că</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 </a:t>
            </a:r>
            <a:r>
              <a:rPr lang="en-US" sz="2400" b="0" i="0" u="none" strike="noStrike" cap="none" dirty="0" err="1">
                <a:solidFill>
                  <a:schemeClr val="dk1"/>
                </a:solidFill>
                <a:latin typeface="Calibri"/>
                <a:ea typeface="Calibri"/>
                <a:cs typeface="Calibri"/>
                <a:sym typeface="Calibri"/>
              </a:rPr>
              <a:t>este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interogat</a:t>
            </a:r>
            <a:endParaRPr sz="1400" b="0" i="0" u="none" strike="noStrike" cap="none" dirty="0">
              <a:solidFill>
                <a:srgbClr val="000000"/>
              </a:solidFill>
              <a:latin typeface="Arial"/>
              <a:ea typeface="Arial"/>
              <a:cs typeface="Arial"/>
              <a:sym typeface="Arial"/>
            </a:endParaRPr>
          </a:p>
          <a:p>
            <a:pPr marL="342900" indent="-342900">
              <a:lnSpc>
                <a:spcPct val="90000"/>
              </a:lnSpc>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Poate</a:t>
            </a:r>
            <a:r>
              <a:rPr lang="en-US" sz="2400" b="0" i="0" u="none" strike="noStrike" cap="none" dirty="0">
                <a:solidFill>
                  <a:schemeClr val="dk1"/>
                </a:solidFill>
                <a:latin typeface="Calibri"/>
                <a:ea typeface="Calibri"/>
                <a:cs typeface="Calibri"/>
                <a:sym typeface="Calibri"/>
              </a:rPr>
              <a:t> </a:t>
            </a:r>
            <a:r>
              <a:rPr lang="en-US" sz="2400" err="1">
                <a:solidFill>
                  <a:schemeClr val="dk1"/>
                </a:solidFill>
                <a:latin typeface="Calibri"/>
                <a:ea typeface="Calibri"/>
                <a:cs typeface="Calibri"/>
                <a:sym typeface="Calibri"/>
              </a:rPr>
              <a:t>influența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motivația</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beneficiarului</a:t>
            </a:r>
            <a:r>
              <a:rPr lang="en-US" sz="2400" b="0" i="0" u="none" strike="noStrike" cap="none" dirty="0">
                <a:solidFill>
                  <a:schemeClr val="dk1"/>
                </a:solidFill>
                <a:latin typeface="Calibri"/>
                <a:ea typeface="Calibri"/>
                <a:cs typeface="Calibri"/>
                <a:sym typeface="Calibri"/>
              </a:rPr>
              <a:t> de a </a:t>
            </a:r>
            <a:r>
              <a:rPr lang="en-US" sz="2400" b="0" i="0" u="none" strike="noStrike" cap="none" dirty="0" err="1">
                <a:solidFill>
                  <a:schemeClr val="dk1"/>
                </a:solidFill>
                <a:latin typeface="Calibri"/>
                <a:ea typeface="Calibri"/>
                <a:cs typeface="Calibri"/>
                <a:sym typeface="Calibri"/>
              </a:rPr>
              <a:t>povesti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despre</a:t>
            </a:r>
            <a:r>
              <a:rPr lang="en-US" sz="2400" b="0" i="0" u="none" strike="noStrike" cap="none" dirty="0">
                <a:solidFill>
                  <a:schemeClr val="dk1"/>
                </a:solidFill>
                <a:latin typeface="Calibri"/>
                <a:ea typeface="Calibri"/>
                <a:cs typeface="Calibri"/>
                <a:sym typeface="Calibri"/>
              </a:rPr>
              <a:t> sine</a:t>
            </a:r>
            <a:endParaRPr lang="en-US" sz="14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1CABE3"/>
              </a:buClr>
              <a:buSzPts val="28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1CABE3"/>
              </a:buClr>
              <a:buSzPts val="2800"/>
              <a:buFont typeface="Arial"/>
              <a:buNone/>
            </a:pPr>
            <a:r>
              <a:rPr lang="en-US" sz="2400" b="1" i="0" u="none" strike="noStrike" cap="none" dirty="0" err="1">
                <a:solidFill>
                  <a:schemeClr val="dk1"/>
                </a:solidFill>
                <a:latin typeface="Calibri"/>
                <a:ea typeface="Calibri"/>
                <a:cs typeface="Calibri"/>
                <a:sym typeface="Calibri"/>
              </a:rPr>
              <a:t>Luați</a:t>
            </a: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în</a:t>
            </a: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considerare</a:t>
            </a:r>
            <a:r>
              <a:rPr lang="en-US" sz="2400" b="1"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Utilizarea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mai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multor</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întrebări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deschise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decât</a:t>
            </a:r>
            <a:r>
              <a:rPr lang="en-US" sz="2400" b="0" i="0" u="none" strike="noStrike" cap="none" dirty="0">
                <a:solidFill>
                  <a:schemeClr val="dk1"/>
                </a:solidFill>
                <a:latin typeface="Calibri"/>
                <a:ea typeface="Calibri"/>
                <a:cs typeface="Calibri"/>
                <a:sym typeface="Calibri"/>
              </a:rPr>
              <a:t> a </a:t>
            </a:r>
            <a:r>
              <a:rPr lang="en-US" sz="2400" b="0" i="0" u="none" strike="noStrike" cap="none" dirty="0" err="1">
                <a:solidFill>
                  <a:schemeClr val="dk1"/>
                </a:solidFill>
                <a:latin typeface="Calibri"/>
                <a:ea typeface="Calibri"/>
                <a:cs typeface="Calibri"/>
                <a:sym typeface="Calibri"/>
              </a:rPr>
              <a:t>celor</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închise</a:t>
            </a:r>
            <a:r>
              <a:rPr lang="en-US" sz="2400" b="0" i="0" u="none" strike="noStrike" cap="none" dirty="0">
                <a:solidFill>
                  <a:schemeClr val="dk1"/>
                </a:solidFill>
                <a:latin typeface="Calibri"/>
                <a:ea typeface="Calibri"/>
                <a:cs typeface="Calibri"/>
                <a:sym typeface="Calibri"/>
              </a:rPr>
              <a:t> ca </a:t>
            </a:r>
            <a:r>
              <a:rPr lang="en-US" sz="2400" b="0" i="0" u="none" strike="noStrike" cap="none" dirty="0" err="1">
                <a:solidFill>
                  <a:schemeClr val="dk1"/>
                </a:solidFill>
                <a:latin typeface="Calibri"/>
                <a:ea typeface="Calibri"/>
                <a:cs typeface="Calibri"/>
                <a:sym typeface="Calibri"/>
              </a:rPr>
              <a:t>modalitate</a:t>
            </a:r>
            <a:r>
              <a:rPr lang="en-US" sz="2400" b="0" i="0" u="none" strike="noStrike" cap="none" dirty="0">
                <a:solidFill>
                  <a:schemeClr val="dk1"/>
                </a:solidFill>
                <a:latin typeface="Calibri"/>
                <a:ea typeface="Calibri"/>
                <a:cs typeface="Calibri"/>
                <a:sym typeface="Calibri"/>
              </a:rPr>
              <a:t> de </a:t>
            </a:r>
            <a:r>
              <a:rPr lang="ro-MD" sz="2400" dirty="0">
                <a:solidFill>
                  <a:schemeClr val="dk1"/>
                </a:solidFill>
                <a:latin typeface="Calibri"/>
                <a:ea typeface="Calibri"/>
                <a:cs typeface="Calibri"/>
                <a:sym typeface="Calibri"/>
              </a:rPr>
              <a:t>dezvoltare a subiectului</a:t>
            </a:r>
            <a:r>
              <a:rPr lang="en-US" sz="24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grpSp>
        <p:nvGrpSpPr>
          <p:cNvPr id="1179" name="Google Shape;1179;p82"/>
          <p:cNvGrpSpPr/>
          <p:nvPr/>
        </p:nvGrpSpPr>
        <p:grpSpPr>
          <a:xfrm>
            <a:off x="0" y="0"/>
            <a:ext cx="21749991" cy="6959417"/>
            <a:chOff x="0" y="0"/>
            <a:chExt cx="21749991" cy="6959417"/>
          </a:xfrm>
        </p:grpSpPr>
        <p:grpSp>
          <p:nvGrpSpPr>
            <p:cNvPr id="1180" name="Google Shape;1180;p82"/>
            <p:cNvGrpSpPr/>
            <p:nvPr/>
          </p:nvGrpSpPr>
          <p:grpSpPr>
            <a:xfrm>
              <a:off x="0" y="0"/>
              <a:ext cx="12192000" cy="969332"/>
              <a:chOff x="0" y="0"/>
              <a:chExt cx="12192000" cy="969332"/>
            </a:xfrm>
          </p:grpSpPr>
          <p:sp>
            <p:nvSpPr>
              <p:cNvPr id="1181" name="Google Shape;1181;p82"/>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182" name="Google Shape;1182;p82"/>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83" name="Google Shape;1183;p82"/>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184" name="Google Shape;1184;p82"/>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5" name="Google Shape;1185;p82"/>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186" name="Google Shape;1186;p82"/>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Clarificare</a:t>
            </a:r>
            <a:endParaRPr sz="1400" b="0" i="0" u="none" strike="noStrike" cap="none">
              <a:solidFill>
                <a:srgbClr val="000000"/>
              </a:solidFill>
              <a:latin typeface="Arial"/>
              <a:ea typeface="Arial"/>
              <a:cs typeface="Arial"/>
              <a:sym typeface="Arial"/>
            </a:endParaRPr>
          </a:p>
        </p:txBody>
      </p:sp>
      <p:sp>
        <p:nvSpPr>
          <p:cNvPr id="1187" name="Google Shape;1187;p82"/>
          <p:cNvSpPr txBox="1"/>
          <p:nvPr/>
        </p:nvSpPr>
        <p:spPr>
          <a:xfrm>
            <a:off x="1010055" y="2121457"/>
            <a:ext cx="9623160" cy="3867303"/>
          </a:xfrm>
          <a:prstGeom prst="rect">
            <a:avLst/>
          </a:prstGeom>
          <a:noFill/>
          <a:ln>
            <a:noFill/>
          </a:ln>
        </p:spPr>
        <p:txBody>
          <a:bodyPr spcFirstLastPara="1" wrap="square" lIns="91425" tIns="45700" rIns="91425" bIns="45700" anchor="t" anchorCtr="0">
            <a:normAutofit lnSpcReduction="10000"/>
          </a:bodyPr>
          <a:lstStyle/>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a:solidFill>
                  <a:schemeClr val="dk1"/>
                </a:solidFill>
                <a:latin typeface="Calibri"/>
                <a:ea typeface="Calibri"/>
                <a:cs typeface="Calibri"/>
                <a:sym typeface="Calibri"/>
              </a:rPr>
              <a:t>O </a:t>
            </a:r>
            <a:r>
              <a:rPr lang="en-US" sz="2400" b="0" i="0" u="none" strike="noStrike" cap="none" dirty="0" err="1">
                <a:solidFill>
                  <a:schemeClr val="dk1"/>
                </a:solidFill>
                <a:latin typeface="Calibri"/>
                <a:ea typeface="Calibri"/>
                <a:cs typeface="Calibri"/>
                <a:sym typeface="Calibri"/>
              </a:rPr>
              <a:t>abilitate</a:t>
            </a:r>
            <a:r>
              <a:rPr lang="en-US" sz="2400" b="0" i="0" u="none" strike="noStrike" cap="none" dirty="0">
                <a:solidFill>
                  <a:schemeClr val="dk1"/>
                </a:solidFill>
                <a:latin typeface="Calibri"/>
                <a:ea typeface="Calibri"/>
                <a:cs typeface="Calibri"/>
                <a:sym typeface="Calibri"/>
              </a:rPr>
              <a:t> care </a:t>
            </a:r>
            <a:r>
              <a:rPr lang="en-US" sz="2400" b="0" i="0" u="none" strike="noStrike" cap="none" dirty="0" err="1">
                <a:solidFill>
                  <a:schemeClr val="dk1"/>
                </a:solidFill>
                <a:latin typeface="Calibri"/>
                <a:ea typeface="Calibri"/>
                <a:cs typeface="Calibri"/>
                <a:sym typeface="Calibri"/>
              </a:rPr>
              <a:t>permite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asistentului</a:t>
            </a:r>
            <a:r>
              <a:rPr lang="en-US" sz="2400" b="0" i="0" u="none" strike="noStrike" cap="none" dirty="0">
                <a:solidFill>
                  <a:schemeClr val="dk1"/>
                </a:solidFill>
                <a:latin typeface="Calibri"/>
                <a:ea typeface="Calibri"/>
                <a:cs typeface="Calibri"/>
                <a:sym typeface="Calibri"/>
              </a:rPr>
              <a:t> social</a:t>
            </a:r>
            <a:r>
              <a:rPr lang="ro-MD" sz="2400" b="0" i="0" u="none" strike="noStrike" cap="none" dirty="0">
                <a:solidFill>
                  <a:schemeClr val="dk1"/>
                </a:solidFill>
                <a:latin typeface="Calibri"/>
                <a:ea typeface="Calibri"/>
                <a:cs typeface="Calibri"/>
                <a:sym typeface="Calibri"/>
              </a:rPr>
              <a:t>/specialistului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vadă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specificitatea</a:t>
            </a:r>
            <a:r>
              <a:rPr lang="en-US" sz="2400" b="0" i="0" u="none" strike="noStrike" cap="none" dirty="0">
                <a:solidFill>
                  <a:schemeClr val="dk1"/>
                </a:solidFill>
                <a:latin typeface="Calibri"/>
                <a:ea typeface="Calibri"/>
                <a:cs typeface="Calibri"/>
                <a:sym typeface="Calibri"/>
              </a:rPr>
              <a:t> a </a:t>
            </a:r>
            <a:r>
              <a:rPr lang="en-US" sz="2400" b="0" i="0" u="none" strike="noStrike" cap="none" dirty="0" err="1">
                <a:solidFill>
                  <a:schemeClr val="dk1"/>
                </a:solidFill>
                <a:latin typeface="Calibri"/>
                <a:ea typeface="Calibri"/>
                <a:cs typeface="Calibri"/>
                <a:sym typeface="Calibri"/>
              </a:rPr>
              <a:t>ceea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ce</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vede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simte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și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trăiește</a:t>
            </a:r>
            <a:r>
              <a:rPr lang="en-US" sz="2400" b="0" i="0" u="none" strike="noStrike" cap="none" dirty="0">
                <a:solidFill>
                  <a:schemeClr val="dk1"/>
                </a:solidFill>
                <a:latin typeface="Calibri"/>
                <a:ea typeface="Calibri"/>
                <a:cs typeface="Calibri"/>
                <a:sym typeface="Calibri"/>
              </a:rPr>
              <a:t> (de </a:t>
            </a:r>
            <a:r>
              <a:rPr lang="en-US" sz="2400" b="0" i="0" u="none" strike="noStrike" cap="none" dirty="0" err="1">
                <a:solidFill>
                  <a:schemeClr val="dk1"/>
                </a:solidFill>
                <a:latin typeface="Calibri"/>
                <a:ea typeface="Calibri"/>
                <a:cs typeface="Calibri"/>
                <a:sym typeface="Calibri"/>
              </a:rPr>
              <a:t>exemplu</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întrebe</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înseamnă</a:t>
            </a:r>
            <a:r>
              <a:rPr lang="en-US" sz="2400" b="0" i="0" u="none" strike="noStrike" cap="none" dirty="0">
                <a:solidFill>
                  <a:schemeClr val="dk1"/>
                </a:solidFill>
                <a:latin typeface="Calibri"/>
                <a:ea typeface="Calibri"/>
                <a:cs typeface="Calibri"/>
                <a:sym typeface="Calibri"/>
              </a:rPr>
              <a:t> exact </a:t>
            </a:r>
            <a:r>
              <a:rPr lang="en-US" sz="2400" b="0" i="0" u="none" strike="noStrike" cap="none" dirty="0" err="1">
                <a:solidFill>
                  <a:schemeClr val="dk1"/>
                </a:solidFill>
                <a:latin typeface="Calibri"/>
                <a:ea typeface="Calibri"/>
                <a:cs typeface="Calibri"/>
                <a:sym typeface="Calibri"/>
              </a:rPr>
              <a:t>asta</a:t>
            </a:r>
            <a:r>
              <a:rPr lang="en-US" sz="24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342900" marR="0" lvl="0" indent="-165100" algn="l" rtl="0">
              <a:lnSpc>
                <a:spcPct val="90000"/>
              </a:lnSpc>
              <a:spcBef>
                <a:spcPts val="0"/>
              </a:spcBef>
              <a:spcAft>
                <a:spcPts val="0"/>
              </a:spcAft>
              <a:buClr>
                <a:srgbClr val="1CABE3"/>
              </a:buClr>
              <a:buSzPts val="28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Identificarea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frecvenței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și</a:t>
            </a:r>
            <a:r>
              <a:rPr lang="en-US" sz="2400" b="0" i="0" u="none" strike="noStrike" cap="none" dirty="0">
                <a:solidFill>
                  <a:schemeClr val="dk1"/>
                </a:solidFill>
                <a:latin typeface="Calibri"/>
                <a:ea typeface="Calibri"/>
                <a:cs typeface="Calibri"/>
                <a:sym typeface="Calibri"/>
              </a:rPr>
              <a:t> a </a:t>
            </a:r>
            <a:r>
              <a:rPr lang="en-US" sz="2400" b="0" i="0" u="none" strike="noStrike" cap="none" dirty="0" err="1">
                <a:solidFill>
                  <a:schemeClr val="dk1"/>
                </a:solidFill>
                <a:latin typeface="Calibri"/>
                <a:ea typeface="Calibri"/>
                <a:cs typeface="Calibri"/>
                <a:sym typeface="Calibri"/>
              </a:rPr>
              <a:t>duratei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problemei</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beneficiarului</a:t>
            </a:r>
            <a:endParaRPr sz="1400" b="0" i="0" u="none" strike="noStrike" cap="none" dirty="0">
              <a:solidFill>
                <a:srgbClr val="000000"/>
              </a:solidFill>
              <a:latin typeface="Arial"/>
              <a:ea typeface="Arial"/>
              <a:cs typeface="Arial"/>
              <a:sym typeface="Arial"/>
            </a:endParaRPr>
          </a:p>
          <a:p>
            <a:pPr marL="342900" marR="0" lvl="0" indent="-165100" algn="l" rtl="0">
              <a:lnSpc>
                <a:spcPct val="90000"/>
              </a:lnSpc>
              <a:spcBef>
                <a:spcPts val="0"/>
              </a:spcBef>
              <a:spcAft>
                <a:spcPts val="0"/>
              </a:spcAft>
              <a:buClr>
                <a:srgbClr val="1CABE3"/>
              </a:buClr>
              <a:buSzPts val="28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Ajută</a:t>
            </a:r>
            <a:r>
              <a:rPr lang="en-US" sz="2400" b="0" i="0" u="none" strike="noStrike" cap="none" dirty="0">
                <a:solidFill>
                  <a:schemeClr val="dk1"/>
                </a:solidFill>
                <a:latin typeface="Calibri"/>
                <a:ea typeface="Calibri"/>
                <a:cs typeface="Calibri"/>
                <a:sym typeface="Calibri"/>
              </a:rPr>
              <a:t> la </a:t>
            </a:r>
            <a:r>
              <a:rPr lang="en-US" sz="2400" b="0" i="0" u="none" strike="noStrike" cap="none" dirty="0" err="1">
                <a:solidFill>
                  <a:schemeClr val="dk1"/>
                </a:solidFill>
                <a:latin typeface="Calibri"/>
                <a:ea typeface="Calibri"/>
                <a:cs typeface="Calibri"/>
                <a:sym typeface="Calibri"/>
              </a:rPr>
              <a:t>clarificarea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mesajelor</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vagi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sau</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confuze</a:t>
            </a:r>
            <a:endParaRPr sz="1400" b="0" i="0" u="none" strike="noStrike" cap="none" dirty="0">
              <a:solidFill>
                <a:srgbClr val="000000"/>
              </a:solidFill>
              <a:latin typeface="Arial"/>
              <a:ea typeface="Arial"/>
              <a:cs typeface="Arial"/>
              <a:sym typeface="Arial"/>
            </a:endParaRPr>
          </a:p>
          <a:p>
            <a:pPr marL="342900" marR="0" lvl="0" indent="-165100" algn="l" rtl="0">
              <a:lnSpc>
                <a:spcPct val="90000"/>
              </a:lnSpc>
              <a:spcBef>
                <a:spcPts val="0"/>
              </a:spcBef>
              <a:spcAft>
                <a:spcPts val="0"/>
              </a:spcAft>
              <a:buClr>
                <a:srgbClr val="1CABE3"/>
              </a:buClr>
              <a:buSzPts val="28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Confirmă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asistentul</a:t>
            </a:r>
            <a:r>
              <a:rPr lang="en-US" sz="2400" b="0" i="0" u="none" strike="noStrike" cap="none" dirty="0">
                <a:solidFill>
                  <a:schemeClr val="dk1"/>
                </a:solidFill>
                <a:latin typeface="Calibri"/>
                <a:ea typeface="Calibri"/>
                <a:cs typeface="Calibri"/>
                <a:sym typeface="Calibri"/>
              </a:rPr>
              <a:t> social </a:t>
            </a:r>
            <a:r>
              <a:rPr lang="en-US" sz="2400" b="0" i="0" u="none" strike="noStrike" cap="none" dirty="0" err="1">
                <a:solidFill>
                  <a:schemeClr val="dk1"/>
                </a:solidFill>
                <a:latin typeface="Calibri"/>
                <a:ea typeface="Calibri"/>
                <a:cs typeface="Calibri"/>
                <a:sym typeface="Calibri"/>
              </a:rPr>
              <a:t>înțelege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situația</a:t>
            </a:r>
            <a:endParaRPr sz="1400" b="0" i="0" u="none" strike="noStrike" cap="none" dirty="0">
              <a:solidFill>
                <a:srgbClr val="000000"/>
              </a:solidFill>
              <a:latin typeface="Arial"/>
              <a:ea typeface="Arial"/>
              <a:cs typeface="Arial"/>
              <a:sym typeface="Arial"/>
            </a:endParaRPr>
          </a:p>
          <a:p>
            <a:pPr marL="342900" marR="0" lvl="0" indent="-165100" algn="l" rtl="0">
              <a:lnSpc>
                <a:spcPct val="90000"/>
              </a:lnSpc>
              <a:spcBef>
                <a:spcPts val="0"/>
              </a:spcBef>
              <a:spcAft>
                <a:spcPts val="0"/>
              </a:spcAft>
              <a:buClr>
                <a:srgbClr val="1CABE3"/>
              </a:buClr>
              <a:buSzPts val="28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a:solidFill>
                  <a:schemeClr val="dk1"/>
                </a:solidFill>
                <a:latin typeface="Calibri"/>
                <a:ea typeface="Calibri"/>
                <a:cs typeface="Calibri"/>
                <a:sym typeface="Calibri"/>
              </a:rPr>
              <a:t>Se </a:t>
            </a:r>
            <a:r>
              <a:rPr lang="en-US" sz="2400" b="0" i="0" u="none" strike="noStrike" cap="none" dirty="0" err="1">
                <a:solidFill>
                  <a:schemeClr val="dk1"/>
                </a:solidFill>
                <a:latin typeface="Calibri"/>
                <a:ea typeface="Calibri"/>
                <a:cs typeface="Calibri"/>
                <a:sym typeface="Calibri"/>
              </a:rPr>
              <a:t>asigură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că</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și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asistentul</a:t>
            </a:r>
            <a:r>
              <a:rPr lang="en-US" sz="2400" b="0" i="0" u="none" strike="noStrike" cap="none" dirty="0">
                <a:solidFill>
                  <a:schemeClr val="dk1"/>
                </a:solidFill>
                <a:latin typeface="Calibri"/>
                <a:ea typeface="Calibri"/>
                <a:cs typeface="Calibri"/>
                <a:sym typeface="Calibri"/>
              </a:rPr>
              <a:t> social </a:t>
            </a:r>
            <a:r>
              <a:rPr lang="en-US" sz="2400" b="0" i="0" u="none" strike="noStrike" cap="none" dirty="0" err="1">
                <a:solidFill>
                  <a:schemeClr val="dk1"/>
                </a:solidFill>
                <a:latin typeface="Calibri"/>
                <a:ea typeface="Calibri"/>
                <a:cs typeface="Calibri"/>
                <a:sym typeface="Calibri"/>
              </a:rPr>
              <a:t>sunt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aceeași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lungime</a:t>
            </a:r>
            <a:r>
              <a:rPr lang="en-US" sz="2400" b="0" i="0" u="none" strike="noStrike" cap="none" dirty="0">
                <a:solidFill>
                  <a:schemeClr val="dk1"/>
                </a:solidFill>
                <a:latin typeface="Calibri"/>
                <a:ea typeface="Calibri"/>
                <a:cs typeface="Calibri"/>
                <a:sym typeface="Calibri"/>
              </a:rPr>
              <a:t> de </a:t>
            </a:r>
            <a:r>
              <a:rPr lang="en-US" sz="2400" b="0" i="0" u="none" strike="noStrike" cap="none" dirty="0" err="1">
                <a:solidFill>
                  <a:schemeClr val="dk1"/>
                </a:solidFill>
                <a:latin typeface="Calibri"/>
                <a:ea typeface="Calibri"/>
                <a:cs typeface="Calibri"/>
                <a:sym typeface="Calibri"/>
              </a:rPr>
              <a:t>undă</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grpSp>
        <p:nvGrpSpPr>
          <p:cNvPr id="1192" name="Google Shape;1192;p83"/>
          <p:cNvGrpSpPr/>
          <p:nvPr/>
        </p:nvGrpSpPr>
        <p:grpSpPr>
          <a:xfrm>
            <a:off x="0" y="0"/>
            <a:ext cx="21749991" cy="6959417"/>
            <a:chOff x="0" y="0"/>
            <a:chExt cx="21749991" cy="6959417"/>
          </a:xfrm>
        </p:grpSpPr>
        <p:grpSp>
          <p:nvGrpSpPr>
            <p:cNvPr id="1193" name="Google Shape;1193;p83"/>
            <p:cNvGrpSpPr/>
            <p:nvPr/>
          </p:nvGrpSpPr>
          <p:grpSpPr>
            <a:xfrm>
              <a:off x="0" y="0"/>
              <a:ext cx="12192000" cy="969332"/>
              <a:chOff x="0" y="0"/>
              <a:chExt cx="12192000" cy="969332"/>
            </a:xfrm>
          </p:grpSpPr>
          <p:sp>
            <p:nvSpPr>
              <p:cNvPr id="1194" name="Google Shape;1194;p83"/>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195" name="Google Shape;1195;p83"/>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96" name="Google Shape;1196;p83"/>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197" name="Google Shape;1197;p83"/>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8" name="Google Shape;1198;p83"/>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199" name="Google Shape;1199;p83"/>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Clarificare</a:t>
            </a:r>
            <a:endParaRPr sz="1400" b="0" i="0" u="none" strike="noStrike" cap="none">
              <a:solidFill>
                <a:srgbClr val="000000"/>
              </a:solidFill>
              <a:latin typeface="Arial"/>
              <a:ea typeface="Arial"/>
              <a:cs typeface="Arial"/>
              <a:sym typeface="Arial"/>
            </a:endParaRPr>
          </a:p>
        </p:txBody>
      </p:sp>
      <p:sp>
        <p:nvSpPr>
          <p:cNvPr id="1200" name="Google Shape;1200;p83"/>
          <p:cNvSpPr txBox="1"/>
          <p:nvPr/>
        </p:nvSpPr>
        <p:spPr>
          <a:xfrm>
            <a:off x="1036320" y="2044697"/>
            <a:ext cx="9623160" cy="428588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CABE3"/>
              </a:buClr>
              <a:buSzPts val="2800"/>
              <a:buFont typeface="Arial"/>
              <a:buNone/>
            </a:pPr>
            <a:r>
              <a:rPr lang="ro-MD" sz="2400" b="1" dirty="0">
                <a:solidFill>
                  <a:schemeClr val="dk1"/>
                </a:solidFill>
                <a:latin typeface="Calibri"/>
                <a:ea typeface="Calibri"/>
                <a:cs typeface="Calibri"/>
                <a:sym typeface="Calibri"/>
              </a:rPr>
              <a:t>Potrivit</a:t>
            </a:r>
            <a:r>
              <a:rPr lang="en-US" sz="2400" b="1"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a:solidFill>
                  <a:schemeClr val="dk1"/>
                </a:solidFill>
                <a:latin typeface="Calibri"/>
                <a:ea typeface="Calibri"/>
                <a:cs typeface="Calibri"/>
                <a:sym typeface="Calibri"/>
              </a:rPr>
              <a:t>A se </a:t>
            </a:r>
            <a:r>
              <a:rPr lang="en-US" sz="2400" b="0" i="0" u="none" strike="noStrike" cap="none" dirty="0" err="1">
                <a:solidFill>
                  <a:schemeClr val="dk1"/>
                </a:solidFill>
                <a:latin typeface="Calibri"/>
                <a:ea typeface="Calibri"/>
                <a:cs typeface="Calibri"/>
                <a:sym typeface="Calibri"/>
              </a:rPr>
              <a:t>folosi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pentru</a:t>
            </a:r>
            <a:r>
              <a:rPr lang="en-US" sz="2400" b="0" i="0" u="none" strike="noStrike" cap="none" dirty="0">
                <a:solidFill>
                  <a:schemeClr val="dk1"/>
                </a:solidFill>
                <a:latin typeface="Calibri"/>
                <a:ea typeface="Calibri"/>
                <a:cs typeface="Calibri"/>
                <a:sym typeface="Calibri"/>
              </a:rPr>
              <a:t> a </a:t>
            </a:r>
            <a:r>
              <a:rPr lang="en-US" sz="2400" b="0" i="0" u="none" strike="noStrike" cap="none" dirty="0" err="1">
                <a:solidFill>
                  <a:schemeClr val="dk1"/>
                </a:solidFill>
                <a:latin typeface="Calibri"/>
                <a:ea typeface="Calibri"/>
                <a:cs typeface="Calibri"/>
                <a:sym typeface="Calibri"/>
              </a:rPr>
              <a:t>căuta</a:t>
            </a:r>
            <a:r>
              <a:rPr lang="en-US" sz="2400" b="0" i="0" u="none" strike="noStrike" cap="none" dirty="0">
                <a:solidFill>
                  <a:schemeClr val="dk1"/>
                </a:solidFill>
                <a:latin typeface="Calibri"/>
                <a:ea typeface="Calibri"/>
                <a:cs typeface="Calibri"/>
                <a:sym typeface="Calibri"/>
              </a:rPr>
              <a:t> c</a:t>
            </a:r>
            <a:r>
              <a:rPr lang="ro-MD" sz="2400" b="0" i="0" u="none" strike="noStrike" cap="none" dirty="0">
                <a:solidFill>
                  <a:schemeClr val="dk1"/>
                </a:solidFill>
                <a:latin typeface="Calibri"/>
                <a:ea typeface="Calibri"/>
                <a:cs typeface="Calibri"/>
                <a:sym typeface="Calibri"/>
              </a:rPr>
              <a:t>laritate și concret</a:t>
            </a:r>
            <a:r>
              <a:rPr lang="en-US" sz="2400" b="0" i="0" u="none" strike="noStrike" cap="none" dirty="0">
                <a:solidFill>
                  <a:schemeClr val="dk1"/>
                </a:solidFill>
                <a:latin typeface="Calibri"/>
                <a:ea typeface="Calibri"/>
                <a:cs typeface="Calibri"/>
                <a:sym typeface="Calibri"/>
              </a:rPr>
              <a:t> (</a:t>
            </a:r>
            <a:r>
              <a:rPr lang="en-US" sz="2400" b="0" i="1" u="none" strike="noStrike" cap="none" dirty="0">
                <a:solidFill>
                  <a:schemeClr val="dk1"/>
                </a:solidFill>
                <a:latin typeface="Calibri"/>
                <a:ea typeface="Calibri"/>
                <a:cs typeface="Calibri"/>
                <a:sym typeface="Calibri"/>
              </a:rPr>
              <a:t>de </a:t>
            </a:r>
            <a:r>
              <a:rPr lang="en-US" sz="2400" b="0" i="1" u="none" strike="noStrike" cap="none" dirty="0" err="1">
                <a:solidFill>
                  <a:schemeClr val="dk1"/>
                </a:solidFill>
                <a:latin typeface="Calibri"/>
                <a:ea typeface="Calibri"/>
                <a:cs typeface="Calibri"/>
                <a:sym typeface="Calibri"/>
              </a:rPr>
              <a:t>exemplu</a:t>
            </a:r>
            <a:r>
              <a:rPr lang="en-US" sz="2400" b="0" i="1" u="none" strike="noStrike" cap="none" dirty="0">
                <a:solidFill>
                  <a:schemeClr val="dk1"/>
                </a:solidFill>
                <a:latin typeface="Calibri"/>
                <a:ea typeface="Calibri"/>
                <a:cs typeface="Calibri"/>
                <a:sym typeface="Calibri"/>
              </a:rPr>
              <a:t>, de </a:t>
            </a:r>
            <a:r>
              <a:rPr lang="en-US" sz="2400" b="0" i="1" u="none" strike="noStrike" cap="none" dirty="0" err="1">
                <a:solidFill>
                  <a:schemeClr val="dk1"/>
                </a:solidFill>
                <a:latin typeface="Calibri"/>
                <a:ea typeface="Calibri"/>
                <a:cs typeface="Calibri"/>
                <a:sym typeface="Calibri"/>
              </a:rPr>
              <a:t>câte</a:t>
            </a:r>
            <a:r>
              <a:rPr lang="en-US" sz="2400" b="0" i="1" u="none" strike="noStrike" cap="none" dirty="0">
                <a:solidFill>
                  <a:schemeClr val="dk1"/>
                </a:solidFill>
                <a:latin typeface="Calibri"/>
                <a:ea typeface="Calibri"/>
                <a:cs typeface="Calibri"/>
                <a:sym typeface="Calibri"/>
              </a:rPr>
              <a:t> </a:t>
            </a:r>
            <a:r>
              <a:rPr lang="en-US" sz="2400" b="0" i="1" u="none" strike="noStrike" cap="none" dirty="0" err="1">
                <a:solidFill>
                  <a:schemeClr val="dk1"/>
                </a:solidFill>
                <a:latin typeface="Calibri"/>
                <a:ea typeface="Calibri"/>
                <a:cs typeface="Calibri"/>
                <a:sym typeface="Calibri"/>
              </a:rPr>
              <a:t>ori</a:t>
            </a:r>
            <a:r>
              <a:rPr lang="en-US" sz="2400" b="0" i="1" u="none" strike="noStrike" cap="none" dirty="0">
                <a:solidFill>
                  <a:schemeClr val="dk1"/>
                </a:solidFill>
                <a:latin typeface="Calibri"/>
                <a:ea typeface="Calibri"/>
                <a:cs typeface="Calibri"/>
                <a:sym typeface="Calibri"/>
              </a:rPr>
              <a:t> </a:t>
            </a:r>
            <a:r>
              <a:rPr lang="en-US" sz="2400" b="0" i="1" u="none" strike="noStrike" cap="none" dirty="0" err="1">
                <a:solidFill>
                  <a:schemeClr val="dk1"/>
                </a:solidFill>
                <a:latin typeface="Calibri"/>
                <a:ea typeface="Calibri"/>
                <a:cs typeface="Calibri"/>
                <a:sym typeface="Calibri"/>
              </a:rPr>
              <a:t>ai</a:t>
            </a:r>
            <a:r>
              <a:rPr lang="en-US" sz="2400" b="0" i="1" u="none" strike="noStrike" cap="none" dirty="0">
                <a:solidFill>
                  <a:schemeClr val="dk1"/>
                </a:solidFill>
                <a:latin typeface="Calibri"/>
                <a:ea typeface="Calibri"/>
                <a:cs typeface="Calibri"/>
                <a:sym typeface="Calibri"/>
              </a:rPr>
              <a:t> </a:t>
            </a:r>
            <a:r>
              <a:rPr lang="en-US" sz="2400" b="0" i="1" u="none" strike="noStrike" cap="none" dirty="0" err="1">
                <a:solidFill>
                  <a:schemeClr val="dk1"/>
                </a:solidFill>
                <a:latin typeface="Calibri"/>
                <a:ea typeface="Calibri"/>
                <a:cs typeface="Calibri"/>
                <a:sym typeface="Calibri"/>
              </a:rPr>
              <a:t>făcut</a:t>
            </a:r>
            <a:r>
              <a:rPr lang="en-US" sz="2400" b="0" i="1" u="none" strike="noStrike" cap="none" dirty="0">
                <a:solidFill>
                  <a:schemeClr val="dk1"/>
                </a:solidFill>
                <a:latin typeface="Calibri"/>
                <a:ea typeface="Calibri"/>
                <a:cs typeface="Calibri"/>
                <a:sym typeface="Calibri"/>
              </a:rPr>
              <a:t> </a:t>
            </a:r>
            <a:r>
              <a:rPr lang="en-US" sz="2400" b="0" i="1" u="none" strike="noStrike" cap="none" dirty="0" err="1">
                <a:solidFill>
                  <a:schemeClr val="dk1"/>
                </a:solidFill>
                <a:latin typeface="Calibri"/>
                <a:ea typeface="Calibri"/>
                <a:cs typeface="Calibri"/>
                <a:sym typeface="Calibri"/>
              </a:rPr>
              <a:t>asta</a:t>
            </a:r>
            <a:r>
              <a:rPr lang="en-US" sz="2400" b="0" i="1"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încurajează</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beneficiarii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furnizeze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informații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suplimentare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despre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situații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exemple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și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detalii</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1CABE3"/>
              </a:buClr>
              <a:buSzPts val="2800"/>
              <a:buFont typeface="Arial"/>
              <a:buNone/>
            </a:pPr>
            <a:endParaRPr sz="2400" b="1"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1CABE3"/>
              </a:buClr>
              <a:buSzPts val="2800"/>
              <a:buFont typeface="Arial"/>
              <a:buNone/>
            </a:pPr>
            <a:r>
              <a:rPr lang="en-US" sz="2400" b="1" i="0" u="none" strike="noStrike" cap="none" dirty="0" err="1">
                <a:solidFill>
                  <a:schemeClr val="dk1"/>
                </a:solidFill>
                <a:latin typeface="Calibri"/>
                <a:ea typeface="Calibri"/>
                <a:cs typeface="Calibri"/>
                <a:sym typeface="Calibri"/>
              </a:rPr>
              <a:t>Nepotrivit</a:t>
            </a:r>
            <a:r>
              <a:rPr lang="en-US" sz="2400" b="1"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pună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prea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multe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întrebări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clarificatoare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deoarece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acest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lucru</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poate</a:t>
            </a:r>
            <a:r>
              <a:rPr lang="en-US" sz="2400" b="0" i="0" u="none" strike="noStrike" cap="none" dirty="0">
                <a:solidFill>
                  <a:schemeClr val="dk1"/>
                </a:solidFill>
                <a:latin typeface="Calibri"/>
                <a:ea typeface="Calibri"/>
                <a:cs typeface="Calibri"/>
                <a:sym typeface="Calibri"/>
              </a:rPr>
              <a:t> face </a:t>
            </a:r>
            <a:r>
              <a:rPr lang="ro-MD" sz="2400" dirty="0">
                <a:solidFill>
                  <a:schemeClr val="dk1"/>
                </a:solidFill>
                <a:latin typeface="Calibri"/>
                <a:ea typeface="Calibri"/>
                <a:cs typeface="Calibri"/>
                <a:sym typeface="Calibri"/>
              </a:rPr>
              <a:t>beneficiarul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simtă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că</a:t>
            </a:r>
            <a:r>
              <a:rPr lang="en-US" sz="2400" b="0" i="0" u="none" strike="noStrike" cap="none" dirty="0">
                <a:solidFill>
                  <a:schemeClr val="dk1"/>
                </a:solidFill>
                <a:latin typeface="Calibri"/>
                <a:ea typeface="Calibri"/>
                <a:cs typeface="Calibri"/>
                <a:sym typeface="Calibri"/>
              </a:rPr>
              <a:t> nu </a:t>
            </a:r>
            <a:r>
              <a:rPr lang="en-US" sz="2400" b="0" i="0" u="none" strike="noStrike" cap="none" dirty="0" err="1">
                <a:solidFill>
                  <a:schemeClr val="dk1"/>
                </a:solidFill>
                <a:latin typeface="Calibri"/>
                <a:ea typeface="Calibri"/>
                <a:cs typeface="Calibri"/>
                <a:sym typeface="Calibri"/>
              </a:rPr>
              <a:t>este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capabil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comunice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grpSp>
        <p:nvGrpSpPr>
          <p:cNvPr id="1219" name="Google Shape;1219;p85"/>
          <p:cNvGrpSpPr/>
          <p:nvPr/>
        </p:nvGrpSpPr>
        <p:grpSpPr>
          <a:xfrm>
            <a:off x="0" y="0"/>
            <a:ext cx="21749991" cy="6959417"/>
            <a:chOff x="0" y="0"/>
            <a:chExt cx="21749991" cy="6959417"/>
          </a:xfrm>
        </p:grpSpPr>
        <p:grpSp>
          <p:nvGrpSpPr>
            <p:cNvPr id="1220" name="Google Shape;1220;p85"/>
            <p:cNvGrpSpPr/>
            <p:nvPr/>
          </p:nvGrpSpPr>
          <p:grpSpPr>
            <a:xfrm>
              <a:off x="0" y="0"/>
              <a:ext cx="12192000" cy="969332"/>
              <a:chOff x="0" y="0"/>
              <a:chExt cx="12192000" cy="969332"/>
            </a:xfrm>
          </p:grpSpPr>
          <p:sp>
            <p:nvSpPr>
              <p:cNvPr id="1221" name="Google Shape;1221;p85"/>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222" name="Google Shape;1222;p85"/>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223" name="Google Shape;1223;p85"/>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224" name="Google Shape;1224;p85"/>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5" name="Google Shape;1225;p85"/>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226" name="Google Shape;1226;p85"/>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dirty="0">
                <a:solidFill>
                  <a:srgbClr val="1CABE3"/>
                </a:solidFill>
                <a:latin typeface="Calibri"/>
                <a:ea typeface="Calibri"/>
                <a:cs typeface="Calibri"/>
                <a:sym typeface="Calibri"/>
              </a:rPr>
              <a:t>Parafrazarea </a:t>
            </a:r>
            <a:br>
              <a:rPr lang="en-US" sz="3200" b="1" i="0" u="none" strike="noStrike" cap="none" dirty="0">
                <a:solidFill>
                  <a:srgbClr val="1CABE3"/>
                </a:solidFill>
                <a:latin typeface="Calibri"/>
                <a:ea typeface="Calibri"/>
                <a:cs typeface="Calibri"/>
                <a:sym typeface="Calibri"/>
              </a:rPr>
            </a:br>
            <a:r>
              <a:rPr lang="en-US" sz="3200" b="1" i="0" u="none" strike="noStrike" cap="none" dirty="0">
                <a:solidFill>
                  <a:srgbClr val="1CABE3"/>
                </a:solidFill>
                <a:latin typeface="Calibri"/>
                <a:ea typeface="Calibri"/>
                <a:cs typeface="Calibri"/>
                <a:sym typeface="Calibri"/>
              </a:rPr>
              <a:t>(reflectarea unui fapt sau simpla reflectare)</a:t>
            </a:r>
            <a:endParaRPr sz="1400" b="0" i="0" u="none" strike="noStrike" cap="none" dirty="0">
              <a:solidFill>
                <a:srgbClr val="000000"/>
              </a:solidFill>
              <a:latin typeface="Arial"/>
              <a:ea typeface="Arial"/>
              <a:cs typeface="Arial"/>
              <a:sym typeface="Arial"/>
            </a:endParaRPr>
          </a:p>
        </p:txBody>
      </p:sp>
      <p:sp>
        <p:nvSpPr>
          <p:cNvPr id="1227" name="Google Shape;1227;p85"/>
          <p:cNvSpPr txBox="1"/>
          <p:nvPr/>
        </p:nvSpPr>
        <p:spPr>
          <a:xfrm>
            <a:off x="1008125" y="2198225"/>
            <a:ext cx="9623100" cy="38871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a:solidFill>
                  <a:schemeClr val="dk1"/>
                </a:solidFill>
                <a:latin typeface="Calibri"/>
                <a:ea typeface="Calibri"/>
                <a:cs typeface="Calibri"/>
                <a:sym typeface="Calibri"/>
              </a:rPr>
              <a:t>Este o </a:t>
            </a:r>
            <a:r>
              <a:rPr lang="en-US" sz="2400" b="0" i="0" u="none" strike="noStrike" cap="none" dirty="0" err="1">
                <a:solidFill>
                  <a:schemeClr val="dk1"/>
                </a:solidFill>
                <a:latin typeface="Calibri"/>
                <a:ea typeface="Calibri"/>
                <a:cs typeface="Calibri"/>
                <a:sym typeface="Calibri"/>
              </a:rPr>
              <a:t>abilitate</a:t>
            </a:r>
            <a:r>
              <a:rPr lang="en-US" sz="2400" b="0" i="0" u="none" strike="noStrike" cap="none" dirty="0">
                <a:solidFill>
                  <a:schemeClr val="dk1"/>
                </a:solidFill>
                <a:latin typeface="Calibri"/>
                <a:ea typeface="Calibri"/>
                <a:cs typeface="Calibri"/>
                <a:sym typeface="Calibri"/>
              </a:rPr>
              <a:t> care se </a:t>
            </a:r>
            <a:r>
              <a:rPr lang="en-US" sz="2400" b="0" i="0" u="none" strike="noStrike" cap="none" dirty="0" err="1">
                <a:solidFill>
                  <a:schemeClr val="dk1"/>
                </a:solidFill>
                <a:latin typeface="Calibri"/>
                <a:ea typeface="Calibri"/>
                <a:cs typeface="Calibri"/>
                <a:sym typeface="Calibri"/>
              </a:rPr>
              <a:t>concentrează</a:t>
            </a:r>
            <a:r>
              <a:rPr lang="en-US" sz="2400" b="0" i="0" u="none" strike="noStrike" cap="none" dirty="0">
                <a:solidFill>
                  <a:schemeClr val="dk1"/>
                </a:solidFill>
                <a:latin typeface="Calibri"/>
                <a:ea typeface="Calibri"/>
                <a:cs typeface="Calibri"/>
                <a:sym typeface="Calibri"/>
              </a:rPr>
              <a:t> pe </a:t>
            </a:r>
            <a:r>
              <a:rPr lang="en-US" sz="2400" b="0" i="0" u="none" strike="noStrike" cap="none" dirty="0" err="1">
                <a:solidFill>
                  <a:schemeClr val="dk1"/>
                </a:solidFill>
                <a:latin typeface="Calibri"/>
                <a:ea typeface="Calibri"/>
                <a:cs typeface="Calibri"/>
                <a:sym typeface="Calibri"/>
              </a:rPr>
              <a:t>conținutul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mesajului</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beneficiarului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mai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degrabă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decât</a:t>
            </a:r>
            <a:r>
              <a:rPr lang="en-US" sz="2400" b="0" i="0" u="none" strike="noStrike" cap="none" dirty="0">
                <a:solidFill>
                  <a:schemeClr val="dk1"/>
                </a:solidFill>
                <a:latin typeface="Calibri"/>
                <a:ea typeface="Calibri"/>
                <a:cs typeface="Calibri"/>
                <a:sym typeface="Calibri"/>
              </a:rPr>
              <a:t> pe o </a:t>
            </a:r>
            <a:r>
              <a:rPr lang="en-US" sz="2400" b="0" i="0" u="none" strike="noStrike" cap="none" dirty="0" err="1">
                <a:solidFill>
                  <a:schemeClr val="dk1"/>
                </a:solidFill>
                <a:latin typeface="Calibri"/>
                <a:ea typeface="Calibri"/>
                <a:cs typeface="Calibri"/>
                <a:sym typeface="Calibri"/>
              </a:rPr>
              <a:t>componentă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sentimentală</a:t>
            </a:r>
            <a:r>
              <a:rPr lang="en-US" sz="2400" b="0" i="0" u="none" strike="noStrike" cap="none" dirty="0">
                <a:solidFill>
                  <a:schemeClr val="dk1"/>
                </a:solidFill>
                <a:latin typeface="Calibri"/>
                <a:ea typeface="Calibri"/>
                <a:cs typeface="Calibri"/>
                <a:sym typeface="Calibri"/>
              </a:rPr>
              <a:t>. </a:t>
            </a:r>
            <a:endParaRPr lang="en-US" sz="14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a:solidFill>
                  <a:schemeClr val="dk1"/>
                </a:solidFill>
                <a:latin typeface="Calibri"/>
                <a:ea typeface="Calibri"/>
                <a:cs typeface="Calibri"/>
                <a:sym typeface="Calibri"/>
              </a:rPr>
              <a:t>Este </a:t>
            </a:r>
            <a:r>
              <a:rPr lang="en-US" sz="2400" b="0" i="0" u="none" strike="noStrike" cap="none" dirty="0" err="1">
                <a:solidFill>
                  <a:schemeClr val="dk1"/>
                </a:solidFill>
                <a:latin typeface="Calibri"/>
                <a:ea typeface="Calibri"/>
                <a:cs typeface="Calibri"/>
                <a:sym typeface="Calibri"/>
              </a:rPr>
              <a:t>reformularea</a:t>
            </a:r>
            <a:r>
              <a:rPr lang="en-US" sz="2400" b="0" i="0" u="none" strike="noStrike" cap="none" dirty="0">
                <a:solidFill>
                  <a:schemeClr val="dk1"/>
                </a:solidFill>
                <a:latin typeface="Calibri"/>
                <a:ea typeface="Calibri"/>
                <a:cs typeface="Calibri"/>
                <a:sym typeface="Calibri"/>
              </a:rPr>
              <a:t> a </a:t>
            </a:r>
            <a:r>
              <a:rPr lang="en-US" sz="2400" b="0" i="0" u="none" strike="noStrike" cap="none" dirty="0" err="1">
                <a:solidFill>
                  <a:schemeClr val="dk1"/>
                </a:solidFill>
                <a:latin typeface="Calibri"/>
                <a:ea typeface="Calibri"/>
                <a:cs typeface="Calibri"/>
                <a:sym typeface="Calibri"/>
              </a:rPr>
              <a:t>ceea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ce</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tocmai</a:t>
            </a:r>
            <a:r>
              <a:rPr lang="en-US" sz="2400" b="0" i="0" u="none" strike="noStrike" cap="none" dirty="0">
                <a:solidFill>
                  <a:schemeClr val="dk1"/>
                </a:solidFill>
                <a:latin typeface="Calibri"/>
                <a:ea typeface="Calibri"/>
                <a:cs typeface="Calibri"/>
                <a:sym typeface="Calibri"/>
              </a:rPr>
              <a:t> a </a:t>
            </a:r>
            <a:r>
              <a:rPr lang="en-US" sz="2400" b="0" i="0" u="none" strike="noStrike" cap="none" dirty="0" err="1">
                <a:solidFill>
                  <a:schemeClr val="dk1"/>
                </a:solidFill>
                <a:latin typeface="Calibri"/>
                <a:ea typeface="Calibri"/>
                <a:cs typeface="Calibri"/>
                <a:sym typeface="Calibri"/>
              </a:rPr>
              <a:t>spus</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folosind</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cuvintele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dvs</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calitate</a:t>
            </a:r>
            <a:r>
              <a:rPr lang="en-US" sz="2400" b="0" i="0" u="none" strike="noStrike" cap="none" dirty="0">
                <a:solidFill>
                  <a:schemeClr val="dk1"/>
                </a:solidFill>
                <a:latin typeface="Calibri"/>
                <a:ea typeface="Calibri"/>
                <a:cs typeface="Calibri"/>
                <a:sym typeface="Calibri"/>
              </a:rPr>
              <a:t> de </a:t>
            </a:r>
            <a:r>
              <a:rPr lang="en-US" sz="2400" b="0" i="0" u="none" strike="noStrike" cap="none" dirty="0" err="1">
                <a:solidFill>
                  <a:schemeClr val="dk1"/>
                </a:solidFill>
                <a:latin typeface="Calibri"/>
                <a:ea typeface="Calibri"/>
                <a:cs typeface="Calibri"/>
                <a:sym typeface="Calibri"/>
              </a:rPr>
              <a:t>ascultător</a:t>
            </a:r>
            <a:r>
              <a:rPr lang="en-US" sz="24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Aceasta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confirmă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semnificația</a:t>
            </a:r>
            <a:r>
              <a:rPr lang="en-US" sz="2400" b="0" i="0" u="none" strike="noStrike" cap="none" dirty="0">
                <a:solidFill>
                  <a:schemeClr val="dk1"/>
                </a:solidFill>
                <a:latin typeface="Calibri"/>
                <a:ea typeface="Calibri"/>
                <a:cs typeface="Calibri"/>
                <a:sym typeface="Calibri"/>
              </a:rPr>
              <a:t> a </a:t>
            </a:r>
            <a:r>
              <a:rPr lang="en-US" sz="2400" b="0" i="0" u="none" strike="noStrike" cap="none" dirty="0" err="1">
                <a:solidFill>
                  <a:schemeClr val="dk1"/>
                </a:solidFill>
                <a:latin typeface="Calibri"/>
                <a:ea typeface="Calibri"/>
                <a:cs typeface="Calibri"/>
                <a:sym typeface="Calibri"/>
              </a:rPr>
              <a:t>ceea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ce</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tocmai</a:t>
            </a:r>
            <a:r>
              <a:rPr lang="en-US" sz="2400" b="0" i="0" u="none" strike="noStrike" cap="none" dirty="0">
                <a:solidFill>
                  <a:schemeClr val="dk1"/>
                </a:solidFill>
                <a:latin typeface="Calibri"/>
                <a:ea typeface="Calibri"/>
                <a:cs typeface="Calibri"/>
                <a:sym typeface="Calibri"/>
              </a:rPr>
              <a:t> a </a:t>
            </a:r>
            <a:r>
              <a:rPr lang="en-US" sz="2400" b="0" i="0" u="none" strike="noStrike" cap="none" dirty="0" err="1">
                <a:solidFill>
                  <a:schemeClr val="dk1"/>
                </a:solidFill>
                <a:latin typeface="Calibri"/>
                <a:ea typeface="Calibri"/>
                <a:cs typeface="Calibri"/>
                <a:sym typeface="Calibri"/>
              </a:rPr>
              <a:t>spus</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și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prin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urmare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ajută</a:t>
            </a:r>
            <a:r>
              <a:rPr lang="en-US" sz="2400" b="0" i="0" u="none" strike="noStrike" cap="none" dirty="0">
                <a:solidFill>
                  <a:schemeClr val="dk1"/>
                </a:solidFill>
                <a:latin typeface="Calibri"/>
                <a:ea typeface="Calibri"/>
                <a:cs typeface="Calibri"/>
                <a:sym typeface="Calibri"/>
              </a:rPr>
              <a:t> pe </a:t>
            </a:r>
            <a:r>
              <a:rPr lang="ro-MD" sz="2400" dirty="0">
                <a:solidFill>
                  <a:schemeClr val="dk1"/>
                </a:solidFill>
                <a:latin typeface="Calibri"/>
                <a:ea typeface="Calibri"/>
                <a:cs typeface="Calibri"/>
                <a:sym typeface="Calibri"/>
              </a:rPr>
              <a:t>beneficiar</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se </a:t>
            </a:r>
            <a:r>
              <a:rPr lang="en-US" sz="2400" b="0" i="0" u="none" strike="noStrike" cap="none" dirty="0" err="1">
                <a:solidFill>
                  <a:schemeClr val="dk1"/>
                </a:solidFill>
                <a:latin typeface="Calibri"/>
                <a:ea typeface="Calibri"/>
                <a:cs typeface="Calibri"/>
                <a:sym typeface="Calibri"/>
              </a:rPr>
              <a:t>simtă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înțeles</a:t>
            </a:r>
            <a:r>
              <a:rPr lang="en-US" sz="2400" b="0" i="0" u="none" strike="noStrike" cap="none" dirty="0">
                <a:solidFill>
                  <a:schemeClr val="dk1"/>
                </a:solidFill>
                <a:latin typeface="Calibri"/>
                <a:ea typeface="Calibri"/>
                <a:cs typeface="Calibri"/>
                <a:sym typeface="Calibri"/>
              </a:rPr>
              <a:t>.</a:t>
            </a:r>
            <a:endParaRPr lang="en-US" sz="14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Aceasta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ajută</a:t>
            </a:r>
            <a:r>
              <a:rPr lang="en-US" sz="2400" b="0" i="0" u="none" strike="noStrike" cap="none" dirty="0">
                <a:solidFill>
                  <a:schemeClr val="dk1"/>
                </a:solidFill>
                <a:latin typeface="Calibri"/>
                <a:ea typeface="Calibri"/>
                <a:cs typeface="Calibri"/>
                <a:sym typeface="Calibri"/>
              </a:rPr>
              <a:t> la </a:t>
            </a:r>
            <a:r>
              <a:rPr lang="en-US" sz="2400" b="0" i="0" u="none" strike="noStrike" cap="none" dirty="0" err="1">
                <a:solidFill>
                  <a:schemeClr val="dk1"/>
                </a:solidFill>
                <a:latin typeface="Calibri"/>
                <a:ea typeface="Calibri"/>
                <a:cs typeface="Calibri"/>
                <a:sym typeface="Calibri"/>
              </a:rPr>
              <a:t>continuarea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discuțiilor</a:t>
            </a:r>
            <a:r>
              <a:rPr lang="en-US" sz="24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Îl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ajută</a:t>
            </a:r>
            <a:r>
              <a:rPr lang="en-US" sz="2400" b="0" i="0" u="none" strike="noStrike" cap="none" dirty="0">
                <a:solidFill>
                  <a:schemeClr val="dk1"/>
                </a:solidFill>
                <a:latin typeface="Calibri"/>
                <a:ea typeface="Calibri"/>
                <a:cs typeface="Calibri"/>
                <a:sym typeface="Calibri"/>
              </a:rPr>
              <a:t> pe </a:t>
            </a:r>
            <a:r>
              <a:rPr lang="ro-MD" sz="2400" dirty="0">
                <a:solidFill>
                  <a:schemeClr val="dk1"/>
                </a:solidFill>
                <a:latin typeface="Calibri"/>
                <a:ea typeface="Calibri"/>
                <a:cs typeface="Calibri"/>
                <a:sym typeface="Calibri"/>
              </a:rPr>
              <a:t>beneficiar</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dezvolte</a:t>
            </a:r>
            <a:r>
              <a:rPr lang="en-US" sz="2400" b="0" i="0" u="none" strike="noStrike" cap="none" dirty="0">
                <a:solidFill>
                  <a:schemeClr val="dk1"/>
                </a:solidFill>
                <a:latin typeface="Calibri"/>
                <a:ea typeface="Calibri"/>
                <a:cs typeface="Calibri"/>
                <a:sym typeface="Calibri"/>
              </a:rPr>
              <a:t> o </a:t>
            </a:r>
            <a:r>
              <a:rPr lang="en-US" sz="2400" b="0" i="0" u="none" strike="noStrike" cap="none" dirty="0" err="1">
                <a:solidFill>
                  <a:schemeClr val="dk1"/>
                </a:solidFill>
                <a:latin typeface="Calibri"/>
                <a:ea typeface="Calibri"/>
                <a:cs typeface="Calibri"/>
                <a:sym typeface="Calibri"/>
              </a:rPr>
              <a:t>nouă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perspectivă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Simplul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fapt</a:t>
            </a:r>
            <a:r>
              <a:rPr lang="en-US" sz="2400" b="0" i="0" u="none" strike="noStrike" cap="none" dirty="0">
                <a:solidFill>
                  <a:schemeClr val="dk1"/>
                </a:solidFill>
                <a:latin typeface="Calibri"/>
                <a:ea typeface="Calibri"/>
                <a:cs typeface="Calibri"/>
                <a:sym typeface="Calibri"/>
              </a:rPr>
              <a:t> de a </a:t>
            </a:r>
            <a:r>
              <a:rPr lang="en-US" sz="2400" b="0" i="0" u="none" strike="noStrike" cap="none" dirty="0" err="1">
                <a:solidFill>
                  <a:schemeClr val="dk1"/>
                </a:solidFill>
                <a:latin typeface="Calibri"/>
                <a:ea typeface="Calibri"/>
                <a:cs typeface="Calibri"/>
                <a:sym typeface="Calibri"/>
              </a:rPr>
              <a:t>auzi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ceva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înapoi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poate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ajuta</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înceapă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se </a:t>
            </a:r>
            <a:r>
              <a:rPr lang="en-US" sz="2400" b="0" i="0" u="none" strike="noStrike" cap="none" dirty="0" err="1">
                <a:solidFill>
                  <a:schemeClr val="dk1"/>
                </a:solidFill>
                <a:latin typeface="Calibri"/>
                <a:ea typeface="Calibri"/>
                <a:cs typeface="Calibri"/>
                <a:sym typeface="Calibri"/>
              </a:rPr>
              <a:t>concentreze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mai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eficient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asupra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unei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anumite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chestiuni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sau</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probleme</a:t>
            </a:r>
            <a:r>
              <a:rPr lang="en-US" sz="2400" b="0" i="0" u="none" strike="noStrike" cap="none" dirty="0">
                <a:solidFill>
                  <a:schemeClr val="dk1"/>
                </a:solidFill>
                <a:latin typeface="Calibri"/>
                <a:ea typeface="Calibri"/>
                <a:cs typeface="Calibri"/>
                <a:sym typeface="Calibri"/>
              </a:rPr>
              <a:t>.</a:t>
            </a:r>
            <a:endParaRPr lang="en-US" sz="1400" b="0" i="0" u="none" strike="noStrike" cap="none" dirty="0">
              <a:solidFill>
                <a:schemeClr val="dk1"/>
              </a:solidFill>
              <a:latin typeface="Arial"/>
              <a:ea typeface="Arial"/>
              <a:cs typeface="Arial"/>
              <a:sym typeface="Arial"/>
            </a:endParaRPr>
          </a:p>
          <a:p>
            <a:pPr marL="342900" marR="0" lvl="0" indent="-165100" algn="l" rtl="0">
              <a:lnSpc>
                <a:spcPct val="90000"/>
              </a:lnSpc>
              <a:spcBef>
                <a:spcPts val="0"/>
              </a:spcBef>
              <a:spcAft>
                <a:spcPts val="0"/>
              </a:spcAft>
              <a:buClr>
                <a:srgbClr val="1CABE3"/>
              </a:buClr>
              <a:buSzPts val="2800"/>
              <a:buFont typeface="Arial"/>
              <a:buNone/>
            </a:pPr>
            <a:endParaRPr sz="2400" b="0" i="0" u="none" strike="noStrike" cap="none" dirty="0">
              <a:solidFill>
                <a:schemeClr val="dk1"/>
              </a:solidFill>
              <a:latin typeface="Calibri"/>
              <a:ea typeface="Calibri"/>
              <a:cs typeface="Calibri"/>
              <a:sym typeface="Calibri"/>
            </a:endParaRPr>
          </a:p>
          <a:p>
            <a:pPr marL="342900" marR="0" lvl="0" indent="-165100" algn="l" rtl="0">
              <a:lnSpc>
                <a:spcPct val="90000"/>
              </a:lnSpc>
              <a:spcBef>
                <a:spcPts val="0"/>
              </a:spcBef>
              <a:spcAft>
                <a:spcPts val="0"/>
              </a:spcAft>
              <a:buClr>
                <a:srgbClr val="1CABE3"/>
              </a:buClr>
              <a:buSzPts val="28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grpSp>
        <p:nvGrpSpPr>
          <p:cNvPr id="1232" name="Google Shape;1232;p86"/>
          <p:cNvGrpSpPr/>
          <p:nvPr/>
        </p:nvGrpSpPr>
        <p:grpSpPr>
          <a:xfrm>
            <a:off x="0" y="0"/>
            <a:ext cx="21749991" cy="6959417"/>
            <a:chOff x="0" y="0"/>
            <a:chExt cx="21749991" cy="6959417"/>
          </a:xfrm>
        </p:grpSpPr>
        <p:grpSp>
          <p:nvGrpSpPr>
            <p:cNvPr id="1233" name="Google Shape;1233;p86"/>
            <p:cNvGrpSpPr/>
            <p:nvPr/>
          </p:nvGrpSpPr>
          <p:grpSpPr>
            <a:xfrm>
              <a:off x="0" y="0"/>
              <a:ext cx="12192000" cy="969332"/>
              <a:chOff x="0" y="0"/>
              <a:chExt cx="12192000" cy="969332"/>
            </a:xfrm>
          </p:grpSpPr>
          <p:sp>
            <p:nvSpPr>
              <p:cNvPr id="1234" name="Google Shape;1234;p86"/>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235" name="Google Shape;1235;p86"/>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236" name="Google Shape;1236;p86"/>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237" name="Google Shape;1237;p86"/>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8" name="Google Shape;1238;p86"/>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239" name="Google Shape;1239;p86"/>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Parafrazarea </a:t>
            </a:r>
            <a:br>
              <a:rPr lang="en-US" sz="3200" b="1" i="0" u="none" strike="noStrike" cap="none">
                <a:solidFill>
                  <a:srgbClr val="1CABE3"/>
                </a:solidFill>
                <a:latin typeface="Calibri"/>
                <a:ea typeface="Calibri"/>
                <a:cs typeface="Calibri"/>
                <a:sym typeface="Calibri"/>
              </a:rPr>
            </a:br>
            <a:r>
              <a:rPr lang="en-US" sz="3200" b="1" i="0" u="none" strike="noStrike" cap="none">
                <a:solidFill>
                  <a:srgbClr val="1CABE3"/>
                </a:solidFill>
                <a:latin typeface="Calibri"/>
                <a:ea typeface="Calibri"/>
                <a:cs typeface="Calibri"/>
                <a:sym typeface="Calibri"/>
              </a:rPr>
              <a:t>(reflectarea unui fapt sau simpla reflectare)</a:t>
            </a:r>
            <a:endParaRPr sz="1400" b="0" i="0" u="none" strike="noStrike" cap="none">
              <a:solidFill>
                <a:srgbClr val="000000"/>
              </a:solidFill>
              <a:latin typeface="Arial"/>
              <a:ea typeface="Arial"/>
              <a:cs typeface="Arial"/>
              <a:sym typeface="Arial"/>
            </a:endParaRPr>
          </a:p>
        </p:txBody>
      </p:sp>
      <p:sp>
        <p:nvSpPr>
          <p:cNvPr id="1240" name="Google Shape;1240;p86"/>
          <p:cNvSpPr txBox="1"/>
          <p:nvPr/>
        </p:nvSpPr>
        <p:spPr>
          <a:xfrm>
            <a:off x="1036320" y="2044697"/>
            <a:ext cx="9623160" cy="428588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CABE3"/>
              </a:buClr>
              <a:buSzPts val="2800"/>
              <a:buFont typeface="Arial"/>
              <a:buNone/>
            </a:pPr>
            <a:endParaRPr sz="2400" b="1"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1CABE3"/>
              </a:buClr>
              <a:buSzPts val="2800"/>
              <a:buFont typeface="Arial"/>
              <a:buNone/>
            </a:pPr>
            <a:r>
              <a:rPr lang="ro-MD" sz="2400" b="1" dirty="0">
                <a:solidFill>
                  <a:schemeClr val="dk1"/>
                </a:solidFill>
                <a:latin typeface="Calibri"/>
                <a:ea typeface="Calibri"/>
                <a:cs typeface="Calibri"/>
                <a:sym typeface="Calibri"/>
              </a:rPr>
              <a:t>Potrivit</a:t>
            </a:r>
            <a:r>
              <a:rPr lang="en-US" sz="2400" b="1"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000" b="0" i="0" u="none" strike="noStrike" cap="none" dirty="0" err="1">
                <a:solidFill>
                  <a:schemeClr val="dk1"/>
                </a:solidFill>
                <a:latin typeface="Calibri"/>
                <a:ea typeface="Calibri"/>
                <a:cs typeface="Calibri"/>
                <a:sym typeface="Calibri"/>
              </a:rPr>
              <a:t>Atunci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când</a:t>
            </a:r>
            <a:r>
              <a:rPr lang="en-US" sz="2000" b="0" i="0" u="none" strike="noStrike" cap="none" dirty="0">
                <a:solidFill>
                  <a:schemeClr val="dk1"/>
                </a:solidFill>
                <a:latin typeface="Calibri"/>
                <a:ea typeface="Calibri"/>
                <a:cs typeface="Calibri"/>
                <a:sym typeface="Calibri"/>
              </a:rPr>
              <a:t> un </a:t>
            </a:r>
            <a:r>
              <a:rPr lang="ro-MD" sz="2000" dirty="0">
                <a:solidFill>
                  <a:schemeClr val="dk1"/>
                </a:solidFill>
                <a:latin typeface="Calibri"/>
                <a:ea typeface="Calibri"/>
                <a:cs typeface="Calibri"/>
                <a:sym typeface="Calibri"/>
              </a:rPr>
              <a:t>beneficiar</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aduce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în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discuție</a:t>
            </a:r>
            <a:r>
              <a:rPr lang="en-US" sz="2000" b="0" i="0" u="none" strike="noStrike" cap="none" dirty="0">
                <a:solidFill>
                  <a:schemeClr val="dk1"/>
                </a:solidFill>
                <a:latin typeface="Calibri"/>
                <a:ea typeface="Calibri"/>
                <a:cs typeface="Calibri"/>
                <a:sym typeface="Calibri"/>
              </a:rPr>
              <a:t> un aspect important</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000" b="0" i="0" u="none" strike="noStrike" cap="none" dirty="0" err="1">
                <a:solidFill>
                  <a:schemeClr val="dk1"/>
                </a:solidFill>
                <a:latin typeface="Calibri"/>
                <a:ea typeface="Calibri"/>
                <a:cs typeface="Calibri"/>
                <a:sym typeface="Calibri"/>
              </a:rPr>
              <a:t>Uneori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discutarea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sentimentelor</a:t>
            </a:r>
            <a:r>
              <a:rPr lang="en-US" sz="2000" b="0" i="0" u="none" strike="noStrike" cap="none" dirty="0">
                <a:solidFill>
                  <a:schemeClr val="dk1"/>
                </a:solidFill>
                <a:latin typeface="Calibri"/>
                <a:ea typeface="Calibri"/>
                <a:cs typeface="Calibri"/>
                <a:sym typeface="Calibri"/>
              </a:rPr>
              <a:t> </a:t>
            </a:r>
            <a:r>
              <a:rPr lang="ro-MD" sz="2000" dirty="0">
                <a:solidFill>
                  <a:schemeClr val="dk1"/>
                </a:solidFill>
                <a:latin typeface="Calibri"/>
                <a:ea typeface="Calibri"/>
                <a:cs typeface="Calibri"/>
                <a:sym typeface="Calibri"/>
              </a:rPr>
              <a:t>beneficiarului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poate</a:t>
            </a:r>
            <a:r>
              <a:rPr lang="en-US" sz="2000" b="0" i="0" u="none" strike="noStrike" cap="none" dirty="0">
                <a:solidFill>
                  <a:schemeClr val="dk1"/>
                </a:solidFill>
                <a:latin typeface="Calibri"/>
                <a:ea typeface="Calibri"/>
                <a:cs typeface="Calibri"/>
                <a:sym typeface="Calibri"/>
              </a:rPr>
              <a:t> fi </a:t>
            </a:r>
            <a:r>
              <a:rPr lang="en-US" sz="2000" b="0" i="0" u="none" strike="noStrike" cap="none" dirty="0" err="1">
                <a:solidFill>
                  <a:schemeClr val="dk1"/>
                </a:solidFill>
                <a:latin typeface="Calibri"/>
                <a:ea typeface="Calibri"/>
                <a:cs typeface="Calibri"/>
                <a:sym typeface="Calibri"/>
              </a:rPr>
              <a:t>prea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amenințătoare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și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prin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urmare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reafirmarea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componentei</a:t>
            </a:r>
            <a:r>
              <a:rPr lang="en-US" sz="2000" b="0" i="0" u="none" strike="noStrike" cap="none" dirty="0">
                <a:solidFill>
                  <a:schemeClr val="dk1"/>
                </a:solidFill>
                <a:latin typeface="Calibri"/>
                <a:ea typeface="Calibri"/>
                <a:cs typeface="Calibri"/>
                <a:sym typeface="Calibri"/>
              </a:rPr>
              <a:t> cognitive </a:t>
            </a:r>
            <a:r>
              <a:rPr lang="en-US" sz="2000" b="0" i="0" u="none" strike="noStrike" cap="none" dirty="0" err="1">
                <a:solidFill>
                  <a:schemeClr val="dk1"/>
                </a:solidFill>
                <a:latin typeface="Calibri"/>
                <a:ea typeface="Calibri"/>
                <a:cs typeface="Calibri"/>
                <a:sym typeface="Calibri"/>
              </a:rPr>
              <a:t>poate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ajuta</a:t>
            </a:r>
            <a:r>
              <a:rPr lang="en-US" sz="2000" b="0" i="0" u="none" strike="noStrike" cap="none" dirty="0">
                <a:solidFill>
                  <a:schemeClr val="dk1"/>
                </a:solidFill>
                <a:latin typeface="Calibri"/>
                <a:ea typeface="Calibri"/>
                <a:cs typeface="Calibri"/>
                <a:sym typeface="Calibri"/>
              </a:rPr>
              <a:t> </a:t>
            </a:r>
            <a:r>
              <a:rPr lang="ro-MD" sz="2000" dirty="0">
                <a:solidFill>
                  <a:schemeClr val="dk1"/>
                </a:solidFill>
                <a:latin typeface="Calibri"/>
                <a:ea typeface="Calibri"/>
                <a:cs typeface="Calibri"/>
                <a:sym typeface="Calibri"/>
              </a:rPr>
              <a:t>beneficiarul</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să</a:t>
            </a:r>
            <a:r>
              <a:rPr lang="en-US" sz="2000" b="0" i="0" u="none" strike="noStrike" cap="none" dirty="0">
                <a:solidFill>
                  <a:schemeClr val="dk1"/>
                </a:solidFill>
                <a:latin typeface="Calibri"/>
                <a:ea typeface="Calibri"/>
                <a:cs typeface="Calibri"/>
                <a:sym typeface="Calibri"/>
              </a:rPr>
              <a:t> se </a:t>
            </a:r>
            <a:r>
              <a:rPr lang="en-US" sz="2000" b="0" i="0" u="none" strike="noStrike" cap="none" dirty="0" err="1">
                <a:solidFill>
                  <a:schemeClr val="dk1"/>
                </a:solidFill>
                <a:latin typeface="Calibri"/>
                <a:ea typeface="Calibri"/>
                <a:cs typeface="Calibri"/>
                <a:sym typeface="Calibri"/>
              </a:rPr>
              <a:t>simtă</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mai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confortabil</a:t>
            </a:r>
            <a:r>
              <a:rPr lang="en-US" sz="20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000" b="0" i="0" u="none" strike="noStrike" cap="none" dirty="0" err="1">
                <a:solidFill>
                  <a:schemeClr val="dk1"/>
                </a:solidFill>
                <a:latin typeface="Calibri"/>
                <a:ea typeface="Calibri"/>
                <a:cs typeface="Calibri"/>
                <a:sym typeface="Calibri"/>
              </a:rPr>
              <a:t>Parafrazarea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trebuie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utilizată</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împreună</a:t>
            </a:r>
            <a:r>
              <a:rPr lang="en-US" sz="2000" b="0" i="0" u="none" strike="noStrike" cap="none" dirty="0">
                <a:solidFill>
                  <a:schemeClr val="dk1"/>
                </a:solidFill>
                <a:latin typeface="Calibri"/>
                <a:ea typeface="Calibri"/>
                <a:cs typeface="Calibri"/>
                <a:sym typeface="Calibri"/>
              </a:rPr>
              <a:t> cu </a:t>
            </a:r>
            <a:r>
              <a:rPr lang="en-US" sz="2000" b="0" i="0" u="none" strike="noStrike" cap="none" dirty="0" err="1">
                <a:solidFill>
                  <a:schemeClr val="dk1"/>
                </a:solidFill>
                <a:latin typeface="Calibri"/>
                <a:ea typeface="Calibri"/>
                <a:cs typeface="Calibri"/>
                <a:sym typeface="Calibri"/>
              </a:rPr>
              <a:t>alte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abilități</a:t>
            </a:r>
            <a:r>
              <a:rPr lang="en-US" sz="2000" b="0" i="0" u="none" strike="noStrike" cap="none" dirty="0">
                <a:solidFill>
                  <a:schemeClr val="dk1"/>
                </a:solidFill>
                <a:latin typeface="Calibri"/>
                <a:ea typeface="Calibri"/>
                <a:cs typeface="Calibri"/>
                <a:sym typeface="Calibri"/>
              </a:rPr>
              <a:t> de </a:t>
            </a:r>
            <a:r>
              <a:rPr lang="en-US" sz="2000" b="0" i="0" u="none" strike="noStrike" cap="none" dirty="0" err="1">
                <a:solidFill>
                  <a:schemeClr val="dk1"/>
                </a:solidFill>
                <a:latin typeface="Calibri"/>
                <a:ea typeface="Calibri"/>
                <a:cs typeface="Calibri"/>
                <a:sym typeface="Calibri"/>
              </a:rPr>
              <a:t>intervievare</a:t>
            </a:r>
            <a:r>
              <a:rPr lang="en-US" sz="20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165100" algn="l" rtl="0">
              <a:lnSpc>
                <a:spcPct val="90000"/>
              </a:lnSpc>
              <a:spcBef>
                <a:spcPts val="0"/>
              </a:spcBef>
              <a:spcAft>
                <a:spcPts val="0"/>
              </a:spcAft>
              <a:buClr>
                <a:srgbClr val="1CABE3"/>
              </a:buClr>
              <a:buSzPts val="28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1CABE3"/>
              </a:buClr>
              <a:buSzPts val="2800"/>
              <a:buFont typeface="Arial"/>
              <a:buNone/>
            </a:pPr>
            <a:r>
              <a:rPr lang="en-US" sz="2400" b="1" i="0" u="none" strike="noStrike" cap="none" dirty="0" err="1">
                <a:solidFill>
                  <a:schemeClr val="dk1"/>
                </a:solidFill>
                <a:latin typeface="Calibri"/>
                <a:ea typeface="Calibri"/>
                <a:cs typeface="Calibri"/>
                <a:sym typeface="Calibri"/>
              </a:rPr>
              <a:t>Nepotrivit</a:t>
            </a:r>
            <a:r>
              <a:rPr lang="en-US" sz="2400" b="1"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000" b="0" i="0" u="none" strike="noStrike" cap="none" dirty="0" err="1">
                <a:solidFill>
                  <a:schemeClr val="dk1"/>
                </a:solidFill>
                <a:latin typeface="Calibri"/>
                <a:ea typeface="Calibri"/>
                <a:cs typeface="Calibri"/>
                <a:sym typeface="Calibri"/>
              </a:rPr>
              <a:t>Repetați</a:t>
            </a:r>
            <a:r>
              <a:rPr lang="en-US" sz="2000" b="0" i="0" u="none" strike="noStrike" cap="none" dirty="0">
                <a:solidFill>
                  <a:schemeClr val="dk1"/>
                </a:solidFill>
                <a:latin typeface="Calibri"/>
                <a:ea typeface="Calibri"/>
                <a:cs typeface="Calibri"/>
                <a:sym typeface="Calibri"/>
              </a:rPr>
              <a:t> exact </a:t>
            </a:r>
            <a:r>
              <a:rPr lang="en-US" sz="2000" b="0" i="0" u="none" strike="noStrike" cap="none" dirty="0" err="1">
                <a:solidFill>
                  <a:schemeClr val="dk1"/>
                </a:solidFill>
                <a:latin typeface="Calibri"/>
                <a:ea typeface="Calibri"/>
                <a:cs typeface="Calibri"/>
                <a:sym typeface="Calibri"/>
              </a:rPr>
              <a:t>ceea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ce</a:t>
            </a:r>
            <a:r>
              <a:rPr lang="en-US" sz="2000" b="0" i="0" u="none" strike="noStrike" cap="none" dirty="0">
                <a:solidFill>
                  <a:schemeClr val="dk1"/>
                </a:solidFill>
                <a:latin typeface="Calibri"/>
                <a:ea typeface="Calibri"/>
                <a:cs typeface="Calibri"/>
                <a:sym typeface="Calibri"/>
              </a:rPr>
              <a:t> a </a:t>
            </a:r>
            <a:r>
              <a:rPr lang="en-US" sz="2000" b="0" i="0" u="none" strike="noStrike" cap="none" dirty="0" err="1">
                <a:solidFill>
                  <a:schemeClr val="dk1"/>
                </a:solidFill>
                <a:latin typeface="Calibri"/>
                <a:ea typeface="Calibri"/>
                <a:cs typeface="Calibri"/>
                <a:sym typeface="Calibri"/>
              </a:rPr>
              <a:t>spus</a:t>
            </a:r>
            <a:r>
              <a:rPr lang="en-US" sz="2000" b="0" i="0" u="none" strike="noStrike" cap="none" dirty="0">
                <a:solidFill>
                  <a:schemeClr val="dk1"/>
                </a:solidFill>
                <a:latin typeface="Calibri"/>
                <a:ea typeface="Calibri"/>
                <a:cs typeface="Calibri"/>
                <a:sym typeface="Calibri"/>
              </a:rPr>
              <a:t> </a:t>
            </a:r>
            <a:r>
              <a:rPr lang="ro-MD" sz="2000" dirty="0">
                <a:solidFill>
                  <a:schemeClr val="dk1"/>
                </a:solidFill>
                <a:latin typeface="Calibri"/>
                <a:ea typeface="Calibri"/>
                <a:cs typeface="Calibri"/>
                <a:sym typeface="Calibri"/>
              </a:rPr>
              <a:t>beneficiarul</a:t>
            </a:r>
            <a:r>
              <a:rPr lang="en-US" sz="20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000" b="0" i="0" u="none" strike="noStrike" cap="none" dirty="0" err="1">
                <a:solidFill>
                  <a:schemeClr val="dk1"/>
                </a:solidFill>
                <a:latin typeface="Calibri"/>
                <a:ea typeface="Calibri"/>
                <a:cs typeface="Calibri"/>
                <a:sym typeface="Calibri"/>
              </a:rPr>
              <a:t>Evitați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utilizarea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parafrazei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atunci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când</a:t>
            </a:r>
            <a:r>
              <a:rPr lang="en-US" sz="2000" b="0" i="0" u="none" strike="noStrike" cap="none" dirty="0">
                <a:solidFill>
                  <a:schemeClr val="dk1"/>
                </a:solidFill>
                <a:latin typeface="Calibri"/>
                <a:ea typeface="Calibri"/>
                <a:cs typeface="Calibri"/>
                <a:sym typeface="Calibri"/>
              </a:rPr>
              <a:t> </a:t>
            </a:r>
            <a:r>
              <a:rPr lang="ro-MD" sz="2000" dirty="0">
                <a:solidFill>
                  <a:schemeClr val="dk1"/>
                </a:solidFill>
                <a:latin typeface="Calibri"/>
                <a:ea typeface="Calibri"/>
                <a:cs typeface="Calibri"/>
                <a:sym typeface="Calibri"/>
              </a:rPr>
              <a:t>beneficiarul</a:t>
            </a:r>
            <a:r>
              <a:rPr lang="en-US" sz="2000" b="0" i="0" u="none" strike="noStrike" cap="none" dirty="0">
                <a:solidFill>
                  <a:schemeClr val="dk1"/>
                </a:solidFill>
                <a:latin typeface="Calibri"/>
                <a:ea typeface="Calibri"/>
                <a:cs typeface="Calibri"/>
                <a:sym typeface="Calibri"/>
              </a:rPr>
              <a:t> are o </a:t>
            </a:r>
            <a:r>
              <a:rPr lang="en-US" sz="2000" b="0" i="0" u="none" strike="noStrike" cap="none" dirty="0" err="1">
                <a:solidFill>
                  <a:schemeClr val="dk1"/>
                </a:solidFill>
                <a:latin typeface="Calibri"/>
                <a:ea typeface="Calibri"/>
                <a:cs typeface="Calibri"/>
                <a:sym typeface="Calibri"/>
              </a:rPr>
              <a:t>reacție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emoțională</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extremă</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În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aceste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circumstanțe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va</a:t>
            </a:r>
            <a:r>
              <a:rPr lang="en-US" sz="2000" b="0" i="0" u="none" strike="noStrike" cap="none" dirty="0">
                <a:solidFill>
                  <a:schemeClr val="dk1"/>
                </a:solidFill>
                <a:latin typeface="Calibri"/>
                <a:ea typeface="Calibri"/>
                <a:cs typeface="Calibri"/>
                <a:sym typeface="Calibri"/>
              </a:rPr>
              <a:t> fi </a:t>
            </a:r>
            <a:r>
              <a:rPr lang="en-US" sz="2000" b="0" i="0" u="none" strike="noStrike" cap="none" dirty="0" err="1">
                <a:solidFill>
                  <a:schemeClr val="dk1"/>
                </a:solidFill>
                <a:latin typeface="Calibri"/>
                <a:ea typeface="Calibri"/>
                <a:cs typeface="Calibri"/>
                <a:sym typeface="Calibri"/>
              </a:rPr>
              <a:t>mai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util</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pentru</a:t>
            </a:r>
            <a:r>
              <a:rPr lang="en-US" sz="2000" b="0" i="0" u="none" strike="noStrike" cap="none" dirty="0">
                <a:solidFill>
                  <a:schemeClr val="dk1"/>
                </a:solidFill>
                <a:latin typeface="Calibri"/>
                <a:ea typeface="Calibri"/>
                <a:cs typeface="Calibri"/>
                <a:sym typeface="Calibri"/>
              </a:rPr>
              <a:t> </a:t>
            </a:r>
            <a:r>
              <a:rPr lang="ro-MD" sz="2000" dirty="0">
                <a:solidFill>
                  <a:schemeClr val="dk1"/>
                </a:solidFill>
                <a:latin typeface="Calibri"/>
                <a:ea typeface="Calibri"/>
                <a:cs typeface="Calibri"/>
                <a:sym typeface="Calibri"/>
              </a:rPr>
              <a:t>beneficiar </a:t>
            </a:r>
            <a:r>
              <a:rPr lang="en-US" sz="2000" b="0" i="0" u="none" strike="noStrike" cap="none" dirty="0" err="1">
                <a:solidFill>
                  <a:schemeClr val="dk1"/>
                </a:solidFill>
                <a:latin typeface="Calibri"/>
                <a:ea typeface="Calibri"/>
                <a:cs typeface="Calibri"/>
                <a:sym typeface="Calibri"/>
              </a:rPr>
              <a:t>să</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își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poată</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reflecta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sentimentele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decât</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să</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reafirme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pur</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și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simplu</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conținutul</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celor</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spuse</a:t>
            </a:r>
            <a:r>
              <a:rPr lang="en-US" sz="20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grpSp>
        <p:nvGrpSpPr>
          <p:cNvPr id="1245" name="Google Shape;1245;p87"/>
          <p:cNvGrpSpPr/>
          <p:nvPr/>
        </p:nvGrpSpPr>
        <p:grpSpPr>
          <a:xfrm>
            <a:off x="0" y="0"/>
            <a:ext cx="21749991" cy="6959417"/>
            <a:chOff x="0" y="0"/>
            <a:chExt cx="21749991" cy="6959417"/>
          </a:xfrm>
        </p:grpSpPr>
        <p:grpSp>
          <p:nvGrpSpPr>
            <p:cNvPr id="1246" name="Google Shape;1246;p87"/>
            <p:cNvGrpSpPr/>
            <p:nvPr/>
          </p:nvGrpSpPr>
          <p:grpSpPr>
            <a:xfrm>
              <a:off x="0" y="0"/>
              <a:ext cx="12192000" cy="969332"/>
              <a:chOff x="0" y="0"/>
              <a:chExt cx="12192000" cy="969332"/>
            </a:xfrm>
          </p:grpSpPr>
          <p:sp>
            <p:nvSpPr>
              <p:cNvPr id="1247" name="Google Shape;1247;p87"/>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248" name="Google Shape;1248;p87"/>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249" name="Google Shape;1249;p87"/>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250" name="Google Shape;1250;p87"/>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1" name="Google Shape;1251;p87"/>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252" name="Google Shape;1252;p87"/>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Reflectarea sentimentelor</a:t>
            </a:r>
            <a:endParaRPr sz="1400" b="0" i="0" u="none" strike="noStrike" cap="none">
              <a:solidFill>
                <a:srgbClr val="000000"/>
              </a:solidFill>
              <a:latin typeface="Arial"/>
              <a:ea typeface="Arial"/>
              <a:cs typeface="Arial"/>
              <a:sym typeface="Arial"/>
            </a:endParaRPr>
          </a:p>
        </p:txBody>
      </p:sp>
      <p:sp>
        <p:nvSpPr>
          <p:cNvPr id="1253" name="Google Shape;1253;p87"/>
          <p:cNvSpPr txBox="1"/>
          <p:nvPr/>
        </p:nvSpPr>
        <p:spPr>
          <a:xfrm>
            <a:off x="1008115" y="2198217"/>
            <a:ext cx="9623100" cy="4120800"/>
          </a:xfrm>
          <a:prstGeom prst="rect">
            <a:avLst/>
          </a:prstGeom>
          <a:noFill/>
          <a:ln>
            <a:noFill/>
          </a:ln>
        </p:spPr>
        <p:txBody>
          <a:bodyPr spcFirstLastPara="1" wrap="square" lIns="91425" tIns="45700" rIns="91425" bIns="45700" anchor="t" anchorCtr="0">
            <a:normAutofit lnSpcReduction="10000"/>
          </a:bodyPr>
          <a:lstStyle/>
          <a:p>
            <a:pPr marL="342900" marR="0" lvl="0" indent="-342900" algn="l" rtl="0">
              <a:lnSpc>
                <a:spcPct val="90000"/>
              </a:lnSpc>
              <a:spcBef>
                <a:spcPts val="0"/>
              </a:spcBef>
              <a:spcAft>
                <a:spcPts val="0"/>
              </a:spcAft>
              <a:buClr>
                <a:srgbClr val="1CABE3"/>
              </a:buClr>
              <a:buSzPts val="3027"/>
              <a:buFont typeface="Arial"/>
              <a:buChar char="•"/>
            </a:pPr>
            <a:r>
              <a:rPr lang="ro-MD" sz="2400" dirty="0">
                <a:solidFill>
                  <a:schemeClr val="dk1"/>
                </a:solidFill>
                <a:latin typeface="Calibri"/>
                <a:ea typeface="Calibri"/>
                <a:cs typeface="Calibri"/>
                <a:sym typeface="Calibri"/>
              </a:rPr>
              <a:t>A</a:t>
            </a:r>
            <a:r>
              <a:rPr lang="en-US" sz="2400" b="0" i="0" u="none" strike="noStrike" cap="none" dirty="0" err="1">
                <a:solidFill>
                  <a:schemeClr val="dk1"/>
                </a:solidFill>
                <a:latin typeface="Calibri"/>
                <a:ea typeface="Calibri"/>
                <a:cs typeface="Calibri"/>
                <a:sym typeface="Calibri"/>
              </a:rPr>
              <a:t>jută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asistentul</a:t>
            </a:r>
            <a:r>
              <a:rPr lang="en-US" sz="2400" b="0" i="0" u="none" strike="noStrike" cap="none" dirty="0">
                <a:solidFill>
                  <a:schemeClr val="dk1"/>
                </a:solidFill>
                <a:latin typeface="Calibri"/>
                <a:ea typeface="Calibri"/>
                <a:cs typeface="Calibri"/>
                <a:sym typeface="Calibri"/>
              </a:rPr>
              <a:t> social</a:t>
            </a:r>
            <a:r>
              <a:rPr lang="ro-MD" sz="2400" b="0" i="0" u="none" strike="noStrike" cap="none" dirty="0">
                <a:solidFill>
                  <a:schemeClr val="dk1"/>
                </a:solidFill>
                <a:latin typeface="Calibri"/>
                <a:ea typeface="Calibri"/>
                <a:cs typeface="Calibri"/>
                <a:sym typeface="Calibri"/>
              </a:rPr>
              <a:t>/specialistul</a:t>
            </a:r>
            <a:r>
              <a:rPr lang="en-US" sz="2400" b="0" i="0" u="none" strike="noStrike" cap="none" dirty="0">
                <a:solidFill>
                  <a:schemeClr val="dk1"/>
                </a:solidFill>
                <a:latin typeface="Calibri"/>
                <a:ea typeface="Calibri"/>
                <a:cs typeface="Calibri"/>
                <a:sym typeface="Calibri"/>
              </a:rPr>
              <a:t> să reflecteze asupra </a:t>
            </a:r>
            <a:r>
              <a:rPr lang="en-US" sz="2400" b="0" i="0" u="none" strike="noStrike" cap="none" dirty="0" err="1">
                <a:solidFill>
                  <a:schemeClr val="dk1"/>
                </a:solidFill>
                <a:latin typeface="Calibri"/>
                <a:ea typeface="Calibri"/>
                <a:cs typeface="Calibri"/>
                <a:sym typeface="Calibri"/>
              </a:rPr>
              <a:t>afectului</a:t>
            </a:r>
            <a:r>
              <a:rPr lang="en-US" sz="2400" b="0" i="0" u="none" strike="noStrike" cap="none" dirty="0">
                <a:solidFill>
                  <a:schemeClr val="dk1"/>
                </a:solidFill>
                <a:latin typeface="Calibri"/>
                <a:ea typeface="Calibri"/>
                <a:cs typeface="Calibri"/>
                <a:sym typeface="Calibri"/>
              </a:rPr>
              <a:t>/</a:t>
            </a:r>
            <a:r>
              <a:rPr lang="en-US" sz="2400" b="0" i="0" u="none" strike="noStrike" cap="none" dirty="0" err="1">
                <a:solidFill>
                  <a:schemeClr val="dk1"/>
                </a:solidFill>
                <a:latin typeface="Calibri"/>
                <a:ea typeface="Calibri"/>
                <a:cs typeface="Calibri"/>
                <a:sym typeface="Calibri"/>
              </a:rPr>
              <a:t>sentimentului</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beneficiarului</a:t>
            </a:r>
            <a:r>
              <a:rPr lang="en-US" sz="2400" b="0" i="0" u="none" strike="noStrike" cap="none" dirty="0">
                <a:solidFill>
                  <a:schemeClr val="dk1"/>
                </a:solidFill>
                <a:latin typeface="Calibri"/>
                <a:ea typeface="Calibri"/>
                <a:cs typeface="Calibri"/>
                <a:sym typeface="Calibri"/>
              </a:rPr>
              <a:t> și să reformuleze </a:t>
            </a:r>
            <a:r>
              <a:rPr lang="en-US" sz="2400" b="0" i="0" u="none" strike="noStrike" cap="none" dirty="0" err="1">
                <a:solidFill>
                  <a:schemeClr val="dk1"/>
                </a:solidFill>
                <a:latin typeface="Calibri"/>
                <a:ea typeface="Calibri"/>
                <a:cs typeface="Calibri"/>
                <a:sym typeface="Calibri"/>
              </a:rPr>
              <a:t>mesajul</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beneficiarului</a:t>
            </a:r>
            <a:r>
              <a:rPr lang="en-US" sz="2400" b="0" i="0" u="none" strike="noStrike" cap="none" dirty="0">
                <a:solidFill>
                  <a:schemeClr val="dk1"/>
                </a:solidFill>
                <a:latin typeface="Calibri"/>
                <a:ea typeface="Calibri"/>
                <a:cs typeface="Calibri"/>
                <a:sym typeface="Calibri"/>
              </a:rPr>
              <a:t> folosind propriile cuvinte ale asistentului social</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3027"/>
              <a:buFont typeface="Arial"/>
              <a:buChar char="•"/>
            </a:pPr>
            <a:r>
              <a:rPr lang="en-US" sz="2400" b="0" i="0" u="none" strike="noStrike" cap="none" dirty="0">
                <a:solidFill>
                  <a:schemeClr val="dk1"/>
                </a:solidFill>
                <a:latin typeface="Calibri"/>
                <a:ea typeface="Calibri"/>
                <a:cs typeface="Calibri"/>
                <a:sym typeface="Calibri"/>
              </a:rPr>
              <a:t>Este important să te poți concentra atât pe conținut, cât și pe un sentiment </a:t>
            </a: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3027"/>
              <a:buFont typeface="Arial"/>
              <a:buChar char="•"/>
            </a:pPr>
            <a:r>
              <a:rPr lang="en-US" sz="2400" b="0" i="0" u="none" strike="noStrike" cap="none" dirty="0">
                <a:solidFill>
                  <a:schemeClr val="dk1"/>
                </a:solidFill>
                <a:latin typeface="Calibri"/>
                <a:ea typeface="Calibri"/>
                <a:cs typeface="Calibri"/>
                <a:sym typeface="Calibri"/>
              </a:rPr>
              <a:t>Utilizarea reflecțiilor va conduce la </a:t>
            </a:r>
            <a:r>
              <a:rPr lang="en-US" sz="2400" b="0" i="0" u="none" strike="noStrike" cap="none" dirty="0" err="1">
                <a:solidFill>
                  <a:schemeClr val="dk1"/>
                </a:solidFill>
                <a:latin typeface="Calibri"/>
                <a:ea typeface="Calibri"/>
                <a:cs typeface="Calibri"/>
                <a:sym typeface="Calibri"/>
              </a:rPr>
              <a:t>sentimentul</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beneficiarului</a:t>
            </a:r>
            <a:r>
              <a:rPr lang="en-US" sz="2400" b="0" i="0" u="none" strike="noStrike" cap="none" dirty="0">
                <a:solidFill>
                  <a:schemeClr val="dk1"/>
                </a:solidFill>
                <a:latin typeface="Calibri"/>
                <a:ea typeface="Calibri"/>
                <a:cs typeface="Calibri"/>
                <a:sym typeface="Calibri"/>
              </a:rPr>
              <a:t> de a fi înțeles și la stabilirea unei relații</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3027"/>
              <a:buFont typeface="Arial"/>
              <a:buChar char="•"/>
            </a:pPr>
            <a:r>
              <a:rPr lang="en-US" sz="2400" b="0" i="0" u="none" strike="noStrike" cap="none" dirty="0">
                <a:solidFill>
                  <a:schemeClr val="dk1"/>
                </a:solidFill>
                <a:latin typeface="Calibri"/>
                <a:ea typeface="Calibri"/>
                <a:cs typeface="Calibri"/>
                <a:sym typeface="Calibri"/>
              </a:rPr>
              <a:t>Transmite un sentiment de înțelegere și, de multe ori, </a:t>
            </a:r>
            <a:r>
              <a:rPr lang="en-US" sz="2400" b="0" i="0" u="none" strike="noStrike" cap="none" dirty="0" err="1">
                <a:solidFill>
                  <a:schemeClr val="dk1"/>
                </a:solidFill>
                <a:latin typeface="Calibri"/>
                <a:ea typeface="Calibri"/>
                <a:cs typeface="Calibri"/>
                <a:sym typeface="Calibri"/>
              </a:rPr>
              <a:t>ajută</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a:t>
            </a:r>
            <a:r>
              <a:rPr lang="en-US" sz="2400" b="0" i="0" u="none" strike="noStrike" cap="none" dirty="0">
                <a:solidFill>
                  <a:schemeClr val="dk1"/>
                </a:solidFill>
                <a:latin typeface="Calibri"/>
                <a:ea typeface="Calibri"/>
                <a:cs typeface="Calibri"/>
                <a:sym typeface="Calibri"/>
              </a:rPr>
              <a:t> să obțină o înțelegere emoțională a ceea ce simte. </a:t>
            </a: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3027"/>
              <a:buFont typeface="Arial"/>
              <a:buChar char="•"/>
            </a:pPr>
            <a:r>
              <a:rPr lang="en-US" sz="2400" b="0" i="0" u="none" strike="noStrike" cap="none" dirty="0" err="1">
                <a:solidFill>
                  <a:schemeClr val="dk1"/>
                </a:solidFill>
                <a:latin typeface="Calibri"/>
                <a:ea typeface="Calibri"/>
                <a:cs typeface="Calibri"/>
                <a:sym typeface="Calibri"/>
              </a:rPr>
              <a:t>Ajută</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a:t>
            </a:r>
            <a:r>
              <a:rPr lang="en-US" sz="2400" b="0" i="0" u="none" strike="noStrike" cap="none" dirty="0">
                <a:solidFill>
                  <a:schemeClr val="dk1"/>
                </a:solidFill>
                <a:latin typeface="Calibri"/>
                <a:ea typeface="Calibri"/>
                <a:cs typeface="Calibri"/>
                <a:sym typeface="Calibri"/>
              </a:rPr>
              <a:t> să distingă între diferite sentimente</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3027"/>
              <a:buFont typeface="Arial"/>
              <a:buChar char="•"/>
            </a:pPr>
            <a:r>
              <a:rPr lang="en-US" sz="2400" b="1" i="0" u="none" strike="noStrike" cap="none" dirty="0">
                <a:solidFill>
                  <a:schemeClr val="dk1"/>
                </a:solidFill>
                <a:latin typeface="Calibri"/>
                <a:ea typeface="Calibri"/>
                <a:cs typeface="Calibri"/>
                <a:sym typeface="Calibri"/>
              </a:rPr>
              <a:t>Important - atunci </a:t>
            </a:r>
            <a:r>
              <a:rPr lang="en-US" sz="2400" b="1" i="0" u="none" strike="noStrike" cap="none" dirty="0" err="1">
                <a:solidFill>
                  <a:schemeClr val="dk1"/>
                </a:solidFill>
                <a:latin typeface="Calibri"/>
                <a:ea typeface="Calibri"/>
                <a:cs typeface="Calibri"/>
                <a:sym typeface="Calibri"/>
              </a:rPr>
              <a:t>când</a:t>
            </a:r>
            <a:r>
              <a:rPr lang="en-US" sz="2400" b="1" i="0" u="none" strike="noStrike" cap="none" dirty="0">
                <a:solidFill>
                  <a:schemeClr val="dk1"/>
                </a:solidFill>
                <a:latin typeface="Calibri"/>
                <a:ea typeface="Calibri"/>
                <a:cs typeface="Calibri"/>
                <a:sym typeface="Calibri"/>
              </a:rPr>
              <a:t> </a:t>
            </a:r>
            <a:r>
              <a:rPr lang="ro-MD" sz="2400" b="1" dirty="0">
                <a:solidFill>
                  <a:schemeClr val="dk1"/>
                </a:solidFill>
                <a:latin typeface="Calibri"/>
                <a:ea typeface="Calibri"/>
                <a:cs typeface="Calibri"/>
                <a:sym typeface="Calibri"/>
              </a:rPr>
              <a:t>beneficiarul</a:t>
            </a:r>
            <a:r>
              <a:rPr lang="en-US" sz="2400" b="1" i="0" u="none" strike="noStrike" cap="none" dirty="0">
                <a:solidFill>
                  <a:schemeClr val="dk1"/>
                </a:solidFill>
                <a:latin typeface="Calibri"/>
                <a:ea typeface="Calibri"/>
                <a:cs typeface="Calibri"/>
                <a:sym typeface="Calibri"/>
              </a:rPr>
              <a:t> împărtășește un mesaj axat pe sentimente, este important să luați în considerare reflectarea cu un nivel adecvat de intensitate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grpSp>
        <p:nvGrpSpPr>
          <p:cNvPr id="1258" name="Google Shape;1258;p88"/>
          <p:cNvGrpSpPr/>
          <p:nvPr/>
        </p:nvGrpSpPr>
        <p:grpSpPr>
          <a:xfrm>
            <a:off x="0" y="0"/>
            <a:ext cx="21749991" cy="6959417"/>
            <a:chOff x="0" y="0"/>
            <a:chExt cx="21749991" cy="6959417"/>
          </a:xfrm>
        </p:grpSpPr>
        <p:grpSp>
          <p:nvGrpSpPr>
            <p:cNvPr id="1259" name="Google Shape;1259;p88"/>
            <p:cNvGrpSpPr/>
            <p:nvPr/>
          </p:nvGrpSpPr>
          <p:grpSpPr>
            <a:xfrm>
              <a:off x="0" y="0"/>
              <a:ext cx="12192000" cy="969332"/>
              <a:chOff x="0" y="0"/>
              <a:chExt cx="12192000" cy="969332"/>
            </a:xfrm>
          </p:grpSpPr>
          <p:sp>
            <p:nvSpPr>
              <p:cNvPr id="1260" name="Google Shape;1260;p88"/>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261" name="Google Shape;1261;p88"/>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262" name="Google Shape;1262;p88"/>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263" name="Google Shape;1263;p88"/>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4" name="Google Shape;1264;p88"/>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265" name="Google Shape;1265;p88"/>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Rezumatul</a:t>
            </a:r>
            <a:endParaRPr sz="1400" b="0" i="0" u="none" strike="noStrike" cap="none">
              <a:solidFill>
                <a:srgbClr val="000000"/>
              </a:solidFill>
              <a:latin typeface="Arial"/>
              <a:ea typeface="Arial"/>
              <a:cs typeface="Arial"/>
              <a:sym typeface="Arial"/>
            </a:endParaRPr>
          </a:p>
        </p:txBody>
      </p:sp>
      <p:sp>
        <p:nvSpPr>
          <p:cNvPr id="1266" name="Google Shape;1266;p88"/>
          <p:cNvSpPr txBox="1"/>
          <p:nvPr/>
        </p:nvSpPr>
        <p:spPr>
          <a:xfrm>
            <a:off x="1008115" y="2198217"/>
            <a:ext cx="9623160" cy="4120696"/>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a:solidFill>
                  <a:schemeClr val="dk1"/>
                </a:solidFill>
                <a:latin typeface="Calibri"/>
                <a:ea typeface="Calibri"/>
                <a:cs typeface="Calibri"/>
                <a:sym typeface="Calibri"/>
              </a:rPr>
              <a:t>Un </a:t>
            </a:r>
            <a:r>
              <a:rPr lang="en-US" sz="2400" b="0" i="0" u="none" strike="noStrike" cap="none" dirty="0" err="1">
                <a:solidFill>
                  <a:schemeClr val="dk1"/>
                </a:solidFill>
                <a:latin typeface="Calibri"/>
                <a:ea typeface="Calibri"/>
                <a:cs typeface="Calibri"/>
                <a:sym typeface="Calibri"/>
              </a:rPr>
              <a:t>scurt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rezumat</a:t>
            </a:r>
            <a:r>
              <a:rPr lang="en-US" sz="2400" b="0" i="0" u="none" strike="noStrike" cap="none" dirty="0">
                <a:solidFill>
                  <a:schemeClr val="dk1"/>
                </a:solidFill>
                <a:latin typeface="Calibri"/>
                <a:ea typeface="Calibri"/>
                <a:cs typeface="Calibri"/>
                <a:sym typeface="Calibri"/>
              </a:rPr>
              <a:t> a </a:t>
            </a:r>
            <a:r>
              <a:rPr lang="en-US" sz="2400" b="0" i="0" u="none" strike="noStrike" cap="none" dirty="0" err="1">
                <a:solidFill>
                  <a:schemeClr val="dk1"/>
                </a:solidFill>
                <a:latin typeface="Calibri"/>
                <a:ea typeface="Calibri"/>
                <a:cs typeface="Calibri"/>
                <a:sym typeface="Calibri"/>
              </a:rPr>
              <a:t>ceea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ce</a:t>
            </a:r>
            <a:r>
              <a:rPr lang="en-US" sz="2400" b="0" i="0" u="none" strike="noStrike" cap="none" dirty="0">
                <a:solidFill>
                  <a:schemeClr val="dk1"/>
                </a:solidFill>
                <a:latin typeface="Calibri"/>
                <a:ea typeface="Calibri"/>
                <a:cs typeface="Calibri"/>
                <a:sym typeface="Calibri"/>
              </a:rPr>
              <a:t> a </a:t>
            </a:r>
            <a:r>
              <a:rPr lang="en-US" sz="2400" b="0" i="0" u="none" strike="noStrike" cap="none" dirty="0" err="1">
                <a:solidFill>
                  <a:schemeClr val="dk1"/>
                </a:solidFill>
                <a:latin typeface="Calibri"/>
                <a:ea typeface="Calibri"/>
                <a:cs typeface="Calibri"/>
                <a:sym typeface="Calibri"/>
              </a:rPr>
              <a:t>spus</a:t>
            </a:r>
            <a:r>
              <a:rPr lang="en-US" sz="2400" b="0" i="0" u="none" strike="noStrike" cap="none" dirty="0">
                <a:solidFill>
                  <a:schemeClr val="dk1"/>
                </a:solidFill>
                <a:latin typeface="Calibri"/>
                <a:ea typeface="Calibri"/>
                <a:cs typeface="Calibri"/>
                <a:sym typeface="Calibri"/>
              </a:rPr>
              <a:t> </a:t>
            </a:r>
            <a:r>
              <a:rPr lang="ro-MD" sz="2400" dirty="0" smtClean="0">
                <a:solidFill>
                  <a:schemeClr val="dk1"/>
                </a:solidFill>
                <a:latin typeface="Calibri"/>
                <a:ea typeface="Calibri"/>
                <a:cs typeface="Calibri"/>
                <a:sym typeface="Calibri"/>
              </a:rPr>
              <a:t>beneficiarul</a:t>
            </a:r>
            <a:r>
              <a:rPr lang="en-US" sz="1400" dirty="0">
                <a:solidFill>
                  <a:srgbClr val="000000"/>
                </a:solidFill>
                <a:latin typeface="Arial"/>
                <a:ea typeface="Calibri"/>
                <a:cs typeface="Arial"/>
                <a:sym typeface="Arial"/>
              </a:rPr>
              <a:t> </a:t>
            </a:r>
            <a:r>
              <a:rPr lang="en-US" sz="2400" dirty="0" err="1">
                <a:solidFill>
                  <a:schemeClr val="dk1"/>
                </a:solidFill>
                <a:latin typeface="Calibri"/>
                <a:ea typeface="Calibri"/>
                <a:cs typeface="Calibri"/>
                <a:sym typeface="Calibri"/>
              </a:rPr>
              <a:t>o</a:t>
            </a:r>
            <a:r>
              <a:rPr lang="en-US" sz="2400" b="0" i="0" u="none" strike="noStrike" cap="none" dirty="0" err="1" smtClean="0">
                <a:solidFill>
                  <a:schemeClr val="dk1"/>
                </a:solidFill>
                <a:latin typeface="Calibri"/>
                <a:ea typeface="Calibri"/>
                <a:cs typeface="Calibri"/>
                <a:sym typeface="Calibri"/>
              </a:rPr>
              <a:t>feră</a:t>
            </a:r>
            <a:r>
              <a:rPr lang="en-US" sz="2400" b="0" i="0" u="none" strike="noStrike" cap="none" dirty="0" smtClean="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o </a:t>
            </a:r>
            <a:r>
              <a:rPr lang="en-US" sz="2400" b="0" i="0" u="none" strike="noStrike" cap="none" dirty="0" err="1">
                <a:solidFill>
                  <a:schemeClr val="dk1"/>
                </a:solidFill>
                <a:latin typeface="Calibri"/>
                <a:ea typeface="Calibri"/>
                <a:cs typeface="Calibri"/>
                <a:sym typeface="Calibri"/>
              </a:rPr>
              <a:t>distribuire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exactă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și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parțială</a:t>
            </a:r>
            <a:r>
              <a:rPr lang="en-US" sz="2400" b="0" i="0" u="none" strike="noStrike" cap="none" dirty="0">
                <a:solidFill>
                  <a:schemeClr val="dk1"/>
                </a:solidFill>
                <a:latin typeface="Calibri"/>
                <a:ea typeface="Calibri"/>
                <a:cs typeface="Calibri"/>
                <a:sym typeface="Calibri"/>
              </a:rPr>
              <a:t> a </a:t>
            </a:r>
            <a:r>
              <a:rPr lang="en-US" sz="2400" b="0" i="0" u="none" strike="noStrike" cap="none" dirty="0" err="1">
                <a:solidFill>
                  <a:schemeClr val="dk1"/>
                </a:solidFill>
                <a:latin typeface="Calibri"/>
                <a:ea typeface="Calibri"/>
                <a:cs typeface="Calibri"/>
                <a:sym typeface="Calibri"/>
              </a:rPr>
              <a:t>ceea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ce</a:t>
            </a:r>
            <a:r>
              <a:rPr lang="en-US" sz="2400" b="0" i="0" u="none" strike="noStrike" cap="none" dirty="0">
                <a:solidFill>
                  <a:schemeClr val="dk1"/>
                </a:solidFill>
                <a:latin typeface="Calibri"/>
                <a:ea typeface="Calibri"/>
                <a:cs typeface="Calibri"/>
                <a:sym typeface="Calibri"/>
              </a:rPr>
              <a:t> a </a:t>
            </a:r>
            <a:r>
              <a:rPr lang="en-US" sz="2400" b="0" i="0" u="none" strike="noStrike" cap="none" dirty="0" err="1">
                <a:solidFill>
                  <a:schemeClr val="dk1"/>
                </a:solidFill>
                <a:latin typeface="Calibri"/>
                <a:ea typeface="Calibri"/>
                <a:cs typeface="Calibri"/>
                <a:sym typeface="Calibri"/>
              </a:rPr>
              <a:t>fost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acoperit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până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prezent</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ro-MD" sz="2400" dirty="0" err="1">
                <a:solidFill>
                  <a:schemeClr val="dk1"/>
                </a:solidFill>
                <a:latin typeface="Calibri"/>
                <a:ea typeface="Calibri"/>
                <a:cs typeface="Calibri"/>
                <a:sym typeface="Calibri"/>
              </a:rPr>
              <a:t>A</a:t>
            </a:r>
            <a:r>
              <a:rPr lang="en-US" sz="2400" b="0" i="0" u="none" strike="noStrike" cap="none" dirty="0" err="1">
                <a:solidFill>
                  <a:schemeClr val="dk1"/>
                </a:solidFill>
                <a:latin typeface="Calibri"/>
                <a:ea typeface="Calibri"/>
                <a:cs typeface="Calibri"/>
                <a:sym typeface="Calibri"/>
              </a:rPr>
              <a:t>jută</a:t>
            </a:r>
            <a:r>
              <a:rPr lang="en-US" sz="2400" b="0" i="0" u="none" strike="noStrike" cap="none" dirty="0">
                <a:solidFill>
                  <a:schemeClr val="dk1"/>
                </a:solidFill>
                <a:latin typeface="Calibri"/>
                <a:ea typeface="Calibri"/>
                <a:cs typeface="Calibri"/>
                <a:sym typeface="Calibri"/>
              </a:rPr>
              <a:t> </a:t>
            </a:r>
            <a:r>
              <a:rPr lang="ro-MD" sz="2400" b="0" i="0" u="none" strike="noStrike" cap="none" dirty="0">
                <a:solidFill>
                  <a:schemeClr val="dk1"/>
                </a:solidFill>
                <a:latin typeface="Calibri"/>
                <a:ea typeface="Calibri"/>
                <a:cs typeface="Calibri"/>
                <a:sym typeface="Calibri"/>
              </a:rPr>
              <a:t>beneficiarii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își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clarifice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propriile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gânduri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și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percepții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și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uneori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determină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privească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problemele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dintr</a:t>
            </a:r>
            <a:r>
              <a:rPr lang="en-US" sz="2400" b="0" i="0" u="none" strike="noStrike" cap="none" dirty="0">
                <a:solidFill>
                  <a:schemeClr val="dk1"/>
                </a:solidFill>
                <a:latin typeface="Calibri"/>
                <a:ea typeface="Calibri"/>
                <a:cs typeface="Calibri"/>
                <a:sym typeface="Calibri"/>
              </a:rPr>
              <a:t>-un </a:t>
            </a:r>
            <a:r>
              <a:rPr lang="en-US" sz="2400" b="0" i="0" u="none" strike="noStrike" cap="none" dirty="0" err="1">
                <a:solidFill>
                  <a:schemeClr val="dk1"/>
                </a:solidFill>
                <a:latin typeface="Calibri"/>
                <a:ea typeface="Calibri"/>
                <a:cs typeface="Calibri"/>
                <a:sym typeface="Calibri"/>
              </a:rPr>
              <a:t>unghi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ușor</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diferit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grpSp>
        <p:nvGrpSpPr>
          <p:cNvPr id="712" name="Google Shape;712;p49"/>
          <p:cNvGrpSpPr/>
          <p:nvPr/>
        </p:nvGrpSpPr>
        <p:grpSpPr>
          <a:xfrm>
            <a:off x="0" y="0"/>
            <a:ext cx="12192000" cy="6858000"/>
            <a:chOff x="0" y="0"/>
            <a:chExt cx="12192000" cy="6858000"/>
          </a:xfrm>
        </p:grpSpPr>
        <p:grpSp>
          <p:nvGrpSpPr>
            <p:cNvPr id="713" name="Google Shape;713;p49"/>
            <p:cNvGrpSpPr/>
            <p:nvPr/>
          </p:nvGrpSpPr>
          <p:grpSpPr>
            <a:xfrm>
              <a:off x="0" y="0"/>
              <a:ext cx="12192000" cy="792480"/>
              <a:chOff x="0" y="0"/>
              <a:chExt cx="12192000" cy="792480"/>
            </a:xfrm>
          </p:grpSpPr>
          <p:sp>
            <p:nvSpPr>
              <p:cNvPr id="715" name="Google Shape;715;p49"/>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716" name="Google Shape;716;p49"/>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717" name="Google Shape;717;p49"/>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19" name="Google Shape;719;p49"/>
          <p:cNvSpPr txBox="1"/>
          <p:nvPr/>
        </p:nvSpPr>
        <p:spPr>
          <a:xfrm>
            <a:off x="1010966" y="1211066"/>
            <a:ext cx="5791200"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Ascultare</a:t>
            </a:r>
            <a:endParaRPr sz="1400" b="0" i="0" u="none" strike="noStrike" cap="none">
              <a:solidFill>
                <a:srgbClr val="000000"/>
              </a:solidFill>
              <a:latin typeface="Arial"/>
              <a:ea typeface="Arial"/>
              <a:cs typeface="Arial"/>
              <a:sym typeface="Arial"/>
            </a:endParaRPr>
          </a:p>
        </p:txBody>
      </p:sp>
      <p:graphicFrame>
        <p:nvGraphicFramePr>
          <p:cNvPr id="722" name="Google Shape;720;p49">
            <a:extLst>
              <a:ext uri="{FF2B5EF4-FFF2-40B4-BE49-F238E27FC236}">
                <a16:creationId xmlns:a16="http://schemas.microsoft.com/office/drawing/2014/main" id="{15E2DE79-F6AE-2446-F595-236D4FE00BD2}"/>
              </a:ext>
            </a:extLst>
          </p:cNvPr>
          <p:cNvGraphicFramePr/>
          <p:nvPr>
            <p:extLst>
              <p:ext uri="{D42A27DB-BD31-4B8C-83A1-F6EECF244321}">
                <p14:modId xmlns:p14="http://schemas.microsoft.com/office/powerpoint/2010/main" val="1033374444"/>
              </p:ext>
            </p:extLst>
          </p:nvPr>
        </p:nvGraphicFramePr>
        <p:xfrm>
          <a:off x="1132100" y="2181925"/>
          <a:ext cx="9927900" cy="382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grpSp>
        <p:nvGrpSpPr>
          <p:cNvPr id="1271" name="Google Shape;1271;p89"/>
          <p:cNvGrpSpPr/>
          <p:nvPr/>
        </p:nvGrpSpPr>
        <p:grpSpPr>
          <a:xfrm>
            <a:off x="0" y="0"/>
            <a:ext cx="21749991" cy="6959417"/>
            <a:chOff x="0" y="0"/>
            <a:chExt cx="21749991" cy="6959417"/>
          </a:xfrm>
        </p:grpSpPr>
        <p:grpSp>
          <p:nvGrpSpPr>
            <p:cNvPr id="1272" name="Google Shape;1272;p89"/>
            <p:cNvGrpSpPr/>
            <p:nvPr/>
          </p:nvGrpSpPr>
          <p:grpSpPr>
            <a:xfrm>
              <a:off x="0" y="0"/>
              <a:ext cx="12192000" cy="969332"/>
              <a:chOff x="0" y="0"/>
              <a:chExt cx="12192000" cy="969332"/>
            </a:xfrm>
          </p:grpSpPr>
          <p:sp>
            <p:nvSpPr>
              <p:cNvPr id="1273" name="Google Shape;1273;p89"/>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274" name="Google Shape;1274;p89"/>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275" name="Google Shape;1275;p89"/>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276" name="Google Shape;1276;p89"/>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7" name="Google Shape;1277;p89"/>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278" name="Google Shape;1278;p89"/>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Rezumatul</a:t>
            </a:r>
            <a:endParaRPr sz="1400" b="0" i="0" u="none" strike="noStrike" cap="none">
              <a:solidFill>
                <a:srgbClr val="000000"/>
              </a:solidFill>
              <a:latin typeface="Arial"/>
              <a:ea typeface="Arial"/>
              <a:cs typeface="Arial"/>
              <a:sym typeface="Arial"/>
            </a:endParaRPr>
          </a:p>
        </p:txBody>
      </p:sp>
      <p:sp>
        <p:nvSpPr>
          <p:cNvPr id="1279" name="Google Shape;1279;p89"/>
          <p:cNvSpPr txBox="1"/>
          <p:nvPr/>
        </p:nvSpPr>
        <p:spPr>
          <a:xfrm>
            <a:off x="1036320" y="2044697"/>
            <a:ext cx="9623160" cy="428588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CABE3"/>
              </a:buClr>
              <a:buSzPts val="2800"/>
              <a:buFont typeface="Arial"/>
              <a:buNone/>
            </a:pPr>
            <a:r>
              <a:rPr lang="ro-MD" sz="2400" b="1" dirty="0">
                <a:solidFill>
                  <a:schemeClr val="dk1"/>
                </a:solidFill>
                <a:latin typeface="Calibri"/>
                <a:ea typeface="Calibri"/>
                <a:cs typeface="Calibri"/>
                <a:sym typeface="Calibri"/>
              </a:rPr>
              <a:t>Potrivit</a:t>
            </a:r>
            <a:r>
              <a:rPr lang="en-US" sz="24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a:solidFill>
                  <a:schemeClr val="dk1"/>
                </a:solidFill>
                <a:latin typeface="Calibri"/>
                <a:ea typeface="Calibri"/>
                <a:cs typeface="Calibri"/>
                <a:sym typeface="Calibri"/>
              </a:rPr>
              <a:t>se utilizează pentru a începe o nouă sesiune prin rezumarea punctelor discutate în sesiunea anterioară</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a:solidFill>
                  <a:schemeClr val="dk1"/>
                </a:solidFill>
                <a:latin typeface="Calibri"/>
                <a:ea typeface="Calibri"/>
                <a:cs typeface="Calibri"/>
                <a:sym typeface="Calibri"/>
              </a:rPr>
              <a:t>pentru trecerea la tema următoare în timpul sesiunii</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pun</a:t>
            </a:r>
            <a:r>
              <a:rPr lang="ro-RO" sz="2400" b="0" i="0" u="none" strike="noStrike" cap="none" dirty="0">
                <a:solidFill>
                  <a:schemeClr val="dk1"/>
                </a:solidFill>
                <a:latin typeface="Calibri"/>
                <a:ea typeface="Calibri"/>
                <a:cs typeface="Calibri"/>
                <a:sym typeface="Calibri"/>
              </a:rPr>
              <a:t>ă încă o dată accentul pe atenție</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Arial"/>
              <a:buChar char="•"/>
            </a:pPr>
            <a:r>
              <a:rPr lang="en-US" sz="2400" b="0" i="0" u="none" strike="noStrike" cap="none" dirty="0">
                <a:solidFill>
                  <a:schemeClr val="dk1"/>
                </a:solidFill>
                <a:latin typeface="Calibri"/>
                <a:ea typeface="Calibri"/>
                <a:cs typeface="Calibri"/>
                <a:sym typeface="Calibri"/>
              </a:rPr>
              <a:t>pentru încheierea sesiunii</a:t>
            </a:r>
            <a:endParaRPr sz="1400" b="0" i="0" u="none" strike="noStrike" cap="none" dirty="0">
              <a:solidFill>
                <a:srgbClr val="000000"/>
              </a:solidFill>
              <a:latin typeface="Arial"/>
              <a:ea typeface="Arial"/>
              <a:cs typeface="Arial"/>
              <a:sym typeface="Arial"/>
            </a:endParaRPr>
          </a:p>
          <a:p>
            <a:pPr marL="342900" marR="0" lvl="0" indent="-165100" algn="l" rtl="0">
              <a:lnSpc>
                <a:spcPct val="90000"/>
              </a:lnSpc>
              <a:spcBef>
                <a:spcPts val="0"/>
              </a:spcBef>
              <a:spcAft>
                <a:spcPts val="0"/>
              </a:spcAft>
              <a:buClr>
                <a:srgbClr val="1CABE3"/>
              </a:buClr>
              <a:buSzPts val="28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grpSp>
        <p:nvGrpSpPr>
          <p:cNvPr id="1284" name="Google Shape;1284;p90"/>
          <p:cNvGrpSpPr/>
          <p:nvPr/>
        </p:nvGrpSpPr>
        <p:grpSpPr>
          <a:xfrm>
            <a:off x="0" y="0"/>
            <a:ext cx="21749991" cy="6959417"/>
            <a:chOff x="0" y="0"/>
            <a:chExt cx="21749991" cy="6959417"/>
          </a:xfrm>
        </p:grpSpPr>
        <p:grpSp>
          <p:nvGrpSpPr>
            <p:cNvPr id="1285" name="Google Shape;1285;p90"/>
            <p:cNvGrpSpPr/>
            <p:nvPr/>
          </p:nvGrpSpPr>
          <p:grpSpPr>
            <a:xfrm>
              <a:off x="0" y="0"/>
              <a:ext cx="12192000" cy="969332"/>
              <a:chOff x="0" y="0"/>
              <a:chExt cx="12192000" cy="969332"/>
            </a:xfrm>
          </p:grpSpPr>
          <p:sp>
            <p:nvSpPr>
              <p:cNvPr id="1286" name="Google Shape;1286;p90"/>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287" name="Google Shape;1287;p90"/>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288" name="Google Shape;1288;p90"/>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289" name="Google Shape;1289;p90"/>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0" name="Google Shape;1290;p90"/>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291" name="Google Shape;1291;p90"/>
          <p:cNvSpPr txBox="1"/>
          <p:nvPr/>
        </p:nvSpPr>
        <p:spPr>
          <a:xfrm>
            <a:off x="1132114" y="3354010"/>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dirty="0">
                <a:solidFill>
                  <a:schemeClr val="dk1"/>
                </a:solidFill>
                <a:latin typeface="Calibri"/>
                <a:ea typeface="Calibri"/>
                <a:cs typeface="Calibri"/>
                <a:sym typeface="Calibri"/>
              </a:rPr>
              <a:t>2.</a:t>
            </a:r>
            <a:r>
              <a:rPr lang="ro-RO" sz="3200" b="1" i="0" u="none" strike="noStrike" cap="none" dirty="0">
                <a:solidFill>
                  <a:schemeClr val="dk1"/>
                </a:solidFill>
                <a:latin typeface="Calibri"/>
                <a:ea typeface="Calibri"/>
                <a:cs typeface="Calibri"/>
                <a:sym typeface="Calibri"/>
              </a:rPr>
              <a:t> </a:t>
            </a:r>
            <a:r>
              <a:rPr lang="en-US" sz="3200" b="1" i="0" u="none" strike="noStrike" cap="none" dirty="0" err="1">
                <a:solidFill>
                  <a:schemeClr val="dk1"/>
                </a:solidFill>
                <a:latin typeface="Calibri"/>
                <a:ea typeface="Calibri"/>
                <a:cs typeface="Calibri"/>
                <a:sym typeface="Calibri"/>
              </a:rPr>
              <a:t>Abilități</a:t>
            </a:r>
            <a:r>
              <a:rPr lang="en-US" sz="3200" b="1" i="0" u="none" strike="noStrike" cap="none" dirty="0">
                <a:solidFill>
                  <a:schemeClr val="dk1"/>
                </a:solidFill>
                <a:latin typeface="Calibri"/>
                <a:ea typeface="Calibri"/>
                <a:cs typeface="Calibri"/>
                <a:sym typeface="Calibri"/>
              </a:rPr>
              <a:t> de </a:t>
            </a:r>
            <a:r>
              <a:rPr lang="en-US" sz="3200" b="1" i="0" u="none" strike="noStrike" cap="none" dirty="0" err="1">
                <a:solidFill>
                  <a:schemeClr val="dk1"/>
                </a:solidFill>
                <a:latin typeface="Calibri"/>
                <a:ea typeface="Calibri"/>
                <a:cs typeface="Calibri"/>
                <a:sym typeface="Calibri"/>
              </a:rPr>
              <a:t>bază</a:t>
            </a:r>
            <a:r>
              <a:rPr lang="en-US" sz="3200" b="1" i="0" u="none" strike="noStrike" cap="none" dirty="0">
                <a:solidFill>
                  <a:schemeClr val="dk1"/>
                </a:solidFill>
                <a:latin typeface="Calibri"/>
                <a:ea typeface="Calibri"/>
                <a:cs typeface="Calibri"/>
                <a:sym typeface="Calibri"/>
              </a:rPr>
              <a:t> de </a:t>
            </a:r>
            <a:r>
              <a:rPr lang="en-US" sz="3200" b="1" i="0" u="none" strike="noStrike" cap="none" dirty="0" err="1">
                <a:solidFill>
                  <a:schemeClr val="dk1"/>
                </a:solidFill>
                <a:latin typeface="Calibri"/>
                <a:ea typeface="Calibri"/>
                <a:cs typeface="Calibri"/>
                <a:sym typeface="Calibri"/>
              </a:rPr>
              <a:t>intervievare</a:t>
            </a:r>
            <a:r>
              <a:rPr lang="en-US" sz="3200" b="1" i="0" u="none" strike="noStrike" cap="none" dirty="0">
                <a:solidFill>
                  <a:schemeClr val="dk1"/>
                </a:solidFill>
                <a:latin typeface="Calibri"/>
                <a:ea typeface="Calibri"/>
                <a:cs typeface="Calibri"/>
                <a:sym typeface="Calibri"/>
              </a:rPr>
              <a:t> </a:t>
            </a:r>
            <a:r>
              <a:rPr lang="en-US" sz="3200" b="1" i="0" u="none" strike="noStrike" cap="none" dirty="0" err="1">
                <a:solidFill>
                  <a:schemeClr val="dk1"/>
                </a:solidFill>
                <a:latin typeface="Calibri"/>
                <a:ea typeface="Calibri"/>
                <a:cs typeface="Calibri"/>
                <a:sym typeface="Calibri"/>
              </a:rPr>
              <a:t>pentru</a:t>
            </a:r>
            <a:r>
              <a:rPr lang="en-US" sz="3200" b="1" i="0" u="none" strike="noStrike" cap="none" dirty="0">
                <a:solidFill>
                  <a:schemeClr val="dk1"/>
                </a:solidFill>
                <a:latin typeface="Calibri"/>
                <a:ea typeface="Calibri"/>
                <a:cs typeface="Calibri"/>
                <a:sym typeface="Calibri"/>
              </a:rPr>
              <a:t> </a:t>
            </a:r>
            <a:r>
              <a:rPr lang="ro-RO" sz="3200" b="1" dirty="0">
                <a:solidFill>
                  <a:schemeClr val="dk1"/>
                </a:solidFill>
                <a:latin typeface="Calibri"/>
                <a:ea typeface="Calibri"/>
                <a:cs typeface="Calibri"/>
                <a:sym typeface="Calibri"/>
              </a:rPr>
              <a:t>interacțiunea cu beneficiarul</a:t>
            </a:r>
            <a:endParaRPr lang="en-US" sz="3200" b="1" i="0" u="none" strike="noStrike" cap="none" dirty="0">
              <a:solidFill>
                <a:schemeClr val="dk1"/>
              </a:solidFill>
              <a:latin typeface="Calibri"/>
              <a:ea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grpSp>
        <p:nvGrpSpPr>
          <p:cNvPr id="1297" name="Google Shape;1297;p91"/>
          <p:cNvGrpSpPr/>
          <p:nvPr/>
        </p:nvGrpSpPr>
        <p:grpSpPr>
          <a:xfrm>
            <a:off x="0" y="0"/>
            <a:ext cx="21749991" cy="6959417"/>
            <a:chOff x="0" y="0"/>
            <a:chExt cx="21749991" cy="6959417"/>
          </a:xfrm>
        </p:grpSpPr>
        <p:grpSp>
          <p:nvGrpSpPr>
            <p:cNvPr id="1298" name="Google Shape;1298;p91"/>
            <p:cNvGrpSpPr/>
            <p:nvPr/>
          </p:nvGrpSpPr>
          <p:grpSpPr>
            <a:xfrm>
              <a:off x="0" y="0"/>
              <a:ext cx="12192000" cy="969332"/>
              <a:chOff x="0" y="0"/>
              <a:chExt cx="12192000" cy="969332"/>
            </a:xfrm>
          </p:grpSpPr>
          <p:sp>
            <p:nvSpPr>
              <p:cNvPr id="1299" name="Google Shape;1299;p91"/>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300" name="Google Shape;1300;p91"/>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01" name="Google Shape;1301;p91"/>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302" name="Google Shape;1302;p91"/>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3" name="Google Shape;1303;p91"/>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304" name="Google Shape;1304;p91"/>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Exercițiu</a:t>
            </a:r>
            <a:endParaRPr lang="en-US" sz="3200" b="1" i="0" u="none" strike="noStrike" cap="none">
              <a:solidFill>
                <a:srgbClr val="1CABE3"/>
              </a:solidFill>
              <a:latin typeface="Calibri"/>
              <a:ea typeface="Calibri"/>
              <a:cs typeface="Calibri"/>
            </a:endParaRPr>
          </a:p>
        </p:txBody>
      </p:sp>
      <p:sp>
        <p:nvSpPr>
          <p:cNvPr id="1305" name="Google Shape;1305;p91"/>
          <p:cNvSpPr txBox="1"/>
          <p:nvPr/>
        </p:nvSpPr>
        <p:spPr>
          <a:xfrm>
            <a:off x="1036320" y="2044697"/>
            <a:ext cx="9623160" cy="4285889"/>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rgbClr val="1CABE3"/>
              </a:buClr>
              <a:buSzPts val="2800"/>
              <a:buFont typeface="Courier New"/>
              <a:buChar char="o"/>
            </a:pPr>
            <a:r>
              <a:rPr lang="en-US" sz="2400" b="0" i="0" u="none" strike="noStrike" cap="none" err="1">
                <a:solidFill>
                  <a:schemeClr val="dk1"/>
                </a:solidFill>
                <a:latin typeface="Calibri"/>
                <a:ea typeface="Calibri"/>
                <a:cs typeface="Calibri"/>
                <a:sym typeface="Calibri"/>
              </a:rPr>
              <a:t>Împărțiți-vă</a:t>
            </a:r>
            <a:r>
              <a:rPr lang="en-US" sz="2400" b="0" i="0" u="none" strike="noStrike" cap="none">
                <a:solidFill>
                  <a:schemeClr val="dk1"/>
                </a:solidFill>
                <a:latin typeface="Calibri"/>
                <a:ea typeface="Calibri"/>
                <a:cs typeface="Calibri"/>
                <a:sym typeface="Calibri"/>
              </a:rPr>
              <a:t> </a:t>
            </a:r>
            <a:r>
              <a:rPr lang="en-US" sz="2400" b="0" i="0" u="none" strike="noStrike" cap="none" err="1">
                <a:solidFill>
                  <a:schemeClr val="dk1"/>
                </a:solidFill>
                <a:latin typeface="Calibri"/>
                <a:ea typeface="Calibri"/>
                <a:cs typeface="Calibri"/>
                <a:sym typeface="Calibri"/>
              </a:rPr>
              <a:t>în</a:t>
            </a:r>
            <a:r>
              <a:rPr lang="en-US" sz="2400" b="0" i="0" u="none" strike="noStrike" cap="none">
                <a:solidFill>
                  <a:schemeClr val="dk1"/>
                </a:solidFill>
                <a:latin typeface="Calibri"/>
                <a:ea typeface="Calibri"/>
                <a:cs typeface="Calibri"/>
                <a:sym typeface="Calibri"/>
              </a:rPr>
              <a:t> </a:t>
            </a:r>
            <a:r>
              <a:rPr lang="en-US" sz="2400" b="0" i="0" u="none" strike="noStrike" cap="none" err="1">
                <a:solidFill>
                  <a:schemeClr val="dk1"/>
                </a:solidFill>
                <a:latin typeface="Calibri"/>
                <a:ea typeface="Calibri"/>
                <a:cs typeface="Calibri"/>
                <a:sym typeface="Calibri"/>
              </a:rPr>
              <a:t>grupuri</a:t>
            </a:r>
            <a:r>
              <a:rPr lang="en-US" sz="2400" b="0" i="0" u="none" strike="noStrike" cap="non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a</a:t>
            </a:r>
            <a:r>
              <a:rPr lang="en-US" sz="2400" b="0" i="0" u="none" strike="noStrike" cap="none">
                <a:solidFill>
                  <a:schemeClr val="dk1"/>
                </a:solidFill>
                <a:latin typeface="Calibri"/>
                <a:ea typeface="Calibri"/>
                <a:cs typeface="Calibri"/>
                <a:sym typeface="Calibri"/>
              </a:rPr>
              <a:t> </a:t>
            </a:r>
            <a:r>
              <a:rPr lang="en-US" sz="2400" b="0" i="0" u="none" strike="noStrike" cap="none" err="1">
                <a:solidFill>
                  <a:schemeClr val="dk1"/>
                </a:solidFill>
                <a:latin typeface="Calibri"/>
                <a:ea typeface="Calibri"/>
                <a:cs typeface="Calibri"/>
                <a:sym typeface="Calibri"/>
              </a:rPr>
              <a:t>câte</a:t>
            </a:r>
            <a:r>
              <a:rPr lang="en-US" sz="2400" b="0" i="0" u="none" strike="noStrike" cap="none">
                <a:solidFill>
                  <a:schemeClr val="dk1"/>
                </a:solidFill>
                <a:latin typeface="Calibri"/>
                <a:ea typeface="Calibri"/>
                <a:cs typeface="Calibri"/>
                <a:sym typeface="Calibri"/>
              </a:rPr>
              <a:t> </a:t>
            </a:r>
            <a:r>
              <a:rPr lang="en-US" sz="2400" b="0" i="0" u="none" strike="noStrike" cap="none" err="1">
                <a:solidFill>
                  <a:schemeClr val="dk1"/>
                </a:solidFill>
                <a:latin typeface="Calibri"/>
                <a:ea typeface="Calibri"/>
                <a:cs typeface="Calibri"/>
                <a:sym typeface="Calibri"/>
              </a:rPr>
              <a:t>doi</a:t>
            </a:r>
            <a:r>
              <a:rPr lang="en-US"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a:p>
            <a:pPr marL="457200" marR="0" lvl="0" indent="0" algn="l" rtl="0">
              <a:lnSpc>
                <a:spcPct val="90000"/>
              </a:lnSpc>
              <a:spcBef>
                <a:spcPts val="0"/>
              </a:spcBef>
              <a:spcAft>
                <a:spcPts val="0"/>
              </a:spcAft>
              <a:buNone/>
            </a:pPr>
            <a:endParaRPr sz="240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2800"/>
              <a:buFont typeface="Courier New"/>
              <a:buChar char="o"/>
            </a:pPr>
            <a:r>
              <a:rPr lang="en-US" sz="2400" b="0" i="0" u="none" strike="noStrike" cap="none" err="1">
                <a:solidFill>
                  <a:schemeClr val="dk1"/>
                </a:solidFill>
                <a:latin typeface="Calibri"/>
                <a:ea typeface="Calibri"/>
                <a:cs typeface="Calibri"/>
                <a:sym typeface="Calibri"/>
              </a:rPr>
              <a:t>Unul</a:t>
            </a:r>
            <a:r>
              <a:rPr lang="en-US" sz="2400" b="0" i="0" u="none" strike="noStrike" cap="none">
                <a:solidFill>
                  <a:schemeClr val="dk1"/>
                </a:solidFill>
                <a:latin typeface="Calibri"/>
                <a:ea typeface="Calibri"/>
                <a:cs typeface="Calibri"/>
                <a:sym typeface="Calibri"/>
              </a:rPr>
              <a:t> </a:t>
            </a:r>
            <a:r>
              <a:rPr lang="en-US" sz="2400" b="0" i="0" u="none" strike="noStrike" cap="none" err="1">
                <a:solidFill>
                  <a:schemeClr val="dk1"/>
                </a:solidFill>
                <a:latin typeface="Calibri"/>
                <a:ea typeface="Calibri"/>
                <a:cs typeface="Calibri"/>
                <a:sym typeface="Calibri"/>
              </a:rPr>
              <a:t>va</a:t>
            </a:r>
            <a:r>
              <a:rPr lang="en-US" sz="2400" b="0" i="0" u="none" strike="noStrike" cap="none">
                <a:solidFill>
                  <a:schemeClr val="dk1"/>
                </a:solidFill>
                <a:latin typeface="Calibri"/>
                <a:ea typeface="Calibri"/>
                <a:cs typeface="Calibri"/>
                <a:sym typeface="Calibri"/>
              </a:rPr>
              <a:t> fi </a:t>
            </a:r>
            <a:r>
              <a:rPr lang="en-US" sz="2400" b="0" i="0" u="none" strike="noStrike" cap="none" err="1">
                <a:solidFill>
                  <a:schemeClr val="dk1"/>
                </a:solidFill>
                <a:latin typeface="Calibri"/>
                <a:ea typeface="Calibri"/>
                <a:cs typeface="Calibri"/>
                <a:sym typeface="Calibri"/>
              </a:rPr>
              <a:t>vorbitorul</a:t>
            </a:r>
            <a:r>
              <a:rPr lang="en-US" sz="2400">
                <a:solidFill>
                  <a:schemeClr val="dk1"/>
                </a:solidFill>
                <a:latin typeface="Calibri"/>
                <a:ea typeface="Calibri"/>
                <a:cs typeface="Calibri"/>
                <a:sym typeface="Calibri"/>
              </a:rPr>
              <a:t>, </a:t>
            </a:r>
            <a:r>
              <a:rPr lang="en-US" sz="2400" err="1">
                <a:solidFill>
                  <a:schemeClr val="dk1"/>
                </a:solidFill>
                <a:latin typeface="Calibri"/>
                <a:ea typeface="Calibri"/>
                <a:cs typeface="Calibri"/>
                <a:sym typeface="Calibri"/>
              </a:rPr>
              <a:t>iar</a:t>
            </a:r>
            <a:r>
              <a:rPr lang="en-US" sz="2400">
                <a:solidFill>
                  <a:schemeClr val="dk1"/>
                </a:solidFill>
                <a:latin typeface="Calibri"/>
                <a:ea typeface="Calibri"/>
                <a:cs typeface="Calibri"/>
                <a:sym typeface="Calibri"/>
              </a:rPr>
              <a:t> </a:t>
            </a:r>
            <a:r>
              <a:rPr lang="en-US" sz="2400" b="0" i="0" u="none" strike="noStrike" cap="none" err="1">
                <a:solidFill>
                  <a:schemeClr val="dk1"/>
                </a:solidFill>
                <a:latin typeface="Calibri"/>
                <a:ea typeface="Calibri"/>
                <a:cs typeface="Calibri"/>
                <a:sym typeface="Calibri"/>
              </a:rPr>
              <a:t>celălalt</a:t>
            </a:r>
            <a:r>
              <a:rPr lang="en-US" sz="2400" b="0" i="0" u="none" strike="noStrike" cap="none">
                <a:solidFill>
                  <a:schemeClr val="dk1"/>
                </a:solidFill>
                <a:latin typeface="Calibri"/>
                <a:ea typeface="Calibri"/>
                <a:cs typeface="Calibri"/>
                <a:sym typeface="Calibri"/>
              </a:rPr>
              <a:t> </a:t>
            </a:r>
            <a:r>
              <a:rPr lang="en-US" sz="2400" b="0" i="0" u="none" strike="noStrike" cap="none" err="1">
                <a:solidFill>
                  <a:schemeClr val="dk1"/>
                </a:solidFill>
                <a:latin typeface="Calibri"/>
                <a:ea typeface="Calibri"/>
                <a:cs typeface="Calibri"/>
                <a:sym typeface="Calibri"/>
              </a:rPr>
              <a:t>va</a:t>
            </a:r>
            <a:r>
              <a:rPr lang="en-US" sz="2400" b="0" i="0" u="none" strike="noStrike" cap="none">
                <a:solidFill>
                  <a:schemeClr val="dk1"/>
                </a:solidFill>
                <a:latin typeface="Calibri"/>
                <a:ea typeface="Calibri"/>
                <a:cs typeface="Calibri"/>
                <a:sym typeface="Calibri"/>
              </a:rPr>
              <a:t> fi </a:t>
            </a:r>
            <a:r>
              <a:rPr lang="en-US" sz="2400" b="0" i="0" u="none" strike="noStrike" cap="none" err="1">
                <a:solidFill>
                  <a:schemeClr val="dk1"/>
                </a:solidFill>
                <a:latin typeface="Calibri"/>
                <a:ea typeface="Calibri"/>
                <a:cs typeface="Calibri"/>
                <a:sym typeface="Calibri"/>
              </a:rPr>
              <a:t>ascultătorul</a:t>
            </a:r>
            <a:r>
              <a:rPr lang="en-US" sz="2400" b="0" i="0" u="none" strike="noStrike" cap="none">
                <a:solidFill>
                  <a:schemeClr val="dk1"/>
                </a:solidFill>
                <a:latin typeface="Calibri"/>
                <a:ea typeface="Calibri"/>
                <a:cs typeface="Calibri"/>
                <a:sym typeface="Calibri"/>
              </a:rPr>
              <a:t>. </a:t>
            </a:r>
            <a:endParaRPr lang="en-US" sz="1400" b="0" i="0" u="none" strike="noStrike" cap="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grpSp>
        <p:nvGrpSpPr>
          <p:cNvPr id="1310" name="Google Shape;1310;p92"/>
          <p:cNvGrpSpPr/>
          <p:nvPr/>
        </p:nvGrpSpPr>
        <p:grpSpPr>
          <a:xfrm>
            <a:off x="0" y="0"/>
            <a:ext cx="21749991" cy="6959417"/>
            <a:chOff x="0" y="0"/>
            <a:chExt cx="21749991" cy="6959417"/>
          </a:xfrm>
        </p:grpSpPr>
        <p:grpSp>
          <p:nvGrpSpPr>
            <p:cNvPr id="1311" name="Google Shape;1311;p92"/>
            <p:cNvGrpSpPr/>
            <p:nvPr/>
          </p:nvGrpSpPr>
          <p:grpSpPr>
            <a:xfrm>
              <a:off x="0" y="0"/>
              <a:ext cx="12192000" cy="969332"/>
              <a:chOff x="0" y="0"/>
              <a:chExt cx="12192000" cy="969332"/>
            </a:xfrm>
          </p:grpSpPr>
          <p:sp>
            <p:nvSpPr>
              <p:cNvPr id="1312" name="Google Shape;1312;p92"/>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313" name="Google Shape;1313;p92"/>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14" name="Google Shape;1314;p92"/>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315" name="Google Shape;1315;p92"/>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6" name="Google Shape;1316;p92"/>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317" name="Google Shape;1317;p92"/>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Exercițiu în perechi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Partea A</a:t>
            </a:r>
            <a:endParaRPr sz="1400" b="0" i="0" u="none" strike="noStrike" cap="none">
              <a:solidFill>
                <a:srgbClr val="000000"/>
              </a:solidFill>
              <a:latin typeface="Arial"/>
              <a:ea typeface="Arial"/>
              <a:cs typeface="Arial"/>
              <a:sym typeface="Arial"/>
            </a:endParaRPr>
          </a:p>
        </p:txBody>
      </p:sp>
      <p:sp>
        <p:nvSpPr>
          <p:cNvPr id="1318" name="Google Shape;1318;p92"/>
          <p:cNvSpPr txBox="1"/>
          <p:nvPr/>
        </p:nvSpPr>
        <p:spPr>
          <a:xfrm>
            <a:off x="1036325" y="2044700"/>
            <a:ext cx="9623100" cy="4813200"/>
          </a:xfrm>
          <a:prstGeom prst="rect">
            <a:avLst/>
          </a:prstGeom>
          <a:noFill/>
          <a:ln>
            <a:noFill/>
          </a:ln>
        </p:spPr>
        <p:txBody>
          <a:bodyPr spcFirstLastPara="1" wrap="square" lIns="91425" tIns="45700" rIns="91425" bIns="45700" anchor="t" anchorCtr="0">
            <a:normAutofit/>
          </a:bodyPr>
          <a:lstStyle/>
          <a:p>
            <a:pPr marL="342900" marR="0" lvl="0" indent="-304800" algn="l" rtl="0">
              <a:lnSpc>
                <a:spcPct val="90000"/>
              </a:lnSpc>
              <a:spcBef>
                <a:spcPts val="0"/>
              </a:spcBef>
              <a:spcAft>
                <a:spcPts val="0"/>
              </a:spcAft>
              <a:buClr>
                <a:srgbClr val="1CABE3"/>
              </a:buClr>
              <a:buSzPts val="2200"/>
              <a:buFont typeface="Courier New"/>
              <a:buChar char="o"/>
            </a:pPr>
            <a:r>
              <a:rPr lang="en-US" sz="2200" b="1" i="0" u="none" strike="noStrike" cap="none">
                <a:solidFill>
                  <a:schemeClr val="dk1"/>
                </a:solidFill>
                <a:latin typeface="Calibri"/>
                <a:ea typeface="Calibri"/>
                <a:cs typeface="Calibri"/>
                <a:sym typeface="Calibri"/>
              </a:rPr>
              <a:t>VORBITOR: </a:t>
            </a:r>
            <a:endParaRPr sz="22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1CABE3"/>
              </a:buClr>
              <a:buSzPts val="2800"/>
              <a:buFont typeface="Arial"/>
              <a:buNone/>
            </a:pPr>
            <a:r>
              <a:rPr lang="en-US" sz="2200" b="0" i="0" u="none" strike="noStrike" cap="none">
                <a:solidFill>
                  <a:schemeClr val="dk1"/>
                </a:solidFill>
                <a:latin typeface="Calibri"/>
                <a:ea typeface="Calibri"/>
                <a:cs typeface="Calibri"/>
                <a:sym typeface="Calibri"/>
              </a:rPr>
              <a:t>Spuneți-i ascultătorului despre un comportament pe care sunteți interesat să îl schimbați/îmbunătățiți, dar încă nu ați luat nicio măsură în acest sens. (De exemplu, să dormiți mai mult, să mâncați mai sănătos, să începeți o rutină de exerciții etc.)</a:t>
            </a:r>
            <a:endParaRPr sz="2200" b="0" i="0" u="none" strike="noStrike" cap="none">
              <a:solidFill>
                <a:srgbClr val="000000"/>
              </a:solidFill>
              <a:latin typeface="Arial"/>
              <a:ea typeface="Arial"/>
              <a:cs typeface="Arial"/>
              <a:sym typeface="Arial"/>
            </a:endParaRPr>
          </a:p>
          <a:p>
            <a:pPr marL="0" marR="0" lvl="0" indent="457200" algn="l" rtl="0">
              <a:lnSpc>
                <a:spcPct val="90000"/>
              </a:lnSpc>
              <a:spcBef>
                <a:spcPts val="0"/>
              </a:spcBef>
              <a:spcAft>
                <a:spcPts val="0"/>
              </a:spcAft>
              <a:buClr>
                <a:srgbClr val="1CABE3"/>
              </a:buClr>
              <a:buSzPts val="2800"/>
              <a:buFont typeface="Arial"/>
              <a:buNone/>
            </a:pPr>
            <a:endParaRPr sz="2200" b="0" i="0" u="none" strike="noStrike" cap="none">
              <a:solidFill>
                <a:schemeClr val="dk1"/>
              </a:solidFill>
              <a:latin typeface="Calibri"/>
              <a:ea typeface="Calibri"/>
              <a:cs typeface="Calibri"/>
              <a:sym typeface="Calibri"/>
            </a:endParaRPr>
          </a:p>
          <a:p>
            <a:pPr marL="342900" marR="0" lvl="0" indent="-304800" algn="l" rtl="0">
              <a:lnSpc>
                <a:spcPct val="90000"/>
              </a:lnSpc>
              <a:spcBef>
                <a:spcPts val="0"/>
              </a:spcBef>
              <a:spcAft>
                <a:spcPts val="0"/>
              </a:spcAft>
              <a:buClr>
                <a:srgbClr val="1CABE3"/>
              </a:buClr>
              <a:buSzPts val="2200"/>
              <a:buFont typeface="Courier New"/>
              <a:buChar char="o"/>
            </a:pPr>
            <a:r>
              <a:rPr lang="en-US" sz="2200" b="1" i="0" u="none" strike="noStrike" cap="none">
                <a:solidFill>
                  <a:schemeClr val="dk1"/>
                </a:solidFill>
                <a:latin typeface="Calibri"/>
                <a:ea typeface="Calibri"/>
                <a:cs typeface="Calibri"/>
                <a:sym typeface="Calibri"/>
              </a:rPr>
              <a:t>ASCULTĂTOR: </a:t>
            </a:r>
            <a:endParaRPr sz="22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1CABE3"/>
              </a:buClr>
              <a:buSzPts val="2800"/>
              <a:buFont typeface="Arial"/>
              <a:buNone/>
            </a:pPr>
            <a:r>
              <a:rPr lang="en-US" sz="2200" b="0" i="0" u="none" strike="noStrike" cap="none">
                <a:solidFill>
                  <a:schemeClr val="dk1"/>
                </a:solidFill>
                <a:latin typeface="Calibri"/>
                <a:ea typeface="Calibri"/>
                <a:cs typeface="Calibri"/>
                <a:sym typeface="Calibri"/>
              </a:rPr>
              <a:t>După ce vorbitorul v-a împărtășit comportamentul, veți răspunde cu următorii pași:</a:t>
            </a:r>
            <a:endParaRPr sz="2200" b="0" i="0" u="none" strike="noStrike" cap="none">
              <a:solidFill>
                <a:srgbClr val="000000"/>
              </a:solidFill>
              <a:latin typeface="Arial"/>
              <a:ea typeface="Arial"/>
              <a:cs typeface="Arial"/>
              <a:sym typeface="Arial"/>
            </a:endParaRPr>
          </a:p>
          <a:p>
            <a:pPr marL="685800" marR="0" lvl="0" indent="-304800" algn="l" rtl="0">
              <a:lnSpc>
                <a:spcPct val="90000"/>
              </a:lnSpc>
              <a:spcBef>
                <a:spcPts val="0"/>
              </a:spcBef>
              <a:spcAft>
                <a:spcPts val="0"/>
              </a:spcAft>
              <a:buClr>
                <a:srgbClr val="1CABE3"/>
              </a:buClr>
              <a:buSzPts val="2200"/>
              <a:buFont typeface="Arial"/>
              <a:buChar char="•"/>
            </a:pPr>
            <a:r>
              <a:rPr lang="en-US" sz="2200" b="0" i="0" u="none" strike="noStrike" cap="none">
                <a:solidFill>
                  <a:schemeClr val="dk1"/>
                </a:solidFill>
                <a:latin typeface="Calibri"/>
                <a:ea typeface="Calibri"/>
                <a:cs typeface="Calibri"/>
                <a:sym typeface="Calibri"/>
              </a:rPr>
              <a:t>Explicați de ce vorbitorul ar trebui să facă această schimbare.</a:t>
            </a:r>
            <a:endParaRPr sz="2200" b="0" i="0" u="none" strike="noStrike" cap="none">
              <a:solidFill>
                <a:srgbClr val="000000"/>
              </a:solidFill>
              <a:latin typeface="Arial"/>
              <a:ea typeface="Arial"/>
              <a:cs typeface="Arial"/>
              <a:sym typeface="Arial"/>
            </a:endParaRPr>
          </a:p>
          <a:p>
            <a:pPr marL="685800" marR="0" lvl="0" indent="-304800" algn="l" rtl="0">
              <a:lnSpc>
                <a:spcPct val="90000"/>
              </a:lnSpc>
              <a:spcBef>
                <a:spcPts val="0"/>
              </a:spcBef>
              <a:spcAft>
                <a:spcPts val="0"/>
              </a:spcAft>
              <a:buClr>
                <a:srgbClr val="1CABE3"/>
              </a:buClr>
              <a:buSzPts val="2200"/>
              <a:buFont typeface="Arial"/>
              <a:buChar char="•"/>
            </a:pPr>
            <a:r>
              <a:rPr lang="en-US" sz="2200" b="0" i="0" u="none" strike="noStrike" cap="none">
                <a:solidFill>
                  <a:schemeClr val="dk1"/>
                </a:solidFill>
                <a:latin typeface="Calibri"/>
                <a:ea typeface="Calibri"/>
                <a:cs typeface="Calibri"/>
                <a:sym typeface="Calibri"/>
              </a:rPr>
              <a:t>Dați cel puțin 3 motive pentru a face această schimbare.</a:t>
            </a:r>
            <a:endParaRPr sz="2200" b="0" i="0" u="none" strike="noStrike" cap="none">
              <a:solidFill>
                <a:srgbClr val="000000"/>
              </a:solidFill>
              <a:latin typeface="Arial"/>
              <a:ea typeface="Arial"/>
              <a:cs typeface="Arial"/>
              <a:sym typeface="Arial"/>
            </a:endParaRPr>
          </a:p>
          <a:p>
            <a:pPr marL="685800" marR="0" lvl="0" indent="-304800" algn="l" rtl="0">
              <a:lnSpc>
                <a:spcPct val="90000"/>
              </a:lnSpc>
              <a:spcBef>
                <a:spcPts val="0"/>
              </a:spcBef>
              <a:spcAft>
                <a:spcPts val="0"/>
              </a:spcAft>
              <a:buClr>
                <a:srgbClr val="1CABE3"/>
              </a:buClr>
              <a:buSzPts val="2200"/>
              <a:buFont typeface="Arial"/>
              <a:buChar char="•"/>
            </a:pPr>
            <a:r>
              <a:rPr lang="en-US" sz="2200" b="0" i="0" u="none" strike="noStrike" cap="none">
                <a:solidFill>
                  <a:schemeClr val="dk1"/>
                </a:solidFill>
                <a:latin typeface="Calibri"/>
                <a:ea typeface="Calibri"/>
                <a:cs typeface="Calibri"/>
                <a:sym typeface="Calibri"/>
              </a:rPr>
              <a:t>Spuneți-i vorbitorului cum ar putea face schimbarea.</a:t>
            </a:r>
            <a:endParaRPr sz="2200" b="0" i="0" u="none" strike="noStrike" cap="none">
              <a:solidFill>
                <a:srgbClr val="000000"/>
              </a:solidFill>
              <a:latin typeface="Arial"/>
              <a:ea typeface="Arial"/>
              <a:cs typeface="Arial"/>
              <a:sym typeface="Arial"/>
            </a:endParaRPr>
          </a:p>
          <a:p>
            <a:pPr marL="685800" marR="0" lvl="0" indent="-304800" algn="l" rtl="0">
              <a:lnSpc>
                <a:spcPct val="90000"/>
              </a:lnSpc>
              <a:spcBef>
                <a:spcPts val="0"/>
              </a:spcBef>
              <a:spcAft>
                <a:spcPts val="0"/>
              </a:spcAft>
              <a:buClr>
                <a:srgbClr val="1CABE3"/>
              </a:buClr>
              <a:buSzPts val="2200"/>
              <a:buFont typeface="Arial"/>
              <a:buChar char="•"/>
            </a:pPr>
            <a:r>
              <a:rPr lang="en-US" sz="2200" b="0" i="0" u="none" strike="noStrike" cap="none">
                <a:solidFill>
                  <a:schemeClr val="dk1"/>
                </a:solidFill>
                <a:latin typeface="Calibri"/>
                <a:ea typeface="Calibri"/>
                <a:cs typeface="Calibri"/>
                <a:sym typeface="Calibri"/>
              </a:rPr>
              <a:t>Subliniați cât de importantă este schimbarea.</a:t>
            </a:r>
            <a:endParaRPr sz="2200" b="0" i="0" u="none" strike="noStrike" cap="none">
              <a:solidFill>
                <a:srgbClr val="000000"/>
              </a:solidFill>
              <a:latin typeface="Arial"/>
              <a:ea typeface="Arial"/>
              <a:cs typeface="Arial"/>
              <a:sym typeface="Arial"/>
            </a:endParaRPr>
          </a:p>
          <a:p>
            <a:pPr marL="685800" marR="0" lvl="0" indent="-304800" algn="l" rtl="0">
              <a:lnSpc>
                <a:spcPct val="90000"/>
              </a:lnSpc>
              <a:spcBef>
                <a:spcPts val="0"/>
              </a:spcBef>
              <a:spcAft>
                <a:spcPts val="0"/>
              </a:spcAft>
              <a:buClr>
                <a:srgbClr val="1CABE3"/>
              </a:buClr>
              <a:buSzPts val="2200"/>
              <a:buFont typeface="Arial"/>
              <a:buChar char="•"/>
            </a:pPr>
            <a:r>
              <a:rPr lang="en-US" sz="2200" b="0" i="0" u="none" strike="noStrike" cap="none">
                <a:solidFill>
                  <a:schemeClr val="dk1"/>
                </a:solidFill>
                <a:latin typeface="Calibri"/>
                <a:ea typeface="Calibri"/>
                <a:cs typeface="Calibri"/>
                <a:sym typeface="Calibri"/>
              </a:rPr>
              <a:t>Încercați să convingeți persoana să accepte să facă acest lucru și, dacă întâmpinați "rezistență", repetați pașii de mai sus.</a:t>
            </a:r>
            <a:endParaRPr sz="2200" b="0" i="0" u="none" strike="noStrike" cap="none">
              <a:solidFill>
                <a:srgbClr val="000000"/>
              </a:solidFill>
              <a:latin typeface="Arial"/>
              <a:ea typeface="Arial"/>
              <a:cs typeface="Arial"/>
              <a:sym typeface="Arial"/>
            </a:endParaRPr>
          </a:p>
          <a:p>
            <a:pPr marL="685800" marR="0" lvl="0" indent="-304800" algn="l" rtl="0">
              <a:lnSpc>
                <a:spcPct val="90000"/>
              </a:lnSpc>
              <a:spcBef>
                <a:spcPts val="0"/>
              </a:spcBef>
              <a:spcAft>
                <a:spcPts val="0"/>
              </a:spcAft>
              <a:buClr>
                <a:srgbClr val="1CABE3"/>
              </a:buClr>
              <a:buSzPts val="2200"/>
              <a:buFont typeface="Arial"/>
              <a:buChar char="•"/>
            </a:pPr>
            <a:r>
              <a:rPr lang="en-US" sz="2200" b="0" i="0" u="none" strike="noStrike" cap="none">
                <a:solidFill>
                  <a:schemeClr val="dk1"/>
                </a:solidFill>
                <a:latin typeface="Calibri"/>
                <a:ea typeface="Calibri"/>
                <a:cs typeface="Calibri"/>
                <a:sym typeface="Calibri"/>
              </a:rPr>
              <a:t>După 3 minute, schimbați rolurile. </a:t>
            </a: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grpSp>
        <p:nvGrpSpPr>
          <p:cNvPr id="1323" name="Google Shape;1323;p93"/>
          <p:cNvGrpSpPr/>
          <p:nvPr/>
        </p:nvGrpSpPr>
        <p:grpSpPr>
          <a:xfrm>
            <a:off x="0" y="0"/>
            <a:ext cx="21749991" cy="6959417"/>
            <a:chOff x="0" y="0"/>
            <a:chExt cx="21749991" cy="6959417"/>
          </a:xfrm>
        </p:grpSpPr>
        <p:grpSp>
          <p:nvGrpSpPr>
            <p:cNvPr id="1324" name="Google Shape;1324;p93"/>
            <p:cNvGrpSpPr/>
            <p:nvPr/>
          </p:nvGrpSpPr>
          <p:grpSpPr>
            <a:xfrm>
              <a:off x="0" y="0"/>
              <a:ext cx="12192000" cy="969332"/>
              <a:chOff x="0" y="0"/>
              <a:chExt cx="12192000" cy="969332"/>
            </a:xfrm>
          </p:grpSpPr>
          <p:sp>
            <p:nvSpPr>
              <p:cNvPr id="1325" name="Google Shape;1325;p93"/>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326" name="Google Shape;1326;p93"/>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27" name="Google Shape;1327;p93"/>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328" name="Google Shape;1328;p93"/>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9" name="Google Shape;1329;p93"/>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330" name="Google Shape;1330;p93"/>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Exercițiu în perechi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Partea B</a:t>
            </a:r>
            <a:endParaRPr sz="1400" b="0" i="0" u="none" strike="noStrike" cap="none">
              <a:solidFill>
                <a:srgbClr val="000000"/>
              </a:solidFill>
              <a:latin typeface="Arial"/>
              <a:ea typeface="Arial"/>
              <a:cs typeface="Arial"/>
              <a:sym typeface="Arial"/>
            </a:endParaRPr>
          </a:p>
        </p:txBody>
      </p:sp>
      <p:sp>
        <p:nvSpPr>
          <p:cNvPr id="1331" name="Google Shape;1331;p93"/>
          <p:cNvSpPr txBox="1"/>
          <p:nvPr/>
        </p:nvSpPr>
        <p:spPr>
          <a:xfrm>
            <a:off x="1036320" y="2044697"/>
            <a:ext cx="9623160" cy="4285889"/>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22131" algn="l" rtl="0">
              <a:lnSpc>
                <a:spcPct val="90000"/>
              </a:lnSpc>
              <a:spcBef>
                <a:spcPts val="0"/>
              </a:spcBef>
              <a:spcAft>
                <a:spcPts val="0"/>
              </a:spcAft>
              <a:buClr>
                <a:srgbClr val="1CABE3"/>
              </a:buClr>
              <a:buSzPct val="115948"/>
              <a:buFont typeface="Courier New"/>
              <a:buChar char="o"/>
            </a:pPr>
            <a:r>
              <a:rPr lang="en-US" sz="2508" b="1" i="0" u="none" strike="noStrike" cap="none">
                <a:solidFill>
                  <a:schemeClr val="dk1"/>
                </a:solidFill>
                <a:latin typeface="Calibri"/>
                <a:ea typeface="Calibri"/>
                <a:cs typeface="Calibri"/>
                <a:sym typeface="Calibri"/>
              </a:rPr>
              <a:t>VORBITOR: </a:t>
            </a:r>
            <a:endParaRPr sz="1508"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1CABE3"/>
              </a:buClr>
              <a:buSzPct val="111637"/>
              <a:buFont typeface="Arial"/>
              <a:buNone/>
            </a:pPr>
            <a:r>
              <a:rPr lang="en-US" sz="2508" b="0" i="0" u="none" strike="noStrike" cap="none">
                <a:solidFill>
                  <a:schemeClr val="dk1"/>
                </a:solidFill>
                <a:latin typeface="Calibri"/>
                <a:ea typeface="Calibri"/>
                <a:cs typeface="Calibri"/>
                <a:sym typeface="Calibri"/>
              </a:rPr>
              <a:t>Împărtășiți comportamentul pe care ați dori să îl schimbați.</a:t>
            </a:r>
            <a:endParaRPr sz="1508"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1CABE3"/>
              </a:buClr>
              <a:buSzPct val="111637"/>
              <a:buFont typeface="Arial"/>
              <a:buNone/>
            </a:pPr>
            <a:endParaRPr sz="2508"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1CABE3"/>
              </a:buClr>
              <a:buSzPct val="111637"/>
              <a:buFont typeface="Arial"/>
              <a:buNone/>
            </a:pPr>
            <a:endParaRPr sz="2508" b="0" i="0" u="none" strike="noStrike" cap="none">
              <a:solidFill>
                <a:schemeClr val="dk1"/>
              </a:solidFill>
              <a:latin typeface="Calibri"/>
              <a:ea typeface="Calibri"/>
              <a:cs typeface="Calibri"/>
              <a:sym typeface="Calibri"/>
            </a:endParaRPr>
          </a:p>
          <a:p>
            <a:pPr marL="342900" marR="0" lvl="0" indent="-322131" algn="l" rtl="0">
              <a:lnSpc>
                <a:spcPct val="90000"/>
              </a:lnSpc>
              <a:spcBef>
                <a:spcPts val="0"/>
              </a:spcBef>
              <a:spcAft>
                <a:spcPts val="0"/>
              </a:spcAft>
              <a:buClr>
                <a:srgbClr val="1CABE3"/>
              </a:buClr>
              <a:buSzPct val="115948"/>
              <a:buFont typeface="Courier New"/>
              <a:buChar char="o"/>
            </a:pPr>
            <a:r>
              <a:rPr lang="en-US" sz="2508" b="1" i="0" u="none" strike="noStrike" cap="none">
                <a:solidFill>
                  <a:schemeClr val="dk1"/>
                </a:solidFill>
                <a:latin typeface="Calibri"/>
                <a:ea typeface="Calibri"/>
                <a:cs typeface="Calibri"/>
                <a:sym typeface="Calibri"/>
              </a:rPr>
              <a:t>ASCULTĂTOR: </a:t>
            </a:r>
            <a:endParaRPr sz="1508"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1CABE3"/>
              </a:buClr>
              <a:buSzPct val="111637"/>
              <a:buFont typeface="Arial"/>
              <a:buNone/>
            </a:pPr>
            <a:r>
              <a:rPr lang="en-US" sz="2508" b="0" i="0" u="none" strike="noStrike" cap="none">
                <a:solidFill>
                  <a:schemeClr val="dk1"/>
                </a:solidFill>
                <a:latin typeface="Calibri"/>
                <a:ea typeface="Calibri"/>
                <a:cs typeface="Calibri"/>
                <a:sym typeface="Calibri"/>
              </a:rPr>
              <a:t>De data aceasta, veți asculta și veți pune întrebările deschise enumerate mai jos, cu scopul de a înțelege mai bine motivația vorbitorului pentru schimbare:</a:t>
            </a:r>
            <a:endParaRPr sz="1508" b="0" i="0" u="none" strike="noStrike" cap="none">
              <a:solidFill>
                <a:srgbClr val="000000"/>
              </a:solidFill>
              <a:latin typeface="Arial"/>
              <a:ea typeface="Arial"/>
              <a:cs typeface="Arial"/>
              <a:sym typeface="Arial"/>
            </a:endParaRPr>
          </a:p>
          <a:p>
            <a:pPr marL="685800" marR="0" lvl="0" indent="-322131" algn="l" rtl="0">
              <a:lnSpc>
                <a:spcPct val="90000"/>
              </a:lnSpc>
              <a:spcBef>
                <a:spcPts val="0"/>
              </a:spcBef>
              <a:spcAft>
                <a:spcPts val="0"/>
              </a:spcAft>
              <a:buClr>
                <a:srgbClr val="1CABE3"/>
              </a:buClr>
              <a:buSzPct val="115948"/>
              <a:buFont typeface="Arial"/>
              <a:buChar char="•"/>
            </a:pPr>
            <a:r>
              <a:rPr lang="en-US" sz="2508" b="0" i="0" u="none" strike="noStrike" cap="none">
                <a:solidFill>
                  <a:schemeClr val="dk1"/>
                </a:solidFill>
                <a:latin typeface="Calibri"/>
                <a:ea typeface="Calibri"/>
                <a:cs typeface="Calibri"/>
                <a:sym typeface="Calibri"/>
              </a:rPr>
              <a:t>De ce ați dori să faceți această schimbare?</a:t>
            </a:r>
            <a:endParaRPr sz="1508" b="0" i="0" u="none" strike="noStrike" cap="none">
              <a:solidFill>
                <a:srgbClr val="000000"/>
              </a:solidFill>
              <a:latin typeface="Arial"/>
              <a:ea typeface="Arial"/>
              <a:cs typeface="Arial"/>
              <a:sym typeface="Arial"/>
            </a:endParaRPr>
          </a:p>
          <a:p>
            <a:pPr marL="685800" marR="0" lvl="0" indent="-322131" algn="l" rtl="0">
              <a:lnSpc>
                <a:spcPct val="90000"/>
              </a:lnSpc>
              <a:spcBef>
                <a:spcPts val="0"/>
              </a:spcBef>
              <a:spcAft>
                <a:spcPts val="0"/>
              </a:spcAft>
              <a:buClr>
                <a:srgbClr val="1CABE3"/>
              </a:buClr>
              <a:buSzPct val="115948"/>
              <a:buFont typeface="Arial"/>
              <a:buChar char="•"/>
            </a:pPr>
            <a:r>
              <a:rPr lang="en-US" sz="2508" b="0" i="0" u="none" strike="noStrike" cap="none">
                <a:solidFill>
                  <a:schemeClr val="dk1"/>
                </a:solidFill>
                <a:latin typeface="Calibri"/>
                <a:ea typeface="Calibri"/>
                <a:cs typeface="Calibri"/>
                <a:sym typeface="Calibri"/>
              </a:rPr>
              <a:t>Care sunt unele dintre beneficiile acestei schimbări? </a:t>
            </a:r>
            <a:endParaRPr sz="1508" b="0" i="0" u="none" strike="noStrike" cap="none">
              <a:solidFill>
                <a:srgbClr val="000000"/>
              </a:solidFill>
              <a:latin typeface="Arial"/>
              <a:ea typeface="Arial"/>
              <a:cs typeface="Arial"/>
              <a:sym typeface="Arial"/>
            </a:endParaRPr>
          </a:p>
          <a:p>
            <a:pPr marL="685800" marR="0" lvl="0" indent="-322131" algn="l" rtl="0">
              <a:lnSpc>
                <a:spcPct val="90000"/>
              </a:lnSpc>
              <a:spcBef>
                <a:spcPts val="0"/>
              </a:spcBef>
              <a:spcAft>
                <a:spcPts val="0"/>
              </a:spcAft>
              <a:buClr>
                <a:srgbClr val="1CABE3"/>
              </a:buClr>
              <a:buSzPct val="115948"/>
              <a:buFont typeface="Arial"/>
              <a:buChar char="•"/>
            </a:pPr>
            <a:r>
              <a:rPr lang="en-US" sz="2508" b="0" i="0" u="none" strike="noStrike" cap="none">
                <a:solidFill>
                  <a:schemeClr val="dk1"/>
                </a:solidFill>
                <a:latin typeface="Calibri"/>
                <a:ea typeface="Calibri"/>
                <a:cs typeface="Calibri"/>
                <a:sym typeface="Calibri"/>
              </a:rPr>
              <a:t>Pe o scară de la 1 la 10, cât de important ați spune că este pentru dvs. să faceți această schimbare? De ce nu un [număr mai mic]?</a:t>
            </a:r>
            <a:endParaRPr sz="1508" b="0" i="0" u="none" strike="noStrike" cap="none">
              <a:solidFill>
                <a:srgbClr val="000000"/>
              </a:solidFill>
              <a:latin typeface="Arial"/>
              <a:ea typeface="Arial"/>
              <a:cs typeface="Arial"/>
              <a:sym typeface="Arial"/>
            </a:endParaRPr>
          </a:p>
          <a:p>
            <a:pPr marL="685800" marR="0" lvl="0" indent="-322131" algn="l" rtl="0">
              <a:lnSpc>
                <a:spcPct val="90000"/>
              </a:lnSpc>
              <a:spcBef>
                <a:spcPts val="0"/>
              </a:spcBef>
              <a:spcAft>
                <a:spcPts val="0"/>
              </a:spcAft>
              <a:buClr>
                <a:srgbClr val="1CABE3"/>
              </a:buClr>
              <a:buSzPct val="115948"/>
              <a:buFont typeface="Arial"/>
              <a:buChar char="•"/>
            </a:pPr>
            <a:r>
              <a:rPr lang="en-US" sz="2508" b="0" i="0" u="none" strike="noStrike" cap="none">
                <a:solidFill>
                  <a:schemeClr val="dk1"/>
                </a:solidFill>
                <a:latin typeface="Calibri"/>
                <a:ea typeface="Calibri"/>
                <a:cs typeface="Calibri"/>
                <a:sym typeface="Calibri"/>
              </a:rPr>
              <a:t>Cum ați proceda pentru a face primul pas către schimbare?</a:t>
            </a:r>
            <a:endParaRPr sz="1508" b="0" i="0" u="none" strike="noStrike" cap="none">
              <a:solidFill>
                <a:srgbClr val="000000"/>
              </a:solidFill>
              <a:latin typeface="Arial"/>
              <a:ea typeface="Arial"/>
              <a:cs typeface="Arial"/>
              <a:sym typeface="Arial"/>
            </a:endParaRPr>
          </a:p>
          <a:p>
            <a:pPr marL="685800" marR="0" lvl="0" indent="-322131" algn="l" rtl="0">
              <a:lnSpc>
                <a:spcPct val="90000"/>
              </a:lnSpc>
              <a:spcBef>
                <a:spcPts val="0"/>
              </a:spcBef>
              <a:spcAft>
                <a:spcPts val="0"/>
              </a:spcAft>
              <a:buClr>
                <a:srgbClr val="1CABE3"/>
              </a:buClr>
              <a:buSzPct val="115948"/>
              <a:buFont typeface="Arial"/>
              <a:buChar char="•"/>
            </a:pPr>
            <a:r>
              <a:rPr lang="en-US" sz="2508" b="0" i="0" u="none" strike="noStrike" cap="none">
                <a:solidFill>
                  <a:schemeClr val="dk1"/>
                </a:solidFill>
                <a:latin typeface="Calibri"/>
                <a:ea typeface="Calibri"/>
                <a:cs typeface="Calibri"/>
                <a:sym typeface="Calibri"/>
              </a:rPr>
              <a:t>Rezumați ceea ce a spus vorbitorul, apoi întrebați: "</a:t>
            </a:r>
            <a:r>
              <a:rPr lang="en-US" sz="2508" b="0" i="1" u="none" strike="noStrike" cap="none">
                <a:solidFill>
                  <a:schemeClr val="dk1"/>
                </a:solidFill>
                <a:latin typeface="Calibri"/>
                <a:ea typeface="Calibri"/>
                <a:cs typeface="Calibri"/>
                <a:sym typeface="Calibri"/>
              </a:rPr>
              <a:t>Deci, ce credeți că veți face?"</a:t>
            </a:r>
            <a:endParaRPr sz="1508" b="0" i="0" u="none" strike="noStrike" cap="none">
              <a:solidFill>
                <a:srgbClr val="000000"/>
              </a:solidFill>
              <a:latin typeface="Arial"/>
              <a:ea typeface="Arial"/>
              <a:cs typeface="Arial"/>
              <a:sym typeface="Arial"/>
            </a:endParaRPr>
          </a:p>
          <a:p>
            <a:pPr marL="342900" marR="0" lvl="0" indent="-165100" algn="l" rtl="0">
              <a:lnSpc>
                <a:spcPct val="90000"/>
              </a:lnSpc>
              <a:spcBef>
                <a:spcPts val="0"/>
              </a:spcBef>
              <a:spcAft>
                <a:spcPts val="0"/>
              </a:spcAft>
              <a:buClr>
                <a:srgbClr val="1CABE3"/>
              </a:buClr>
              <a:buSzPct val="116665"/>
              <a:buFont typeface="Courier New"/>
              <a:buNone/>
            </a:pP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grpSp>
        <p:nvGrpSpPr>
          <p:cNvPr id="1336" name="Google Shape;1336;p94"/>
          <p:cNvGrpSpPr/>
          <p:nvPr/>
        </p:nvGrpSpPr>
        <p:grpSpPr>
          <a:xfrm>
            <a:off x="0" y="0"/>
            <a:ext cx="21749991" cy="6959417"/>
            <a:chOff x="0" y="0"/>
            <a:chExt cx="21749991" cy="6959417"/>
          </a:xfrm>
        </p:grpSpPr>
        <p:grpSp>
          <p:nvGrpSpPr>
            <p:cNvPr id="1337" name="Google Shape;1337;p94"/>
            <p:cNvGrpSpPr/>
            <p:nvPr/>
          </p:nvGrpSpPr>
          <p:grpSpPr>
            <a:xfrm>
              <a:off x="0" y="0"/>
              <a:ext cx="12192000" cy="969332"/>
              <a:chOff x="0" y="0"/>
              <a:chExt cx="12192000" cy="969332"/>
            </a:xfrm>
          </p:grpSpPr>
          <p:sp>
            <p:nvSpPr>
              <p:cNvPr id="1338" name="Google Shape;1338;p94"/>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339" name="Google Shape;1339;p94"/>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40" name="Google Shape;1340;p94"/>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341" name="Google Shape;1341;p94"/>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2" name="Google Shape;1342;p94"/>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343" name="Google Shape;1343;p94"/>
          <p:cNvSpPr txBox="1"/>
          <p:nvPr/>
        </p:nvSpPr>
        <p:spPr>
          <a:xfrm>
            <a:off x="954515" y="1077041"/>
            <a:ext cx="10048800" cy="833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a:solidFill>
                  <a:srgbClr val="1CABE3"/>
                </a:solidFill>
                <a:latin typeface="Calibri"/>
                <a:ea typeface="Calibri"/>
                <a:cs typeface="Calibri"/>
                <a:sym typeface="Calibri"/>
              </a:rPr>
              <a:t>Debriefing</a:t>
            </a:r>
            <a:endParaRPr sz="1400" b="0" i="0" u="none" strike="noStrike" cap="none">
              <a:solidFill>
                <a:srgbClr val="000000"/>
              </a:solidFill>
              <a:latin typeface="Arial"/>
              <a:ea typeface="Arial"/>
              <a:cs typeface="Arial"/>
              <a:sym typeface="Arial"/>
            </a:endParaRPr>
          </a:p>
        </p:txBody>
      </p:sp>
      <p:sp>
        <p:nvSpPr>
          <p:cNvPr id="1344" name="Google Shape;1344;p94"/>
          <p:cNvSpPr txBox="1"/>
          <p:nvPr/>
        </p:nvSpPr>
        <p:spPr>
          <a:xfrm>
            <a:off x="1010975" y="1910675"/>
            <a:ext cx="9936000" cy="48669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CABE3"/>
              </a:buClr>
              <a:buSzPts val="2800"/>
              <a:buFont typeface="Arial"/>
              <a:buNone/>
            </a:pPr>
            <a:r>
              <a:rPr lang="en-US" sz="2400" b="1" i="1" u="none" strike="noStrike" cap="none">
                <a:solidFill>
                  <a:schemeClr val="dk1"/>
                </a:solidFill>
                <a:latin typeface="Calibri"/>
                <a:ea typeface="Calibri"/>
                <a:cs typeface="Calibri"/>
                <a:sym typeface="Calibri"/>
              </a:rPr>
              <a:t>Comparați și contrastați cele două interacțiuni diferite.</a:t>
            </a:r>
            <a:endParaRPr sz="1400" b="1" i="1" u="none" strike="noStrike" cap="none">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Courier New"/>
              <a:buChar char="o"/>
            </a:pPr>
            <a:r>
              <a:rPr lang="en-US" sz="2400" b="1" i="0" u="none" strike="noStrike" cap="none">
                <a:solidFill>
                  <a:schemeClr val="dk1"/>
                </a:solidFill>
                <a:latin typeface="Calibri"/>
                <a:ea typeface="Calibri"/>
                <a:cs typeface="Calibri"/>
                <a:sym typeface="Calibri"/>
              </a:rPr>
              <a:t>VORBITORI</a:t>
            </a:r>
            <a:r>
              <a:rPr lang="en-US" sz="24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685800" marR="0" lvl="0" indent="-342900" algn="l" rtl="0">
              <a:lnSpc>
                <a:spcPct val="90000"/>
              </a:lnSpc>
              <a:spcBef>
                <a:spcPts val="0"/>
              </a:spcBef>
              <a:spcAft>
                <a:spcPts val="0"/>
              </a:spcAft>
              <a:buClr>
                <a:srgbClr val="1CABE3"/>
              </a:buClr>
              <a:buSzPts val="2800"/>
              <a:buFont typeface="Arial"/>
              <a:buChar char="•"/>
            </a:pPr>
            <a:r>
              <a:rPr lang="en-US" sz="2400" b="0" i="0" u="none" strike="noStrike" cap="none">
                <a:solidFill>
                  <a:schemeClr val="dk1"/>
                </a:solidFill>
                <a:latin typeface="Calibri"/>
                <a:ea typeface="Calibri"/>
                <a:cs typeface="Calibri"/>
                <a:sym typeface="Calibri"/>
              </a:rPr>
              <a:t>Care au fost diferențele de experiență între cele două abordări?</a:t>
            </a:r>
            <a:endParaRPr sz="1400" b="0" i="0" u="none" strike="noStrike" cap="none">
              <a:solidFill>
                <a:srgbClr val="000000"/>
              </a:solidFill>
              <a:latin typeface="Arial"/>
              <a:ea typeface="Arial"/>
              <a:cs typeface="Arial"/>
              <a:sym typeface="Arial"/>
            </a:endParaRPr>
          </a:p>
          <a:p>
            <a:pPr marL="685800" marR="0" lvl="0" indent="-342900" algn="l" rtl="0">
              <a:lnSpc>
                <a:spcPct val="90000"/>
              </a:lnSpc>
              <a:spcBef>
                <a:spcPts val="0"/>
              </a:spcBef>
              <a:spcAft>
                <a:spcPts val="0"/>
              </a:spcAft>
              <a:buClr>
                <a:srgbClr val="1CABE3"/>
              </a:buClr>
              <a:buSzPts val="2800"/>
              <a:buFont typeface="Arial"/>
              <a:buChar char="•"/>
            </a:pPr>
            <a:r>
              <a:rPr lang="en-US" sz="2400" b="0" i="0" u="none" strike="noStrike" cap="none">
                <a:solidFill>
                  <a:schemeClr val="dk1"/>
                </a:solidFill>
                <a:latin typeface="Calibri"/>
                <a:ea typeface="Calibri"/>
                <a:cs typeface="Calibri"/>
                <a:sym typeface="Calibri"/>
              </a:rPr>
              <a:t>Cum este să vrei să faci o schimbare comportamentală? </a:t>
            </a:r>
            <a:endParaRPr sz="1400" b="0" i="0" u="none" strike="noStrike" cap="none">
              <a:solidFill>
                <a:srgbClr val="000000"/>
              </a:solidFill>
              <a:latin typeface="Arial"/>
              <a:ea typeface="Arial"/>
              <a:cs typeface="Arial"/>
              <a:sym typeface="Arial"/>
            </a:endParaRPr>
          </a:p>
          <a:p>
            <a:pPr marL="685800" marR="0" lvl="0" indent="-342900" algn="l" rtl="0">
              <a:lnSpc>
                <a:spcPct val="90000"/>
              </a:lnSpc>
              <a:spcBef>
                <a:spcPts val="0"/>
              </a:spcBef>
              <a:spcAft>
                <a:spcPts val="0"/>
              </a:spcAft>
              <a:buClr>
                <a:srgbClr val="1CABE3"/>
              </a:buClr>
              <a:buSzPts val="2800"/>
              <a:buFont typeface="Arial"/>
              <a:buChar char="•"/>
            </a:pPr>
            <a:r>
              <a:rPr lang="en-US" sz="2400" b="0" i="0" u="none" strike="noStrike" cap="none">
                <a:solidFill>
                  <a:schemeClr val="dk1"/>
                </a:solidFill>
                <a:latin typeface="Calibri"/>
                <a:ea typeface="Calibri"/>
                <a:cs typeface="Calibri"/>
                <a:sym typeface="Calibri"/>
              </a:rPr>
              <a:t>Care sunt dificultățile?  </a:t>
            </a:r>
            <a:endParaRPr sz="1400" b="0" i="0" u="none" strike="noStrike" cap="none">
              <a:solidFill>
                <a:srgbClr val="000000"/>
              </a:solidFill>
              <a:latin typeface="Arial"/>
              <a:ea typeface="Arial"/>
              <a:cs typeface="Arial"/>
              <a:sym typeface="Arial"/>
            </a:endParaRPr>
          </a:p>
          <a:p>
            <a:pPr marL="685800" marR="0" lvl="0" indent="-342900" algn="l" rtl="0">
              <a:lnSpc>
                <a:spcPct val="90000"/>
              </a:lnSpc>
              <a:spcBef>
                <a:spcPts val="0"/>
              </a:spcBef>
              <a:spcAft>
                <a:spcPts val="0"/>
              </a:spcAft>
              <a:buClr>
                <a:srgbClr val="1CABE3"/>
              </a:buClr>
              <a:buSzPts val="2800"/>
              <a:buFont typeface="Arial"/>
              <a:buChar char="•"/>
            </a:pPr>
            <a:r>
              <a:rPr lang="en-US" sz="2400" b="0" i="0" u="none" strike="noStrike" cap="none">
                <a:solidFill>
                  <a:schemeClr val="dk1"/>
                </a:solidFill>
                <a:latin typeface="Calibri"/>
                <a:ea typeface="Calibri"/>
                <a:cs typeface="Calibri"/>
                <a:sym typeface="Calibri"/>
              </a:rPr>
              <a:t>Ce ne determină să facem o schimbare? </a:t>
            </a:r>
            <a:endParaRPr sz="1400" b="0" i="0" u="none" strike="noStrike" cap="none">
              <a:solidFill>
                <a:srgbClr val="000000"/>
              </a:solidFill>
              <a:latin typeface="Arial"/>
              <a:ea typeface="Arial"/>
              <a:cs typeface="Arial"/>
              <a:sym typeface="Arial"/>
            </a:endParaRPr>
          </a:p>
          <a:p>
            <a:pPr marL="342900" marR="0" lvl="0" indent="0" algn="l" rtl="0">
              <a:lnSpc>
                <a:spcPct val="90000"/>
              </a:lnSpc>
              <a:spcBef>
                <a:spcPts val="0"/>
              </a:spcBef>
              <a:spcAft>
                <a:spcPts val="0"/>
              </a:spcAft>
              <a:buClr>
                <a:srgbClr val="1CABE3"/>
              </a:buClr>
              <a:buSzPts val="28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2800"/>
              <a:buFont typeface="Courier New"/>
              <a:buChar char="o"/>
            </a:pPr>
            <a:r>
              <a:rPr lang="en-US" sz="2400" b="1" i="0" u="none" strike="noStrike" cap="none">
                <a:solidFill>
                  <a:schemeClr val="dk1"/>
                </a:solidFill>
                <a:latin typeface="Calibri"/>
                <a:ea typeface="Calibri"/>
                <a:cs typeface="Calibri"/>
                <a:sym typeface="Calibri"/>
              </a:rPr>
              <a:t>ASCULTĂTORI: </a:t>
            </a:r>
            <a:endParaRPr sz="1400" b="0" i="0" u="none" strike="noStrike" cap="none">
              <a:solidFill>
                <a:srgbClr val="000000"/>
              </a:solidFill>
              <a:latin typeface="Arial"/>
              <a:ea typeface="Arial"/>
              <a:cs typeface="Arial"/>
              <a:sym typeface="Arial"/>
            </a:endParaRPr>
          </a:p>
          <a:p>
            <a:pPr marL="685800" marR="0" lvl="0" indent="-342900" algn="l" rtl="0">
              <a:lnSpc>
                <a:spcPct val="90000"/>
              </a:lnSpc>
              <a:spcBef>
                <a:spcPts val="0"/>
              </a:spcBef>
              <a:spcAft>
                <a:spcPts val="0"/>
              </a:spcAft>
              <a:buClr>
                <a:srgbClr val="1CABE3"/>
              </a:buClr>
              <a:buSzPts val="2800"/>
              <a:buFont typeface="Arial"/>
              <a:buChar char="•"/>
            </a:pPr>
            <a:r>
              <a:rPr lang="en-US" sz="2400" b="0" i="0" u="none" strike="noStrike" cap="none">
                <a:solidFill>
                  <a:schemeClr val="dk1"/>
                </a:solidFill>
                <a:latin typeface="Calibri"/>
                <a:ea typeface="Calibri"/>
                <a:cs typeface="Calibri"/>
                <a:sym typeface="Calibri"/>
              </a:rPr>
              <a:t>Cum v-a influențat acest exercițiu propria viziune asupra practicii?</a:t>
            </a:r>
            <a:endParaRPr sz="1400" b="0" i="0" u="none" strike="noStrike" cap="none">
              <a:solidFill>
                <a:srgbClr val="000000"/>
              </a:solidFill>
              <a:latin typeface="Arial"/>
              <a:ea typeface="Arial"/>
              <a:cs typeface="Arial"/>
              <a:sym typeface="Arial"/>
            </a:endParaRPr>
          </a:p>
          <a:p>
            <a:pPr marL="685800" marR="0" lvl="0" indent="-165100" algn="l" rtl="0">
              <a:lnSpc>
                <a:spcPct val="90000"/>
              </a:lnSpc>
              <a:spcBef>
                <a:spcPts val="0"/>
              </a:spcBef>
              <a:spcAft>
                <a:spcPts val="0"/>
              </a:spcAft>
              <a:buClr>
                <a:srgbClr val="1CABE3"/>
              </a:buClr>
              <a:buSzPts val="28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2800"/>
              <a:buFont typeface="Courier New"/>
              <a:buChar char="o"/>
            </a:pPr>
            <a:r>
              <a:rPr lang="en-US" sz="2400" b="1" i="0" u="none" strike="noStrike" cap="none">
                <a:solidFill>
                  <a:schemeClr val="dk1"/>
                </a:solidFill>
                <a:latin typeface="Calibri"/>
                <a:ea typeface="Calibri"/>
                <a:cs typeface="Calibri"/>
                <a:sym typeface="Calibri"/>
              </a:rPr>
              <a:t>ÎNTREGUL GRUP:</a:t>
            </a:r>
            <a:endParaRPr sz="1400" b="0" i="0" u="none" strike="noStrike" cap="none">
              <a:solidFill>
                <a:srgbClr val="000000"/>
              </a:solidFill>
              <a:latin typeface="Arial"/>
              <a:ea typeface="Arial"/>
              <a:cs typeface="Arial"/>
              <a:sym typeface="Arial"/>
            </a:endParaRPr>
          </a:p>
          <a:p>
            <a:pPr marL="685800" marR="0" lvl="0" indent="-342900" algn="l" rtl="0">
              <a:lnSpc>
                <a:spcPct val="90000"/>
              </a:lnSpc>
              <a:spcBef>
                <a:spcPts val="0"/>
              </a:spcBef>
              <a:spcAft>
                <a:spcPts val="0"/>
              </a:spcAft>
              <a:buClr>
                <a:srgbClr val="1CABE3"/>
              </a:buClr>
              <a:buSzPts val="2800"/>
              <a:buFont typeface="Arial"/>
              <a:buChar char="•"/>
            </a:pPr>
            <a:r>
              <a:rPr lang="en-US" sz="2400" b="0" i="0" u="none" strike="noStrike" cap="none">
                <a:solidFill>
                  <a:schemeClr val="dk1"/>
                </a:solidFill>
                <a:latin typeface="Calibri"/>
                <a:ea typeface="Calibri"/>
                <a:cs typeface="Calibri"/>
                <a:sym typeface="Calibri"/>
              </a:rPr>
              <a:t> Cum v-a ajutat acest exercițiu să începeți să înțelegeți interviul motivațional?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grpSp>
        <p:nvGrpSpPr>
          <p:cNvPr id="1349" name="Google Shape;1349;p95"/>
          <p:cNvGrpSpPr/>
          <p:nvPr/>
        </p:nvGrpSpPr>
        <p:grpSpPr>
          <a:xfrm>
            <a:off x="0" y="0"/>
            <a:ext cx="21749991" cy="6959417"/>
            <a:chOff x="0" y="0"/>
            <a:chExt cx="21749991" cy="6959417"/>
          </a:xfrm>
        </p:grpSpPr>
        <p:grpSp>
          <p:nvGrpSpPr>
            <p:cNvPr id="1350" name="Google Shape;1350;p95"/>
            <p:cNvGrpSpPr/>
            <p:nvPr/>
          </p:nvGrpSpPr>
          <p:grpSpPr>
            <a:xfrm>
              <a:off x="0" y="0"/>
              <a:ext cx="12192000" cy="969332"/>
              <a:chOff x="0" y="0"/>
              <a:chExt cx="12192000" cy="969332"/>
            </a:xfrm>
          </p:grpSpPr>
          <p:sp>
            <p:nvSpPr>
              <p:cNvPr id="1351" name="Google Shape;1351;p95"/>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352" name="Google Shape;1352;p95"/>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53" name="Google Shape;1353;p95"/>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354" name="Google Shape;1354;p95"/>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5" name="Google Shape;1355;p95"/>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356" name="Google Shape;1356;p95"/>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Video</a:t>
            </a:r>
            <a:endParaRPr sz="1400" b="0" i="0" u="none" strike="noStrike" cap="none">
              <a:solidFill>
                <a:srgbClr val="000000"/>
              </a:solidFill>
              <a:latin typeface="Arial"/>
              <a:ea typeface="Arial"/>
              <a:cs typeface="Arial"/>
              <a:sym typeface="Arial"/>
            </a:endParaRPr>
          </a:p>
        </p:txBody>
      </p:sp>
      <p:sp>
        <p:nvSpPr>
          <p:cNvPr id="1357" name="Google Shape;1357;p95"/>
          <p:cNvSpPr txBox="1"/>
          <p:nvPr/>
        </p:nvSpPr>
        <p:spPr>
          <a:xfrm>
            <a:off x="1032873" y="2356076"/>
            <a:ext cx="10179414" cy="3102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dirty="0" err="1">
                <a:solidFill>
                  <a:schemeClr val="dk1"/>
                </a:solidFill>
                <a:latin typeface="Calibri"/>
                <a:ea typeface="Calibri"/>
                <a:cs typeface="Calibri"/>
                <a:sym typeface="Calibri"/>
              </a:rPr>
              <a:t>Medicul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ineficient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Abordare</a:t>
            </a:r>
            <a:r>
              <a:rPr lang="en-US" sz="2400" b="0" i="0" u="none" strike="noStrike" cap="none" dirty="0">
                <a:solidFill>
                  <a:schemeClr val="dk1"/>
                </a:solidFill>
                <a:latin typeface="Calibri"/>
                <a:ea typeface="Calibri"/>
                <a:cs typeface="Calibri"/>
                <a:sym typeface="Calibri"/>
              </a:rPr>
              <a:t> non-</a:t>
            </a:r>
            <a:r>
              <a:rPr lang="en-US" sz="2400" b="0" i="0" u="none" strike="noStrike" cap="none" dirty="0" err="1">
                <a:solidFill>
                  <a:schemeClr val="dk1"/>
                </a:solidFill>
                <a:latin typeface="Calibri"/>
                <a:ea typeface="Calibri"/>
                <a:cs typeface="Calibri"/>
                <a:sym typeface="Calibri"/>
              </a:rPr>
              <a:t>motivațională</a:t>
            </a:r>
            <a:r>
              <a:rPr lang="en-US" sz="2400" b="0" i="0" u="none" strike="noStrike" cap="none" dirty="0">
                <a:solidFill>
                  <a:schemeClr val="dk1"/>
                </a:solidFill>
                <a:latin typeface="Calibri"/>
                <a:ea typeface="Calibri"/>
                <a:cs typeface="Calibri"/>
                <a:sym typeface="Calibri"/>
              </a:rPr>
              <a:t>. </a:t>
            </a:r>
            <a:r>
              <a:rPr lang="en-US" sz="2400" b="0" i="0" u="sng" strike="noStrike" cap="none" dirty="0">
                <a:solidFill>
                  <a:srgbClr val="1CABE3"/>
                </a:solidFill>
                <a:latin typeface="Calibri"/>
                <a:ea typeface="Calibri"/>
                <a:cs typeface="Calibri"/>
                <a:sym typeface="Calibri"/>
              </a:rPr>
              <a:t>https://www.youtube.com/watch?v=80XyNE89eCs&amp;feature=plcp</a:t>
            </a:r>
            <a:endParaRPr sz="1400" b="0" i="0" u="none" strike="noStrike" cap="none" dirty="0">
              <a:solidFill>
                <a:srgbClr val="000000"/>
              </a:solidFill>
              <a:latin typeface="Arial"/>
              <a:ea typeface="Arial"/>
              <a:cs typeface="Arial"/>
              <a:sym typeface="Arial"/>
            </a:endParaRPr>
          </a:p>
          <a:p>
            <a:pPr marL="0" marR="0" lvl="0" indent="457200" algn="r" rtl="0">
              <a:lnSpc>
                <a:spcPct val="90000"/>
              </a:lnSpc>
              <a:spcBef>
                <a:spcPts val="0"/>
              </a:spcBef>
              <a:spcAft>
                <a:spcPts val="0"/>
              </a:spcAft>
              <a:buClr>
                <a:schemeClr val="dk1"/>
              </a:buClr>
              <a:buSzPts val="2800"/>
              <a:buFont typeface="Arial"/>
              <a:buNone/>
            </a:pP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MerloLab</a:t>
            </a:r>
            <a:r>
              <a:rPr lang="en-US" sz="2000" b="0" i="0" u="none" strike="noStrike" cap="none" dirty="0">
                <a:solidFill>
                  <a:schemeClr val="dk1"/>
                </a:solidFill>
                <a:latin typeface="Calibri"/>
                <a:ea typeface="Calibri"/>
                <a:cs typeface="Calibri"/>
                <a:sym typeface="Calibri"/>
              </a:rPr>
              <a:t> (2009)</a:t>
            </a:r>
            <a:endParaRPr sz="1400" b="0" i="0" u="none" strike="noStrike" cap="none" dirty="0">
              <a:solidFill>
                <a:srgbClr val="000000"/>
              </a:solidFill>
              <a:latin typeface="Arial"/>
              <a:ea typeface="Arial"/>
              <a:cs typeface="Arial"/>
              <a:sym typeface="Arial"/>
            </a:endParaRPr>
          </a:p>
          <a:p>
            <a:pPr marL="0" marR="0" lvl="0" indent="457200" algn="l" rtl="0">
              <a:lnSpc>
                <a:spcPct val="90000"/>
              </a:lnSpc>
              <a:spcBef>
                <a:spcPts val="0"/>
              </a:spcBef>
              <a:spcAft>
                <a:spcPts val="0"/>
              </a:spcAft>
              <a:buClr>
                <a:schemeClr val="dk1"/>
              </a:buClr>
              <a:buSzPts val="2800"/>
              <a:buFont typeface="Arial"/>
              <a:buNone/>
            </a:pPr>
            <a:endParaRPr sz="2400" b="0" i="0" u="sng" strike="noStrike" cap="none" dirty="0">
              <a:solidFill>
                <a:srgbClr val="1CABE3"/>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dirty="0" err="1">
                <a:solidFill>
                  <a:schemeClr val="dk1"/>
                </a:solidFill>
                <a:latin typeface="Calibri"/>
                <a:ea typeface="Calibri"/>
                <a:cs typeface="Calibri"/>
                <a:sym typeface="Calibri"/>
              </a:rPr>
              <a:t>Medicul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eficient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Demonstrație</a:t>
            </a:r>
            <a:r>
              <a:rPr lang="en-US" sz="2400" b="0" i="0" u="none" strike="noStrike" cap="none" dirty="0">
                <a:solidFill>
                  <a:schemeClr val="dk1"/>
                </a:solidFill>
                <a:latin typeface="Calibri"/>
                <a:ea typeface="Calibri"/>
                <a:cs typeface="Calibri"/>
                <a:sym typeface="Calibri"/>
              </a:rPr>
              <a:t> de </a:t>
            </a:r>
            <a:r>
              <a:rPr lang="en-US" sz="2400" b="0" i="0" u="none" strike="noStrike" cap="none" dirty="0" err="1">
                <a:solidFill>
                  <a:schemeClr val="dk1"/>
                </a:solidFill>
                <a:latin typeface="Calibri"/>
                <a:ea typeface="Calibri"/>
                <a:cs typeface="Calibri"/>
                <a:sym typeface="Calibri"/>
              </a:rPr>
              <a:t>interviu</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motivațional</a:t>
            </a:r>
            <a:r>
              <a:rPr lang="en-US" sz="2400" b="0" i="0" u="none" strike="noStrike" cap="none" dirty="0">
                <a:solidFill>
                  <a:schemeClr val="dk1"/>
                </a:solidFill>
                <a:latin typeface="Calibri"/>
                <a:ea typeface="Calibri"/>
                <a:cs typeface="Calibri"/>
                <a:sym typeface="Calibri"/>
              </a:rPr>
              <a:t>. </a:t>
            </a:r>
            <a:r>
              <a:rPr lang="en-US" sz="2400" b="0" i="0" u="sng" strike="noStrike" cap="none" dirty="0">
                <a:solidFill>
                  <a:srgbClr val="1CABE3"/>
                </a:solidFill>
                <a:latin typeface="Calibri"/>
                <a:ea typeface="Calibri"/>
                <a:cs typeface="Calibri"/>
                <a:sym typeface="Calibri"/>
              </a:rPr>
              <a:t>https://www.youtube.com/watch?v=URiKA7CKtfc  </a:t>
            </a:r>
            <a:endParaRPr sz="1400" b="0" i="0" u="none" strike="noStrike" cap="none" dirty="0">
              <a:solidFill>
                <a:srgbClr val="000000"/>
              </a:solidFill>
              <a:latin typeface="Arial"/>
              <a:ea typeface="Arial"/>
              <a:cs typeface="Arial"/>
              <a:sym typeface="Arial"/>
            </a:endParaRPr>
          </a:p>
          <a:p>
            <a:pPr marL="0" marR="0" lvl="0" indent="457200" algn="r" rtl="0">
              <a:lnSpc>
                <a:spcPct val="90000"/>
              </a:lnSpc>
              <a:spcBef>
                <a:spcPts val="0"/>
              </a:spcBef>
              <a:spcAft>
                <a:spcPts val="0"/>
              </a:spcAft>
              <a:buClr>
                <a:schemeClr val="dk1"/>
              </a:buClr>
              <a:buSzPts val="2800"/>
              <a:buFont typeface="Arial"/>
              <a:buNone/>
            </a:pPr>
            <a:r>
              <a:rPr lang="en-US" sz="2000" b="0" i="0" u="none" strike="noStrike" cap="none" dirty="0" err="1">
                <a:solidFill>
                  <a:schemeClr val="dk1"/>
                </a:solidFill>
                <a:latin typeface="Calibri"/>
                <a:ea typeface="Calibri"/>
                <a:cs typeface="Calibri"/>
                <a:sym typeface="Calibri"/>
              </a:rPr>
              <a:t>MerloLab</a:t>
            </a:r>
            <a:r>
              <a:rPr lang="en-US" sz="2000" b="0" i="0" u="none" strike="noStrike" cap="none" dirty="0">
                <a:solidFill>
                  <a:schemeClr val="dk1"/>
                </a:solidFill>
                <a:latin typeface="Calibri"/>
                <a:ea typeface="Calibri"/>
                <a:cs typeface="Calibri"/>
                <a:sym typeface="Calibri"/>
              </a:rPr>
              <a:t> (2009). </a:t>
            </a:r>
            <a:endParaRPr sz="1400" b="0" i="0" u="none" strike="noStrike" cap="none" dirty="0">
              <a:solidFill>
                <a:srgbClr val="000000"/>
              </a:solidFill>
              <a:latin typeface="Arial"/>
              <a:ea typeface="Arial"/>
              <a:cs typeface="Arial"/>
              <a:sym typeface="Arial"/>
            </a:endParaRPr>
          </a:p>
          <a:p>
            <a:pPr marL="0" marR="0" lvl="0" indent="457200" algn="l" rtl="0">
              <a:lnSpc>
                <a:spcPct val="90000"/>
              </a:lnSpc>
              <a:spcBef>
                <a:spcPts val="0"/>
              </a:spcBef>
              <a:spcAft>
                <a:spcPts val="0"/>
              </a:spcAft>
              <a:buClr>
                <a:schemeClr val="dk1"/>
              </a:buClr>
              <a:buSzPts val="2800"/>
              <a:buFont typeface="Arial"/>
              <a:buNone/>
            </a:pPr>
            <a:endParaRPr sz="2400" b="0" i="0" u="sng" strike="noStrike" cap="none" dirty="0">
              <a:solidFill>
                <a:srgbClr val="1CABE3"/>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grpSp>
        <p:nvGrpSpPr>
          <p:cNvPr id="1362" name="Google Shape;1362;p96"/>
          <p:cNvGrpSpPr/>
          <p:nvPr/>
        </p:nvGrpSpPr>
        <p:grpSpPr>
          <a:xfrm>
            <a:off x="0" y="0"/>
            <a:ext cx="21592973" cy="6920579"/>
            <a:chOff x="0" y="0"/>
            <a:chExt cx="21592973" cy="6920579"/>
          </a:xfrm>
        </p:grpSpPr>
        <p:grpSp>
          <p:nvGrpSpPr>
            <p:cNvPr id="1363" name="Google Shape;1363;p96"/>
            <p:cNvGrpSpPr/>
            <p:nvPr/>
          </p:nvGrpSpPr>
          <p:grpSpPr>
            <a:xfrm>
              <a:off x="0" y="0"/>
              <a:ext cx="12192000" cy="969332"/>
              <a:chOff x="0" y="0"/>
              <a:chExt cx="12192000" cy="969332"/>
            </a:xfrm>
          </p:grpSpPr>
          <p:sp>
            <p:nvSpPr>
              <p:cNvPr id="1364" name="Google Shape;1364;p96"/>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365" name="Google Shape;1365;p96"/>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66" name="Google Shape;1366;p96"/>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367" name="Google Shape;1367;p96"/>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8" name="Google Shape;1368;p96"/>
            <p:cNvSpPr txBox="1"/>
            <p:nvPr/>
          </p:nvSpPr>
          <p:spPr>
            <a:xfrm>
              <a:off x="11299442" y="6002940"/>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369" name="Google Shape;1369;p96"/>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ro-MD" sz="3200" b="1" dirty="0">
                <a:solidFill>
                  <a:srgbClr val="1CABE3"/>
                </a:solidFill>
                <a:latin typeface="Calibri"/>
                <a:cs typeface="Calibri"/>
                <a:sym typeface="Calibri"/>
              </a:rPr>
              <a:t>Reflecție și Analiză</a:t>
            </a:r>
            <a:endParaRPr sz="1400" b="0" i="0" u="none" strike="noStrike" cap="none" dirty="0">
              <a:solidFill>
                <a:srgbClr val="000000"/>
              </a:solidFill>
              <a:latin typeface="Arial"/>
              <a:ea typeface="Arial"/>
              <a:cs typeface="Arial"/>
              <a:sym typeface="Arial"/>
            </a:endParaRPr>
          </a:p>
        </p:txBody>
      </p:sp>
      <p:sp>
        <p:nvSpPr>
          <p:cNvPr id="1370" name="Google Shape;1370;p96"/>
          <p:cNvSpPr txBox="1"/>
          <p:nvPr/>
        </p:nvSpPr>
        <p:spPr>
          <a:xfrm>
            <a:off x="1010965" y="1910687"/>
            <a:ext cx="10166551" cy="441989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CABE3"/>
              </a:buClr>
              <a:buSzPts val="2800"/>
              <a:buFont typeface="Arial"/>
              <a:buNone/>
            </a:pPr>
            <a:r>
              <a:rPr lang="en-US" sz="2400" b="1" i="1" u="none" strike="noStrike" cap="none" dirty="0" err="1">
                <a:solidFill>
                  <a:schemeClr val="dk1"/>
                </a:solidFill>
                <a:latin typeface="Calibri"/>
                <a:ea typeface="Calibri"/>
                <a:cs typeface="Calibri"/>
                <a:sym typeface="Calibri"/>
              </a:rPr>
              <a:t>Comparați</a:t>
            </a:r>
            <a:r>
              <a:rPr lang="en-US" sz="2400" b="1" i="1" u="none" strike="noStrike" cap="none" dirty="0">
                <a:solidFill>
                  <a:schemeClr val="dk1"/>
                </a:solidFill>
                <a:latin typeface="Calibri"/>
                <a:ea typeface="Calibri"/>
                <a:cs typeface="Calibri"/>
                <a:sym typeface="Calibri"/>
              </a:rPr>
              <a:t> </a:t>
            </a:r>
            <a:r>
              <a:rPr lang="en-US" sz="2400" b="1" i="1" u="none" strike="noStrike" cap="none" dirty="0" err="1">
                <a:solidFill>
                  <a:schemeClr val="dk1"/>
                </a:solidFill>
                <a:latin typeface="Calibri"/>
                <a:ea typeface="Calibri"/>
                <a:cs typeface="Calibri"/>
                <a:sym typeface="Calibri"/>
              </a:rPr>
              <a:t>și</a:t>
            </a:r>
            <a:r>
              <a:rPr lang="en-US" sz="2400" b="1" i="1" u="none" strike="noStrike" cap="none" dirty="0">
                <a:solidFill>
                  <a:schemeClr val="dk1"/>
                </a:solidFill>
                <a:latin typeface="Calibri"/>
                <a:ea typeface="Calibri"/>
                <a:cs typeface="Calibri"/>
                <a:sym typeface="Calibri"/>
              </a:rPr>
              <a:t> </a:t>
            </a:r>
            <a:r>
              <a:rPr lang="en-US" sz="2400" b="1" i="1" u="none" strike="noStrike" cap="none" dirty="0" err="1">
                <a:solidFill>
                  <a:schemeClr val="dk1"/>
                </a:solidFill>
                <a:latin typeface="Calibri"/>
                <a:ea typeface="Calibri"/>
                <a:cs typeface="Calibri"/>
                <a:sym typeface="Calibri"/>
              </a:rPr>
              <a:t>contrastați</a:t>
            </a:r>
            <a:r>
              <a:rPr lang="en-US" sz="2400" b="1" i="1" u="none" strike="noStrike" cap="none" dirty="0">
                <a:solidFill>
                  <a:schemeClr val="dk1"/>
                </a:solidFill>
                <a:latin typeface="Calibri"/>
                <a:ea typeface="Calibri"/>
                <a:cs typeface="Calibri"/>
                <a:sym typeface="Calibri"/>
              </a:rPr>
              <a:t> </a:t>
            </a:r>
            <a:r>
              <a:rPr lang="en-US" sz="2400" b="1" i="1" u="none" strike="noStrike" cap="none" dirty="0" err="1">
                <a:solidFill>
                  <a:schemeClr val="dk1"/>
                </a:solidFill>
                <a:latin typeface="Calibri"/>
                <a:ea typeface="Calibri"/>
                <a:cs typeface="Calibri"/>
                <a:sym typeface="Calibri"/>
              </a:rPr>
              <a:t>cele</a:t>
            </a:r>
            <a:r>
              <a:rPr lang="en-US" sz="2400" b="1" i="1" u="none" strike="noStrike" cap="none" dirty="0">
                <a:solidFill>
                  <a:schemeClr val="dk1"/>
                </a:solidFill>
                <a:latin typeface="Calibri"/>
                <a:ea typeface="Calibri"/>
                <a:cs typeface="Calibri"/>
                <a:sym typeface="Calibri"/>
              </a:rPr>
              <a:t> </a:t>
            </a:r>
            <a:r>
              <a:rPr lang="en-US" sz="2400" b="1" i="1" u="none" strike="noStrike" cap="none" dirty="0" err="1">
                <a:solidFill>
                  <a:schemeClr val="dk1"/>
                </a:solidFill>
                <a:latin typeface="Calibri"/>
                <a:ea typeface="Calibri"/>
                <a:cs typeface="Calibri"/>
                <a:sym typeface="Calibri"/>
              </a:rPr>
              <a:t>două</a:t>
            </a:r>
            <a:r>
              <a:rPr lang="en-US" sz="2400" b="1" i="1" u="none" strike="noStrike" cap="none" dirty="0">
                <a:solidFill>
                  <a:schemeClr val="dk1"/>
                </a:solidFill>
                <a:latin typeface="Calibri"/>
                <a:ea typeface="Calibri"/>
                <a:cs typeface="Calibri"/>
                <a:sym typeface="Calibri"/>
              </a:rPr>
              <a:t> </a:t>
            </a:r>
            <a:r>
              <a:rPr lang="en-US" sz="2400" b="1" i="1" u="none" strike="noStrike" cap="none" dirty="0" err="1">
                <a:solidFill>
                  <a:schemeClr val="dk1"/>
                </a:solidFill>
                <a:latin typeface="Calibri"/>
                <a:ea typeface="Calibri"/>
                <a:cs typeface="Calibri"/>
                <a:sym typeface="Calibri"/>
              </a:rPr>
              <a:t>interacțiuni</a:t>
            </a:r>
            <a:r>
              <a:rPr lang="en-US" sz="2400" b="1" i="1" u="none" strike="noStrike" cap="none" dirty="0">
                <a:solidFill>
                  <a:schemeClr val="dk1"/>
                </a:solidFill>
                <a:latin typeface="Calibri"/>
                <a:ea typeface="Calibri"/>
                <a:cs typeface="Calibri"/>
                <a:sym typeface="Calibri"/>
              </a:rPr>
              <a:t> </a:t>
            </a:r>
            <a:r>
              <a:rPr lang="en-US" sz="2400" b="1" i="1" u="none" strike="noStrike" cap="none" dirty="0" err="1">
                <a:solidFill>
                  <a:schemeClr val="dk1"/>
                </a:solidFill>
                <a:latin typeface="Calibri"/>
                <a:ea typeface="Calibri"/>
                <a:cs typeface="Calibri"/>
                <a:sym typeface="Calibri"/>
              </a:rPr>
              <a:t>diferite</a:t>
            </a:r>
            <a:r>
              <a:rPr lang="en-US" sz="2400" b="1" i="1"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1CABE3"/>
              </a:buClr>
              <a:buSzPts val="28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1CABE3"/>
              </a:buClr>
              <a:buSzPts val="2800"/>
              <a:buFont typeface="Courier New"/>
              <a:buChar char="o"/>
            </a:pPr>
            <a:r>
              <a:rPr lang="en-US" sz="2400" b="0" i="0" u="none" strike="noStrike" cap="none" dirty="0">
                <a:solidFill>
                  <a:schemeClr val="dk1"/>
                </a:solidFill>
                <a:latin typeface="Calibri"/>
                <a:ea typeface="Calibri"/>
                <a:cs typeface="Calibri"/>
                <a:sym typeface="Calibri"/>
              </a:rPr>
              <a:t>Care au </a:t>
            </a:r>
            <a:r>
              <a:rPr lang="en-US" sz="2400" b="0" i="0" u="none" strike="noStrike" cap="none" dirty="0" err="1">
                <a:solidFill>
                  <a:schemeClr val="dk1"/>
                </a:solidFill>
                <a:latin typeface="Calibri"/>
                <a:ea typeface="Calibri"/>
                <a:cs typeface="Calibri"/>
                <a:sym typeface="Calibri"/>
              </a:rPr>
              <a:t>fost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diferențele</a:t>
            </a:r>
            <a:r>
              <a:rPr lang="en-US" sz="2400" b="0" i="0" u="none" strike="noStrike" cap="none" dirty="0">
                <a:solidFill>
                  <a:schemeClr val="dk1"/>
                </a:solidFill>
                <a:latin typeface="Calibri"/>
                <a:ea typeface="Calibri"/>
                <a:cs typeface="Calibri"/>
                <a:sym typeface="Calibri"/>
              </a:rPr>
              <a:t> de </a:t>
            </a:r>
            <a:r>
              <a:rPr lang="en-US" sz="2400" b="0" i="0" u="none" strike="noStrike" cap="none" dirty="0" err="1">
                <a:solidFill>
                  <a:schemeClr val="dk1"/>
                </a:solidFill>
                <a:latin typeface="Calibri"/>
                <a:ea typeface="Calibri"/>
                <a:cs typeface="Calibri"/>
                <a:sym typeface="Calibri"/>
              </a:rPr>
              <a:t>experiență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între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cele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două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abordări</a:t>
            </a:r>
            <a:r>
              <a:rPr lang="en-US" sz="24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Courier New"/>
              <a:buChar char="o"/>
            </a:pPr>
            <a:r>
              <a:rPr lang="en-US" sz="2400" b="0" i="0" u="none" strike="noStrike" cap="none" dirty="0">
                <a:solidFill>
                  <a:schemeClr val="dk1"/>
                </a:solidFill>
                <a:latin typeface="Calibri"/>
                <a:ea typeface="Calibri"/>
                <a:cs typeface="Calibri"/>
                <a:sym typeface="Calibri"/>
              </a:rPr>
              <a:t>Cum </a:t>
            </a:r>
            <a:r>
              <a:rPr lang="en-US" sz="2400" b="0" i="0" u="none" strike="noStrike" cap="none" dirty="0" err="1">
                <a:solidFill>
                  <a:schemeClr val="dk1"/>
                </a:solidFill>
                <a:latin typeface="Calibri"/>
                <a:ea typeface="Calibri"/>
                <a:cs typeface="Calibri"/>
                <a:sym typeface="Calibri"/>
              </a:rPr>
              <a:t>afectează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aceste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două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abordări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comportamentul</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beneficiarului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și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disponibilitatea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acestuia</a:t>
            </a:r>
            <a:r>
              <a:rPr lang="en-US" sz="2400" b="0" i="0" u="none" strike="noStrike" cap="none" dirty="0">
                <a:solidFill>
                  <a:schemeClr val="dk1"/>
                </a:solidFill>
                <a:latin typeface="Calibri"/>
                <a:ea typeface="Calibri"/>
                <a:cs typeface="Calibri"/>
                <a:sym typeface="Calibri"/>
              </a:rPr>
              <a:t> de a se </a:t>
            </a:r>
            <a:r>
              <a:rPr lang="en-US" sz="2400" b="0" i="0" u="none" strike="noStrike" cap="none" dirty="0" err="1">
                <a:solidFill>
                  <a:schemeClr val="dk1"/>
                </a:solidFill>
                <a:latin typeface="Calibri"/>
                <a:ea typeface="Calibri"/>
                <a:cs typeface="Calibri"/>
                <a:sym typeface="Calibri"/>
              </a:rPr>
              <a:t>schimba</a:t>
            </a:r>
            <a:r>
              <a:rPr lang="en-US" sz="24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Courier New"/>
              <a:buChar char="o"/>
            </a:pPr>
            <a:r>
              <a:rPr lang="en-US" sz="2400" b="0" i="0" u="none" strike="noStrike" cap="none" dirty="0">
                <a:solidFill>
                  <a:schemeClr val="dk1"/>
                </a:solidFill>
                <a:latin typeface="Calibri"/>
                <a:ea typeface="Calibri"/>
                <a:cs typeface="Calibri"/>
                <a:sym typeface="Calibri"/>
              </a:rPr>
              <a:t>Care </a:t>
            </a:r>
            <a:r>
              <a:rPr lang="en-US" sz="2400" b="0" i="0" u="none" strike="noStrike" cap="none" dirty="0" err="1">
                <a:solidFill>
                  <a:schemeClr val="dk1"/>
                </a:solidFill>
                <a:latin typeface="Calibri"/>
                <a:ea typeface="Calibri"/>
                <a:cs typeface="Calibri"/>
                <a:sym typeface="Calibri"/>
              </a:rPr>
              <a:t>dintre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cele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două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abordări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va</a:t>
            </a:r>
            <a:r>
              <a:rPr lang="en-US" sz="2400" b="0" i="0" u="none" strike="noStrike" cap="none" dirty="0">
                <a:solidFill>
                  <a:schemeClr val="dk1"/>
                </a:solidFill>
                <a:latin typeface="Calibri"/>
                <a:ea typeface="Calibri"/>
                <a:cs typeface="Calibri"/>
                <a:sym typeface="Calibri"/>
              </a:rPr>
              <a:t> conduce </a:t>
            </a:r>
            <a:r>
              <a:rPr lang="en-US" sz="2400" b="0" i="0" u="none" strike="noStrike" cap="none" dirty="0" err="1">
                <a:solidFill>
                  <a:schemeClr val="dk1"/>
                </a:solidFill>
                <a:latin typeface="Calibri"/>
                <a:ea typeface="Calibri"/>
                <a:cs typeface="Calibri"/>
                <a:sym typeface="Calibri"/>
              </a:rPr>
              <a:t>probabil</a:t>
            </a:r>
            <a:r>
              <a:rPr lang="en-US" sz="2400" b="0" i="0" u="none" strike="noStrike" cap="none" dirty="0">
                <a:solidFill>
                  <a:schemeClr val="dk1"/>
                </a:solidFill>
                <a:latin typeface="Calibri"/>
                <a:ea typeface="Calibri"/>
                <a:cs typeface="Calibri"/>
                <a:sym typeface="Calibri"/>
              </a:rPr>
              <a:t> la o </a:t>
            </a:r>
            <a:r>
              <a:rPr lang="en-US" sz="2400" b="0" i="0" u="none" strike="noStrike" cap="none" dirty="0" err="1">
                <a:solidFill>
                  <a:schemeClr val="dk1"/>
                </a:solidFill>
                <a:latin typeface="Calibri"/>
                <a:ea typeface="Calibri"/>
                <a:cs typeface="Calibri"/>
                <a:sym typeface="Calibri"/>
              </a:rPr>
              <a:t>schimbare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comportamentală</a:t>
            </a:r>
            <a:r>
              <a:rPr lang="en-US" sz="24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1CABE3"/>
              </a:buClr>
              <a:buSzPts val="2800"/>
              <a:buFont typeface="Courier New"/>
              <a:buChar char="o"/>
            </a:pPr>
            <a:r>
              <a:rPr lang="en-US" sz="2400" b="0" i="0" u="none" strike="noStrike" cap="none" dirty="0">
                <a:solidFill>
                  <a:schemeClr val="dk1"/>
                </a:solidFill>
                <a:latin typeface="Calibri"/>
                <a:ea typeface="Calibri"/>
                <a:cs typeface="Calibri"/>
                <a:sym typeface="Calibri"/>
              </a:rPr>
              <a:t>Cum v-a </a:t>
            </a:r>
            <a:r>
              <a:rPr lang="en-US" sz="2400" b="0" i="0" u="none" strike="noStrike" cap="none" dirty="0" err="1">
                <a:solidFill>
                  <a:schemeClr val="dk1"/>
                </a:solidFill>
                <a:latin typeface="Calibri"/>
                <a:ea typeface="Calibri"/>
                <a:cs typeface="Calibri"/>
                <a:sym typeface="Calibri"/>
              </a:rPr>
              <a:t>ajutat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acest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exercițiu</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începeți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să</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înțelegeți</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interviul</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motivațional</a:t>
            </a:r>
            <a:r>
              <a:rPr lang="en-US" sz="24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342900" marR="0" lvl="0" indent="-165100" algn="l" rtl="0">
              <a:lnSpc>
                <a:spcPct val="90000"/>
              </a:lnSpc>
              <a:spcBef>
                <a:spcPts val="0"/>
              </a:spcBef>
              <a:spcAft>
                <a:spcPts val="0"/>
              </a:spcAft>
              <a:buClr>
                <a:srgbClr val="1CABE3"/>
              </a:buClr>
              <a:buSzPts val="2800"/>
              <a:buFont typeface="Courier New"/>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grpSp>
        <p:nvGrpSpPr>
          <p:cNvPr id="1375" name="Google Shape;1375;p97"/>
          <p:cNvGrpSpPr/>
          <p:nvPr/>
        </p:nvGrpSpPr>
        <p:grpSpPr>
          <a:xfrm>
            <a:off x="0" y="0"/>
            <a:ext cx="21749991" cy="6959417"/>
            <a:chOff x="0" y="0"/>
            <a:chExt cx="21749991" cy="6959417"/>
          </a:xfrm>
        </p:grpSpPr>
        <p:grpSp>
          <p:nvGrpSpPr>
            <p:cNvPr id="1376" name="Google Shape;1376;p97"/>
            <p:cNvGrpSpPr/>
            <p:nvPr/>
          </p:nvGrpSpPr>
          <p:grpSpPr>
            <a:xfrm>
              <a:off x="0" y="0"/>
              <a:ext cx="12192000" cy="969332"/>
              <a:chOff x="0" y="0"/>
              <a:chExt cx="12192000" cy="969332"/>
            </a:xfrm>
          </p:grpSpPr>
          <p:sp>
            <p:nvSpPr>
              <p:cNvPr id="1377" name="Google Shape;1377;p97"/>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ct val="100000"/>
                  <a:buFont typeface="Calibri"/>
                  <a:buNone/>
                </a:pPr>
                <a:endParaRPr sz="1800" b="0" i="0" u="none" strike="noStrike" cap="none">
                  <a:solidFill>
                    <a:srgbClr val="1CABE3"/>
                  </a:solidFill>
                  <a:latin typeface="Calibri"/>
                  <a:ea typeface="Calibri"/>
                  <a:cs typeface="Calibri"/>
                  <a:sym typeface="Calibri"/>
                </a:endParaRPr>
              </a:p>
            </p:txBody>
          </p:sp>
          <p:sp>
            <p:nvSpPr>
              <p:cNvPr id="1378" name="Google Shape;1378;p97"/>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79" name="Google Shape;1379;p97"/>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380" name="Google Shape;1380;p97"/>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1" name="Google Shape;1381;p97"/>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382" name="Google Shape;1382;p97"/>
          <p:cNvSpPr txBox="1"/>
          <p:nvPr/>
        </p:nvSpPr>
        <p:spPr>
          <a:xfrm>
            <a:off x="1636150" y="1867423"/>
            <a:ext cx="9568500" cy="4311900"/>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2500" b="1" i="1" u="none" strike="noStrike" cap="none" dirty="0">
                <a:solidFill>
                  <a:srgbClr val="1CABE3"/>
                </a:solidFill>
                <a:latin typeface="Calibri"/>
                <a:ea typeface="Calibri"/>
                <a:cs typeface="Calibri"/>
                <a:sym typeface="Calibri"/>
              </a:rPr>
              <a:t>"</a:t>
            </a:r>
            <a:r>
              <a:rPr lang="en-US" sz="2500" b="1" i="1" u="none" strike="noStrike" cap="none" dirty="0" err="1">
                <a:solidFill>
                  <a:srgbClr val="1CABE3"/>
                </a:solidFill>
                <a:latin typeface="Calibri"/>
                <a:ea typeface="Calibri"/>
                <a:cs typeface="Calibri"/>
                <a:sym typeface="Calibri"/>
              </a:rPr>
              <a:t>Interviul</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motivațional</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este</a:t>
            </a:r>
            <a:r>
              <a:rPr lang="en-US" sz="2500" b="1" i="1" u="none" strike="noStrike" cap="none" dirty="0">
                <a:solidFill>
                  <a:srgbClr val="1CABE3"/>
                </a:solidFill>
                <a:latin typeface="Calibri"/>
                <a:ea typeface="Calibri"/>
                <a:cs typeface="Calibri"/>
                <a:sym typeface="Calibri"/>
              </a:rPr>
              <a:t> un </a:t>
            </a:r>
            <a:r>
              <a:rPr lang="en-US" sz="2500" b="1" i="1" u="none" strike="noStrike" cap="none" dirty="0" err="1">
                <a:solidFill>
                  <a:srgbClr val="1CABE3"/>
                </a:solidFill>
                <a:latin typeface="Calibri"/>
                <a:ea typeface="Calibri"/>
                <a:cs typeface="Calibri"/>
                <a:sym typeface="Calibri"/>
              </a:rPr>
              <a:t>stil</a:t>
            </a:r>
            <a:r>
              <a:rPr lang="en-US" sz="2500" b="1" i="1" u="none" strike="noStrike" cap="none" dirty="0">
                <a:solidFill>
                  <a:srgbClr val="1CABE3"/>
                </a:solidFill>
                <a:latin typeface="Calibri"/>
                <a:ea typeface="Calibri"/>
                <a:cs typeface="Calibri"/>
                <a:sym typeface="Calibri"/>
              </a:rPr>
              <a:t> de </a:t>
            </a:r>
            <a:r>
              <a:rPr lang="en-US" sz="2500" b="1" i="1" u="none" strike="noStrike" cap="none" dirty="0" err="1">
                <a:solidFill>
                  <a:srgbClr val="1CABE3"/>
                </a:solidFill>
                <a:latin typeface="Calibri"/>
                <a:ea typeface="Calibri"/>
                <a:cs typeface="Calibri"/>
                <a:sym typeface="Calibri"/>
              </a:rPr>
              <a:t>comunicare</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colaborativ</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orientat</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spre</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obiective</a:t>
            </a:r>
            <a:r>
              <a:rPr lang="en-US" sz="2500" b="1" i="1" u="none" strike="noStrike" cap="none" dirty="0">
                <a:solidFill>
                  <a:srgbClr val="1CABE3"/>
                </a:solidFill>
                <a:latin typeface="Calibri"/>
                <a:ea typeface="Calibri"/>
                <a:cs typeface="Calibri"/>
                <a:sym typeface="Calibri"/>
              </a:rPr>
              <a:t>, cu o </a:t>
            </a:r>
            <a:r>
              <a:rPr lang="en-US" sz="2500" b="1" i="1" u="none" strike="noStrike" cap="none" dirty="0" err="1">
                <a:solidFill>
                  <a:srgbClr val="1CABE3"/>
                </a:solidFill>
                <a:latin typeface="Calibri"/>
                <a:ea typeface="Calibri"/>
                <a:cs typeface="Calibri"/>
                <a:sym typeface="Calibri"/>
              </a:rPr>
              <a:t>atenție</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deosebită</a:t>
            </a:r>
            <a:r>
              <a:rPr lang="en-US" sz="2500" b="1" i="1" u="none" strike="noStrike" cap="none" dirty="0">
                <a:solidFill>
                  <a:srgbClr val="1CABE3"/>
                </a:solidFill>
                <a:latin typeface="Calibri"/>
                <a:ea typeface="Calibri"/>
                <a:cs typeface="Calibri"/>
                <a:sym typeface="Calibri"/>
              </a:rPr>
              <a:t> pe </a:t>
            </a:r>
            <a:r>
              <a:rPr lang="en-US" sz="2500" b="1" i="1" u="none" strike="noStrike" cap="none" dirty="0" err="1">
                <a:solidFill>
                  <a:srgbClr val="1CABE3"/>
                </a:solidFill>
                <a:latin typeface="Calibri"/>
                <a:ea typeface="Calibri"/>
                <a:cs typeface="Calibri"/>
                <a:sym typeface="Calibri"/>
              </a:rPr>
              <a:t>limbajul</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schimbării</a:t>
            </a:r>
            <a:r>
              <a:rPr lang="en-US" sz="2500" b="1" i="1" u="none" strike="noStrike" cap="none" dirty="0">
                <a:solidFill>
                  <a:srgbClr val="1CABE3"/>
                </a:solidFill>
                <a:latin typeface="Calibri"/>
                <a:ea typeface="Calibri"/>
                <a:cs typeface="Calibri"/>
                <a:sym typeface="Calibri"/>
              </a:rPr>
              <a:t>. Este </a:t>
            </a:r>
            <a:r>
              <a:rPr lang="en-US" sz="2500" b="1" i="1" u="none" strike="noStrike" cap="none" dirty="0" err="1">
                <a:solidFill>
                  <a:srgbClr val="1CABE3"/>
                </a:solidFill>
                <a:latin typeface="Calibri"/>
                <a:ea typeface="Calibri"/>
                <a:cs typeface="Calibri"/>
                <a:sym typeface="Calibri"/>
              </a:rPr>
              <a:t>conceput</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pentru</a:t>
            </a:r>
            <a:r>
              <a:rPr lang="en-US" sz="2500" b="1" i="1" u="none" strike="noStrike" cap="none" dirty="0">
                <a:solidFill>
                  <a:srgbClr val="1CABE3"/>
                </a:solidFill>
                <a:latin typeface="Calibri"/>
                <a:ea typeface="Calibri"/>
                <a:cs typeface="Calibri"/>
                <a:sym typeface="Calibri"/>
              </a:rPr>
              <a:t> a </a:t>
            </a:r>
            <a:r>
              <a:rPr lang="en-US" sz="2500" b="1" i="1" u="none" strike="noStrike" cap="none" dirty="0" err="1">
                <a:solidFill>
                  <a:srgbClr val="1CABE3"/>
                </a:solidFill>
                <a:latin typeface="Calibri"/>
                <a:ea typeface="Calibri"/>
                <a:cs typeface="Calibri"/>
                <a:sym typeface="Calibri"/>
              </a:rPr>
              <a:t>consolida</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motivația</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personală</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și</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angajamentul</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față</a:t>
            </a:r>
            <a:r>
              <a:rPr lang="en-US" sz="2500" b="1" i="1" u="none" strike="noStrike" cap="none" dirty="0">
                <a:solidFill>
                  <a:srgbClr val="1CABE3"/>
                </a:solidFill>
                <a:latin typeface="Calibri"/>
                <a:ea typeface="Calibri"/>
                <a:cs typeface="Calibri"/>
                <a:sym typeface="Calibri"/>
              </a:rPr>
              <a:t> de un </a:t>
            </a:r>
            <a:r>
              <a:rPr lang="en-US" sz="2500" b="1" i="1" u="none" strike="noStrike" cap="none" dirty="0" err="1">
                <a:solidFill>
                  <a:srgbClr val="1CABE3"/>
                </a:solidFill>
                <a:latin typeface="Calibri"/>
                <a:ea typeface="Calibri"/>
                <a:cs typeface="Calibri"/>
                <a:sym typeface="Calibri"/>
              </a:rPr>
              <a:t>obiectiv</a:t>
            </a:r>
            <a:r>
              <a:rPr lang="en-US" sz="2500" b="1" i="1" u="none" strike="noStrike" cap="none" dirty="0">
                <a:solidFill>
                  <a:srgbClr val="1CABE3"/>
                </a:solidFill>
                <a:latin typeface="Calibri"/>
                <a:ea typeface="Calibri"/>
                <a:cs typeface="Calibri"/>
                <a:sym typeface="Calibri"/>
              </a:rPr>
              <a:t> specific; </a:t>
            </a:r>
            <a:r>
              <a:rPr lang="en-US" sz="2500" b="1" i="1" u="none" strike="noStrike" cap="none" dirty="0" err="1">
                <a:solidFill>
                  <a:srgbClr val="1CABE3"/>
                </a:solidFill>
                <a:latin typeface="Calibri"/>
                <a:ea typeface="Calibri"/>
                <a:cs typeface="Calibri"/>
                <a:sym typeface="Calibri"/>
              </a:rPr>
              <a:t>prin</a:t>
            </a:r>
            <a:r>
              <a:rPr lang="en-US" sz="2500" b="1" i="1" u="none" strike="noStrike" cap="none" dirty="0">
                <a:solidFill>
                  <a:srgbClr val="1CABE3"/>
                </a:solidFill>
                <a:latin typeface="Calibri"/>
                <a:ea typeface="Calibri"/>
                <a:cs typeface="Calibri"/>
                <a:sym typeface="Calibri"/>
              </a:rPr>
              <a:t> </a:t>
            </a:r>
            <a:r>
              <a:rPr lang="ro-MD" sz="2500" b="1" i="1" u="none" strike="noStrike" cap="none" dirty="0">
                <a:solidFill>
                  <a:srgbClr val="1CABE3"/>
                </a:solidFill>
                <a:latin typeface="Calibri"/>
                <a:ea typeface="Calibri"/>
                <a:cs typeface="Calibri"/>
                <a:sym typeface="Calibri"/>
              </a:rPr>
              <a:t>clarificarea </a:t>
            </a:r>
            <a:r>
              <a:rPr lang="en-US" sz="2500" b="1" i="1" u="none" strike="noStrike" cap="none" dirty="0" err="1">
                <a:solidFill>
                  <a:srgbClr val="1CABE3"/>
                </a:solidFill>
                <a:latin typeface="Calibri"/>
                <a:ea typeface="Calibri"/>
                <a:cs typeface="Calibri"/>
                <a:sym typeface="Calibri"/>
              </a:rPr>
              <a:t>și</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explorarea</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motivelor</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proprii</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pentru</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schimbare</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într</a:t>
            </a:r>
            <a:r>
              <a:rPr lang="en-US" sz="2500" b="1" i="1" u="none" strike="noStrike" cap="none" dirty="0">
                <a:solidFill>
                  <a:srgbClr val="1CABE3"/>
                </a:solidFill>
                <a:latin typeface="Calibri"/>
                <a:ea typeface="Calibri"/>
                <a:cs typeface="Calibri"/>
                <a:sym typeface="Calibri"/>
              </a:rPr>
              <a:t>-o </a:t>
            </a:r>
            <a:r>
              <a:rPr lang="en-US" sz="2500" b="1" i="1" u="none" strike="noStrike" cap="none" dirty="0" err="1">
                <a:solidFill>
                  <a:srgbClr val="1CABE3"/>
                </a:solidFill>
                <a:latin typeface="Calibri"/>
                <a:ea typeface="Calibri"/>
                <a:cs typeface="Calibri"/>
                <a:sym typeface="Calibri"/>
              </a:rPr>
              <a:t>atmosferă</a:t>
            </a:r>
            <a:r>
              <a:rPr lang="en-US" sz="2500" b="1" i="1" u="none" strike="noStrike" cap="none" dirty="0">
                <a:solidFill>
                  <a:srgbClr val="1CABE3"/>
                </a:solidFill>
                <a:latin typeface="Calibri"/>
                <a:ea typeface="Calibri"/>
                <a:cs typeface="Calibri"/>
                <a:sym typeface="Calibri"/>
              </a:rPr>
              <a:t> de </a:t>
            </a:r>
            <a:r>
              <a:rPr lang="en-US" sz="2500" b="1" i="1" u="none" strike="noStrike" cap="none" dirty="0" err="1">
                <a:solidFill>
                  <a:srgbClr val="1CABE3"/>
                </a:solidFill>
                <a:latin typeface="Calibri"/>
                <a:ea typeface="Calibri"/>
                <a:cs typeface="Calibri"/>
                <a:sym typeface="Calibri"/>
              </a:rPr>
              <a:t>acceptare</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și</a:t>
            </a:r>
            <a:r>
              <a:rPr lang="en-US" sz="2500" b="1" i="1" u="none" strike="noStrike" cap="none" dirty="0">
                <a:solidFill>
                  <a:srgbClr val="1CABE3"/>
                </a:solidFill>
                <a:latin typeface="Calibri"/>
                <a:ea typeface="Calibri"/>
                <a:cs typeface="Calibri"/>
                <a:sym typeface="Calibri"/>
              </a:rPr>
              <a:t> </a:t>
            </a:r>
            <a:r>
              <a:rPr lang="en-US" sz="2500" b="1" i="1" u="none" strike="noStrike" cap="none" dirty="0" err="1">
                <a:solidFill>
                  <a:srgbClr val="1CABE3"/>
                </a:solidFill>
                <a:latin typeface="Calibri"/>
                <a:ea typeface="Calibri"/>
                <a:cs typeface="Calibri"/>
                <a:sym typeface="Calibri"/>
              </a:rPr>
              <a:t>compasiune</a:t>
            </a:r>
            <a:r>
              <a:rPr lang="en-US" sz="2500" b="1" i="1" u="none" strike="noStrike" cap="none" dirty="0">
                <a:solidFill>
                  <a:srgbClr val="1CABE3"/>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ct val="100000"/>
              <a:buFont typeface="Calibri"/>
              <a:buNone/>
            </a:pPr>
            <a:endParaRPr sz="2500" b="1" i="0" u="none" strike="noStrike" cap="none" dirty="0">
              <a:solidFill>
                <a:srgbClr val="1CABE3"/>
              </a:solidFill>
              <a:latin typeface="Calibri"/>
              <a:ea typeface="Calibri"/>
              <a:cs typeface="Calibri"/>
              <a:sym typeface="Calibri"/>
            </a:endParaRPr>
          </a:p>
          <a:p>
            <a:pPr marL="0" marR="0" lvl="0" indent="0" algn="r" rtl="0">
              <a:lnSpc>
                <a:spcPct val="90000"/>
              </a:lnSpc>
              <a:spcBef>
                <a:spcPts val="0"/>
              </a:spcBef>
              <a:spcAft>
                <a:spcPts val="0"/>
              </a:spcAft>
              <a:buClr>
                <a:schemeClr val="dk1"/>
              </a:buClr>
              <a:buSzPct val="100000"/>
              <a:buFont typeface="Calibri"/>
              <a:buNone/>
            </a:pPr>
            <a:r>
              <a:rPr lang="en-US" sz="1600" b="0" i="0" u="none" strike="noStrike" cap="none" dirty="0">
                <a:solidFill>
                  <a:srgbClr val="1CABE3"/>
                </a:solidFill>
                <a:latin typeface="Calibri"/>
                <a:ea typeface="Calibri"/>
                <a:cs typeface="Calibri"/>
                <a:sym typeface="Calibri"/>
              </a:rPr>
              <a:t>Miller &amp; </a:t>
            </a:r>
            <a:r>
              <a:rPr lang="en-US" sz="1600" b="0" i="0" u="none" strike="noStrike" cap="none" dirty="0" err="1">
                <a:solidFill>
                  <a:srgbClr val="1CABE3"/>
                </a:solidFill>
                <a:latin typeface="Calibri"/>
                <a:ea typeface="Calibri"/>
                <a:cs typeface="Calibri"/>
                <a:sym typeface="Calibri"/>
              </a:rPr>
              <a:t>Rollnick</a:t>
            </a:r>
            <a:r>
              <a:rPr lang="en-US" sz="1600" b="0" i="0" u="none" strike="noStrike" cap="none" dirty="0">
                <a:solidFill>
                  <a:srgbClr val="1CABE3"/>
                </a:solidFill>
                <a:latin typeface="Calibri"/>
                <a:ea typeface="Calibri"/>
                <a:cs typeface="Calibri"/>
                <a:sym typeface="Calibri"/>
              </a:rPr>
              <a:t> (2013, p. 25)</a:t>
            </a:r>
            <a:endParaRPr sz="1400" b="0" i="0" u="none" strike="noStrike" cap="none" dirty="0">
              <a:solidFill>
                <a:srgbClr val="000000"/>
              </a:solidFill>
              <a:latin typeface="Arial"/>
              <a:ea typeface="Arial"/>
              <a:cs typeface="Arial"/>
              <a:sym typeface="Arial"/>
            </a:endParaRPr>
          </a:p>
        </p:txBody>
      </p:sp>
      <p:sp>
        <p:nvSpPr>
          <p:cNvPr id="1383" name="Google Shape;1383;p97"/>
          <p:cNvSpPr/>
          <p:nvPr/>
        </p:nvSpPr>
        <p:spPr>
          <a:xfrm>
            <a:off x="1036320" y="1169329"/>
            <a:ext cx="99108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err="1">
                <a:solidFill>
                  <a:srgbClr val="1CABE3"/>
                </a:solidFill>
                <a:latin typeface="Calibri"/>
                <a:ea typeface="Calibri"/>
                <a:cs typeface="Calibri"/>
                <a:sym typeface="Calibri"/>
              </a:rPr>
              <a:t>Discuție</a:t>
            </a:r>
            <a:r>
              <a:rPr lang="en-US" sz="3200" b="1" i="0" u="none" strike="noStrike" cap="none" dirty="0">
                <a:solidFill>
                  <a:srgbClr val="1CABE3"/>
                </a:solidFill>
                <a:latin typeface="Calibri"/>
                <a:ea typeface="Calibri"/>
                <a:cs typeface="Calibri"/>
                <a:sym typeface="Calibri"/>
              </a:rPr>
              <a:t>: </a:t>
            </a:r>
            <a:r>
              <a:rPr lang="en-US" sz="3200" b="1" i="0" u="none" strike="noStrike" cap="none" dirty="0" err="1">
                <a:solidFill>
                  <a:srgbClr val="1CABE3"/>
                </a:solidFill>
                <a:latin typeface="Calibri"/>
                <a:ea typeface="Calibri"/>
                <a:cs typeface="Calibri"/>
                <a:sym typeface="Calibri"/>
              </a:rPr>
              <a:t>Definirea</a:t>
            </a:r>
            <a:r>
              <a:rPr lang="en-US" sz="3200" b="1" i="0" u="none" strike="noStrike" cap="none" dirty="0">
                <a:solidFill>
                  <a:srgbClr val="1CABE3"/>
                </a:solidFill>
                <a:latin typeface="Calibri"/>
                <a:ea typeface="Calibri"/>
                <a:cs typeface="Calibri"/>
                <a:sym typeface="Calibri"/>
              </a:rPr>
              <a:t> </a:t>
            </a:r>
            <a:r>
              <a:rPr lang="ro-RO" sz="3200" b="1" i="0" u="none" strike="noStrike" cap="none" dirty="0">
                <a:solidFill>
                  <a:srgbClr val="1CABE3"/>
                </a:solidFill>
                <a:latin typeface="Calibri"/>
                <a:ea typeface="Calibri"/>
                <a:cs typeface="Calibri"/>
                <a:sym typeface="Calibri"/>
              </a:rPr>
              <a:t>Interviului Motivațional</a:t>
            </a:r>
            <a:endParaRPr sz="3200" b="1" i="0" u="none" strike="noStrike" cap="none" dirty="0">
              <a:solidFill>
                <a:srgbClr val="1CABE3"/>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grpSp>
        <p:nvGrpSpPr>
          <p:cNvPr id="1403" name="Google Shape;1403;p99"/>
          <p:cNvGrpSpPr/>
          <p:nvPr/>
        </p:nvGrpSpPr>
        <p:grpSpPr>
          <a:xfrm>
            <a:off x="0" y="0"/>
            <a:ext cx="21749991" cy="6959417"/>
            <a:chOff x="0" y="0"/>
            <a:chExt cx="21749991" cy="6959417"/>
          </a:xfrm>
        </p:grpSpPr>
        <p:grpSp>
          <p:nvGrpSpPr>
            <p:cNvPr id="1404" name="Google Shape;1404;p99"/>
            <p:cNvGrpSpPr/>
            <p:nvPr/>
          </p:nvGrpSpPr>
          <p:grpSpPr>
            <a:xfrm>
              <a:off x="0" y="0"/>
              <a:ext cx="12192000" cy="969332"/>
              <a:chOff x="0" y="0"/>
              <a:chExt cx="12192000" cy="969332"/>
            </a:xfrm>
          </p:grpSpPr>
          <p:sp>
            <p:nvSpPr>
              <p:cNvPr id="1405" name="Google Shape;1405;p99"/>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406" name="Google Shape;1406;p99"/>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407" name="Google Shape;1407;p99"/>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408" name="Google Shape;1408;p99"/>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9" name="Google Shape;1409;p99"/>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410" name="Google Shape;1410;p99"/>
          <p:cNvSpPr txBox="1"/>
          <p:nvPr/>
        </p:nvSpPr>
        <p:spPr>
          <a:xfrm>
            <a:off x="915430" y="1253908"/>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dirty="0" err="1">
                <a:solidFill>
                  <a:srgbClr val="1CABE3"/>
                </a:solidFill>
                <a:latin typeface="Calibri"/>
                <a:ea typeface="Calibri"/>
                <a:cs typeface="Calibri"/>
                <a:sym typeface="Calibri"/>
              </a:rPr>
              <a:t>Spiritul</a:t>
            </a:r>
            <a:r>
              <a:rPr lang="en-US" sz="3200" b="1" i="0" u="none" strike="noStrike" cap="none" dirty="0">
                <a:solidFill>
                  <a:srgbClr val="1CABE3"/>
                </a:solidFill>
                <a:latin typeface="Calibri"/>
                <a:ea typeface="Calibri"/>
                <a:cs typeface="Calibri"/>
                <a:sym typeface="Calibri"/>
              </a:rPr>
              <a:t> </a:t>
            </a:r>
            <a:r>
              <a:rPr lang="en-US" sz="3200" b="1" i="0" u="none" strike="noStrike" cap="none" dirty="0" err="1">
                <a:solidFill>
                  <a:srgbClr val="1CABE3"/>
                </a:solidFill>
                <a:latin typeface="Calibri"/>
                <a:ea typeface="Calibri"/>
                <a:cs typeface="Calibri"/>
                <a:sym typeface="Calibri"/>
              </a:rPr>
              <a:t>interviului</a:t>
            </a:r>
            <a:r>
              <a:rPr lang="en-US" sz="3200" b="1" i="0" u="none" strike="noStrike" cap="none" dirty="0">
                <a:solidFill>
                  <a:srgbClr val="1CABE3"/>
                </a:solidFill>
                <a:latin typeface="Calibri"/>
                <a:ea typeface="Calibri"/>
                <a:cs typeface="Calibri"/>
                <a:sym typeface="Calibri"/>
              </a:rPr>
              <a:t> </a:t>
            </a:r>
            <a:r>
              <a:rPr lang="en-US" sz="3200" b="1" i="0" u="none" strike="noStrike" cap="none" dirty="0" err="1">
                <a:solidFill>
                  <a:srgbClr val="1CABE3"/>
                </a:solidFill>
                <a:latin typeface="Calibri"/>
                <a:ea typeface="Calibri"/>
                <a:cs typeface="Calibri"/>
                <a:sym typeface="Calibri"/>
              </a:rPr>
              <a:t>motivațional</a:t>
            </a:r>
            <a:r>
              <a:rPr lang="en-US" sz="3200" b="1" i="0" u="none" strike="noStrike" cap="none" dirty="0">
                <a:solidFill>
                  <a:srgbClr val="1CABE3"/>
                </a:solidFill>
                <a:latin typeface="Calibri"/>
                <a:ea typeface="Calibri"/>
                <a:cs typeface="Calibri"/>
                <a:sym typeface="Calibri"/>
              </a:rPr>
              <a:t> (I</a:t>
            </a:r>
            <a:r>
              <a:rPr lang="ro-MD" sz="3200" b="1" dirty="0">
                <a:solidFill>
                  <a:srgbClr val="1CABE3"/>
                </a:solidFill>
                <a:latin typeface="Calibri"/>
                <a:ea typeface="Calibri"/>
                <a:cs typeface="Calibri"/>
                <a:sym typeface="Calibri"/>
              </a:rPr>
              <a:t>M</a:t>
            </a:r>
            <a:r>
              <a:rPr lang="en-US" sz="3200" b="1" i="0" u="none" strike="noStrike" cap="none" dirty="0">
                <a:solidFill>
                  <a:srgbClr val="1CABE3"/>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nvGrpSpPr>
          <p:cNvPr id="1411" name="Google Shape;1411;p99"/>
          <p:cNvGrpSpPr/>
          <p:nvPr/>
        </p:nvGrpSpPr>
        <p:grpSpPr>
          <a:xfrm>
            <a:off x="2029791" y="1686969"/>
            <a:ext cx="5377539" cy="4303591"/>
            <a:chOff x="389125" y="43914"/>
            <a:chExt cx="5377539" cy="4303591"/>
          </a:xfrm>
        </p:grpSpPr>
        <p:sp>
          <p:nvSpPr>
            <p:cNvPr id="1412" name="Google Shape;1412;p99"/>
            <p:cNvSpPr/>
            <p:nvPr/>
          </p:nvSpPr>
          <p:spPr>
            <a:xfrm>
              <a:off x="1552925" y="43914"/>
              <a:ext cx="3087960" cy="2283538"/>
            </a:xfrm>
            <a:prstGeom prst="ellipse">
              <a:avLst/>
            </a:prstGeom>
            <a:solidFill>
              <a:srgbClr val="4372C3">
                <a:alpha val="49411"/>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3" name="Google Shape;1413;p99"/>
            <p:cNvSpPr txBox="1"/>
            <p:nvPr/>
          </p:nvSpPr>
          <p:spPr>
            <a:xfrm>
              <a:off x="1909228" y="351313"/>
              <a:ext cx="2375354" cy="72458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b="0" i="0" u="none" strike="noStrike" cap="none">
                  <a:solidFill>
                    <a:schemeClr val="lt1"/>
                  </a:solidFill>
                  <a:latin typeface="Calibri"/>
                  <a:ea typeface="Calibri"/>
                  <a:cs typeface="Calibri"/>
                  <a:sym typeface="Calibri"/>
                </a:rPr>
                <a:t>Colaborare</a:t>
              </a:r>
              <a:endParaRPr sz="1300" b="0" i="0" u="none" strike="noStrike" cap="none">
                <a:solidFill>
                  <a:schemeClr val="lt1"/>
                </a:solidFill>
                <a:latin typeface="Calibri"/>
                <a:ea typeface="Calibri"/>
                <a:cs typeface="Calibri"/>
                <a:sym typeface="Calibri"/>
              </a:endParaRPr>
            </a:p>
          </p:txBody>
        </p:sp>
        <p:sp>
          <p:nvSpPr>
            <p:cNvPr id="1414" name="Google Shape;1414;p99"/>
            <p:cNvSpPr/>
            <p:nvPr/>
          </p:nvSpPr>
          <p:spPr>
            <a:xfrm>
              <a:off x="2447199" y="1053940"/>
              <a:ext cx="3319465" cy="2283538"/>
            </a:xfrm>
            <a:prstGeom prst="ellipse">
              <a:avLst/>
            </a:prstGeom>
            <a:solidFill>
              <a:srgbClr val="4372C3">
                <a:alpha val="49411"/>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5" name="Google Shape;1415;p99"/>
            <p:cNvSpPr txBox="1"/>
            <p:nvPr/>
          </p:nvSpPr>
          <p:spPr>
            <a:xfrm>
              <a:off x="4234603" y="1317425"/>
              <a:ext cx="1276717" cy="175656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b="0" i="0" u="none" strike="noStrike" cap="none">
                  <a:solidFill>
                    <a:schemeClr val="lt1"/>
                  </a:solidFill>
                  <a:latin typeface="Calibri"/>
                  <a:ea typeface="Calibri"/>
                  <a:cs typeface="Calibri"/>
                  <a:sym typeface="Calibri"/>
                </a:rPr>
                <a:t>Autonomie</a:t>
              </a:r>
              <a:endParaRPr sz="1300" b="0" i="0" u="none" strike="noStrike" cap="none">
                <a:solidFill>
                  <a:schemeClr val="lt1"/>
                </a:solidFill>
                <a:latin typeface="Calibri"/>
                <a:ea typeface="Calibri"/>
                <a:cs typeface="Calibri"/>
                <a:sym typeface="Calibri"/>
              </a:endParaRPr>
            </a:p>
          </p:txBody>
        </p:sp>
        <p:sp>
          <p:nvSpPr>
            <p:cNvPr id="1416" name="Google Shape;1416;p99"/>
            <p:cNvSpPr/>
            <p:nvPr/>
          </p:nvSpPr>
          <p:spPr>
            <a:xfrm>
              <a:off x="1621157" y="2063967"/>
              <a:ext cx="2951496" cy="2283538"/>
            </a:xfrm>
            <a:prstGeom prst="ellipse">
              <a:avLst/>
            </a:prstGeom>
            <a:solidFill>
              <a:srgbClr val="4372C3">
                <a:alpha val="49411"/>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p99"/>
            <p:cNvSpPr txBox="1"/>
            <p:nvPr/>
          </p:nvSpPr>
          <p:spPr>
            <a:xfrm>
              <a:off x="1961714" y="3315522"/>
              <a:ext cx="2270381" cy="72458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b="0" i="0" u="none" strike="noStrike" cap="none">
                  <a:solidFill>
                    <a:schemeClr val="lt1"/>
                  </a:solidFill>
                  <a:latin typeface="Calibri"/>
                  <a:ea typeface="Calibri"/>
                  <a:cs typeface="Calibri"/>
                  <a:sym typeface="Calibri"/>
                </a:rPr>
                <a:t>Evocare</a:t>
              </a:r>
              <a:endParaRPr sz="1300" b="0" i="0" u="none" strike="noStrike" cap="none">
                <a:solidFill>
                  <a:schemeClr val="lt1"/>
                </a:solidFill>
                <a:latin typeface="Calibri"/>
                <a:ea typeface="Calibri"/>
                <a:cs typeface="Calibri"/>
                <a:sym typeface="Calibri"/>
              </a:endParaRPr>
            </a:p>
          </p:txBody>
        </p:sp>
        <p:sp>
          <p:nvSpPr>
            <p:cNvPr id="1418" name="Google Shape;1418;p99"/>
            <p:cNvSpPr/>
            <p:nvPr/>
          </p:nvSpPr>
          <p:spPr>
            <a:xfrm>
              <a:off x="389125" y="1053940"/>
              <a:ext cx="3395507" cy="2283538"/>
            </a:xfrm>
            <a:prstGeom prst="ellipse">
              <a:avLst/>
            </a:prstGeom>
            <a:solidFill>
              <a:srgbClr val="4372C3">
                <a:alpha val="49411"/>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9" name="Google Shape;1419;p99"/>
            <p:cNvSpPr txBox="1"/>
            <p:nvPr/>
          </p:nvSpPr>
          <p:spPr>
            <a:xfrm>
              <a:off x="650318" y="1317425"/>
              <a:ext cx="1305964" cy="175656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b="0" i="0" u="none" strike="noStrike" cap="none">
                  <a:solidFill>
                    <a:schemeClr val="lt1"/>
                  </a:solidFill>
                  <a:latin typeface="Calibri"/>
                  <a:ea typeface="Calibri"/>
                  <a:cs typeface="Calibri"/>
                  <a:sym typeface="Calibri"/>
                </a:rPr>
                <a:t>Compasiune</a:t>
              </a:r>
              <a:endParaRPr sz="1300" b="0" i="0" u="none" strike="noStrike" cap="none">
                <a:solidFill>
                  <a:schemeClr val="lt1"/>
                </a:solidFill>
                <a:latin typeface="Calibri"/>
                <a:ea typeface="Calibri"/>
                <a:cs typeface="Calibri"/>
                <a:sym typeface="Calibri"/>
              </a:endParaRPr>
            </a:p>
          </p:txBody>
        </p:sp>
      </p:grpSp>
      <p:sp>
        <p:nvSpPr>
          <p:cNvPr id="1420" name="Google Shape;1420;p99"/>
          <p:cNvSpPr/>
          <p:nvPr/>
        </p:nvSpPr>
        <p:spPr>
          <a:xfrm>
            <a:off x="8024689" y="3787357"/>
            <a:ext cx="883641" cy="646290"/>
          </a:xfrm>
          <a:prstGeom prst="rect">
            <a:avLst/>
          </a:prstGeom>
          <a:noFill/>
          <a:ln>
            <a:noFill/>
          </a:ln>
        </p:spPr>
        <p:txBody>
          <a:bodyPr spcFirstLastPara="1" wrap="square" lIns="91425" tIns="45700" rIns="91425" bIns="45700" anchor="t" anchorCtr="0">
            <a:spAutoFit/>
          </a:bodyPr>
          <a:lstStyle/>
          <a:p>
            <a:pPr algn="ctr">
              <a:buSzPts val="1800"/>
            </a:pPr>
            <a:r>
              <a:rPr lang="en-US" sz="1800" i="1" dirty="0" err="1">
                <a:solidFill>
                  <a:schemeClr val="lt1"/>
                </a:solidFill>
                <a:latin typeface="Calibri"/>
                <a:ea typeface="Calibri"/>
                <a:cs typeface="Calibri"/>
                <a:sym typeface="Calibri"/>
              </a:rPr>
              <a:t>Spiritul</a:t>
            </a:r>
            <a:endParaRPr lang="en-US" sz="1800" i="1"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dirty="0">
                <a:solidFill>
                  <a:schemeClr val="lt1"/>
                </a:solidFill>
                <a:latin typeface="Calibri"/>
                <a:ea typeface="Calibri"/>
                <a:cs typeface="Calibri"/>
                <a:sym typeface="Calibri"/>
              </a:rPr>
              <a:t>I</a:t>
            </a:r>
            <a:r>
              <a:rPr lang="ro-MD" sz="1800" b="0" i="1" u="none" strike="noStrike" cap="none" dirty="0">
                <a:solidFill>
                  <a:schemeClr val="lt1"/>
                </a:solidFill>
                <a:latin typeface="Calibri"/>
                <a:ea typeface="Calibri"/>
                <a:cs typeface="Calibri"/>
                <a:sym typeface="Calibri"/>
              </a:rPr>
              <a:t>M</a:t>
            </a:r>
            <a:endParaRPr sz="1400" b="0" i="0" u="none" strike="noStrike" cap="none" dirty="0">
              <a:solidFill>
                <a:srgbClr val="000000"/>
              </a:solidFill>
              <a:latin typeface="Arial"/>
              <a:ea typeface="Arial"/>
              <a:cs typeface="Arial"/>
              <a:sym typeface="Arial"/>
            </a:endParaRPr>
          </a:p>
        </p:txBody>
      </p:sp>
      <p:sp>
        <p:nvSpPr>
          <p:cNvPr id="1422" name="Google Shape;1422;p99"/>
          <p:cNvSpPr/>
          <p:nvPr/>
        </p:nvSpPr>
        <p:spPr>
          <a:xfrm>
            <a:off x="5315933" y="6488668"/>
            <a:ext cx="169155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(Miller &amp; Rollnick, 2013)</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grpSp>
        <p:nvGrpSpPr>
          <p:cNvPr id="725" name="Google Shape;725;p50"/>
          <p:cNvGrpSpPr/>
          <p:nvPr/>
        </p:nvGrpSpPr>
        <p:grpSpPr>
          <a:xfrm>
            <a:off x="0" y="0"/>
            <a:ext cx="12192000" cy="6858000"/>
            <a:chOff x="0" y="0"/>
            <a:chExt cx="12192000" cy="6858000"/>
          </a:xfrm>
        </p:grpSpPr>
        <p:grpSp>
          <p:nvGrpSpPr>
            <p:cNvPr id="726" name="Google Shape;726;p50"/>
            <p:cNvGrpSpPr/>
            <p:nvPr/>
          </p:nvGrpSpPr>
          <p:grpSpPr>
            <a:xfrm>
              <a:off x="0" y="0"/>
              <a:ext cx="12192000" cy="792480"/>
              <a:chOff x="0" y="0"/>
              <a:chExt cx="12192000" cy="792480"/>
            </a:xfrm>
          </p:grpSpPr>
          <p:sp>
            <p:nvSpPr>
              <p:cNvPr id="728" name="Google Shape;728;p50"/>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729" name="Google Shape;729;p50"/>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730" name="Google Shape;730;p50"/>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32" name="Google Shape;732;p50"/>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Citate despre ascultare</a:t>
            </a:r>
            <a:endParaRPr sz="1400" b="0" i="0" u="none" strike="noStrike" cap="none">
              <a:solidFill>
                <a:srgbClr val="000000"/>
              </a:solidFill>
              <a:latin typeface="Arial"/>
              <a:ea typeface="Arial"/>
              <a:cs typeface="Arial"/>
              <a:sym typeface="Arial"/>
            </a:endParaRPr>
          </a:p>
        </p:txBody>
      </p:sp>
      <p:graphicFrame>
        <p:nvGraphicFramePr>
          <p:cNvPr id="737" name="Google Shape;733;p50">
            <a:extLst>
              <a:ext uri="{FF2B5EF4-FFF2-40B4-BE49-F238E27FC236}">
                <a16:creationId xmlns:a16="http://schemas.microsoft.com/office/drawing/2014/main" id="{352512F8-FC3A-55AC-5044-308F9B4452BE}"/>
              </a:ext>
            </a:extLst>
          </p:cNvPr>
          <p:cNvGraphicFramePr/>
          <p:nvPr/>
        </p:nvGraphicFramePr>
        <p:xfrm>
          <a:off x="1132112" y="2181925"/>
          <a:ext cx="9927773" cy="3249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grpSp>
        <p:nvGrpSpPr>
          <p:cNvPr id="1458" name="Google Shape;1458;p102"/>
          <p:cNvGrpSpPr/>
          <p:nvPr/>
        </p:nvGrpSpPr>
        <p:grpSpPr>
          <a:xfrm>
            <a:off x="0" y="0"/>
            <a:ext cx="21749991" cy="6959417"/>
            <a:chOff x="0" y="0"/>
            <a:chExt cx="21749991" cy="6959417"/>
          </a:xfrm>
        </p:grpSpPr>
        <p:grpSp>
          <p:nvGrpSpPr>
            <p:cNvPr id="1459" name="Google Shape;1459;p102"/>
            <p:cNvGrpSpPr/>
            <p:nvPr/>
          </p:nvGrpSpPr>
          <p:grpSpPr>
            <a:xfrm>
              <a:off x="0" y="0"/>
              <a:ext cx="12192000" cy="969332"/>
              <a:chOff x="0" y="0"/>
              <a:chExt cx="12192000" cy="969332"/>
            </a:xfrm>
          </p:grpSpPr>
          <p:sp>
            <p:nvSpPr>
              <p:cNvPr id="1460" name="Google Shape;1460;p102"/>
              <p:cNvSpPr txBox="1"/>
              <p:nvPr/>
            </p:nvSpPr>
            <p:spPr>
              <a:xfrm>
                <a:off x="1280159" y="51693"/>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1800" b="0" i="0" u="none" strike="noStrike" cap="none">
                    <a:solidFill>
                      <a:srgbClr val="1CABE3"/>
                    </a:solidFill>
                    <a:latin typeface="Calibri"/>
                    <a:ea typeface="Calibri"/>
                    <a:cs typeface="Calibri"/>
                    <a:sym typeface="Calibri"/>
                  </a:rPr>
                  <a:t>Partea I. Ziua 3. Ascultare activă și abilități de comunicare</a:t>
                </a:r>
                <a:endParaRPr sz="1400" b="0" i="0" u="none" strike="noStrike" cap="none">
                  <a:solidFill>
                    <a:srgbClr val="000000"/>
                  </a:solidFill>
                  <a:latin typeface="Arial"/>
                  <a:ea typeface="Arial"/>
                  <a:cs typeface="Arial"/>
                  <a:sym typeface="Arial"/>
                </a:endParaRPr>
              </a:p>
            </p:txBody>
          </p:sp>
          <p:sp>
            <p:nvSpPr>
              <p:cNvPr id="1461" name="Google Shape;1461;p102"/>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462" name="Google Shape;1462;p102"/>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463" name="Google Shape;1463;p102"/>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4" name="Google Shape;1464;p102"/>
            <p:cNvSpPr txBox="1"/>
            <p:nvPr/>
          </p:nvSpPr>
          <p:spPr>
            <a:xfrm>
              <a:off x="11456460" y="6041778"/>
              <a:ext cx="10293531" cy="91763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endParaRPr sz="1400" b="0" i="0" u="none" strike="noStrike" cap="none" dirty="0">
                <a:solidFill>
                  <a:srgbClr val="000000"/>
                </a:solidFill>
                <a:latin typeface="Arial"/>
                <a:ea typeface="Arial"/>
                <a:cs typeface="Arial"/>
                <a:sym typeface="Arial"/>
              </a:endParaRPr>
            </a:p>
          </p:txBody>
        </p:sp>
      </p:grpSp>
      <p:sp>
        <p:nvSpPr>
          <p:cNvPr id="1465" name="Google Shape;1465;p102"/>
          <p:cNvSpPr txBox="1"/>
          <p:nvPr/>
        </p:nvSpPr>
        <p:spPr>
          <a:xfrm>
            <a:off x="1280159" y="969332"/>
            <a:ext cx="10048800" cy="833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ro-RO" sz="3200" b="1" dirty="0">
                <a:solidFill>
                  <a:srgbClr val="1CABE3"/>
                </a:solidFill>
                <a:latin typeface="Calibri"/>
                <a:ea typeface="Calibri"/>
                <a:cs typeface="Calibri"/>
                <a:sym typeface="Calibri"/>
              </a:rPr>
              <a:t>M</a:t>
            </a:r>
            <a:r>
              <a:rPr lang="en-US" sz="3200" b="1" i="0" u="none" strike="noStrike" cap="none" dirty="0" err="1">
                <a:solidFill>
                  <a:srgbClr val="1CABE3"/>
                </a:solidFill>
                <a:latin typeface="Calibri"/>
                <a:ea typeface="Calibri"/>
                <a:cs typeface="Calibri"/>
                <a:sym typeface="Calibri"/>
              </a:rPr>
              <a:t>icrocompetențe</a:t>
            </a:r>
            <a:r>
              <a:rPr lang="en-US" sz="3200" b="1" i="0" u="none" strike="noStrike" cap="none" dirty="0">
                <a:solidFill>
                  <a:srgbClr val="1CABE3"/>
                </a:solidFill>
                <a:latin typeface="Calibri"/>
                <a:ea typeface="Calibri"/>
                <a:cs typeface="Calibri"/>
                <a:sym typeface="Calibri"/>
              </a:rPr>
              <a:t> </a:t>
            </a:r>
            <a:r>
              <a:rPr lang="ro-RO" sz="3200" b="1" i="0" u="none" strike="noStrike" cap="none" dirty="0">
                <a:solidFill>
                  <a:srgbClr val="1CABE3"/>
                </a:solidFill>
                <a:latin typeface="Calibri"/>
                <a:ea typeface="Calibri"/>
                <a:cs typeface="Calibri"/>
                <a:sym typeface="Calibri"/>
              </a:rPr>
              <a:t>de interacțiune cu beneficiarii</a:t>
            </a:r>
            <a:endParaRPr sz="1400" b="0" i="0" u="none" strike="noStrike" cap="none" dirty="0">
              <a:solidFill>
                <a:srgbClr val="000000"/>
              </a:solidFill>
              <a:latin typeface="Arial"/>
              <a:ea typeface="Arial"/>
              <a:cs typeface="Arial"/>
              <a:sym typeface="Arial"/>
            </a:endParaRPr>
          </a:p>
        </p:txBody>
      </p:sp>
      <p:sp>
        <p:nvSpPr>
          <p:cNvPr id="1466" name="Google Shape;1466;p102"/>
          <p:cNvSpPr/>
          <p:nvPr/>
        </p:nvSpPr>
        <p:spPr>
          <a:xfrm>
            <a:off x="8024689" y="3787357"/>
            <a:ext cx="67518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chemeClr val="lt1"/>
                </a:solidFill>
                <a:latin typeface="Calibri"/>
                <a:ea typeface="Calibri"/>
                <a:cs typeface="Calibri"/>
                <a:sym typeface="Calibri"/>
              </a:rPr>
              <a:t>MI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chemeClr val="lt1"/>
                </a:solidFill>
                <a:latin typeface="Calibri"/>
                <a:ea typeface="Calibri"/>
                <a:cs typeface="Calibri"/>
                <a:sym typeface="Calibri"/>
              </a:rPr>
              <a:t>Spirit</a:t>
            </a:r>
            <a:endParaRPr sz="1800" b="0" i="1" u="none" strike="noStrike" cap="none">
              <a:solidFill>
                <a:schemeClr val="lt1"/>
              </a:solidFill>
              <a:latin typeface="Calibri"/>
              <a:ea typeface="Calibri"/>
              <a:cs typeface="Calibri"/>
              <a:sym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3827987101"/>
              </p:ext>
            </p:extLst>
          </p:nvPr>
        </p:nvGraphicFramePr>
        <p:xfrm>
          <a:off x="1036319" y="1825625"/>
          <a:ext cx="9206808" cy="4445590"/>
        </p:xfrm>
        <a:graphic>
          <a:graphicData uri="http://schemas.openxmlformats.org/drawingml/2006/table">
            <a:tbl>
              <a:tblPr/>
              <a:tblGrid>
                <a:gridCol w="1022977">
                  <a:extLst>
                    <a:ext uri="{9D8B030D-6E8A-4147-A177-3AD203B41FA5}">
                      <a16:colId xmlns:a16="http://schemas.microsoft.com/office/drawing/2014/main" val="15807415"/>
                    </a:ext>
                  </a:extLst>
                </a:gridCol>
                <a:gridCol w="2806633">
                  <a:extLst>
                    <a:ext uri="{9D8B030D-6E8A-4147-A177-3AD203B41FA5}">
                      <a16:colId xmlns:a16="http://schemas.microsoft.com/office/drawing/2014/main" val="2162876436"/>
                    </a:ext>
                  </a:extLst>
                </a:gridCol>
                <a:gridCol w="3075496">
                  <a:extLst>
                    <a:ext uri="{9D8B030D-6E8A-4147-A177-3AD203B41FA5}">
                      <a16:colId xmlns:a16="http://schemas.microsoft.com/office/drawing/2014/main" val="3859240059"/>
                    </a:ext>
                  </a:extLst>
                </a:gridCol>
                <a:gridCol w="2301702">
                  <a:extLst>
                    <a:ext uri="{9D8B030D-6E8A-4147-A177-3AD203B41FA5}">
                      <a16:colId xmlns:a16="http://schemas.microsoft.com/office/drawing/2014/main" val="2877116893"/>
                    </a:ext>
                  </a:extLst>
                </a:gridCol>
              </a:tblGrid>
              <a:tr h="159473">
                <a:tc>
                  <a:txBody>
                    <a:bodyPr/>
                    <a:lstStyle/>
                    <a:p>
                      <a:r>
                        <a:rPr lang="ro-RO" sz="1000" b="1" dirty="0" smtClean="0">
                          <a:latin typeface="Calibri" panose="020F0502020204030204" pitchFamily="34" charset="0"/>
                          <a:ea typeface="Calibri" panose="020F0502020204030204" pitchFamily="34" charset="0"/>
                          <a:cs typeface="Calibri" panose="020F0502020204030204" pitchFamily="34" charset="0"/>
                        </a:rPr>
                        <a:t>El</a:t>
                      </a:r>
                      <a:r>
                        <a:rPr lang="en-US" sz="1000" b="1" dirty="0" err="1" smtClean="0">
                          <a:latin typeface="Calibri" panose="020F0502020204030204" pitchFamily="34" charset="0"/>
                          <a:ea typeface="Calibri" panose="020F0502020204030204" pitchFamily="34" charset="0"/>
                          <a:cs typeface="Calibri" panose="020F0502020204030204" pitchFamily="34" charset="0"/>
                        </a:rPr>
                        <a:t>ement</a:t>
                      </a:r>
                      <a:endParaRPr lang="en-US" sz="1000" b="1" dirty="0">
                        <a:latin typeface="Calibri" panose="020F0502020204030204" pitchFamily="34" charset="0"/>
                        <a:ea typeface="Calibri" panose="020F0502020204030204" pitchFamily="34" charset="0"/>
                        <a:cs typeface="Calibri" panose="020F0502020204030204" pitchFamily="34" charset="0"/>
                      </a:endParaRPr>
                    </a:p>
                  </a:txBody>
                  <a:tcPr marL="22782" marR="22782" marT="11391" marB="113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a:latin typeface="Calibri" panose="020F0502020204030204" pitchFamily="34" charset="0"/>
                          <a:ea typeface="Calibri" panose="020F0502020204030204" pitchFamily="34" charset="0"/>
                          <a:cs typeface="Calibri" panose="020F0502020204030204" pitchFamily="34" charset="0"/>
                        </a:rPr>
                        <a:t>Denumire</a:t>
                      </a:r>
                    </a:p>
                  </a:txBody>
                  <a:tcPr marL="22782" marR="22782" marT="11391" marB="113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a:latin typeface="Calibri" panose="020F0502020204030204" pitchFamily="34" charset="0"/>
                          <a:ea typeface="Calibri" panose="020F0502020204030204" pitchFamily="34" charset="0"/>
                          <a:cs typeface="Calibri" panose="020F0502020204030204" pitchFamily="34" charset="0"/>
                        </a:rPr>
                        <a:t>Descriere / Caracteristici</a:t>
                      </a:r>
                    </a:p>
                  </a:txBody>
                  <a:tcPr marL="22782" marR="22782" marT="11391" marB="113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a:latin typeface="Calibri" panose="020F0502020204030204" pitchFamily="34" charset="0"/>
                          <a:ea typeface="Calibri" panose="020F0502020204030204" pitchFamily="34" charset="0"/>
                          <a:cs typeface="Calibri" panose="020F0502020204030204" pitchFamily="34" charset="0"/>
                        </a:rPr>
                        <a:t>Exemple</a:t>
                      </a:r>
                    </a:p>
                  </a:txBody>
                  <a:tcPr marL="22782" marR="22782" marT="11391" marB="113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508158"/>
                  </a:ext>
                </a:extLst>
              </a:tr>
              <a:tr h="706238">
                <a:tc>
                  <a:txBody>
                    <a:bodyPr/>
                    <a:lstStyle/>
                    <a:p>
                      <a:r>
                        <a:rPr lang="en-US" sz="1000" b="1">
                          <a:latin typeface="Calibri" panose="020F0502020204030204" pitchFamily="34" charset="0"/>
                          <a:ea typeface="Calibri" panose="020F0502020204030204" pitchFamily="34" charset="0"/>
                          <a:cs typeface="Calibri" panose="020F0502020204030204" pitchFamily="34" charset="0"/>
                        </a:rPr>
                        <a:t>O</a:t>
                      </a:r>
                    </a:p>
                  </a:txBody>
                  <a:tcPr marL="22782" marR="22782" marT="11391" marB="113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000" b="1" dirty="0" err="1">
                          <a:latin typeface="Calibri" panose="020F0502020204030204" pitchFamily="34" charset="0"/>
                          <a:ea typeface="Calibri" panose="020F0502020204030204" pitchFamily="34" charset="0"/>
                          <a:cs typeface="Calibri" panose="020F0502020204030204" pitchFamily="34" charset="0"/>
                        </a:rPr>
                        <a:t>Întrebări</a:t>
                      </a:r>
                      <a:r>
                        <a:rPr lang="en-US" sz="1000" b="1" dirty="0">
                          <a:latin typeface="Calibri" panose="020F0502020204030204" pitchFamily="34" charset="0"/>
                          <a:ea typeface="Calibri" panose="020F0502020204030204" pitchFamily="34" charset="0"/>
                          <a:cs typeface="Calibri" panose="020F0502020204030204" pitchFamily="34" charset="0"/>
                        </a:rPr>
                        <a:t> </a:t>
                      </a:r>
                      <a:r>
                        <a:rPr lang="en-US" sz="1000" b="1" dirty="0" err="1">
                          <a:latin typeface="Calibri" panose="020F0502020204030204" pitchFamily="34" charset="0"/>
                          <a:ea typeface="Calibri" panose="020F0502020204030204" pitchFamily="34" charset="0"/>
                          <a:cs typeface="Calibri" panose="020F0502020204030204" pitchFamily="34" charset="0"/>
                        </a:rPr>
                        <a:t>deschise</a:t>
                      </a:r>
                      <a:r>
                        <a:rPr lang="en-US" sz="1000" b="1" dirty="0">
                          <a:latin typeface="Calibri" panose="020F0502020204030204" pitchFamily="34" charset="0"/>
                          <a:ea typeface="Calibri" panose="020F0502020204030204" pitchFamily="34" charset="0"/>
                          <a:cs typeface="Calibri" panose="020F0502020204030204" pitchFamily="34" charset="0"/>
                        </a:rPr>
                        <a:t> (Open-ended questions)</a:t>
                      </a:r>
                    </a:p>
                  </a:txBody>
                  <a:tcPr marL="22782" marR="22782" marT="11391" marB="113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Calibri" panose="020F0502020204030204" pitchFamily="34" charset="0"/>
                          <a:ea typeface="Calibri" panose="020F0502020204030204" pitchFamily="34" charset="0"/>
                          <a:cs typeface="Calibri" panose="020F0502020204030204" pitchFamily="34" charset="0"/>
                        </a:rPr>
                        <a:t>• Evocative </a:t>
                      </a:r>
                      <a:r>
                        <a:rPr lang="en-US" sz="1000" b="1" dirty="0" err="1">
                          <a:latin typeface="Calibri" panose="020F0502020204030204" pitchFamily="34" charset="0"/>
                          <a:ea typeface="Calibri" panose="020F0502020204030204" pitchFamily="34" charset="0"/>
                          <a:cs typeface="Calibri" panose="020F0502020204030204" pitchFamily="34" charset="0"/>
                        </a:rPr>
                        <a:t>și</a:t>
                      </a:r>
                      <a:r>
                        <a:rPr lang="en-US" sz="1000" b="1" dirty="0">
                          <a:latin typeface="Calibri" panose="020F0502020204030204" pitchFamily="34" charset="0"/>
                          <a:ea typeface="Calibri" panose="020F0502020204030204" pitchFamily="34" charset="0"/>
                          <a:cs typeface="Calibri" panose="020F0502020204030204" pitchFamily="34" charset="0"/>
                        </a:rPr>
                        <a:t> </a:t>
                      </a:r>
                      <a:r>
                        <a:rPr lang="en-US" sz="1000" b="1" dirty="0" err="1">
                          <a:latin typeface="Calibri" panose="020F0502020204030204" pitchFamily="34" charset="0"/>
                          <a:ea typeface="Calibri" panose="020F0502020204030204" pitchFamily="34" charset="0"/>
                          <a:cs typeface="Calibri" panose="020F0502020204030204" pitchFamily="34" charset="0"/>
                        </a:rPr>
                        <a:t>invită</a:t>
                      </a:r>
                      <a:r>
                        <a:rPr lang="en-US" sz="1000" b="1" dirty="0">
                          <a:latin typeface="Calibri" panose="020F0502020204030204" pitchFamily="34" charset="0"/>
                          <a:ea typeface="Calibri" panose="020F0502020204030204" pitchFamily="34" charset="0"/>
                          <a:cs typeface="Calibri" panose="020F0502020204030204" pitchFamily="34" charset="0"/>
                        </a:rPr>
                        <a:t> la dialog</a:t>
                      </a:r>
                      <a:br>
                        <a:rPr lang="en-US" sz="1000" b="1" dirty="0">
                          <a:latin typeface="Calibri" panose="020F0502020204030204" pitchFamily="34" charset="0"/>
                          <a:ea typeface="Calibri" panose="020F0502020204030204" pitchFamily="34" charset="0"/>
                          <a:cs typeface="Calibri" panose="020F0502020204030204" pitchFamily="34" charset="0"/>
                        </a:rPr>
                      </a:br>
                      <a:r>
                        <a:rPr lang="en-US" sz="1000" b="1" dirty="0">
                          <a:latin typeface="Calibri" panose="020F0502020204030204" pitchFamily="34" charset="0"/>
                          <a:ea typeface="Calibri" panose="020F0502020204030204" pitchFamily="34" charset="0"/>
                          <a:cs typeface="Calibri" panose="020F0502020204030204" pitchFamily="34" charset="0"/>
                        </a:rPr>
                        <a:t>• Nu pot fi </a:t>
                      </a:r>
                      <a:r>
                        <a:rPr lang="en-US" sz="1000" b="1" dirty="0" err="1">
                          <a:latin typeface="Calibri" panose="020F0502020204030204" pitchFamily="34" charset="0"/>
                          <a:ea typeface="Calibri" panose="020F0502020204030204" pitchFamily="34" charset="0"/>
                          <a:cs typeface="Calibri" panose="020F0502020204030204" pitchFamily="34" charset="0"/>
                        </a:rPr>
                        <a:t>răspunse</a:t>
                      </a:r>
                      <a:r>
                        <a:rPr lang="en-US" sz="1000" b="1" dirty="0">
                          <a:latin typeface="Calibri" panose="020F0502020204030204" pitchFamily="34" charset="0"/>
                          <a:ea typeface="Calibri" panose="020F0502020204030204" pitchFamily="34" charset="0"/>
                          <a:cs typeface="Calibri" panose="020F0502020204030204" pitchFamily="34" charset="0"/>
                        </a:rPr>
                        <a:t> </a:t>
                      </a:r>
                      <a:r>
                        <a:rPr lang="en-US" sz="1000" b="1" dirty="0" err="1">
                          <a:latin typeface="Calibri" panose="020F0502020204030204" pitchFamily="34" charset="0"/>
                          <a:ea typeface="Calibri" panose="020F0502020204030204" pitchFamily="34" charset="0"/>
                          <a:cs typeface="Calibri" panose="020F0502020204030204" pitchFamily="34" charset="0"/>
                        </a:rPr>
                        <a:t>doar</a:t>
                      </a:r>
                      <a:r>
                        <a:rPr lang="en-US" sz="1000" b="1" dirty="0">
                          <a:latin typeface="Calibri" panose="020F0502020204030204" pitchFamily="34" charset="0"/>
                          <a:ea typeface="Calibri" panose="020F0502020204030204" pitchFamily="34" charset="0"/>
                          <a:cs typeface="Calibri" panose="020F0502020204030204" pitchFamily="34" charset="0"/>
                        </a:rPr>
                        <a:t> cu „da” </a:t>
                      </a:r>
                      <a:r>
                        <a:rPr lang="en-US" sz="1000" b="1" dirty="0" err="1">
                          <a:latin typeface="Calibri" panose="020F0502020204030204" pitchFamily="34" charset="0"/>
                          <a:ea typeface="Calibri" panose="020F0502020204030204" pitchFamily="34" charset="0"/>
                          <a:cs typeface="Calibri" panose="020F0502020204030204" pitchFamily="34" charset="0"/>
                        </a:rPr>
                        <a:t>sau</a:t>
                      </a:r>
                      <a:r>
                        <a:rPr lang="en-US" sz="1000" b="1" dirty="0">
                          <a:latin typeface="Calibri" panose="020F0502020204030204" pitchFamily="34" charset="0"/>
                          <a:ea typeface="Calibri" panose="020F0502020204030204" pitchFamily="34" charset="0"/>
                          <a:cs typeface="Calibri" panose="020F0502020204030204" pitchFamily="34" charset="0"/>
                        </a:rPr>
                        <a:t> „nu”</a:t>
                      </a:r>
                      <a:br>
                        <a:rPr lang="en-US" sz="1000" b="1" dirty="0">
                          <a:latin typeface="Calibri" panose="020F0502020204030204" pitchFamily="34" charset="0"/>
                          <a:ea typeface="Calibri" panose="020F0502020204030204" pitchFamily="34" charset="0"/>
                          <a:cs typeface="Calibri" panose="020F0502020204030204" pitchFamily="34" charset="0"/>
                        </a:rPr>
                      </a:br>
                      <a:r>
                        <a:rPr lang="en-US" sz="1000" b="1" dirty="0">
                          <a:latin typeface="Calibri" panose="020F0502020204030204" pitchFamily="34" charset="0"/>
                          <a:ea typeface="Calibri" panose="020F0502020204030204" pitchFamily="34" charset="0"/>
                          <a:cs typeface="Calibri" panose="020F0502020204030204" pitchFamily="34" charset="0"/>
                        </a:rPr>
                        <a:t>• Permit </a:t>
                      </a:r>
                      <a:r>
                        <a:rPr lang="en-US" sz="1000" b="1" dirty="0" err="1">
                          <a:latin typeface="Calibri" panose="020F0502020204030204" pitchFamily="34" charset="0"/>
                          <a:ea typeface="Calibri" panose="020F0502020204030204" pitchFamily="34" charset="0"/>
                          <a:cs typeface="Calibri" panose="020F0502020204030204" pitchFamily="34" charset="0"/>
                        </a:rPr>
                        <a:t>explorarea</a:t>
                      </a:r>
                      <a:r>
                        <a:rPr lang="en-US" sz="1000" b="1" dirty="0">
                          <a:latin typeface="Calibri" panose="020F0502020204030204" pitchFamily="34" charset="0"/>
                          <a:ea typeface="Calibri" panose="020F0502020204030204" pitchFamily="34" charset="0"/>
                          <a:cs typeface="Calibri" panose="020F0502020204030204" pitchFamily="34" charset="0"/>
                        </a:rPr>
                        <a:t> </a:t>
                      </a:r>
                      <a:r>
                        <a:rPr lang="en-US" sz="1000" b="1" dirty="0" err="1">
                          <a:latin typeface="Calibri" panose="020F0502020204030204" pitchFamily="34" charset="0"/>
                          <a:ea typeface="Calibri" panose="020F0502020204030204" pitchFamily="34" charset="0"/>
                          <a:cs typeface="Calibri" panose="020F0502020204030204" pitchFamily="34" charset="0"/>
                        </a:rPr>
                        <a:t>situației</a:t>
                      </a:r>
                      <a:r>
                        <a:rPr lang="en-US" sz="1000" b="1" dirty="0">
                          <a:latin typeface="Calibri" panose="020F0502020204030204" pitchFamily="34" charset="0"/>
                          <a:ea typeface="Calibri" panose="020F0502020204030204" pitchFamily="34" charset="0"/>
                          <a:cs typeface="Calibri" panose="020F0502020204030204" pitchFamily="34" charset="0"/>
                        </a:rPr>
                        <a:t> </a:t>
                      </a:r>
                      <a:r>
                        <a:rPr lang="en-US" sz="1000" b="1" dirty="0" err="1">
                          <a:latin typeface="Calibri" panose="020F0502020204030204" pitchFamily="34" charset="0"/>
                          <a:ea typeface="Calibri" panose="020F0502020204030204" pitchFamily="34" charset="0"/>
                          <a:cs typeface="Calibri" panose="020F0502020204030204" pitchFamily="34" charset="0"/>
                        </a:rPr>
                        <a:t>și</a:t>
                      </a:r>
                      <a:r>
                        <a:rPr lang="en-US" sz="1000" b="1" dirty="0">
                          <a:latin typeface="Calibri" panose="020F0502020204030204" pitchFamily="34" charset="0"/>
                          <a:ea typeface="Calibri" panose="020F0502020204030204" pitchFamily="34" charset="0"/>
                          <a:cs typeface="Calibri" panose="020F0502020204030204" pitchFamily="34" charset="0"/>
                        </a:rPr>
                        <a:t> </a:t>
                      </a:r>
                      <a:r>
                        <a:rPr lang="en-US" sz="1000" b="1" dirty="0" err="1">
                          <a:latin typeface="Calibri" panose="020F0502020204030204" pitchFamily="34" charset="0"/>
                          <a:ea typeface="Calibri" panose="020F0502020204030204" pitchFamily="34" charset="0"/>
                          <a:cs typeface="Calibri" panose="020F0502020204030204" pitchFamily="34" charset="0"/>
                        </a:rPr>
                        <a:t>exprimarea</a:t>
                      </a:r>
                      <a:r>
                        <a:rPr lang="en-US" sz="1000" b="1" dirty="0">
                          <a:latin typeface="Calibri" panose="020F0502020204030204" pitchFamily="34" charset="0"/>
                          <a:ea typeface="Calibri" panose="020F0502020204030204" pitchFamily="34" charset="0"/>
                          <a:cs typeface="Calibri" panose="020F0502020204030204" pitchFamily="34" charset="0"/>
                        </a:rPr>
                        <a:t> </a:t>
                      </a:r>
                      <a:r>
                        <a:rPr lang="en-US" sz="1000" b="1" dirty="0" err="1">
                          <a:latin typeface="Calibri" panose="020F0502020204030204" pitchFamily="34" charset="0"/>
                          <a:ea typeface="Calibri" panose="020F0502020204030204" pitchFamily="34" charset="0"/>
                          <a:cs typeface="Calibri" panose="020F0502020204030204" pitchFamily="34" charset="0"/>
                        </a:rPr>
                        <a:t>liberă</a:t>
                      </a:r>
                      <a:r>
                        <a:rPr lang="en-US" sz="1000" b="1" dirty="0">
                          <a:latin typeface="Calibri" panose="020F0502020204030204" pitchFamily="34" charset="0"/>
                          <a:ea typeface="Calibri" panose="020F0502020204030204" pitchFamily="34" charset="0"/>
                          <a:cs typeface="Calibri" panose="020F0502020204030204" pitchFamily="34" charset="0"/>
                        </a:rPr>
                        <a:t> a </a:t>
                      </a:r>
                      <a:r>
                        <a:rPr lang="en-US" sz="1000" b="1" dirty="0" err="1">
                          <a:latin typeface="Calibri" panose="020F0502020204030204" pitchFamily="34" charset="0"/>
                          <a:ea typeface="Calibri" panose="020F0502020204030204" pitchFamily="34" charset="0"/>
                          <a:cs typeface="Calibri" panose="020F0502020204030204" pitchFamily="34" charset="0"/>
                        </a:rPr>
                        <a:t>persoanei</a:t>
                      </a:r>
                      <a:endParaRPr lang="en-US" sz="1000" b="1" dirty="0">
                        <a:latin typeface="Calibri" panose="020F0502020204030204" pitchFamily="34" charset="0"/>
                        <a:ea typeface="Calibri" panose="020F0502020204030204" pitchFamily="34" charset="0"/>
                        <a:cs typeface="Calibri" panose="020F0502020204030204" pitchFamily="34" charset="0"/>
                      </a:endParaRPr>
                    </a:p>
                  </a:txBody>
                  <a:tcPr marL="22782" marR="22782" marT="11391" marB="113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a:latin typeface="Calibri" panose="020F0502020204030204" pitchFamily="34" charset="0"/>
                          <a:ea typeface="Calibri" panose="020F0502020204030204" pitchFamily="34" charset="0"/>
                          <a:cs typeface="Calibri" panose="020F0502020204030204" pitchFamily="34" charset="0"/>
                        </a:rPr>
                        <a:t>„Explică…”</a:t>
                      </a:r>
                      <a:br>
                        <a:rPr lang="en-US" sz="1000" b="1">
                          <a:latin typeface="Calibri" panose="020F0502020204030204" pitchFamily="34" charset="0"/>
                          <a:ea typeface="Calibri" panose="020F0502020204030204" pitchFamily="34" charset="0"/>
                          <a:cs typeface="Calibri" panose="020F0502020204030204" pitchFamily="34" charset="0"/>
                        </a:rPr>
                      </a:br>
                      <a:r>
                        <a:rPr lang="en-US" sz="1000" b="1">
                          <a:latin typeface="Calibri" panose="020F0502020204030204" pitchFamily="34" charset="0"/>
                          <a:ea typeface="Calibri" panose="020F0502020204030204" pitchFamily="34" charset="0"/>
                          <a:cs typeface="Calibri" panose="020F0502020204030204" pitchFamily="34" charset="0"/>
                        </a:rPr>
                        <a:t>„Spune-mi despre…”</a:t>
                      </a:r>
                      <a:br>
                        <a:rPr lang="en-US" sz="1000" b="1">
                          <a:latin typeface="Calibri" panose="020F0502020204030204" pitchFamily="34" charset="0"/>
                          <a:ea typeface="Calibri" panose="020F0502020204030204" pitchFamily="34" charset="0"/>
                          <a:cs typeface="Calibri" panose="020F0502020204030204" pitchFamily="34" charset="0"/>
                        </a:rPr>
                      </a:br>
                      <a:r>
                        <a:rPr lang="en-US" sz="1000" b="1">
                          <a:latin typeface="Calibri" panose="020F0502020204030204" pitchFamily="34" charset="0"/>
                          <a:ea typeface="Calibri" panose="020F0502020204030204" pitchFamily="34" charset="0"/>
                          <a:cs typeface="Calibri" panose="020F0502020204030204" pitchFamily="34" charset="0"/>
                        </a:rPr>
                        <a:t>„Povestește-mi mai mult despre…”</a:t>
                      </a:r>
                      <a:br>
                        <a:rPr lang="en-US" sz="1000" b="1">
                          <a:latin typeface="Calibri" panose="020F0502020204030204" pitchFamily="34" charset="0"/>
                          <a:ea typeface="Calibri" panose="020F0502020204030204" pitchFamily="34" charset="0"/>
                          <a:cs typeface="Calibri" panose="020F0502020204030204" pitchFamily="34" charset="0"/>
                        </a:rPr>
                      </a:br>
                      <a:r>
                        <a:rPr lang="en-US" sz="1000" b="1">
                          <a:latin typeface="Calibri" panose="020F0502020204030204" pitchFamily="34" charset="0"/>
                          <a:ea typeface="Calibri" panose="020F0502020204030204" pitchFamily="34" charset="0"/>
                          <a:cs typeface="Calibri" panose="020F0502020204030204" pitchFamily="34" charset="0"/>
                        </a:rPr>
                        <a:t>„Clarifică…”</a:t>
                      </a:r>
                      <a:br>
                        <a:rPr lang="en-US" sz="1000" b="1">
                          <a:latin typeface="Calibri" panose="020F0502020204030204" pitchFamily="34" charset="0"/>
                          <a:ea typeface="Calibri" panose="020F0502020204030204" pitchFamily="34" charset="0"/>
                          <a:cs typeface="Calibri" panose="020F0502020204030204" pitchFamily="34" charset="0"/>
                        </a:rPr>
                      </a:br>
                      <a:r>
                        <a:rPr lang="en-US" sz="1000" b="1">
                          <a:latin typeface="Calibri" panose="020F0502020204030204" pitchFamily="34" charset="0"/>
                          <a:ea typeface="Calibri" panose="020F0502020204030204" pitchFamily="34" charset="0"/>
                          <a:cs typeface="Calibri" panose="020F0502020204030204" pitchFamily="34" charset="0"/>
                        </a:rPr>
                        <a:t>Întrebări de tip: „Cum…?”, „Ce…?”</a:t>
                      </a:r>
                    </a:p>
                  </a:txBody>
                  <a:tcPr marL="22782" marR="22782" marT="11391" marB="113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3396954"/>
                  </a:ext>
                </a:extLst>
              </a:tr>
              <a:tr h="1047966">
                <a:tc>
                  <a:txBody>
                    <a:bodyPr/>
                    <a:lstStyle/>
                    <a:p>
                      <a:r>
                        <a:rPr lang="en-US" sz="1000" b="1" dirty="0">
                          <a:latin typeface="Calibri" panose="020F0502020204030204" pitchFamily="34" charset="0"/>
                          <a:ea typeface="Calibri" panose="020F0502020204030204" pitchFamily="34" charset="0"/>
                          <a:cs typeface="Calibri" panose="020F0502020204030204" pitchFamily="34" charset="0"/>
                        </a:rPr>
                        <a:t>A</a:t>
                      </a:r>
                    </a:p>
                  </a:txBody>
                  <a:tcPr marL="22782" marR="22782" marT="11391" marB="113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000" b="1" dirty="0" err="1">
                          <a:latin typeface="Calibri" panose="020F0502020204030204" pitchFamily="34" charset="0"/>
                          <a:ea typeface="Calibri" panose="020F0502020204030204" pitchFamily="34" charset="0"/>
                          <a:cs typeface="Calibri" panose="020F0502020204030204" pitchFamily="34" charset="0"/>
                        </a:rPr>
                        <a:t>Afirmații</a:t>
                      </a:r>
                      <a:r>
                        <a:rPr lang="en-US" sz="1000" b="1" dirty="0">
                          <a:latin typeface="Calibri" panose="020F0502020204030204" pitchFamily="34" charset="0"/>
                          <a:ea typeface="Calibri" panose="020F0502020204030204" pitchFamily="34" charset="0"/>
                          <a:cs typeface="Calibri" panose="020F0502020204030204" pitchFamily="34" charset="0"/>
                        </a:rPr>
                        <a:t> (Affirmations)</a:t>
                      </a:r>
                    </a:p>
                  </a:txBody>
                  <a:tcPr marL="22782" marR="22782" marT="11391" marB="113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a:latin typeface="Calibri" panose="020F0502020204030204" pitchFamily="34" charset="0"/>
                          <a:ea typeface="Calibri" panose="020F0502020204030204" pitchFamily="34" charset="0"/>
                          <a:cs typeface="Calibri" panose="020F0502020204030204" pitchFamily="34" charset="0"/>
                        </a:rPr>
                        <a:t>• Recunosc și consolidează reușitele</a:t>
                      </a:r>
                      <a:br>
                        <a:rPr lang="en-US" sz="1000" b="1">
                          <a:latin typeface="Calibri" panose="020F0502020204030204" pitchFamily="34" charset="0"/>
                          <a:ea typeface="Calibri" panose="020F0502020204030204" pitchFamily="34" charset="0"/>
                          <a:cs typeface="Calibri" panose="020F0502020204030204" pitchFamily="34" charset="0"/>
                        </a:rPr>
                      </a:br>
                      <a:r>
                        <a:rPr lang="en-US" sz="1000" b="1">
                          <a:latin typeface="Calibri" panose="020F0502020204030204" pitchFamily="34" charset="0"/>
                          <a:ea typeface="Calibri" panose="020F0502020204030204" pitchFamily="34" charset="0"/>
                          <a:cs typeface="Calibri" panose="020F0502020204030204" pitchFamily="34" charset="0"/>
                        </a:rPr>
                        <a:t>• Trebuie exprimate cu sinceritate</a:t>
                      </a:r>
                      <a:br>
                        <a:rPr lang="en-US" sz="1000" b="1">
                          <a:latin typeface="Calibri" panose="020F0502020204030204" pitchFamily="34" charset="0"/>
                          <a:ea typeface="Calibri" panose="020F0502020204030204" pitchFamily="34" charset="0"/>
                          <a:cs typeface="Calibri" panose="020F0502020204030204" pitchFamily="34" charset="0"/>
                        </a:rPr>
                      </a:br>
                      <a:r>
                        <a:rPr lang="en-US" sz="1000" b="1">
                          <a:latin typeface="Calibri" panose="020F0502020204030204" pitchFamily="34" charset="0"/>
                          <a:ea typeface="Calibri" panose="020F0502020204030204" pitchFamily="34" charset="0"/>
                          <a:cs typeface="Calibri" panose="020F0502020204030204" pitchFamily="34" charset="0"/>
                        </a:rPr>
                        <a:t>• Oferă perspectivă în fața dificultăților</a:t>
                      </a:r>
                      <a:br>
                        <a:rPr lang="en-US" sz="1000" b="1">
                          <a:latin typeface="Calibri" panose="020F0502020204030204" pitchFamily="34" charset="0"/>
                          <a:ea typeface="Calibri" panose="020F0502020204030204" pitchFamily="34" charset="0"/>
                          <a:cs typeface="Calibri" panose="020F0502020204030204" pitchFamily="34" charset="0"/>
                        </a:rPr>
                      </a:br>
                      <a:r>
                        <a:rPr lang="en-US" sz="1000" b="1">
                          <a:latin typeface="Calibri" panose="020F0502020204030204" pitchFamily="34" charset="0"/>
                          <a:ea typeface="Calibri" panose="020F0502020204030204" pitchFamily="34" charset="0"/>
                          <a:cs typeface="Calibri" panose="020F0502020204030204" pitchFamily="34" charset="0"/>
                        </a:rPr>
                        <a:t>• Exprimă optimism</a:t>
                      </a:r>
                      <a:br>
                        <a:rPr lang="en-US" sz="1000" b="1">
                          <a:latin typeface="Calibri" panose="020F0502020204030204" pitchFamily="34" charset="0"/>
                          <a:ea typeface="Calibri" panose="020F0502020204030204" pitchFamily="34" charset="0"/>
                          <a:cs typeface="Calibri" panose="020F0502020204030204" pitchFamily="34" charset="0"/>
                        </a:rPr>
                      </a:br>
                      <a:r>
                        <a:rPr lang="en-US" sz="1000" b="1">
                          <a:latin typeface="Calibri" panose="020F0502020204030204" pitchFamily="34" charset="0"/>
                          <a:ea typeface="Calibri" panose="020F0502020204030204" pitchFamily="34" charset="0"/>
                          <a:cs typeface="Calibri" panose="020F0502020204030204" pitchFamily="34" charset="0"/>
                        </a:rPr>
                        <a:t>• Consideră orice progres ca fiind progres</a:t>
                      </a:r>
                    </a:p>
                  </a:txBody>
                  <a:tcPr marL="22782" marR="22782" marT="11391" marB="113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a:latin typeface="Calibri" panose="020F0502020204030204" pitchFamily="34" charset="0"/>
                          <a:ea typeface="Calibri" panose="020F0502020204030204" pitchFamily="34" charset="0"/>
                          <a:cs typeface="Calibri" panose="020F0502020204030204" pitchFamily="34" charset="0"/>
                        </a:rPr>
                        <a:t>„Este nevoie de multă putere pentru a trece prin tot ceea ce ai trăit.”</a:t>
                      </a:r>
                    </a:p>
                  </a:txBody>
                  <a:tcPr marL="22782" marR="22782" marT="11391" marB="113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2982493"/>
                  </a:ext>
                </a:extLst>
              </a:tr>
              <a:tr h="911275">
                <a:tc>
                  <a:txBody>
                    <a:bodyPr/>
                    <a:lstStyle/>
                    <a:p>
                      <a:r>
                        <a:rPr lang="en-US" sz="1000" b="1">
                          <a:latin typeface="Calibri" panose="020F0502020204030204" pitchFamily="34" charset="0"/>
                          <a:ea typeface="Calibri" panose="020F0502020204030204" pitchFamily="34" charset="0"/>
                          <a:cs typeface="Calibri" panose="020F0502020204030204" pitchFamily="34" charset="0"/>
                        </a:rPr>
                        <a:t>R</a:t>
                      </a:r>
                    </a:p>
                  </a:txBody>
                  <a:tcPr marL="22782" marR="22782" marT="11391" marB="113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000" b="1">
                          <a:latin typeface="Calibri" panose="020F0502020204030204" pitchFamily="34" charset="0"/>
                          <a:ea typeface="Calibri" panose="020F0502020204030204" pitchFamily="34" charset="0"/>
                          <a:cs typeface="Calibri" panose="020F0502020204030204" pitchFamily="34" charset="0"/>
                        </a:rPr>
                        <a:t>Ascultare reflexivă (Reflective Listening)</a:t>
                      </a:r>
                    </a:p>
                  </a:txBody>
                  <a:tcPr marL="22782" marR="22782" marT="11391" marB="113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a:latin typeface="Calibri" panose="020F0502020204030204" pitchFamily="34" charset="0"/>
                          <a:ea typeface="Calibri" panose="020F0502020204030204" pitchFamily="34" charset="0"/>
                          <a:cs typeface="Calibri" panose="020F0502020204030204" pitchFamily="34" charset="0"/>
                        </a:rPr>
                        <a:t>• Reflectă ceea ce spune persoana/pacientul</a:t>
                      </a:r>
                      <a:br>
                        <a:rPr lang="en-US" sz="1000" b="1">
                          <a:latin typeface="Calibri" panose="020F0502020204030204" pitchFamily="34" charset="0"/>
                          <a:ea typeface="Calibri" panose="020F0502020204030204" pitchFamily="34" charset="0"/>
                          <a:cs typeface="Calibri" panose="020F0502020204030204" pitchFamily="34" charset="0"/>
                        </a:rPr>
                      </a:br>
                      <a:r>
                        <a:rPr lang="en-US" sz="1000" b="1">
                          <a:latin typeface="Calibri" panose="020F0502020204030204" pitchFamily="34" charset="0"/>
                          <a:ea typeface="Calibri" panose="020F0502020204030204" pitchFamily="34" charset="0"/>
                          <a:cs typeface="Calibri" panose="020F0502020204030204" pitchFamily="34" charset="0"/>
                        </a:rPr>
                        <a:t>• Reformulează sensul mesajului</a:t>
                      </a:r>
                      <a:br>
                        <a:rPr lang="en-US" sz="1000" b="1">
                          <a:latin typeface="Calibri" panose="020F0502020204030204" pitchFamily="34" charset="0"/>
                          <a:ea typeface="Calibri" panose="020F0502020204030204" pitchFamily="34" charset="0"/>
                          <a:cs typeface="Calibri" panose="020F0502020204030204" pitchFamily="34" charset="0"/>
                        </a:rPr>
                      </a:br>
                      <a:r>
                        <a:rPr lang="en-US" sz="1000" b="1">
                          <a:latin typeface="Calibri" panose="020F0502020204030204" pitchFamily="34" charset="0"/>
                          <a:ea typeface="Calibri" panose="020F0502020204030204" pitchFamily="34" charset="0"/>
                          <a:cs typeface="Calibri" panose="020F0502020204030204" pitchFamily="34" charset="0"/>
                        </a:rPr>
                        <a:t>• Demonstrează colaborare și egalitate în relație</a:t>
                      </a:r>
                      <a:br>
                        <a:rPr lang="en-US" sz="1000" b="1">
                          <a:latin typeface="Calibri" panose="020F0502020204030204" pitchFamily="34" charset="0"/>
                          <a:ea typeface="Calibri" panose="020F0502020204030204" pitchFamily="34" charset="0"/>
                          <a:cs typeface="Calibri" panose="020F0502020204030204" pitchFamily="34" charset="0"/>
                        </a:rPr>
                      </a:br>
                      <a:r>
                        <a:rPr lang="en-US" sz="1000" b="1">
                          <a:latin typeface="Calibri" panose="020F0502020204030204" pitchFamily="34" charset="0"/>
                          <a:ea typeface="Calibri" panose="020F0502020204030204" pitchFamily="34" charset="0"/>
                          <a:cs typeface="Calibri" panose="020F0502020204030204" pitchFamily="34" charset="0"/>
                        </a:rPr>
                        <a:t>• Se recomandă utilizarea frecventă</a:t>
                      </a:r>
                    </a:p>
                  </a:txBody>
                  <a:tcPr marL="22782" marR="22782" marT="11391" marB="113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a:latin typeface="Calibri" panose="020F0502020204030204" pitchFamily="34" charset="0"/>
                          <a:ea typeface="Calibri" panose="020F0502020204030204" pitchFamily="34" charset="0"/>
                          <a:cs typeface="Calibri" panose="020F0502020204030204" pitchFamily="34" charset="0"/>
                        </a:rPr>
                        <a:t>Aproximativ două reflecții pentru fiecare întrebare adresată</a:t>
                      </a:r>
                    </a:p>
                  </a:txBody>
                  <a:tcPr marL="22782" marR="22782" marT="11391" marB="113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3159104"/>
                  </a:ext>
                </a:extLst>
              </a:tr>
              <a:tr h="1526385">
                <a:tc>
                  <a:txBody>
                    <a:bodyPr/>
                    <a:lstStyle/>
                    <a:p>
                      <a:r>
                        <a:rPr lang="en-US" sz="1000" b="1" dirty="0">
                          <a:latin typeface="Calibri" panose="020F0502020204030204" pitchFamily="34" charset="0"/>
                          <a:ea typeface="Calibri" panose="020F0502020204030204" pitchFamily="34" charset="0"/>
                          <a:cs typeface="Calibri" panose="020F0502020204030204" pitchFamily="34" charset="0"/>
                        </a:rPr>
                        <a:t>S</a:t>
                      </a:r>
                    </a:p>
                  </a:txBody>
                  <a:tcPr marL="22782" marR="22782" marT="11391" marB="113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000" b="1" dirty="0" err="1">
                          <a:latin typeface="Calibri" panose="020F0502020204030204" pitchFamily="34" charset="0"/>
                          <a:ea typeface="Calibri" panose="020F0502020204030204" pitchFamily="34" charset="0"/>
                          <a:cs typeface="Calibri" panose="020F0502020204030204" pitchFamily="34" charset="0"/>
                        </a:rPr>
                        <a:t>Rezumate</a:t>
                      </a:r>
                      <a:r>
                        <a:rPr lang="en-US" sz="1000" b="1" dirty="0">
                          <a:latin typeface="Calibri" panose="020F0502020204030204" pitchFamily="34" charset="0"/>
                          <a:ea typeface="Calibri" panose="020F0502020204030204" pitchFamily="34" charset="0"/>
                          <a:cs typeface="Calibri" panose="020F0502020204030204" pitchFamily="34" charset="0"/>
                        </a:rPr>
                        <a:t> (Summaries)</a:t>
                      </a:r>
                    </a:p>
                  </a:txBody>
                  <a:tcPr marL="22782" marR="22782" marT="11391" marB="113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a:latin typeface="Calibri" panose="020F0502020204030204" pitchFamily="34" charset="0"/>
                          <a:ea typeface="Calibri" panose="020F0502020204030204" pitchFamily="34" charset="0"/>
                          <a:cs typeface="Calibri" panose="020F0502020204030204" pitchFamily="34" charset="0"/>
                        </a:rPr>
                        <a:t>• Arată că persoana este ascultată și înțeleasă</a:t>
                      </a:r>
                      <a:br>
                        <a:rPr lang="en-US" sz="1000" b="1">
                          <a:latin typeface="Calibri" panose="020F0502020204030204" pitchFamily="34" charset="0"/>
                          <a:ea typeface="Calibri" panose="020F0502020204030204" pitchFamily="34" charset="0"/>
                          <a:cs typeface="Calibri" panose="020F0502020204030204" pitchFamily="34" charset="0"/>
                        </a:rPr>
                      </a:br>
                      <a:r>
                        <a:rPr lang="en-US" sz="1000" b="1">
                          <a:latin typeface="Calibri" panose="020F0502020204030204" pitchFamily="34" charset="0"/>
                          <a:ea typeface="Calibri" panose="020F0502020204030204" pitchFamily="34" charset="0"/>
                          <a:cs typeface="Calibri" panose="020F0502020204030204" pitchFamily="34" charset="0"/>
                        </a:rPr>
                        <a:t>• Reunește și conectează informațiile importante</a:t>
                      </a:r>
                      <a:br>
                        <a:rPr lang="en-US" sz="1000" b="1">
                          <a:latin typeface="Calibri" panose="020F0502020204030204" pitchFamily="34" charset="0"/>
                          <a:ea typeface="Calibri" panose="020F0502020204030204" pitchFamily="34" charset="0"/>
                          <a:cs typeface="Calibri" panose="020F0502020204030204" pitchFamily="34" charset="0"/>
                        </a:rPr>
                      </a:br>
                      <a:r>
                        <a:rPr lang="en-US" sz="1000" b="1">
                          <a:latin typeface="Calibri" panose="020F0502020204030204" pitchFamily="34" charset="0"/>
                          <a:ea typeface="Calibri" panose="020F0502020204030204" pitchFamily="34" charset="0"/>
                          <a:cs typeface="Calibri" panose="020F0502020204030204" pitchFamily="34" charset="0"/>
                        </a:rPr>
                        <a:t>• Permite persoanei să își audă propriile motivații și ambivalențe</a:t>
                      </a:r>
                      <a:br>
                        <a:rPr lang="en-US" sz="1000" b="1">
                          <a:latin typeface="Calibri" panose="020F0502020204030204" pitchFamily="34" charset="0"/>
                          <a:ea typeface="Calibri" panose="020F0502020204030204" pitchFamily="34" charset="0"/>
                          <a:cs typeface="Calibri" panose="020F0502020204030204" pitchFamily="34" charset="0"/>
                        </a:rPr>
                      </a:br>
                      <a:r>
                        <a:rPr lang="en-US" sz="1000" b="1">
                          <a:latin typeface="Calibri" panose="020F0502020204030204" pitchFamily="34" charset="0"/>
                          <a:ea typeface="Calibri" panose="020F0502020204030204" pitchFamily="34" charset="0"/>
                          <a:cs typeface="Calibri" panose="020F0502020204030204" pitchFamily="34" charset="0"/>
                        </a:rPr>
                        <a:t>• Clarifică ideile confuze</a:t>
                      </a:r>
                      <a:br>
                        <a:rPr lang="en-US" sz="1000" b="1">
                          <a:latin typeface="Calibri" panose="020F0502020204030204" pitchFamily="34" charset="0"/>
                          <a:ea typeface="Calibri" panose="020F0502020204030204" pitchFamily="34" charset="0"/>
                          <a:cs typeface="Calibri" panose="020F0502020204030204" pitchFamily="34" charset="0"/>
                        </a:rPr>
                      </a:br>
                      <a:r>
                        <a:rPr lang="en-US" sz="1000" b="1">
                          <a:latin typeface="Calibri" panose="020F0502020204030204" pitchFamily="34" charset="0"/>
                          <a:ea typeface="Calibri" panose="020F0502020204030204" pitchFamily="34" charset="0"/>
                          <a:cs typeface="Calibri" panose="020F0502020204030204" pitchFamily="34" charset="0"/>
                        </a:rPr>
                        <a:t>• Facilitează trecerea între subiecte</a:t>
                      </a:r>
                      <a:br>
                        <a:rPr lang="en-US" sz="1000" b="1">
                          <a:latin typeface="Calibri" panose="020F0502020204030204" pitchFamily="34" charset="0"/>
                          <a:ea typeface="Calibri" panose="020F0502020204030204" pitchFamily="34" charset="0"/>
                          <a:cs typeface="Calibri" panose="020F0502020204030204" pitchFamily="34" charset="0"/>
                        </a:rPr>
                      </a:br>
                      <a:r>
                        <a:rPr lang="en-US" sz="1000" b="1">
                          <a:latin typeface="Calibri" panose="020F0502020204030204" pitchFamily="34" charset="0"/>
                          <a:ea typeface="Calibri" panose="020F0502020204030204" pitchFamily="34" charset="0"/>
                          <a:cs typeface="Calibri" panose="020F0502020204030204" pitchFamily="34" charset="0"/>
                        </a:rPr>
                        <a:t>• Evidențiază conținutul și emoțiile esențiale</a:t>
                      </a:r>
                    </a:p>
                  </a:txBody>
                  <a:tcPr marL="22782" marR="22782" marT="11391" marB="113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Calibri" panose="020F0502020204030204" pitchFamily="34" charset="0"/>
                          <a:ea typeface="Calibri" panose="020F0502020204030204" pitchFamily="34" charset="0"/>
                          <a:cs typeface="Calibri" panose="020F0502020204030204" pitchFamily="34" charset="0"/>
                        </a:rPr>
                        <a:t>„Din </a:t>
                      </a:r>
                      <a:r>
                        <a:rPr lang="en-US" sz="1000" b="1" dirty="0" err="1">
                          <a:latin typeface="Calibri" panose="020F0502020204030204" pitchFamily="34" charset="0"/>
                          <a:ea typeface="Calibri" panose="020F0502020204030204" pitchFamily="34" charset="0"/>
                          <a:cs typeface="Calibri" panose="020F0502020204030204" pitchFamily="34" charset="0"/>
                        </a:rPr>
                        <a:t>ceea</a:t>
                      </a:r>
                      <a:r>
                        <a:rPr lang="en-US" sz="1000" b="1" dirty="0">
                          <a:latin typeface="Calibri" panose="020F0502020204030204" pitchFamily="34" charset="0"/>
                          <a:ea typeface="Calibri" panose="020F0502020204030204" pitchFamily="34" charset="0"/>
                          <a:cs typeface="Calibri" panose="020F0502020204030204" pitchFamily="34" charset="0"/>
                        </a:rPr>
                        <a:t> </a:t>
                      </a:r>
                      <a:r>
                        <a:rPr lang="en-US" sz="1000" b="1" dirty="0" err="1">
                          <a:latin typeface="Calibri" panose="020F0502020204030204" pitchFamily="34" charset="0"/>
                          <a:ea typeface="Calibri" panose="020F0502020204030204" pitchFamily="34" charset="0"/>
                          <a:cs typeface="Calibri" panose="020F0502020204030204" pitchFamily="34" charset="0"/>
                        </a:rPr>
                        <a:t>ce</a:t>
                      </a:r>
                      <a:r>
                        <a:rPr lang="en-US" sz="1000" b="1" dirty="0">
                          <a:latin typeface="Calibri" panose="020F0502020204030204" pitchFamily="34" charset="0"/>
                          <a:ea typeface="Calibri" panose="020F0502020204030204" pitchFamily="34" charset="0"/>
                          <a:cs typeface="Calibri" panose="020F0502020204030204" pitchFamily="34" charset="0"/>
                        </a:rPr>
                        <a:t> </a:t>
                      </a:r>
                      <a:r>
                        <a:rPr lang="en-US" sz="1000" b="1" dirty="0" err="1">
                          <a:latin typeface="Calibri" panose="020F0502020204030204" pitchFamily="34" charset="0"/>
                          <a:ea typeface="Calibri" panose="020F0502020204030204" pitchFamily="34" charset="0"/>
                          <a:cs typeface="Calibri" panose="020F0502020204030204" pitchFamily="34" charset="0"/>
                        </a:rPr>
                        <a:t>îmi</a:t>
                      </a:r>
                      <a:r>
                        <a:rPr lang="en-US" sz="1000" b="1" dirty="0">
                          <a:latin typeface="Calibri" panose="020F0502020204030204" pitchFamily="34" charset="0"/>
                          <a:ea typeface="Calibri" panose="020F0502020204030204" pitchFamily="34" charset="0"/>
                          <a:cs typeface="Calibri" panose="020F0502020204030204" pitchFamily="34" charset="0"/>
                        </a:rPr>
                        <a:t> </a:t>
                      </a:r>
                      <a:r>
                        <a:rPr lang="en-US" sz="1000" b="1" dirty="0" err="1">
                          <a:latin typeface="Calibri" panose="020F0502020204030204" pitchFamily="34" charset="0"/>
                          <a:ea typeface="Calibri" panose="020F0502020204030204" pitchFamily="34" charset="0"/>
                          <a:cs typeface="Calibri" panose="020F0502020204030204" pitchFamily="34" charset="0"/>
                        </a:rPr>
                        <a:t>spui</a:t>
                      </a:r>
                      <a:r>
                        <a:rPr lang="en-US" sz="1000" b="1" dirty="0">
                          <a:latin typeface="Calibri" panose="020F0502020204030204" pitchFamily="34" charset="0"/>
                          <a:ea typeface="Calibri" panose="020F0502020204030204" pitchFamily="34" charset="0"/>
                          <a:cs typeface="Calibri" panose="020F0502020204030204" pitchFamily="34" charset="0"/>
                        </a:rPr>
                        <a:t>, </a:t>
                      </a:r>
                      <a:r>
                        <a:rPr lang="en-US" sz="1000" b="1" dirty="0" err="1">
                          <a:latin typeface="Calibri" panose="020F0502020204030204" pitchFamily="34" charset="0"/>
                          <a:ea typeface="Calibri" panose="020F0502020204030204" pitchFamily="34" charset="0"/>
                          <a:cs typeface="Calibri" panose="020F0502020204030204" pitchFamily="34" charset="0"/>
                        </a:rPr>
                        <a:t>înțeleg</a:t>
                      </a:r>
                      <a:r>
                        <a:rPr lang="en-US" sz="1000" b="1" dirty="0">
                          <a:latin typeface="Calibri" panose="020F0502020204030204" pitchFamily="34" charset="0"/>
                          <a:ea typeface="Calibri" panose="020F0502020204030204" pitchFamily="34" charset="0"/>
                          <a:cs typeface="Calibri" panose="020F0502020204030204" pitchFamily="34" charset="0"/>
                        </a:rPr>
                        <a:t> </a:t>
                      </a:r>
                      <a:r>
                        <a:rPr lang="en-US" sz="1000" b="1" dirty="0" err="1">
                          <a:latin typeface="Calibri" panose="020F0502020204030204" pitchFamily="34" charset="0"/>
                          <a:ea typeface="Calibri" panose="020F0502020204030204" pitchFamily="34" charset="0"/>
                          <a:cs typeface="Calibri" panose="020F0502020204030204" pitchFamily="34" charset="0"/>
                        </a:rPr>
                        <a:t>că</a:t>
                      </a:r>
                      <a:r>
                        <a:rPr lang="en-US" sz="1000" b="1" dirty="0">
                          <a:latin typeface="Calibri" panose="020F0502020204030204" pitchFamily="34" charset="0"/>
                          <a:ea typeface="Calibri" panose="020F0502020204030204" pitchFamily="34" charset="0"/>
                          <a:cs typeface="Calibri" panose="020F0502020204030204" pitchFamily="34" charset="0"/>
                        </a:rPr>
                        <a:t>…”</a:t>
                      </a:r>
                    </a:p>
                  </a:txBody>
                  <a:tcPr marL="22782" marR="22782" marT="11391" marB="113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4520143"/>
                  </a:ext>
                </a:extLst>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3CAA20-3569-4189-9E48-239A229A8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0519CE9-2C60-B9DE-4592-95F52BB4F0E7}"/>
              </a:ext>
            </a:extLst>
          </p:cNvPr>
          <p:cNvSpPr>
            <a:spLocks noGrp="1"/>
          </p:cNvSpPr>
          <p:nvPr>
            <p:ph type="ctrTitle"/>
          </p:nvPr>
        </p:nvSpPr>
        <p:spPr>
          <a:xfrm>
            <a:off x="838200" y="451381"/>
            <a:ext cx="10512552" cy="4066540"/>
          </a:xfrm>
        </p:spPr>
        <p:txBody>
          <a:bodyPr anchor="b">
            <a:normAutofit/>
          </a:bodyPr>
          <a:lstStyle/>
          <a:p>
            <a:pPr algn="l"/>
            <a:r>
              <a:rPr lang="en-GB" sz="3600" dirty="0">
                <a:latin typeface="Calibri" panose="020F0502020204030204" pitchFamily="34" charset="0"/>
                <a:ea typeface="Calibri" panose="020F0502020204030204" pitchFamily="34" charset="0"/>
                <a:cs typeface="Calibri" panose="020F0502020204030204" pitchFamily="34" charset="0"/>
              </a:rPr>
              <a:t>INTERVIUL</a:t>
            </a:r>
            <a:r>
              <a:rPr lang="ro-RO" sz="3600" dirty="0">
                <a:latin typeface="Calibri" panose="020F0502020204030204" pitchFamily="34" charset="0"/>
                <a:ea typeface="Calibri" panose="020F0502020204030204" pitchFamily="34" charset="0"/>
                <a:cs typeface="Calibri" panose="020F0502020204030204" pitchFamily="34" charset="0"/>
              </a:rPr>
              <a:t> M</a:t>
            </a:r>
            <a:r>
              <a:rPr lang="en-GB" sz="3600" dirty="0">
                <a:latin typeface="Calibri" panose="020F0502020204030204" pitchFamily="34" charset="0"/>
                <a:ea typeface="Calibri" panose="020F0502020204030204" pitchFamily="34" charset="0"/>
                <a:cs typeface="Calibri" panose="020F0502020204030204" pitchFamily="34" charset="0"/>
              </a:rPr>
              <a:t>OTIVAȚIONAL </a:t>
            </a:r>
            <a:r>
              <a:rPr lang="en-GB" sz="3600" dirty="0">
                <a:effectLst/>
                <a:latin typeface="Calibri" panose="020F0502020204030204" pitchFamily="34" charset="0"/>
                <a:ea typeface="Calibri" panose="020F0502020204030204" pitchFamily="34" charset="0"/>
                <a:cs typeface="Calibri" panose="020F0502020204030204" pitchFamily="34" charset="0"/>
              </a:rPr>
              <a:t>ȘI EXERSAREA </a:t>
            </a:r>
            <a:r>
              <a:rPr lang="en-MT" sz="3600" dirty="0">
                <a:effectLst/>
                <a:latin typeface="Calibri" panose="020F0502020204030204" pitchFamily="34" charset="0"/>
                <a:ea typeface="Calibri" panose="020F0502020204030204" pitchFamily="34" charset="0"/>
                <a:cs typeface="Calibri" panose="020F0502020204030204" pitchFamily="34" charset="0"/>
              </a:rPr>
              <a:t>ABILITĂȚILOR DE</a:t>
            </a:r>
            <a:r>
              <a:rPr lang="en-GB" sz="3600" dirty="0">
                <a:effectLst/>
                <a:latin typeface="Calibri" panose="020F0502020204030204" pitchFamily="34" charset="0"/>
                <a:ea typeface="Calibri" panose="020F0502020204030204" pitchFamily="34" charset="0"/>
                <a:cs typeface="Calibri" panose="020F0502020204030204" pitchFamily="34" charset="0"/>
              </a:rPr>
              <a:t> </a:t>
            </a:r>
            <a:r>
              <a:rPr lang="ro-RO" sz="3600" dirty="0">
                <a:effectLst/>
                <a:latin typeface="Calibri" panose="020F0502020204030204" pitchFamily="34" charset="0"/>
                <a:ea typeface="Calibri" panose="020F0502020204030204" pitchFamily="34" charset="0"/>
                <a:cs typeface="Calibri" panose="020F0502020204030204" pitchFamily="34" charset="0"/>
              </a:rPr>
              <a:t>COMUNICARE</a:t>
            </a:r>
            <a:endParaRPr lang="en-MT" sz="3600" dirty="0">
              <a:latin typeface="Calibri" panose="020F0502020204030204" pitchFamily="34" charset="0"/>
              <a:ea typeface="Calibri" panose="020F0502020204030204" pitchFamily="34" charset="0"/>
              <a:cs typeface="Calibri" panose="020F0502020204030204" pitchFamily="34" charset="0"/>
            </a:endParaRPr>
          </a:p>
        </p:txBody>
      </p:sp>
      <p:sp>
        <p:nvSpPr>
          <p:cNvPr id="12" name="sketch line">
            <a:extLst>
              <a:ext uri="{FF2B5EF4-FFF2-40B4-BE49-F238E27FC236}">
                <a16:creationId xmlns:a16="http://schemas.microsoft.com/office/drawing/2014/main" id="{DA542B6D-E775-4832-91DC-2D20F85781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3237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940FC5CD-F870-7B3F-003B-651A58C3A968}"/>
            </a:ext>
          </a:extLst>
        </p:cNvPr>
        <p:cNvGrpSpPr/>
        <p:nvPr/>
      </p:nvGrpSpPr>
      <p:grpSpPr>
        <a:xfrm>
          <a:off x="0" y="0"/>
          <a:ext cx="0" cy="0"/>
          <a:chOff x="0" y="0"/>
          <a:chExt cx="0" cy="0"/>
        </a:xfrm>
      </p:grpSpPr>
      <p:grpSp>
        <p:nvGrpSpPr>
          <p:cNvPr id="1030" name="Google Shape;1030;p73">
            <a:extLst>
              <a:ext uri="{FF2B5EF4-FFF2-40B4-BE49-F238E27FC236}">
                <a16:creationId xmlns:a16="http://schemas.microsoft.com/office/drawing/2014/main" id="{31A2E3FC-9DCF-BB6F-94F6-0751858C4E4F}"/>
              </a:ext>
            </a:extLst>
          </p:cNvPr>
          <p:cNvGrpSpPr/>
          <p:nvPr/>
        </p:nvGrpSpPr>
        <p:grpSpPr>
          <a:xfrm>
            <a:off x="0" y="0"/>
            <a:ext cx="12192000" cy="6858000"/>
            <a:chOff x="0" y="0"/>
            <a:chExt cx="12192000" cy="6858000"/>
          </a:xfrm>
        </p:grpSpPr>
        <p:grpSp>
          <p:nvGrpSpPr>
            <p:cNvPr id="1031" name="Google Shape;1031;p73">
              <a:extLst>
                <a:ext uri="{FF2B5EF4-FFF2-40B4-BE49-F238E27FC236}">
                  <a16:creationId xmlns:a16="http://schemas.microsoft.com/office/drawing/2014/main" id="{BD028F08-D949-9546-E8C2-74024F36AE55}"/>
                </a:ext>
              </a:extLst>
            </p:cNvPr>
            <p:cNvGrpSpPr/>
            <p:nvPr/>
          </p:nvGrpSpPr>
          <p:grpSpPr>
            <a:xfrm>
              <a:off x="0" y="0"/>
              <a:ext cx="12192000" cy="792480"/>
              <a:chOff x="0" y="0"/>
              <a:chExt cx="12192000" cy="792480"/>
            </a:xfrm>
          </p:grpSpPr>
          <p:sp>
            <p:nvSpPr>
              <p:cNvPr id="1033" name="Google Shape;1033;p73">
                <a:extLst>
                  <a:ext uri="{FF2B5EF4-FFF2-40B4-BE49-F238E27FC236}">
                    <a16:creationId xmlns:a16="http://schemas.microsoft.com/office/drawing/2014/main" id="{63B4D4A0-F376-5046-0DB1-4FEB34C7C91A}"/>
                  </a:ext>
                </a:extLst>
              </p:cNvPr>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34" name="Google Shape;1034;p73">
                <a:extLst>
                  <a:ext uri="{FF2B5EF4-FFF2-40B4-BE49-F238E27FC236}">
                    <a16:creationId xmlns:a16="http://schemas.microsoft.com/office/drawing/2014/main" id="{28EBFBC7-7333-E52D-D8E7-AF1A267BB056}"/>
                  </a:ext>
                </a:extLst>
              </p:cNvPr>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035" name="Google Shape;1035;p73">
              <a:extLst>
                <a:ext uri="{FF2B5EF4-FFF2-40B4-BE49-F238E27FC236}">
                  <a16:creationId xmlns:a16="http://schemas.microsoft.com/office/drawing/2014/main" id="{04291BEC-4756-EC20-B2C3-BD51E2AE0E5D}"/>
                </a:ext>
              </a:extLst>
            </p:cNvPr>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aphicFrame>
        <p:nvGraphicFramePr>
          <p:cNvPr id="2" name="Diagram 1">
            <a:extLst>
              <a:ext uri="{FF2B5EF4-FFF2-40B4-BE49-F238E27FC236}">
                <a16:creationId xmlns:a16="http://schemas.microsoft.com/office/drawing/2014/main" id="{EF652930-23CC-4E3D-20B5-F8285702BE39}"/>
              </a:ext>
            </a:extLst>
          </p:cNvPr>
          <p:cNvGraphicFramePr/>
          <p:nvPr>
            <p:extLst>
              <p:ext uri="{D42A27DB-BD31-4B8C-83A1-F6EECF244321}">
                <p14:modId xmlns:p14="http://schemas.microsoft.com/office/powerpoint/2010/main" val="261111191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02767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B6BB5C53-2B5C-E0E0-CCA9-468E6BC55FF4}"/>
            </a:ext>
          </a:extLst>
        </p:cNvPr>
        <p:cNvGrpSpPr/>
        <p:nvPr/>
      </p:nvGrpSpPr>
      <p:grpSpPr>
        <a:xfrm>
          <a:off x="0" y="0"/>
          <a:ext cx="0" cy="0"/>
          <a:chOff x="0" y="0"/>
          <a:chExt cx="0" cy="0"/>
        </a:xfrm>
      </p:grpSpPr>
      <p:grpSp>
        <p:nvGrpSpPr>
          <p:cNvPr id="1030" name="Google Shape;1030;p73">
            <a:extLst>
              <a:ext uri="{FF2B5EF4-FFF2-40B4-BE49-F238E27FC236}">
                <a16:creationId xmlns:a16="http://schemas.microsoft.com/office/drawing/2014/main" id="{1DEC8032-076D-9496-88A4-10EEA00677DE}"/>
              </a:ext>
            </a:extLst>
          </p:cNvPr>
          <p:cNvGrpSpPr/>
          <p:nvPr/>
        </p:nvGrpSpPr>
        <p:grpSpPr>
          <a:xfrm>
            <a:off x="0" y="0"/>
            <a:ext cx="12192000" cy="6858000"/>
            <a:chOff x="0" y="0"/>
            <a:chExt cx="12192000" cy="6858000"/>
          </a:xfrm>
        </p:grpSpPr>
        <p:grpSp>
          <p:nvGrpSpPr>
            <p:cNvPr id="1031" name="Google Shape;1031;p73">
              <a:extLst>
                <a:ext uri="{FF2B5EF4-FFF2-40B4-BE49-F238E27FC236}">
                  <a16:creationId xmlns:a16="http://schemas.microsoft.com/office/drawing/2014/main" id="{9BCC1FF5-534C-643A-2D1A-328CD0D3F6CC}"/>
                </a:ext>
              </a:extLst>
            </p:cNvPr>
            <p:cNvGrpSpPr/>
            <p:nvPr/>
          </p:nvGrpSpPr>
          <p:grpSpPr>
            <a:xfrm>
              <a:off x="0" y="0"/>
              <a:ext cx="12192000" cy="792480"/>
              <a:chOff x="0" y="0"/>
              <a:chExt cx="12192000" cy="792480"/>
            </a:xfrm>
          </p:grpSpPr>
          <p:sp>
            <p:nvSpPr>
              <p:cNvPr id="1033" name="Google Shape;1033;p73">
                <a:extLst>
                  <a:ext uri="{FF2B5EF4-FFF2-40B4-BE49-F238E27FC236}">
                    <a16:creationId xmlns:a16="http://schemas.microsoft.com/office/drawing/2014/main" id="{AD0DEF3B-5ECE-A5A9-162E-F3E9C1171893}"/>
                  </a:ext>
                </a:extLst>
              </p:cNvPr>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34" name="Google Shape;1034;p73">
                <a:extLst>
                  <a:ext uri="{FF2B5EF4-FFF2-40B4-BE49-F238E27FC236}">
                    <a16:creationId xmlns:a16="http://schemas.microsoft.com/office/drawing/2014/main" id="{43183DF9-EF33-FE28-E409-3ABAD3B752F7}"/>
                  </a:ext>
                </a:extLst>
              </p:cNvPr>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035" name="Google Shape;1035;p73">
              <a:extLst>
                <a:ext uri="{FF2B5EF4-FFF2-40B4-BE49-F238E27FC236}">
                  <a16:creationId xmlns:a16="http://schemas.microsoft.com/office/drawing/2014/main" id="{18EB55DD-F494-74E7-0536-DB0209D850D2}"/>
                </a:ext>
              </a:extLst>
            </p:cNvPr>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37" name="Google Shape;1037;p73">
            <a:extLst>
              <a:ext uri="{FF2B5EF4-FFF2-40B4-BE49-F238E27FC236}">
                <a16:creationId xmlns:a16="http://schemas.microsoft.com/office/drawing/2014/main" id="{61EEDFF9-E6F2-85CF-AF2C-AF28CAB0787E}"/>
              </a:ext>
            </a:extLst>
          </p:cNvPr>
          <p:cNvSpPr txBox="1"/>
          <p:nvPr/>
        </p:nvSpPr>
        <p:spPr>
          <a:xfrm>
            <a:off x="968176" y="1144994"/>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dirty="0">
                <a:solidFill>
                  <a:srgbClr val="1CABE3"/>
                </a:solidFill>
                <a:latin typeface="Calibri"/>
                <a:ea typeface="Calibri"/>
                <a:cs typeface="Calibri"/>
                <a:sym typeface="Calibri"/>
              </a:rPr>
              <a:t>Re</a:t>
            </a:r>
            <a:r>
              <a:rPr lang="ro-MD" sz="3200" b="1" i="0" u="none" strike="noStrike" cap="none" dirty="0">
                <a:solidFill>
                  <a:srgbClr val="1CABE3"/>
                </a:solidFill>
                <a:latin typeface="Calibri"/>
                <a:ea typeface="Calibri"/>
                <a:cs typeface="Calibri"/>
                <a:sym typeface="Calibri"/>
              </a:rPr>
              <a:t>actualizăm</a:t>
            </a:r>
            <a:r>
              <a:rPr lang="en-US" sz="3200" b="1" i="0" u="none" strike="noStrike" cap="none" dirty="0">
                <a:solidFill>
                  <a:srgbClr val="1CABE3"/>
                </a:solidFill>
                <a:latin typeface="Calibri"/>
                <a:ea typeface="Calibri"/>
                <a:cs typeface="Calibri"/>
                <a:sym typeface="Calibri"/>
              </a:rPr>
              <a:t> - întrebări deschise</a:t>
            </a:r>
            <a:endParaRPr sz="1400" b="0" i="0" u="none" strike="noStrike" cap="none" dirty="0">
              <a:solidFill>
                <a:srgbClr val="000000"/>
              </a:solidFill>
              <a:latin typeface="Arial"/>
              <a:ea typeface="Arial"/>
              <a:cs typeface="Arial"/>
              <a:sym typeface="Arial"/>
            </a:endParaRPr>
          </a:p>
        </p:txBody>
      </p:sp>
      <p:sp>
        <p:nvSpPr>
          <p:cNvPr id="1038" name="Google Shape;1038;p73">
            <a:extLst>
              <a:ext uri="{FF2B5EF4-FFF2-40B4-BE49-F238E27FC236}">
                <a16:creationId xmlns:a16="http://schemas.microsoft.com/office/drawing/2014/main" id="{09ED7EA3-2041-936F-A3AB-A07F297C379E}"/>
              </a:ext>
            </a:extLst>
          </p:cNvPr>
          <p:cNvSpPr txBox="1"/>
          <p:nvPr/>
        </p:nvSpPr>
        <p:spPr>
          <a:xfrm>
            <a:off x="1036320" y="2121457"/>
            <a:ext cx="9912632" cy="3867303"/>
          </a:xfrm>
          <a:prstGeom prst="rect">
            <a:avLst/>
          </a:prstGeom>
          <a:noFill/>
          <a:ln>
            <a:noFill/>
          </a:ln>
        </p:spPr>
        <p:txBody>
          <a:bodyPr spcFirstLastPara="1" wrap="square" lIns="91425" tIns="45700" rIns="91425" bIns="45700" anchor="t" anchorCtr="0">
            <a:normAutofit/>
          </a:bodyPr>
          <a:lstStyle/>
          <a:p>
            <a:pPr marL="342900" marR="0" lvl="0" indent="-165100" algn="l" rtl="0">
              <a:lnSpc>
                <a:spcPct val="90000"/>
              </a:lnSpc>
              <a:spcBef>
                <a:spcPts val="0"/>
              </a:spcBef>
              <a:spcAft>
                <a:spcPts val="0"/>
              </a:spcAft>
              <a:buClr>
                <a:srgbClr val="1CABE3"/>
              </a:buClr>
              <a:buSzPts val="2800"/>
              <a:buFont typeface="Arial"/>
              <a:buNone/>
            </a:pPr>
            <a:endParaRPr lang="en-GB" sz="2400" b="0" i="0" u="none" strike="noStrike" cap="none" dirty="0">
              <a:solidFill>
                <a:schemeClr val="dk1"/>
              </a:solidFill>
              <a:latin typeface="Calibri"/>
              <a:ea typeface="Calibri"/>
              <a:cs typeface="Calibri"/>
              <a:sym typeface="Calibri"/>
            </a:endParaRPr>
          </a:p>
          <a:p>
            <a:pPr marL="520700" marR="0" lvl="0" indent="-342900" algn="l" rtl="0">
              <a:lnSpc>
                <a:spcPct val="90000"/>
              </a:lnSpc>
              <a:spcBef>
                <a:spcPts val="0"/>
              </a:spcBef>
              <a:spcAft>
                <a:spcPts val="0"/>
              </a:spcAft>
              <a:buClr>
                <a:srgbClr val="1CABE3"/>
              </a:buClr>
              <a:buSzPts val="2800"/>
              <a:buFont typeface="Arial" panose="020B0604020202020204" pitchFamily="34" charset="0"/>
              <a:buChar char="•"/>
            </a:pPr>
            <a:r>
              <a:rPr lang="en-GB" sz="2400" b="0" i="0" u="none" strike="noStrike" cap="none" dirty="0">
                <a:solidFill>
                  <a:schemeClr val="dk1"/>
                </a:solidFill>
                <a:latin typeface="Calibri"/>
                <a:ea typeface="Calibri"/>
                <a:cs typeface="Calibri"/>
                <a:sym typeface="Calibri"/>
              </a:rPr>
              <a:t>Evocativ și primitor</a:t>
            </a:r>
          </a:p>
          <a:p>
            <a:pPr marL="520700" marR="0" lvl="0" indent="-342900" algn="l" rtl="0">
              <a:lnSpc>
                <a:spcPct val="90000"/>
              </a:lnSpc>
              <a:spcBef>
                <a:spcPts val="0"/>
              </a:spcBef>
              <a:spcAft>
                <a:spcPts val="0"/>
              </a:spcAft>
              <a:buClr>
                <a:srgbClr val="1CABE3"/>
              </a:buClr>
              <a:buSzPts val="2800"/>
              <a:buFont typeface="Arial" panose="020B0604020202020204" pitchFamily="34" charset="0"/>
              <a:buChar char="•"/>
            </a:pPr>
            <a:r>
              <a:rPr lang="en-GB" sz="2400" dirty="0">
                <a:solidFill>
                  <a:schemeClr val="dk1"/>
                </a:solidFill>
                <a:latin typeface="Calibri"/>
                <a:ea typeface="Calibri"/>
                <a:cs typeface="Calibri"/>
                <a:sym typeface="Calibri"/>
              </a:rPr>
              <a:t>Nu se poate răspunde cu da sau nu</a:t>
            </a:r>
          </a:p>
          <a:p>
            <a:pPr marL="520700" marR="0" lvl="0" indent="-342900" algn="l" rtl="0">
              <a:lnSpc>
                <a:spcPct val="90000"/>
              </a:lnSpc>
              <a:spcBef>
                <a:spcPts val="0"/>
              </a:spcBef>
              <a:spcAft>
                <a:spcPts val="0"/>
              </a:spcAft>
              <a:buClr>
                <a:srgbClr val="1CABE3"/>
              </a:buClr>
              <a:buSzPts val="2800"/>
              <a:buFont typeface="Arial" panose="020B0604020202020204" pitchFamily="34" charset="0"/>
              <a:buChar char="•"/>
            </a:pPr>
            <a:r>
              <a:rPr lang="en-GB" sz="2400" b="0" i="0" u="none" strike="noStrike" cap="none" dirty="0">
                <a:solidFill>
                  <a:schemeClr val="dk1"/>
                </a:solidFill>
                <a:latin typeface="Calibri"/>
                <a:ea typeface="Calibri"/>
                <a:cs typeface="Calibri"/>
                <a:sym typeface="Calibri"/>
              </a:rPr>
              <a:t>Sondaj - bazați-vă pe curiozitatea dumneavoastră</a:t>
            </a:r>
          </a:p>
          <a:p>
            <a:pPr marL="520700" marR="0" lvl="0" indent="-342900" algn="l" rtl="0">
              <a:lnSpc>
                <a:spcPct val="90000"/>
              </a:lnSpc>
              <a:spcBef>
                <a:spcPts val="0"/>
              </a:spcBef>
              <a:spcAft>
                <a:spcPts val="0"/>
              </a:spcAft>
              <a:buClr>
                <a:srgbClr val="1CABE3"/>
              </a:buClr>
              <a:buSzPts val="2800"/>
              <a:buFont typeface="Arial" panose="020B0604020202020204" pitchFamily="34" charset="0"/>
              <a:buChar char="•"/>
            </a:pPr>
            <a:r>
              <a:rPr lang="en-GB" sz="2400" dirty="0">
                <a:solidFill>
                  <a:schemeClr val="dk1"/>
                </a:solidFill>
                <a:latin typeface="Calibri"/>
                <a:ea typeface="Calibri"/>
                <a:cs typeface="Calibri"/>
                <a:sym typeface="Calibri"/>
              </a:rPr>
              <a:t>"Explică"</a:t>
            </a:r>
          </a:p>
          <a:p>
            <a:pPr marL="520700" marR="0" lvl="0" indent="-342900" algn="l" rtl="0">
              <a:lnSpc>
                <a:spcPct val="90000"/>
              </a:lnSpc>
              <a:spcBef>
                <a:spcPts val="0"/>
              </a:spcBef>
              <a:spcAft>
                <a:spcPts val="0"/>
              </a:spcAft>
              <a:buClr>
                <a:srgbClr val="1CABE3"/>
              </a:buClr>
              <a:buSzPts val="2800"/>
              <a:buFont typeface="Arial" panose="020B0604020202020204" pitchFamily="34" charset="0"/>
              <a:buChar char="•"/>
            </a:pPr>
            <a:r>
              <a:rPr lang="en-GB" sz="2400" b="0" i="0" u="none" strike="noStrike" cap="none" dirty="0">
                <a:solidFill>
                  <a:schemeClr val="dk1"/>
                </a:solidFill>
                <a:latin typeface="Calibri"/>
                <a:ea typeface="Calibri"/>
                <a:cs typeface="Calibri"/>
                <a:sym typeface="Calibri"/>
              </a:rPr>
              <a:t>"Spune-mi despre asta"</a:t>
            </a:r>
          </a:p>
          <a:p>
            <a:pPr marL="520700" marR="0" lvl="0" indent="-342900" algn="l" rtl="0">
              <a:lnSpc>
                <a:spcPct val="90000"/>
              </a:lnSpc>
              <a:spcBef>
                <a:spcPts val="0"/>
              </a:spcBef>
              <a:spcAft>
                <a:spcPts val="0"/>
              </a:spcAft>
              <a:buClr>
                <a:srgbClr val="1CABE3"/>
              </a:buClr>
              <a:buSzPts val="2800"/>
              <a:buFont typeface="Arial" panose="020B0604020202020204" pitchFamily="34" charset="0"/>
              <a:buChar char="•"/>
            </a:pPr>
            <a:r>
              <a:rPr lang="en-GB" sz="2400" dirty="0">
                <a:solidFill>
                  <a:schemeClr val="dk1"/>
                </a:solidFill>
                <a:latin typeface="Calibri"/>
                <a:ea typeface="Calibri"/>
                <a:cs typeface="Calibri"/>
                <a:sym typeface="Calibri"/>
              </a:rPr>
              <a:t>"Spune mai multe despre asta"</a:t>
            </a:r>
          </a:p>
          <a:p>
            <a:pPr marL="520700" marR="0" lvl="0" indent="-342900" algn="l" rtl="0">
              <a:lnSpc>
                <a:spcPct val="90000"/>
              </a:lnSpc>
              <a:spcBef>
                <a:spcPts val="0"/>
              </a:spcBef>
              <a:spcAft>
                <a:spcPts val="0"/>
              </a:spcAft>
              <a:buClr>
                <a:srgbClr val="1CABE3"/>
              </a:buClr>
              <a:buSzPts val="2800"/>
              <a:buFont typeface="Arial" panose="020B0604020202020204" pitchFamily="34" charset="0"/>
              <a:buChar char="•"/>
            </a:pPr>
            <a:r>
              <a:rPr lang="en-GB" sz="2400" b="0" i="0" u="none" strike="noStrike" cap="none" dirty="0">
                <a:solidFill>
                  <a:schemeClr val="dk1"/>
                </a:solidFill>
                <a:latin typeface="Calibri"/>
                <a:ea typeface="Calibri"/>
                <a:cs typeface="Calibri"/>
                <a:sym typeface="Calibri"/>
              </a:rPr>
              <a:t>"Clarificați - cum și ce în loc de sunt, fac au făcut și ar putea"</a:t>
            </a:r>
          </a:p>
        </p:txBody>
      </p:sp>
    </p:spTree>
    <p:extLst>
      <p:ext uri="{BB962C8B-B14F-4D97-AF65-F5344CB8AC3E}">
        <p14:creationId xmlns:p14="http://schemas.microsoft.com/office/powerpoint/2010/main" val="36122500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CDC6291C-622B-ACAE-4F9D-BD44DF165376}"/>
            </a:ext>
          </a:extLst>
        </p:cNvPr>
        <p:cNvGrpSpPr/>
        <p:nvPr/>
      </p:nvGrpSpPr>
      <p:grpSpPr>
        <a:xfrm>
          <a:off x="0" y="0"/>
          <a:ext cx="0" cy="0"/>
          <a:chOff x="0" y="0"/>
          <a:chExt cx="0" cy="0"/>
        </a:xfrm>
      </p:grpSpPr>
      <p:grpSp>
        <p:nvGrpSpPr>
          <p:cNvPr id="1030" name="Google Shape;1030;p73">
            <a:extLst>
              <a:ext uri="{FF2B5EF4-FFF2-40B4-BE49-F238E27FC236}">
                <a16:creationId xmlns:a16="http://schemas.microsoft.com/office/drawing/2014/main" id="{27425173-E820-C97B-4AD4-1D765ED94481}"/>
              </a:ext>
            </a:extLst>
          </p:cNvPr>
          <p:cNvGrpSpPr/>
          <p:nvPr/>
        </p:nvGrpSpPr>
        <p:grpSpPr>
          <a:xfrm>
            <a:off x="0" y="0"/>
            <a:ext cx="12192000" cy="6858000"/>
            <a:chOff x="0" y="0"/>
            <a:chExt cx="12192000" cy="6858000"/>
          </a:xfrm>
        </p:grpSpPr>
        <p:grpSp>
          <p:nvGrpSpPr>
            <p:cNvPr id="1031" name="Google Shape;1031;p73">
              <a:extLst>
                <a:ext uri="{FF2B5EF4-FFF2-40B4-BE49-F238E27FC236}">
                  <a16:creationId xmlns:a16="http://schemas.microsoft.com/office/drawing/2014/main" id="{BE4672E9-E2E0-0A00-83F8-79DCEF17EF26}"/>
                </a:ext>
              </a:extLst>
            </p:cNvPr>
            <p:cNvGrpSpPr/>
            <p:nvPr/>
          </p:nvGrpSpPr>
          <p:grpSpPr>
            <a:xfrm>
              <a:off x="0" y="0"/>
              <a:ext cx="12192000" cy="792480"/>
              <a:chOff x="0" y="0"/>
              <a:chExt cx="12192000" cy="792480"/>
            </a:xfrm>
          </p:grpSpPr>
          <p:sp>
            <p:nvSpPr>
              <p:cNvPr id="1033" name="Google Shape;1033;p73">
                <a:extLst>
                  <a:ext uri="{FF2B5EF4-FFF2-40B4-BE49-F238E27FC236}">
                    <a16:creationId xmlns:a16="http://schemas.microsoft.com/office/drawing/2014/main" id="{7A4CB6DE-BF3A-AE0D-7EE4-D48A25513EFD}"/>
                  </a:ext>
                </a:extLst>
              </p:cNvPr>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34" name="Google Shape;1034;p73">
                <a:extLst>
                  <a:ext uri="{FF2B5EF4-FFF2-40B4-BE49-F238E27FC236}">
                    <a16:creationId xmlns:a16="http://schemas.microsoft.com/office/drawing/2014/main" id="{3F1C1651-6FB9-3EDA-79A1-91CA57C48083}"/>
                  </a:ext>
                </a:extLst>
              </p:cNvPr>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035" name="Google Shape;1035;p73">
              <a:extLst>
                <a:ext uri="{FF2B5EF4-FFF2-40B4-BE49-F238E27FC236}">
                  <a16:creationId xmlns:a16="http://schemas.microsoft.com/office/drawing/2014/main" id="{6CE829EF-E117-107D-254A-554CA9DC2B12}"/>
                </a:ext>
              </a:extLst>
            </p:cNvPr>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37" name="Google Shape;1037;p73">
            <a:extLst>
              <a:ext uri="{FF2B5EF4-FFF2-40B4-BE49-F238E27FC236}">
                <a16:creationId xmlns:a16="http://schemas.microsoft.com/office/drawing/2014/main" id="{B8C3397F-6775-3054-7AA4-4BEAD35EDE24}"/>
              </a:ext>
            </a:extLst>
          </p:cNvPr>
          <p:cNvSpPr txBox="1"/>
          <p:nvPr/>
        </p:nvSpPr>
        <p:spPr>
          <a:xfrm>
            <a:off x="968176" y="1144994"/>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dirty="0">
                <a:solidFill>
                  <a:srgbClr val="1CABE3"/>
                </a:solidFill>
                <a:latin typeface="Calibri"/>
                <a:ea typeface="Calibri"/>
                <a:cs typeface="Calibri"/>
                <a:sym typeface="Calibri"/>
              </a:rPr>
              <a:t>Conversia </a:t>
            </a:r>
            <a:r>
              <a:rPr lang="en-US" sz="3200" b="1" i="0" u="none" strike="noStrike" cap="none" dirty="0">
                <a:solidFill>
                  <a:srgbClr val="1CABE3"/>
                </a:solidFill>
                <a:latin typeface="Calibri"/>
                <a:ea typeface="Calibri"/>
                <a:cs typeface="Calibri"/>
                <a:sym typeface="Calibri"/>
              </a:rPr>
              <a:t>întrebărilor închise în întrebări deschise</a:t>
            </a:r>
            <a:endParaRPr sz="1400" b="0" i="0" u="none" strike="noStrike" cap="none" dirty="0">
              <a:solidFill>
                <a:srgbClr val="000000"/>
              </a:solidFill>
              <a:latin typeface="Arial"/>
              <a:ea typeface="Arial"/>
              <a:cs typeface="Arial"/>
              <a:sym typeface="Arial"/>
            </a:endParaRPr>
          </a:p>
        </p:txBody>
      </p:sp>
      <p:graphicFrame>
        <p:nvGraphicFramePr>
          <p:cNvPr id="1040" name="Google Shape;1038;p73">
            <a:extLst>
              <a:ext uri="{FF2B5EF4-FFF2-40B4-BE49-F238E27FC236}">
                <a16:creationId xmlns:a16="http://schemas.microsoft.com/office/drawing/2014/main" id="{EAB6FF17-5927-C845-364C-F037232379F6}"/>
              </a:ext>
            </a:extLst>
          </p:cNvPr>
          <p:cNvGraphicFramePr/>
          <p:nvPr>
            <p:extLst>
              <p:ext uri="{D42A27DB-BD31-4B8C-83A1-F6EECF244321}">
                <p14:modId xmlns:p14="http://schemas.microsoft.com/office/powerpoint/2010/main" val="45643302"/>
              </p:ext>
            </p:extLst>
          </p:nvPr>
        </p:nvGraphicFramePr>
        <p:xfrm>
          <a:off x="1036320" y="2121457"/>
          <a:ext cx="9912632" cy="3867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82196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D0F8DD-7745-17DD-BE86-7E751ECF72A5}"/>
              </a:ext>
            </a:extLst>
          </p:cNvPr>
          <p:cNvSpPr>
            <a:spLocks noGrp="1"/>
          </p:cNvSpPr>
          <p:nvPr>
            <p:ph type="title"/>
          </p:nvPr>
        </p:nvSpPr>
        <p:spPr>
          <a:xfrm>
            <a:off x="841247" y="548640"/>
            <a:ext cx="3952159" cy="5431536"/>
          </a:xfrm>
        </p:spPr>
        <p:txBody>
          <a:bodyPr>
            <a:normAutofit/>
          </a:bodyPr>
          <a:lstStyle/>
          <a:p>
            <a:r>
              <a:rPr lang="ro-MD" sz="5400" dirty="0"/>
              <a:t>REFLECȚII COLECTIVE</a:t>
            </a:r>
            <a:endParaRPr lang="en-MT" sz="5400" dirty="0"/>
          </a:p>
        </p:txBody>
      </p:sp>
      <p:sp>
        <p:nvSpPr>
          <p:cNvPr id="14" name="sketch line">
            <a:extLst>
              <a:ext uri="{FF2B5EF4-FFF2-40B4-BE49-F238E27FC236}">
                <a16:creationId xmlns:a16="http://schemas.microsoft.com/office/drawing/2014/main" id="{5D6C15A0-C087-4593-8414-2B4EC1CD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2E831207-6E57-0052-0138-FF003FE6E405}"/>
              </a:ext>
            </a:extLst>
          </p:cNvPr>
          <p:cNvSpPr>
            <a:spLocks noGrp="1"/>
          </p:cNvSpPr>
          <p:nvPr>
            <p:ph idx="1"/>
          </p:nvPr>
        </p:nvSpPr>
        <p:spPr>
          <a:xfrm>
            <a:off x="5126418" y="552091"/>
            <a:ext cx="6224335" cy="5431536"/>
          </a:xfrm>
        </p:spPr>
        <p:txBody>
          <a:bodyPr anchor="ctr">
            <a:normAutofit/>
          </a:bodyPr>
          <a:lstStyle/>
          <a:p>
            <a:r>
              <a:rPr lang="en-GB" sz="2200" kern="100" dirty="0">
                <a:effectLst/>
                <a:latin typeface="Aptos" panose="020B0004020202020204" pitchFamily="34" charset="0"/>
                <a:ea typeface="Aptos" panose="020B0004020202020204" pitchFamily="34" charset="0"/>
                <a:cs typeface="Times New Roman" panose="02020603050405020304" pitchFamily="18" charset="0"/>
              </a:rPr>
              <a:t>Care a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fost</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provocarea</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transformării</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întrebărilor</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cu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răspuns</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închis</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într</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-o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întrebare</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cu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răspuns</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deschis</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a:t>
            </a:r>
            <a:endParaRPr lang="en-MT" sz="22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Întrebările</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deschise</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v-au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ajutat</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să</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înțelegeți</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mai</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bine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persoana</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a:t>
            </a:r>
            <a:endParaRPr lang="en-MT" sz="22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2200" kern="100" dirty="0">
                <a:effectLst/>
                <a:latin typeface="Aptos"/>
                <a:ea typeface="Aptos" panose="020B0004020202020204" pitchFamily="34" charset="0"/>
                <a:cs typeface="Times New Roman"/>
              </a:rPr>
              <a:t>Ce </a:t>
            </a:r>
            <a:r>
              <a:rPr lang="en-GB" sz="2200" kern="100" dirty="0" err="1">
                <a:effectLst/>
                <a:latin typeface="Aptos"/>
                <a:ea typeface="Aptos" panose="020B0004020202020204" pitchFamily="34" charset="0"/>
                <a:cs typeface="Times New Roman"/>
              </a:rPr>
              <a:t>rol</a:t>
            </a:r>
            <a:r>
              <a:rPr lang="en-GB" sz="2200" kern="100" dirty="0">
                <a:effectLst/>
                <a:latin typeface="Aptos"/>
                <a:ea typeface="Aptos" panose="020B0004020202020204" pitchFamily="34" charset="0"/>
                <a:cs typeface="Times New Roman"/>
              </a:rPr>
              <a:t> </a:t>
            </a:r>
            <a:r>
              <a:rPr lang="en-GB" sz="2200" kern="100" dirty="0" err="1">
                <a:effectLst/>
                <a:latin typeface="Aptos"/>
                <a:ea typeface="Aptos" panose="020B0004020202020204" pitchFamily="34" charset="0"/>
                <a:cs typeface="Times New Roman"/>
              </a:rPr>
              <a:t>joacă</a:t>
            </a:r>
            <a:r>
              <a:rPr lang="en-GB" sz="2200" kern="100" dirty="0">
                <a:effectLst/>
                <a:latin typeface="Aptos"/>
                <a:ea typeface="Aptos" panose="020B0004020202020204" pitchFamily="34" charset="0"/>
                <a:cs typeface="Times New Roman"/>
              </a:rPr>
              <a:t> </a:t>
            </a:r>
            <a:r>
              <a:rPr lang="en-GB" sz="2200" kern="100" dirty="0" err="1">
                <a:effectLst/>
                <a:latin typeface="Aptos"/>
                <a:ea typeface="Aptos" panose="020B0004020202020204" pitchFamily="34" charset="0"/>
                <a:cs typeface="Times New Roman"/>
              </a:rPr>
              <a:t>întrebările</a:t>
            </a:r>
            <a:r>
              <a:rPr lang="en-GB" sz="2200" kern="100" dirty="0">
                <a:effectLst/>
                <a:latin typeface="Aptos"/>
                <a:ea typeface="Aptos" panose="020B0004020202020204" pitchFamily="34" charset="0"/>
                <a:cs typeface="Times New Roman"/>
              </a:rPr>
              <a:t> </a:t>
            </a:r>
            <a:r>
              <a:rPr lang="en-GB" sz="2200" kern="100" dirty="0" err="1">
                <a:effectLst/>
                <a:latin typeface="Aptos"/>
                <a:ea typeface="Aptos" panose="020B0004020202020204" pitchFamily="34" charset="0"/>
                <a:cs typeface="Times New Roman"/>
              </a:rPr>
              <a:t>deschise</a:t>
            </a:r>
            <a:r>
              <a:rPr lang="en-GB" sz="2200" kern="100" dirty="0">
                <a:effectLst/>
                <a:latin typeface="Aptos"/>
                <a:ea typeface="Aptos" panose="020B0004020202020204" pitchFamily="34" charset="0"/>
                <a:cs typeface="Times New Roman"/>
              </a:rPr>
              <a:t> </a:t>
            </a:r>
            <a:r>
              <a:rPr lang="en-GB" sz="2200" kern="100" dirty="0" err="1">
                <a:effectLst/>
                <a:latin typeface="Aptos"/>
                <a:ea typeface="Aptos" panose="020B0004020202020204" pitchFamily="34" charset="0"/>
                <a:cs typeface="Times New Roman"/>
              </a:rPr>
              <a:t>în</a:t>
            </a:r>
            <a:r>
              <a:rPr lang="en-GB" sz="2200" kern="100" dirty="0">
                <a:effectLst/>
                <a:latin typeface="Aptos"/>
                <a:ea typeface="Aptos" panose="020B0004020202020204" pitchFamily="34" charset="0"/>
                <a:cs typeface="Times New Roman"/>
              </a:rPr>
              <a:t> </a:t>
            </a:r>
            <a:r>
              <a:rPr lang="en-GB" sz="2200" kern="100" dirty="0" err="1">
                <a:effectLst/>
                <a:latin typeface="Aptos"/>
                <a:ea typeface="Aptos" panose="020B0004020202020204" pitchFamily="34" charset="0"/>
                <a:cs typeface="Times New Roman"/>
              </a:rPr>
              <a:t>construirea</a:t>
            </a:r>
            <a:r>
              <a:rPr lang="en-GB" sz="2200" kern="100" dirty="0">
                <a:effectLst/>
                <a:latin typeface="Aptos"/>
                <a:ea typeface="Aptos" panose="020B0004020202020204" pitchFamily="34" charset="0"/>
                <a:cs typeface="Times New Roman"/>
              </a:rPr>
              <a:t> </a:t>
            </a:r>
            <a:r>
              <a:rPr lang="en-GB" sz="2200" kern="100" dirty="0" err="1">
                <a:effectLst/>
                <a:latin typeface="Aptos"/>
                <a:ea typeface="Aptos" panose="020B0004020202020204" pitchFamily="34" charset="0"/>
                <a:cs typeface="Times New Roman"/>
              </a:rPr>
              <a:t>încrederii</a:t>
            </a:r>
            <a:r>
              <a:rPr lang="en-GB" sz="2200" kern="100" dirty="0">
                <a:latin typeface="Aptos"/>
                <a:ea typeface="Aptos" panose="020B0004020202020204" pitchFamily="34" charset="0"/>
                <a:cs typeface="Times New Roman"/>
              </a:rPr>
              <a:t> </a:t>
            </a:r>
            <a:r>
              <a:rPr lang="ro-MD" sz="2200" kern="100" dirty="0">
                <a:latin typeface="Aptos"/>
                <a:ea typeface="Aptos" panose="020B0004020202020204" pitchFamily="34" charset="0"/>
                <a:cs typeface="Times New Roman"/>
              </a:rPr>
              <a:t>beneficiarului</a:t>
            </a:r>
            <a:r>
              <a:rPr lang="en-GB" sz="2200" kern="100" dirty="0">
                <a:effectLst/>
                <a:latin typeface="Aptos"/>
                <a:ea typeface="Aptos" panose="020B0004020202020204" pitchFamily="34" charset="0"/>
                <a:cs typeface="Times New Roman"/>
              </a:rPr>
              <a:t>?</a:t>
            </a:r>
            <a:endParaRPr lang="en-MT" sz="2200" kern="100" dirty="0">
              <a:effectLst/>
              <a:latin typeface="Aptos"/>
              <a:ea typeface="Aptos" panose="020B0004020202020204" pitchFamily="34" charset="0"/>
              <a:cs typeface="Times New Roman"/>
            </a:endParaRPr>
          </a:p>
          <a:p>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Cât</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de des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acordați</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atenție</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adresării</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de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întrebări</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deschise</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în</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practica</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dumneavoastră</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a:t>
            </a:r>
            <a:endParaRPr lang="en-MT" sz="22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2200" kern="100" dirty="0">
                <a:effectLst/>
                <a:latin typeface="Aptos" panose="020B0004020202020204" pitchFamily="34" charset="0"/>
                <a:ea typeface="Aptos" panose="020B0004020202020204" pitchFamily="34" charset="0"/>
                <a:cs typeface="Times New Roman" panose="02020603050405020304" pitchFamily="18" charset="0"/>
              </a:rPr>
              <a:t>Ce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ați</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face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diferit</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ro-RO" sz="2200" kern="100" dirty="0" smtClean="0">
                <a:latin typeface="Aptos" panose="020B0004020202020204" pitchFamily="34" charset="0"/>
                <a:ea typeface="Aptos" panose="020B0004020202020204" pitchFamily="34" charset="0"/>
                <a:cs typeface="Times New Roman" panose="02020603050405020304" pitchFamily="18" charset="0"/>
              </a:rPr>
              <a:t>în activitatea </a:t>
            </a:r>
            <a:r>
              <a:rPr lang="ro-RO" sz="2200" kern="100" dirty="0" err="1" smtClean="0">
                <a:latin typeface="Aptos" panose="020B0004020202020204" pitchFamily="34" charset="0"/>
                <a:ea typeface="Aptos" panose="020B0004020202020204" pitchFamily="34" charset="0"/>
                <a:cs typeface="Times New Roman" panose="02020603050405020304" pitchFamily="18" charset="0"/>
              </a:rPr>
              <a:t>Dvs</a:t>
            </a:r>
            <a:r>
              <a:rPr lang="en-GB" sz="2200" kern="100" dirty="0" smtClean="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în</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ceea</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ce</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privește</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întrebările</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kern="100" dirty="0" err="1">
                <a:effectLst/>
                <a:latin typeface="Aptos" panose="020B0004020202020204" pitchFamily="34" charset="0"/>
                <a:ea typeface="Aptos" panose="020B0004020202020204" pitchFamily="34" charset="0"/>
                <a:cs typeface="Times New Roman" panose="02020603050405020304" pitchFamily="18" charset="0"/>
              </a:rPr>
              <a:t>deschise</a:t>
            </a:r>
            <a:r>
              <a:rPr lang="en-GB" sz="2200" kern="100" dirty="0">
                <a:effectLst/>
                <a:latin typeface="Aptos" panose="020B0004020202020204" pitchFamily="34" charset="0"/>
                <a:ea typeface="Aptos" panose="020B0004020202020204" pitchFamily="34" charset="0"/>
                <a:cs typeface="Times New Roman" panose="02020603050405020304" pitchFamily="18" charset="0"/>
              </a:rPr>
              <a:t>?</a:t>
            </a:r>
            <a:endParaRPr lang="en-MT" sz="2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MT" sz="2200" dirty="0"/>
          </a:p>
        </p:txBody>
      </p:sp>
    </p:spTree>
    <p:extLst>
      <p:ext uri="{BB962C8B-B14F-4D97-AF65-F5344CB8AC3E}">
        <p14:creationId xmlns:p14="http://schemas.microsoft.com/office/powerpoint/2010/main" val="392895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23ECACBF-3E7E-791A-D48B-339E4981F0F2}"/>
            </a:ext>
          </a:extLst>
        </p:cNvPr>
        <p:cNvGrpSpPr/>
        <p:nvPr/>
      </p:nvGrpSpPr>
      <p:grpSpPr>
        <a:xfrm>
          <a:off x="0" y="0"/>
          <a:ext cx="0" cy="0"/>
          <a:chOff x="0" y="0"/>
          <a:chExt cx="0" cy="0"/>
        </a:xfrm>
      </p:grpSpPr>
      <p:grpSp>
        <p:nvGrpSpPr>
          <p:cNvPr id="1030" name="Google Shape;1030;p73">
            <a:extLst>
              <a:ext uri="{FF2B5EF4-FFF2-40B4-BE49-F238E27FC236}">
                <a16:creationId xmlns:a16="http://schemas.microsoft.com/office/drawing/2014/main" id="{8A4573A1-016C-D261-231B-C6C988FB6A21}"/>
              </a:ext>
            </a:extLst>
          </p:cNvPr>
          <p:cNvGrpSpPr/>
          <p:nvPr/>
        </p:nvGrpSpPr>
        <p:grpSpPr>
          <a:xfrm>
            <a:off x="0" y="0"/>
            <a:ext cx="12192000" cy="6858000"/>
            <a:chOff x="0" y="0"/>
            <a:chExt cx="12192000" cy="6858000"/>
          </a:xfrm>
        </p:grpSpPr>
        <p:grpSp>
          <p:nvGrpSpPr>
            <p:cNvPr id="1031" name="Google Shape;1031;p73">
              <a:extLst>
                <a:ext uri="{FF2B5EF4-FFF2-40B4-BE49-F238E27FC236}">
                  <a16:creationId xmlns:a16="http://schemas.microsoft.com/office/drawing/2014/main" id="{7382CA9E-3B11-3C04-35CC-7D630238AD71}"/>
                </a:ext>
              </a:extLst>
            </p:cNvPr>
            <p:cNvGrpSpPr/>
            <p:nvPr/>
          </p:nvGrpSpPr>
          <p:grpSpPr>
            <a:xfrm>
              <a:off x="0" y="0"/>
              <a:ext cx="12192000" cy="792480"/>
              <a:chOff x="0" y="0"/>
              <a:chExt cx="12192000" cy="792480"/>
            </a:xfrm>
          </p:grpSpPr>
          <p:sp>
            <p:nvSpPr>
              <p:cNvPr id="1033" name="Google Shape;1033;p73">
                <a:extLst>
                  <a:ext uri="{FF2B5EF4-FFF2-40B4-BE49-F238E27FC236}">
                    <a16:creationId xmlns:a16="http://schemas.microsoft.com/office/drawing/2014/main" id="{42E725FE-67A9-FC36-B077-446EA892A64D}"/>
                  </a:ext>
                </a:extLst>
              </p:cNvPr>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34" name="Google Shape;1034;p73">
                <a:extLst>
                  <a:ext uri="{FF2B5EF4-FFF2-40B4-BE49-F238E27FC236}">
                    <a16:creationId xmlns:a16="http://schemas.microsoft.com/office/drawing/2014/main" id="{0C4397BF-36EB-E76C-4927-23E8F7BFCD8D}"/>
                  </a:ext>
                </a:extLst>
              </p:cNvPr>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035" name="Google Shape;1035;p73">
              <a:extLst>
                <a:ext uri="{FF2B5EF4-FFF2-40B4-BE49-F238E27FC236}">
                  <a16:creationId xmlns:a16="http://schemas.microsoft.com/office/drawing/2014/main" id="{0D321566-43DF-31DA-8FCF-99DB7C3AC146}"/>
                </a:ext>
              </a:extLst>
            </p:cNvPr>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aphicFrame>
        <p:nvGraphicFramePr>
          <p:cNvPr id="2" name="Diagram 1">
            <a:extLst>
              <a:ext uri="{FF2B5EF4-FFF2-40B4-BE49-F238E27FC236}">
                <a16:creationId xmlns:a16="http://schemas.microsoft.com/office/drawing/2014/main" id="{B4DF79D9-6DB7-5E83-D597-426A995255AE}"/>
              </a:ext>
            </a:extLst>
          </p:cNvPr>
          <p:cNvGraphicFramePr/>
          <p:nvPr>
            <p:extLst>
              <p:ext uri="{D42A27DB-BD31-4B8C-83A1-F6EECF244321}">
                <p14:modId xmlns:p14="http://schemas.microsoft.com/office/powerpoint/2010/main" val="222269135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38799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A2D5C3D5-70F0-8E6D-BB31-AAB6467D0B75}"/>
            </a:ext>
          </a:extLst>
        </p:cNvPr>
        <p:cNvGrpSpPr/>
        <p:nvPr/>
      </p:nvGrpSpPr>
      <p:grpSpPr>
        <a:xfrm>
          <a:off x="0" y="0"/>
          <a:ext cx="0" cy="0"/>
          <a:chOff x="0" y="0"/>
          <a:chExt cx="0" cy="0"/>
        </a:xfrm>
      </p:grpSpPr>
      <p:grpSp>
        <p:nvGrpSpPr>
          <p:cNvPr id="1030" name="Google Shape;1030;p73">
            <a:extLst>
              <a:ext uri="{FF2B5EF4-FFF2-40B4-BE49-F238E27FC236}">
                <a16:creationId xmlns:a16="http://schemas.microsoft.com/office/drawing/2014/main" id="{6F015B4B-4BEA-2948-901F-E58A38818EAD}"/>
              </a:ext>
            </a:extLst>
          </p:cNvPr>
          <p:cNvGrpSpPr/>
          <p:nvPr/>
        </p:nvGrpSpPr>
        <p:grpSpPr>
          <a:xfrm>
            <a:off x="0" y="0"/>
            <a:ext cx="12192000" cy="6858000"/>
            <a:chOff x="0" y="0"/>
            <a:chExt cx="12192000" cy="6858000"/>
          </a:xfrm>
        </p:grpSpPr>
        <p:grpSp>
          <p:nvGrpSpPr>
            <p:cNvPr id="1031" name="Google Shape;1031;p73">
              <a:extLst>
                <a:ext uri="{FF2B5EF4-FFF2-40B4-BE49-F238E27FC236}">
                  <a16:creationId xmlns:a16="http://schemas.microsoft.com/office/drawing/2014/main" id="{A9ED1FFA-E8CF-B525-0FA0-26A1DBB2D061}"/>
                </a:ext>
              </a:extLst>
            </p:cNvPr>
            <p:cNvGrpSpPr/>
            <p:nvPr/>
          </p:nvGrpSpPr>
          <p:grpSpPr>
            <a:xfrm>
              <a:off x="0" y="0"/>
              <a:ext cx="12192000" cy="792480"/>
              <a:chOff x="0" y="0"/>
              <a:chExt cx="12192000" cy="792480"/>
            </a:xfrm>
          </p:grpSpPr>
          <p:sp>
            <p:nvSpPr>
              <p:cNvPr id="1033" name="Google Shape;1033;p73">
                <a:extLst>
                  <a:ext uri="{FF2B5EF4-FFF2-40B4-BE49-F238E27FC236}">
                    <a16:creationId xmlns:a16="http://schemas.microsoft.com/office/drawing/2014/main" id="{694E0093-F38B-8A79-A0C4-C51772CBFA9F}"/>
                  </a:ext>
                </a:extLst>
              </p:cNvPr>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34" name="Google Shape;1034;p73">
                <a:extLst>
                  <a:ext uri="{FF2B5EF4-FFF2-40B4-BE49-F238E27FC236}">
                    <a16:creationId xmlns:a16="http://schemas.microsoft.com/office/drawing/2014/main" id="{36A64880-4987-3498-1EC0-266FEC7DEE12}"/>
                  </a:ext>
                </a:extLst>
              </p:cNvPr>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035" name="Google Shape;1035;p73">
              <a:extLst>
                <a:ext uri="{FF2B5EF4-FFF2-40B4-BE49-F238E27FC236}">
                  <a16:creationId xmlns:a16="http://schemas.microsoft.com/office/drawing/2014/main" id="{A870262A-B0C9-4B29-CD7E-B5C650F04996}"/>
                </a:ext>
              </a:extLst>
            </p:cNvPr>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37" name="Google Shape;1037;p73">
            <a:extLst>
              <a:ext uri="{FF2B5EF4-FFF2-40B4-BE49-F238E27FC236}">
                <a16:creationId xmlns:a16="http://schemas.microsoft.com/office/drawing/2014/main" id="{7650ED5F-CAAC-17CA-7ED3-151B74E425BA}"/>
              </a:ext>
            </a:extLst>
          </p:cNvPr>
          <p:cNvSpPr txBox="1"/>
          <p:nvPr/>
        </p:nvSpPr>
        <p:spPr>
          <a:xfrm>
            <a:off x="968176" y="1144994"/>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dirty="0" err="1">
                <a:solidFill>
                  <a:srgbClr val="1CABE3"/>
                </a:solidFill>
                <a:latin typeface="Calibri"/>
                <a:ea typeface="Calibri"/>
                <a:cs typeface="Calibri"/>
                <a:sym typeface="Calibri"/>
              </a:rPr>
              <a:t>Afirmații</a:t>
            </a:r>
            <a:r>
              <a:rPr lang="en-US" sz="3200" b="1" i="0" u="none" strike="noStrike" cap="none" dirty="0">
                <a:solidFill>
                  <a:srgbClr val="1CABE3"/>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graphicFrame>
        <p:nvGraphicFramePr>
          <p:cNvPr id="1040" name="Google Shape;1038;p73">
            <a:extLst>
              <a:ext uri="{FF2B5EF4-FFF2-40B4-BE49-F238E27FC236}">
                <a16:creationId xmlns:a16="http://schemas.microsoft.com/office/drawing/2014/main" id="{34F97AEC-5B2F-F132-A674-6CDB80D15AF1}"/>
              </a:ext>
            </a:extLst>
          </p:cNvPr>
          <p:cNvGraphicFramePr/>
          <p:nvPr/>
        </p:nvGraphicFramePr>
        <p:xfrm>
          <a:off x="840377" y="2166938"/>
          <a:ext cx="9912632" cy="3867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42673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1D818727-6C7C-658A-D77E-BFCC8258E13B}"/>
            </a:ext>
          </a:extLst>
        </p:cNvPr>
        <p:cNvGrpSpPr/>
        <p:nvPr/>
      </p:nvGrpSpPr>
      <p:grpSpPr>
        <a:xfrm>
          <a:off x="0" y="0"/>
          <a:ext cx="0" cy="0"/>
          <a:chOff x="0" y="0"/>
          <a:chExt cx="0" cy="0"/>
        </a:xfrm>
      </p:grpSpPr>
      <p:grpSp>
        <p:nvGrpSpPr>
          <p:cNvPr id="1030" name="Google Shape;1030;p73">
            <a:extLst>
              <a:ext uri="{FF2B5EF4-FFF2-40B4-BE49-F238E27FC236}">
                <a16:creationId xmlns:a16="http://schemas.microsoft.com/office/drawing/2014/main" id="{6465139C-A896-9882-1DF6-EA669D58A55C}"/>
              </a:ext>
            </a:extLst>
          </p:cNvPr>
          <p:cNvGrpSpPr/>
          <p:nvPr/>
        </p:nvGrpSpPr>
        <p:grpSpPr>
          <a:xfrm>
            <a:off x="0" y="0"/>
            <a:ext cx="12192000" cy="6858000"/>
            <a:chOff x="0" y="0"/>
            <a:chExt cx="12192000" cy="6858000"/>
          </a:xfrm>
        </p:grpSpPr>
        <p:grpSp>
          <p:nvGrpSpPr>
            <p:cNvPr id="1031" name="Google Shape;1031;p73">
              <a:extLst>
                <a:ext uri="{FF2B5EF4-FFF2-40B4-BE49-F238E27FC236}">
                  <a16:creationId xmlns:a16="http://schemas.microsoft.com/office/drawing/2014/main" id="{26701505-F4F6-3BB5-F2D5-7CF0FF55EFF4}"/>
                </a:ext>
              </a:extLst>
            </p:cNvPr>
            <p:cNvGrpSpPr/>
            <p:nvPr/>
          </p:nvGrpSpPr>
          <p:grpSpPr>
            <a:xfrm>
              <a:off x="0" y="0"/>
              <a:ext cx="12192000" cy="792480"/>
              <a:chOff x="0" y="0"/>
              <a:chExt cx="12192000" cy="792480"/>
            </a:xfrm>
          </p:grpSpPr>
          <p:sp>
            <p:nvSpPr>
              <p:cNvPr id="1033" name="Google Shape;1033;p73">
                <a:extLst>
                  <a:ext uri="{FF2B5EF4-FFF2-40B4-BE49-F238E27FC236}">
                    <a16:creationId xmlns:a16="http://schemas.microsoft.com/office/drawing/2014/main" id="{B4F7765A-F123-110A-7651-C9B138444528}"/>
                  </a:ext>
                </a:extLst>
              </p:cNvPr>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34" name="Google Shape;1034;p73">
                <a:extLst>
                  <a:ext uri="{FF2B5EF4-FFF2-40B4-BE49-F238E27FC236}">
                    <a16:creationId xmlns:a16="http://schemas.microsoft.com/office/drawing/2014/main" id="{D61030FB-3C75-C648-D1D1-1060DA66D8F5}"/>
                  </a:ext>
                </a:extLst>
              </p:cNvPr>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035" name="Google Shape;1035;p73">
              <a:extLst>
                <a:ext uri="{FF2B5EF4-FFF2-40B4-BE49-F238E27FC236}">
                  <a16:creationId xmlns:a16="http://schemas.microsoft.com/office/drawing/2014/main" id="{4227F419-9571-5BD9-2148-B0DC3A256BAD}"/>
                </a:ext>
              </a:extLst>
            </p:cNvPr>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37" name="Google Shape;1037;p73">
            <a:extLst>
              <a:ext uri="{FF2B5EF4-FFF2-40B4-BE49-F238E27FC236}">
                <a16:creationId xmlns:a16="http://schemas.microsoft.com/office/drawing/2014/main" id="{140553F6-B306-B931-2442-37F63C6044EE}"/>
              </a:ext>
            </a:extLst>
          </p:cNvPr>
          <p:cNvSpPr txBox="1"/>
          <p:nvPr/>
        </p:nvSpPr>
        <p:spPr>
          <a:xfrm>
            <a:off x="968176" y="1144994"/>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dirty="0">
                <a:solidFill>
                  <a:srgbClr val="1CABE3"/>
                </a:solidFill>
                <a:latin typeface="Calibri"/>
                <a:ea typeface="Calibri"/>
                <a:cs typeface="Calibri"/>
                <a:sym typeface="Calibri"/>
              </a:rPr>
              <a:t>Afirmații</a:t>
            </a: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AD5CCE18-914F-A4F4-AF16-D9DC68131516}"/>
              </a:ext>
            </a:extLst>
          </p:cNvPr>
          <p:cNvSpPr txBox="1"/>
          <p:nvPr/>
        </p:nvSpPr>
        <p:spPr>
          <a:xfrm>
            <a:off x="6454684" y="2355608"/>
            <a:ext cx="4605202" cy="2523768"/>
          </a:xfrm>
          <a:prstGeom prst="rect">
            <a:avLst/>
          </a:prstGeom>
          <a:noFill/>
        </p:spPr>
        <p:txBody>
          <a:bodyPr wrap="square" lIns="91440" tIns="45720" rIns="91440" bIns="45720" rtlCol="0" anchor="t">
            <a:spAutoFit/>
          </a:bodyPr>
          <a:lstStyle/>
          <a:p>
            <a:r>
              <a:rPr lang="en-GB" sz="2800" i="1" dirty="0">
                <a:effectLst/>
              </a:rPr>
              <a:t>Afirmațiile sunt mai eficiente atunci când sunt specifice. </a:t>
            </a:r>
            <a:r>
              <a:rPr lang="en-GB" sz="2800" i="1" dirty="0"/>
              <a:t>Afirmați-le</a:t>
            </a:r>
            <a:r>
              <a:rPr lang="en-GB" sz="2800" i="1" dirty="0">
                <a:effectLst/>
              </a:rPr>
              <a:t> pozitiv și asigurați-vă că sunteți sincer.</a:t>
            </a:r>
            <a:endParaRPr lang="en-GB" sz="2800" dirty="0">
              <a:effectLst/>
            </a:endParaRPr>
          </a:p>
          <a:p>
            <a:endParaRPr lang="en-MT" dirty="0"/>
          </a:p>
        </p:txBody>
      </p:sp>
      <p:graphicFrame>
        <p:nvGraphicFramePr>
          <p:cNvPr id="1040" name="Google Shape;1038;p73">
            <a:extLst>
              <a:ext uri="{FF2B5EF4-FFF2-40B4-BE49-F238E27FC236}">
                <a16:creationId xmlns:a16="http://schemas.microsoft.com/office/drawing/2014/main" id="{4EF7B8B3-8421-46E4-40EA-9B37B108FAA5}"/>
              </a:ext>
            </a:extLst>
          </p:cNvPr>
          <p:cNvGraphicFramePr/>
          <p:nvPr/>
        </p:nvGraphicFramePr>
        <p:xfrm>
          <a:off x="840377" y="2166938"/>
          <a:ext cx="4929052" cy="3867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14605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3"/>
        <p:cNvGrpSpPr/>
        <p:nvPr/>
      </p:nvGrpSpPr>
      <p:grpSpPr>
        <a:xfrm>
          <a:off x="0" y="0"/>
          <a:ext cx="0" cy="0"/>
          <a:chOff x="0" y="0"/>
          <a:chExt cx="0" cy="0"/>
        </a:xfrm>
      </p:grpSpPr>
      <p:sp useBgFill="1">
        <p:nvSpPr>
          <p:cNvPr id="297" name="Rectangle 296">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Google Shape;284;p43"/>
          <p:cNvSpPr txBox="1"/>
          <p:nvPr/>
        </p:nvSpPr>
        <p:spPr>
          <a:xfrm>
            <a:off x="838200" y="365125"/>
            <a:ext cx="10515600" cy="1325563"/>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chemeClr val="dk1"/>
              </a:buClr>
              <a:buSzPts val="2400"/>
            </a:pPr>
            <a:endParaRPr lang="en-US" sz="3800" b="1" kern="1200">
              <a:solidFill>
                <a:schemeClr val="tx1"/>
              </a:solidFill>
              <a:latin typeface="+mj-lt"/>
              <a:ea typeface="+mj-ea"/>
              <a:cs typeface="+mj-cs"/>
              <a:sym typeface="Calibri"/>
            </a:endParaRPr>
          </a:p>
          <a:p>
            <a:pPr>
              <a:lnSpc>
                <a:spcPct val="90000"/>
              </a:lnSpc>
              <a:spcBef>
                <a:spcPct val="0"/>
              </a:spcBef>
              <a:spcAft>
                <a:spcPts val="600"/>
              </a:spcAft>
              <a:buClr>
                <a:schemeClr val="dk1"/>
              </a:buClr>
              <a:buSzPts val="2400"/>
            </a:pPr>
            <a:r>
              <a:rPr lang="en-US" sz="3800" b="1" kern="1200" dirty="0" err="1">
                <a:latin typeface="+mj-lt"/>
                <a:ea typeface="+mj-ea"/>
                <a:cs typeface="+mj-cs"/>
                <a:sym typeface="Calibri"/>
              </a:rPr>
              <a:t>Exemplu</a:t>
            </a:r>
            <a:r>
              <a:rPr lang="en-US" sz="3800" b="1" kern="1200" dirty="0">
                <a:latin typeface="+mj-lt"/>
                <a:ea typeface="+mj-ea"/>
                <a:cs typeface="+mj-cs"/>
                <a:sym typeface="Calibri"/>
              </a:rPr>
              <a:t> de </a:t>
            </a:r>
            <a:r>
              <a:rPr lang="en-US" sz="3800" b="1" dirty="0" err="1">
                <a:latin typeface="+mj-lt"/>
                <a:ea typeface="+mj-ea"/>
                <a:cs typeface="+mj-cs"/>
                <a:sym typeface="Calibri"/>
              </a:rPr>
              <a:t>studiu</a:t>
            </a:r>
            <a:r>
              <a:rPr lang="en-US" sz="3800" b="1" kern="1200" dirty="0">
                <a:latin typeface="+mj-lt"/>
                <a:ea typeface="+mj-ea"/>
                <a:cs typeface="+mj-cs"/>
                <a:sym typeface="Calibri"/>
              </a:rPr>
              <a:t> de </a:t>
            </a:r>
            <a:r>
              <a:rPr lang="en-US" sz="3800" b="1" kern="1200" dirty="0" err="1">
                <a:latin typeface="+mj-lt"/>
                <a:ea typeface="+mj-ea"/>
                <a:cs typeface="+mj-cs"/>
                <a:sym typeface="Calibri"/>
              </a:rPr>
              <a:t>caz</a:t>
            </a:r>
            <a:endParaRPr lang="en-US" sz="3800" kern="1200" dirty="0" err="1">
              <a:latin typeface="+mj-lt"/>
              <a:ea typeface="+mj-ea"/>
              <a:cs typeface="+mj-cs"/>
              <a:sym typeface="Arial"/>
            </a:endParaRPr>
          </a:p>
        </p:txBody>
      </p:sp>
      <p:sp>
        <p:nvSpPr>
          <p:cNvPr id="298"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Google Shape;285;p43"/>
          <p:cNvSpPr txBox="1"/>
          <p:nvPr/>
        </p:nvSpPr>
        <p:spPr>
          <a:xfrm>
            <a:off x="838200" y="1929384"/>
            <a:ext cx="10515600" cy="4251960"/>
          </a:xfrm>
          <a:prstGeom prst="rect">
            <a:avLst/>
          </a:prstGeom>
        </p:spPr>
        <p:txBody>
          <a:bodyPr spcFirstLastPara="1" vert="horz" lIns="91440" tIns="45720" rIns="91440" bIns="45720" rtlCol="0" anchor="t" anchorCtr="0">
            <a:normAutofit/>
          </a:bodyPr>
          <a:lstStyle/>
          <a:p>
            <a:pPr>
              <a:lnSpc>
                <a:spcPct val="90000"/>
              </a:lnSpc>
              <a:spcAft>
                <a:spcPts val="600"/>
              </a:spcAft>
              <a:buClr>
                <a:srgbClr val="1CABE3"/>
              </a:buClr>
              <a:buSzPts val="2100"/>
            </a:pPr>
            <a:r>
              <a:rPr lang="en-US" sz="2200" dirty="0">
                <a:sym typeface="Calibri"/>
              </a:rPr>
              <a:t>Tamara </a:t>
            </a:r>
            <a:r>
              <a:rPr lang="en-US" sz="2200" dirty="0" err="1">
                <a:sym typeface="Calibri"/>
              </a:rPr>
              <a:t>fumează</a:t>
            </a:r>
            <a:r>
              <a:rPr lang="en-US" sz="2200" dirty="0">
                <a:sym typeface="Calibri"/>
              </a:rPr>
              <a:t> </a:t>
            </a:r>
            <a:r>
              <a:rPr lang="en-US" sz="2200" dirty="0" err="1">
                <a:sym typeface="Calibri"/>
              </a:rPr>
              <a:t>două</a:t>
            </a:r>
            <a:r>
              <a:rPr lang="en-US" sz="2200" dirty="0">
                <a:sym typeface="Calibri"/>
              </a:rPr>
              <a:t> </a:t>
            </a:r>
            <a:r>
              <a:rPr lang="en-US" sz="2200" dirty="0" err="1">
                <a:sym typeface="Calibri"/>
              </a:rPr>
              <a:t>pachete</a:t>
            </a:r>
            <a:r>
              <a:rPr lang="en-US" sz="2200" dirty="0">
                <a:sym typeface="Calibri"/>
              </a:rPr>
              <a:t> de </a:t>
            </a:r>
            <a:r>
              <a:rPr lang="en-US" sz="2200" dirty="0" err="1">
                <a:sym typeface="Calibri"/>
              </a:rPr>
              <a:t>țigări</a:t>
            </a:r>
            <a:r>
              <a:rPr lang="en-US" sz="2200" dirty="0">
                <a:sym typeface="Calibri"/>
              </a:rPr>
              <a:t> pe zi. </a:t>
            </a:r>
            <a:r>
              <a:rPr lang="en-US" sz="2200" dirty="0" err="1">
                <a:sym typeface="Calibri"/>
              </a:rPr>
              <a:t>Știe</a:t>
            </a:r>
            <a:r>
              <a:rPr lang="en-US" sz="2200" dirty="0">
                <a:sym typeface="Calibri"/>
              </a:rPr>
              <a:t> </a:t>
            </a:r>
            <a:r>
              <a:rPr lang="en-US" sz="2200" dirty="0" err="1">
                <a:sym typeface="Calibri"/>
              </a:rPr>
              <a:t>că</a:t>
            </a:r>
            <a:r>
              <a:rPr lang="en-US" sz="2200" dirty="0">
                <a:sym typeface="Calibri"/>
              </a:rPr>
              <a:t> nu </a:t>
            </a:r>
            <a:r>
              <a:rPr lang="en-US" sz="2200" dirty="0" err="1">
                <a:sym typeface="Calibri"/>
              </a:rPr>
              <a:t>este</a:t>
            </a:r>
            <a:r>
              <a:rPr lang="en-US" sz="2200" dirty="0">
                <a:sym typeface="Calibri"/>
              </a:rPr>
              <a:t> bine </a:t>
            </a:r>
            <a:r>
              <a:rPr lang="en-US" sz="2200" dirty="0" err="1">
                <a:sym typeface="Calibri"/>
              </a:rPr>
              <a:t>pentru</a:t>
            </a:r>
            <a:r>
              <a:rPr lang="en-US" sz="2200" dirty="0">
                <a:sym typeface="Calibri"/>
              </a:rPr>
              <a:t> </a:t>
            </a:r>
            <a:r>
              <a:rPr lang="en-US" sz="2200" dirty="0" err="1">
                <a:sym typeface="Calibri"/>
              </a:rPr>
              <a:t>ea</a:t>
            </a:r>
            <a:r>
              <a:rPr lang="en-US" sz="2200" dirty="0">
                <a:sym typeface="Calibri"/>
              </a:rPr>
              <a:t> </a:t>
            </a:r>
            <a:r>
              <a:rPr lang="en-US" sz="2200" dirty="0" err="1">
                <a:sym typeface="Calibri"/>
              </a:rPr>
              <a:t>și</a:t>
            </a:r>
            <a:r>
              <a:rPr lang="en-US" sz="2200" dirty="0">
                <a:sym typeface="Calibri"/>
              </a:rPr>
              <a:t> s-a </a:t>
            </a:r>
            <a:r>
              <a:rPr lang="en-US" sz="2200" dirty="0" err="1">
                <a:sym typeface="Calibri"/>
              </a:rPr>
              <a:t>săturat</a:t>
            </a:r>
            <a:r>
              <a:rPr lang="en-US" sz="2200" dirty="0">
                <a:sym typeface="Calibri"/>
              </a:rPr>
              <a:t> ca </a:t>
            </a:r>
            <a:r>
              <a:rPr lang="en-US" sz="2200" dirty="0" err="1">
                <a:sym typeface="Calibri"/>
              </a:rPr>
              <a:t>oamenii</a:t>
            </a:r>
            <a:r>
              <a:rPr lang="en-US" sz="2200" dirty="0">
                <a:sym typeface="Calibri"/>
              </a:rPr>
              <a:t> </a:t>
            </a:r>
            <a:r>
              <a:rPr lang="en-US" sz="2200" dirty="0" err="1">
                <a:sym typeface="Calibri"/>
              </a:rPr>
              <a:t>să-i</a:t>
            </a:r>
            <a:r>
              <a:rPr lang="en-US" sz="2200" dirty="0">
                <a:sym typeface="Calibri"/>
              </a:rPr>
              <a:t> </a:t>
            </a:r>
            <a:r>
              <a:rPr lang="en-US" sz="2200" dirty="0" err="1">
                <a:sym typeface="Calibri"/>
              </a:rPr>
              <a:t>amintească</a:t>
            </a:r>
            <a:r>
              <a:rPr lang="en-US" sz="2200" dirty="0">
                <a:sym typeface="Calibri"/>
              </a:rPr>
              <a:t> </a:t>
            </a:r>
            <a:r>
              <a:rPr lang="en-US" sz="2200" dirty="0" err="1">
                <a:sym typeface="Calibri"/>
              </a:rPr>
              <a:t>acest</a:t>
            </a:r>
            <a:r>
              <a:rPr lang="en-US" sz="2200" dirty="0">
                <a:sym typeface="Calibri"/>
              </a:rPr>
              <a:t> </a:t>
            </a:r>
            <a:r>
              <a:rPr lang="en-US" sz="2200" dirty="0" err="1">
                <a:sym typeface="Calibri"/>
              </a:rPr>
              <a:t>lucru</a:t>
            </a:r>
            <a:r>
              <a:rPr lang="en-US" sz="2200" dirty="0">
                <a:sym typeface="Calibri"/>
              </a:rPr>
              <a:t>. De-a </a:t>
            </a:r>
            <a:r>
              <a:rPr lang="en-US" sz="2200" dirty="0" err="1">
                <a:sym typeface="Calibri"/>
              </a:rPr>
              <a:t>lungul</a:t>
            </a:r>
            <a:r>
              <a:rPr lang="en-US" sz="2200" dirty="0">
                <a:sym typeface="Calibri"/>
              </a:rPr>
              <a:t> </a:t>
            </a:r>
            <a:r>
              <a:rPr lang="en-US" sz="2200" dirty="0" err="1">
                <a:sym typeface="Calibri"/>
              </a:rPr>
              <a:t>timpului</a:t>
            </a:r>
            <a:r>
              <a:rPr lang="en-US" sz="2200" dirty="0">
                <a:sym typeface="Calibri"/>
              </a:rPr>
              <a:t>, Tamara </a:t>
            </a:r>
            <a:r>
              <a:rPr lang="en-US" sz="2200" dirty="0" err="1">
                <a:sym typeface="Calibri"/>
              </a:rPr>
              <a:t>și</a:t>
            </a:r>
            <a:r>
              <a:rPr lang="en-US" sz="2200" dirty="0">
                <a:sym typeface="Calibri"/>
              </a:rPr>
              <a:t>-a </a:t>
            </a:r>
            <a:r>
              <a:rPr lang="en-US" sz="2200" dirty="0" err="1">
                <a:sym typeface="Calibri"/>
              </a:rPr>
              <a:t>dat</a:t>
            </a:r>
            <a:r>
              <a:rPr lang="en-US" sz="2200" dirty="0">
                <a:sym typeface="Calibri"/>
              </a:rPr>
              <a:t> </a:t>
            </a:r>
            <a:r>
              <a:rPr lang="en-US" sz="2200" dirty="0" err="1">
                <a:sym typeface="Calibri"/>
              </a:rPr>
              <a:t>seama</a:t>
            </a:r>
            <a:r>
              <a:rPr lang="en-US" sz="2200" dirty="0">
                <a:sym typeface="Calibri"/>
              </a:rPr>
              <a:t> </a:t>
            </a:r>
            <a:r>
              <a:rPr lang="en-US" sz="2200" dirty="0" err="1">
                <a:sym typeface="Calibri"/>
              </a:rPr>
              <a:t>că</a:t>
            </a:r>
            <a:r>
              <a:rPr lang="en-US" sz="2200" dirty="0">
                <a:sym typeface="Calibri"/>
              </a:rPr>
              <a:t> fumatul a trecut de la un obicei social la o dependență dăunătoare. Se simte vinovată pentru fumat și încearcă să îl ascundă de familie. La un moment dat, se va opri, dar nu încă. Cu toate celelalte lucruri care se întâmplă în viața ei, acesta este un domeniu pe care îl consideră al ei.</a:t>
            </a:r>
            <a:endParaRPr lang="en-US" sz="2200" dirty="0">
              <a:sym typeface="Arial"/>
            </a:endParaRPr>
          </a:p>
          <a:p>
            <a:pPr indent="-228600">
              <a:lnSpc>
                <a:spcPct val="90000"/>
              </a:lnSpc>
              <a:spcAft>
                <a:spcPts val="600"/>
              </a:spcAft>
              <a:buClr>
                <a:srgbClr val="1CABE3"/>
              </a:buClr>
              <a:buSzPts val="2100"/>
              <a:buFont typeface="Arial" panose="020B0604020202020204" pitchFamily="34" charset="0"/>
              <a:buChar char="•"/>
            </a:pPr>
            <a:endParaRPr lang="en-US" sz="2200" dirty="0">
              <a:sym typeface="Calibri"/>
            </a:endParaRPr>
          </a:p>
        </p:txBody>
      </p:sp>
      <p:sp>
        <p:nvSpPr>
          <p:cNvPr id="286" name="Google Shape;286;p43"/>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a:spcAft>
                <a:spcPts val="600"/>
              </a:spcAft>
              <a:buSzPts val="1400"/>
            </a:pPr>
            <a:endParaRPr lang="en-US" dirty="0">
              <a:solidFill>
                <a:schemeClr val="tx1">
                  <a:tint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grpSp>
        <p:nvGrpSpPr>
          <p:cNvPr id="738" name="Google Shape;738;p51"/>
          <p:cNvGrpSpPr/>
          <p:nvPr/>
        </p:nvGrpSpPr>
        <p:grpSpPr>
          <a:xfrm>
            <a:off x="0" y="0"/>
            <a:ext cx="12192000" cy="6858000"/>
            <a:chOff x="0" y="0"/>
            <a:chExt cx="12192000" cy="6858000"/>
          </a:xfrm>
        </p:grpSpPr>
        <p:grpSp>
          <p:nvGrpSpPr>
            <p:cNvPr id="739" name="Google Shape;739;p51"/>
            <p:cNvGrpSpPr/>
            <p:nvPr/>
          </p:nvGrpSpPr>
          <p:grpSpPr>
            <a:xfrm>
              <a:off x="0" y="0"/>
              <a:ext cx="12192000" cy="792480"/>
              <a:chOff x="0" y="0"/>
              <a:chExt cx="12192000" cy="792480"/>
            </a:xfrm>
          </p:grpSpPr>
          <p:sp>
            <p:nvSpPr>
              <p:cNvPr id="741" name="Google Shape;741;p51"/>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742" name="Google Shape;742;p51"/>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743" name="Google Shape;743;p51"/>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45" name="Google Shape;745;p51"/>
          <p:cNvSpPr txBox="1"/>
          <p:nvPr/>
        </p:nvSpPr>
        <p:spPr>
          <a:xfrm>
            <a:off x="1036320" y="1171443"/>
            <a:ext cx="5791200"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Forme de ascultare deficitară</a:t>
            </a:r>
            <a:endParaRPr sz="1400" b="0" i="0" u="none" strike="noStrike" cap="none">
              <a:solidFill>
                <a:srgbClr val="000000"/>
              </a:solidFill>
              <a:latin typeface="Arial"/>
              <a:ea typeface="Arial"/>
              <a:cs typeface="Arial"/>
              <a:sym typeface="Arial"/>
            </a:endParaRPr>
          </a:p>
        </p:txBody>
      </p:sp>
      <p:sp>
        <p:nvSpPr>
          <p:cNvPr id="747" name="Google Shape;747;p51"/>
          <p:cNvSpPr/>
          <p:nvPr/>
        </p:nvSpPr>
        <p:spPr>
          <a:xfrm>
            <a:off x="573203" y="6455575"/>
            <a:ext cx="2773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(Adaptat după Egan, 2010)</a:t>
            </a:r>
            <a:endParaRPr sz="1400" b="0" i="0" u="none" strike="noStrike" cap="none">
              <a:solidFill>
                <a:schemeClr val="dk1"/>
              </a:solidFill>
              <a:latin typeface="Calibri"/>
              <a:ea typeface="Calibri"/>
              <a:cs typeface="Calibri"/>
              <a:sym typeface="Calibri"/>
            </a:endParaRPr>
          </a:p>
        </p:txBody>
      </p:sp>
      <p:graphicFrame>
        <p:nvGraphicFramePr>
          <p:cNvPr id="753" name="Google Shape;746;p51">
            <a:extLst>
              <a:ext uri="{FF2B5EF4-FFF2-40B4-BE49-F238E27FC236}">
                <a16:creationId xmlns:a16="http://schemas.microsoft.com/office/drawing/2014/main" id="{40281B5E-AB6C-3267-E280-2796B1544833}"/>
              </a:ext>
            </a:extLst>
          </p:cNvPr>
          <p:cNvGraphicFramePr/>
          <p:nvPr>
            <p:extLst>
              <p:ext uri="{D42A27DB-BD31-4B8C-83A1-F6EECF244321}">
                <p14:modId xmlns:p14="http://schemas.microsoft.com/office/powerpoint/2010/main" val="3456729102"/>
              </p:ext>
            </p:extLst>
          </p:nvPr>
        </p:nvGraphicFramePr>
        <p:xfrm>
          <a:off x="872790" y="2005075"/>
          <a:ext cx="11000400" cy="4450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0"/>
        <p:cNvGrpSpPr/>
        <p:nvPr/>
      </p:nvGrpSpPr>
      <p:grpSpPr>
        <a:xfrm>
          <a:off x="0" y="0"/>
          <a:ext cx="0" cy="0"/>
          <a:chOff x="0" y="0"/>
          <a:chExt cx="0" cy="0"/>
        </a:xfrm>
      </p:grpSpPr>
      <p:sp useBgFill="1">
        <p:nvSpPr>
          <p:cNvPr id="298" name="Rectangle 297">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Google Shape;291;p44"/>
          <p:cNvSpPr txBox="1"/>
          <p:nvPr/>
        </p:nvSpPr>
        <p:spPr>
          <a:xfrm>
            <a:off x="838200" y="365125"/>
            <a:ext cx="10515600" cy="1325563"/>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chemeClr val="dk1"/>
              </a:buClr>
              <a:buSzPts val="2400"/>
            </a:pPr>
            <a:endParaRPr lang="en-US" sz="3800" b="1" kern="1200">
              <a:solidFill>
                <a:schemeClr val="tx1"/>
              </a:solidFill>
              <a:latin typeface="+mj-lt"/>
              <a:ea typeface="+mj-ea"/>
              <a:cs typeface="+mj-cs"/>
              <a:sym typeface="Calibri"/>
            </a:endParaRPr>
          </a:p>
          <a:p>
            <a:pPr>
              <a:lnSpc>
                <a:spcPct val="90000"/>
              </a:lnSpc>
              <a:spcBef>
                <a:spcPct val="0"/>
              </a:spcBef>
              <a:spcAft>
                <a:spcPts val="600"/>
              </a:spcAft>
              <a:buClr>
                <a:schemeClr val="dk1"/>
              </a:buClr>
              <a:buSzPts val="2400"/>
            </a:pPr>
            <a:r>
              <a:rPr lang="en-US" sz="3800" b="1" kern="1200" dirty="0" err="1">
                <a:latin typeface="+mj-lt"/>
                <a:ea typeface="+mj-ea"/>
                <a:cs typeface="+mj-cs"/>
                <a:sym typeface="Calibri"/>
              </a:rPr>
              <a:t>Exemplu</a:t>
            </a:r>
            <a:r>
              <a:rPr lang="en-US" sz="3800" b="1" kern="1200" dirty="0">
                <a:latin typeface="+mj-lt"/>
                <a:ea typeface="+mj-ea"/>
                <a:cs typeface="+mj-cs"/>
                <a:sym typeface="Calibri"/>
              </a:rPr>
              <a:t> de </a:t>
            </a:r>
            <a:r>
              <a:rPr lang="en-US" sz="3800" b="1" dirty="0" err="1">
                <a:latin typeface="+mj-lt"/>
                <a:ea typeface="+mj-ea"/>
                <a:cs typeface="+mj-cs"/>
                <a:sym typeface="Calibri"/>
              </a:rPr>
              <a:t>studiu</a:t>
            </a:r>
            <a:r>
              <a:rPr lang="en-US" sz="3800" b="1" kern="1200" dirty="0">
                <a:latin typeface="+mj-lt"/>
                <a:ea typeface="+mj-ea"/>
                <a:cs typeface="+mj-cs"/>
                <a:sym typeface="Calibri"/>
              </a:rPr>
              <a:t> de </a:t>
            </a:r>
            <a:r>
              <a:rPr lang="en-US" sz="3800" b="1" kern="1200" dirty="0" err="1">
                <a:latin typeface="+mj-lt"/>
                <a:ea typeface="+mj-ea"/>
                <a:cs typeface="+mj-cs"/>
                <a:sym typeface="Calibri"/>
              </a:rPr>
              <a:t>caz</a:t>
            </a:r>
            <a:endParaRPr lang="en-US" sz="3800" kern="1200" dirty="0" err="1">
              <a:latin typeface="+mj-lt"/>
              <a:ea typeface="+mj-ea"/>
              <a:cs typeface="+mj-cs"/>
              <a:sym typeface="Arial"/>
            </a:endParaRPr>
          </a:p>
        </p:txBody>
      </p:sp>
      <p:sp>
        <p:nvSpPr>
          <p:cNvPr id="300"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Google Shape;292;p44"/>
          <p:cNvSpPr txBox="1"/>
          <p:nvPr/>
        </p:nvSpPr>
        <p:spPr>
          <a:xfrm>
            <a:off x="838200" y="1929384"/>
            <a:ext cx="10515600" cy="4251960"/>
          </a:xfrm>
          <a:prstGeom prst="rect">
            <a:avLst/>
          </a:prstGeom>
        </p:spPr>
        <p:txBody>
          <a:bodyPr spcFirstLastPara="1" vert="horz" lIns="91440" tIns="45720" rIns="91440" bIns="45720" rtlCol="0" anchor="t" anchorCtr="0">
            <a:normAutofit fontScale="92500" lnSpcReduction="10000"/>
          </a:bodyPr>
          <a:lstStyle/>
          <a:p>
            <a:pPr indent="-228600">
              <a:lnSpc>
                <a:spcPct val="90000"/>
              </a:lnSpc>
              <a:spcAft>
                <a:spcPts val="600"/>
              </a:spcAft>
              <a:buClr>
                <a:srgbClr val="1CABE3"/>
              </a:buClr>
              <a:buSzPts val="2100"/>
              <a:buFont typeface="Arial" panose="020B0604020202020204" pitchFamily="34" charset="0"/>
              <a:buChar char="•"/>
            </a:pPr>
            <a:r>
              <a:rPr lang="en-US" sz="2200" dirty="0">
                <a:sym typeface="Calibri"/>
              </a:rPr>
              <a:t>Tamara </a:t>
            </a:r>
            <a:r>
              <a:rPr lang="en-US" sz="2200" dirty="0" err="1">
                <a:sym typeface="Calibri"/>
              </a:rPr>
              <a:t>fumează</a:t>
            </a:r>
            <a:r>
              <a:rPr lang="en-US" sz="2200" dirty="0">
                <a:sym typeface="Calibri"/>
              </a:rPr>
              <a:t> </a:t>
            </a:r>
            <a:r>
              <a:rPr lang="en-US" sz="2200" dirty="0" err="1">
                <a:sym typeface="Calibri"/>
              </a:rPr>
              <a:t>două</a:t>
            </a:r>
            <a:r>
              <a:rPr lang="en-US" sz="2200" dirty="0">
                <a:sym typeface="Calibri"/>
              </a:rPr>
              <a:t> </a:t>
            </a:r>
            <a:r>
              <a:rPr lang="en-US" sz="2200" dirty="0" err="1">
                <a:sym typeface="Calibri"/>
              </a:rPr>
              <a:t>pachete</a:t>
            </a:r>
            <a:r>
              <a:rPr lang="en-US" sz="2200" dirty="0">
                <a:sym typeface="Calibri"/>
              </a:rPr>
              <a:t> de </a:t>
            </a:r>
            <a:r>
              <a:rPr lang="en-US" sz="2200" dirty="0" err="1">
                <a:sym typeface="Calibri"/>
              </a:rPr>
              <a:t>țigări</a:t>
            </a:r>
            <a:r>
              <a:rPr lang="en-US" sz="2200" dirty="0">
                <a:sym typeface="Calibri"/>
              </a:rPr>
              <a:t> pe zi. </a:t>
            </a:r>
            <a:r>
              <a:rPr lang="en-US" sz="2200" dirty="0" err="1">
                <a:sym typeface="Calibri"/>
              </a:rPr>
              <a:t>Știe</a:t>
            </a:r>
            <a:r>
              <a:rPr lang="en-US" sz="2200" dirty="0">
                <a:sym typeface="Calibri"/>
              </a:rPr>
              <a:t> </a:t>
            </a:r>
            <a:r>
              <a:rPr lang="en-US" sz="2200" dirty="0" err="1">
                <a:sym typeface="Calibri"/>
              </a:rPr>
              <a:t>că</a:t>
            </a:r>
            <a:r>
              <a:rPr lang="en-US" sz="2200" dirty="0">
                <a:sym typeface="Calibri"/>
              </a:rPr>
              <a:t> nu </a:t>
            </a:r>
            <a:r>
              <a:rPr lang="en-US" sz="2200" dirty="0" err="1">
                <a:sym typeface="Calibri"/>
              </a:rPr>
              <a:t>este</a:t>
            </a:r>
            <a:r>
              <a:rPr lang="en-US" sz="2200" dirty="0">
                <a:sym typeface="Calibri"/>
              </a:rPr>
              <a:t> bine </a:t>
            </a:r>
            <a:r>
              <a:rPr lang="en-US" sz="2200" dirty="0" err="1">
                <a:sym typeface="Calibri"/>
              </a:rPr>
              <a:t>pentru</a:t>
            </a:r>
            <a:r>
              <a:rPr lang="en-US" sz="2200" dirty="0">
                <a:sym typeface="Calibri"/>
              </a:rPr>
              <a:t> </a:t>
            </a:r>
            <a:r>
              <a:rPr lang="en-US" sz="2200" dirty="0" err="1">
                <a:sym typeface="Calibri"/>
              </a:rPr>
              <a:t>ea</a:t>
            </a:r>
            <a:r>
              <a:rPr lang="en-US" sz="2200" dirty="0">
                <a:sym typeface="Calibri"/>
              </a:rPr>
              <a:t> </a:t>
            </a:r>
            <a:r>
              <a:rPr lang="en-US" sz="2200" dirty="0" err="1">
                <a:sym typeface="Calibri"/>
              </a:rPr>
              <a:t>și</a:t>
            </a:r>
            <a:r>
              <a:rPr lang="en-US" sz="2200" dirty="0">
                <a:sym typeface="Calibri"/>
              </a:rPr>
              <a:t> s-a </a:t>
            </a:r>
            <a:r>
              <a:rPr lang="en-US" sz="2200" dirty="0" err="1">
                <a:sym typeface="Calibri"/>
              </a:rPr>
              <a:t>săturat</a:t>
            </a:r>
            <a:r>
              <a:rPr lang="en-US" sz="2200" dirty="0">
                <a:sym typeface="Calibri"/>
              </a:rPr>
              <a:t> ca </a:t>
            </a:r>
            <a:r>
              <a:rPr lang="en-US" sz="2200" dirty="0" err="1">
                <a:sym typeface="Calibri"/>
              </a:rPr>
              <a:t>oamenii</a:t>
            </a:r>
            <a:r>
              <a:rPr lang="en-US" sz="2200" dirty="0">
                <a:sym typeface="Calibri"/>
              </a:rPr>
              <a:t> </a:t>
            </a:r>
            <a:r>
              <a:rPr lang="en-US" sz="2200" dirty="0" err="1">
                <a:sym typeface="Calibri"/>
              </a:rPr>
              <a:t>să-i</a:t>
            </a:r>
            <a:r>
              <a:rPr lang="en-US" sz="2200" dirty="0">
                <a:sym typeface="Calibri"/>
              </a:rPr>
              <a:t> </a:t>
            </a:r>
            <a:r>
              <a:rPr lang="en-US" sz="2200" dirty="0" err="1">
                <a:sym typeface="Calibri"/>
              </a:rPr>
              <a:t>amintească</a:t>
            </a:r>
            <a:r>
              <a:rPr lang="en-US" sz="2200" dirty="0">
                <a:sym typeface="Calibri"/>
              </a:rPr>
              <a:t> </a:t>
            </a:r>
            <a:r>
              <a:rPr lang="en-US" sz="2200" dirty="0" err="1">
                <a:sym typeface="Calibri"/>
              </a:rPr>
              <a:t>acest</a:t>
            </a:r>
            <a:r>
              <a:rPr lang="en-US" sz="2200" dirty="0">
                <a:sym typeface="Calibri"/>
              </a:rPr>
              <a:t> </a:t>
            </a:r>
            <a:r>
              <a:rPr lang="en-US" sz="2200" dirty="0" err="1">
                <a:sym typeface="Calibri"/>
              </a:rPr>
              <a:t>lucru</a:t>
            </a:r>
            <a:r>
              <a:rPr lang="en-US" sz="2200" dirty="0">
                <a:sym typeface="Calibri"/>
              </a:rPr>
              <a:t>. De-a </a:t>
            </a:r>
            <a:r>
              <a:rPr lang="en-US" sz="2200" dirty="0" err="1">
                <a:sym typeface="Calibri"/>
              </a:rPr>
              <a:t>lungul</a:t>
            </a:r>
            <a:r>
              <a:rPr lang="en-US" sz="2200" dirty="0">
                <a:sym typeface="Calibri"/>
              </a:rPr>
              <a:t> </a:t>
            </a:r>
            <a:r>
              <a:rPr lang="en-US" sz="2200" dirty="0" err="1">
                <a:sym typeface="Calibri"/>
              </a:rPr>
              <a:t>timpului</a:t>
            </a:r>
            <a:r>
              <a:rPr lang="en-US" sz="2200" dirty="0">
                <a:sym typeface="Calibri"/>
              </a:rPr>
              <a:t>, Tamara </a:t>
            </a:r>
            <a:r>
              <a:rPr lang="en-US" sz="2200" dirty="0" err="1">
                <a:sym typeface="Calibri"/>
              </a:rPr>
              <a:t>și</a:t>
            </a:r>
            <a:r>
              <a:rPr lang="en-US" sz="2200" dirty="0">
                <a:sym typeface="Calibri"/>
              </a:rPr>
              <a:t>-a </a:t>
            </a:r>
            <a:r>
              <a:rPr lang="en-US" sz="2200" dirty="0" err="1">
                <a:sym typeface="Calibri"/>
              </a:rPr>
              <a:t>dat</a:t>
            </a:r>
            <a:r>
              <a:rPr lang="en-US" sz="2200" dirty="0">
                <a:sym typeface="Calibri"/>
              </a:rPr>
              <a:t> </a:t>
            </a:r>
            <a:r>
              <a:rPr lang="en-US" sz="2200" dirty="0" err="1">
                <a:sym typeface="Calibri"/>
              </a:rPr>
              <a:t>seama</a:t>
            </a:r>
            <a:r>
              <a:rPr lang="en-US" sz="2200" dirty="0">
                <a:sym typeface="Calibri"/>
              </a:rPr>
              <a:t> </a:t>
            </a:r>
            <a:r>
              <a:rPr lang="en-US" sz="2200" dirty="0" err="1">
                <a:sym typeface="Calibri"/>
              </a:rPr>
              <a:t>că</a:t>
            </a:r>
            <a:r>
              <a:rPr lang="en-US" sz="2200" dirty="0">
                <a:sym typeface="Calibri"/>
              </a:rPr>
              <a:t> </a:t>
            </a:r>
            <a:r>
              <a:rPr lang="en-US" sz="2200" dirty="0" err="1">
                <a:sym typeface="Calibri"/>
              </a:rPr>
              <a:t>fumatul</a:t>
            </a:r>
            <a:r>
              <a:rPr lang="en-US" sz="2200" dirty="0">
                <a:sym typeface="Calibri"/>
              </a:rPr>
              <a:t> a </a:t>
            </a:r>
            <a:r>
              <a:rPr lang="en-US" sz="2200" dirty="0" err="1">
                <a:sym typeface="Calibri"/>
              </a:rPr>
              <a:t>trecut</a:t>
            </a:r>
            <a:r>
              <a:rPr lang="en-US" sz="2200" dirty="0">
                <a:sym typeface="Calibri"/>
              </a:rPr>
              <a:t> de la un </a:t>
            </a:r>
            <a:r>
              <a:rPr lang="en-US" sz="2200" dirty="0" err="1">
                <a:sym typeface="Calibri"/>
              </a:rPr>
              <a:t>obicei</a:t>
            </a:r>
            <a:r>
              <a:rPr lang="en-US" sz="2200" dirty="0">
                <a:sym typeface="Calibri"/>
              </a:rPr>
              <a:t> social la o </a:t>
            </a:r>
            <a:r>
              <a:rPr lang="en-US" sz="2200" dirty="0" err="1">
                <a:sym typeface="Calibri"/>
              </a:rPr>
              <a:t>dependență</a:t>
            </a:r>
            <a:r>
              <a:rPr lang="en-US" sz="2200" dirty="0">
                <a:sym typeface="Calibri"/>
              </a:rPr>
              <a:t> </a:t>
            </a:r>
            <a:r>
              <a:rPr lang="en-US" sz="2200" dirty="0" err="1">
                <a:sym typeface="Calibri"/>
              </a:rPr>
              <a:t>dăunătoare</a:t>
            </a:r>
            <a:r>
              <a:rPr lang="en-US" sz="2200" dirty="0">
                <a:sym typeface="Calibri"/>
              </a:rPr>
              <a:t>. Se </a:t>
            </a:r>
            <a:r>
              <a:rPr lang="en-US" sz="2200" dirty="0" err="1">
                <a:sym typeface="Calibri"/>
              </a:rPr>
              <a:t>simte</a:t>
            </a:r>
            <a:r>
              <a:rPr lang="en-US" sz="2200" dirty="0">
                <a:sym typeface="Calibri"/>
              </a:rPr>
              <a:t> </a:t>
            </a:r>
            <a:r>
              <a:rPr lang="en-US" sz="2200" dirty="0" err="1">
                <a:sym typeface="Calibri"/>
              </a:rPr>
              <a:t>vinovată</a:t>
            </a:r>
            <a:r>
              <a:rPr lang="en-US" sz="2200" dirty="0">
                <a:sym typeface="Calibri"/>
              </a:rPr>
              <a:t> </a:t>
            </a:r>
            <a:r>
              <a:rPr lang="en-US" sz="2200" dirty="0" err="1">
                <a:sym typeface="Calibri"/>
              </a:rPr>
              <a:t>pentru</a:t>
            </a:r>
            <a:r>
              <a:rPr lang="en-US" sz="2200" dirty="0">
                <a:sym typeface="Calibri"/>
              </a:rPr>
              <a:t> </a:t>
            </a:r>
            <a:r>
              <a:rPr lang="en-US" sz="2200" dirty="0" err="1">
                <a:sym typeface="Calibri"/>
              </a:rPr>
              <a:t>fumat</a:t>
            </a:r>
            <a:r>
              <a:rPr lang="en-US" sz="2200" dirty="0">
                <a:sym typeface="Calibri"/>
              </a:rPr>
              <a:t> </a:t>
            </a:r>
            <a:r>
              <a:rPr lang="en-US" sz="2200" dirty="0" err="1">
                <a:sym typeface="Calibri"/>
              </a:rPr>
              <a:t>și</a:t>
            </a:r>
            <a:r>
              <a:rPr lang="en-US" sz="2200" dirty="0">
                <a:sym typeface="Calibri"/>
              </a:rPr>
              <a:t> </a:t>
            </a:r>
            <a:r>
              <a:rPr lang="en-US" sz="2200" dirty="0" err="1">
                <a:sym typeface="Calibri"/>
              </a:rPr>
              <a:t>încearcă</a:t>
            </a:r>
            <a:r>
              <a:rPr lang="en-US" sz="2200" dirty="0">
                <a:sym typeface="Calibri"/>
              </a:rPr>
              <a:t> </a:t>
            </a:r>
            <a:r>
              <a:rPr lang="en-US" sz="2200" dirty="0" err="1">
                <a:sym typeface="Calibri"/>
              </a:rPr>
              <a:t>să</a:t>
            </a:r>
            <a:r>
              <a:rPr lang="en-US" sz="2200" dirty="0">
                <a:sym typeface="Calibri"/>
              </a:rPr>
              <a:t> </a:t>
            </a:r>
            <a:r>
              <a:rPr lang="en-US" sz="2200" dirty="0" err="1">
                <a:sym typeface="Calibri"/>
              </a:rPr>
              <a:t>îl</a:t>
            </a:r>
            <a:r>
              <a:rPr lang="en-US" sz="2200" dirty="0">
                <a:sym typeface="Calibri"/>
              </a:rPr>
              <a:t> </a:t>
            </a:r>
            <a:r>
              <a:rPr lang="en-US" sz="2200" dirty="0" err="1">
                <a:sym typeface="Calibri"/>
              </a:rPr>
              <a:t>ascundă</a:t>
            </a:r>
            <a:r>
              <a:rPr lang="en-US" sz="2200" dirty="0">
                <a:sym typeface="Calibri"/>
              </a:rPr>
              <a:t> de </a:t>
            </a:r>
            <a:r>
              <a:rPr lang="en-US" sz="2200" dirty="0" err="1">
                <a:sym typeface="Calibri"/>
              </a:rPr>
              <a:t>familie</a:t>
            </a:r>
            <a:r>
              <a:rPr lang="en-US" sz="2200" dirty="0">
                <a:sym typeface="Calibri"/>
              </a:rPr>
              <a:t>. La un moment </a:t>
            </a:r>
            <a:r>
              <a:rPr lang="en-US" sz="2200" dirty="0" err="1">
                <a:sym typeface="Calibri"/>
              </a:rPr>
              <a:t>dat</a:t>
            </a:r>
            <a:r>
              <a:rPr lang="en-US" sz="2200" dirty="0">
                <a:sym typeface="Calibri"/>
              </a:rPr>
              <a:t>, se </a:t>
            </a:r>
            <a:r>
              <a:rPr lang="en-US" sz="2200" dirty="0" err="1">
                <a:sym typeface="Calibri"/>
              </a:rPr>
              <a:t>va</a:t>
            </a:r>
            <a:r>
              <a:rPr lang="en-US" sz="2200" dirty="0">
                <a:sym typeface="Calibri"/>
              </a:rPr>
              <a:t> </a:t>
            </a:r>
            <a:r>
              <a:rPr lang="en-US" sz="2200" dirty="0" err="1">
                <a:sym typeface="Calibri"/>
              </a:rPr>
              <a:t>opri</a:t>
            </a:r>
            <a:r>
              <a:rPr lang="en-US" sz="2200" dirty="0">
                <a:sym typeface="Calibri"/>
              </a:rPr>
              <a:t>, </a:t>
            </a:r>
            <a:r>
              <a:rPr lang="en-US" sz="2200" dirty="0" err="1">
                <a:sym typeface="Calibri"/>
              </a:rPr>
              <a:t>dar</a:t>
            </a:r>
            <a:r>
              <a:rPr lang="en-US" sz="2200" dirty="0">
                <a:sym typeface="Calibri"/>
              </a:rPr>
              <a:t> nu </a:t>
            </a:r>
            <a:r>
              <a:rPr lang="en-US" sz="2200" dirty="0" err="1">
                <a:sym typeface="Calibri"/>
              </a:rPr>
              <a:t>încă</a:t>
            </a:r>
            <a:r>
              <a:rPr lang="en-US" sz="2200" dirty="0">
                <a:sym typeface="Calibri"/>
              </a:rPr>
              <a:t>. Cu </a:t>
            </a:r>
            <a:r>
              <a:rPr lang="en-US" sz="2200" dirty="0" err="1">
                <a:sym typeface="Calibri"/>
              </a:rPr>
              <a:t>toate</a:t>
            </a:r>
            <a:r>
              <a:rPr lang="en-US" sz="2200" dirty="0">
                <a:sym typeface="Calibri"/>
              </a:rPr>
              <a:t> </a:t>
            </a:r>
            <a:r>
              <a:rPr lang="en-US" sz="2200" dirty="0" err="1">
                <a:sym typeface="Calibri"/>
              </a:rPr>
              <a:t>celelalte</a:t>
            </a:r>
            <a:r>
              <a:rPr lang="en-US" sz="2200" dirty="0">
                <a:sym typeface="Calibri"/>
              </a:rPr>
              <a:t> </a:t>
            </a:r>
            <a:r>
              <a:rPr lang="en-US" sz="2200" dirty="0" err="1">
                <a:sym typeface="Calibri"/>
              </a:rPr>
              <a:t>lucruri</a:t>
            </a:r>
            <a:r>
              <a:rPr lang="en-US" sz="2200" dirty="0">
                <a:sym typeface="Calibri"/>
              </a:rPr>
              <a:t> care se </a:t>
            </a:r>
            <a:r>
              <a:rPr lang="en-US" sz="2200" dirty="0" err="1">
                <a:sym typeface="Calibri"/>
              </a:rPr>
              <a:t>întâmplă</a:t>
            </a:r>
            <a:r>
              <a:rPr lang="en-US" sz="2200" dirty="0">
                <a:sym typeface="Calibri"/>
              </a:rPr>
              <a:t> </a:t>
            </a:r>
            <a:r>
              <a:rPr lang="en-US" sz="2200" dirty="0" err="1">
                <a:sym typeface="Calibri"/>
              </a:rPr>
              <a:t>în</a:t>
            </a:r>
            <a:r>
              <a:rPr lang="en-US" sz="2200" dirty="0">
                <a:sym typeface="Calibri"/>
              </a:rPr>
              <a:t> </a:t>
            </a:r>
            <a:r>
              <a:rPr lang="en-US" sz="2200" dirty="0" err="1">
                <a:sym typeface="Calibri"/>
              </a:rPr>
              <a:t>viața</a:t>
            </a:r>
            <a:r>
              <a:rPr lang="en-US" sz="2200" dirty="0">
                <a:sym typeface="Calibri"/>
              </a:rPr>
              <a:t> </a:t>
            </a:r>
            <a:r>
              <a:rPr lang="en-US" sz="2200" dirty="0" err="1">
                <a:sym typeface="Calibri"/>
              </a:rPr>
              <a:t>ei</a:t>
            </a:r>
            <a:r>
              <a:rPr lang="en-US" sz="2200" dirty="0">
                <a:sym typeface="Calibri"/>
              </a:rPr>
              <a:t>, </a:t>
            </a:r>
            <a:r>
              <a:rPr lang="en-US" sz="2200" dirty="0" err="1">
                <a:sym typeface="Calibri"/>
              </a:rPr>
              <a:t>acesta</a:t>
            </a:r>
            <a:r>
              <a:rPr lang="en-US" sz="2200" dirty="0">
                <a:sym typeface="Calibri"/>
              </a:rPr>
              <a:t> </a:t>
            </a:r>
            <a:r>
              <a:rPr lang="en-US" sz="2200" dirty="0" err="1">
                <a:sym typeface="Calibri"/>
              </a:rPr>
              <a:t>este</a:t>
            </a:r>
            <a:r>
              <a:rPr lang="en-US" sz="2200" dirty="0">
                <a:sym typeface="Calibri"/>
              </a:rPr>
              <a:t> un </a:t>
            </a:r>
            <a:r>
              <a:rPr lang="en-US" sz="2200" dirty="0" err="1">
                <a:sym typeface="Calibri"/>
              </a:rPr>
              <a:t>domeniu</a:t>
            </a:r>
            <a:r>
              <a:rPr lang="en-US" sz="2200" dirty="0">
                <a:sym typeface="Calibri"/>
              </a:rPr>
              <a:t> pe care </a:t>
            </a:r>
            <a:r>
              <a:rPr lang="en-US" sz="2200" dirty="0" err="1">
                <a:sym typeface="Calibri"/>
              </a:rPr>
              <a:t>îl</a:t>
            </a:r>
            <a:r>
              <a:rPr lang="en-US" sz="2200" dirty="0">
                <a:sym typeface="Calibri"/>
              </a:rPr>
              <a:t> </a:t>
            </a:r>
            <a:r>
              <a:rPr lang="en-US" sz="2200" dirty="0" err="1">
                <a:sym typeface="Calibri"/>
              </a:rPr>
              <a:t>consideră</a:t>
            </a:r>
            <a:r>
              <a:rPr lang="en-US" sz="2200" dirty="0">
                <a:sym typeface="Calibri"/>
              </a:rPr>
              <a:t> al </a:t>
            </a:r>
            <a:r>
              <a:rPr lang="en-US" sz="2200" dirty="0" err="1">
                <a:sym typeface="Calibri"/>
              </a:rPr>
              <a:t>ei</a:t>
            </a:r>
            <a:r>
              <a:rPr lang="en-US" sz="2200" dirty="0">
                <a:sym typeface="Calibri"/>
              </a:rPr>
              <a:t>.</a:t>
            </a:r>
            <a:endParaRPr lang="en-US" sz="2200" dirty="0">
              <a:sym typeface="Arial"/>
            </a:endParaRPr>
          </a:p>
          <a:p>
            <a:pPr indent="-228600">
              <a:lnSpc>
                <a:spcPct val="90000"/>
              </a:lnSpc>
              <a:spcAft>
                <a:spcPts val="600"/>
              </a:spcAft>
              <a:buClr>
                <a:srgbClr val="1CABE3"/>
              </a:buClr>
              <a:buSzPts val="2100"/>
              <a:buFont typeface="Arial" panose="020B0604020202020204" pitchFamily="34" charset="0"/>
              <a:buChar char="•"/>
            </a:pPr>
            <a:endParaRPr lang="en-US" sz="2200">
              <a:sym typeface="Calibri"/>
            </a:endParaRPr>
          </a:p>
          <a:p>
            <a:pPr indent="-228600">
              <a:lnSpc>
                <a:spcPct val="90000"/>
              </a:lnSpc>
              <a:spcAft>
                <a:spcPts val="600"/>
              </a:spcAft>
              <a:buClr>
                <a:srgbClr val="1CABE3"/>
              </a:buClr>
              <a:buSzPts val="2100"/>
              <a:buFont typeface="Arial" panose="020B0604020202020204" pitchFamily="34" charset="0"/>
              <a:buChar char="•"/>
            </a:pPr>
            <a:r>
              <a:rPr lang="en-US" sz="2200" b="1" dirty="0" err="1">
                <a:sym typeface="Calibri"/>
              </a:rPr>
              <a:t>Punctele</a:t>
            </a:r>
            <a:r>
              <a:rPr lang="en-US" sz="2200" b="1" dirty="0">
                <a:sym typeface="Calibri"/>
              </a:rPr>
              <a:t> forte ale </a:t>
            </a:r>
            <a:r>
              <a:rPr lang="en-US" sz="2200" b="1" dirty="0" err="1">
                <a:sym typeface="Calibri"/>
              </a:rPr>
              <a:t>beneficiarului</a:t>
            </a:r>
            <a:r>
              <a:rPr lang="en-US" sz="2200" b="1" dirty="0">
                <a:sym typeface="Calibri"/>
              </a:rPr>
              <a:t>:</a:t>
            </a:r>
            <a:endParaRPr lang="en-US" sz="2200" b="1" dirty="0">
              <a:sym typeface="Arial"/>
            </a:endParaRPr>
          </a:p>
          <a:p>
            <a:pPr marL="338455" indent="-228600">
              <a:lnSpc>
                <a:spcPct val="90000"/>
              </a:lnSpc>
              <a:spcAft>
                <a:spcPts val="600"/>
              </a:spcAft>
              <a:buClr>
                <a:srgbClr val="1CABE3"/>
              </a:buClr>
              <a:buSzPts val="2100"/>
              <a:buFont typeface="Arial" panose="020B0604020202020204" pitchFamily="34" charset="0"/>
              <a:buChar char="•"/>
            </a:pPr>
            <a:r>
              <a:rPr lang="en-US" sz="2200" dirty="0">
                <a:sym typeface="Calibri"/>
              </a:rPr>
              <a:t>Tamara </a:t>
            </a:r>
            <a:r>
              <a:rPr lang="en-US" sz="2200" dirty="0" err="1">
                <a:sym typeface="Calibri"/>
              </a:rPr>
              <a:t>este</a:t>
            </a:r>
            <a:r>
              <a:rPr lang="en-US" sz="2200" dirty="0">
                <a:sym typeface="Calibri"/>
              </a:rPr>
              <a:t> </a:t>
            </a:r>
            <a:r>
              <a:rPr lang="en-US" sz="2200" dirty="0" err="1">
                <a:sym typeface="Calibri"/>
              </a:rPr>
              <a:t>independentă</a:t>
            </a:r>
            <a:r>
              <a:rPr lang="en-US" sz="2200" dirty="0">
                <a:sym typeface="Calibri"/>
              </a:rPr>
              <a:t> </a:t>
            </a:r>
            <a:r>
              <a:rPr lang="en-US" sz="2200" dirty="0" err="1">
                <a:sym typeface="Calibri"/>
              </a:rPr>
              <a:t>și</a:t>
            </a:r>
            <a:r>
              <a:rPr lang="en-US" sz="2200" dirty="0">
                <a:sym typeface="Calibri"/>
              </a:rPr>
              <a:t> nu se </a:t>
            </a:r>
            <a:r>
              <a:rPr lang="en-US" sz="2200" dirty="0" err="1">
                <a:sym typeface="Calibri"/>
              </a:rPr>
              <a:t>lasă</a:t>
            </a:r>
            <a:r>
              <a:rPr lang="en-US" sz="2200" dirty="0">
                <a:sym typeface="Calibri"/>
              </a:rPr>
              <a:t> </a:t>
            </a:r>
            <a:r>
              <a:rPr lang="en-US" sz="2200" dirty="0" err="1">
                <a:sym typeface="Calibri"/>
              </a:rPr>
              <a:t>influențată</a:t>
            </a:r>
            <a:r>
              <a:rPr lang="en-US" sz="2200" dirty="0">
                <a:sym typeface="Calibri"/>
              </a:rPr>
              <a:t> </a:t>
            </a:r>
            <a:r>
              <a:rPr lang="en-US" sz="2200" dirty="0" err="1">
                <a:sym typeface="Calibri"/>
              </a:rPr>
              <a:t>în</a:t>
            </a:r>
            <a:r>
              <a:rPr lang="en-US" sz="2200" dirty="0">
                <a:sym typeface="Calibri"/>
              </a:rPr>
              <a:t> mod </a:t>
            </a:r>
            <a:r>
              <a:rPr lang="en-US" sz="2200" dirty="0" err="1">
                <a:sym typeface="Calibri"/>
              </a:rPr>
              <a:t>nejustificat</a:t>
            </a:r>
            <a:r>
              <a:rPr lang="en-US" sz="2200" dirty="0">
                <a:sym typeface="Calibri"/>
              </a:rPr>
              <a:t> de </a:t>
            </a:r>
            <a:r>
              <a:rPr lang="en-US" sz="2200" dirty="0" err="1">
                <a:sym typeface="Calibri"/>
              </a:rPr>
              <a:t>ceilalți</a:t>
            </a:r>
            <a:r>
              <a:rPr lang="en-US" sz="2200" dirty="0">
                <a:sym typeface="Calibri"/>
              </a:rPr>
              <a:t>.</a:t>
            </a:r>
            <a:endParaRPr lang="en-US" sz="2200" dirty="0"/>
          </a:p>
          <a:p>
            <a:pPr marL="338455" indent="-228600">
              <a:lnSpc>
                <a:spcPct val="90000"/>
              </a:lnSpc>
              <a:spcAft>
                <a:spcPts val="600"/>
              </a:spcAft>
              <a:buClr>
                <a:srgbClr val="1CABE3"/>
              </a:buClr>
              <a:buSzPts val="2100"/>
              <a:buFont typeface="Arial" panose="020B0604020202020204" pitchFamily="34" charset="0"/>
              <a:buChar char="•"/>
            </a:pPr>
            <a:r>
              <a:rPr lang="en-US" sz="2200" dirty="0">
                <a:sym typeface="Calibri"/>
              </a:rPr>
              <a:t>Este </a:t>
            </a:r>
            <a:r>
              <a:rPr lang="en-US" sz="2200" dirty="0" err="1">
                <a:sym typeface="Calibri"/>
              </a:rPr>
              <a:t>conștientă</a:t>
            </a:r>
            <a:r>
              <a:rPr lang="en-US" sz="2200" dirty="0">
                <a:sym typeface="Calibri"/>
              </a:rPr>
              <a:t> de </a:t>
            </a:r>
            <a:r>
              <a:rPr lang="en-US" sz="2200" dirty="0" err="1">
                <a:sym typeface="Calibri"/>
              </a:rPr>
              <a:t>schimbările</a:t>
            </a:r>
            <a:r>
              <a:rPr lang="en-US" sz="2200" dirty="0">
                <a:sym typeface="Calibri"/>
              </a:rPr>
              <a:t> </a:t>
            </a:r>
            <a:r>
              <a:rPr lang="en-US" sz="2200" dirty="0" err="1">
                <a:sym typeface="Calibri"/>
              </a:rPr>
              <a:t>comportamentului</a:t>
            </a:r>
            <a:r>
              <a:rPr lang="en-US" sz="2200" dirty="0">
                <a:sym typeface="Calibri"/>
              </a:rPr>
              <a:t> </a:t>
            </a:r>
            <a:r>
              <a:rPr lang="en-US" sz="2200" dirty="0" err="1">
                <a:sym typeface="Calibri"/>
              </a:rPr>
              <a:t>său</a:t>
            </a:r>
            <a:r>
              <a:rPr lang="en-US" sz="2200" dirty="0">
                <a:sym typeface="Calibri"/>
              </a:rPr>
              <a:t> </a:t>
            </a:r>
            <a:r>
              <a:rPr lang="en-US" sz="2200" dirty="0" err="1">
                <a:sym typeface="Calibri"/>
              </a:rPr>
              <a:t>și</a:t>
            </a:r>
            <a:r>
              <a:rPr lang="en-US" sz="2200" dirty="0">
                <a:sym typeface="Calibri"/>
              </a:rPr>
              <a:t> </a:t>
            </a:r>
            <a:r>
              <a:rPr lang="en-US" sz="2200" dirty="0" err="1">
                <a:sym typeface="Calibri"/>
              </a:rPr>
              <a:t>este</a:t>
            </a:r>
            <a:r>
              <a:rPr lang="en-US" sz="2200" dirty="0">
                <a:sym typeface="Calibri"/>
              </a:rPr>
              <a:t> </a:t>
            </a:r>
            <a:r>
              <a:rPr lang="en-US" sz="2200" dirty="0" err="1">
                <a:sym typeface="Calibri"/>
              </a:rPr>
              <a:t>deranjată</a:t>
            </a:r>
            <a:r>
              <a:rPr lang="en-US" sz="2200" dirty="0">
                <a:sym typeface="Calibri"/>
              </a:rPr>
              <a:t> de </a:t>
            </a:r>
            <a:r>
              <a:rPr lang="en-US" sz="2200" dirty="0" err="1">
                <a:sym typeface="Calibri"/>
              </a:rPr>
              <a:t>acestea</a:t>
            </a:r>
            <a:r>
              <a:rPr lang="en-US" sz="2200" dirty="0">
                <a:sym typeface="Calibri"/>
              </a:rPr>
              <a:t>.</a:t>
            </a:r>
            <a:endParaRPr lang="en-US" sz="2200" dirty="0"/>
          </a:p>
          <a:p>
            <a:pPr marL="338455" indent="-228600">
              <a:lnSpc>
                <a:spcPct val="90000"/>
              </a:lnSpc>
              <a:spcAft>
                <a:spcPts val="600"/>
              </a:spcAft>
              <a:buClr>
                <a:srgbClr val="1CABE3"/>
              </a:buClr>
              <a:buSzPts val="2100"/>
              <a:buFont typeface="Arial" panose="020B0604020202020204" pitchFamily="34" charset="0"/>
              <a:buChar char="•"/>
            </a:pPr>
            <a:r>
              <a:rPr lang="en-US" sz="2200" dirty="0" err="1">
                <a:sym typeface="Calibri"/>
              </a:rPr>
              <a:t>Vrea</a:t>
            </a:r>
            <a:r>
              <a:rPr lang="en-US" sz="2200" dirty="0">
                <a:sym typeface="Calibri"/>
              </a:rPr>
              <a:t> </a:t>
            </a:r>
            <a:r>
              <a:rPr lang="en-US" sz="2200" dirty="0" err="1">
                <a:sym typeface="Calibri"/>
              </a:rPr>
              <a:t>să</a:t>
            </a:r>
            <a:r>
              <a:rPr lang="en-US" sz="2200" dirty="0">
                <a:sym typeface="Calibri"/>
              </a:rPr>
              <a:t> fie </a:t>
            </a:r>
            <a:r>
              <a:rPr lang="en-US" sz="2200" dirty="0" err="1">
                <a:sym typeface="Calibri"/>
              </a:rPr>
              <a:t>mai</a:t>
            </a:r>
            <a:r>
              <a:rPr lang="en-US" sz="2200" dirty="0">
                <a:sym typeface="Calibri"/>
              </a:rPr>
              <a:t> </a:t>
            </a:r>
            <a:r>
              <a:rPr lang="en-US" sz="2200" dirty="0" err="1">
                <a:sym typeface="Calibri"/>
              </a:rPr>
              <a:t>sănătoasă</a:t>
            </a:r>
            <a:r>
              <a:rPr lang="en-US" sz="2200" dirty="0">
                <a:sym typeface="Calibri"/>
              </a:rPr>
              <a:t>.</a:t>
            </a:r>
            <a:endParaRPr lang="en-US" sz="2200" dirty="0"/>
          </a:p>
        </p:txBody>
      </p:sp>
      <p:sp>
        <p:nvSpPr>
          <p:cNvPr id="293" name="Google Shape;293;p44"/>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a:spcAft>
                <a:spcPts val="600"/>
              </a:spcAft>
              <a:buSzPts val="1400"/>
            </a:pPr>
            <a:endParaRPr lang="en-US" dirty="0">
              <a:solidFill>
                <a:schemeClr val="tx1">
                  <a:tint val="75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7"/>
        <p:cNvGrpSpPr/>
        <p:nvPr/>
      </p:nvGrpSpPr>
      <p:grpSpPr>
        <a:xfrm>
          <a:off x="0" y="0"/>
          <a:ext cx="0" cy="0"/>
          <a:chOff x="0" y="0"/>
          <a:chExt cx="0" cy="0"/>
        </a:xfrm>
      </p:grpSpPr>
      <p:sp useBgFill="1">
        <p:nvSpPr>
          <p:cNvPr id="305" name="Rectangle 304">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Google Shape;298;p45"/>
          <p:cNvSpPr txBox="1"/>
          <p:nvPr/>
        </p:nvSpPr>
        <p:spPr>
          <a:xfrm>
            <a:off x="838200" y="365125"/>
            <a:ext cx="10515600" cy="1325563"/>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chemeClr val="dk1"/>
              </a:buClr>
              <a:buSzPts val="2400"/>
            </a:pPr>
            <a:endParaRPr lang="en-US" sz="3800" b="1" kern="1200">
              <a:solidFill>
                <a:schemeClr val="tx1"/>
              </a:solidFill>
              <a:latin typeface="+mj-lt"/>
              <a:ea typeface="+mj-ea"/>
              <a:cs typeface="+mj-cs"/>
              <a:sym typeface="Calibri"/>
            </a:endParaRPr>
          </a:p>
          <a:p>
            <a:pPr>
              <a:lnSpc>
                <a:spcPct val="90000"/>
              </a:lnSpc>
              <a:spcBef>
                <a:spcPct val="0"/>
              </a:spcBef>
              <a:spcAft>
                <a:spcPts val="600"/>
              </a:spcAft>
              <a:buClr>
                <a:schemeClr val="dk1"/>
              </a:buClr>
              <a:buSzPts val="2400"/>
            </a:pPr>
            <a:r>
              <a:rPr lang="en-US" sz="3800" b="1" kern="1200" dirty="0" err="1">
                <a:latin typeface="+mj-lt"/>
                <a:ea typeface="+mj-ea"/>
                <a:cs typeface="+mj-cs"/>
                <a:sym typeface="Calibri"/>
              </a:rPr>
              <a:t>Exemplu</a:t>
            </a:r>
            <a:r>
              <a:rPr lang="en-US" sz="3800" b="1" kern="1200" dirty="0">
                <a:latin typeface="+mj-lt"/>
                <a:ea typeface="+mj-ea"/>
                <a:cs typeface="+mj-cs"/>
                <a:sym typeface="Calibri"/>
              </a:rPr>
              <a:t> de </a:t>
            </a:r>
            <a:r>
              <a:rPr lang="en-US" sz="3800" b="1" dirty="0" err="1">
                <a:latin typeface="+mj-lt"/>
                <a:ea typeface="+mj-ea"/>
                <a:cs typeface="+mj-cs"/>
                <a:sym typeface="Calibri"/>
              </a:rPr>
              <a:t>studiu</a:t>
            </a:r>
            <a:r>
              <a:rPr lang="en-US" sz="3800" b="1" kern="1200" dirty="0">
                <a:latin typeface="+mj-lt"/>
                <a:ea typeface="+mj-ea"/>
                <a:cs typeface="+mj-cs"/>
                <a:sym typeface="Calibri"/>
              </a:rPr>
              <a:t> de </a:t>
            </a:r>
            <a:r>
              <a:rPr lang="en-US" sz="3800" b="1" kern="1200" dirty="0" err="1">
                <a:latin typeface="+mj-lt"/>
                <a:ea typeface="+mj-ea"/>
                <a:cs typeface="+mj-cs"/>
                <a:sym typeface="Calibri"/>
              </a:rPr>
              <a:t>caz</a:t>
            </a:r>
            <a:endParaRPr lang="en-US" sz="3800" kern="1200" dirty="0" err="1">
              <a:latin typeface="+mj-lt"/>
              <a:ea typeface="+mj-ea"/>
              <a:cs typeface="+mj-cs"/>
              <a:sym typeface="Arial"/>
            </a:endParaRPr>
          </a:p>
        </p:txBody>
      </p:sp>
      <p:sp>
        <p:nvSpPr>
          <p:cNvPr id="307"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Google Shape;299;p45"/>
          <p:cNvSpPr txBox="1"/>
          <p:nvPr/>
        </p:nvSpPr>
        <p:spPr>
          <a:xfrm>
            <a:off x="838200" y="1929384"/>
            <a:ext cx="10515600" cy="4251960"/>
          </a:xfrm>
          <a:prstGeom prst="rect">
            <a:avLst/>
          </a:prstGeom>
        </p:spPr>
        <p:txBody>
          <a:bodyPr spcFirstLastPara="1" vert="horz" lIns="91440" tIns="45720" rIns="91440" bIns="45720" rtlCol="0" anchor="t" anchorCtr="0">
            <a:normAutofit fontScale="92500"/>
          </a:bodyPr>
          <a:lstStyle/>
          <a:p>
            <a:pPr indent="-228600">
              <a:lnSpc>
                <a:spcPct val="90000"/>
              </a:lnSpc>
              <a:spcAft>
                <a:spcPts val="600"/>
              </a:spcAft>
              <a:buClr>
                <a:srgbClr val="1CABE3"/>
              </a:buClr>
              <a:buSzPct val="127777"/>
              <a:buFont typeface="Arial" panose="020B0604020202020204" pitchFamily="34" charset="0"/>
              <a:buChar char="•"/>
            </a:pPr>
            <a:r>
              <a:rPr lang="en-US" sz="1700" dirty="0">
                <a:sym typeface="Calibri"/>
              </a:rPr>
              <a:t>Tamara </a:t>
            </a:r>
            <a:r>
              <a:rPr lang="en-US" sz="1700" dirty="0" err="1">
                <a:sym typeface="Calibri"/>
              </a:rPr>
              <a:t>fumează</a:t>
            </a:r>
            <a:r>
              <a:rPr lang="en-US" sz="1700" dirty="0">
                <a:sym typeface="Calibri"/>
              </a:rPr>
              <a:t> </a:t>
            </a:r>
            <a:r>
              <a:rPr lang="en-US" sz="1700" dirty="0" err="1">
                <a:sym typeface="Calibri"/>
              </a:rPr>
              <a:t>două</a:t>
            </a:r>
            <a:r>
              <a:rPr lang="en-US" sz="1700" dirty="0">
                <a:sym typeface="Calibri"/>
              </a:rPr>
              <a:t> </a:t>
            </a:r>
            <a:r>
              <a:rPr lang="en-US" sz="1700" dirty="0" err="1">
                <a:sym typeface="Calibri"/>
              </a:rPr>
              <a:t>pachete</a:t>
            </a:r>
            <a:r>
              <a:rPr lang="en-US" sz="1700" dirty="0">
                <a:sym typeface="Calibri"/>
              </a:rPr>
              <a:t> de </a:t>
            </a:r>
            <a:r>
              <a:rPr lang="en-US" sz="1700" dirty="0" err="1">
                <a:sym typeface="Calibri"/>
              </a:rPr>
              <a:t>țigări</a:t>
            </a:r>
            <a:r>
              <a:rPr lang="en-US" sz="1700" dirty="0">
                <a:sym typeface="Calibri"/>
              </a:rPr>
              <a:t> pe zi. </a:t>
            </a:r>
            <a:r>
              <a:rPr lang="en-US" sz="1700" dirty="0" err="1">
                <a:sym typeface="Calibri"/>
              </a:rPr>
              <a:t>Știe</a:t>
            </a:r>
            <a:r>
              <a:rPr lang="en-US" sz="1700" dirty="0">
                <a:sym typeface="Calibri"/>
              </a:rPr>
              <a:t> </a:t>
            </a:r>
            <a:r>
              <a:rPr lang="en-US" sz="1700" dirty="0" err="1">
                <a:sym typeface="Calibri"/>
              </a:rPr>
              <a:t>că</a:t>
            </a:r>
            <a:r>
              <a:rPr lang="en-US" sz="1700" dirty="0">
                <a:sym typeface="Calibri"/>
              </a:rPr>
              <a:t> nu </a:t>
            </a:r>
            <a:r>
              <a:rPr lang="en-US" sz="1700" dirty="0" err="1">
                <a:sym typeface="Calibri"/>
              </a:rPr>
              <a:t>este</a:t>
            </a:r>
            <a:r>
              <a:rPr lang="en-US" sz="1700" dirty="0">
                <a:sym typeface="Calibri"/>
              </a:rPr>
              <a:t> bine </a:t>
            </a:r>
            <a:r>
              <a:rPr lang="en-US" sz="1700" dirty="0" err="1">
                <a:sym typeface="Calibri"/>
              </a:rPr>
              <a:t>pentru</a:t>
            </a:r>
            <a:r>
              <a:rPr lang="en-US" sz="1700" dirty="0">
                <a:sym typeface="Calibri"/>
              </a:rPr>
              <a:t> </a:t>
            </a:r>
            <a:r>
              <a:rPr lang="en-US" sz="1700" dirty="0" err="1">
                <a:sym typeface="Calibri"/>
              </a:rPr>
              <a:t>ea</a:t>
            </a:r>
            <a:r>
              <a:rPr lang="en-US" sz="1700" dirty="0">
                <a:sym typeface="Calibri"/>
              </a:rPr>
              <a:t> </a:t>
            </a:r>
            <a:r>
              <a:rPr lang="en-US" sz="1700" dirty="0" err="1">
                <a:sym typeface="Calibri"/>
              </a:rPr>
              <a:t>și</a:t>
            </a:r>
            <a:r>
              <a:rPr lang="en-US" sz="1700" dirty="0">
                <a:sym typeface="Calibri"/>
              </a:rPr>
              <a:t> s-a </a:t>
            </a:r>
            <a:r>
              <a:rPr lang="en-US" sz="1700" dirty="0" err="1">
                <a:sym typeface="Calibri"/>
              </a:rPr>
              <a:t>săturat</a:t>
            </a:r>
            <a:r>
              <a:rPr lang="en-US" sz="1700" dirty="0">
                <a:sym typeface="Calibri"/>
              </a:rPr>
              <a:t> ca </a:t>
            </a:r>
            <a:r>
              <a:rPr lang="en-US" sz="1700" dirty="0" err="1">
                <a:sym typeface="Calibri"/>
              </a:rPr>
              <a:t>oamenii</a:t>
            </a:r>
            <a:r>
              <a:rPr lang="en-US" sz="1700" dirty="0">
                <a:sym typeface="Calibri"/>
              </a:rPr>
              <a:t> </a:t>
            </a:r>
            <a:r>
              <a:rPr lang="en-US" sz="1700" dirty="0" err="1">
                <a:sym typeface="Calibri"/>
              </a:rPr>
              <a:t>să-i</a:t>
            </a:r>
            <a:r>
              <a:rPr lang="en-US" sz="1700" dirty="0">
                <a:sym typeface="Calibri"/>
              </a:rPr>
              <a:t> </a:t>
            </a:r>
            <a:r>
              <a:rPr lang="en-US" sz="1700" dirty="0" err="1">
                <a:sym typeface="Calibri"/>
              </a:rPr>
              <a:t>amintească</a:t>
            </a:r>
            <a:r>
              <a:rPr lang="en-US" sz="1700" dirty="0">
                <a:sym typeface="Calibri"/>
              </a:rPr>
              <a:t> </a:t>
            </a:r>
            <a:r>
              <a:rPr lang="en-US" sz="1700" dirty="0" err="1">
                <a:sym typeface="Calibri"/>
              </a:rPr>
              <a:t>acest</a:t>
            </a:r>
            <a:r>
              <a:rPr lang="en-US" sz="1700" dirty="0">
                <a:sym typeface="Calibri"/>
              </a:rPr>
              <a:t> </a:t>
            </a:r>
            <a:r>
              <a:rPr lang="en-US" sz="1700" dirty="0" err="1">
                <a:sym typeface="Calibri"/>
              </a:rPr>
              <a:t>lucru</a:t>
            </a:r>
            <a:r>
              <a:rPr lang="en-US" sz="1700" dirty="0">
                <a:sym typeface="Calibri"/>
              </a:rPr>
              <a:t>. De-a </a:t>
            </a:r>
            <a:r>
              <a:rPr lang="en-US" sz="1700" dirty="0" err="1">
                <a:sym typeface="Calibri"/>
              </a:rPr>
              <a:t>lungul</a:t>
            </a:r>
            <a:r>
              <a:rPr lang="en-US" sz="1700" dirty="0">
                <a:sym typeface="Calibri"/>
              </a:rPr>
              <a:t> </a:t>
            </a:r>
            <a:r>
              <a:rPr lang="en-US" sz="1700" dirty="0" err="1">
                <a:sym typeface="Calibri"/>
              </a:rPr>
              <a:t>timpului</a:t>
            </a:r>
            <a:r>
              <a:rPr lang="en-US" sz="1700" dirty="0">
                <a:sym typeface="Calibri"/>
              </a:rPr>
              <a:t>, Tamara </a:t>
            </a:r>
            <a:r>
              <a:rPr lang="en-US" sz="1700" dirty="0" err="1">
                <a:sym typeface="Calibri"/>
              </a:rPr>
              <a:t>și</a:t>
            </a:r>
            <a:r>
              <a:rPr lang="en-US" sz="1700" dirty="0">
                <a:sym typeface="Calibri"/>
              </a:rPr>
              <a:t>-a </a:t>
            </a:r>
            <a:r>
              <a:rPr lang="en-US" sz="1700" dirty="0" err="1">
                <a:sym typeface="Calibri"/>
              </a:rPr>
              <a:t>dat</a:t>
            </a:r>
            <a:r>
              <a:rPr lang="en-US" sz="1700" dirty="0">
                <a:sym typeface="Calibri"/>
              </a:rPr>
              <a:t> </a:t>
            </a:r>
            <a:r>
              <a:rPr lang="en-US" sz="1700" dirty="0" err="1">
                <a:sym typeface="Calibri"/>
              </a:rPr>
              <a:t>seama</a:t>
            </a:r>
            <a:r>
              <a:rPr lang="en-US" sz="1700" dirty="0">
                <a:sym typeface="Calibri"/>
              </a:rPr>
              <a:t> </a:t>
            </a:r>
            <a:r>
              <a:rPr lang="en-US" sz="1700" dirty="0" err="1">
                <a:sym typeface="Calibri"/>
              </a:rPr>
              <a:t>că</a:t>
            </a:r>
            <a:r>
              <a:rPr lang="en-US" sz="1700" dirty="0">
                <a:sym typeface="Calibri"/>
              </a:rPr>
              <a:t> </a:t>
            </a:r>
            <a:r>
              <a:rPr lang="en-US" sz="1700" dirty="0" err="1">
                <a:sym typeface="Calibri"/>
              </a:rPr>
              <a:t>fumatul</a:t>
            </a:r>
            <a:r>
              <a:rPr lang="en-US" sz="1700" dirty="0">
                <a:sym typeface="Calibri"/>
              </a:rPr>
              <a:t> a </a:t>
            </a:r>
            <a:r>
              <a:rPr lang="en-US" sz="1700" dirty="0" err="1">
                <a:sym typeface="Calibri"/>
              </a:rPr>
              <a:t>trecut</a:t>
            </a:r>
            <a:r>
              <a:rPr lang="en-US" sz="1700" dirty="0">
                <a:sym typeface="Calibri"/>
              </a:rPr>
              <a:t> de la un </a:t>
            </a:r>
            <a:r>
              <a:rPr lang="en-US" sz="1700" dirty="0" err="1">
                <a:sym typeface="Calibri"/>
              </a:rPr>
              <a:t>obicei</a:t>
            </a:r>
            <a:r>
              <a:rPr lang="en-US" sz="1700" dirty="0">
                <a:sym typeface="Calibri"/>
              </a:rPr>
              <a:t> social la o </a:t>
            </a:r>
            <a:r>
              <a:rPr lang="en-US" sz="1700" dirty="0" err="1">
                <a:sym typeface="Calibri"/>
              </a:rPr>
              <a:t>dependență</a:t>
            </a:r>
            <a:r>
              <a:rPr lang="en-US" sz="1700" dirty="0">
                <a:sym typeface="Calibri"/>
              </a:rPr>
              <a:t> </a:t>
            </a:r>
            <a:r>
              <a:rPr lang="en-US" sz="1700" dirty="0" err="1">
                <a:sym typeface="Calibri"/>
              </a:rPr>
              <a:t>dăunătoare</a:t>
            </a:r>
            <a:r>
              <a:rPr lang="en-US" sz="1700" dirty="0">
                <a:sym typeface="Calibri"/>
              </a:rPr>
              <a:t>. Se </a:t>
            </a:r>
            <a:r>
              <a:rPr lang="en-US" sz="1700" dirty="0" err="1">
                <a:sym typeface="Calibri"/>
              </a:rPr>
              <a:t>simte</a:t>
            </a:r>
            <a:r>
              <a:rPr lang="en-US" sz="1700" dirty="0">
                <a:sym typeface="Calibri"/>
              </a:rPr>
              <a:t> </a:t>
            </a:r>
            <a:r>
              <a:rPr lang="en-US" sz="1700" dirty="0" err="1">
                <a:sym typeface="Calibri"/>
              </a:rPr>
              <a:t>vinovată</a:t>
            </a:r>
            <a:r>
              <a:rPr lang="en-US" sz="1700" dirty="0">
                <a:sym typeface="Calibri"/>
              </a:rPr>
              <a:t> </a:t>
            </a:r>
            <a:r>
              <a:rPr lang="en-US" sz="1700" dirty="0" err="1">
                <a:sym typeface="Calibri"/>
              </a:rPr>
              <a:t>pentru</a:t>
            </a:r>
            <a:r>
              <a:rPr lang="en-US" sz="1700" dirty="0">
                <a:sym typeface="Calibri"/>
              </a:rPr>
              <a:t> </a:t>
            </a:r>
            <a:r>
              <a:rPr lang="en-US" sz="1700" dirty="0" err="1">
                <a:sym typeface="Calibri"/>
              </a:rPr>
              <a:t>fumat</a:t>
            </a:r>
            <a:r>
              <a:rPr lang="en-US" sz="1700" dirty="0">
                <a:sym typeface="Calibri"/>
              </a:rPr>
              <a:t> </a:t>
            </a:r>
            <a:r>
              <a:rPr lang="en-US" sz="1700" dirty="0" err="1">
                <a:sym typeface="Calibri"/>
              </a:rPr>
              <a:t>și</a:t>
            </a:r>
            <a:r>
              <a:rPr lang="en-US" sz="1700" dirty="0">
                <a:sym typeface="Calibri"/>
              </a:rPr>
              <a:t> </a:t>
            </a:r>
            <a:r>
              <a:rPr lang="en-US" sz="1700" dirty="0" err="1">
                <a:sym typeface="Calibri"/>
              </a:rPr>
              <a:t>încearcă</a:t>
            </a:r>
            <a:r>
              <a:rPr lang="en-US" sz="1700" dirty="0">
                <a:sym typeface="Calibri"/>
              </a:rPr>
              <a:t> </a:t>
            </a:r>
            <a:r>
              <a:rPr lang="en-US" sz="1700" dirty="0" err="1">
                <a:sym typeface="Calibri"/>
              </a:rPr>
              <a:t>să</a:t>
            </a:r>
            <a:r>
              <a:rPr lang="en-US" sz="1700" dirty="0">
                <a:sym typeface="Calibri"/>
              </a:rPr>
              <a:t> </a:t>
            </a:r>
            <a:r>
              <a:rPr lang="en-US" sz="1700" dirty="0" err="1">
                <a:sym typeface="Calibri"/>
              </a:rPr>
              <a:t>îl</a:t>
            </a:r>
            <a:r>
              <a:rPr lang="en-US" sz="1700" dirty="0">
                <a:sym typeface="Calibri"/>
              </a:rPr>
              <a:t> </a:t>
            </a:r>
            <a:r>
              <a:rPr lang="en-US" sz="1700" dirty="0" err="1">
                <a:sym typeface="Calibri"/>
              </a:rPr>
              <a:t>ascundă</a:t>
            </a:r>
            <a:r>
              <a:rPr lang="en-US" sz="1700" dirty="0">
                <a:sym typeface="Calibri"/>
              </a:rPr>
              <a:t> de </a:t>
            </a:r>
            <a:r>
              <a:rPr lang="en-US" sz="1700" dirty="0" err="1">
                <a:sym typeface="Calibri"/>
              </a:rPr>
              <a:t>familie</a:t>
            </a:r>
            <a:r>
              <a:rPr lang="en-US" sz="1700" dirty="0">
                <a:sym typeface="Calibri"/>
              </a:rPr>
              <a:t>. La un moment </a:t>
            </a:r>
            <a:r>
              <a:rPr lang="en-US" sz="1700" dirty="0" err="1">
                <a:sym typeface="Calibri"/>
              </a:rPr>
              <a:t>dat</a:t>
            </a:r>
            <a:r>
              <a:rPr lang="en-US" sz="1700" dirty="0">
                <a:sym typeface="Calibri"/>
              </a:rPr>
              <a:t>, se </a:t>
            </a:r>
            <a:r>
              <a:rPr lang="en-US" sz="1700" dirty="0" err="1">
                <a:sym typeface="Calibri"/>
              </a:rPr>
              <a:t>va</a:t>
            </a:r>
            <a:r>
              <a:rPr lang="en-US" sz="1700" dirty="0">
                <a:sym typeface="Calibri"/>
              </a:rPr>
              <a:t> </a:t>
            </a:r>
            <a:r>
              <a:rPr lang="en-US" sz="1700" dirty="0" err="1">
                <a:sym typeface="Calibri"/>
              </a:rPr>
              <a:t>opri</a:t>
            </a:r>
            <a:r>
              <a:rPr lang="en-US" sz="1700" dirty="0">
                <a:sym typeface="Calibri"/>
              </a:rPr>
              <a:t>, </a:t>
            </a:r>
            <a:r>
              <a:rPr lang="en-US" sz="1700" dirty="0" err="1">
                <a:sym typeface="Calibri"/>
              </a:rPr>
              <a:t>dar</a:t>
            </a:r>
            <a:r>
              <a:rPr lang="en-US" sz="1700" dirty="0">
                <a:sym typeface="Calibri"/>
              </a:rPr>
              <a:t> nu </a:t>
            </a:r>
            <a:r>
              <a:rPr lang="en-US" sz="1700" dirty="0" err="1">
                <a:sym typeface="Calibri"/>
              </a:rPr>
              <a:t>încă</a:t>
            </a:r>
            <a:r>
              <a:rPr lang="en-US" sz="1700" dirty="0">
                <a:sym typeface="Calibri"/>
              </a:rPr>
              <a:t>. Cu </a:t>
            </a:r>
            <a:r>
              <a:rPr lang="en-US" sz="1700" dirty="0" err="1">
                <a:sym typeface="Calibri"/>
              </a:rPr>
              <a:t>toate</a:t>
            </a:r>
            <a:r>
              <a:rPr lang="en-US" sz="1700" dirty="0">
                <a:sym typeface="Calibri"/>
              </a:rPr>
              <a:t> </a:t>
            </a:r>
            <a:r>
              <a:rPr lang="en-US" sz="1700" dirty="0" err="1">
                <a:sym typeface="Calibri"/>
              </a:rPr>
              <a:t>celelalte</a:t>
            </a:r>
            <a:r>
              <a:rPr lang="en-US" sz="1700" dirty="0">
                <a:sym typeface="Calibri"/>
              </a:rPr>
              <a:t> </a:t>
            </a:r>
            <a:r>
              <a:rPr lang="en-US" sz="1700" dirty="0" err="1">
                <a:sym typeface="Calibri"/>
              </a:rPr>
              <a:t>lucruri</a:t>
            </a:r>
            <a:r>
              <a:rPr lang="en-US" sz="1700" dirty="0">
                <a:sym typeface="Calibri"/>
              </a:rPr>
              <a:t> care se </a:t>
            </a:r>
            <a:r>
              <a:rPr lang="en-US" sz="1700" dirty="0" err="1">
                <a:sym typeface="Calibri"/>
              </a:rPr>
              <a:t>întâmplă</a:t>
            </a:r>
            <a:r>
              <a:rPr lang="en-US" sz="1700" dirty="0">
                <a:sym typeface="Calibri"/>
              </a:rPr>
              <a:t> </a:t>
            </a:r>
            <a:r>
              <a:rPr lang="en-US" sz="1700" dirty="0" err="1">
                <a:sym typeface="Calibri"/>
              </a:rPr>
              <a:t>în</a:t>
            </a:r>
            <a:r>
              <a:rPr lang="en-US" sz="1700" dirty="0">
                <a:sym typeface="Calibri"/>
              </a:rPr>
              <a:t> </a:t>
            </a:r>
            <a:r>
              <a:rPr lang="en-US" sz="1700" dirty="0" err="1">
                <a:sym typeface="Calibri"/>
              </a:rPr>
              <a:t>viața</a:t>
            </a:r>
            <a:r>
              <a:rPr lang="en-US" sz="1700" dirty="0">
                <a:sym typeface="Calibri"/>
              </a:rPr>
              <a:t> </a:t>
            </a:r>
            <a:r>
              <a:rPr lang="en-US" sz="1700" dirty="0" err="1">
                <a:sym typeface="Calibri"/>
              </a:rPr>
              <a:t>ei</a:t>
            </a:r>
            <a:r>
              <a:rPr lang="en-US" sz="1700" dirty="0">
                <a:sym typeface="Calibri"/>
              </a:rPr>
              <a:t>, </a:t>
            </a:r>
            <a:r>
              <a:rPr lang="en-US" sz="1700" dirty="0" err="1">
                <a:sym typeface="Calibri"/>
              </a:rPr>
              <a:t>acesta</a:t>
            </a:r>
            <a:r>
              <a:rPr lang="en-US" sz="1700" dirty="0">
                <a:sym typeface="Calibri"/>
              </a:rPr>
              <a:t> </a:t>
            </a:r>
            <a:r>
              <a:rPr lang="en-US" sz="1700" dirty="0" err="1">
                <a:sym typeface="Calibri"/>
              </a:rPr>
              <a:t>este</a:t>
            </a:r>
            <a:r>
              <a:rPr lang="en-US" sz="1700" dirty="0">
                <a:sym typeface="Calibri"/>
              </a:rPr>
              <a:t> un </a:t>
            </a:r>
            <a:r>
              <a:rPr lang="en-US" sz="1700" dirty="0" err="1">
                <a:sym typeface="Calibri"/>
              </a:rPr>
              <a:t>domeniu</a:t>
            </a:r>
            <a:r>
              <a:rPr lang="en-US" sz="1700" dirty="0">
                <a:sym typeface="Calibri"/>
              </a:rPr>
              <a:t> pe care </a:t>
            </a:r>
            <a:r>
              <a:rPr lang="en-US" sz="1700" dirty="0" err="1">
                <a:sym typeface="Calibri"/>
              </a:rPr>
              <a:t>îl</a:t>
            </a:r>
            <a:r>
              <a:rPr lang="en-US" sz="1700" dirty="0">
                <a:sym typeface="Calibri"/>
              </a:rPr>
              <a:t> </a:t>
            </a:r>
            <a:r>
              <a:rPr lang="en-US" sz="1700" dirty="0" err="1">
                <a:sym typeface="Calibri"/>
              </a:rPr>
              <a:t>consideră</a:t>
            </a:r>
            <a:r>
              <a:rPr lang="en-US" sz="1700" dirty="0">
                <a:sym typeface="Calibri"/>
              </a:rPr>
              <a:t> al </a:t>
            </a:r>
            <a:r>
              <a:rPr lang="en-US" sz="1700" dirty="0" err="1">
                <a:sym typeface="Calibri"/>
              </a:rPr>
              <a:t>ei</a:t>
            </a:r>
            <a:r>
              <a:rPr lang="en-US" sz="1700" dirty="0">
                <a:sym typeface="Calibri"/>
              </a:rPr>
              <a:t>.</a:t>
            </a:r>
            <a:endParaRPr lang="en-US" sz="1700" dirty="0">
              <a:sym typeface="Arial"/>
            </a:endParaRPr>
          </a:p>
          <a:p>
            <a:pPr indent="-228600">
              <a:lnSpc>
                <a:spcPct val="90000"/>
              </a:lnSpc>
              <a:spcAft>
                <a:spcPts val="600"/>
              </a:spcAft>
              <a:buClr>
                <a:srgbClr val="1CABE3"/>
              </a:buClr>
              <a:buSzPct val="127777"/>
              <a:buFont typeface="Arial" panose="020B0604020202020204" pitchFamily="34" charset="0"/>
              <a:buChar char="•"/>
            </a:pPr>
            <a:endParaRPr lang="en-US" sz="1700">
              <a:sym typeface="Calibri"/>
            </a:endParaRPr>
          </a:p>
          <a:p>
            <a:pPr indent="-228600">
              <a:lnSpc>
                <a:spcPct val="90000"/>
              </a:lnSpc>
              <a:spcAft>
                <a:spcPts val="600"/>
              </a:spcAft>
              <a:buClr>
                <a:srgbClr val="1CABE3"/>
              </a:buClr>
              <a:buSzPct val="127777"/>
              <a:buFont typeface="Arial" panose="020B0604020202020204" pitchFamily="34" charset="0"/>
              <a:buChar char="•"/>
            </a:pPr>
            <a:r>
              <a:rPr lang="en-US" sz="1700" b="1" dirty="0" err="1">
                <a:sym typeface="Calibri"/>
              </a:rPr>
              <a:t>Punctele</a:t>
            </a:r>
            <a:r>
              <a:rPr lang="en-US" sz="1700" b="1" dirty="0">
                <a:sym typeface="Calibri"/>
              </a:rPr>
              <a:t> forte ale </a:t>
            </a:r>
            <a:r>
              <a:rPr lang="en-US" sz="1700" b="1" dirty="0" err="1">
                <a:sym typeface="Calibri"/>
              </a:rPr>
              <a:t>clientului</a:t>
            </a:r>
            <a:r>
              <a:rPr lang="en-US" sz="1700" b="1" dirty="0">
                <a:sym typeface="Calibri"/>
              </a:rPr>
              <a:t>:</a:t>
            </a:r>
            <a:endParaRPr lang="en-US" sz="1700" dirty="0">
              <a:sym typeface="Arial"/>
            </a:endParaRPr>
          </a:p>
          <a:p>
            <a:pPr marL="338455" indent="-228600">
              <a:lnSpc>
                <a:spcPct val="90000"/>
              </a:lnSpc>
              <a:spcAft>
                <a:spcPts val="600"/>
              </a:spcAft>
              <a:buClr>
                <a:srgbClr val="1CABE3"/>
              </a:buClr>
              <a:buSzPct val="127777"/>
              <a:buFont typeface="Arial" panose="020B0604020202020204" pitchFamily="34" charset="0"/>
              <a:buChar char="•"/>
            </a:pPr>
            <a:r>
              <a:rPr lang="en-US" sz="1700" dirty="0">
                <a:sym typeface="Calibri"/>
              </a:rPr>
              <a:t>Tamara </a:t>
            </a:r>
            <a:r>
              <a:rPr lang="en-US" sz="1700" dirty="0" err="1">
                <a:sym typeface="Calibri"/>
              </a:rPr>
              <a:t>este</a:t>
            </a:r>
            <a:r>
              <a:rPr lang="en-US" sz="1700" dirty="0">
                <a:sym typeface="Calibri"/>
              </a:rPr>
              <a:t> </a:t>
            </a:r>
            <a:r>
              <a:rPr lang="en-US" sz="1700" dirty="0" err="1">
                <a:sym typeface="Calibri"/>
              </a:rPr>
              <a:t>independentă</a:t>
            </a:r>
            <a:r>
              <a:rPr lang="en-US" sz="1700" dirty="0">
                <a:sym typeface="Calibri"/>
              </a:rPr>
              <a:t>, nu se </a:t>
            </a:r>
            <a:r>
              <a:rPr lang="en-US" sz="1700" dirty="0" err="1">
                <a:sym typeface="Calibri"/>
              </a:rPr>
              <a:t>lasă</a:t>
            </a:r>
            <a:r>
              <a:rPr lang="en-US" sz="1700" dirty="0">
                <a:sym typeface="Calibri"/>
              </a:rPr>
              <a:t> </a:t>
            </a:r>
            <a:r>
              <a:rPr lang="en-US" sz="1700" dirty="0" err="1">
                <a:sym typeface="Calibri"/>
              </a:rPr>
              <a:t>influențată</a:t>
            </a:r>
            <a:r>
              <a:rPr lang="en-US" sz="1700" dirty="0">
                <a:sym typeface="Calibri"/>
              </a:rPr>
              <a:t> </a:t>
            </a:r>
            <a:r>
              <a:rPr lang="en-US" sz="1700" dirty="0" err="1">
                <a:sym typeface="Calibri"/>
              </a:rPr>
              <a:t>nejustificat</a:t>
            </a:r>
            <a:r>
              <a:rPr lang="en-US" sz="1700" dirty="0">
                <a:sym typeface="Calibri"/>
              </a:rPr>
              <a:t> de </a:t>
            </a:r>
            <a:r>
              <a:rPr lang="en-US" sz="1700" dirty="0" err="1">
                <a:sym typeface="Calibri"/>
              </a:rPr>
              <a:t>alții</a:t>
            </a:r>
            <a:r>
              <a:rPr lang="en-US" sz="1700" dirty="0">
                <a:sym typeface="Calibri"/>
              </a:rPr>
              <a:t>.</a:t>
            </a:r>
            <a:endParaRPr lang="en-US" sz="1700" dirty="0"/>
          </a:p>
          <a:p>
            <a:pPr marL="338455" indent="-228600">
              <a:lnSpc>
                <a:spcPct val="90000"/>
              </a:lnSpc>
              <a:spcAft>
                <a:spcPts val="600"/>
              </a:spcAft>
              <a:buClr>
                <a:srgbClr val="1CABE3"/>
              </a:buClr>
              <a:buSzPct val="127777"/>
              <a:buFont typeface="Arial" panose="020B0604020202020204" pitchFamily="34" charset="0"/>
              <a:buChar char="•"/>
            </a:pPr>
            <a:r>
              <a:rPr lang="en-US" sz="1700" dirty="0">
                <a:sym typeface="Calibri"/>
              </a:rPr>
              <a:t>Este </a:t>
            </a:r>
            <a:r>
              <a:rPr lang="en-US" sz="1700" dirty="0" err="1">
                <a:sym typeface="Calibri"/>
              </a:rPr>
              <a:t>conștientă</a:t>
            </a:r>
            <a:r>
              <a:rPr lang="en-US" sz="1700" dirty="0">
                <a:sym typeface="Calibri"/>
              </a:rPr>
              <a:t> de </a:t>
            </a:r>
            <a:r>
              <a:rPr lang="en-US" sz="1700" dirty="0" err="1">
                <a:sym typeface="Calibri"/>
              </a:rPr>
              <a:t>schimbările</a:t>
            </a:r>
            <a:r>
              <a:rPr lang="en-US" sz="1700" dirty="0">
                <a:sym typeface="Calibri"/>
              </a:rPr>
              <a:t> </a:t>
            </a:r>
            <a:r>
              <a:rPr lang="en-US" sz="1700" dirty="0" err="1">
                <a:sym typeface="Calibri"/>
              </a:rPr>
              <a:t>comportamentului</a:t>
            </a:r>
            <a:r>
              <a:rPr lang="en-US" sz="1700" dirty="0">
                <a:sym typeface="Calibri"/>
              </a:rPr>
              <a:t> </a:t>
            </a:r>
            <a:r>
              <a:rPr lang="en-US" sz="1700" dirty="0" err="1">
                <a:sym typeface="Calibri"/>
              </a:rPr>
              <a:t>său</a:t>
            </a:r>
            <a:r>
              <a:rPr lang="en-US" sz="1700" dirty="0">
                <a:sym typeface="Calibri"/>
              </a:rPr>
              <a:t> </a:t>
            </a:r>
            <a:r>
              <a:rPr lang="en-US" sz="1700" dirty="0" err="1">
                <a:sym typeface="Calibri"/>
              </a:rPr>
              <a:t>și</a:t>
            </a:r>
            <a:r>
              <a:rPr lang="en-US" sz="1700" dirty="0">
                <a:sym typeface="Calibri"/>
              </a:rPr>
              <a:t> </a:t>
            </a:r>
            <a:r>
              <a:rPr lang="en-US" sz="1700" dirty="0" err="1">
                <a:sym typeface="Calibri"/>
              </a:rPr>
              <a:t>este</a:t>
            </a:r>
            <a:r>
              <a:rPr lang="en-US" sz="1700" dirty="0">
                <a:sym typeface="Calibri"/>
              </a:rPr>
              <a:t> </a:t>
            </a:r>
            <a:r>
              <a:rPr lang="en-US" sz="1700" dirty="0" err="1">
                <a:sym typeface="Calibri"/>
              </a:rPr>
              <a:t>deranjată</a:t>
            </a:r>
            <a:r>
              <a:rPr lang="en-US" sz="1700" dirty="0">
                <a:sym typeface="Calibri"/>
              </a:rPr>
              <a:t> de </a:t>
            </a:r>
            <a:r>
              <a:rPr lang="en-US" sz="1700" dirty="0" err="1">
                <a:sym typeface="Calibri"/>
              </a:rPr>
              <a:t>acestea</a:t>
            </a:r>
            <a:r>
              <a:rPr lang="en-US" sz="1700" dirty="0">
                <a:sym typeface="Calibri"/>
              </a:rPr>
              <a:t>.</a:t>
            </a:r>
            <a:endParaRPr lang="en-US" sz="1700" dirty="0"/>
          </a:p>
          <a:p>
            <a:pPr marL="338455" indent="-228600">
              <a:lnSpc>
                <a:spcPct val="90000"/>
              </a:lnSpc>
              <a:spcAft>
                <a:spcPts val="600"/>
              </a:spcAft>
              <a:buClr>
                <a:srgbClr val="1CABE3"/>
              </a:buClr>
              <a:buSzPct val="127777"/>
              <a:buFont typeface="Arial" panose="020B0604020202020204" pitchFamily="34" charset="0"/>
              <a:buChar char="•"/>
            </a:pPr>
            <a:r>
              <a:rPr lang="en-US" sz="1700" dirty="0" err="1">
                <a:sym typeface="Calibri"/>
              </a:rPr>
              <a:t>Vrea</a:t>
            </a:r>
            <a:r>
              <a:rPr lang="en-US" sz="1700" dirty="0">
                <a:sym typeface="Calibri"/>
              </a:rPr>
              <a:t> </a:t>
            </a:r>
            <a:r>
              <a:rPr lang="en-US" sz="1700" dirty="0" err="1">
                <a:sym typeface="Calibri"/>
              </a:rPr>
              <a:t>să</a:t>
            </a:r>
            <a:r>
              <a:rPr lang="en-US" sz="1700" dirty="0">
                <a:sym typeface="Calibri"/>
              </a:rPr>
              <a:t> fie </a:t>
            </a:r>
            <a:r>
              <a:rPr lang="en-US" sz="1700" dirty="0" err="1">
                <a:sym typeface="Calibri"/>
              </a:rPr>
              <a:t>mai</a:t>
            </a:r>
            <a:r>
              <a:rPr lang="en-US" sz="1700" dirty="0">
                <a:sym typeface="Calibri"/>
              </a:rPr>
              <a:t> </a:t>
            </a:r>
            <a:r>
              <a:rPr lang="en-US" sz="1700" dirty="0" err="1">
                <a:sym typeface="Calibri"/>
              </a:rPr>
              <a:t>sănătoasă</a:t>
            </a:r>
            <a:r>
              <a:rPr lang="en-US" sz="1700" dirty="0">
                <a:sym typeface="Calibri"/>
              </a:rPr>
              <a:t>.</a:t>
            </a:r>
            <a:endParaRPr lang="en-US" sz="1700" dirty="0"/>
          </a:p>
          <a:p>
            <a:pPr indent="-228600">
              <a:lnSpc>
                <a:spcPct val="90000"/>
              </a:lnSpc>
              <a:spcAft>
                <a:spcPts val="600"/>
              </a:spcAft>
              <a:buClr>
                <a:srgbClr val="1CABE3"/>
              </a:buClr>
              <a:buSzPct val="127777"/>
              <a:buFont typeface="Arial" panose="020B0604020202020204" pitchFamily="34" charset="0"/>
              <a:buChar char="•"/>
            </a:pPr>
            <a:endParaRPr lang="en-US" sz="1700">
              <a:sym typeface="Calibri"/>
            </a:endParaRPr>
          </a:p>
          <a:p>
            <a:pPr indent="-228600">
              <a:lnSpc>
                <a:spcPct val="90000"/>
              </a:lnSpc>
              <a:spcAft>
                <a:spcPts val="600"/>
              </a:spcAft>
              <a:buClr>
                <a:srgbClr val="1CABE3"/>
              </a:buClr>
              <a:buSzPct val="127777"/>
              <a:buFont typeface="Arial" panose="020B0604020202020204" pitchFamily="34" charset="0"/>
              <a:buChar char="•"/>
            </a:pPr>
            <a:r>
              <a:rPr lang="en-US" sz="1700" b="1" dirty="0" err="1">
                <a:sym typeface="Calibri"/>
              </a:rPr>
              <a:t>Afirmație</a:t>
            </a:r>
            <a:r>
              <a:rPr lang="en-US" sz="1700" b="1" dirty="0">
                <a:sym typeface="Calibri"/>
              </a:rPr>
              <a:t>:</a:t>
            </a:r>
            <a:endParaRPr lang="en-US" sz="1700" dirty="0">
              <a:sym typeface="Arial"/>
            </a:endParaRPr>
          </a:p>
          <a:p>
            <a:pPr indent="-228600">
              <a:lnSpc>
                <a:spcPct val="90000"/>
              </a:lnSpc>
              <a:spcAft>
                <a:spcPts val="600"/>
              </a:spcAft>
              <a:buClr>
                <a:srgbClr val="1CABE3"/>
              </a:buClr>
              <a:buSzPct val="127777"/>
              <a:buFont typeface="Arial" panose="020B0604020202020204" pitchFamily="34" charset="0"/>
              <a:buChar char="•"/>
            </a:pPr>
            <a:r>
              <a:rPr lang="en-US" sz="1700" i="1" dirty="0" err="1">
                <a:sym typeface="Calibri"/>
              </a:rPr>
              <a:t>Ești</a:t>
            </a:r>
            <a:r>
              <a:rPr lang="en-US" sz="1700" i="1" dirty="0">
                <a:sym typeface="Calibri"/>
              </a:rPr>
              <a:t> o </a:t>
            </a:r>
            <a:r>
              <a:rPr lang="en-US" sz="1700" i="1" dirty="0" err="1">
                <a:sym typeface="Calibri"/>
              </a:rPr>
              <a:t>persoană</a:t>
            </a:r>
            <a:r>
              <a:rPr lang="en-US" sz="1700" i="1" dirty="0">
                <a:sym typeface="Calibri"/>
              </a:rPr>
              <a:t> care </a:t>
            </a:r>
            <a:r>
              <a:rPr lang="en-US" sz="1700" i="1" dirty="0" err="1">
                <a:sym typeface="Calibri"/>
              </a:rPr>
              <a:t>hotărăște</a:t>
            </a:r>
            <a:r>
              <a:rPr lang="en-US" sz="1700" i="1" dirty="0">
                <a:sym typeface="Calibri"/>
              </a:rPr>
              <a:t> </a:t>
            </a:r>
            <a:r>
              <a:rPr lang="en-US" sz="1700" i="1" dirty="0" err="1">
                <a:sym typeface="Calibri"/>
              </a:rPr>
              <a:t>singură</a:t>
            </a:r>
            <a:r>
              <a:rPr lang="en-US" sz="1700" i="1" dirty="0">
                <a:sym typeface="Calibri"/>
              </a:rPr>
              <a:t>. </a:t>
            </a:r>
            <a:r>
              <a:rPr lang="en-US" sz="1700" i="1" dirty="0" err="1">
                <a:sym typeface="Calibri"/>
              </a:rPr>
              <a:t>Ești</a:t>
            </a:r>
            <a:r>
              <a:rPr lang="en-US" sz="1700" i="1" dirty="0">
                <a:sym typeface="Calibri"/>
              </a:rPr>
              <a:t> </a:t>
            </a:r>
            <a:r>
              <a:rPr lang="en-US" sz="1700" i="1" dirty="0" err="1">
                <a:sym typeface="Calibri"/>
              </a:rPr>
              <a:t>conștientă</a:t>
            </a:r>
            <a:r>
              <a:rPr lang="en-US" sz="1700" i="1" dirty="0">
                <a:sym typeface="Calibri"/>
              </a:rPr>
              <a:t> de </a:t>
            </a:r>
            <a:r>
              <a:rPr lang="en-US" sz="1700" i="1" dirty="0" err="1">
                <a:sym typeface="Calibri"/>
              </a:rPr>
              <a:t>efectele</a:t>
            </a:r>
            <a:r>
              <a:rPr lang="en-US" sz="1700" i="1" dirty="0">
                <a:sym typeface="Calibri"/>
              </a:rPr>
              <a:t> negative ale </a:t>
            </a:r>
            <a:r>
              <a:rPr lang="en-US" sz="1700" i="1" dirty="0" err="1">
                <a:sym typeface="Calibri"/>
              </a:rPr>
              <a:t>fumatului</a:t>
            </a:r>
            <a:r>
              <a:rPr lang="en-US" sz="1700" i="1" dirty="0">
                <a:sym typeface="Calibri"/>
              </a:rPr>
              <a:t> </a:t>
            </a:r>
            <a:r>
              <a:rPr lang="en-US" sz="1700" i="1" dirty="0" err="1">
                <a:sym typeface="Calibri"/>
              </a:rPr>
              <a:t>și</a:t>
            </a:r>
            <a:r>
              <a:rPr lang="en-US" sz="1700" i="1" dirty="0">
                <a:sym typeface="Calibri"/>
              </a:rPr>
              <a:t> </a:t>
            </a:r>
            <a:r>
              <a:rPr lang="en-US" sz="1700" i="1" dirty="0" err="1">
                <a:sym typeface="Calibri"/>
              </a:rPr>
              <a:t>când</a:t>
            </a:r>
            <a:r>
              <a:rPr lang="en-US" sz="1700" i="1" dirty="0">
                <a:sym typeface="Calibri"/>
              </a:rPr>
              <a:t> </a:t>
            </a:r>
            <a:r>
              <a:rPr lang="en-US" sz="1700" i="1" dirty="0" err="1">
                <a:sym typeface="Calibri"/>
              </a:rPr>
              <a:t>vei</a:t>
            </a:r>
            <a:r>
              <a:rPr lang="en-US" sz="1700" i="1" dirty="0">
                <a:sym typeface="Calibri"/>
              </a:rPr>
              <a:t> fi </a:t>
            </a:r>
            <a:r>
              <a:rPr lang="en-US" sz="1700" i="1" dirty="0" err="1">
                <a:sym typeface="Calibri"/>
              </a:rPr>
              <a:t>pregătită</a:t>
            </a:r>
            <a:r>
              <a:rPr lang="en-US" sz="1700" i="1" dirty="0">
                <a:sym typeface="Calibri"/>
              </a:rPr>
              <a:t> </a:t>
            </a:r>
            <a:r>
              <a:rPr lang="en-US" sz="1700" i="1" dirty="0" err="1">
                <a:sym typeface="Calibri"/>
              </a:rPr>
              <a:t>te</a:t>
            </a:r>
            <a:r>
              <a:rPr lang="en-US" sz="1700" i="1" dirty="0">
                <a:sym typeface="Calibri"/>
              </a:rPr>
              <a:t> </a:t>
            </a:r>
            <a:r>
              <a:rPr lang="en-US" sz="1700" i="1" dirty="0" err="1">
                <a:sym typeface="Calibri"/>
              </a:rPr>
              <a:t>vei</a:t>
            </a:r>
            <a:r>
              <a:rPr lang="en-US" sz="1700" i="1" dirty="0">
                <a:sym typeface="Calibri"/>
              </a:rPr>
              <a:t> </a:t>
            </a:r>
            <a:r>
              <a:rPr lang="en-US" sz="1700" i="1" dirty="0" err="1">
                <a:sym typeface="Calibri"/>
              </a:rPr>
              <a:t>opri</a:t>
            </a:r>
            <a:r>
              <a:rPr lang="en-US" sz="1700" i="1" dirty="0">
                <a:sym typeface="Calibri"/>
              </a:rPr>
              <a:t>. </a:t>
            </a:r>
            <a:endParaRPr lang="en-US" sz="1700" dirty="0">
              <a:sym typeface="Arial"/>
            </a:endParaRPr>
          </a:p>
        </p:txBody>
      </p:sp>
      <p:sp>
        <p:nvSpPr>
          <p:cNvPr id="300" name="Google Shape;300;p45"/>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a:spcAft>
                <a:spcPts val="600"/>
              </a:spcAft>
              <a:buSzPts val="1400"/>
            </a:pPr>
            <a:endParaRPr lang="en-US" dirty="0">
              <a:solidFill>
                <a:schemeClr val="tx1">
                  <a:tint val="75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4">
          <a:extLst>
            <a:ext uri="{FF2B5EF4-FFF2-40B4-BE49-F238E27FC236}">
              <a16:creationId xmlns:a16="http://schemas.microsoft.com/office/drawing/2014/main" id="{77BB3A00-3946-D788-8262-2472E5B1754E}"/>
            </a:ext>
          </a:extLst>
        </p:cNvPr>
        <p:cNvGrpSpPr/>
        <p:nvPr/>
      </p:nvGrpSpPr>
      <p:grpSpPr>
        <a:xfrm>
          <a:off x="0" y="0"/>
          <a:ext cx="0" cy="0"/>
          <a:chOff x="0" y="0"/>
          <a:chExt cx="0" cy="0"/>
        </a:xfrm>
      </p:grpSpPr>
      <p:pic>
        <p:nvPicPr>
          <p:cNvPr id="310" name="Picture 309" descr="A blue and green wavy background&#10;&#10;Description automatically generated">
            <a:extLst>
              <a:ext uri="{FF2B5EF4-FFF2-40B4-BE49-F238E27FC236}">
                <a16:creationId xmlns:a16="http://schemas.microsoft.com/office/drawing/2014/main" id="{CAE76F46-DC5D-0E75-EC69-77195C6075F3}"/>
              </a:ext>
            </a:extLst>
          </p:cNvPr>
          <p:cNvPicPr>
            <a:picLocks noChangeAspect="1"/>
          </p:cNvPicPr>
          <p:nvPr/>
        </p:nvPicPr>
        <p:blipFill>
          <a:blip r:embed="rId3">
            <a:duotone>
              <a:schemeClr val="bg2">
                <a:shade val="45000"/>
                <a:satMod val="135000"/>
              </a:schemeClr>
              <a:prstClr val="white"/>
            </a:duotone>
          </a:blip>
          <a:srcRect t="10413" b="14587"/>
          <a:stretch/>
        </p:blipFill>
        <p:spPr>
          <a:xfrm>
            <a:off x="20" y="10"/>
            <a:ext cx="12191980" cy="6857990"/>
          </a:xfrm>
          <a:prstGeom prst="rect">
            <a:avLst/>
          </a:prstGeom>
        </p:spPr>
      </p:pic>
      <p:sp>
        <p:nvSpPr>
          <p:cNvPr id="314" name="Rectangle 313">
            <a:extLst>
              <a:ext uri="{FF2B5EF4-FFF2-40B4-BE49-F238E27FC236}">
                <a16:creationId xmlns:a16="http://schemas.microsoft.com/office/drawing/2014/main" id="{B50AB553-2A96-4A92-96F2-93548E096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Google Shape;305;p46">
            <a:extLst>
              <a:ext uri="{FF2B5EF4-FFF2-40B4-BE49-F238E27FC236}">
                <a16:creationId xmlns:a16="http://schemas.microsoft.com/office/drawing/2014/main" id="{42912B84-4896-7B8D-3749-7BD7469ABFC4}"/>
              </a:ext>
            </a:extLst>
          </p:cNvPr>
          <p:cNvSpPr txBox="1"/>
          <p:nvPr/>
        </p:nvSpPr>
        <p:spPr>
          <a:xfrm>
            <a:off x="838200" y="365125"/>
            <a:ext cx="10515600" cy="1325563"/>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chemeClr val="dk1"/>
              </a:buClr>
              <a:buSzPts val="2400"/>
            </a:pPr>
            <a:endParaRPr lang="en-US" sz="3700" b="1" dirty="0">
              <a:latin typeface="+mj-lt"/>
              <a:ea typeface="+mj-ea"/>
              <a:cs typeface="+mj-cs"/>
              <a:sym typeface="Calibri"/>
            </a:endParaRPr>
          </a:p>
          <a:p>
            <a:pPr>
              <a:lnSpc>
                <a:spcPct val="90000"/>
              </a:lnSpc>
              <a:spcBef>
                <a:spcPct val="0"/>
              </a:spcBef>
              <a:spcAft>
                <a:spcPts val="600"/>
              </a:spcAft>
              <a:buClr>
                <a:schemeClr val="dk1"/>
              </a:buClr>
              <a:buSzPts val="2400"/>
            </a:pPr>
            <a:r>
              <a:rPr lang="ro-MD" sz="3700" b="1" dirty="0">
                <a:latin typeface="+mj-lt"/>
                <a:ea typeface="+mj-ea"/>
                <a:cs typeface="+mj-cs"/>
                <a:sym typeface="Calibri"/>
              </a:rPr>
              <a:t>Analiză și Reflecții</a:t>
            </a:r>
            <a:endParaRPr lang="en-US" sz="3700" b="1" dirty="0">
              <a:latin typeface="+mj-lt"/>
              <a:ea typeface="+mj-ea"/>
              <a:cs typeface="+mj-cs"/>
              <a:sym typeface="Calibri"/>
            </a:endParaRPr>
          </a:p>
        </p:txBody>
      </p:sp>
      <p:sp>
        <p:nvSpPr>
          <p:cNvPr id="307" name="Google Shape;307;p46">
            <a:extLst>
              <a:ext uri="{FF2B5EF4-FFF2-40B4-BE49-F238E27FC236}">
                <a16:creationId xmlns:a16="http://schemas.microsoft.com/office/drawing/2014/main" id="{45BC2F41-79B4-D147-421C-B44FD95816B8}"/>
              </a:ext>
            </a:extLst>
          </p:cNvPr>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a:spcAft>
                <a:spcPts val="600"/>
              </a:spcAft>
              <a:defRPr/>
            </a:pPr>
            <a:endParaRPr lang="en-US" dirty="0">
              <a:solidFill>
                <a:prstClr val="black">
                  <a:tint val="75000"/>
                </a:prstClr>
              </a:solidFill>
              <a:latin typeface="Calibri" panose="020F0502020204030204"/>
            </a:endParaRPr>
          </a:p>
        </p:txBody>
      </p:sp>
      <p:graphicFrame>
        <p:nvGraphicFramePr>
          <p:cNvPr id="309" name="Google Shape;306;p46">
            <a:extLst>
              <a:ext uri="{FF2B5EF4-FFF2-40B4-BE49-F238E27FC236}">
                <a16:creationId xmlns:a16="http://schemas.microsoft.com/office/drawing/2014/main" id="{0A2BDC3A-6937-1F2B-4FD5-58C4E204BC69}"/>
              </a:ext>
            </a:extLst>
          </p:cNvPr>
          <p:cNvGraphicFramePr/>
          <p:nvPr>
            <p:extLst>
              <p:ext uri="{D42A27DB-BD31-4B8C-83A1-F6EECF244321}">
                <p14:modId xmlns:p14="http://schemas.microsoft.com/office/powerpoint/2010/main" val="27176169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98257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81C0E63D-DFE7-34E1-7C04-C6557454C76D}"/>
            </a:ext>
          </a:extLst>
        </p:cNvPr>
        <p:cNvGrpSpPr/>
        <p:nvPr/>
      </p:nvGrpSpPr>
      <p:grpSpPr>
        <a:xfrm>
          <a:off x="0" y="0"/>
          <a:ext cx="0" cy="0"/>
          <a:chOff x="0" y="0"/>
          <a:chExt cx="0" cy="0"/>
        </a:xfrm>
      </p:grpSpPr>
      <p:grpSp>
        <p:nvGrpSpPr>
          <p:cNvPr id="1030" name="Google Shape;1030;p73">
            <a:extLst>
              <a:ext uri="{FF2B5EF4-FFF2-40B4-BE49-F238E27FC236}">
                <a16:creationId xmlns:a16="http://schemas.microsoft.com/office/drawing/2014/main" id="{92D5C1F8-95D8-9F23-18DF-C1D2AC62E681}"/>
              </a:ext>
            </a:extLst>
          </p:cNvPr>
          <p:cNvGrpSpPr/>
          <p:nvPr/>
        </p:nvGrpSpPr>
        <p:grpSpPr>
          <a:xfrm>
            <a:off x="0" y="0"/>
            <a:ext cx="12192000" cy="6858000"/>
            <a:chOff x="0" y="0"/>
            <a:chExt cx="12192000" cy="6858000"/>
          </a:xfrm>
        </p:grpSpPr>
        <p:grpSp>
          <p:nvGrpSpPr>
            <p:cNvPr id="1031" name="Google Shape;1031;p73">
              <a:extLst>
                <a:ext uri="{FF2B5EF4-FFF2-40B4-BE49-F238E27FC236}">
                  <a16:creationId xmlns:a16="http://schemas.microsoft.com/office/drawing/2014/main" id="{96B94C59-EBB5-D71E-8BD6-F313F787E372}"/>
                </a:ext>
              </a:extLst>
            </p:cNvPr>
            <p:cNvGrpSpPr/>
            <p:nvPr/>
          </p:nvGrpSpPr>
          <p:grpSpPr>
            <a:xfrm>
              <a:off x="0" y="0"/>
              <a:ext cx="12192000" cy="792480"/>
              <a:chOff x="0" y="0"/>
              <a:chExt cx="12192000" cy="792480"/>
            </a:xfrm>
          </p:grpSpPr>
          <p:sp>
            <p:nvSpPr>
              <p:cNvPr id="1033" name="Google Shape;1033;p73">
                <a:extLst>
                  <a:ext uri="{FF2B5EF4-FFF2-40B4-BE49-F238E27FC236}">
                    <a16:creationId xmlns:a16="http://schemas.microsoft.com/office/drawing/2014/main" id="{C29942C6-2FE9-2727-369F-0903D41C409E}"/>
                  </a:ext>
                </a:extLst>
              </p:cNvPr>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34" name="Google Shape;1034;p73">
                <a:extLst>
                  <a:ext uri="{FF2B5EF4-FFF2-40B4-BE49-F238E27FC236}">
                    <a16:creationId xmlns:a16="http://schemas.microsoft.com/office/drawing/2014/main" id="{F19629DE-1865-B241-FA95-29952E0BAFD6}"/>
                  </a:ext>
                </a:extLst>
              </p:cNvPr>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035" name="Google Shape;1035;p73">
              <a:extLst>
                <a:ext uri="{FF2B5EF4-FFF2-40B4-BE49-F238E27FC236}">
                  <a16:creationId xmlns:a16="http://schemas.microsoft.com/office/drawing/2014/main" id="{4C9DC79C-F2E0-2602-FBEF-334A8605453A}"/>
                </a:ext>
              </a:extLst>
            </p:cNvPr>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aphicFrame>
        <p:nvGraphicFramePr>
          <p:cNvPr id="2" name="Diagram 1">
            <a:extLst>
              <a:ext uri="{FF2B5EF4-FFF2-40B4-BE49-F238E27FC236}">
                <a16:creationId xmlns:a16="http://schemas.microsoft.com/office/drawing/2014/main" id="{A9240CB9-6A16-5C51-F219-D1AFBE3EFF97}"/>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1476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B8A0AEFA-7E2C-68D1-F075-33C46F52FE76}"/>
            </a:ext>
          </a:extLst>
        </p:cNvPr>
        <p:cNvGrpSpPr/>
        <p:nvPr/>
      </p:nvGrpSpPr>
      <p:grpSpPr>
        <a:xfrm>
          <a:off x="0" y="0"/>
          <a:ext cx="0" cy="0"/>
          <a:chOff x="0" y="0"/>
          <a:chExt cx="0" cy="0"/>
        </a:xfrm>
      </p:grpSpPr>
      <p:grpSp>
        <p:nvGrpSpPr>
          <p:cNvPr id="1030" name="Google Shape;1030;p73">
            <a:extLst>
              <a:ext uri="{FF2B5EF4-FFF2-40B4-BE49-F238E27FC236}">
                <a16:creationId xmlns:a16="http://schemas.microsoft.com/office/drawing/2014/main" id="{0A5BFABC-2D3E-32FC-07CD-D46791EBE190}"/>
              </a:ext>
            </a:extLst>
          </p:cNvPr>
          <p:cNvGrpSpPr/>
          <p:nvPr/>
        </p:nvGrpSpPr>
        <p:grpSpPr>
          <a:xfrm>
            <a:off x="0" y="0"/>
            <a:ext cx="12192000" cy="6858000"/>
            <a:chOff x="0" y="0"/>
            <a:chExt cx="12192000" cy="6858000"/>
          </a:xfrm>
        </p:grpSpPr>
        <p:grpSp>
          <p:nvGrpSpPr>
            <p:cNvPr id="1031" name="Google Shape;1031;p73">
              <a:extLst>
                <a:ext uri="{FF2B5EF4-FFF2-40B4-BE49-F238E27FC236}">
                  <a16:creationId xmlns:a16="http://schemas.microsoft.com/office/drawing/2014/main" id="{E95076A0-F21E-EF3E-ED39-14DC2202289E}"/>
                </a:ext>
              </a:extLst>
            </p:cNvPr>
            <p:cNvGrpSpPr/>
            <p:nvPr/>
          </p:nvGrpSpPr>
          <p:grpSpPr>
            <a:xfrm>
              <a:off x="0" y="0"/>
              <a:ext cx="12192000" cy="792480"/>
              <a:chOff x="0" y="0"/>
              <a:chExt cx="12192000" cy="792480"/>
            </a:xfrm>
          </p:grpSpPr>
          <p:sp>
            <p:nvSpPr>
              <p:cNvPr id="1033" name="Google Shape;1033;p73">
                <a:extLst>
                  <a:ext uri="{FF2B5EF4-FFF2-40B4-BE49-F238E27FC236}">
                    <a16:creationId xmlns:a16="http://schemas.microsoft.com/office/drawing/2014/main" id="{5A064B42-4693-4373-984E-5A10D9516057}"/>
                  </a:ext>
                </a:extLst>
              </p:cNvPr>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34" name="Google Shape;1034;p73">
                <a:extLst>
                  <a:ext uri="{FF2B5EF4-FFF2-40B4-BE49-F238E27FC236}">
                    <a16:creationId xmlns:a16="http://schemas.microsoft.com/office/drawing/2014/main" id="{D3EE7D9C-D350-1C80-6006-9E40C18FEA31}"/>
                  </a:ext>
                </a:extLst>
              </p:cNvPr>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035" name="Google Shape;1035;p73">
              <a:extLst>
                <a:ext uri="{FF2B5EF4-FFF2-40B4-BE49-F238E27FC236}">
                  <a16:creationId xmlns:a16="http://schemas.microsoft.com/office/drawing/2014/main" id="{68085879-F710-DD3D-028A-4F0DA142B9EF}"/>
                </a:ext>
              </a:extLst>
            </p:cNvPr>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37" name="Google Shape;1037;p73">
            <a:extLst>
              <a:ext uri="{FF2B5EF4-FFF2-40B4-BE49-F238E27FC236}">
                <a16:creationId xmlns:a16="http://schemas.microsoft.com/office/drawing/2014/main" id="{0914B111-8682-F830-C574-A056BCCB5296}"/>
              </a:ext>
            </a:extLst>
          </p:cNvPr>
          <p:cNvSpPr txBox="1"/>
          <p:nvPr/>
        </p:nvSpPr>
        <p:spPr>
          <a:xfrm>
            <a:off x="968176" y="1144994"/>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dirty="0">
                <a:solidFill>
                  <a:srgbClr val="1CABE3"/>
                </a:solidFill>
                <a:latin typeface="Calibri"/>
                <a:ea typeface="Calibri"/>
                <a:cs typeface="Calibri"/>
                <a:sym typeface="Calibri"/>
              </a:rPr>
              <a:t>Ascultarea reflexivă</a:t>
            </a:r>
            <a:endParaRPr sz="1400" b="0" i="0" u="none" strike="noStrike" cap="none" dirty="0">
              <a:solidFill>
                <a:srgbClr val="000000"/>
              </a:solidFill>
              <a:latin typeface="Arial"/>
              <a:ea typeface="Arial"/>
              <a:cs typeface="Arial"/>
              <a:sym typeface="Arial"/>
            </a:endParaRPr>
          </a:p>
        </p:txBody>
      </p:sp>
      <p:graphicFrame>
        <p:nvGraphicFramePr>
          <p:cNvPr id="1040" name="Google Shape;1038;p73">
            <a:extLst>
              <a:ext uri="{FF2B5EF4-FFF2-40B4-BE49-F238E27FC236}">
                <a16:creationId xmlns:a16="http://schemas.microsoft.com/office/drawing/2014/main" id="{9227B056-B326-3CC8-E2CC-97DDF63D4296}"/>
              </a:ext>
            </a:extLst>
          </p:cNvPr>
          <p:cNvGraphicFramePr/>
          <p:nvPr>
            <p:extLst>
              <p:ext uri="{D42A27DB-BD31-4B8C-83A1-F6EECF244321}">
                <p14:modId xmlns:p14="http://schemas.microsoft.com/office/powerpoint/2010/main" val="1512861430"/>
              </p:ext>
            </p:extLst>
          </p:nvPr>
        </p:nvGraphicFramePr>
        <p:xfrm>
          <a:off x="840377" y="2166938"/>
          <a:ext cx="9912632" cy="3867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74803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0D3F246D-E235-FAD7-986A-BE99C9FA79F7}"/>
            </a:ext>
          </a:extLst>
        </p:cNvPr>
        <p:cNvGrpSpPr/>
        <p:nvPr/>
      </p:nvGrpSpPr>
      <p:grpSpPr>
        <a:xfrm>
          <a:off x="0" y="0"/>
          <a:ext cx="0" cy="0"/>
          <a:chOff x="0" y="0"/>
          <a:chExt cx="0" cy="0"/>
        </a:xfrm>
      </p:grpSpPr>
      <p:grpSp>
        <p:nvGrpSpPr>
          <p:cNvPr id="1030" name="Google Shape;1030;p73">
            <a:extLst>
              <a:ext uri="{FF2B5EF4-FFF2-40B4-BE49-F238E27FC236}">
                <a16:creationId xmlns:a16="http://schemas.microsoft.com/office/drawing/2014/main" id="{94DA6AC8-FFA3-007C-6804-30220E8B9D6A}"/>
              </a:ext>
            </a:extLst>
          </p:cNvPr>
          <p:cNvGrpSpPr/>
          <p:nvPr/>
        </p:nvGrpSpPr>
        <p:grpSpPr>
          <a:xfrm>
            <a:off x="0" y="0"/>
            <a:ext cx="12192000" cy="6858000"/>
            <a:chOff x="0" y="0"/>
            <a:chExt cx="12192000" cy="6858000"/>
          </a:xfrm>
        </p:grpSpPr>
        <p:grpSp>
          <p:nvGrpSpPr>
            <p:cNvPr id="1031" name="Google Shape;1031;p73">
              <a:extLst>
                <a:ext uri="{FF2B5EF4-FFF2-40B4-BE49-F238E27FC236}">
                  <a16:creationId xmlns:a16="http://schemas.microsoft.com/office/drawing/2014/main" id="{65F24457-0671-6D5C-9281-B83B9447A7FE}"/>
                </a:ext>
              </a:extLst>
            </p:cNvPr>
            <p:cNvGrpSpPr/>
            <p:nvPr/>
          </p:nvGrpSpPr>
          <p:grpSpPr>
            <a:xfrm>
              <a:off x="0" y="0"/>
              <a:ext cx="12192000" cy="792480"/>
              <a:chOff x="0" y="0"/>
              <a:chExt cx="12192000" cy="792480"/>
            </a:xfrm>
          </p:grpSpPr>
          <p:sp>
            <p:nvSpPr>
              <p:cNvPr id="1033" name="Google Shape;1033;p73">
                <a:extLst>
                  <a:ext uri="{FF2B5EF4-FFF2-40B4-BE49-F238E27FC236}">
                    <a16:creationId xmlns:a16="http://schemas.microsoft.com/office/drawing/2014/main" id="{8D0520EF-3ED8-21D6-E581-91F0CFE37AA6}"/>
                  </a:ext>
                </a:extLst>
              </p:cNvPr>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34" name="Google Shape;1034;p73">
                <a:extLst>
                  <a:ext uri="{FF2B5EF4-FFF2-40B4-BE49-F238E27FC236}">
                    <a16:creationId xmlns:a16="http://schemas.microsoft.com/office/drawing/2014/main" id="{9AE05A76-74ED-98FE-3AD1-64D7B9807B8D}"/>
                  </a:ext>
                </a:extLst>
              </p:cNvPr>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035" name="Google Shape;1035;p73">
              <a:extLst>
                <a:ext uri="{FF2B5EF4-FFF2-40B4-BE49-F238E27FC236}">
                  <a16:creationId xmlns:a16="http://schemas.microsoft.com/office/drawing/2014/main" id="{823CC694-47F2-87CE-2DC4-132477CFABB9}"/>
                </a:ext>
              </a:extLst>
            </p:cNvPr>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37" name="Google Shape;1037;p73">
            <a:extLst>
              <a:ext uri="{FF2B5EF4-FFF2-40B4-BE49-F238E27FC236}">
                <a16:creationId xmlns:a16="http://schemas.microsoft.com/office/drawing/2014/main" id="{38CE75AD-C6D4-6510-D72C-8A4801EADC1D}"/>
              </a:ext>
            </a:extLst>
          </p:cNvPr>
          <p:cNvSpPr txBox="1"/>
          <p:nvPr/>
        </p:nvSpPr>
        <p:spPr>
          <a:xfrm>
            <a:off x="968176" y="1144994"/>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dirty="0">
                <a:solidFill>
                  <a:srgbClr val="1CABE3"/>
                </a:solidFill>
                <a:latin typeface="Calibri"/>
                <a:ea typeface="Calibri"/>
                <a:cs typeface="Calibri"/>
                <a:sym typeface="Calibri"/>
              </a:rPr>
              <a:t>Ascultarea reflexivă</a:t>
            </a:r>
            <a:endParaRPr sz="1400" b="0" i="0" u="none" strike="noStrike" cap="none" dirty="0">
              <a:solidFill>
                <a:srgbClr val="000000"/>
              </a:solidFill>
              <a:latin typeface="Arial"/>
              <a:ea typeface="Arial"/>
              <a:cs typeface="Arial"/>
              <a:sym typeface="Arial"/>
            </a:endParaRPr>
          </a:p>
        </p:txBody>
      </p:sp>
      <p:graphicFrame>
        <p:nvGraphicFramePr>
          <p:cNvPr id="1040" name="Google Shape;1038;p73">
            <a:extLst>
              <a:ext uri="{FF2B5EF4-FFF2-40B4-BE49-F238E27FC236}">
                <a16:creationId xmlns:a16="http://schemas.microsoft.com/office/drawing/2014/main" id="{55B0A249-4E83-C541-FA92-206F237E1B6C}"/>
              </a:ext>
            </a:extLst>
          </p:cNvPr>
          <p:cNvGraphicFramePr/>
          <p:nvPr/>
        </p:nvGraphicFramePr>
        <p:xfrm>
          <a:off x="840377" y="2166938"/>
          <a:ext cx="9912632" cy="3867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27914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56"/>
          <p:cNvPicPr preferRelativeResize="0"/>
          <p:nvPr/>
        </p:nvPicPr>
        <p:blipFill rotWithShape="1">
          <a:blip r:embed="rId3">
            <a:alphaModFix/>
          </a:blip>
          <a:srcRect/>
          <a:stretch/>
        </p:blipFill>
        <p:spPr>
          <a:xfrm>
            <a:off x="1771861" y="2284201"/>
            <a:ext cx="8112339" cy="3901488"/>
          </a:xfrm>
          <a:prstGeom prst="rect">
            <a:avLst/>
          </a:prstGeom>
          <a:noFill/>
          <a:ln>
            <a:noFill/>
          </a:ln>
        </p:spPr>
      </p:pic>
      <p:sp>
        <p:nvSpPr>
          <p:cNvPr id="376" name="Google Shape;376;p56"/>
          <p:cNvSpPr txBox="1"/>
          <p:nvPr/>
        </p:nvSpPr>
        <p:spPr>
          <a:xfrm>
            <a:off x="994866" y="1211066"/>
            <a:ext cx="7748700" cy="833700"/>
          </a:xfrm>
          <a:prstGeom prst="rect">
            <a:avLst/>
          </a:prstGeom>
          <a:noFill/>
          <a:ln>
            <a:noFill/>
          </a:ln>
        </p:spPr>
        <p:txBody>
          <a:bodyPr spcFirstLastPara="1" wrap="square" lIns="91433" tIns="45700" rIns="91433" bIns="45700" anchor="ctr" anchorCtr="0">
            <a:noAutofit/>
          </a:bodyPr>
          <a:lstStyle/>
          <a:p>
            <a:pPr>
              <a:lnSpc>
                <a:spcPct val="90000"/>
              </a:lnSpc>
              <a:buClr>
                <a:schemeClr val="dk1"/>
              </a:buClr>
              <a:buSzPts val="2400"/>
            </a:pPr>
            <a:endParaRPr sz="3200" b="1">
              <a:solidFill>
                <a:srgbClr val="1CABE3"/>
              </a:solidFill>
              <a:latin typeface="Calibri"/>
              <a:ea typeface="Calibri"/>
              <a:cs typeface="Calibri"/>
              <a:sym typeface="Calibri"/>
            </a:endParaRPr>
          </a:p>
          <a:p>
            <a:pPr>
              <a:lnSpc>
                <a:spcPct val="90000"/>
              </a:lnSpc>
              <a:buClr>
                <a:schemeClr val="dk1"/>
              </a:buClr>
              <a:buSzPts val="2400"/>
            </a:pPr>
            <a:r>
              <a:rPr lang="ru" sz="3200" b="1">
                <a:solidFill>
                  <a:srgbClr val="1CABE3"/>
                </a:solidFill>
                <a:latin typeface="Calibri"/>
                <a:ea typeface="Calibri"/>
                <a:cs typeface="Calibri"/>
                <a:sym typeface="Calibri"/>
              </a:rPr>
              <a:t>Ascultarea reflexivă</a:t>
            </a:r>
            <a:endParaRPr sz="1467">
              <a:solidFill>
                <a:srgbClr val="000000"/>
              </a:solidFill>
              <a:latin typeface="Arial"/>
              <a:ea typeface="Arial"/>
              <a:cs typeface="Arial"/>
              <a:sym typeface="Arial"/>
            </a:endParaRPr>
          </a:p>
        </p:txBody>
      </p:sp>
      <p:sp>
        <p:nvSpPr>
          <p:cNvPr id="377" name="Google Shape;377;p56"/>
          <p:cNvSpPr txBox="1">
            <a:spLocks noGrp="1"/>
          </p:cNvSpPr>
          <p:nvPr>
            <p:ph type="sldNum" idx="12"/>
          </p:nvPr>
        </p:nvSpPr>
        <p:spPr>
          <a:xfrm>
            <a:off x="11368769" y="6312487"/>
            <a:ext cx="514351" cy="388832"/>
          </a:xfrm>
          <a:prstGeom prst="rect">
            <a:avLst/>
          </a:prstGeom>
          <a:noFill/>
          <a:ln>
            <a:noFill/>
          </a:ln>
        </p:spPr>
        <p:txBody>
          <a:bodyPr spcFirstLastPara="1" vert="horz" wrap="square" lIns="91433" tIns="45700" rIns="91433" bIns="45700" rtlCol="0" anchor="ctr" anchorCtr="0">
            <a:noAutofit/>
          </a:bodyPr>
          <a:lstStyle/>
          <a:p>
            <a:pPr algn="ctr">
              <a:buSzPts val="1400"/>
            </a:pPr>
            <a:endParaRPr dirty="0"/>
          </a:p>
        </p:txBody>
      </p:sp>
      <p:sp>
        <p:nvSpPr>
          <p:cNvPr id="378" name="Google Shape;378;p56"/>
          <p:cNvSpPr/>
          <p:nvPr/>
        </p:nvSpPr>
        <p:spPr>
          <a:xfrm>
            <a:off x="2080601" y="2284200"/>
            <a:ext cx="7240500" cy="646200"/>
          </a:xfrm>
          <a:prstGeom prst="rect">
            <a:avLst/>
          </a:prstGeom>
          <a:noFill/>
          <a:ln>
            <a:noFill/>
          </a:ln>
        </p:spPr>
        <p:txBody>
          <a:bodyPr spcFirstLastPara="1" wrap="square" lIns="91433" tIns="45700" rIns="91433" bIns="45700" anchor="t" anchorCtr="0">
            <a:noAutofit/>
          </a:bodyPr>
          <a:lstStyle/>
          <a:p>
            <a:pPr>
              <a:buClr>
                <a:srgbClr val="000000"/>
              </a:buClr>
              <a:buSzPts val="1400"/>
            </a:pPr>
            <a:r>
              <a:rPr lang="ru" sz="1867" b="1" dirty="0">
                <a:solidFill>
                  <a:srgbClr val="002060"/>
                </a:solidFill>
                <a:latin typeface="Calibri"/>
                <a:ea typeface="Calibri"/>
                <a:cs typeface="Calibri"/>
                <a:sym typeface="Calibri"/>
              </a:rPr>
              <a:t>          Declarațiile/cuvintele </a:t>
            </a:r>
            <a:r>
              <a:rPr lang="ro-MD" sz="1867" b="1" dirty="0">
                <a:solidFill>
                  <a:srgbClr val="002060"/>
                </a:solidFill>
                <a:latin typeface="Calibri"/>
                <a:ea typeface="Calibri"/>
                <a:cs typeface="Calibri"/>
                <a:sym typeface="Calibri"/>
              </a:rPr>
              <a:t>beneficiarului</a:t>
            </a:r>
            <a:r>
              <a:rPr lang="ru" sz="1867" b="1" dirty="0">
                <a:solidFill>
                  <a:srgbClr val="002060"/>
                </a:solidFill>
                <a:latin typeface="Calibri"/>
                <a:ea typeface="Calibri"/>
                <a:cs typeface="Calibri"/>
                <a:sym typeface="Calibri"/>
              </a:rPr>
              <a:t> Reflecții simple/superficiale</a:t>
            </a:r>
            <a:endParaRPr sz="1467" b="1" dirty="0">
              <a:solidFill>
                <a:srgbClr val="000000"/>
              </a:solidFill>
              <a:latin typeface="Arial"/>
              <a:ea typeface="Arial"/>
              <a:cs typeface="Arial"/>
              <a:sym typeface="Arial"/>
            </a:endParaRPr>
          </a:p>
        </p:txBody>
      </p:sp>
      <p:sp>
        <p:nvSpPr>
          <p:cNvPr id="379" name="Google Shape;379;p56"/>
          <p:cNvSpPr/>
          <p:nvPr/>
        </p:nvSpPr>
        <p:spPr>
          <a:xfrm>
            <a:off x="7182497" y="2930401"/>
            <a:ext cx="1704000" cy="461700"/>
          </a:xfrm>
          <a:prstGeom prst="rect">
            <a:avLst/>
          </a:prstGeom>
          <a:noFill/>
          <a:ln>
            <a:noFill/>
          </a:ln>
        </p:spPr>
        <p:txBody>
          <a:bodyPr spcFirstLastPara="1" wrap="square" lIns="91433" tIns="45700" rIns="91433" bIns="45700" anchor="t" anchorCtr="0">
            <a:noAutofit/>
          </a:bodyPr>
          <a:lstStyle/>
          <a:p>
            <a:pPr>
              <a:buClr>
                <a:srgbClr val="000000"/>
              </a:buClr>
              <a:buSzPts val="1800"/>
            </a:pPr>
            <a:r>
              <a:rPr lang="ru" sz="2400" b="1">
                <a:solidFill>
                  <a:schemeClr val="lt1"/>
                </a:solidFill>
                <a:latin typeface="Calibri"/>
                <a:ea typeface="Calibri"/>
                <a:cs typeface="Calibri"/>
                <a:sym typeface="Calibri"/>
              </a:rPr>
              <a:t>Linia de plutire</a:t>
            </a:r>
            <a:endParaRPr sz="1467" b="1">
              <a:solidFill>
                <a:srgbClr val="000000"/>
              </a:solidFill>
              <a:latin typeface="Arial"/>
              <a:ea typeface="Arial"/>
              <a:cs typeface="Arial"/>
              <a:sym typeface="Arial"/>
            </a:endParaRPr>
          </a:p>
        </p:txBody>
      </p:sp>
      <p:sp>
        <p:nvSpPr>
          <p:cNvPr id="380" name="Google Shape;380;p56"/>
          <p:cNvSpPr/>
          <p:nvPr/>
        </p:nvSpPr>
        <p:spPr>
          <a:xfrm>
            <a:off x="1903492" y="4921383"/>
            <a:ext cx="7779000" cy="369300"/>
          </a:xfrm>
          <a:prstGeom prst="rect">
            <a:avLst/>
          </a:prstGeom>
          <a:noFill/>
          <a:ln>
            <a:noFill/>
          </a:ln>
        </p:spPr>
        <p:txBody>
          <a:bodyPr spcFirstLastPara="1" wrap="square" lIns="91433" tIns="45700" rIns="91433" bIns="45700" anchor="t" anchorCtr="0">
            <a:noAutofit/>
          </a:bodyPr>
          <a:lstStyle/>
          <a:p>
            <a:pPr>
              <a:buClr>
                <a:srgbClr val="000000"/>
              </a:buClr>
              <a:buSzPts val="1400"/>
            </a:pPr>
            <a:r>
              <a:rPr lang="ru" sz="1867" b="1" dirty="0">
                <a:solidFill>
                  <a:schemeClr val="lt1"/>
                </a:solidFill>
                <a:latin typeface="Calibri"/>
                <a:ea typeface="Calibri"/>
                <a:cs typeface="Calibri"/>
                <a:sym typeface="Calibri"/>
              </a:rPr>
              <a:t>      Gândurile, sentimentele și convingerile </a:t>
            </a:r>
            <a:r>
              <a:rPr lang="ro-MD" sz="1867" b="1" dirty="0">
                <a:solidFill>
                  <a:schemeClr val="lt1"/>
                </a:solidFill>
                <a:latin typeface="Calibri"/>
                <a:ea typeface="Calibri"/>
                <a:cs typeface="Calibri"/>
                <a:sym typeface="Calibri"/>
              </a:rPr>
              <a:t>beneficiarului</a:t>
            </a:r>
          </a:p>
          <a:p>
            <a:pPr>
              <a:buClr>
                <a:srgbClr val="000000"/>
              </a:buClr>
              <a:buSzPts val="1400"/>
            </a:pPr>
            <a:r>
              <a:rPr lang="ru" sz="1867" b="1" dirty="0">
                <a:solidFill>
                  <a:schemeClr val="lt1"/>
                </a:solidFill>
                <a:latin typeface="Calibri"/>
                <a:ea typeface="Calibri"/>
                <a:cs typeface="Calibri"/>
                <a:sym typeface="Calibri"/>
              </a:rPr>
              <a:t> Reflecții complexe/mai profunde</a:t>
            </a:r>
            <a:endParaRPr sz="1467" b="1" dirty="0">
              <a:solidFill>
                <a:srgbClr val="000000"/>
              </a:solidFill>
              <a:latin typeface="Arial"/>
              <a:ea typeface="Arial"/>
              <a:cs typeface="Arial"/>
              <a:sym typeface="Arial"/>
            </a:endParaRPr>
          </a:p>
        </p:txBody>
      </p:sp>
      <p:sp>
        <p:nvSpPr>
          <p:cNvPr id="381" name="Google Shape;381;p56"/>
          <p:cNvSpPr/>
          <p:nvPr/>
        </p:nvSpPr>
        <p:spPr>
          <a:xfrm>
            <a:off x="586195" y="6409155"/>
            <a:ext cx="2228047" cy="276999"/>
          </a:xfrm>
          <a:prstGeom prst="rect">
            <a:avLst/>
          </a:prstGeom>
          <a:noFill/>
          <a:ln>
            <a:noFill/>
          </a:ln>
        </p:spPr>
        <p:txBody>
          <a:bodyPr spcFirstLastPara="1" wrap="square" lIns="91433" tIns="45700" rIns="91433" bIns="45700" anchor="t" anchorCtr="0">
            <a:noAutofit/>
          </a:bodyPr>
          <a:lstStyle/>
          <a:p>
            <a:pPr>
              <a:buClr>
                <a:srgbClr val="000000"/>
              </a:buClr>
              <a:buSzPts val="900"/>
            </a:pPr>
            <a:r>
              <a:rPr lang="ru" sz="1200">
                <a:solidFill>
                  <a:schemeClr val="dk1"/>
                </a:solidFill>
                <a:latin typeface="Calibri"/>
                <a:ea typeface="Calibri"/>
                <a:cs typeface="Calibri"/>
                <a:sym typeface="Calibri"/>
              </a:rPr>
              <a:t>(Adaptat după Rosengren, 2017)</a:t>
            </a:r>
            <a:endParaRPr sz="1467">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AE9C026F-D4D3-9C5C-3396-5E588DC16C31}"/>
            </a:ext>
          </a:extLst>
        </p:cNvPr>
        <p:cNvGrpSpPr/>
        <p:nvPr/>
      </p:nvGrpSpPr>
      <p:grpSpPr>
        <a:xfrm>
          <a:off x="0" y="0"/>
          <a:ext cx="0" cy="0"/>
          <a:chOff x="0" y="0"/>
          <a:chExt cx="0" cy="0"/>
        </a:xfrm>
      </p:grpSpPr>
      <p:grpSp>
        <p:nvGrpSpPr>
          <p:cNvPr id="1030" name="Google Shape;1030;p73">
            <a:extLst>
              <a:ext uri="{FF2B5EF4-FFF2-40B4-BE49-F238E27FC236}">
                <a16:creationId xmlns:a16="http://schemas.microsoft.com/office/drawing/2014/main" id="{2C484F7A-C70C-B34D-2A51-1B82058679E9}"/>
              </a:ext>
            </a:extLst>
          </p:cNvPr>
          <p:cNvGrpSpPr/>
          <p:nvPr/>
        </p:nvGrpSpPr>
        <p:grpSpPr>
          <a:xfrm>
            <a:off x="0" y="0"/>
            <a:ext cx="12192000" cy="6858000"/>
            <a:chOff x="0" y="0"/>
            <a:chExt cx="12192000" cy="6858000"/>
          </a:xfrm>
        </p:grpSpPr>
        <p:grpSp>
          <p:nvGrpSpPr>
            <p:cNvPr id="1031" name="Google Shape;1031;p73">
              <a:extLst>
                <a:ext uri="{FF2B5EF4-FFF2-40B4-BE49-F238E27FC236}">
                  <a16:creationId xmlns:a16="http://schemas.microsoft.com/office/drawing/2014/main" id="{B095A74F-39B1-3C67-3EE5-669216E59FA7}"/>
                </a:ext>
              </a:extLst>
            </p:cNvPr>
            <p:cNvGrpSpPr/>
            <p:nvPr/>
          </p:nvGrpSpPr>
          <p:grpSpPr>
            <a:xfrm>
              <a:off x="0" y="0"/>
              <a:ext cx="12192000" cy="792480"/>
              <a:chOff x="0" y="0"/>
              <a:chExt cx="12192000" cy="792480"/>
            </a:xfrm>
          </p:grpSpPr>
          <p:sp>
            <p:nvSpPr>
              <p:cNvPr id="1033" name="Google Shape;1033;p73">
                <a:extLst>
                  <a:ext uri="{FF2B5EF4-FFF2-40B4-BE49-F238E27FC236}">
                    <a16:creationId xmlns:a16="http://schemas.microsoft.com/office/drawing/2014/main" id="{7844DF1F-C4D4-3E36-2C10-B513671D14B0}"/>
                  </a:ext>
                </a:extLst>
              </p:cNvPr>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34" name="Google Shape;1034;p73">
                <a:extLst>
                  <a:ext uri="{FF2B5EF4-FFF2-40B4-BE49-F238E27FC236}">
                    <a16:creationId xmlns:a16="http://schemas.microsoft.com/office/drawing/2014/main" id="{577AB820-1C5D-A422-DC8C-3883068E2CCF}"/>
                  </a:ext>
                </a:extLst>
              </p:cNvPr>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1035" name="Google Shape;1035;p73">
              <a:extLst>
                <a:ext uri="{FF2B5EF4-FFF2-40B4-BE49-F238E27FC236}">
                  <a16:creationId xmlns:a16="http://schemas.microsoft.com/office/drawing/2014/main" id="{B4319FBB-4ACD-425C-0422-5D39F235D787}"/>
                </a:ext>
              </a:extLst>
            </p:cNvPr>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aphicFrame>
        <p:nvGraphicFramePr>
          <p:cNvPr id="2" name="Diagram 1">
            <a:extLst>
              <a:ext uri="{FF2B5EF4-FFF2-40B4-BE49-F238E27FC236}">
                <a16:creationId xmlns:a16="http://schemas.microsoft.com/office/drawing/2014/main" id="{624F3FCA-C9CD-3D9C-587B-A1E4879CA7FC}"/>
              </a:ext>
            </a:extLst>
          </p:cNvPr>
          <p:cNvGraphicFramePr/>
          <p:nvPr>
            <p:extLst>
              <p:ext uri="{D42A27DB-BD31-4B8C-83A1-F6EECF244321}">
                <p14:modId xmlns:p14="http://schemas.microsoft.com/office/powerpoint/2010/main" val="193716076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84270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9"/>
          <p:cNvSpPr txBox="1"/>
          <p:nvPr/>
        </p:nvSpPr>
        <p:spPr>
          <a:xfrm>
            <a:off x="1010966" y="1211066"/>
            <a:ext cx="7748721" cy="833631"/>
          </a:xfrm>
          <a:prstGeom prst="rect">
            <a:avLst/>
          </a:prstGeom>
          <a:noFill/>
          <a:ln>
            <a:noFill/>
          </a:ln>
        </p:spPr>
        <p:txBody>
          <a:bodyPr spcFirstLastPara="1" wrap="square" lIns="91433" tIns="45700" rIns="91433" bIns="45700" anchor="ctr" anchorCtr="0">
            <a:noAutofit/>
          </a:bodyPr>
          <a:lstStyle/>
          <a:p>
            <a:pPr>
              <a:lnSpc>
                <a:spcPct val="90000"/>
              </a:lnSpc>
              <a:buClr>
                <a:schemeClr val="dk1"/>
              </a:buClr>
              <a:buSzPts val="2400"/>
            </a:pPr>
            <a:endParaRPr sz="3200" b="1" dirty="0">
              <a:solidFill>
                <a:srgbClr val="1CABE3"/>
              </a:solidFill>
              <a:latin typeface="Calibri"/>
              <a:ea typeface="Calibri"/>
              <a:cs typeface="Calibri"/>
              <a:sym typeface="Calibri"/>
            </a:endParaRPr>
          </a:p>
          <a:p>
            <a:pPr>
              <a:lnSpc>
                <a:spcPct val="90000"/>
              </a:lnSpc>
              <a:buClr>
                <a:schemeClr val="dk1"/>
              </a:buClr>
              <a:buSzPts val="2400"/>
            </a:pPr>
            <a:r>
              <a:rPr lang="ru" sz="3200" b="1" dirty="0">
                <a:solidFill>
                  <a:srgbClr val="1CABE3"/>
                </a:solidFill>
                <a:latin typeface="Calibri"/>
                <a:ea typeface="Calibri"/>
                <a:cs typeface="Calibri"/>
                <a:sym typeface="Calibri"/>
              </a:rPr>
              <a:t>Rezumat</a:t>
            </a:r>
            <a:endParaRPr sz="1467" dirty="0">
              <a:solidFill>
                <a:srgbClr val="000000"/>
              </a:solidFill>
              <a:latin typeface="Arial"/>
              <a:ea typeface="Arial"/>
              <a:cs typeface="Arial"/>
              <a:sym typeface="Arial"/>
            </a:endParaRPr>
          </a:p>
        </p:txBody>
      </p:sp>
      <p:sp>
        <p:nvSpPr>
          <p:cNvPr id="475" name="Google Shape;475;p69"/>
          <p:cNvSpPr txBox="1">
            <a:spLocks noGrp="1"/>
          </p:cNvSpPr>
          <p:nvPr>
            <p:ph type="sldNum" idx="12"/>
          </p:nvPr>
        </p:nvSpPr>
        <p:spPr>
          <a:xfrm>
            <a:off x="11368769" y="6312487"/>
            <a:ext cx="514351" cy="388832"/>
          </a:xfrm>
          <a:prstGeom prst="rect">
            <a:avLst/>
          </a:prstGeom>
          <a:noFill/>
          <a:ln>
            <a:noFill/>
          </a:ln>
        </p:spPr>
        <p:txBody>
          <a:bodyPr spcFirstLastPara="1" vert="horz" wrap="square" lIns="91433" tIns="45700" rIns="91433" bIns="45700" rtlCol="0" anchor="ctr" anchorCtr="0">
            <a:noAutofit/>
          </a:bodyPr>
          <a:lstStyle/>
          <a:p>
            <a:pPr algn="ctr">
              <a:buSzPts val="1400"/>
            </a:pPr>
            <a:endParaRPr dirty="0"/>
          </a:p>
        </p:txBody>
      </p:sp>
      <p:graphicFrame>
        <p:nvGraphicFramePr>
          <p:cNvPr id="477" name="Google Shape;474;p69">
            <a:extLst>
              <a:ext uri="{FF2B5EF4-FFF2-40B4-BE49-F238E27FC236}">
                <a16:creationId xmlns:a16="http://schemas.microsoft.com/office/drawing/2014/main" id="{36836D38-CF96-47A6-9BDD-CD4771AE7229}"/>
              </a:ext>
            </a:extLst>
          </p:cNvPr>
          <p:cNvGraphicFramePr/>
          <p:nvPr>
            <p:extLst>
              <p:ext uri="{D42A27DB-BD31-4B8C-83A1-F6EECF244321}">
                <p14:modId xmlns:p14="http://schemas.microsoft.com/office/powerpoint/2010/main" val="2787558489"/>
              </p:ext>
            </p:extLst>
          </p:nvPr>
        </p:nvGraphicFramePr>
        <p:xfrm>
          <a:off x="1132113" y="2181926"/>
          <a:ext cx="10543051" cy="4165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479"/>
        <p:cNvGrpSpPr/>
        <p:nvPr/>
      </p:nvGrpSpPr>
      <p:grpSpPr>
        <a:xfrm>
          <a:off x="0" y="0"/>
          <a:ext cx="0" cy="0"/>
          <a:chOff x="0" y="0"/>
          <a:chExt cx="0" cy="0"/>
        </a:xfrm>
      </p:grpSpPr>
      <p:sp useBgFill="1">
        <p:nvSpPr>
          <p:cNvPr id="497" name="Rectangle 496">
            <a:extLst>
              <a:ext uri="{FF2B5EF4-FFF2-40B4-BE49-F238E27FC236}">
                <a16:creationId xmlns:a16="http://schemas.microsoft.com/office/drawing/2014/main" id="{A3EFF7B1-6CB7-47D1-AD37-B870CA2B21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a:extLst>
              <a:ext uri="{FF2B5EF4-FFF2-40B4-BE49-F238E27FC236}">
                <a16:creationId xmlns:a16="http://schemas.microsoft.com/office/drawing/2014/main" id="{7FA2962B-21B6-4689-A95D-A8FF6ADE4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2" name="Group 491">
            <a:extLst>
              <a:ext uri="{FF2B5EF4-FFF2-40B4-BE49-F238E27FC236}">
                <a16:creationId xmlns:a16="http://schemas.microsoft.com/office/drawing/2014/main" id="{A745280D-ED36-41FE-8EB1-CE597C99CFE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493" name="Straight Connector 492">
              <a:extLst>
                <a:ext uri="{FF2B5EF4-FFF2-40B4-BE49-F238E27FC236}">
                  <a16:creationId xmlns:a16="http://schemas.microsoft.com/office/drawing/2014/main" id="{3D26CEB3-5AE4-4088-AD63-396DB50F289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4AA9279A-AD34-474C-834E-6BF658144A53}"/>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B3589559-7D9A-4ECD-90BB-A5565E2DAE73}"/>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701B1A71-DCEA-4EB2-8133-98A2CD6F098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98" name="Group 497">
            <a:extLst>
              <a:ext uri="{FF2B5EF4-FFF2-40B4-BE49-F238E27FC236}">
                <a16:creationId xmlns:a16="http://schemas.microsoft.com/office/drawing/2014/main" id="{80E95A5C-1E97-41C3-9DEC-245FF6DEBF1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499" name="Oval 498">
              <a:extLst>
                <a:ext uri="{FF2B5EF4-FFF2-40B4-BE49-F238E27FC236}">
                  <a16:creationId xmlns:a16="http://schemas.microsoft.com/office/drawing/2014/main" id="{8D3C3374-C720-4FCD-B6CD-AEF1D1A619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a:extLst>
                <a:ext uri="{FF2B5EF4-FFF2-40B4-BE49-F238E27FC236}">
                  <a16:creationId xmlns:a16="http://schemas.microsoft.com/office/drawing/2014/main" id="{7639E2EF-4D23-4EA3-B29E-D6362FF722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a:extLst>
                <a:ext uri="{FF2B5EF4-FFF2-40B4-BE49-F238E27FC236}">
                  <a16:creationId xmlns:a16="http://schemas.microsoft.com/office/drawing/2014/main" id="{730820A4-6CEA-4BF7-8DE4-F5B2D2EB23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a:extLst>
                <a:ext uri="{FF2B5EF4-FFF2-40B4-BE49-F238E27FC236}">
                  <a16:creationId xmlns:a16="http://schemas.microsoft.com/office/drawing/2014/main" id="{F320E002-8AED-4D4F-A104-0585FFFB9AF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3" name="Oval 502">
              <a:extLst>
                <a:ext uri="{FF2B5EF4-FFF2-40B4-BE49-F238E27FC236}">
                  <a16:creationId xmlns:a16="http://schemas.microsoft.com/office/drawing/2014/main" id="{6A0BF3F3-3A09-42CE-9483-114BD01DD96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a:extLst>
                <a:ext uri="{FF2B5EF4-FFF2-40B4-BE49-F238E27FC236}">
                  <a16:creationId xmlns:a16="http://schemas.microsoft.com/office/drawing/2014/main" id="{B233BD5C-DFC7-4EB7-B348-7C9B5B8D0AC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6" name="Rectangle 505">
            <a:extLst>
              <a:ext uri="{FF2B5EF4-FFF2-40B4-BE49-F238E27FC236}">
                <a16:creationId xmlns:a16="http://schemas.microsoft.com/office/drawing/2014/main" id="{A00D2CE1-35C1-46E6-BD59-CEE668BD90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8" name="Group 507">
            <a:extLst>
              <a:ext uri="{FF2B5EF4-FFF2-40B4-BE49-F238E27FC236}">
                <a16:creationId xmlns:a16="http://schemas.microsoft.com/office/drawing/2014/main" id="{A58DCE86-9AE1-46D1-96D6-04B8B3EDF6F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509" name="Straight Connector 508">
              <a:extLst>
                <a:ext uri="{FF2B5EF4-FFF2-40B4-BE49-F238E27FC236}">
                  <a16:creationId xmlns:a16="http://schemas.microsoft.com/office/drawing/2014/main" id="{89B74739-D423-4F25-A976-0A6CD86D1733}"/>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6018E700-FF08-42AA-9237-24E7A74AD380}"/>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46B3488A-8A55-403E-B9C9-75AFA0CF53E1}"/>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15089B9D-BA8D-4A64-B95F-33940D9D6864}"/>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14" name="Rectangle 513">
            <a:extLst>
              <a:ext uri="{FF2B5EF4-FFF2-40B4-BE49-F238E27FC236}">
                <a16:creationId xmlns:a16="http://schemas.microsoft.com/office/drawing/2014/main" id="{E18403B7-F2C7-4C07-8522-21C3191090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6" name="Group 515">
            <a:extLst>
              <a:ext uri="{FF2B5EF4-FFF2-40B4-BE49-F238E27FC236}">
                <a16:creationId xmlns:a16="http://schemas.microsoft.com/office/drawing/2014/main" id="{23B58CC6-A99E-43AF-A467-256F19287FB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17" name="Straight Connector 516">
              <a:extLst>
                <a:ext uri="{FF2B5EF4-FFF2-40B4-BE49-F238E27FC236}">
                  <a16:creationId xmlns:a16="http://schemas.microsoft.com/office/drawing/2014/main" id="{8FE97852-3A18-4317-B17E-8C45174F96F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F9D0BC6E-6D0B-4589-B1BF-372BAA383950}"/>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530B892E-E062-4B0A-B79E-E55D36EC9AEB}"/>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8D1A4DF9-C28A-4C0A-B273-702F0C4880FF}"/>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80" name="Google Shape;480;p70"/>
          <p:cNvSpPr txBox="1"/>
          <p:nvPr/>
        </p:nvSpPr>
        <p:spPr>
          <a:xfrm>
            <a:off x="630936" y="495992"/>
            <a:ext cx="4195140" cy="5638831"/>
          </a:xfrm>
          <a:prstGeom prst="rect">
            <a:avLst/>
          </a:prstGeom>
          <a:noFill/>
        </p:spPr>
        <p:txBody>
          <a:bodyPr spcFirstLastPara="1" vert="horz" lIns="91440" tIns="45720" rIns="91440" bIns="45720" rtlCol="0" anchor="ctr" anchorCtr="0">
            <a:normAutofit/>
          </a:bodyPr>
          <a:lstStyle/>
          <a:p>
            <a:pPr>
              <a:lnSpc>
                <a:spcPct val="90000"/>
              </a:lnSpc>
              <a:spcBef>
                <a:spcPct val="0"/>
              </a:spcBef>
              <a:spcAft>
                <a:spcPts val="600"/>
              </a:spcAft>
              <a:buClr>
                <a:schemeClr val="dk1"/>
              </a:buClr>
              <a:buSzPts val="2400"/>
            </a:pPr>
            <a:endParaRPr lang="en-US" sz="4800" b="1" kern="1200">
              <a:solidFill>
                <a:schemeClr val="tx1"/>
              </a:solidFill>
              <a:latin typeface="+mj-lt"/>
              <a:ea typeface="+mj-ea"/>
              <a:cs typeface="+mj-cs"/>
              <a:sym typeface="Calibri"/>
            </a:endParaRPr>
          </a:p>
          <a:p>
            <a:pPr>
              <a:lnSpc>
                <a:spcPct val="90000"/>
              </a:lnSpc>
              <a:spcBef>
                <a:spcPct val="0"/>
              </a:spcBef>
              <a:spcAft>
                <a:spcPts val="600"/>
              </a:spcAft>
              <a:buClr>
                <a:schemeClr val="dk1"/>
              </a:buClr>
              <a:buSzPts val="2400"/>
            </a:pPr>
            <a:r>
              <a:rPr lang="en-US" sz="4800" b="1" kern="1200">
                <a:solidFill>
                  <a:schemeClr val="tx1"/>
                </a:solidFill>
                <a:latin typeface="+mj-lt"/>
                <a:ea typeface="+mj-ea"/>
                <a:cs typeface="+mj-cs"/>
                <a:sym typeface="Calibri"/>
              </a:rPr>
              <a:t>Tipuri de rezumate</a:t>
            </a:r>
            <a:endParaRPr lang="en-US" sz="4800" kern="1200">
              <a:solidFill>
                <a:schemeClr val="tx1"/>
              </a:solidFill>
              <a:latin typeface="+mj-lt"/>
              <a:ea typeface="+mj-ea"/>
              <a:cs typeface="+mj-cs"/>
              <a:sym typeface="Arial"/>
            </a:endParaRPr>
          </a:p>
        </p:txBody>
      </p:sp>
      <p:sp>
        <p:nvSpPr>
          <p:cNvPr id="482" name="Google Shape;482;p70"/>
          <p:cNvSpPr txBox="1">
            <a:spLocks noGrp="1"/>
          </p:cNvSpPr>
          <p:nvPr>
            <p:ph type="sldNum" idx="12"/>
          </p:nvPr>
        </p:nvSpPr>
        <p:spPr>
          <a:xfrm>
            <a:off x="0" y="6309360"/>
            <a:ext cx="640080" cy="548640"/>
          </a:xfrm>
          <a:prstGeom prst="rect">
            <a:avLst/>
          </a:prstGeom>
        </p:spPr>
        <p:txBody>
          <a:bodyPr spcFirstLastPara="1" vert="horz" lIns="91440" tIns="45720" rIns="91440" bIns="45720" rtlCol="0" anchor="ctr" anchorCtr="0">
            <a:normAutofit/>
          </a:bodyPr>
          <a:lstStyle/>
          <a:p>
            <a:pPr algn="ctr">
              <a:spcAft>
                <a:spcPts val="600"/>
              </a:spcAft>
              <a:buSzPts val="1400"/>
            </a:pPr>
            <a:fld id="{00000000-1234-1234-1234-123412341234}" type="slidenum">
              <a:rPr lang="en-US">
                <a:solidFill>
                  <a:schemeClr val="tx1"/>
                </a:solidFill>
              </a:rPr>
              <a:t>59</a:t>
            </a:fld>
            <a:endParaRPr lang="en-US">
              <a:solidFill>
                <a:schemeClr val="tx1"/>
              </a:solidFill>
            </a:endParaRPr>
          </a:p>
        </p:txBody>
      </p:sp>
      <p:graphicFrame>
        <p:nvGraphicFramePr>
          <p:cNvPr id="507" name="Google Shape;481;p70">
            <a:extLst>
              <a:ext uri="{FF2B5EF4-FFF2-40B4-BE49-F238E27FC236}">
                <a16:creationId xmlns:a16="http://schemas.microsoft.com/office/drawing/2014/main" id="{7D2A5C8B-E5B9-E758-FA81-EE0071BEFDA6}"/>
              </a:ext>
            </a:extLst>
          </p:cNvPr>
          <p:cNvGraphicFramePr/>
          <p:nvPr>
            <p:extLst>
              <p:ext uri="{D42A27DB-BD31-4B8C-83A1-F6EECF244321}">
                <p14:modId xmlns:p14="http://schemas.microsoft.com/office/powerpoint/2010/main" val="3582419370"/>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grpSp>
        <p:nvGrpSpPr>
          <p:cNvPr id="765" name="Google Shape;765;p53"/>
          <p:cNvGrpSpPr/>
          <p:nvPr/>
        </p:nvGrpSpPr>
        <p:grpSpPr>
          <a:xfrm>
            <a:off x="0" y="0"/>
            <a:ext cx="12192000" cy="6858000"/>
            <a:chOff x="0" y="0"/>
            <a:chExt cx="12192000" cy="6858000"/>
          </a:xfrm>
        </p:grpSpPr>
        <p:grpSp>
          <p:nvGrpSpPr>
            <p:cNvPr id="766" name="Google Shape;766;p53"/>
            <p:cNvGrpSpPr/>
            <p:nvPr/>
          </p:nvGrpSpPr>
          <p:grpSpPr>
            <a:xfrm>
              <a:off x="0" y="0"/>
              <a:ext cx="12192000" cy="792480"/>
              <a:chOff x="0" y="0"/>
              <a:chExt cx="12192000" cy="792480"/>
            </a:xfrm>
          </p:grpSpPr>
          <p:sp>
            <p:nvSpPr>
              <p:cNvPr id="768" name="Google Shape;768;p53"/>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769" name="Google Shape;769;p53"/>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770" name="Google Shape;770;p53"/>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72" name="Google Shape;772;p53"/>
          <p:cNvSpPr txBox="1"/>
          <p:nvPr/>
        </p:nvSpPr>
        <p:spPr>
          <a:xfrm>
            <a:off x="994467" y="3100610"/>
            <a:ext cx="7998498"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chemeClr val="dk1"/>
                </a:solidFill>
                <a:latin typeface="Calibri"/>
                <a:ea typeface="Calibri"/>
                <a:cs typeface="Calibri"/>
                <a:sym typeface="Calibri"/>
              </a:rPr>
              <a:t>2. ASCULTAREA EMPATICĂ</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86"/>
        <p:cNvGrpSpPr/>
        <p:nvPr/>
      </p:nvGrpSpPr>
      <p:grpSpPr>
        <a:xfrm>
          <a:off x="0" y="0"/>
          <a:ext cx="0" cy="0"/>
          <a:chOff x="0" y="0"/>
          <a:chExt cx="0" cy="0"/>
        </a:xfrm>
      </p:grpSpPr>
      <p:sp useBgFill="1">
        <p:nvSpPr>
          <p:cNvPr id="511" name="Rectangle 510">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ectangle 511">
            <a:extLst>
              <a:ext uri="{FF2B5EF4-FFF2-40B4-BE49-F238E27FC236}">
                <a16:creationId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ectangle 498">
            <a:extLst>
              <a:ext uri="{FF2B5EF4-FFF2-40B4-BE49-F238E27FC236}">
                <a16:creationId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ectangle 500">
            <a:extLst>
              <a:ext uri="{FF2B5EF4-FFF2-40B4-BE49-F238E27FC236}">
                <a16:creationId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 name="Google Shape;487;p71"/>
          <p:cNvSpPr txBox="1"/>
          <p:nvPr/>
        </p:nvSpPr>
        <p:spPr>
          <a:xfrm>
            <a:off x="1383564" y="348865"/>
            <a:ext cx="9718111" cy="1576446"/>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chemeClr val="dk1"/>
              </a:buClr>
              <a:buSzPts val="2400"/>
            </a:pPr>
            <a:endParaRPr lang="en-US" sz="4000" b="1" kern="1200">
              <a:solidFill>
                <a:srgbClr val="FFFFFF"/>
              </a:solidFill>
              <a:latin typeface="+mj-lt"/>
              <a:ea typeface="+mj-ea"/>
              <a:cs typeface="+mj-cs"/>
              <a:sym typeface="Calibri"/>
            </a:endParaRPr>
          </a:p>
          <a:p>
            <a:pPr>
              <a:lnSpc>
                <a:spcPct val="90000"/>
              </a:lnSpc>
              <a:spcBef>
                <a:spcPct val="0"/>
              </a:spcBef>
              <a:spcAft>
                <a:spcPts val="600"/>
              </a:spcAft>
              <a:buClr>
                <a:schemeClr val="dk1"/>
              </a:buClr>
              <a:buSzPts val="2400"/>
            </a:pPr>
            <a:r>
              <a:rPr lang="en-US" sz="4000" b="1" kern="1200">
                <a:solidFill>
                  <a:srgbClr val="FFFFFF"/>
                </a:solidFill>
                <a:latin typeface="+mj-lt"/>
                <a:ea typeface="+mj-ea"/>
                <a:cs typeface="+mj-cs"/>
                <a:sym typeface="Calibri"/>
              </a:rPr>
              <a:t>Tipuri de rezumate</a:t>
            </a:r>
            <a:endParaRPr lang="en-US" sz="4000" kern="1200">
              <a:solidFill>
                <a:srgbClr val="FFFFFF"/>
              </a:solidFill>
              <a:latin typeface="+mj-lt"/>
              <a:ea typeface="+mj-ea"/>
              <a:cs typeface="+mj-cs"/>
              <a:sym typeface="Arial"/>
            </a:endParaRPr>
          </a:p>
        </p:txBody>
      </p:sp>
      <p:sp>
        <p:nvSpPr>
          <p:cNvPr id="489" name="Google Shape;489;p71"/>
          <p:cNvSpPr txBox="1">
            <a:spLocks noGrp="1"/>
          </p:cNvSpPr>
          <p:nvPr>
            <p:ph type="sldNum" idx="12"/>
          </p:nvPr>
        </p:nvSpPr>
        <p:spPr>
          <a:xfrm>
            <a:off x="11704320" y="6455664"/>
            <a:ext cx="448056" cy="365125"/>
          </a:xfrm>
          <a:prstGeom prst="rect">
            <a:avLst/>
          </a:prstGeom>
        </p:spPr>
        <p:txBody>
          <a:bodyPr spcFirstLastPara="1" vert="horz" lIns="91440" tIns="45720" rIns="91440" bIns="45720" rtlCol="0" anchor="ctr" anchorCtr="0">
            <a:normAutofit/>
          </a:bodyPr>
          <a:lstStyle/>
          <a:p>
            <a:pPr>
              <a:spcAft>
                <a:spcPts val="600"/>
              </a:spcAft>
              <a:buSzPts val="1400"/>
            </a:pPr>
            <a:endParaRPr lang="en-US" sz="1100" dirty="0">
              <a:solidFill>
                <a:schemeClr val="tx1">
                  <a:lumMod val="50000"/>
                  <a:lumOff val="50000"/>
                </a:schemeClr>
              </a:solidFill>
            </a:endParaRPr>
          </a:p>
        </p:txBody>
      </p:sp>
      <p:graphicFrame>
        <p:nvGraphicFramePr>
          <p:cNvPr id="491" name="Google Shape;488;p71">
            <a:extLst>
              <a:ext uri="{FF2B5EF4-FFF2-40B4-BE49-F238E27FC236}">
                <a16:creationId xmlns:a16="http://schemas.microsoft.com/office/drawing/2014/main" id="{72D0F2AD-B451-EE3A-C5AA-0B4FF03C9333}"/>
              </a:ext>
            </a:extLst>
          </p:cNvPr>
          <p:cNvGraphicFramePr/>
          <p:nvPr>
            <p:extLst>
              <p:ext uri="{D42A27DB-BD31-4B8C-83A1-F6EECF244321}">
                <p14:modId xmlns:p14="http://schemas.microsoft.com/office/powerpoint/2010/main" val="102446620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93"/>
        <p:cNvGrpSpPr/>
        <p:nvPr/>
      </p:nvGrpSpPr>
      <p:grpSpPr>
        <a:xfrm>
          <a:off x="0" y="0"/>
          <a:ext cx="0" cy="0"/>
          <a:chOff x="0" y="0"/>
          <a:chExt cx="0" cy="0"/>
        </a:xfrm>
      </p:grpSpPr>
      <p:sp useBgFill="1">
        <p:nvSpPr>
          <p:cNvPr id="501" name="Rectangle 500">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ectangle 502">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ectangle 506">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Google Shape;494;p72"/>
          <p:cNvSpPr txBox="1"/>
          <p:nvPr/>
        </p:nvSpPr>
        <p:spPr>
          <a:xfrm>
            <a:off x="1371599" y="294538"/>
            <a:ext cx="9895951" cy="1033669"/>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chemeClr val="dk1"/>
              </a:buClr>
              <a:buSzPts val="2400"/>
            </a:pPr>
            <a:endParaRPr lang="en-US" sz="2800" b="1" kern="1200">
              <a:solidFill>
                <a:srgbClr val="FFFFFF"/>
              </a:solidFill>
              <a:latin typeface="+mj-lt"/>
              <a:ea typeface="+mj-ea"/>
              <a:cs typeface="+mj-cs"/>
              <a:sym typeface="Calibri"/>
            </a:endParaRPr>
          </a:p>
          <a:p>
            <a:pPr>
              <a:lnSpc>
                <a:spcPct val="90000"/>
              </a:lnSpc>
              <a:spcBef>
                <a:spcPct val="0"/>
              </a:spcBef>
              <a:spcAft>
                <a:spcPts val="600"/>
              </a:spcAft>
              <a:buClr>
                <a:schemeClr val="dk1"/>
              </a:buClr>
              <a:buSzPts val="2400"/>
            </a:pPr>
            <a:r>
              <a:rPr lang="en-US" sz="2800" b="1" kern="1200">
                <a:solidFill>
                  <a:srgbClr val="FFFFFF"/>
                </a:solidFill>
                <a:latin typeface="+mj-lt"/>
                <a:ea typeface="+mj-ea"/>
                <a:cs typeface="+mj-cs"/>
                <a:sym typeface="Calibri"/>
              </a:rPr>
              <a:t>Tipuri de rezumate</a:t>
            </a:r>
            <a:endParaRPr lang="en-US" sz="2800" kern="1200">
              <a:solidFill>
                <a:srgbClr val="FFFFFF"/>
              </a:solidFill>
              <a:latin typeface="+mj-lt"/>
              <a:ea typeface="+mj-ea"/>
              <a:cs typeface="+mj-cs"/>
              <a:sym typeface="Arial"/>
            </a:endParaRPr>
          </a:p>
        </p:txBody>
      </p:sp>
      <p:sp>
        <p:nvSpPr>
          <p:cNvPr id="510" name="Google Shape;495;p72"/>
          <p:cNvSpPr txBox="1"/>
          <p:nvPr/>
        </p:nvSpPr>
        <p:spPr>
          <a:xfrm>
            <a:off x="1371599" y="2318197"/>
            <a:ext cx="9724031" cy="3683358"/>
          </a:xfrm>
          <a:prstGeom prst="rect">
            <a:avLst/>
          </a:prstGeom>
        </p:spPr>
        <p:txBody>
          <a:bodyPr spcFirstLastPara="1" vert="horz" lIns="91440" tIns="45720" rIns="91440" bIns="45720" rtlCol="0" anchor="ctr" anchorCtr="0">
            <a:normAutofit fontScale="85000" lnSpcReduction="10000"/>
          </a:bodyPr>
          <a:lstStyle/>
          <a:p>
            <a:pPr marL="8466" indent="-228600">
              <a:lnSpc>
                <a:spcPct val="90000"/>
              </a:lnSpc>
              <a:spcAft>
                <a:spcPts val="600"/>
              </a:spcAft>
              <a:buClr>
                <a:srgbClr val="1CABE3"/>
              </a:buClr>
              <a:buSzPts val="2100"/>
              <a:buFont typeface="Arial" panose="020B0604020202020204" pitchFamily="34" charset="0"/>
              <a:buChar char="•"/>
            </a:pPr>
            <a:r>
              <a:rPr lang="en-US" sz="2000" b="1" dirty="0">
                <a:sym typeface="Calibri"/>
              </a:rPr>
              <a:t>Rezumatele de tranziție </a:t>
            </a:r>
            <a:r>
              <a:rPr lang="en-US" sz="2000" dirty="0">
                <a:sym typeface="Calibri"/>
              </a:rPr>
              <a:t>sunt utilizate ca încheiere la sfârșitul unei sesiuni sau la un moment de tranziție în conversație de la un subiect la altul. Este util să oferiți un rezumat substanțial până la sfârșitul primei sesiuni.</a:t>
            </a:r>
            <a:endParaRPr lang="en-US" sz="2000" dirty="0">
              <a:sym typeface="Arial"/>
            </a:endParaRPr>
          </a:p>
          <a:p>
            <a:pPr marL="338658" indent="-228600">
              <a:lnSpc>
                <a:spcPct val="90000"/>
              </a:lnSpc>
              <a:spcAft>
                <a:spcPts val="600"/>
              </a:spcAft>
              <a:buClr>
                <a:srgbClr val="1CABE3"/>
              </a:buClr>
              <a:buSzPts val="2100"/>
              <a:buFont typeface="Arial" panose="020B0604020202020204" pitchFamily="34" charset="0"/>
              <a:buChar char="•"/>
            </a:pPr>
            <a:endParaRPr lang="en-US" sz="2000" b="1" dirty="0">
              <a:sym typeface="Calibri"/>
            </a:endParaRPr>
          </a:p>
          <a:p>
            <a:pPr indent="-228600">
              <a:lnSpc>
                <a:spcPct val="90000"/>
              </a:lnSpc>
              <a:spcAft>
                <a:spcPts val="600"/>
              </a:spcAft>
              <a:buClr>
                <a:srgbClr val="1CABE3"/>
              </a:buClr>
              <a:buSzPts val="2100"/>
              <a:buFont typeface="Arial" panose="020B0604020202020204" pitchFamily="34" charset="0"/>
              <a:buChar char="•"/>
            </a:pPr>
            <a:r>
              <a:rPr lang="en-US" sz="2000" b="1" dirty="0">
                <a:sym typeface="Calibri"/>
              </a:rPr>
              <a:t>Exemplu: </a:t>
            </a:r>
            <a:r>
              <a:rPr lang="en-US" sz="2000" i="1" dirty="0">
                <a:sym typeface="Calibri"/>
              </a:rPr>
              <a:t>"Timpul nostru se scurge și aș dori să încerc să pun cap la cap ceea ce ați spus până acum, astfel încât să putem vedea unde ne aflăm și încotro ne îndreptăm. Anunțați-mă dacă mi-a scăpat ceva important pe care l-am abordat. Ați venit pentru că... Ați fost foarte </a:t>
            </a:r>
            <a:r>
              <a:rPr lang="en-US" sz="2000" i="1" dirty="0" err="1">
                <a:sym typeface="Calibri"/>
              </a:rPr>
              <a:t>deschis</a:t>
            </a:r>
            <a:r>
              <a:rPr lang="en-US" sz="2000" i="1" dirty="0">
                <a:sym typeface="Calibri"/>
              </a:rPr>
              <a:t> </a:t>
            </a:r>
            <a:r>
              <a:rPr lang="en-US" sz="2000" i="1" dirty="0" err="1">
                <a:sym typeface="Calibri"/>
              </a:rPr>
              <a:t>în</a:t>
            </a:r>
            <a:r>
              <a:rPr lang="ro-MD" sz="2000" i="1" dirty="0">
                <a:sym typeface="Calibri"/>
              </a:rPr>
              <a:t> descrierea</a:t>
            </a:r>
            <a:r>
              <a:rPr lang="en-US" sz="2000" i="1" dirty="0">
                <a:sym typeface="Calibri"/>
              </a:rPr>
              <a:t> acestui subiect și apreciez asta. V-am întrebat despre... Ați menționat... Te-ai simțit .... Ați spus că ... Vă simțiți ca și cum ... Credeți că acest lucru ar putea fi legat de ... Am vorbit despre ... De asemenea, v-ați îngrijorat că .... În același timp, ați ... Nu sunteți sigur cum ați putea face față ... și, prin urmare, nu sunteți sigur ce să faceți în acest moment. Este acesta un rezumat corect până acum? Mi-a scăpat ceva?"</a:t>
            </a:r>
            <a:endParaRPr lang="en-US" sz="2000" dirty="0">
              <a:sym typeface="Arial"/>
            </a:endParaRPr>
          </a:p>
        </p:txBody>
      </p:sp>
      <p:sp>
        <p:nvSpPr>
          <p:cNvPr id="496" name="Google Shape;496;p72"/>
          <p:cNvSpPr txBox="1">
            <a:spLocks noGrp="1"/>
          </p:cNvSpPr>
          <p:nvPr>
            <p:ph type="sldNum" idx="12"/>
          </p:nvPr>
        </p:nvSpPr>
        <p:spPr>
          <a:xfrm>
            <a:off x="11704320" y="6455431"/>
            <a:ext cx="445913" cy="365125"/>
          </a:xfrm>
          <a:prstGeom prst="rect">
            <a:avLst/>
          </a:prstGeom>
        </p:spPr>
        <p:txBody>
          <a:bodyPr spcFirstLastPara="1" vert="horz" lIns="91440" tIns="45720" rIns="91440" bIns="45720" rtlCol="0" anchor="ctr" anchorCtr="0">
            <a:normAutofit/>
          </a:bodyPr>
          <a:lstStyle/>
          <a:p>
            <a:pPr>
              <a:spcAft>
                <a:spcPts val="600"/>
              </a:spcAft>
              <a:buSzPts val="1400"/>
            </a:pPr>
            <a:endParaRPr lang="en-US" sz="11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0"/>
        <p:cNvGrpSpPr/>
        <p:nvPr/>
      </p:nvGrpSpPr>
      <p:grpSpPr>
        <a:xfrm>
          <a:off x="0" y="0"/>
          <a:ext cx="0" cy="0"/>
          <a:chOff x="0" y="0"/>
          <a:chExt cx="0" cy="0"/>
        </a:xfrm>
      </p:grpSpPr>
      <p:sp>
        <p:nvSpPr>
          <p:cNvPr id="526" name="Rectangle 525">
            <a:extLst>
              <a:ext uri="{FF2B5EF4-FFF2-40B4-BE49-F238E27FC236}">
                <a16:creationId xmlns:a16="http://schemas.microsoft.com/office/drawing/2014/main" id="{70DFC902-7D23-471A-B557-B6B6917D7A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1"/>
            <a:ext cx="12191990" cy="16886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Google Shape;501;p73"/>
          <p:cNvSpPr txBox="1"/>
          <p:nvPr/>
        </p:nvSpPr>
        <p:spPr>
          <a:xfrm>
            <a:off x="1156851" y="637762"/>
            <a:ext cx="9888496" cy="900131"/>
          </a:xfrm>
          <a:prstGeom prst="rect">
            <a:avLst/>
          </a:prstGeom>
        </p:spPr>
        <p:txBody>
          <a:bodyPr spcFirstLastPara="1" vert="horz" lIns="91440" tIns="45720" rIns="91440" bIns="45720" rtlCol="0" anchor="t" anchorCtr="0">
            <a:normAutofit/>
          </a:bodyPr>
          <a:lstStyle/>
          <a:p>
            <a:pPr>
              <a:lnSpc>
                <a:spcPct val="90000"/>
              </a:lnSpc>
              <a:spcBef>
                <a:spcPct val="0"/>
              </a:spcBef>
              <a:spcAft>
                <a:spcPts val="600"/>
              </a:spcAft>
              <a:buClr>
                <a:schemeClr val="dk1"/>
              </a:buClr>
              <a:buSzPts val="2400"/>
            </a:pPr>
            <a:endParaRPr lang="en-US" sz="2200" b="1" kern="1200">
              <a:solidFill>
                <a:schemeClr val="bg1"/>
              </a:solidFill>
              <a:latin typeface="+mj-lt"/>
              <a:ea typeface="+mj-ea"/>
              <a:cs typeface="+mj-cs"/>
              <a:sym typeface="Calibri"/>
            </a:endParaRPr>
          </a:p>
          <a:p>
            <a:pPr>
              <a:lnSpc>
                <a:spcPct val="90000"/>
              </a:lnSpc>
              <a:spcBef>
                <a:spcPct val="0"/>
              </a:spcBef>
              <a:spcAft>
                <a:spcPts val="600"/>
              </a:spcAft>
              <a:buClr>
                <a:schemeClr val="dk1"/>
              </a:buClr>
              <a:buSzPts val="2400"/>
            </a:pPr>
            <a:r>
              <a:rPr lang="en-US" sz="2200" b="1" kern="1200">
                <a:solidFill>
                  <a:schemeClr val="bg1"/>
                </a:solidFill>
                <a:latin typeface="+mj-lt"/>
                <a:ea typeface="+mj-ea"/>
                <a:cs typeface="+mj-cs"/>
                <a:sym typeface="Calibri"/>
              </a:rPr>
              <a:t>Cadrul de bază pentru oferirea rezumatelor</a:t>
            </a:r>
            <a:endParaRPr lang="en-US" sz="2200" kern="1200">
              <a:solidFill>
                <a:schemeClr val="bg1"/>
              </a:solidFill>
              <a:latin typeface="+mj-lt"/>
              <a:ea typeface="+mj-ea"/>
              <a:cs typeface="+mj-cs"/>
              <a:sym typeface="Arial"/>
            </a:endParaRPr>
          </a:p>
        </p:txBody>
      </p:sp>
      <p:sp>
        <p:nvSpPr>
          <p:cNvPr id="527" name="Rectangle 526">
            <a:extLst>
              <a:ext uri="{FF2B5EF4-FFF2-40B4-BE49-F238E27FC236}">
                <a16:creationId xmlns:a16="http://schemas.microsoft.com/office/drawing/2014/main" id="{A55D5633-D557-4DCA-982C-FF36EB7A1C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215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Google Shape;503;p73"/>
          <p:cNvSpPr txBox="1">
            <a:spLocks noGrp="1"/>
          </p:cNvSpPr>
          <p:nvPr>
            <p:ph type="sldNum" idx="12"/>
          </p:nvPr>
        </p:nvSpPr>
        <p:spPr>
          <a:xfrm>
            <a:off x="160867" y="3246439"/>
            <a:ext cx="672957" cy="343768"/>
          </a:xfrm>
          <a:prstGeom prst="rect">
            <a:avLst/>
          </a:prstGeom>
        </p:spPr>
        <p:txBody>
          <a:bodyPr spcFirstLastPara="1" vert="horz" lIns="91440" tIns="45720" rIns="91440" bIns="45720" rtlCol="0" anchor="ctr" anchorCtr="0">
            <a:normAutofit/>
          </a:bodyPr>
          <a:lstStyle/>
          <a:p>
            <a:pPr algn="ctr">
              <a:lnSpc>
                <a:spcPct val="90000"/>
              </a:lnSpc>
              <a:spcAft>
                <a:spcPts val="600"/>
              </a:spcAft>
              <a:buSzPts val="1400"/>
            </a:pPr>
            <a:endParaRPr lang="en-US" dirty="0">
              <a:solidFill>
                <a:schemeClr val="tx1"/>
              </a:solidFill>
            </a:endParaRPr>
          </a:p>
        </p:txBody>
      </p:sp>
      <p:graphicFrame>
        <p:nvGraphicFramePr>
          <p:cNvPr id="528" name="Google Shape;502;p73">
            <a:extLst>
              <a:ext uri="{FF2B5EF4-FFF2-40B4-BE49-F238E27FC236}">
                <a16:creationId xmlns:a16="http://schemas.microsoft.com/office/drawing/2014/main" id="{41545058-CC46-1FF2-7D68-DA3E9B15440C}"/>
              </a:ext>
            </a:extLst>
          </p:cNvPr>
          <p:cNvGraphicFramePr/>
          <p:nvPr>
            <p:extLst>
              <p:ext uri="{D42A27DB-BD31-4B8C-83A1-F6EECF244321}">
                <p14:modId xmlns:p14="http://schemas.microsoft.com/office/powerpoint/2010/main" val="2499813966"/>
              </p:ext>
            </p:extLst>
          </p:nvPr>
        </p:nvGraphicFramePr>
        <p:xfrm>
          <a:off x="1155558" y="2261336"/>
          <a:ext cx="9889789" cy="3907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grpSp>
        <p:nvGrpSpPr>
          <p:cNvPr id="777" name="Google Shape;777;p54"/>
          <p:cNvGrpSpPr/>
          <p:nvPr/>
        </p:nvGrpSpPr>
        <p:grpSpPr>
          <a:xfrm>
            <a:off x="0" y="0"/>
            <a:ext cx="12192000" cy="6858000"/>
            <a:chOff x="0" y="0"/>
            <a:chExt cx="12192000" cy="6858000"/>
          </a:xfrm>
        </p:grpSpPr>
        <p:grpSp>
          <p:nvGrpSpPr>
            <p:cNvPr id="778" name="Google Shape;778;p54"/>
            <p:cNvGrpSpPr/>
            <p:nvPr/>
          </p:nvGrpSpPr>
          <p:grpSpPr>
            <a:xfrm>
              <a:off x="0" y="0"/>
              <a:ext cx="12192000" cy="792480"/>
              <a:chOff x="0" y="0"/>
              <a:chExt cx="12192000" cy="792480"/>
            </a:xfrm>
          </p:grpSpPr>
          <p:sp>
            <p:nvSpPr>
              <p:cNvPr id="780" name="Google Shape;780;p54"/>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781" name="Google Shape;781;p54"/>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782" name="Google Shape;782;p54"/>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84" name="Google Shape;784;p54"/>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Empatia</a:t>
            </a:r>
            <a:endParaRPr sz="1400" b="0" i="0" u="none" strike="noStrike" cap="none">
              <a:solidFill>
                <a:srgbClr val="000000"/>
              </a:solidFill>
              <a:latin typeface="Arial"/>
              <a:ea typeface="Arial"/>
              <a:cs typeface="Arial"/>
              <a:sym typeface="Arial"/>
            </a:endParaRPr>
          </a:p>
        </p:txBody>
      </p:sp>
      <p:sp>
        <p:nvSpPr>
          <p:cNvPr id="785" name="Google Shape;785;p54"/>
          <p:cNvSpPr txBox="1"/>
          <p:nvPr/>
        </p:nvSpPr>
        <p:spPr>
          <a:xfrm>
            <a:off x="1132112" y="2181925"/>
            <a:ext cx="9927773" cy="324988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1" u="none" strike="noStrike" cap="none">
                <a:solidFill>
                  <a:schemeClr val="dk1"/>
                </a:solidFill>
                <a:latin typeface="Calibri"/>
                <a:ea typeface="Calibri"/>
                <a:cs typeface="Calibri"/>
                <a:sym typeface="Calibri"/>
              </a:rPr>
              <a:t>"Empatia este efortul celui care ascultă de a-l auzi pe celălalt profund, precis și fără a-l judeca. Empatia implică o ascultare reflexivă abilă care clarifică și amplifică propria experiență și semnificație a persoanei, fără a impune propriul material al ascultătorului."</a:t>
            </a:r>
            <a:r>
              <a:rPr lang="en-US" sz="2400" b="0" i="0" u="none" strike="noStrike" cap="none">
                <a:solidFill>
                  <a:schemeClr val="dk1"/>
                </a:solidFill>
                <a:latin typeface="Calibri"/>
                <a:ea typeface="Calibri"/>
                <a:cs typeface="Calibri"/>
                <a:sym typeface="Calibri"/>
              </a:rPr>
              <a:t/>
            </a:r>
            <a:br>
              <a:rPr lang="en-US" sz="2400" b="0" i="0" u="none" strike="noStrike" cap="none">
                <a:solidFill>
                  <a:schemeClr val="dk1"/>
                </a:solidFill>
                <a:latin typeface="Calibri"/>
                <a:ea typeface="Calibri"/>
                <a:cs typeface="Calibri"/>
                <a:sym typeface="Calibri"/>
              </a:rPr>
            </a:br>
            <a:endParaRPr sz="2400" b="0" i="0" u="none" strike="noStrike" cap="none">
              <a:solidFill>
                <a:schemeClr val="dk1"/>
              </a:solidFill>
              <a:latin typeface="Calibri"/>
              <a:ea typeface="Calibri"/>
              <a:cs typeface="Calibri"/>
              <a:sym typeface="Calibri"/>
            </a:endParaRPr>
          </a:p>
          <a:p>
            <a:pPr marL="0" marR="0" lvl="0" indent="0" algn="r" rtl="0">
              <a:lnSpc>
                <a:spcPct val="90000"/>
              </a:lnSpc>
              <a:spcBef>
                <a:spcPts val="0"/>
              </a:spcBef>
              <a:spcAft>
                <a:spcPts val="0"/>
              </a:spcAft>
              <a:buClr>
                <a:schemeClr val="dk1"/>
              </a:buClr>
              <a:buSzPts val="2800"/>
              <a:buFont typeface="Arial"/>
              <a:buNone/>
            </a:pPr>
            <a:r>
              <a:rPr lang="en-US" sz="2400" b="0" i="0" u="none" strike="noStrike" cap="none">
                <a:solidFill>
                  <a:srgbClr val="1CABE3"/>
                </a:solidFill>
                <a:latin typeface="Calibri"/>
                <a:ea typeface="Calibri"/>
                <a:cs typeface="Calibri"/>
                <a:sym typeface="Calibri"/>
              </a:rPr>
              <a:t>- Carl Rogers (1951)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grpSp>
        <p:nvGrpSpPr>
          <p:cNvPr id="790" name="Google Shape;790;p55"/>
          <p:cNvGrpSpPr/>
          <p:nvPr/>
        </p:nvGrpSpPr>
        <p:grpSpPr>
          <a:xfrm>
            <a:off x="0" y="0"/>
            <a:ext cx="12192000" cy="6858000"/>
            <a:chOff x="0" y="0"/>
            <a:chExt cx="12192000" cy="6858000"/>
          </a:xfrm>
        </p:grpSpPr>
        <p:grpSp>
          <p:nvGrpSpPr>
            <p:cNvPr id="791" name="Google Shape;791;p55"/>
            <p:cNvGrpSpPr/>
            <p:nvPr/>
          </p:nvGrpSpPr>
          <p:grpSpPr>
            <a:xfrm>
              <a:off x="0" y="0"/>
              <a:ext cx="12192000" cy="792480"/>
              <a:chOff x="0" y="0"/>
              <a:chExt cx="12192000" cy="792480"/>
            </a:xfrm>
          </p:grpSpPr>
          <p:sp>
            <p:nvSpPr>
              <p:cNvPr id="793" name="Google Shape;793;p55"/>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794" name="Google Shape;794;p55"/>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795" name="Google Shape;795;p55"/>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97" name="Google Shape;797;p55"/>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Empatia</a:t>
            </a:r>
            <a:endParaRPr sz="1400" b="0" i="0" u="none" strike="noStrike" cap="none">
              <a:solidFill>
                <a:srgbClr val="000000"/>
              </a:solidFill>
              <a:latin typeface="Arial"/>
              <a:ea typeface="Arial"/>
              <a:cs typeface="Arial"/>
              <a:sym typeface="Arial"/>
            </a:endParaRPr>
          </a:p>
        </p:txBody>
      </p:sp>
      <p:sp>
        <p:nvSpPr>
          <p:cNvPr id="798" name="Google Shape;798;p55"/>
          <p:cNvSpPr txBox="1"/>
          <p:nvPr/>
        </p:nvSpPr>
        <p:spPr>
          <a:xfrm>
            <a:off x="1010963" y="2044697"/>
            <a:ext cx="3976692" cy="378279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dirty="0">
                <a:solidFill>
                  <a:schemeClr val="dk1"/>
                </a:solidFill>
                <a:latin typeface="Calibri"/>
                <a:ea typeface="Calibri"/>
                <a:cs typeface="Calibri"/>
                <a:sym typeface="Calibri"/>
              </a:rPr>
              <a:t>Experimentați sentimentele și gândurile celorlalți, rămânând în același timp obiectivi - punându-vă în locul cuiva.</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dirty="0">
                <a:solidFill>
                  <a:schemeClr val="dk1"/>
                </a:solidFill>
                <a:latin typeface="Calibri"/>
                <a:ea typeface="Calibri"/>
                <a:cs typeface="Calibri"/>
                <a:sym typeface="Calibri"/>
              </a:rPr>
              <a:t>Empatia nu trebuie confundată cu simpatia.</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dirty="0">
                <a:solidFill>
                  <a:schemeClr val="dk1"/>
                </a:solidFill>
                <a:latin typeface="Calibri"/>
                <a:ea typeface="Calibri"/>
                <a:cs typeface="Calibri"/>
                <a:sym typeface="Calibri"/>
              </a:rPr>
              <a:t>Empatia este esența unei bune ascultări.</a:t>
            </a:r>
            <a:endParaRPr sz="1400" b="0" i="0" u="none" strike="noStrike" cap="none" dirty="0">
              <a:solidFill>
                <a:srgbClr val="000000"/>
              </a:solidFill>
              <a:latin typeface="Arial"/>
              <a:ea typeface="Arial"/>
              <a:cs typeface="Arial"/>
              <a:sym typeface="Arial"/>
            </a:endParaRPr>
          </a:p>
        </p:txBody>
      </p:sp>
      <p:pic>
        <p:nvPicPr>
          <p:cNvPr id="3" name="Picture 2" descr="A close-up of a couple of people&#10;&#10;Description automatically generated">
            <a:extLst>
              <a:ext uri="{FF2B5EF4-FFF2-40B4-BE49-F238E27FC236}">
                <a16:creationId xmlns:a16="http://schemas.microsoft.com/office/drawing/2014/main" id="{5E272AEB-264E-DD78-3727-52C0DF35F812}"/>
              </a:ext>
            </a:extLst>
          </p:cNvPr>
          <p:cNvPicPr>
            <a:picLocks noChangeAspect="1"/>
          </p:cNvPicPr>
          <p:nvPr/>
        </p:nvPicPr>
        <p:blipFill>
          <a:blip r:embed="rId3"/>
          <a:stretch>
            <a:fillRect/>
          </a:stretch>
        </p:blipFill>
        <p:spPr>
          <a:xfrm>
            <a:off x="5606215" y="2133600"/>
            <a:ext cx="5574822" cy="28627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grpSp>
        <p:nvGrpSpPr>
          <p:cNvPr id="843" name="Google Shape;843;p59"/>
          <p:cNvGrpSpPr/>
          <p:nvPr/>
        </p:nvGrpSpPr>
        <p:grpSpPr>
          <a:xfrm>
            <a:off x="0" y="0"/>
            <a:ext cx="12192000" cy="6858000"/>
            <a:chOff x="0" y="0"/>
            <a:chExt cx="12192000" cy="6858000"/>
          </a:xfrm>
        </p:grpSpPr>
        <p:grpSp>
          <p:nvGrpSpPr>
            <p:cNvPr id="844" name="Google Shape;844;p59"/>
            <p:cNvGrpSpPr/>
            <p:nvPr/>
          </p:nvGrpSpPr>
          <p:grpSpPr>
            <a:xfrm>
              <a:off x="0" y="0"/>
              <a:ext cx="12192000" cy="792480"/>
              <a:chOff x="0" y="0"/>
              <a:chExt cx="12192000" cy="792480"/>
            </a:xfrm>
          </p:grpSpPr>
          <p:sp>
            <p:nvSpPr>
              <p:cNvPr id="846" name="Google Shape;846;p59"/>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847" name="Google Shape;847;p59"/>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848" name="Google Shape;848;p59"/>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50" name="Google Shape;850;p59"/>
          <p:cNvSpPr txBox="1"/>
          <p:nvPr/>
        </p:nvSpPr>
        <p:spPr>
          <a:xfrm>
            <a:off x="1010965" y="1211066"/>
            <a:ext cx="10048919"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a:solidFill>
                  <a:srgbClr val="1CABE3"/>
                </a:solidFill>
                <a:latin typeface="Calibri"/>
                <a:ea typeface="Calibri"/>
                <a:cs typeface="Calibri"/>
                <a:sym typeface="Calibri"/>
              </a:rPr>
              <a:t>Ascultarea empatică</a:t>
            </a:r>
            <a:endParaRPr sz="1400" b="0" i="0" u="none" strike="noStrike" cap="none">
              <a:solidFill>
                <a:srgbClr val="000000"/>
              </a:solidFill>
              <a:latin typeface="Arial"/>
              <a:ea typeface="Arial"/>
              <a:cs typeface="Arial"/>
              <a:sym typeface="Arial"/>
            </a:endParaRPr>
          </a:p>
        </p:txBody>
      </p:sp>
      <p:sp>
        <p:nvSpPr>
          <p:cNvPr id="851" name="Google Shape;851;p59"/>
          <p:cNvSpPr txBox="1"/>
          <p:nvPr/>
        </p:nvSpPr>
        <p:spPr>
          <a:xfrm>
            <a:off x="1032872" y="2356075"/>
            <a:ext cx="5640883" cy="386730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dirty="0">
                <a:solidFill>
                  <a:schemeClr val="dk1"/>
                </a:solidFill>
                <a:latin typeface="Calibri"/>
                <a:ea typeface="Calibri"/>
                <a:cs typeface="Calibri"/>
                <a:sym typeface="Calibri"/>
              </a:rPr>
              <a:t>Ascultarea empatică este transmisă atunci când sentimentele cuiva sunt reflectate în persoana respectivă.</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dirty="0">
                <a:solidFill>
                  <a:schemeClr val="dk1"/>
                </a:solidFill>
                <a:latin typeface="Calibri"/>
                <a:ea typeface="Calibri"/>
                <a:cs typeface="Calibri"/>
                <a:sym typeface="Calibri"/>
              </a:rPr>
              <a:t>Atunci când un </a:t>
            </a:r>
            <a:r>
              <a:rPr lang="en-US" sz="2400" dirty="0">
                <a:solidFill>
                  <a:schemeClr val="dk1"/>
                </a:solidFill>
                <a:latin typeface="Calibri"/>
                <a:ea typeface="Calibri"/>
                <a:cs typeface="Calibri"/>
                <a:sym typeface="Calibri"/>
              </a:rPr>
              <a:t>asistent </a:t>
            </a:r>
            <a:r>
              <a:rPr lang="en-US" sz="2400" b="0" i="0" u="none" strike="noStrike" cap="none" dirty="0">
                <a:solidFill>
                  <a:schemeClr val="dk1"/>
                </a:solidFill>
                <a:latin typeface="Calibri"/>
                <a:ea typeface="Calibri"/>
                <a:cs typeface="Calibri"/>
                <a:sym typeface="Calibri"/>
              </a:rPr>
              <a:t>social poate </a:t>
            </a:r>
            <a:r>
              <a:rPr lang="en-US" sz="2400" b="0" i="0" u="none" strike="noStrike" cap="none" dirty="0" err="1">
                <a:solidFill>
                  <a:schemeClr val="dk1"/>
                </a:solidFill>
                <a:latin typeface="Calibri"/>
                <a:ea typeface="Calibri"/>
                <a:cs typeface="Calibri"/>
                <a:sym typeface="Calibri"/>
              </a:rPr>
              <a:t>comunica</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beneficiarilor </a:t>
            </a:r>
            <a:r>
              <a:rPr lang="en-US" sz="2400" b="0" i="0" u="none" strike="noStrike" cap="none" dirty="0" err="1">
                <a:solidFill>
                  <a:schemeClr val="dk1"/>
                </a:solidFill>
                <a:latin typeface="Calibri"/>
                <a:ea typeface="Calibri"/>
                <a:cs typeface="Calibri"/>
                <a:sym typeface="Calibri"/>
              </a:rPr>
              <a:t>înțelegerea</a:t>
            </a:r>
            <a:r>
              <a:rPr lang="en-US" sz="2400" b="0" i="0" u="none" strike="noStrike" cap="none" dirty="0">
                <a:solidFill>
                  <a:schemeClr val="dk1"/>
                </a:solidFill>
                <a:latin typeface="Calibri"/>
                <a:ea typeface="Calibri"/>
                <a:cs typeface="Calibri"/>
                <a:sym typeface="Calibri"/>
              </a:rPr>
              <a:t> gândurilor și </a:t>
            </a:r>
            <a:r>
              <a:rPr lang="en-US" sz="2400" b="0" i="0" u="none" strike="noStrike" cap="none" dirty="0" err="1">
                <a:solidFill>
                  <a:schemeClr val="dk1"/>
                </a:solidFill>
                <a:latin typeface="Calibri"/>
                <a:ea typeface="Calibri"/>
                <a:cs typeface="Calibri"/>
                <a:sym typeface="Calibri"/>
              </a:rPr>
              <a:t>sentimentelor</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beneficiarului</a:t>
            </a:r>
            <a:r>
              <a:rPr lang="en-US" sz="2400" b="0" i="0" u="none" strike="noStrike" cap="none" dirty="0">
                <a:solidFill>
                  <a:schemeClr val="dk1"/>
                </a:solidFill>
                <a:latin typeface="Calibri"/>
                <a:ea typeface="Calibri"/>
                <a:cs typeface="Calibri"/>
                <a:sym typeface="Calibri"/>
              </a:rPr>
              <a:t> pentru a-l ajuta să se înțeleagă </a:t>
            </a:r>
            <a:r>
              <a:rPr lang="en-US" sz="2400" b="0" i="0" u="none" strike="noStrike" cap="none" dirty="0" err="1">
                <a:solidFill>
                  <a:schemeClr val="dk1"/>
                </a:solidFill>
                <a:latin typeface="Calibri"/>
                <a:ea typeface="Calibri"/>
                <a:cs typeface="Calibri"/>
                <a:sym typeface="Calibri"/>
              </a:rPr>
              <a:t>mai</a:t>
            </a:r>
            <a:r>
              <a:rPr lang="en-US" sz="2400" b="0" i="0" u="none" strike="noStrike" cap="none" dirty="0">
                <a:solidFill>
                  <a:schemeClr val="dk1"/>
                </a:solidFill>
                <a:latin typeface="Calibri"/>
                <a:ea typeface="Calibri"/>
                <a:cs typeface="Calibri"/>
                <a:sym typeface="Calibri"/>
              </a:rPr>
              <a:t> </a:t>
            </a:r>
            <a:r>
              <a:rPr lang="en-US" sz="2400" b="0" i="0" u="none" strike="noStrike" cap="none" dirty="0" smtClean="0">
                <a:solidFill>
                  <a:schemeClr val="dk1"/>
                </a:solidFill>
                <a:latin typeface="Calibri"/>
                <a:ea typeface="Calibri"/>
                <a:cs typeface="Calibri"/>
                <a:sym typeface="Calibri"/>
              </a:rPr>
              <a:t>bine.</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dirty="0">
                <a:solidFill>
                  <a:schemeClr val="dk1"/>
                </a:solidFill>
                <a:latin typeface="Calibri"/>
                <a:ea typeface="Calibri"/>
                <a:cs typeface="Calibri"/>
                <a:sym typeface="Calibri"/>
              </a:rPr>
              <a:t>Astfel, </a:t>
            </a:r>
            <a:r>
              <a:rPr lang="ro-MD" sz="2400" dirty="0">
                <a:solidFill>
                  <a:schemeClr val="dk1"/>
                </a:solidFill>
                <a:latin typeface="Calibri"/>
                <a:ea typeface="Calibri"/>
                <a:cs typeface="Calibri"/>
                <a:sym typeface="Calibri"/>
              </a:rPr>
              <a:t>beneficiarul</a:t>
            </a:r>
            <a:r>
              <a:rPr lang="en-US" sz="2400" b="0" i="0" u="none" strike="noStrike" cap="none" dirty="0">
                <a:solidFill>
                  <a:schemeClr val="dk1"/>
                </a:solidFill>
                <a:latin typeface="Calibri"/>
                <a:ea typeface="Calibri"/>
                <a:cs typeface="Calibri"/>
                <a:sym typeface="Calibri"/>
              </a:rPr>
              <a:t> se simte auzit și înțeles, </a:t>
            </a:r>
            <a:r>
              <a:rPr lang="en-US" sz="2400" b="0" i="0" u="none" strike="noStrike" cap="none" dirty="0" err="1">
                <a:solidFill>
                  <a:schemeClr val="dk1"/>
                </a:solidFill>
                <a:latin typeface="Calibri"/>
                <a:ea typeface="Calibri"/>
                <a:cs typeface="Calibri"/>
                <a:sym typeface="Calibri"/>
              </a:rPr>
              <a:t>iar</a:t>
            </a:r>
            <a:r>
              <a:rPr lang="en-US" sz="2400" b="0" i="0" u="none" strike="noStrike" cap="none" dirty="0">
                <a:solidFill>
                  <a:schemeClr val="dk1"/>
                </a:solidFill>
                <a:latin typeface="Calibri"/>
                <a:ea typeface="Calibri"/>
                <a:cs typeface="Calibri"/>
                <a:sym typeface="Calibri"/>
              </a:rPr>
              <a:t> </a:t>
            </a:r>
            <a:r>
              <a:rPr lang="ro-MD" sz="2400" dirty="0">
                <a:solidFill>
                  <a:schemeClr val="dk1"/>
                </a:solidFill>
                <a:latin typeface="Calibri"/>
                <a:ea typeface="Calibri"/>
                <a:cs typeface="Calibri"/>
                <a:sym typeface="Calibri"/>
              </a:rPr>
              <a:t>asistentul social</a:t>
            </a:r>
            <a:r>
              <a:rPr lang="en-US" sz="2400" b="0" i="0" u="none" strike="noStrike" cap="none" dirty="0">
                <a:solidFill>
                  <a:schemeClr val="dk1"/>
                </a:solidFill>
                <a:latin typeface="Calibri"/>
                <a:ea typeface="Calibri"/>
                <a:cs typeface="Calibri"/>
                <a:sym typeface="Calibri"/>
              </a:rPr>
              <a:t> ascultă și înțelege.</a:t>
            </a:r>
            <a:endParaRPr sz="1400" b="0" i="0" u="none" strike="noStrike" cap="none" dirty="0">
              <a:solidFill>
                <a:srgbClr val="000000"/>
              </a:solidFill>
              <a:latin typeface="Arial"/>
              <a:ea typeface="Arial"/>
              <a:cs typeface="Arial"/>
              <a:sym typeface="Arial"/>
            </a:endParaRPr>
          </a:p>
        </p:txBody>
      </p:sp>
      <p:pic>
        <p:nvPicPr>
          <p:cNvPr id="852" name="Google Shape;852;p59"/>
          <p:cNvPicPr preferRelativeResize="0"/>
          <p:nvPr/>
        </p:nvPicPr>
        <p:blipFill rotWithShape="1">
          <a:blip r:embed="rId3">
            <a:alphaModFix/>
          </a:blip>
          <a:srcRect/>
          <a:stretch/>
        </p:blipFill>
        <p:spPr>
          <a:xfrm>
            <a:off x="6904370" y="2356075"/>
            <a:ext cx="5287630" cy="361321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y 3_Session 1 &amp; 3" id="{92DB3A69-A15C-E846-B7B8-4D9C1D5ECE92}" vid="{148D23A4-11BD-2542-BE80-46F4C446DB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283e0b-db31-4043-a2ef-b80661bf084a" xsi:nil="true"/>
    <lcf76f155ced4ddcb4097134ff3c332f xmlns="e06b09e0-8b08-4ab8-84df-649c717ad56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E4CEBE53450E42B05FF61CF11F5B2E" ma:contentTypeVersion="15" ma:contentTypeDescription="Create a new document." ma:contentTypeScope="" ma:versionID="57631e2af77f40debcca5ad0efbe7297">
  <xsd:schema xmlns:xsd="http://www.w3.org/2001/XMLSchema" xmlns:xs="http://www.w3.org/2001/XMLSchema" xmlns:p="http://schemas.microsoft.com/office/2006/metadata/properties" xmlns:ns2="5bee2a90-8ff5-4c63-a13e-2ea07a36722d" xmlns:ns3="e06b09e0-8b08-4ab8-84df-649c717ad564" xmlns:ns4="ca283e0b-db31-4043-a2ef-b80661bf084a" targetNamespace="http://schemas.microsoft.com/office/2006/metadata/properties" ma:root="true" ma:fieldsID="2205626110d900052968b62b6ef5fe4e" ns2:_="" ns3:_="" ns4:_="">
    <xsd:import namespace="5bee2a90-8ff5-4c63-a13e-2ea07a36722d"/>
    <xsd:import namespace="e06b09e0-8b08-4ab8-84df-649c717ad564"/>
    <xsd:import namespace="ca283e0b-db31-4043-a2ef-b80661bf084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4:TaxCatchAll" minOccurs="0"/>
                <xsd:element ref="ns3:MediaServiceDateTaken" minOccurs="0"/>
                <xsd:element ref="ns3:MediaServiceGenerationTime" minOccurs="0"/>
                <xsd:element ref="ns3:MediaServiceEventHashCode" minOccurs="0"/>
                <xsd:element ref="ns3:MediaServiceOCR" minOccurs="0"/>
                <xsd:element ref="ns2:SharedWithUsers" minOccurs="0"/>
                <xsd:element ref="ns2:SharedWithDetails" minOccurs="0"/>
                <xsd:element ref="ns3:MediaLengthInSeconds"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e2a90-8ff5-4c63-a13e-2ea07a3672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6b09e0-8b08-4ab8-84df-649c717ad56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3f51738-d318-4883-9d64-4f0bd0ccc55e"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b979bc9-991f-4b24-9c78-3cb19a977f7f}" ma:internalName="TaxCatchAll" ma:showField="CatchAllData" ma:web="5bee2a90-8ff5-4c63-a13e-2ea07a3672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64AE0B-845E-48EE-BBFA-7E56CC961C5F}">
  <ds:schemaRefs>
    <ds:schemaRef ds:uri="http://schemas.microsoft.com/office/2006/documentManagement/types"/>
    <ds:schemaRef ds:uri="http://schemas.microsoft.com/sharepoint.v3"/>
    <ds:schemaRef ds:uri="ab2ae0e4-028e-4032-8356-d7485c40f371"/>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ca283e0b-db31-4043-a2ef-b80661bf084a"/>
    <ds:schemaRef ds:uri="http://schemas.microsoft.com/sharepoint/v3"/>
    <ds:schemaRef ds:uri="0ad9294d-fbf5-4350-a336-541085254d8a"/>
    <ds:schemaRef ds:uri="http://purl.org/dc/terms/"/>
    <ds:schemaRef ds:uri="http://schemas.microsoft.com/sharepoint/v4"/>
    <ds:schemaRef ds:uri="http://www.w3.org/XML/1998/namespace"/>
    <ds:schemaRef ds:uri="http://purl.org/dc/dcmitype/"/>
    <ds:schemaRef ds:uri="e06b09e0-8b08-4ab8-84df-649c717ad564"/>
  </ds:schemaRefs>
</ds:datastoreItem>
</file>

<file path=customXml/itemProps2.xml><?xml version="1.0" encoding="utf-8"?>
<ds:datastoreItem xmlns:ds="http://schemas.openxmlformats.org/officeDocument/2006/customXml" ds:itemID="{651BF9A8-1890-4C90-BC11-883737A12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e2a90-8ff5-4c63-a13e-2ea07a36722d"/>
    <ds:schemaRef ds:uri="e06b09e0-8b08-4ab8-84df-649c717ad564"/>
    <ds:schemaRef ds:uri="ca283e0b-db31-4043-a2ef-b80661bf0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8CC7F2-C034-4FD0-BA15-666E1BB302B7}">
  <ds:schemaRefs>
    <ds:schemaRef ds:uri="http://schemas.microsoft.com/sharepoint/events"/>
  </ds:schemaRefs>
</ds:datastoreItem>
</file>

<file path=customXml/itemProps4.xml><?xml version="1.0" encoding="utf-8"?>
<ds:datastoreItem xmlns:ds="http://schemas.openxmlformats.org/officeDocument/2006/customXml" ds:itemID="{9450FDF6-CEE9-44F9-98D7-9E93CF79F0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1289</TotalTime>
  <Words>3933</Words>
  <Application>Microsoft Office PowerPoint</Application>
  <PresentationFormat>Widescreen</PresentationFormat>
  <Paragraphs>442</Paragraphs>
  <Slides>62</Slides>
  <Notes>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Aptos</vt:lpstr>
      <vt:lpstr>Aptos Display</vt:lpstr>
      <vt:lpstr>Arial</vt:lpstr>
      <vt:lpstr>Calibri</vt:lpstr>
      <vt:lpstr>Courier New</vt:lpstr>
      <vt:lpstr>Times New Roman</vt:lpstr>
      <vt:lpstr>Office Theme</vt:lpstr>
      <vt:lpstr>ASCULTARE ACTIVĂ</vt:lpstr>
      <vt:lpstr>Ascultare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INTERVIUL MOTIVAȚIONAL ȘI EXERSAREA ABILITĂȚILOR DE COMUNICARE</vt:lpstr>
      <vt:lpstr>PowerPoint Presentation</vt:lpstr>
      <vt:lpstr>PowerPoint Presentation</vt:lpstr>
      <vt:lpstr>PowerPoint Presentation</vt:lpstr>
      <vt:lpstr>REFLECȚII COLECTIVE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Elayn Sammon</dc:creator>
  <cp:keywords>, docId:2BFC02DD4AF3A56246C69BC9739531B1</cp:keywords>
  <cp:lastModifiedBy>Viorica</cp:lastModifiedBy>
  <cp:revision>177</cp:revision>
  <dcterms:created xsi:type="dcterms:W3CDTF">2024-11-15T08:45:52Z</dcterms:created>
  <dcterms:modified xsi:type="dcterms:W3CDTF">2026-03-19T12:47:25Z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0x01010040E4CEBE53450E42B05FF61CF11F5B2E</vt:lpwstr>
  </property>
  <property fmtid="{D5CDD505-2E9C-101B-9397-08002B2CF9AE}" pid="3" name="CriticalForLongTermRetention">
    <vt:lpwstr/>
  </property>
  <property fmtid="{D5CDD505-2E9C-101B-9397-08002B2CF9AE}" pid="4" name="SystemDTAC">
    <vt:lpwstr/>
  </property>
  <property fmtid="{D5CDD505-2E9C-101B-9397-08002B2CF9AE}" pid="5" name="OfficeDivision">
    <vt:lpwstr>2;#ECARO, Switzerland-575R|6b4bba13-cb31-456e-af26-cb438fd58435</vt:lpwstr>
  </property>
  <property fmtid="{D5CDD505-2E9C-101B-9397-08002B2CF9AE}" pid="6" name="Topic">
    <vt:lpwstr/>
  </property>
  <property fmtid="{D5CDD505-2E9C-101B-9397-08002B2CF9AE}" pid="7" name="TaxKeyword">
    <vt:lpwstr>552;#docId:2BFC02DD4AF3A56246C69BC9739531B1|89e371eb-1516-41da-b8e0-61189c4d7ee0</vt:lpwstr>
  </property>
  <property fmtid="{D5CDD505-2E9C-101B-9397-08002B2CF9AE}" pid="8" name="MediaServiceImageTags">
    <vt:lpwstr/>
  </property>
  <property fmtid="{D5CDD505-2E9C-101B-9397-08002B2CF9AE}" pid="9" name="GeographicScope">
    <vt:lpwstr/>
  </property>
  <property fmtid="{D5CDD505-2E9C-101B-9397-08002B2CF9AE}" pid="10" name="DocumentType">
    <vt:lpwstr/>
  </property>
</Properties>
</file>