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18"/>
  </p:notesMasterIdLst>
  <p:sldIdLst>
    <p:sldId id="256" r:id="rId2"/>
    <p:sldId id="257" r:id="rId3"/>
    <p:sldId id="292" r:id="rId4"/>
    <p:sldId id="312" r:id="rId5"/>
    <p:sldId id="259" r:id="rId6"/>
    <p:sldId id="314" r:id="rId7"/>
    <p:sldId id="261" r:id="rId8"/>
    <p:sldId id="303" r:id="rId9"/>
    <p:sldId id="313" r:id="rId10"/>
    <p:sldId id="315" r:id="rId11"/>
    <p:sldId id="294" r:id="rId12"/>
    <p:sldId id="316" r:id="rId13"/>
    <p:sldId id="317" r:id="rId14"/>
    <p:sldId id="318" r:id="rId15"/>
    <p:sldId id="295" r:id="rId16"/>
    <p:sldId id="29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A2CB48-0F4D-410A-BB21-6FA90022E8CA}" v="16" dt="2025-02-17T21:04:42.6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8520D8A1-5971-484D-84F9-396F837F4926}"/>
    <pc:docChg chg="undo redo custSel delSld modSld">
      <pc:chgData name="Isac, Oxana" userId="33b70050-1310-4b9f-9abd-d2e2d422a0b4" providerId="ADAL" clId="{8520D8A1-5971-484D-84F9-396F837F4926}" dt="2025-02-15T21:30:03.567" v="1220" actId="26606"/>
      <pc:docMkLst>
        <pc:docMk/>
      </pc:docMkLst>
      <pc:sldChg chg="modSp mod">
        <pc:chgData name="Isac, Oxana" userId="33b70050-1310-4b9f-9abd-d2e2d422a0b4" providerId="ADAL" clId="{8520D8A1-5971-484D-84F9-396F837F4926}" dt="2025-02-15T18:47:25.089" v="28" actId="20577"/>
        <pc:sldMkLst>
          <pc:docMk/>
          <pc:sldMk cId="1900247508" sldId="256"/>
        </pc:sldMkLst>
        <pc:spChg chg="mod">
          <ac:chgData name="Isac, Oxana" userId="33b70050-1310-4b9f-9abd-d2e2d422a0b4" providerId="ADAL" clId="{8520D8A1-5971-484D-84F9-396F837F4926}" dt="2025-02-15T18:47:25.089" v="28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 setBg">
        <pc:chgData name="Isac, Oxana" userId="33b70050-1310-4b9f-9abd-d2e2d422a0b4" providerId="ADAL" clId="{8520D8A1-5971-484D-84F9-396F837F4926}" dt="2025-02-15T21:29:38.005" v="1218" actId="14100"/>
        <pc:sldMkLst>
          <pc:docMk/>
          <pc:sldMk cId="1042484679" sldId="257"/>
        </pc:sldMkLst>
        <pc:spChg chg="mo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9:38.005" v="1218" actId="14100"/>
          <ac:spMkLst>
            <pc:docMk/>
            <pc:sldMk cId="1042484679" sldId="257"/>
            <ac:spMk id="3" creationId="{00000000-0000-0000-0000-000000000000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8" creationId="{777A147A-9ED8-46B4-8660-1B3C2AA880B5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10" creationId="{5D6C15A0-C087-4593-8414-2B4EC1CDC3DE}"/>
          </ac:spMkLst>
        </pc:spChg>
      </pc:sldChg>
      <pc:sldChg chg="modSp mod">
        <pc:chgData name="Isac, Oxana" userId="33b70050-1310-4b9f-9abd-d2e2d422a0b4" providerId="ADAL" clId="{8520D8A1-5971-484D-84F9-396F837F4926}" dt="2025-02-15T21:27:00.689" v="1201" actId="14100"/>
        <pc:sldMkLst>
          <pc:docMk/>
          <pc:sldMk cId="2015029935" sldId="259"/>
        </pc:sldMkLst>
        <pc:spChg chg="mod">
          <ac:chgData name="Isac, Oxana" userId="33b70050-1310-4b9f-9abd-d2e2d422a0b4" providerId="ADAL" clId="{8520D8A1-5971-484D-84F9-396F837F4926}" dt="2025-02-15T21:27:00.689" v="1201" actId="14100"/>
          <ac:spMkLst>
            <pc:docMk/>
            <pc:sldMk cId="2015029935" sldId="259"/>
            <ac:spMk id="3" creationId="{00000000-0000-0000-0000-000000000000}"/>
          </ac:spMkLst>
        </pc:spChg>
      </pc:sldChg>
      <pc:sldChg chg="addSp delSp modSp mod chgLayout">
        <pc:chgData name="Isac, Oxana" userId="33b70050-1310-4b9f-9abd-d2e2d422a0b4" providerId="ADAL" clId="{8520D8A1-5971-484D-84F9-396F837F4926}" dt="2025-02-15T20:23:23.340" v="460" actId="20577"/>
        <pc:sldMkLst>
          <pc:docMk/>
          <pc:sldMk cId="212489893" sldId="260"/>
        </pc:sldMkLst>
      </pc:sldChg>
      <pc:sldChg chg="delSp modSp mod modClrScheme chgLayout">
        <pc:chgData name="Isac, Oxana" userId="33b70050-1310-4b9f-9abd-d2e2d422a0b4" providerId="ADAL" clId="{8520D8A1-5971-484D-84F9-396F837F4926}" dt="2025-02-15T21:27:48.694" v="1210" actId="2710"/>
        <pc:sldMkLst>
          <pc:docMk/>
          <pc:sldMk cId="791072842" sldId="261"/>
        </pc:sldMkLst>
        <pc:spChg chg="mod ord">
          <ac:chgData name="Isac, Oxana" userId="33b70050-1310-4b9f-9abd-d2e2d422a0b4" providerId="ADAL" clId="{8520D8A1-5971-484D-84F9-396F837F4926}" dt="2025-02-15T21:27:48.694" v="1210" actId="2710"/>
          <ac:spMkLst>
            <pc:docMk/>
            <pc:sldMk cId="791072842" sldId="261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520D8A1-5971-484D-84F9-396F837F4926}" dt="2025-02-15T21:28:01.293" v="1212" actId="255"/>
        <pc:sldMkLst>
          <pc:docMk/>
          <pc:sldMk cId="2287383127" sldId="262"/>
        </pc:sldMkLst>
      </pc:sldChg>
      <pc:sldChg chg="modSp mod">
        <pc:chgData name="Isac, Oxana" userId="33b70050-1310-4b9f-9abd-d2e2d422a0b4" providerId="ADAL" clId="{8520D8A1-5971-484D-84F9-396F837F4926}" dt="2025-02-15T21:28:27.036" v="1214" actId="2710"/>
        <pc:sldMkLst>
          <pc:docMk/>
          <pc:sldMk cId="3853566101" sldId="263"/>
        </pc:sldMkLst>
      </pc:sldChg>
      <pc:sldChg chg="addSp delSp modSp mod setBg">
        <pc:chgData name="Isac, Oxana" userId="33b70050-1310-4b9f-9abd-d2e2d422a0b4" providerId="ADAL" clId="{8520D8A1-5971-484D-84F9-396F837F4926}" dt="2025-02-15T21:30:03.567" v="1220" actId="26606"/>
        <pc:sldMkLst>
          <pc:docMk/>
          <pc:sldMk cId="3942545924" sldId="292"/>
        </pc:sldMkLst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8520D8A1-5971-484D-84F9-396F837F4926}" dt="2025-02-15T21:27:25.145" v="1206" actId="255"/>
        <pc:sldMkLst>
          <pc:docMk/>
          <pc:sldMk cId="4279872955" sldId="293"/>
        </pc:sldMkLst>
      </pc:sldChg>
      <pc:sldChg chg="modSp mod">
        <pc:chgData name="Isac, Oxana" userId="33b70050-1310-4b9f-9abd-d2e2d422a0b4" providerId="ADAL" clId="{8520D8A1-5971-484D-84F9-396F837F4926}" dt="2025-02-15T20:08:15.500" v="393" actId="255"/>
        <pc:sldMkLst>
          <pc:docMk/>
          <pc:sldMk cId="2143174986" sldId="294"/>
        </pc:sldMkLst>
        <pc:spChg chg="mod">
          <ac:chgData name="Isac, Oxana" userId="33b70050-1310-4b9f-9abd-d2e2d422a0b4" providerId="ADAL" clId="{8520D8A1-5971-484D-84F9-396F837F4926}" dt="2025-02-15T20:08:15.500" v="393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14:32.831" v="443" actId="14100"/>
        <pc:sldMkLst>
          <pc:docMk/>
          <pc:sldMk cId="224386925" sldId="295"/>
        </pc:sldMkLst>
      </pc:sldChg>
      <pc:sldChg chg="modSp mod">
        <pc:chgData name="Isac, Oxana" userId="33b70050-1310-4b9f-9abd-d2e2d422a0b4" providerId="ADAL" clId="{8520D8A1-5971-484D-84F9-396F837F4926}" dt="2025-02-15T21:28:37.056" v="1215" actId="2711"/>
        <pc:sldMkLst>
          <pc:docMk/>
          <pc:sldMk cId="2268489292" sldId="296"/>
        </pc:sldMkLst>
      </pc:sldChg>
      <pc:sldChg chg="modSp mod">
        <pc:chgData name="Isac, Oxana" userId="33b70050-1310-4b9f-9abd-d2e2d422a0b4" providerId="ADAL" clId="{8520D8A1-5971-484D-84F9-396F837F4926}" dt="2025-02-15T21:07:25.232" v="931" actId="14100"/>
        <pc:sldMkLst>
          <pc:docMk/>
          <pc:sldMk cId="2410960989" sldId="297"/>
        </pc:sldMkLst>
      </pc:sldChg>
      <pc:sldChg chg="modSp mod">
        <pc:chgData name="Isac, Oxana" userId="33b70050-1310-4b9f-9abd-d2e2d422a0b4" providerId="ADAL" clId="{8520D8A1-5971-484D-84F9-396F837F4926}" dt="2025-02-15T21:09:22.677" v="976" actId="14100"/>
        <pc:sldMkLst>
          <pc:docMk/>
          <pc:sldMk cId="3918838268" sldId="298"/>
        </pc:sldMkLst>
      </pc:sldChg>
      <pc:sldChg chg="modSp mod">
        <pc:chgData name="Isac, Oxana" userId="33b70050-1310-4b9f-9abd-d2e2d422a0b4" providerId="ADAL" clId="{8520D8A1-5971-484D-84F9-396F837F4926}" dt="2025-02-15T21:13:45.020" v="998" actId="6549"/>
        <pc:sldMkLst>
          <pc:docMk/>
          <pc:sldMk cId="4005260652" sldId="299"/>
        </pc:sldMkLst>
      </pc:sldChg>
      <pc:sldChg chg="modSp mod">
        <pc:chgData name="Isac, Oxana" userId="33b70050-1310-4b9f-9abd-d2e2d422a0b4" providerId="ADAL" clId="{8520D8A1-5971-484D-84F9-396F837F4926}" dt="2025-02-15T21:20:44.785" v="1129" actId="14100"/>
        <pc:sldMkLst>
          <pc:docMk/>
          <pc:sldMk cId="2310709665" sldId="300"/>
        </pc:sldMkLst>
      </pc:sldChg>
      <pc:sldChg chg="modSp mod">
        <pc:chgData name="Isac, Oxana" userId="33b70050-1310-4b9f-9abd-d2e2d422a0b4" providerId="ADAL" clId="{8520D8A1-5971-484D-84F9-396F837F4926}" dt="2025-02-15T21:22:45.922" v="1154" actId="14100"/>
        <pc:sldMkLst>
          <pc:docMk/>
          <pc:sldMk cId="3043681840" sldId="302"/>
        </pc:sldMkLst>
      </pc:sldChg>
      <pc:sldChg chg="addSp delSp modSp del mod">
        <pc:chgData name="Isac, Oxana" userId="33b70050-1310-4b9f-9abd-d2e2d422a0b4" providerId="ADAL" clId="{8520D8A1-5971-484D-84F9-396F837F4926}" dt="2025-02-15T21:24:52.099" v="1172" actId="2696"/>
        <pc:sldMkLst>
          <pc:docMk/>
          <pc:sldMk cId="3088962817" sldId="304"/>
        </pc:sldMkLst>
      </pc:sldChg>
      <pc:sldChg chg="del">
        <pc:chgData name="Isac, Oxana" userId="33b70050-1310-4b9f-9abd-d2e2d422a0b4" providerId="ADAL" clId="{8520D8A1-5971-484D-84F9-396F837F4926}" dt="2025-02-15T21:24:57.834" v="1173" actId="2696"/>
        <pc:sldMkLst>
          <pc:docMk/>
          <pc:sldMk cId="4110295319" sldId="308"/>
        </pc:sldMkLst>
      </pc:sldChg>
      <pc:sldChg chg="del">
        <pc:chgData name="Isac, Oxana" userId="33b70050-1310-4b9f-9abd-d2e2d422a0b4" providerId="ADAL" clId="{8520D8A1-5971-484D-84F9-396F837F4926}" dt="2025-02-15T21:25:10.875" v="1174" actId="2696"/>
        <pc:sldMkLst>
          <pc:docMk/>
          <pc:sldMk cId="3361767676" sldId="310"/>
        </pc:sldMkLst>
      </pc:sldChg>
      <pc:sldChg chg="del">
        <pc:chgData name="Isac, Oxana" userId="33b70050-1310-4b9f-9abd-d2e2d422a0b4" providerId="ADAL" clId="{8520D8A1-5971-484D-84F9-396F837F4926}" dt="2025-02-15T21:25:16.195" v="1175" actId="2696"/>
        <pc:sldMkLst>
          <pc:docMk/>
          <pc:sldMk cId="1297481606" sldId="312"/>
        </pc:sldMkLst>
      </pc:sldChg>
      <pc:sldChg chg="del">
        <pc:chgData name="Isac, Oxana" userId="33b70050-1310-4b9f-9abd-d2e2d422a0b4" providerId="ADAL" clId="{8520D8A1-5971-484D-84F9-396F837F4926}" dt="2025-02-15T21:25:20.226" v="1176" actId="2696"/>
        <pc:sldMkLst>
          <pc:docMk/>
          <pc:sldMk cId="301122941" sldId="313"/>
        </pc:sldMkLst>
      </pc:sldChg>
      <pc:sldChg chg="del">
        <pc:chgData name="Isac, Oxana" userId="33b70050-1310-4b9f-9abd-d2e2d422a0b4" providerId="ADAL" clId="{8520D8A1-5971-484D-84F9-396F837F4926}" dt="2025-02-15T21:25:23.152" v="1177" actId="2696"/>
        <pc:sldMkLst>
          <pc:docMk/>
          <pc:sldMk cId="809447788" sldId="314"/>
        </pc:sldMkLst>
      </pc:sldChg>
      <pc:sldChg chg="del">
        <pc:chgData name="Isac, Oxana" userId="33b70050-1310-4b9f-9abd-d2e2d422a0b4" providerId="ADAL" clId="{8520D8A1-5971-484D-84F9-396F837F4926}" dt="2025-02-15T21:25:26.363" v="1178" actId="2696"/>
        <pc:sldMkLst>
          <pc:docMk/>
          <pc:sldMk cId="3708310438" sldId="315"/>
        </pc:sldMkLst>
      </pc:sldChg>
      <pc:sldChg chg="del">
        <pc:chgData name="Isac, Oxana" userId="33b70050-1310-4b9f-9abd-d2e2d422a0b4" providerId="ADAL" clId="{8520D8A1-5971-484D-84F9-396F837F4926}" dt="2025-02-15T21:25:29.001" v="1179" actId="2696"/>
        <pc:sldMkLst>
          <pc:docMk/>
          <pc:sldMk cId="760235613" sldId="316"/>
        </pc:sldMkLst>
      </pc:sldChg>
      <pc:sldChg chg="del">
        <pc:chgData name="Isac, Oxana" userId="33b70050-1310-4b9f-9abd-d2e2d422a0b4" providerId="ADAL" clId="{8520D8A1-5971-484D-84F9-396F837F4926}" dt="2025-02-15T21:25:31.794" v="1180" actId="2696"/>
        <pc:sldMkLst>
          <pc:docMk/>
          <pc:sldMk cId="2642441602" sldId="317"/>
        </pc:sldMkLst>
      </pc:sldChg>
      <pc:sldChg chg="del">
        <pc:chgData name="Isac, Oxana" userId="33b70050-1310-4b9f-9abd-d2e2d422a0b4" providerId="ADAL" clId="{8520D8A1-5971-484D-84F9-396F837F4926}" dt="2025-02-15T21:25:34.055" v="1181" actId="2696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59A2CB48-0F4D-410A-BB21-6FA90022E8CA}"/>
    <pc:docChg chg="undo redo custSel addSld delSld modSld sldOrd">
      <pc:chgData name="Isac, Oxana" userId="33b70050-1310-4b9f-9abd-d2e2d422a0b4" providerId="ADAL" clId="{59A2CB48-0F4D-410A-BB21-6FA90022E8CA}" dt="2025-03-03T06:41:13.169" v="864" actId="20577"/>
      <pc:docMkLst>
        <pc:docMk/>
      </pc:docMkLst>
      <pc:sldChg chg="modSp mod">
        <pc:chgData name="Isac, Oxana" userId="33b70050-1310-4b9f-9abd-d2e2d422a0b4" providerId="ADAL" clId="{59A2CB48-0F4D-410A-BB21-6FA90022E8CA}" dt="2025-02-16T13:10:27.479" v="13" actId="20577"/>
        <pc:sldMkLst>
          <pc:docMk/>
          <pc:sldMk cId="1900247508" sldId="256"/>
        </pc:sldMkLst>
        <pc:spChg chg="mod">
          <ac:chgData name="Isac, Oxana" userId="33b70050-1310-4b9f-9abd-d2e2d422a0b4" providerId="ADAL" clId="{59A2CB48-0F4D-410A-BB21-6FA90022E8CA}" dt="2025-02-16T13:10:27.479" v="13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modSp mod">
        <pc:chgData name="Isac, Oxana" userId="33b70050-1310-4b9f-9abd-d2e2d422a0b4" providerId="ADAL" clId="{59A2CB48-0F4D-410A-BB21-6FA90022E8CA}" dt="2025-03-03T06:41:13.169" v="864" actId="20577"/>
        <pc:sldMkLst>
          <pc:docMk/>
          <pc:sldMk cId="1042484679" sldId="257"/>
        </pc:sldMkLst>
        <pc:spChg chg="mod">
          <ac:chgData name="Isac, Oxana" userId="33b70050-1310-4b9f-9abd-d2e2d422a0b4" providerId="ADAL" clId="{59A2CB48-0F4D-410A-BB21-6FA90022E8CA}" dt="2025-03-03T06:41:13.169" v="864" actId="20577"/>
          <ac:spMkLst>
            <pc:docMk/>
            <pc:sldMk cId="1042484679" sldId="257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59A2CB48-0F4D-410A-BB21-6FA90022E8CA}" dt="2025-02-17T21:58:54.701" v="629" actId="20577"/>
        <pc:sldMkLst>
          <pc:docMk/>
          <pc:sldMk cId="2015029935" sldId="259"/>
        </pc:sldMkLst>
        <pc:spChg chg="mod">
          <ac:chgData name="Isac, Oxana" userId="33b70050-1310-4b9f-9abd-d2e2d422a0b4" providerId="ADAL" clId="{59A2CB48-0F4D-410A-BB21-6FA90022E8CA}" dt="2025-02-17T21:58:54.701" v="629" actId="20577"/>
          <ac:spMkLst>
            <pc:docMk/>
            <pc:sldMk cId="2015029935" sldId="259"/>
            <ac:spMk id="3" creationId="{00000000-0000-0000-0000-000000000000}"/>
          </ac:spMkLst>
        </pc:spChg>
        <pc:spChg chg="add">
          <ac:chgData name="Isac, Oxana" userId="33b70050-1310-4b9f-9abd-d2e2d422a0b4" providerId="ADAL" clId="{59A2CB48-0F4D-410A-BB21-6FA90022E8CA}" dt="2025-02-16T22:13:54.501" v="115" actId="26606"/>
          <ac:spMkLst>
            <pc:docMk/>
            <pc:sldMk cId="2015029935" sldId="259"/>
            <ac:spMk id="28" creationId="{CD758A0E-EDF3-4C8A-9AAF-B84F8014E095}"/>
          </ac:spMkLst>
        </pc:spChg>
        <pc:spChg chg="add">
          <ac:chgData name="Isac, Oxana" userId="33b70050-1310-4b9f-9abd-d2e2d422a0b4" providerId="ADAL" clId="{59A2CB48-0F4D-410A-BB21-6FA90022E8CA}" dt="2025-02-16T22:13:54.501" v="115" actId="26606"/>
          <ac:spMkLst>
            <pc:docMk/>
            <pc:sldMk cId="2015029935" sldId="259"/>
            <ac:spMk id="30" creationId="{32FE9855-A391-40A9-A6FA-BAC94FB5431F}"/>
          </ac:spMkLst>
        </pc:spChg>
        <pc:grpChg chg="add">
          <ac:chgData name="Isac, Oxana" userId="33b70050-1310-4b9f-9abd-d2e2d422a0b4" providerId="ADAL" clId="{59A2CB48-0F4D-410A-BB21-6FA90022E8CA}" dt="2025-02-16T22:13:54.501" v="115" actId="26606"/>
          <ac:grpSpMkLst>
            <pc:docMk/>
            <pc:sldMk cId="2015029935" sldId="259"/>
            <ac:grpSpMk id="32" creationId="{13621FAC-5123-4838-A7BE-271A4095B234}"/>
          </ac:grpSpMkLst>
        </pc:grpChg>
      </pc:sldChg>
      <pc:sldChg chg="modSp del mod">
        <pc:chgData name="Isac, Oxana" userId="33b70050-1310-4b9f-9abd-d2e2d422a0b4" providerId="ADAL" clId="{59A2CB48-0F4D-410A-BB21-6FA90022E8CA}" dt="2025-02-17T21:59:45.245" v="632" actId="2696"/>
        <pc:sldMkLst>
          <pc:docMk/>
          <pc:sldMk cId="212489893" sldId="260"/>
        </pc:sldMkLst>
      </pc:sldChg>
      <pc:sldChg chg="modSp mod ord">
        <pc:chgData name="Isac, Oxana" userId="33b70050-1310-4b9f-9abd-d2e2d422a0b4" providerId="ADAL" clId="{59A2CB48-0F4D-410A-BB21-6FA90022E8CA}" dt="2025-02-17T21:59:31.870" v="631"/>
        <pc:sldMkLst>
          <pc:docMk/>
          <pc:sldMk cId="791072842" sldId="261"/>
        </pc:sldMkLst>
        <pc:spChg chg="mod">
          <ac:chgData name="Isac, Oxana" userId="33b70050-1310-4b9f-9abd-d2e2d422a0b4" providerId="ADAL" clId="{59A2CB48-0F4D-410A-BB21-6FA90022E8CA}" dt="2025-02-17T21:57:48.134" v="611" actId="20577"/>
          <ac:spMkLst>
            <pc:docMk/>
            <pc:sldMk cId="791072842" sldId="26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59A2CB48-0F4D-410A-BB21-6FA90022E8CA}" dt="2025-02-17T20:42:52.283" v="226" actId="14100"/>
        <pc:sldMkLst>
          <pc:docMk/>
          <pc:sldMk cId="3942545924" sldId="292"/>
        </pc:sldMkLst>
        <pc:spChg chg="mod">
          <ac:chgData name="Isac, Oxana" userId="33b70050-1310-4b9f-9abd-d2e2d422a0b4" providerId="ADAL" clId="{59A2CB48-0F4D-410A-BB21-6FA90022E8CA}" dt="2025-02-16T13:13:52.047" v="38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59A2CB48-0F4D-410A-BB21-6FA90022E8CA}" dt="2025-02-17T20:42:52.283" v="226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del">
        <pc:chgData name="Isac, Oxana" userId="33b70050-1310-4b9f-9abd-d2e2d422a0b4" providerId="ADAL" clId="{59A2CB48-0F4D-410A-BB21-6FA90022E8CA}" dt="2025-02-16T22:22:21.057" v="195" actId="2696"/>
        <pc:sldMkLst>
          <pc:docMk/>
          <pc:sldMk cId="4279872955" sldId="293"/>
        </pc:sldMkLst>
      </pc:sldChg>
      <pc:sldChg chg="addSp modSp mod">
        <pc:chgData name="Isac, Oxana" userId="33b70050-1310-4b9f-9abd-d2e2d422a0b4" providerId="ADAL" clId="{59A2CB48-0F4D-410A-BB21-6FA90022E8CA}" dt="2025-02-17T21:08:56.561" v="487" actId="1076"/>
        <pc:sldMkLst>
          <pc:docMk/>
          <pc:sldMk cId="2143174986" sldId="294"/>
        </pc:sldMkLst>
        <pc:spChg chg="mod">
          <ac:chgData name="Isac, Oxana" userId="33b70050-1310-4b9f-9abd-d2e2d422a0b4" providerId="ADAL" clId="{59A2CB48-0F4D-410A-BB21-6FA90022E8CA}" dt="2025-02-17T21:08:45.498" v="486" actId="948"/>
          <ac:spMkLst>
            <pc:docMk/>
            <pc:sldMk cId="2143174986" sldId="294"/>
            <ac:spMk id="3" creationId="{00000000-0000-0000-0000-000000000000}"/>
          </ac:spMkLst>
        </pc:spChg>
        <pc:graphicFrameChg chg="add mod modGraphic">
          <ac:chgData name="Isac, Oxana" userId="33b70050-1310-4b9f-9abd-d2e2d422a0b4" providerId="ADAL" clId="{59A2CB48-0F4D-410A-BB21-6FA90022E8CA}" dt="2025-02-17T21:08:56.561" v="487" actId="1076"/>
          <ac:graphicFrameMkLst>
            <pc:docMk/>
            <pc:sldMk cId="2143174986" sldId="294"/>
            <ac:graphicFrameMk id="2" creationId="{C0DE62A9-C56E-0109-0F9E-622DCEA531A4}"/>
          </ac:graphicFrameMkLst>
        </pc:graphicFrameChg>
      </pc:sldChg>
      <pc:sldChg chg="addSp delSp modSp mod delDesignElem chgLayout">
        <pc:chgData name="Isac, Oxana" userId="33b70050-1310-4b9f-9abd-d2e2d422a0b4" providerId="ADAL" clId="{59A2CB48-0F4D-410A-BB21-6FA90022E8CA}" dt="2025-02-17T21:53:13.783" v="567" actId="14100"/>
        <pc:sldMkLst>
          <pc:docMk/>
          <pc:sldMk cId="224386925" sldId="295"/>
        </pc:sldMkLst>
        <pc:spChg chg="add mod ord">
          <ac:chgData name="Isac, Oxana" userId="33b70050-1310-4b9f-9abd-d2e2d422a0b4" providerId="ADAL" clId="{59A2CB48-0F4D-410A-BB21-6FA90022E8CA}" dt="2025-02-17T21:53:08.812" v="565" actId="1076"/>
          <ac:spMkLst>
            <pc:docMk/>
            <pc:sldMk cId="224386925" sldId="295"/>
            <ac:spMk id="2" creationId="{291A5948-D036-B851-98FD-CFBF9C984E6A}"/>
          </ac:spMkLst>
        </pc:spChg>
        <pc:spChg chg="add mod ord">
          <ac:chgData name="Isac, Oxana" userId="33b70050-1310-4b9f-9abd-d2e2d422a0b4" providerId="ADAL" clId="{59A2CB48-0F4D-410A-BB21-6FA90022E8CA}" dt="2025-02-17T21:53:13.783" v="567" actId="14100"/>
          <ac:spMkLst>
            <pc:docMk/>
            <pc:sldMk cId="224386925" sldId="295"/>
            <ac:spMk id="4" creationId="{2295E04D-372D-77FB-F75E-AC919512C510}"/>
          </ac:spMkLst>
        </pc:spChg>
      </pc:sldChg>
      <pc:sldChg chg="addSp delSp modSp mod chgLayout">
        <pc:chgData name="Isac, Oxana" userId="33b70050-1310-4b9f-9abd-d2e2d422a0b4" providerId="ADAL" clId="{59A2CB48-0F4D-410A-BB21-6FA90022E8CA}" dt="2025-02-17T21:56:04.501" v="594" actId="2711"/>
        <pc:sldMkLst>
          <pc:docMk/>
          <pc:sldMk cId="2101148105" sldId="303"/>
        </pc:sldMkLst>
        <pc:spChg chg="add mod ord">
          <ac:chgData name="Isac, Oxana" userId="33b70050-1310-4b9f-9abd-d2e2d422a0b4" providerId="ADAL" clId="{59A2CB48-0F4D-410A-BB21-6FA90022E8CA}" dt="2025-02-17T20:42:30.147" v="222" actId="27636"/>
          <ac:spMkLst>
            <pc:docMk/>
            <pc:sldMk cId="2101148105" sldId="303"/>
            <ac:spMk id="2" creationId="{C31DDEBB-0A90-CB89-15AB-EE97E9664106}"/>
          </ac:spMkLst>
        </pc:spChg>
        <pc:spChg chg="add mod ord">
          <ac:chgData name="Isac, Oxana" userId="33b70050-1310-4b9f-9abd-d2e2d422a0b4" providerId="ADAL" clId="{59A2CB48-0F4D-410A-BB21-6FA90022E8CA}" dt="2025-02-17T21:56:04.501" v="594" actId="2711"/>
          <ac:spMkLst>
            <pc:docMk/>
            <pc:sldMk cId="2101148105" sldId="303"/>
            <ac:spMk id="4" creationId="{455E5235-A9E4-8D1C-A3B9-16DFE6E3B02B}"/>
          </ac:spMkLst>
        </pc:spChg>
      </pc:sldChg>
      <pc:sldChg chg="modSp mod">
        <pc:chgData name="Isac, Oxana" userId="33b70050-1310-4b9f-9abd-d2e2d422a0b4" providerId="ADAL" clId="{59A2CB48-0F4D-410A-BB21-6FA90022E8CA}" dt="2025-02-17T20:32:02.899" v="202" actId="948"/>
        <pc:sldMkLst>
          <pc:docMk/>
          <pc:sldMk cId="1677473355" sldId="312"/>
        </pc:sldMkLst>
        <pc:spChg chg="mod">
          <ac:chgData name="Isac, Oxana" userId="33b70050-1310-4b9f-9abd-d2e2d422a0b4" providerId="ADAL" clId="{59A2CB48-0F4D-410A-BB21-6FA90022E8CA}" dt="2025-02-17T20:32:02.899" v="202" actId="948"/>
          <ac:spMkLst>
            <pc:docMk/>
            <pc:sldMk cId="1677473355" sldId="312"/>
            <ac:spMk id="3" creationId="{6B372285-ED98-FB0B-419B-4ECBF10FDD38}"/>
          </ac:spMkLst>
        </pc:spChg>
      </pc:sldChg>
      <pc:sldChg chg="modSp mod">
        <pc:chgData name="Isac, Oxana" userId="33b70050-1310-4b9f-9abd-d2e2d422a0b4" providerId="ADAL" clId="{59A2CB48-0F4D-410A-BB21-6FA90022E8CA}" dt="2025-02-17T21:55:45.447" v="593" actId="20577"/>
        <pc:sldMkLst>
          <pc:docMk/>
          <pc:sldMk cId="39903167" sldId="313"/>
        </pc:sldMkLst>
        <pc:spChg chg="mod">
          <ac:chgData name="Isac, Oxana" userId="33b70050-1310-4b9f-9abd-d2e2d422a0b4" providerId="ADAL" clId="{59A2CB48-0F4D-410A-BB21-6FA90022E8CA}" dt="2025-02-17T21:55:45.447" v="593" actId="20577"/>
          <ac:spMkLst>
            <pc:docMk/>
            <pc:sldMk cId="39903167" sldId="313"/>
            <ac:spMk id="3" creationId="{EF973293-4403-8A06-6DEB-B759CED2B681}"/>
          </ac:spMkLst>
        </pc:spChg>
      </pc:sldChg>
      <pc:sldChg chg="delSp modSp new mod">
        <pc:chgData name="Isac, Oxana" userId="33b70050-1310-4b9f-9abd-d2e2d422a0b4" providerId="ADAL" clId="{59A2CB48-0F4D-410A-BB21-6FA90022E8CA}" dt="2025-02-17T20:43:18.178" v="230" actId="14100"/>
        <pc:sldMkLst>
          <pc:docMk/>
          <pc:sldMk cId="3306740247" sldId="314"/>
        </pc:sldMkLst>
        <pc:spChg chg="mod">
          <ac:chgData name="Isac, Oxana" userId="33b70050-1310-4b9f-9abd-d2e2d422a0b4" providerId="ADAL" clId="{59A2CB48-0F4D-410A-BB21-6FA90022E8CA}" dt="2025-02-17T20:43:18.178" v="230" actId="14100"/>
          <ac:spMkLst>
            <pc:docMk/>
            <pc:sldMk cId="3306740247" sldId="314"/>
            <ac:spMk id="3" creationId="{7D67DB47-7C29-46AF-D984-67793DB37C0B}"/>
          </ac:spMkLst>
        </pc:spChg>
      </pc:sldChg>
      <pc:sldChg chg="delSp modSp new mod">
        <pc:chgData name="Isac, Oxana" userId="33b70050-1310-4b9f-9abd-d2e2d422a0b4" providerId="ADAL" clId="{59A2CB48-0F4D-410A-BB21-6FA90022E8CA}" dt="2025-02-17T21:09:28.749" v="488" actId="20577"/>
        <pc:sldMkLst>
          <pc:docMk/>
          <pc:sldMk cId="3183617529" sldId="315"/>
        </pc:sldMkLst>
        <pc:spChg chg="mod">
          <ac:chgData name="Isac, Oxana" userId="33b70050-1310-4b9f-9abd-d2e2d422a0b4" providerId="ADAL" clId="{59A2CB48-0F4D-410A-BB21-6FA90022E8CA}" dt="2025-02-17T21:09:28.749" v="488" actId="20577"/>
          <ac:spMkLst>
            <pc:docMk/>
            <pc:sldMk cId="3183617529" sldId="315"/>
            <ac:spMk id="3" creationId="{84C5D33D-1A96-7D21-16B2-84B2140B55B2}"/>
          </ac:spMkLst>
        </pc:spChg>
      </pc:sldChg>
      <pc:sldChg chg="delSp modSp new mod">
        <pc:chgData name="Isac, Oxana" userId="33b70050-1310-4b9f-9abd-d2e2d422a0b4" providerId="ADAL" clId="{59A2CB48-0F4D-410A-BB21-6FA90022E8CA}" dt="2025-02-17T22:05:46.810" v="685" actId="20577"/>
        <pc:sldMkLst>
          <pc:docMk/>
          <pc:sldMk cId="2483715477" sldId="316"/>
        </pc:sldMkLst>
        <pc:spChg chg="mod">
          <ac:chgData name="Isac, Oxana" userId="33b70050-1310-4b9f-9abd-d2e2d422a0b4" providerId="ADAL" clId="{59A2CB48-0F4D-410A-BB21-6FA90022E8CA}" dt="2025-02-17T22:05:46.810" v="685" actId="20577"/>
          <ac:spMkLst>
            <pc:docMk/>
            <pc:sldMk cId="2483715477" sldId="316"/>
            <ac:spMk id="3" creationId="{E07004F7-1C4E-F7D7-1967-58A243681779}"/>
          </ac:spMkLst>
        </pc:spChg>
      </pc:sldChg>
      <pc:sldChg chg="delSp modSp new mod">
        <pc:chgData name="Isac, Oxana" userId="33b70050-1310-4b9f-9abd-d2e2d422a0b4" providerId="ADAL" clId="{59A2CB48-0F4D-410A-BB21-6FA90022E8CA}" dt="2025-02-17T22:12:57.195" v="780" actId="14100"/>
        <pc:sldMkLst>
          <pc:docMk/>
          <pc:sldMk cId="2290453581" sldId="317"/>
        </pc:sldMkLst>
        <pc:spChg chg="mod">
          <ac:chgData name="Isac, Oxana" userId="33b70050-1310-4b9f-9abd-d2e2d422a0b4" providerId="ADAL" clId="{59A2CB48-0F4D-410A-BB21-6FA90022E8CA}" dt="2025-02-17T22:12:57.195" v="780" actId="14100"/>
          <ac:spMkLst>
            <pc:docMk/>
            <pc:sldMk cId="2290453581" sldId="317"/>
            <ac:spMk id="3" creationId="{10E2F4B9-9C5B-3296-06FE-57C73ACC964D}"/>
          </ac:spMkLst>
        </pc:spChg>
      </pc:sldChg>
      <pc:sldChg chg="delSp modSp new mod">
        <pc:chgData name="Isac, Oxana" userId="33b70050-1310-4b9f-9abd-d2e2d422a0b4" providerId="ADAL" clId="{59A2CB48-0F4D-410A-BB21-6FA90022E8CA}" dt="2025-02-17T22:16:53.488" v="839" actId="6549"/>
        <pc:sldMkLst>
          <pc:docMk/>
          <pc:sldMk cId="250138972" sldId="318"/>
        </pc:sldMkLst>
        <pc:spChg chg="mod">
          <ac:chgData name="Isac, Oxana" userId="33b70050-1310-4b9f-9abd-d2e2d422a0b4" providerId="ADAL" clId="{59A2CB48-0F4D-410A-BB21-6FA90022E8CA}" dt="2025-02-17T22:16:53.488" v="839" actId="6549"/>
          <ac:spMkLst>
            <pc:docMk/>
            <pc:sldMk cId="250138972" sldId="318"/>
            <ac:spMk id="3" creationId="{44DA0B7A-2D6A-0EC8-D7B3-9D7E547FFA15}"/>
          </ac:spMkLst>
        </pc:spChg>
      </pc:sldChg>
    </pc:docChg>
  </pc:docChgLst>
  <pc:docChgLst>
    <pc:chgData name="Isac, Oxana" userId="33b70050-1310-4b9f-9abd-d2e2d422a0b4" providerId="ADAL" clId="{1E99F3FE-E0B2-4E35-9D45-9E70AD1F6D50}"/>
    <pc:docChg chg="undo redo custSel addSld delSld modSld">
      <pc:chgData name="Isac, Oxana" userId="33b70050-1310-4b9f-9abd-d2e2d422a0b4" providerId="ADAL" clId="{1E99F3FE-E0B2-4E35-9D45-9E70AD1F6D50}" dt="2025-02-16T13:08:01.112" v="684" actId="2710"/>
      <pc:docMkLst>
        <pc:docMk/>
      </pc:docMkLst>
      <pc:sldChg chg="modSp mod">
        <pc:chgData name="Isac, Oxana" userId="33b70050-1310-4b9f-9abd-d2e2d422a0b4" providerId="ADAL" clId="{1E99F3FE-E0B2-4E35-9D45-9E70AD1F6D50}" dt="2025-02-16T12:18:09.565" v="42" actId="20577"/>
        <pc:sldMkLst>
          <pc:docMk/>
          <pc:sldMk cId="1900247508" sldId="256"/>
        </pc:sldMkLst>
        <pc:spChg chg="mod">
          <ac:chgData name="Isac, Oxana" userId="33b70050-1310-4b9f-9abd-d2e2d422a0b4" providerId="ADAL" clId="{1E99F3FE-E0B2-4E35-9D45-9E70AD1F6D50}" dt="2025-02-16T12:18:09.565" v="42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delSp modSp mod">
        <pc:chgData name="Isac, Oxana" userId="33b70050-1310-4b9f-9abd-d2e2d422a0b4" providerId="ADAL" clId="{1E99F3FE-E0B2-4E35-9D45-9E70AD1F6D50}" dt="2025-02-16T12:19:06.100" v="52" actId="14100"/>
        <pc:sldMkLst>
          <pc:docMk/>
          <pc:sldMk cId="1042484679" sldId="257"/>
        </pc:sldMkLst>
        <pc:spChg chg="add del mod">
          <ac:chgData name="Isac, Oxana" userId="33b70050-1310-4b9f-9abd-d2e2d422a0b4" providerId="ADAL" clId="{1E99F3FE-E0B2-4E35-9D45-9E70AD1F6D50}" dt="2025-02-16T12:19:06.100" v="52" actId="14100"/>
          <ac:spMkLst>
            <pc:docMk/>
            <pc:sldMk cId="1042484679" sldId="257"/>
            <ac:spMk id="3" creationId="{00000000-0000-0000-0000-000000000000}"/>
          </ac:spMkLst>
        </pc:spChg>
      </pc:sldChg>
      <pc:sldChg chg="addSp modSp mod setBg">
        <pc:chgData name="Isac, Oxana" userId="33b70050-1310-4b9f-9abd-d2e2d422a0b4" providerId="ADAL" clId="{1E99F3FE-E0B2-4E35-9D45-9E70AD1F6D50}" dt="2025-02-16T12:37:39.770" v="236" actId="123"/>
        <pc:sldMkLst>
          <pc:docMk/>
          <pc:sldMk cId="2015029935" sldId="259"/>
        </pc:sldMkLst>
        <pc:spChg chg="mod">
          <ac:chgData name="Isac, Oxana" userId="33b70050-1310-4b9f-9abd-d2e2d422a0b4" providerId="ADAL" clId="{1E99F3FE-E0B2-4E35-9D45-9E70AD1F6D50}" dt="2025-02-16T12:37:39.770" v="236" actId="123"/>
          <ac:spMkLst>
            <pc:docMk/>
            <pc:sldMk cId="2015029935" sldId="259"/>
            <ac:spMk id="3" creationId="{00000000-0000-0000-0000-000000000000}"/>
          </ac:spMkLst>
        </pc:spChg>
      </pc:sldChg>
      <pc:sldChg chg="addSp modSp mod setBg">
        <pc:chgData name="Isac, Oxana" userId="33b70050-1310-4b9f-9abd-d2e2d422a0b4" providerId="ADAL" clId="{1E99F3FE-E0B2-4E35-9D45-9E70AD1F6D50}" dt="2025-02-16T13:08:01.112" v="684" actId="2710"/>
        <pc:sldMkLst>
          <pc:docMk/>
          <pc:sldMk cId="212489893" sldId="260"/>
        </pc:sldMkLst>
      </pc:sldChg>
      <pc:sldChg chg="addSp modSp mod setBg">
        <pc:chgData name="Isac, Oxana" userId="33b70050-1310-4b9f-9abd-d2e2d422a0b4" providerId="ADAL" clId="{1E99F3FE-E0B2-4E35-9D45-9E70AD1F6D50}" dt="2025-02-16T13:03:21.536" v="625" actId="14100"/>
        <pc:sldMkLst>
          <pc:docMk/>
          <pc:sldMk cId="791072842" sldId="261"/>
        </pc:sldMkLst>
        <pc:spChg chg="mod">
          <ac:chgData name="Isac, Oxana" userId="33b70050-1310-4b9f-9abd-d2e2d422a0b4" providerId="ADAL" clId="{1E99F3FE-E0B2-4E35-9D45-9E70AD1F6D50}" dt="2025-02-16T13:03:21.536" v="625" actId="14100"/>
          <ac:spMkLst>
            <pc:docMk/>
            <pc:sldMk cId="791072842" sldId="261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3:02:58.723" v="620" actId="26606"/>
          <ac:spMkLst>
            <pc:docMk/>
            <pc:sldMk cId="791072842" sldId="261"/>
            <ac:spMk id="10" creationId="{245A9F99-D9B1-4094-A2E2-B90AC1DB7B9C}"/>
          </ac:spMkLst>
        </pc:spChg>
        <pc:spChg chg="add">
          <ac:chgData name="Isac, Oxana" userId="33b70050-1310-4b9f-9abd-d2e2d422a0b4" providerId="ADAL" clId="{1E99F3FE-E0B2-4E35-9D45-9E70AD1F6D50}" dt="2025-02-16T13:02:58.723" v="620" actId="26606"/>
          <ac:spMkLst>
            <pc:docMk/>
            <pc:sldMk cId="791072842" sldId="261"/>
            <ac:spMk id="12" creationId="{B7FAF607-473A-4A43-A23D-BBFF5C4117BB}"/>
          </ac:spMkLst>
        </pc:spChg>
        <pc:grpChg chg="add">
          <ac:chgData name="Isac, Oxana" userId="33b70050-1310-4b9f-9abd-d2e2d422a0b4" providerId="ADAL" clId="{1E99F3FE-E0B2-4E35-9D45-9E70AD1F6D50}" dt="2025-02-16T13:02:58.723" v="620" actId="26606"/>
          <ac:grpSpMkLst>
            <pc:docMk/>
            <pc:sldMk cId="791072842" sldId="261"/>
            <ac:grpSpMk id="14" creationId="{C5F6476F-D303-44D3-B30F-1BA348F0F64A}"/>
          </ac:grpSpMkLst>
        </pc:grpChg>
        <pc:picChg chg="add">
          <ac:chgData name="Isac, Oxana" userId="33b70050-1310-4b9f-9abd-d2e2d422a0b4" providerId="ADAL" clId="{1E99F3FE-E0B2-4E35-9D45-9E70AD1F6D50}" dt="2025-02-16T13:02:58.723" v="620" actId="26606"/>
          <ac:picMkLst>
            <pc:docMk/>
            <pc:sldMk cId="791072842" sldId="261"/>
            <ac:picMk id="5" creationId="{52586F10-BD6D-74D9-6C8F-DD9D026AD8F4}"/>
          </ac:picMkLst>
        </pc:picChg>
      </pc:sldChg>
      <pc:sldChg chg="del">
        <pc:chgData name="Isac, Oxana" userId="33b70050-1310-4b9f-9abd-d2e2d422a0b4" providerId="ADAL" clId="{1E99F3FE-E0B2-4E35-9D45-9E70AD1F6D50}" dt="2025-02-16T13:03:29.548" v="626" actId="2696"/>
        <pc:sldMkLst>
          <pc:docMk/>
          <pc:sldMk cId="2287383127" sldId="262"/>
        </pc:sldMkLst>
      </pc:sldChg>
      <pc:sldChg chg="del">
        <pc:chgData name="Isac, Oxana" userId="33b70050-1310-4b9f-9abd-d2e2d422a0b4" providerId="ADAL" clId="{1E99F3FE-E0B2-4E35-9D45-9E70AD1F6D50}" dt="2025-02-16T13:03:34.754" v="627" actId="2696"/>
        <pc:sldMkLst>
          <pc:docMk/>
          <pc:sldMk cId="3853566101" sldId="263"/>
        </pc:sldMkLst>
      </pc:sldChg>
      <pc:sldChg chg="modSp mod">
        <pc:chgData name="Isac, Oxana" userId="33b70050-1310-4b9f-9abd-d2e2d422a0b4" providerId="ADAL" clId="{1E99F3FE-E0B2-4E35-9D45-9E70AD1F6D50}" dt="2025-02-16T12:28:04.034" v="187" actId="6549"/>
        <pc:sldMkLst>
          <pc:docMk/>
          <pc:sldMk cId="3942545924" sldId="292"/>
        </pc:sldMkLst>
        <pc:spChg chg="mod">
          <ac:chgData name="Isac, Oxana" userId="33b70050-1310-4b9f-9abd-d2e2d422a0b4" providerId="ADAL" clId="{1E99F3FE-E0B2-4E35-9D45-9E70AD1F6D50}" dt="2025-02-16T12:19:42.411" v="90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1E99F3FE-E0B2-4E35-9D45-9E70AD1F6D50}" dt="2025-02-16T12:28:04.034" v="187" actId="6549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1E99F3FE-E0B2-4E35-9D45-9E70AD1F6D50}" dt="2025-02-16T12:53:14.653" v="445" actId="14100"/>
        <pc:sldMkLst>
          <pc:docMk/>
          <pc:sldMk cId="4279872955" sldId="293"/>
        </pc:sldMkLst>
      </pc:sldChg>
      <pc:sldChg chg="addSp modSp mod setBg">
        <pc:chgData name="Isac, Oxana" userId="33b70050-1310-4b9f-9abd-d2e2d422a0b4" providerId="ADAL" clId="{1E99F3FE-E0B2-4E35-9D45-9E70AD1F6D50}" dt="2025-02-16T13:06:59.436" v="673" actId="14100"/>
        <pc:sldMkLst>
          <pc:docMk/>
          <pc:sldMk cId="2143174986" sldId="294"/>
        </pc:sldMkLst>
        <pc:spChg chg="mod">
          <ac:chgData name="Isac, Oxana" userId="33b70050-1310-4b9f-9abd-d2e2d422a0b4" providerId="ADAL" clId="{1E99F3FE-E0B2-4E35-9D45-9E70AD1F6D50}" dt="2025-02-16T13:06:59.436" v="673" actId="14100"/>
          <ac:spMkLst>
            <pc:docMk/>
            <pc:sldMk cId="2143174986" sldId="294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3:06:33.918" v="667" actId="26606"/>
          <ac:spMkLst>
            <pc:docMk/>
            <pc:sldMk cId="2143174986" sldId="294"/>
            <ac:spMk id="8" creationId="{CD758A0E-EDF3-4C8A-9AAF-B84F8014E095}"/>
          </ac:spMkLst>
        </pc:spChg>
        <pc:spChg chg="add">
          <ac:chgData name="Isac, Oxana" userId="33b70050-1310-4b9f-9abd-d2e2d422a0b4" providerId="ADAL" clId="{1E99F3FE-E0B2-4E35-9D45-9E70AD1F6D50}" dt="2025-02-16T13:06:33.918" v="667" actId="26606"/>
          <ac:spMkLst>
            <pc:docMk/>
            <pc:sldMk cId="2143174986" sldId="294"/>
            <ac:spMk id="10" creationId="{32FE9855-A391-40A9-A6FA-BAC94FB5431F}"/>
          </ac:spMkLst>
        </pc:spChg>
        <pc:grpChg chg="add">
          <ac:chgData name="Isac, Oxana" userId="33b70050-1310-4b9f-9abd-d2e2d422a0b4" providerId="ADAL" clId="{1E99F3FE-E0B2-4E35-9D45-9E70AD1F6D50}" dt="2025-02-16T13:06:33.918" v="667" actId="26606"/>
          <ac:grpSpMkLst>
            <pc:docMk/>
            <pc:sldMk cId="2143174986" sldId="294"/>
            <ac:grpSpMk id="12" creationId="{13621FAC-5123-4838-A7BE-271A4095B234}"/>
          </ac:grpSpMkLst>
        </pc:grpChg>
      </pc:sldChg>
      <pc:sldChg chg="addSp delSp modSp mod setBg">
        <pc:chgData name="Isac, Oxana" userId="33b70050-1310-4b9f-9abd-d2e2d422a0b4" providerId="ADAL" clId="{1E99F3FE-E0B2-4E35-9D45-9E70AD1F6D50}" dt="2025-02-16T13:06:18.471" v="666" actId="255"/>
        <pc:sldMkLst>
          <pc:docMk/>
          <pc:sldMk cId="224386925" sldId="295"/>
        </pc:sldMkLst>
      </pc:sldChg>
      <pc:sldChg chg="del">
        <pc:chgData name="Isac, Oxana" userId="33b70050-1310-4b9f-9abd-d2e2d422a0b4" providerId="ADAL" clId="{1E99F3FE-E0B2-4E35-9D45-9E70AD1F6D50}" dt="2025-02-16T13:03:39.950" v="628" actId="2696"/>
        <pc:sldMkLst>
          <pc:docMk/>
          <pc:sldMk cId="2268489292" sldId="296"/>
        </pc:sldMkLst>
      </pc:sldChg>
      <pc:sldChg chg="del">
        <pc:chgData name="Isac, Oxana" userId="33b70050-1310-4b9f-9abd-d2e2d422a0b4" providerId="ADAL" clId="{1E99F3FE-E0B2-4E35-9D45-9E70AD1F6D50}" dt="2025-02-16T13:03:42.344" v="629" actId="2696"/>
        <pc:sldMkLst>
          <pc:docMk/>
          <pc:sldMk cId="2410960989" sldId="297"/>
        </pc:sldMkLst>
      </pc:sldChg>
      <pc:sldChg chg="del">
        <pc:chgData name="Isac, Oxana" userId="33b70050-1310-4b9f-9abd-d2e2d422a0b4" providerId="ADAL" clId="{1E99F3FE-E0B2-4E35-9D45-9E70AD1F6D50}" dt="2025-02-16T13:03:44.536" v="630" actId="2696"/>
        <pc:sldMkLst>
          <pc:docMk/>
          <pc:sldMk cId="3918838268" sldId="298"/>
        </pc:sldMkLst>
      </pc:sldChg>
      <pc:sldChg chg="del">
        <pc:chgData name="Isac, Oxana" userId="33b70050-1310-4b9f-9abd-d2e2d422a0b4" providerId="ADAL" clId="{1E99F3FE-E0B2-4E35-9D45-9E70AD1F6D50}" dt="2025-02-16T13:03:46.927" v="631" actId="2696"/>
        <pc:sldMkLst>
          <pc:docMk/>
          <pc:sldMk cId="4005260652" sldId="299"/>
        </pc:sldMkLst>
      </pc:sldChg>
      <pc:sldChg chg="del">
        <pc:chgData name="Isac, Oxana" userId="33b70050-1310-4b9f-9abd-d2e2d422a0b4" providerId="ADAL" clId="{1E99F3FE-E0B2-4E35-9D45-9E70AD1F6D50}" dt="2025-02-16T13:03:49.151" v="632" actId="2696"/>
        <pc:sldMkLst>
          <pc:docMk/>
          <pc:sldMk cId="2310709665" sldId="300"/>
        </pc:sldMkLst>
      </pc:sldChg>
      <pc:sldChg chg="del">
        <pc:chgData name="Isac, Oxana" userId="33b70050-1310-4b9f-9abd-d2e2d422a0b4" providerId="ADAL" clId="{1E99F3FE-E0B2-4E35-9D45-9E70AD1F6D50}" dt="2025-02-16T13:03:51.591" v="633" actId="2696"/>
        <pc:sldMkLst>
          <pc:docMk/>
          <pc:sldMk cId="3043681840" sldId="302"/>
        </pc:sldMkLst>
      </pc:sldChg>
      <pc:sldChg chg="modSp mod">
        <pc:chgData name="Isac, Oxana" userId="33b70050-1310-4b9f-9abd-d2e2d422a0b4" providerId="ADAL" clId="{1E99F3FE-E0B2-4E35-9D45-9E70AD1F6D50}" dt="2025-02-16T12:46:58.342" v="358" actId="14100"/>
        <pc:sldMkLst>
          <pc:docMk/>
          <pc:sldMk cId="2101148105" sldId="303"/>
        </pc:sldMkLst>
      </pc:sldChg>
      <pc:sldChg chg="del">
        <pc:chgData name="Isac, Oxana" userId="33b70050-1310-4b9f-9abd-d2e2d422a0b4" providerId="ADAL" clId="{1E99F3FE-E0B2-4E35-9D45-9E70AD1F6D50}" dt="2025-02-16T13:03:53.466" v="634" actId="2696"/>
        <pc:sldMkLst>
          <pc:docMk/>
          <pc:sldMk cId="2357417484" sldId="304"/>
        </pc:sldMkLst>
      </pc:sldChg>
      <pc:sldChg chg="del">
        <pc:chgData name="Isac, Oxana" userId="33b70050-1310-4b9f-9abd-d2e2d422a0b4" providerId="ADAL" clId="{1E99F3FE-E0B2-4E35-9D45-9E70AD1F6D50}" dt="2025-02-16T13:03:55.757" v="635" actId="2696"/>
        <pc:sldMkLst>
          <pc:docMk/>
          <pc:sldMk cId="1379484008" sldId="305"/>
        </pc:sldMkLst>
      </pc:sldChg>
      <pc:sldChg chg="del">
        <pc:chgData name="Isac, Oxana" userId="33b70050-1310-4b9f-9abd-d2e2d422a0b4" providerId="ADAL" clId="{1E99F3FE-E0B2-4E35-9D45-9E70AD1F6D50}" dt="2025-02-16T13:03:58.598" v="636" actId="2696"/>
        <pc:sldMkLst>
          <pc:docMk/>
          <pc:sldMk cId="655943315" sldId="306"/>
        </pc:sldMkLst>
      </pc:sldChg>
      <pc:sldChg chg="del">
        <pc:chgData name="Isac, Oxana" userId="33b70050-1310-4b9f-9abd-d2e2d422a0b4" providerId="ADAL" clId="{1E99F3FE-E0B2-4E35-9D45-9E70AD1F6D50}" dt="2025-02-16T13:04:00.821" v="637" actId="2696"/>
        <pc:sldMkLst>
          <pc:docMk/>
          <pc:sldMk cId="4166652757" sldId="307"/>
        </pc:sldMkLst>
      </pc:sldChg>
      <pc:sldChg chg="del">
        <pc:chgData name="Isac, Oxana" userId="33b70050-1310-4b9f-9abd-d2e2d422a0b4" providerId="ADAL" clId="{1E99F3FE-E0B2-4E35-9D45-9E70AD1F6D50}" dt="2025-02-16T13:04:02.965" v="638" actId="2696"/>
        <pc:sldMkLst>
          <pc:docMk/>
          <pc:sldMk cId="1905084528" sldId="308"/>
        </pc:sldMkLst>
      </pc:sldChg>
      <pc:sldChg chg="del">
        <pc:chgData name="Isac, Oxana" userId="33b70050-1310-4b9f-9abd-d2e2d422a0b4" providerId="ADAL" clId="{1E99F3FE-E0B2-4E35-9D45-9E70AD1F6D50}" dt="2025-02-16T13:04:05.537" v="639" actId="2696"/>
        <pc:sldMkLst>
          <pc:docMk/>
          <pc:sldMk cId="2662772543" sldId="309"/>
        </pc:sldMkLst>
      </pc:sldChg>
      <pc:sldChg chg="del">
        <pc:chgData name="Isac, Oxana" userId="33b70050-1310-4b9f-9abd-d2e2d422a0b4" providerId="ADAL" clId="{1E99F3FE-E0B2-4E35-9D45-9E70AD1F6D50}" dt="2025-02-16T13:04:08.515" v="640" actId="2696"/>
        <pc:sldMkLst>
          <pc:docMk/>
          <pc:sldMk cId="1999734329" sldId="310"/>
        </pc:sldMkLst>
      </pc:sldChg>
      <pc:sldChg chg="del">
        <pc:chgData name="Isac, Oxana" userId="33b70050-1310-4b9f-9abd-d2e2d422a0b4" providerId="ADAL" clId="{1E99F3FE-E0B2-4E35-9D45-9E70AD1F6D50}" dt="2025-02-16T13:04:10.607" v="641" actId="2696"/>
        <pc:sldMkLst>
          <pc:docMk/>
          <pc:sldMk cId="1846023775" sldId="311"/>
        </pc:sldMkLst>
      </pc:sldChg>
      <pc:sldChg chg="addSp delSp modSp new mod setBg">
        <pc:chgData name="Isac, Oxana" userId="33b70050-1310-4b9f-9abd-d2e2d422a0b4" providerId="ADAL" clId="{1E99F3FE-E0B2-4E35-9D45-9E70AD1F6D50}" dt="2025-02-16T12:35:32.885" v="220" actId="114"/>
        <pc:sldMkLst>
          <pc:docMk/>
          <pc:sldMk cId="1677473355" sldId="312"/>
        </pc:sldMkLst>
        <pc:spChg chg="add del mod">
          <ac:chgData name="Isac, Oxana" userId="33b70050-1310-4b9f-9abd-d2e2d422a0b4" providerId="ADAL" clId="{1E99F3FE-E0B2-4E35-9D45-9E70AD1F6D50}" dt="2025-02-16T12:35:32.885" v="220" actId="114"/>
          <ac:spMkLst>
            <pc:docMk/>
            <pc:sldMk cId="1677473355" sldId="312"/>
            <ac:spMk id="3" creationId="{6B372285-ED98-FB0B-419B-4ECBF10FDD38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8" creationId="{081EA652-8C6A-4E69-BEB9-170809474553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10" creationId="{5298780A-33B9-4EA2-8F67-DE68AD62841B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12" creationId="{7F488E8B-4E1E-4402-8935-D4E6C02615C7}"/>
          </ac:spMkLst>
        </pc:spChg>
      </pc:sldChg>
      <pc:sldChg chg="delSp modSp new mod">
        <pc:chgData name="Isac, Oxana" userId="33b70050-1310-4b9f-9abd-d2e2d422a0b4" providerId="ADAL" clId="{1E99F3FE-E0B2-4E35-9D45-9E70AD1F6D50}" dt="2025-02-16T12:47:09.429" v="359" actId="14100"/>
        <pc:sldMkLst>
          <pc:docMk/>
          <pc:sldMk cId="39903167" sldId="313"/>
        </pc:sldMkLst>
        <pc:spChg chg="mod">
          <ac:chgData name="Isac, Oxana" userId="33b70050-1310-4b9f-9abd-d2e2d422a0b4" providerId="ADAL" clId="{1E99F3FE-E0B2-4E35-9D45-9E70AD1F6D50}" dt="2025-02-16T12:47:09.429" v="359" actId="14100"/>
          <ac:spMkLst>
            <pc:docMk/>
            <pc:sldMk cId="39903167" sldId="313"/>
            <ac:spMk id="3" creationId="{EF973293-4403-8A06-6DEB-B759CED2B681}"/>
          </ac:spMkLst>
        </pc:spChg>
      </pc:sldChg>
    </pc:docChg>
  </pc:docChgLst>
  <pc:docChgLst>
    <pc:chgData name="Isac, Oxana" userId="33b70050-1310-4b9f-9abd-d2e2d422a0b4" providerId="ADAL" clId="{821C6987-5E8E-4923-9C9D-BA9C3D1C33EC}"/>
    <pc:docChg chg="undo redo custSel addSld delSld modSld">
      <pc:chgData name="Isac, Oxana" userId="33b70050-1310-4b9f-9abd-d2e2d422a0b4" providerId="ADAL" clId="{821C6987-5E8E-4923-9C9D-BA9C3D1C33EC}" dt="2025-02-08T01:57:13.319" v="1714" actId="255"/>
      <pc:docMkLst>
        <pc:docMk/>
      </pc:docMkLst>
      <pc:sldChg chg="modSp mod">
        <pc:chgData name="Isac, Oxana" userId="33b70050-1310-4b9f-9abd-d2e2d422a0b4" providerId="ADAL" clId="{821C6987-5E8E-4923-9C9D-BA9C3D1C33EC}" dt="2025-02-07T23:22:02.268" v="46" actId="20577"/>
        <pc:sldMkLst>
          <pc:docMk/>
          <pc:sldMk cId="1900247508" sldId="256"/>
        </pc:sldMkLst>
        <pc:spChg chg="mod">
          <ac:chgData name="Isac, Oxana" userId="33b70050-1310-4b9f-9abd-d2e2d422a0b4" providerId="ADAL" clId="{821C6987-5E8E-4923-9C9D-BA9C3D1C33EC}" dt="2025-02-07T23:22:02.268" v="46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">
        <pc:chgData name="Isac, Oxana" userId="33b70050-1310-4b9f-9abd-d2e2d422a0b4" providerId="ADAL" clId="{821C6987-5E8E-4923-9C9D-BA9C3D1C33EC}" dt="2025-02-08T01:54:27.588" v="1691" actId="255"/>
        <pc:sldMkLst>
          <pc:docMk/>
          <pc:sldMk cId="1042484679" sldId="257"/>
        </pc:sldMkLst>
        <pc:spChg chg="mod">
          <ac:chgData name="Isac, Oxana" userId="33b70050-1310-4b9f-9abd-d2e2d422a0b4" providerId="ADAL" clId="{821C6987-5E8E-4923-9C9D-BA9C3D1C33EC}" dt="2025-02-08T01:54:27.588" v="1691" actId="255"/>
          <ac:spMkLst>
            <pc:docMk/>
            <pc:sldMk cId="1042484679" sldId="257"/>
            <ac:spMk id="3" creationId="{00000000-0000-0000-0000-000000000000}"/>
          </ac:spMkLst>
        </pc:spChg>
      </pc:sldChg>
      <pc:sldChg chg="del">
        <pc:chgData name="Isac, Oxana" userId="33b70050-1310-4b9f-9abd-d2e2d422a0b4" providerId="ADAL" clId="{821C6987-5E8E-4923-9C9D-BA9C3D1C33EC}" dt="2025-02-07T23:26:17.241" v="62" actId="2696"/>
        <pc:sldMkLst>
          <pc:docMk/>
          <pc:sldMk cId="3162840469" sldId="258"/>
        </pc:sldMkLst>
      </pc:sldChg>
      <pc:sldChg chg="addSp delSp modSp mod">
        <pc:chgData name="Isac, Oxana" userId="33b70050-1310-4b9f-9abd-d2e2d422a0b4" providerId="ADAL" clId="{821C6987-5E8E-4923-9C9D-BA9C3D1C33EC}" dt="2025-02-08T01:54:42.741" v="1692" actId="2711"/>
        <pc:sldMkLst>
          <pc:docMk/>
          <pc:sldMk cId="2015029935" sldId="259"/>
        </pc:sldMkLst>
        <pc:spChg chg="mod">
          <ac:chgData name="Isac, Oxana" userId="33b70050-1310-4b9f-9abd-d2e2d422a0b4" providerId="ADAL" clId="{821C6987-5E8E-4923-9C9D-BA9C3D1C33EC}" dt="2025-02-08T01:54:42.741" v="1692" actId="2711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5:15.152" v="1697" actId="2711"/>
        <pc:sldMkLst>
          <pc:docMk/>
          <pc:sldMk cId="212489893" sldId="260"/>
        </pc:sldMkLst>
      </pc:sldChg>
      <pc:sldChg chg="addSp delSp modSp mod modClrScheme chgLayout">
        <pc:chgData name="Isac, Oxana" userId="33b70050-1310-4b9f-9abd-d2e2d422a0b4" providerId="ADAL" clId="{821C6987-5E8E-4923-9C9D-BA9C3D1C33EC}" dt="2025-02-08T01:56:13.030" v="1708" actId="255"/>
        <pc:sldMkLst>
          <pc:docMk/>
          <pc:sldMk cId="791072842" sldId="261"/>
        </pc:sldMkLst>
        <pc:spChg chg="mod ord">
          <ac:chgData name="Isac, Oxana" userId="33b70050-1310-4b9f-9abd-d2e2d422a0b4" providerId="ADAL" clId="{821C6987-5E8E-4923-9C9D-BA9C3D1C33EC}" dt="2025-02-08T01:56:05.343" v="1707" actId="255"/>
          <ac:spMkLst>
            <pc:docMk/>
            <pc:sldMk cId="791072842" sldId="26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0:35:10.833" v="705" actId="2711"/>
        <pc:sldMkLst>
          <pc:docMk/>
          <pc:sldMk cId="2287383127" sldId="262"/>
        </pc:sldMkLst>
      </pc:sldChg>
      <pc:sldChg chg="addSp delSp modSp mod">
        <pc:chgData name="Isac, Oxana" userId="33b70050-1310-4b9f-9abd-d2e2d422a0b4" providerId="ADAL" clId="{821C6987-5E8E-4923-9C9D-BA9C3D1C33EC}" dt="2025-02-08T00:35:56.001" v="713" actId="20577"/>
        <pc:sldMkLst>
          <pc:docMk/>
          <pc:sldMk cId="3853566101" sldId="263"/>
        </pc:sldMkLst>
      </pc:sldChg>
      <pc:sldChg chg="modSp mod">
        <pc:chgData name="Isac, Oxana" userId="33b70050-1310-4b9f-9abd-d2e2d422a0b4" providerId="ADAL" clId="{821C6987-5E8E-4923-9C9D-BA9C3D1C33EC}" dt="2025-02-08T01:22:05.546" v="1255" actId="6549"/>
        <pc:sldMkLst>
          <pc:docMk/>
          <pc:sldMk cId="3968977858" sldId="291"/>
        </pc:sldMkLst>
        <pc:spChg chg="mod">
          <ac:chgData name="Isac, Oxana" userId="33b70050-1310-4b9f-9abd-d2e2d422a0b4" providerId="ADAL" clId="{821C6987-5E8E-4923-9C9D-BA9C3D1C33EC}" dt="2025-02-08T01:22:05.546" v="1255" actId="6549"/>
          <ac:spMkLst>
            <pc:docMk/>
            <pc:sldMk cId="3968977858" sldId="29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7T23:34:30.925" v="120" actId="14100"/>
        <pc:sldMkLst>
          <pc:docMk/>
          <pc:sldMk cId="3942545924" sldId="292"/>
        </pc:sldMkLst>
        <pc:spChg chg="mod">
          <ac:chgData name="Isac, Oxana" userId="33b70050-1310-4b9f-9abd-d2e2d422a0b4" providerId="ADAL" clId="{821C6987-5E8E-4923-9C9D-BA9C3D1C33EC}" dt="2025-02-07T23:34:17.386" v="118" actId="2711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7T23:34:30.925" v="120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49.495" v="1693" actId="2711"/>
        <pc:sldMkLst>
          <pc:docMk/>
          <pc:sldMk cId="4279872955" sldId="293"/>
        </pc:sldMkLst>
      </pc:sldChg>
      <pc:sldChg chg="addSp delSp modSp mod">
        <pc:chgData name="Isac, Oxana" userId="33b70050-1310-4b9f-9abd-d2e2d422a0b4" providerId="ADAL" clId="{821C6987-5E8E-4923-9C9D-BA9C3D1C33EC}" dt="2025-02-08T01:54:59.899" v="1695" actId="2711"/>
        <pc:sldMkLst>
          <pc:docMk/>
          <pc:sldMk cId="2143174986" sldId="294"/>
        </pc:sldMkLst>
        <pc:spChg chg="mod">
          <ac:chgData name="Isac, Oxana" userId="33b70050-1310-4b9f-9abd-d2e2d422a0b4" providerId="ADAL" clId="{821C6987-5E8E-4923-9C9D-BA9C3D1C33EC}" dt="2025-02-08T01:54:59.899" v="1695" actId="2711"/>
          <ac:spMkLst>
            <pc:docMk/>
            <pc:sldMk cId="2143174986" sldId="294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5:08.596" v="1696" actId="2711"/>
        <pc:sldMkLst>
          <pc:docMk/>
          <pc:sldMk cId="224386925" sldId="295"/>
        </pc:sldMkLst>
      </pc:sldChg>
      <pc:sldChg chg="modSp mod">
        <pc:chgData name="Isac, Oxana" userId="33b70050-1310-4b9f-9abd-d2e2d422a0b4" providerId="ADAL" clId="{821C6987-5E8E-4923-9C9D-BA9C3D1C33EC}" dt="2025-02-08T01:56:29.400" v="1709" actId="2711"/>
        <pc:sldMkLst>
          <pc:docMk/>
          <pc:sldMk cId="2268489292" sldId="296"/>
        </pc:sldMkLst>
      </pc:sldChg>
      <pc:sldChg chg="addSp delSp modSp mod">
        <pc:chgData name="Isac, Oxana" userId="33b70050-1310-4b9f-9abd-d2e2d422a0b4" providerId="ADAL" clId="{821C6987-5E8E-4923-9C9D-BA9C3D1C33EC}" dt="2025-02-08T01:56:38.461" v="1710" actId="2711"/>
        <pc:sldMkLst>
          <pc:docMk/>
          <pc:sldMk cId="2410960989" sldId="297"/>
        </pc:sldMkLst>
      </pc:sldChg>
      <pc:sldChg chg="addSp delSp modSp mod">
        <pc:chgData name="Isac, Oxana" userId="33b70050-1310-4b9f-9abd-d2e2d422a0b4" providerId="ADAL" clId="{821C6987-5E8E-4923-9C9D-BA9C3D1C33EC}" dt="2025-02-08T01:56:52.657" v="1713" actId="20577"/>
        <pc:sldMkLst>
          <pc:docMk/>
          <pc:sldMk cId="3918838268" sldId="298"/>
        </pc:sldMkLst>
      </pc:sldChg>
      <pc:sldChg chg="addSp delSp modSp mod">
        <pc:chgData name="Isac, Oxana" userId="33b70050-1310-4b9f-9abd-d2e2d422a0b4" providerId="ADAL" clId="{821C6987-5E8E-4923-9C9D-BA9C3D1C33EC}" dt="2025-02-08T01:53:50.161" v="1685" actId="2711"/>
        <pc:sldMkLst>
          <pc:docMk/>
          <pc:sldMk cId="4005260652" sldId="299"/>
        </pc:sldMkLst>
      </pc:sldChg>
      <pc:sldChg chg="addSp delSp modSp mod">
        <pc:chgData name="Isac, Oxana" userId="33b70050-1310-4b9f-9abd-d2e2d422a0b4" providerId="ADAL" clId="{821C6987-5E8E-4923-9C9D-BA9C3D1C33EC}" dt="2025-02-08T01:53:39.008" v="1684" actId="6549"/>
        <pc:sldMkLst>
          <pc:docMk/>
          <pc:sldMk cId="2310709665" sldId="300"/>
        </pc:sldMkLst>
      </pc:sldChg>
      <pc:sldChg chg="addSp delSp modSp mod">
        <pc:chgData name="Isac, Oxana" userId="33b70050-1310-4b9f-9abd-d2e2d422a0b4" providerId="ADAL" clId="{821C6987-5E8E-4923-9C9D-BA9C3D1C33EC}" dt="2025-02-08T01:53:03.800" v="1679" actId="2711"/>
        <pc:sldMkLst>
          <pc:docMk/>
          <pc:sldMk cId="3043681840" sldId="302"/>
        </pc:sldMkLst>
      </pc:sldChg>
      <pc:sldChg chg="modSp mod">
        <pc:chgData name="Isac, Oxana" userId="33b70050-1310-4b9f-9abd-d2e2d422a0b4" providerId="ADAL" clId="{821C6987-5E8E-4923-9C9D-BA9C3D1C33EC}" dt="2025-02-08T01:52:55.486" v="1678" actId="2711"/>
        <pc:sldMkLst>
          <pc:docMk/>
          <pc:sldMk cId="3088962817" sldId="304"/>
        </pc:sldMkLst>
      </pc:sldChg>
      <pc:sldChg chg="delSp modSp del mod chgLayout">
        <pc:chgData name="Isac, Oxana" userId="33b70050-1310-4b9f-9abd-d2e2d422a0b4" providerId="ADAL" clId="{821C6987-5E8E-4923-9C9D-BA9C3D1C33EC}" dt="2025-02-08T01:01:44.360" v="1068" actId="2696"/>
        <pc:sldMkLst>
          <pc:docMk/>
          <pc:sldMk cId="2495836428" sldId="306"/>
        </pc:sldMkLst>
      </pc:sldChg>
      <pc:sldChg chg="addSp delSp modSp mod">
        <pc:chgData name="Isac, Oxana" userId="33b70050-1310-4b9f-9abd-d2e2d422a0b4" providerId="ADAL" clId="{821C6987-5E8E-4923-9C9D-BA9C3D1C33EC}" dt="2025-02-08T01:52:47.914" v="1677" actId="2711"/>
        <pc:sldMkLst>
          <pc:docMk/>
          <pc:sldMk cId="4110295319" sldId="308"/>
        </pc:sldMkLst>
      </pc:sldChg>
      <pc:sldChg chg="modSp mod">
        <pc:chgData name="Isac, Oxana" userId="33b70050-1310-4b9f-9abd-d2e2d422a0b4" providerId="ADAL" clId="{821C6987-5E8E-4923-9C9D-BA9C3D1C33EC}" dt="2025-02-08T01:57:13.319" v="1714" actId="255"/>
        <pc:sldMkLst>
          <pc:docMk/>
          <pc:sldMk cId="3361767676" sldId="310"/>
        </pc:sldMkLst>
      </pc:sldChg>
      <pc:sldChg chg="addSp delSp modSp mod">
        <pc:chgData name="Isac, Oxana" userId="33b70050-1310-4b9f-9abd-d2e2d422a0b4" providerId="ADAL" clId="{821C6987-5E8E-4923-9C9D-BA9C3D1C33EC}" dt="2025-02-08T01:52:34.789" v="1675" actId="2711"/>
        <pc:sldMkLst>
          <pc:docMk/>
          <pc:sldMk cId="1297481606" sldId="312"/>
        </pc:sldMkLst>
      </pc:sldChg>
      <pc:sldChg chg="delSp modSp new mod">
        <pc:chgData name="Isac, Oxana" userId="33b70050-1310-4b9f-9abd-d2e2d422a0b4" providerId="ADAL" clId="{821C6987-5E8E-4923-9C9D-BA9C3D1C33EC}" dt="2025-02-08T01:52:16.714" v="1673" actId="2711"/>
        <pc:sldMkLst>
          <pc:docMk/>
          <pc:sldMk cId="301122941" sldId="313"/>
        </pc:sldMkLst>
      </pc:sldChg>
      <pc:sldChg chg="delSp modSp new mod">
        <pc:chgData name="Isac, Oxana" userId="33b70050-1310-4b9f-9abd-d2e2d422a0b4" providerId="ADAL" clId="{821C6987-5E8E-4923-9C9D-BA9C3D1C33EC}" dt="2025-02-08T01:52:24.331" v="1674" actId="2711"/>
        <pc:sldMkLst>
          <pc:docMk/>
          <pc:sldMk cId="809447788" sldId="314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9.742" v="1671" actId="113"/>
        <pc:sldMkLst>
          <pc:docMk/>
          <pc:sldMk cId="3708310438" sldId="315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3.557" v="1670" actId="2711"/>
        <pc:sldMkLst>
          <pc:docMk/>
          <pc:sldMk cId="760235613" sldId="316"/>
        </pc:sldMkLst>
      </pc:sldChg>
      <pc:sldChg chg="delSp modSp new mod">
        <pc:chgData name="Isac, Oxana" userId="33b70050-1310-4b9f-9abd-d2e2d422a0b4" providerId="ADAL" clId="{821C6987-5E8E-4923-9C9D-BA9C3D1C33EC}" dt="2025-02-08T01:51:41.853" v="1669" actId="27636"/>
        <pc:sldMkLst>
          <pc:docMk/>
          <pc:sldMk cId="2642441602" sldId="317"/>
        </pc:sldMkLst>
      </pc:sldChg>
      <pc:sldChg chg="delSp modSp new mod">
        <pc:chgData name="Isac, Oxana" userId="33b70050-1310-4b9f-9abd-d2e2d422a0b4" providerId="ADAL" clId="{821C6987-5E8E-4923-9C9D-BA9C3D1C33EC}" dt="2025-02-08T01:52:07.752" v="1672" actId="113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2941B6F7-1B33-475D-B7D2-8F31874A2EDE}"/>
    <pc:docChg chg="undo redo custSel addSld modSld">
      <pc:chgData name="Isac, Oxana" userId="33b70050-1310-4b9f-9abd-d2e2d422a0b4" providerId="ADAL" clId="{2941B6F7-1B33-475D-B7D2-8F31874A2EDE}" dt="2025-02-16T00:23:36.609" v="1552" actId="6549"/>
      <pc:docMkLst>
        <pc:docMk/>
      </pc:docMkLst>
      <pc:sldChg chg="modSp mod">
        <pc:chgData name="Isac, Oxana" userId="33b70050-1310-4b9f-9abd-d2e2d422a0b4" providerId="ADAL" clId="{2941B6F7-1B33-475D-B7D2-8F31874A2EDE}" dt="2025-02-15T21:41:11.293" v="62" actId="14100"/>
        <pc:sldMkLst>
          <pc:docMk/>
          <pc:sldMk cId="1900247508" sldId="256"/>
        </pc:sldMkLst>
        <pc:spChg chg="mod">
          <ac:chgData name="Isac, Oxana" userId="33b70050-1310-4b9f-9abd-d2e2d422a0b4" providerId="ADAL" clId="{2941B6F7-1B33-475D-B7D2-8F31874A2EDE}" dt="2025-02-15T21:41:11.293" v="62" actId="14100"/>
          <ac:spMkLst>
            <pc:docMk/>
            <pc:sldMk cId="1900247508" sldId="256"/>
            <ac:spMk id="2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6T00:22:25.408" v="1548" actId="14100"/>
        <pc:sldMkLst>
          <pc:docMk/>
          <pc:sldMk cId="1042484679" sldId="257"/>
        </pc:sldMkLst>
        <pc:spChg chg="mod">
          <ac:chgData name="Isac, Oxana" userId="33b70050-1310-4b9f-9abd-d2e2d422a0b4" providerId="ADAL" clId="{2941B6F7-1B33-475D-B7D2-8F31874A2EDE}" dt="2025-02-16T00:22:25.408" v="1548" actId="14100"/>
          <ac:spMkLst>
            <pc:docMk/>
            <pc:sldMk cId="1042484679" sldId="257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08:37.821" v="291" actId="115"/>
        <pc:sldMkLst>
          <pc:docMk/>
          <pc:sldMk cId="2015029935" sldId="259"/>
        </pc:sldMkLst>
        <pc:spChg chg="mod ord">
          <ac:chgData name="Isac, Oxana" userId="33b70050-1310-4b9f-9abd-d2e2d422a0b4" providerId="ADAL" clId="{2941B6F7-1B33-475D-B7D2-8F31874A2EDE}" dt="2025-02-15T22:08:37.821" v="291" actId="115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44:34.156" v="551" actId="21"/>
        <pc:sldMkLst>
          <pc:docMk/>
          <pc:sldMk cId="212489893" sldId="260"/>
        </pc:sldMkLst>
      </pc:sldChg>
      <pc:sldChg chg="addSp delSp modSp mod">
        <pc:chgData name="Isac, Oxana" userId="33b70050-1310-4b9f-9abd-d2e2d422a0b4" providerId="ADAL" clId="{2941B6F7-1B33-475D-B7D2-8F31874A2EDE}" dt="2025-02-15T22:51:32.552" v="629" actId="21"/>
        <pc:sldMkLst>
          <pc:docMk/>
          <pc:sldMk cId="791072842" sldId="261"/>
        </pc:sldMkLst>
        <pc:spChg chg="mod">
          <ac:chgData name="Isac, Oxana" userId="33b70050-1310-4b9f-9abd-d2e2d422a0b4" providerId="ADAL" clId="{2941B6F7-1B33-475D-B7D2-8F31874A2EDE}" dt="2025-02-15T22:51:32.552" v="629" actId="21"/>
          <ac:spMkLst>
            <pc:docMk/>
            <pc:sldMk cId="791072842" sldId="26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54:48.946" v="693" actId="20577"/>
        <pc:sldMkLst>
          <pc:docMk/>
          <pc:sldMk cId="2287383127" sldId="262"/>
        </pc:sldMkLst>
      </pc:sldChg>
      <pc:sldChg chg="modSp mod">
        <pc:chgData name="Isac, Oxana" userId="33b70050-1310-4b9f-9abd-d2e2d422a0b4" providerId="ADAL" clId="{2941B6F7-1B33-475D-B7D2-8F31874A2EDE}" dt="2025-02-15T23:06:05.468" v="751" actId="2710"/>
        <pc:sldMkLst>
          <pc:docMk/>
          <pc:sldMk cId="3853566101" sldId="263"/>
        </pc:sldMkLst>
      </pc:sldChg>
      <pc:sldChg chg="modSp mod">
        <pc:chgData name="Isac, Oxana" userId="33b70050-1310-4b9f-9abd-d2e2d422a0b4" providerId="ADAL" clId="{2941B6F7-1B33-475D-B7D2-8F31874A2EDE}" dt="2025-02-15T22:01:21.251" v="200" actId="20577"/>
        <pc:sldMkLst>
          <pc:docMk/>
          <pc:sldMk cId="3942545924" sldId="292"/>
        </pc:sldMkLst>
        <pc:spChg chg="mod">
          <ac:chgData name="Isac, Oxana" userId="33b70050-1310-4b9f-9abd-d2e2d422a0b4" providerId="ADAL" clId="{2941B6F7-1B33-475D-B7D2-8F31874A2EDE}" dt="2025-02-15T22:01:21.251" v="200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2941B6F7-1B33-475D-B7D2-8F31874A2EDE}" dt="2025-02-15T21:57:12.831" v="126" actId="113"/>
          <ac:spMkLst>
            <pc:docMk/>
            <pc:sldMk cId="3942545924" sldId="29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18:12.144" v="372" actId="255"/>
        <pc:sldMkLst>
          <pc:docMk/>
          <pc:sldMk cId="4279872955" sldId="293"/>
        </pc:sldMkLst>
      </pc:sldChg>
      <pc:sldChg chg="modSp mod">
        <pc:chgData name="Isac, Oxana" userId="33b70050-1310-4b9f-9abd-d2e2d422a0b4" providerId="ADAL" clId="{2941B6F7-1B33-475D-B7D2-8F31874A2EDE}" dt="2025-02-15T22:18:01.041" v="371" actId="255"/>
        <pc:sldMkLst>
          <pc:docMk/>
          <pc:sldMk cId="2143174986" sldId="294"/>
        </pc:sldMkLst>
        <pc:spChg chg="mod">
          <ac:chgData name="Isac, Oxana" userId="33b70050-1310-4b9f-9abd-d2e2d422a0b4" providerId="ADAL" clId="{2941B6F7-1B33-475D-B7D2-8F31874A2EDE}" dt="2025-02-15T22:18:01.041" v="371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30:08.276" v="460" actId="20577"/>
        <pc:sldMkLst>
          <pc:docMk/>
          <pc:sldMk cId="224386925" sldId="295"/>
        </pc:sldMkLst>
      </pc:sldChg>
      <pc:sldChg chg="addSp delSp modSp mod">
        <pc:chgData name="Isac, Oxana" userId="33b70050-1310-4b9f-9abd-d2e2d422a0b4" providerId="ADAL" clId="{2941B6F7-1B33-475D-B7D2-8F31874A2EDE}" dt="2025-02-15T23:15:14.313" v="839" actId="113"/>
        <pc:sldMkLst>
          <pc:docMk/>
          <pc:sldMk cId="2268489292" sldId="296"/>
        </pc:sldMkLst>
      </pc:sldChg>
      <pc:sldChg chg="modSp mod">
        <pc:chgData name="Isac, Oxana" userId="33b70050-1310-4b9f-9abd-d2e2d422a0b4" providerId="ADAL" clId="{2941B6F7-1B33-475D-B7D2-8F31874A2EDE}" dt="2025-02-16T00:23:36.609" v="1552" actId="6549"/>
        <pc:sldMkLst>
          <pc:docMk/>
          <pc:sldMk cId="2410960989" sldId="297"/>
        </pc:sldMkLst>
      </pc:sldChg>
      <pc:sldChg chg="modSp mod">
        <pc:chgData name="Isac, Oxana" userId="33b70050-1310-4b9f-9abd-d2e2d422a0b4" providerId="ADAL" clId="{2941B6F7-1B33-475D-B7D2-8F31874A2EDE}" dt="2025-02-15T23:25:02.305" v="936" actId="14100"/>
        <pc:sldMkLst>
          <pc:docMk/>
          <pc:sldMk cId="3918838268" sldId="298"/>
        </pc:sldMkLst>
      </pc:sldChg>
      <pc:sldChg chg="modSp mod">
        <pc:chgData name="Isac, Oxana" userId="33b70050-1310-4b9f-9abd-d2e2d422a0b4" providerId="ADAL" clId="{2941B6F7-1B33-475D-B7D2-8F31874A2EDE}" dt="2025-02-15T23:24:56.741" v="935" actId="14100"/>
        <pc:sldMkLst>
          <pc:docMk/>
          <pc:sldMk cId="4005260652" sldId="299"/>
        </pc:sldMkLst>
      </pc:sldChg>
      <pc:sldChg chg="addSp modSp mod chgLayout">
        <pc:chgData name="Isac, Oxana" userId="33b70050-1310-4b9f-9abd-d2e2d422a0b4" providerId="ADAL" clId="{2941B6F7-1B33-475D-B7D2-8F31874A2EDE}" dt="2025-02-16T00:18:29.677" v="1498" actId="122"/>
        <pc:sldMkLst>
          <pc:docMk/>
          <pc:sldMk cId="2310709665" sldId="300"/>
        </pc:sldMkLst>
      </pc:sldChg>
      <pc:sldChg chg="addSp modSp mod chgLayout">
        <pc:chgData name="Isac, Oxana" userId="33b70050-1310-4b9f-9abd-d2e2d422a0b4" providerId="ADAL" clId="{2941B6F7-1B33-475D-B7D2-8F31874A2EDE}" dt="2025-02-16T00:20:39.284" v="1527" actId="20577"/>
        <pc:sldMkLst>
          <pc:docMk/>
          <pc:sldMk cId="3043681840" sldId="302"/>
        </pc:sldMkLst>
      </pc:sldChg>
      <pc:sldChg chg="delSp modSp new mod">
        <pc:chgData name="Isac, Oxana" userId="33b70050-1310-4b9f-9abd-d2e2d422a0b4" providerId="ADAL" clId="{2941B6F7-1B33-475D-B7D2-8F31874A2EDE}" dt="2025-02-15T22:08:49.880" v="293" actId="255"/>
        <pc:sldMkLst>
          <pc:docMk/>
          <pc:sldMk cId="2101148105" sldId="303"/>
        </pc:sldMkLst>
      </pc:sldChg>
      <pc:sldChg chg="modSp new mod chgLayout">
        <pc:chgData name="Isac, Oxana" userId="33b70050-1310-4b9f-9abd-d2e2d422a0b4" providerId="ADAL" clId="{2941B6F7-1B33-475D-B7D2-8F31874A2EDE}" dt="2025-02-16T00:20:45.760" v="1529" actId="20577"/>
        <pc:sldMkLst>
          <pc:docMk/>
          <pc:sldMk cId="2357417484" sldId="304"/>
        </pc:sldMkLst>
      </pc:sldChg>
      <pc:sldChg chg="delSp modSp new mod">
        <pc:chgData name="Isac, Oxana" userId="33b70050-1310-4b9f-9abd-d2e2d422a0b4" providerId="ADAL" clId="{2941B6F7-1B33-475D-B7D2-8F31874A2EDE}" dt="2025-02-15T23:45:24.916" v="1201" actId="255"/>
        <pc:sldMkLst>
          <pc:docMk/>
          <pc:sldMk cId="1379484008" sldId="305"/>
        </pc:sldMkLst>
      </pc:sldChg>
      <pc:sldChg chg="delSp modSp new mod">
        <pc:chgData name="Isac, Oxana" userId="33b70050-1310-4b9f-9abd-d2e2d422a0b4" providerId="ADAL" clId="{2941B6F7-1B33-475D-B7D2-8F31874A2EDE}" dt="2025-02-15T23:48:36.588" v="1242" actId="20577"/>
        <pc:sldMkLst>
          <pc:docMk/>
          <pc:sldMk cId="655943315" sldId="306"/>
        </pc:sldMkLst>
      </pc:sldChg>
      <pc:sldChg chg="delSp modSp new mod">
        <pc:chgData name="Isac, Oxana" userId="33b70050-1310-4b9f-9abd-d2e2d422a0b4" providerId="ADAL" clId="{2941B6F7-1B33-475D-B7D2-8F31874A2EDE}" dt="2025-02-15T23:52:33.562" v="1278" actId="6549"/>
        <pc:sldMkLst>
          <pc:docMk/>
          <pc:sldMk cId="4166652757" sldId="307"/>
        </pc:sldMkLst>
      </pc:sldChg>
      <pc:sldChg chg="delSp modSp new mod">
        <pc:chgData name="Isac, Oxana" userId="33b70050-1310-4b9f-9abd-d2e2d422a0b4" providerId="ADAL" clId="{2941B6F7-1B33-475D-B7D2-8F31874A2EDE}" dt="2025-02-15T23:56:20.125" v="1333" actId="27636"/>
        <pc:sldMkLst>
          <pc:docMk/>
          <pc:sldMk cId="1905084528" sldId="308"/>
        </pc:sldMkLst>
      </pc:sldChg>
      <pc:sldChg chg="modSp new mod">
        <pc:chgData name="Isac, Oxana" userId="33b70050-1310-4b9f-9abd-d2e2d422a0b4" providerId="ADAL" clId="{2941B6F7-1B33-475D-B7D2-8F31874A2EDE}" dt="2025-02-16T00:20:53.041" v="1531" actId="20577"/>
        <pc:sldMkLst>
          <pc:docMk/>
          <pc:sldMk cId="2662772543" sldId="309"/>
        </pc:sldMkLst>
      </pc:sldChg>
      <pc:sldChg chg="delSp modSp new mod">
        <pc:chgData name="Isac, Oxana" userId="33b70050-1310-4b9f-9abd-d2e2d422a0b4" providerId="ADAL" clId="{2941B6F7-1B33-475D-B7D2-8F31874A2EDE}" dt="2025-02-16T00:12:43.228" v="1463" actId="123"/>
        <pc:sldMkLst>
          <pc:docMk/>
          <pc:sldMk cId="1999734329" sldId="310"/>
        </pc:sldMkLst>
      </pc:sldChg>
      <pc:sldChg chg="delSp modSp new mod">
        <pc:chgData name="Isac, Oxana" userId="33b70050-1310-4b9f-9abd-d2e2d422a0b4" providerId="ADAL" clId="{2941B6F7-1B33-475D-B7D2-8F31874A2EDE}" dt="2025-02-16T00:12:27.534" v="1459" actId="123"/>
        <pc:sldMkLst>
          <pc:docMk/>
          <pc:sldMk cId="1846023775" sldId="31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4D21-1BB6-485B-8C59-2AE332786B15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62ACA-0FB6-4FFE-97D4-40BFB0951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3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83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5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677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38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11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193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14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260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342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926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358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67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7BDA-2651-450D-8E1B-A6C41AADC9C0}" type="datetimeFigureOut">
              <a:rPr lang="de-DE" smtClean="0"/>
              <a:t>03.03.2025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2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881" y="2161309"/>
            <a:ext cx="9722846" cy="2493818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ro-RO" b="1" dirty="0"/>
              <a:t>Relații</a:t>
            </a:r>
            <a:r>
              <a:rPr lang="ro-RO" b="1" dirty="0">
                <a:solidFill>
                  <a:schemeClr val="accent6">
                    <a:lumMod val="50000"/>
                  </a:schemeClr>
                </a:solidFill>
              </a:rPr>
              <a:t> sociale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76373"/>
            <a:ext cx="9144000" cy="897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DE STAT DIN MOLDOVA 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Departamentul Sociologie și Asistență Socială</a:t>
            </a:r>
          </a:p>
          <a:p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r="7805"/>
          <a:stretch/>
        </p:blipFill>
        <p:spPr>
          <a:xfrm>
            <a:off x="9424658" y="561180"/>
            <a:ext cx="915304" cy="1022139"/>
          </a:xfrm>
          <a:prstGeom prst="rect">
            <a:avLst/>
          </a:prstGeom>
          <a:ln w="28575">
            <a:noFill/>
          </a:ln>
        </p:spPr>
      </p:pic>
      <p:pic>
        <p:nvPicPr>
          <p:cNvPr id="6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90" y="511301"/>
            <a:ext cx="640050" cy="10276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00247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5D33D-1A96-7D21-16B2-84B2140B5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48" y="452176"/>
            <a:ext cx="10429352" cy="5724787"/>
          </a:xfrm>
        </p:spPr>
        <p:txBody>
          <a:bodyPr/>
          <a:lstStyle/>
          <a:p>
            <a:pPr marL="0" indent="0" algn="just">
              <a:buNone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M.Weber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subiective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interacţionează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tradiţionale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raţional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legături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strânse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adecvate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piaţă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617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758A0E-EDF3-4C8A-9AAF-B84F8014E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FE9855-A391-40A9-A6FA-BAC94FB54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949" y="525517"/>
            <a:ext cx="10992897" cy="581499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Autorul mai face o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între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închise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deschise.</a:t>
            </a:r>
          </a:p>
          <a:p>
            <a:pPr marL="0" indent="0"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Familia, satul – sunt considerate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închise, rolul primordial revenind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dintre indivizi (familia).</a:t>
            </a:r>
          </a:p>
          <a:p>
            <a:pPr marL="0" indent="0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Biserica – acordă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comunitare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tradiţionale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Persoana care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exprimă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ataşamentul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principiile unui partid politic manifestă o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asociativă.</a:t>
            </a:r>
          </a:p>
          <a:p>
            <a:pPr marL="0" indent="0">
              <a:buNone/>
            </a:pP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Piaţa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stabilesc de o multitudine de indivizi anonimi, care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interacţionează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mod neutru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raţional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a atinge scopurile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raţionale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3621FAC-5123-4838-A7BE-271A4095B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084F7DB-2C1C-470A-A963-600DAEF0A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1B6B121-76D5-4D26-92B4-697EBDEE3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94B9A53-60A5-4916-BC15-DB03763D9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7CB5DB3-B68B-4EDB-8EB4-F70741361A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DE62A9-C56E-0109-0F9E-622DCEA53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873045"/>
              </p:ext>
            </p:extLst>
          </p:nvPr>
        </p:nvGraphicFramePr>
        <p:xfrm>
          <a:off x="1624484" y="1519714"/>
          <a:ext cx="8943032" cy="1467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618">
                  <a:extLst>
                    <a:ext uri="{9D8B030D-6E8A-4147-A177-3AD203B41FA5}">
                      <a16:colId xmlns:a16="http://schemas.microsoft.com/office/drawing/2014/main" val="3533350113"/>
                    </a:ext>
                  </a:extLst>
                </a:gridCol>
                <a:gridCol w="2617505">
                  <a:extLst>
                    <a:ext uri="{9D8B030D-6E8A-4147-A177-3AD203B41FA5}">
                      <a16:colId xmlns:a16="http://schemas.microsoft.com/office/drawing/2014/main" val="2030520996"/>
                    </a:ext>
                  </a:extLst>
                </a:gridCol>
                <a:gridCol w="3079909">
                  <a:extLst>
                    <a:ext uri="{9D8B030D-6E8A-4147-A177-3AD203B41FA5}">
                      <a16:colId xmlns:a16="http://schemas.microsoft.com/office/drawing/2014/main" val="2178279578"/>
                    </a:ext>
                  </a:extLst>
                </a:gridCol>
              </a:tblGrid>
              <a:tr h="489095">
                <a:tc>
                  <a:txBody>
                    <a:bodyPr/>
                    <a:lstStyle/>
                    <a:p>
                      <a:pPr algn="ctr"/>
                      <a:r>
                        <a:rPr lang="ro-RO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TIPURI DE RELAŢII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DESCHISE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ÎNCHISE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022944"/>
                  </a:ext>
                </a:extLst>
              </a:tr>
              <a:tr h="489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Comunitare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Biserică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Sat, familie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196144"/>
                  </a:ext>
                </a:extLst>
              </a:tr>
              <a:tr h="489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Asociative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Piaţă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Partid politic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19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17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004F7-1C4E-F7D7-1967-58A243681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7" y="572756"/>
            <a:ext cx="10972800" cy="608930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propriu-zise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repartiţie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educaţionale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desfăşurare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interindividuale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prietenie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duşmănie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conflict,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intergrupale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totalităţi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natura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mărimea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715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2F4B9-9C5B-3296-06FE-57C73ACC9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17" y="261257"/>
            <a:ext cx="11234057" cy="59157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o-RO" sz="2400" b="1" dirty="0"/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afectare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coeziunii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impersonală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simbolică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supraordonare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alt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mijloace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alt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pot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marginalitate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completamente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prestigiu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statute,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afecţiune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cărora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elimine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celălalt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distructive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0453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A0B7A-2D6A-0EC8-D7B3-9D7E547FF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91" y="422030"/>
            <a:ext cx="11012994" cy="607925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/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vecinătate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petrecere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se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definite social,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reglementate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fiecărei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colectivităţi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reţea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coeziunii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funcţionalităţii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subsistemelor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depinde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8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5948-D036-B851-98FD-CFBF9C984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72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en-US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Şco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sociometric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lui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J.L. Moreno</a:t>
            </a:r>
            <a:endParaRPr lang="en-US" sz="36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5E04D-372D-77FB-F75E-AC919512C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290" y="1058975"/>
            <a:ext cx="10723266" cy="474004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J.L. Moreno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multitudinea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atracţie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respingere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interindividuale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sociometric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un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chestionar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sociometric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solicită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întrebări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deschise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atracţiilor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respingerii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ceilalţi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sociometric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elaborează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sociometrică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sociograma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permit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surprinderea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coeziunii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moralului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echilibre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ierarhice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224386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15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o-RO" sz="6000" b="1" dirty="0" err="1">
                <a:solidFill>
                  <a:schemeClr val="accent6">
                    <a:lumMod val="75000"/>
                  </a:schemeClr>
                </a:solidFill>
              </a:rPr>
              <a:t>Multumesc</a:t>
            </a:r>
            <a:r>
              <a:rPr lang="ro-RO" sz="6000" b="1" dirty="0">
                <a:solidFill>
                  <a:schemeClr val="accent6">
                    <a:lumMod val="75000"/>
                  </a:schemeClr>
                </a:solidFill>
              </a:rPr>
              <a:t>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3968977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o-RO" sz="5400" b="1" dirty="0"/>
              <a:t>Planul lecției:</a:t>
            </a:r>
            <a:br>
              <a:rPr lang="en-US" sz="5400" dirty="0"/>
            </a:br>
            <a:endParaRPr lang="de-DE" sz="54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3934" y="552091"/>
            <a:ext cx="6778014" cy="5428085"/>
          </a:xfrm>
        </p:spPr>
        <p:txBody>
          <a:bodyPr anchor="ctr">
            <a:normAutofit/>
          </a:bodyPr>
          <a:lstStyle/>
          <a:p>
            <a:pPr marL="457200" indent="-457200" algn="just">
              <a:spcAft>
                <a:spcPts val="300"/>
              </a:spcAft>
              <a:buFont typeface="+mj-lt"/>
              <a:buAutoNum type="arabicPeriod"/>
            </a:pPr>
            <a:r>
              <a:rPr lang="it-IT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Conceptul de relații sociale. 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Tipuri de relaţii sociale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Şco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sociometric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ă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lui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J.L. Moreno.</a:t>
            </a:r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</a:pP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Test sociometric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484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41160"/>
            <a:ext cx="11485266" cy="603968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Definirea conceptului de ”relații sociale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b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4" y="1175657"/>
            <a:ext cx="11485266" cy="485335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Societatea, ca sistem global, este formată din subsisteme (elemente) aflate în interacțiune. Esența societății este dată, în ultimă instanță, de indivizii angajați într-un ansamblu de relații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anumite activități. De fapt, o societate există numai ca o pluritate de interacțiuni între indivizi, care realizează obiective pe care nu le-ar putea înfăptui altfel.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Studierea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 în complexitatea, diversitatea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dinamica lor 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importanţă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deosebită atât pentru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înţelegerea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structurii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funcţionării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sistemului, cât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intervenţia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practică la diverse paliere ale sistemului social.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Relaţia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socială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sistemul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reciproce normale dintre indivizi sau grupuri, având la bază o anumită platformă; spre exemplu, platforma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relaţiei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prietenie o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constiuie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valorile comune, idealurile, părerile, atitudinile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254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72285-ED98-FB0B-419B-4ECBF10F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174" y="874207"/>
            <a:ext cx="10118690" cy="4895658"/>
          </a:xfrm>
        </p:spPr>
        <p:txBody>
          <a:bodyPr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Relatiile</a:t>
            </a:r>
            <a:r>
              <a:rPr lang="en-US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formeaza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interactiunii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scopuri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interese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interindividuale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intamplatoare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efemere</a:t>
            </a:r>
            <a:r>
              <a:rPr lang="ro-RO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(de scurtă durată)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spontane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avand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sub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raportul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vietii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un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derivat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secundar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interumane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reprezinta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pot fi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constituirea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473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D758A0E-EDF3-4C8A-9AAF-B84F8014E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FE9855-A391-40A9-A6FA-BAC94FB54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73" y="542612"/>
            <a:ext cx="11033090" cy="5074418"/>
          </a:xfrm>
        </p:spPr>
        <p:txBody>
          <a:bodyPr anchor="ctr"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prima forma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contactul</a:t>
            </a:r>
            <a:r>
              <a:rPr lang="en-US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spatial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intra in contact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diverse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imprejurari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(la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munca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locuinte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etc.),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contact spatial duce la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aparitia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relatiilor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prilejuri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pot conduce la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statornicirea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relatii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durabile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alta forma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relații este 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contactul psihic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Indivizii își observa reciproc caracteristicile, aspectul, trăsăturile de caracter, pregătirea intelectuala, preocupările etc. Interesul reciproc pe care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manifesta doua persoane una fata de alta da naștere contactului psihic.</a:t>
            </a:r>
          </a:p>
          <a:p>
            <a:pPr marL="0" indent="0" algn="just">
              <a:buNone/>
            </a:pP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3621FAC-5123-4838-A7BE-271A4095B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084F7DB-2C1C-470A-A963-600DAEF0A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1B6B121-76D5-4D26-92B4-697EBDEE3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94B9A53-60A5-4916-BC15-DB03763D9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7CB5DB3-B68B-4EDB-8EB4-F70741361A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502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7DB47-7C29-46AF-D984-67793DB37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56" y="452176"/>
            <a:ext cx="11133573" cy="572478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baza contactelor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spatiale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psihice se formează si contactele sociale. 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Contactul social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 in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legatura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dintre doua sau mai multe persoane care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realizeaza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anumite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actiuni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referitoare la o anumita valoare.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Contactele sociale pot fi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</a:pP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trecatoare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cineva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serveste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la restaurant si discuta cu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ospatarul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durabile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contactele dintre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aceleiasi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grupe;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discutia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unui student cu decanul in vederea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solutionarii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unei probleme;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merg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impreuna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spectacol de teatru;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partenerii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actioneaza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interes pentru problemele si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trasaturile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(contactele dintre doi prieteni, dintre doi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indragostiti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actiunea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anumit obiectiv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partenerii sa se intereseze de personalitatea lor (plata unei taxe,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cumpararea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unui obiect);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fata in fata</a:t>
            </a:r>
          </a:p>
          <a:p>
            <a:pPr algn="just">
              <a:lnSpc>
                <a:spcPct val="100000"/>
              </a:lnSpc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indivizii intra in contact prin produsele lor.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6740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52586F10-BD6D-74D9-6C8F-DD9D026AD8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8189" y="609600"/>
            <a:ext cx="6001655" cy="5896303"/>
          </a:xfrm>
        </p:spPr>
        <p:txBody>
          <a:bodyPr anchor="ctr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care au la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personale, dar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colectivităţilor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bazează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indirecte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91072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DDEBB-0A90-CB89-15AB-EE97E9664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>
            <a:normAutofit fontScale="90000"/>
          </a:bodyPr>
          <a:lstStyle/>
          <a:p>
            <a:pPr algn="ctr"/>
            <a:r>
              <a:rPr lang="ro-RO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it-IT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Tipuri de relaţii sociale</a:t>
            </a:r>
            <a:br>
              <a:rPr lang="en-US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E5235-A9E4-8D1C-A3B9-16DFE6E3B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9" y="1014884"/>
            <a:ext cx="11123524" cy="564717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german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Leopold von Wiese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(1876-1969)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evidenţiază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sistemică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formelor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interindividuale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ataşament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alt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contact,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unire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opune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competiţie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opoziţie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conflict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diferenţiere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degradare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stratificare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selecţie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individualizare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socializare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distructive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exploatare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favorizare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parţială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corupţie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comercializare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modificator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constructive: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instituţionalizare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profesionalizare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48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73293-4403-8A06-6DEB-B759CED2B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611" y="449001"/>
            <a:ext cx="11163719" cy="597189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Sociologul american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Sorokin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interstimulare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nu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 indent="-271463" algn="just"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unilateral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 indent="-271463" algn="just"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bilateral (cu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permanente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incidentale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antagonice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nemijlocite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indirecte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mediate;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conştiente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intenţionate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inconştiente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neintenţionate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instituţionalizate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neformale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model general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031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7040</TotalTime>
  <Words>1592</Words>
  <Application>Microsoft Office PowerPoint</Application>
  <PresentationFormat>Widescreen</PresentationFormat>
  <Paragraphs>110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    Relații sociale </vt:lpstr>
      <vt:lpstr>Planul lecției: </vt:lpstr>
      <vt:lpstr> 1. Definirea conceptului de ”relații sociale” </vt:lpstr>
      <vt:lpstr>PowerPoint Presentation</vt:lpstr>
      <vt:lpstr>PowerPoint Presentation</vt:lpstr>
      <vt:lpstr>PowerPoint Presentation</vt:lpstr>
      <vt:lpstr>PowerPoint Presentation</vt:lpstr>
      <vt:lpstr>2. Tipuri de relaţii sociale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Şcoala sociometrică a lui de J.L. Moreno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tezei</dc:title>
  <dc:creator>Bulgaru Oleg</dc:creator>
  <cp:lastModifiedBy>Isac, Oxana</cp:lastModifiedBy>
  <cp:revision>202</cp:revision>
  <dcterms:created xsi:type="dcterms:W3CDTF">2020-06-01T15:31:52Z</dcterms:created>
  <dcterms:modified xsi:type="dcterms:W3CDTF">2025-03-03T06:41:21Z</dcterms:modified>
</cp:coreProperties>
</file>