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62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245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73792-2026-4775-9A1D-D4577566340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EB1D-621C-49E2-9BBB-6402F747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997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73792-2026-4775-9A1D-D4577566340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EB1D-621C-49E2-9BBB-6402F747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5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73792-2026-4775-9A1D-D4577566340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EB1D-621C-49E2-9BBB-6402F747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29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73792-2026-4775-9A1D-D4577566340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EB1D-621C-49E2-9BBB-6402F747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41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73792-2026-4775-9A1D-D4577566340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EB1D-621C-49E2-9BBB-6402F747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5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73792-2026-4775-9A1D-D4577566340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EB1D-621C-49E2-9BBB-6402F747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493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73792-2026-4775-9A1D-D4577566340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EB1D-621C-49E2-9BBB-6402F747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0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73792-2026-4775-9A1D-D4577566340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EB1D-621C-49E2-9BBB-6402F747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07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73792-2026-4775-9A1D-D4577566340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EB1D-621C-49E2-9BBB-6402F747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03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73792-2026-4775-9A1D-D4577566340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EB1D-621C-49E2-9BBB-6402F747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24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73792-2026-4775-9A1D-D4577566340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EB1D-621C-49E2-9BBB-6402F747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26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73792-2026-4775-9A1D-D4577566340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FEB1D-621C-49E2-9BBB-6402F747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601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Metodologia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cercetării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sociologice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comunicării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217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8613" y="2136339"/>
            <a:ext cx="102727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Interpretarea</a:t>
            </a:r>
            <a:r>
              <a:rPr lang="en-US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raportarea</a:t>
            </a:r>
            <a:endParaRPr lang="en-US" sz="28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Raportul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netnografic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conține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descrierea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comunității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digitale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tipologiile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actorilor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lideri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adepți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opoziție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modul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care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circulă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informațiile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mecanisme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coeziune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excludere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strategii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manipulare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influențare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atacuri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ad hominem,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apel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la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emoții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teorii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ale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conspirației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concluzii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teoretice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implicații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practice.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887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4294967295"/>
          </p:nvPr>
        </p:nvSpPr>
        <p:spPr>
          <a:xfrm>
            <a:off x="685800" y="985838"/>
            <a:ext cx="9829800" cy="51911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Avantaje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ale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netnografiei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acces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la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comportamente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spontane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naturale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costuri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reduse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acces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la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populații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greu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atins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offline;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posibilitatea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cantități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date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timp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real;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înțelegerea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culturilor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emergente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comunicării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digitale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Limitări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instabilitatea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platformelor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digitale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postări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șterse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conturi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suspendate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anonimitate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conturi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multiple →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probleme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validitate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dificultatea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delimitării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eșantionului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riscul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bias al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cercetătorului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imersiune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profundă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bariere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etice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025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0074" y="1257300"/>
            <a:ext cx="10687051" cy="49196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Netnografia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studiul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manipulării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Netnografia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este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extrem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utilă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manipulării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pentru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permite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observarea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circulației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narațiunilor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manipulatorii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timp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real;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rolului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influencerilor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orientarea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opiniei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publice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mecanismelor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emoționale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indignare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frică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solidaritate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construirii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bulelor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informaționale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(echo chambers);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tehnicilor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retorice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apel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la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autoritate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falsă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decontextualizare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exagerare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proceselor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radicalizare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788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Etapele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cercetării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sociologice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71488" y="1646803"/>
            <a:ext cx="1108710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Definirea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problemei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Exemplu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„Cum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influențează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framing-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mediatic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percepția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asupra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unui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conflict politic?”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Elaborarea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ipotezelor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cadrului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conceptual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Ipoteze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despre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relația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dintre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expunere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percepție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comportament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Stabilirea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metodologiei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Tipul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eșantion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instrumente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proceduri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colectare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Colectarea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datelor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Chestionare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interviuri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corpus media,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observații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Analiza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datelor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statistici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descriptive/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inferențiale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cantitativ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codificare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tematică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interpretare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discursive (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calitativ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Interpretarea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rezultatelor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Raportarea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la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teorie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explicarea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mecanismelor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manipulare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Concluzii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recomandări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Implicații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pentru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politici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publice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educație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mediatică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etică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comunicare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3722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Provocări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contemporane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ale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cercetării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786438" y="763906"/>
            <a:ext cx="561498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Algoritmizarea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informației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rolul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platformelor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digitale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(AI,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recomandări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micro-targeting).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Creșterea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volumului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de date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dificultatea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verificării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autenticității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Polarizarea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radicalizarea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online.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Influencerii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noile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forme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autoritate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comunicațională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Manipularea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vizuală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deepfakes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kumimoji="0" lang="ro-RO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o-RO" altLang="en-US" sz="18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o-RO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o-RO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Metodologia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cercetării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sociologice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comunicării</a:t>
            </a:r>
            <a:r>
              <a:rPr lang="en-US" sz="2000" smtClean="0">
                <a:latin typeface="Cambria" panose="02040503050406030204" pitchFamily="18" charset="0"/>
                <a:ea typeface="Cambria" panose="02040503050406030204" pitchFamily="18" charset="0"/>
              </a:rPr>
              <a:t> în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spațiul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social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este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un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domeniu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interdisciplinar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care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combină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sociologia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cu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științele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comunicării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psihologia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socială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studiile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media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datelor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Abordările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moderne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cer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atât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rigoare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empirică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cât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sofisticare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teoretică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pentru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înțelege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complexitatea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proceselor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comunicaționale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impactul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lor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asupra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societății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contemporane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302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1077687"/>
            <a:ext cx="1076052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Comunicarea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reprezintă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mecanismul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fundamental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prin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care se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construiesc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realitățile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sociale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, se transmit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valori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, se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negociază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sensuri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se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exercită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influența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ro-RO" sz="2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Metodologia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cercetării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sociologice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acest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domeniu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urmărește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să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identifice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mecanismele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actori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strategii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efecte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condițiile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sociale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 ale </a:t>
            </a:r>
            <a:r>
              <a:rPr lang="en-US" sz="2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comunicării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436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Obiectivele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cercetării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sociologice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Un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studiu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riguros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urmărește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identificarea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strategiilor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comunicaționale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folosite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indivizi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organizații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instituții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mecanismelor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manipulare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vizibile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subtile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evaluarea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impactului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mesajelor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asupra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grupurilor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populației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descrierea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raporturilor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putere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implicate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circulația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informațiilor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formularea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modele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explicative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ale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comportamentului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informațional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867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Metode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cantitative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b="1" dirty="0" smtClean="0"/>
              <a:t> 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Ancheta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sociologică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/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sondajul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percepțiilor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populației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despre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credibilitatea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media,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expunerea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la fake news,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gradul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încredere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instituții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Tehnici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chestionar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standardizat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eșantionare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probabilistică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conținut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cantitativă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Codificarea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mesajelor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pentru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măsura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frecvența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cadrelor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narative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temelor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actorilor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Utilă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studiul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campaniilor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mediatice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al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propagandei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Experimente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sociale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psihosociologice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Testarea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efectelor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mesajelor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persuasive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manipulatorii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asupra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grupurilor-țintă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/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Experiment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mediatic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839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Metode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calitative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9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Interviul</a:t>
            </a:r>
            <a:r>
              <a:rPr lang="en-US" sz="2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sociologic</a:t>
            </a:r>
          </a:p>
          <a:p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Interviuri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semi-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structurate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cu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jurnaliști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comunicatori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politicieni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influenceri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, public.</a:t>
            </a:r>
          </a:p>
          <a:p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Explorarea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intențiilor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strategiilor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interpretărilor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9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Observația</a:t>
            </a:r>
            <a:r>
              <a:rPr lang="en-US" sz="2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29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participativă</a:t>
            </a:r>
            <a:r>
              <a:rPr lang="en-US" sz="2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/ </a:t>
            </a:r>
            <a:r>
              <a:rPr lang="en-US" sz="29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neparticipativă</a:t>
            </a:r>
            <a:r>
              <a:rPr lang="en-US" sz="2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Monitorizarea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comportamentelor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comunicaționale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instituții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comunități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online.</a:t>
            </a:r>
          </a:p>
          <a:p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Detectarea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rutinei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discursive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mecanismelor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informale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influențare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9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Analiza</a:t>
            </a:r>
            <a:r>
              <a:rPr lang="en-US" sz="2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discursului</a:t>
            </a:r>
            <a:endParaRPr lang="en-US" sz="29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Discurs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politic,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mediatic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publicitar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Identifică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mecanismele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putere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ideologiile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implicite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strategiile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retorice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tehnicile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manipulării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9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Netnografia</a:t>
            </a:r>
            <a:endParaRPr lang="en-US" sz="29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Cercetare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calitativă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mediul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online.</a:t>
            </a:r>
          </a:p>
          <a:p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Studiul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comunităților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digitale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circulației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informației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camerelor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sz="29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rezonanță</a:t>
            </a:r>
            <a:r>
              <a:rPr lang="en-US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525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393" y="365125"/>
            <a:ext cx="10986407" cy="1325563"/>
          </a:xfrm>
        </p:spPr>
        <p:txBody>
          <a:bodyPr>
            <a:normAutofit/>
          </a:bodyPr>
          <a:lstStyle/>
          <a:p>
            <a:pPr algn="just"/>
            <a:r>
              <a:rPr lang="it-IT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Netnografia – detalii teoretice și metodologice</a:t>
            </a:r>
            <a:endParaRPr lang="en-US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7636" y="1445079"/>
            <a:ext cx="1040946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Netnografia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termen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introdus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Robert V.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Kozinets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1998)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este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o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metodă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calitativă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cercetare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sociologică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adaptată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mediului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online,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derivată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din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etnografie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presupune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observarea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interpretarea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comportamentelor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interacțiunilor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culturilor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digitale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din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comunități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virtuale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/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Este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utilizată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intens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studierea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comunicării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online, 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fenomenelor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virale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identităților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digitale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strategiilor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influențare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mecanismelor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manipulare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ro-RO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Caracteristici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principale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Orientată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spre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comunități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online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Forumuri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platforme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sociale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(Facebook,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TikTok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Reddit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),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comunități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gaming,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grupuri</a:t>
            </a: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Telegram/Discord, hashtag communities, fandom-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etc.</a:t>
            </a:r>
          </a:p>
          <a:p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Non-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invazivă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faza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inițială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Cercetătorul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poate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începe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ca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observator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pasiv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fără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interveni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dinamica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grupului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Contextuală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interpretativă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Accent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semnificații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limbaj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norme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valori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simboluri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Multimodală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Analizează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texte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imagini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videoclipuri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meme-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reacții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algoritmizare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492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5462" y="987425"/>
            <a:ext cx="10739926" cy="48736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Domenii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aplicare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politică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online (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campanii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propagandă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polarizare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studii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asupra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fake news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dezinformării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comunități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conspiraționiste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antivaccin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etc.);</a:t>
            </a:r>
          </a:p>
          <a:p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brand communities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marketing digital;</a:t>
            </a:r>
          </a:p>
          <a:p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activism digital;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fenomenul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influencerilor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micro-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influencerilor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cultura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memelor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umorul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social;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comportamente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toxice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online, trolling, hate speech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5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Etapele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netnografiei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o-RO" b="1" dirty="0" smtClean="0"/>
              <a:t>1.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Formularea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problemei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stabilirea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contextului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digital</a:t>
            </a:r>
          </a:p>
          <a:p>
            <a:pPr marL="0" indent="0">
              <a:buNone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Cercetătorul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definește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platformele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comunitățile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țintă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fenomenul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social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analizat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(ex.: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răspândirea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unei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narațiuni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manipulatorii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întrebările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cercetare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(ex.: „Cum se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construiesc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argumentele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identitatea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colectivă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într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-un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grup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online extremist?”).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72200" y="600075"/>
            <a:ext cx="5181600" cy="55768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o-RO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2.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Intrarea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câmpul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digital</a:t>
            </a:r>
          </a:p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Observație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pasivă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Analizarea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interacțiunilor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fără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implicare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directă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 Se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notează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lvl="1"/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reguli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norme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stiluri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comunicare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lvl="1"/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structuri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putere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moderatori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lideri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informali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</a:p>
          <a:p>
            <a:pPr lvl="1"/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practici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acceptare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excludere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Observație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activă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participare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Cercetătorul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interacționează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pentru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înțelege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profund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cultura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digitală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b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Este </a:t>
            </a:r>
            <a:r>
              <a:rPr lang="en-US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necesară</a:t>
            </a:r>
            <a:r>
              <a:rPr lang="en-US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transparența</a:t>
            </a:r>
            <a:r>
              <a:rPr lang="en-US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privind</a:t>
            </a:r>
            <a:r>
              <a:rPr lang="en-US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rolul</a:t>
            </a:r>
            <a:r>
              <a:rPr lang="en-US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cercetătorului</a:t>
            </a:r>
            <a:r>
              <a:rPr lang="en-US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dacă</a:t>
            </a:r>
            <a:r>
              <a:rPr lang="en-US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grupul</a:t>
            </a:r>
            <a:r>
              <a:rPr lang="en-US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nu </a:t>
            </a:r>
            <a:r>
              <a:rPr lang="en-US" i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este</a:t>
            </a:r>
            <a:r>
              <a:rPr lang="en-US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public.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544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o-RO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4.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datelor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se face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prin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0" indent="0">
              <a:buNone/>
            </a:pP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Codificare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tematică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Identificarea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temelor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dominante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cadrelor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discursive, 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strategiilor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influențare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Analiză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narativă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Cum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sunt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construite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povestirile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miturile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identitățile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colective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Analiză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cadrului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(framing)</a:t>
            </a:r>
          </a:p>
          <a:p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Cum se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definește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problema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cine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sunt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actorii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buni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răi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care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sunt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soluțiile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Analiză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culturii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digitale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Norme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ritualuri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simboluri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valori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limbaje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proprii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comunității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Analiză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socio-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tehnică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Relația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dintre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utilizatori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și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algoritmii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platformei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vizibilitate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amplificare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).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839788" y="457201"/>
            <a:ext cx="3932237" cy="5411788"/>
          </a:xfrm>
        </p:spPr>
        <p:txBody>
          <a:bodyPr>
            <a:normAutofit/>
          </a:bodyPr>
          <a:lstStyle/>
          <a:p>
            <a:r>
              <a:rPr lang="ro-RO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Colectarea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datelor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Tipuri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de date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netnografie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interacțiuni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verbale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postări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comentarii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discuții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elemente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vizuale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: meme-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imagini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infografice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practici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algoritmice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recomandări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trending topics;</a:t>
            </a:r>
          </a:p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artefacte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digitale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: hashtags,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emoticoane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GIF-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structuri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ale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rețelelor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legături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între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utilizatori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noduri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influente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i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Metode</a:t>
            </a:r>
            <a:r>
              <a:rPr lang="en-US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i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colectare</a:t>
            </a:r>
            <a:r>
              <a:rPr lang="en-US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en-US" i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capturi</a:t>
            </a:r>
            <a:r>
              <a:rPr lang="en-US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i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ecran</a:t>
            </a:r>
            <a:r>
              <a:rPr lang="en-US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r>
              <a:rPr lang="en-US" i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arhivare</a:t>
            </a:r>
            <a:r>
              <a:rPr lang="en-US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automată</a:t>
            </a:r>
            <a:r>
              <a:rPr lang="en-US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 (cu </a:t>
            </a:r>
            <a:r>
              <a:rPr lang="en-US" i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respectarea</a:t>
            </a:r>
            <a:r>
              <a:rPr lang="en-US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eticii</a:t>
            </a:r>
            <a:r>
              <a:rPr lang="en-US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</a:p>
          <a:p>
            <a:r>
              <a:rPr lang="en-US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export de </a:t>
            </a:r>
            <a:r>
              <a:rPr lang="en-US" i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conversații</a:t>
            </a:r>
            <a:r>
              <a:rPr lang="en-US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i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în</a:t>
            </a:r>
            <a:r>
              <a:rPr lang="en-US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limitele</a:t>
            </a:r>
            <a:r>
              <a:rPr lang="en-US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legale</a:t>
            </a:r>
            <a:r>
              <a:rPr lang="en-US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</a:p>
          <a:p>
            <a:r>
              <a:rPr lang="en-US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note de </a:t>
            </a:r>
            <a:r>
              <a:rPr lang="en-US" i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teren</a:t>
            </a:r>
            <a:r>
              <a:rPr lang="en-US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digitale</a:t>
            </a:r>
            <a:r>
              <a:rPr lang="en-US" i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768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1806</TotalTime>
  <Words>929</Words>
  <Application>Microsoft Office PowerPoint</Application>
  <PresentationFormat>Widescreen</PresentationFormat>
  <Paragraphs>132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Office Theme</vt:lpstr>
      <vt:lpstr>Metodologia cercetării sociologice a comunicării</vt:lpstr>
      <vt:lpstr>PowerPoint Presentation</vt:lpstr>
      <vt:lpstr>Obiectivele cercetării sociologice</vt:lpstr>
      <vt:lpstr>Metode cantitative</vt:lpstr>
      <vt:lpstr>Metode calitative</vt:lpstr>
      <vt:lpstr>Netnografia – detalii teoretice și metodologice</vt:lpstr>
      <vt:lpstr>PowerPoint Presentation</vt:lpstr>
      <vt:lpstr>Etapele netnografiei</vt:lpstr>
      <vt:lpstr>PowerPoint Presentation</vt:lpstr>
      <vt:lpstr>PowerPoint Presentation</vt:lpstr>
      <vt:lpstr>PowerPoint Presentation</vt:lpstr>
      <vt:lpstr>PowerPoint Presentation</vt:lpstr>
      <vt:lpstr>Etapele cercetării sociologice</vt:lpstr>
      <vt:lpstr>Provocări contemporane ale cercetării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cercetării sociologice a comunicării și manipulării în spațiul social</dc:title>
  <dc:creator>Viorica</dc:creator>
  <cp:lastModifiedBy>Viorica</cp:lastModifiedBy>
  <cp:revision>9</cp:revision>
  <dcterms:created xsi:type="dcterms:W3CDTF">2025-12-06T10:37:48Z</dcterms:created>
  <dcterms:modified xsi:type="dcterms:W3CDTF">2026-04-27T12:10:21Z</dcterms:modified>
</cp:coreProperties>
</file>