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5" r:id="rId1"/>
  </p:sldMasterIdLst>
  <p:notesMasterIdLst>
    <p:notesMasterId r:id="rId20"/>
  </p:notesMasterIdLst>
  <p:sldIdLst>
    <p:sldId id="256" r:id="rId2"/>
    <p:sldId id="257" r:id="rId3"/>
    <p:sldId id="292" r:id="rId4"/>
    <p:sldId id="259" r:id="rId5"/>
    <p:sldId id="293" r:id="rId6"/>
    <p:sldId id="294" r:id="rId7"/>
    <p:sldId id="295" r:id="rId8"/>
    <p:sldId id="260" r:id="rId9"/>
    <p:sldId id="261" r:id="rId10"/>
    <p:sldId id="262" r:id="rId11"/>
    <p:sldId id="263" r:id="rId12"/>
    <p:sldId id="296" r:id="rId13"/>
    <p:sldId id="297" r:id="rId14"/>
    <p:sldId id="298" r:id="rId15"/>
    <p:sldId id="299" r:id="rId16"/>
    <p:sldId id="300" r:id="rId17"/>
    <p:sldId id="302" r:id="rId18"/>
    <p:sldId id="29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20D8A1-5971-484D-84F9-396F837F4926}" v="7" dt="2025-02-15T21:24:08.0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91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c, Oxana" userId="33b70050-1310-4b9f-9abd-d2e2d422a0b4" providerId="ADAL" clId="{8520D8A1-5971-484D-84F9-396F837F4926}"/>
    <pc:docChg chg="undo redo custSel delSld modSld">
      <pc:chgData name="Isac, Oxana" userId="33b70050-1310-4b9f-9abd-d2e2d422a0b4" providerId="ADAL" clId="{8520D8A1-5971-484D-84F9-396F837F4926}" dt="2025-02-15T21:30:03.567" v="1220" actId="26606"/>
      <pc:docMkLst>
        <pc:docMk/>
      </pc:docMkLst>
      <pc:sldChg chg="modSp mod">
        <pc:chgData name="Isac, Oxana" userId="33b70050-1310-4b9f-9abd-d2e2d422a0b4" providerId="ADAL" clId="{8520D8A1-5971-484D-84F9-396F837F4926}" dt="2025-02-15T18:47:25.089" v="28" actId="20577"/>
        <pc:sldMkLst>
          <pc:docMk/>
          <pc:sldMk cId="1900247508" sldId="256"/>
        </pc:sldMkLst>
        <pc:spChg chg="mod">
          <ac:chgData name="Isac, Oxana" userId="33b70050-1310-4b9f-9abd-d2e2d422a0b4" providerId="ADAL" clId="{8520D8A1-5971-484D-84F9-396F837F4926}" dt="2025-02-15T18:47:25.089" v="28" actId="20577"/>
          <ac:spMkLst>
            <pc:docMk/>
            <pc:sldMk cId="1900247508" sldId="256"/>
            <ac:spMk id="2" creationId="{00000000-0000-0000-0000-000000000000}"/>
          </ac:spMkLst>
        </pc:spChg>
      </pc:sldChg>
      <pc:sldChg chg="addSp modSp mod setBg">
        <pc:chgData name="Isac, Oxana" userId="33b70050-1310-4b9f-9abd-d2e2d422a0b4" providerId="ADAL" clId="{8520D8A1-5971-484D-84F9-396F837F4926}" dt="2025-02-15T21:29:38.005" v="1218" actId="14100"/>
        <pc:sldMkLst>
          <pc:docMk/>
          <pc:sldMk cId="1042484679" sldId="257"/>
        </pc:sldMkLst>
        <pc:spChg chg="mod">
          <ac:chgData name="Isac, Oxana" userId="33b70050-1310-4b9f-9abd-d2e2d422a0b4" providerId="ADAL" clId="{8520D8A1-5971-484D-84F9-396F837F4926}" dt="2025-02-15T21:29:26.977" v="1216" actId="26606"/>
          <ac:spMkLst>
            <pc:docMk/>
            <pc:sldMk cId="1042484679" sldId="257"/>
            <ac:spMk id="2" creationId="{00000000-0000-0000-0000-000000000000}"/>
          </ac:spMkLst>
        </pc:spChg>
        <pc:spChg chg="mod">
          <ac:chgData name="Isac, Oxana" userId="33b70050-1310-4b9f-9abd-d2e2d422a0b4" providerId="ADAL" clId="{8520D8A1-5971-484D-84F9-396F837F4926}" dt="2025-02-15T21:29:38.005" v="1218" actId="14100"/>
          <ac:spMkLst>
            <pc:docMk/>
            <pc:sldMk cId="1042484679" sldId="257"/>
            <ac:spMk id="3" creationId="{00000000-0000-0000-0000-000000000000}"/>
          </ac:spMkLst>
        </pc:spChg>
        <pc:spChg chg="add">
          <ac:chgData name="Isac, Oxana" userId="33b70050-1310-4b9f-9abd-d2e2d422a0b4" providerId="ADAL" clId="{8520D8A1-5971-484D-84F9-396F837F4926}" dt="2025-02-15T21:29:26.977" v="1216" actId="26606"/>
          <ac:spMkLst>
            <pc:docMk/>
            <pc:sldMk cId="1042484679" sldId="257"/>
            <ac:spMk id="8" creationId="{777A147A-9ED8-46B4-8660-1B3C2AA880B5}"/>
          </ac:spMkLst>
        </pc:spChg>
        <pc:spChg chg="add">
          <ac:chgData name="Isac, Oxana" userId="33b70050-1310-4b9f-9abd-d2e2d422a0b4" providerId="ADAL" clId="{8520D8A1-5971-484D-84F9-396F837F4926}" dt="2025-02-15T21:29:26.977" v="1216" actId="26606"/>
          <ac:spMkLst>
            <pc:docMk/>
            <pc:sldMk cId="1042484679" sldId="257"/>
            <ac:spMk id="10" creationId="{5D6C15A0-C087-4593-8414-2B4EC1CDC3DE}"/>
          </ac:spMkLst>
        </pc:spChg>
      </pc:sldChg>
      <pc:sldChg chg="modSp mod">
        <pc:chgData name="Isac, Oxana" userId="33b70050-1310-4b9f-9abd-d2e2d422a0b4" providerId="ADAL" clId="{8520D8A1-5971-484D-84F9-396F837F4926}" dt="2025-02-15T21:27:00.689" v="1201" actId="14100"/>
        <pc:sldMkLst>
          <pc:docMk/>
          <pc:sldMk cId="2015029935" sldId="259"/>
        </pc:sldMkLst>
        <pc:spChg chg="mod">
          <ac:chgData name="Isac, Oxana" userId="33b70050-1310-4b9f-9abd-d2e2d422a0b4" providerId="ADAL" clId="{8520D8A1-5971-484D-84F9-396F837F4926}" dt="2025-02-15T21:27:00.689" v="1201" actId="14100"/>
          <ac:spMkLst>
            <pc:docMk/>
            <pc:sldMk cId="2015029935" sldId="259"/>
            <ac:spMk id="3" creationId="{00000000-0000-0000-0000-000000000000}"/>
          </ac:spMkLst>
        </pc:spChg>
      </pc:sldChg>
      <pc:sldChg chg="addSp delSp modSp mod chgLayout">
        <pc:chgData name="Isac, Oxana" userId="33b70050-1310-4b9f-9abd-d2e2d422a0b4" providerId="ADAL" clId="{8520D8A1-5971-484D-84F9-396F837F4926}" dt="2025-02-15T20:23:23.340" v="460" actId="20577"/>
        <pc:sldMkLst>
          <pc:docMk/>
          <pc:sldMk cId="212489893" sldId="260"/>
        </pc:sldMkLst>
        <pc:spChg chg="del">
          <ac:chgData name="Isac, Oxana" userId="33b70050-1310-4b9f-9abd-d2e2d422a0b4" providerId="ADAL" clId="{8520D8A1-5971-484D-84F9-396F837F4926}" dt="2025-02-15T20:15:45.609" v="446" actId="478"/>
          <ac:spMkLst>
            <pc:docMk/>
            <pc:sldMk cId="212489893" sldId="260"/>
            <ac:spMk id="2" creationId="{00000000-0000-0000-0000-000000000000}"/>
          </ac:spMkLst>
        </pc:spChg>
        <pc:spChg chg="mod ord">
          <ac:chgData name="Isac, Oxana" userId="33b70050-1310-4b9f-9abd-d2e2d422a0b4" providerId="ADAL" clId="{8520D8A1-5971-484D-84F9-396F837F4926}" dt="2025-02-15T20:23:23.340" v="460" actId="20577"/>
          <ac:spMkLst>
            <pc:docMk/>
            <pc:sldMk cId="212489893" sldId="260"/>
            <ac:spMk id="3" creationId="{00000000-0000-0000-0000-000000000000}"/>
          </ac:spMkLst>
        </pc:spChg>
        <pc:spChg chg="add del mod">
          <ac:chgData name="Isac, Oxana" userId="33b70050-1310-4b9f-9abd-d2e2d422a0b4" providerId="ADAL" clId="{8520D8A1-5971-484D-84F9-396F837F4926}" dt="2025-02-15T20:15:51.198" v="447" actId="478"/>
          <ac:spMkLst>
            <pc:docMk/>
            <pc:sldMk cId="212489893" sldId="260"/>
            <ac:spMk id="5" creationId="{C77950C1-CF3C-15B4-E95B-A23468B8E838}"/>
          </ac:spMkLst>
        </pc:spChg>
        <pc:spChg chg="add del mod ord">
          <ac:chgData name="Isac, Oxana" userId="33b70050-1310-4b9f-9abd-d2e2d422a0b4" providerId="ADAL" clId="{8520D8A1-5971-484D-84F9-396F837F4926}" dt="2025-02-15T20:16:19.204" v="452" actId="478"/>
          <ac:spMkLst>
            <pc:docMk/>
            <pc:sldMk cId="212489893" sldId="260"/>
            <ac:spMk id="6" creationId="{0E19C7F5-9027-5744-AA21-A0D061B3DACD}"/>
          </ac:spMkLst>
        </pc:spChg>
      </pc:sldChg>
      <pc:sldChg chg="delSp modSp mod modClrScheme chgLayout">
        <pc:chgData name="Isac, Oxana" userId="33b70050-1310-4b9f-9abd-d2e2d422a0b4" providerId="ADAL" clId="{8520D8A1-5971-484D-84F9-396F837F4926}" dt="2025-02-15T21:27:48.694" v="1210" actId="2710"/>
        <pc:sldMkLst>
          <pc:docMk/>
          <pc:sldMk cId="791072842" sldId="261"/>
        </pc:sldMkLst>
        <pc:spChg chg="mod ord">
          <ac:chgData name="Isac, Oxana" userId="33b70050-1310-4b9f-9abd-d2e2d422a0b4" providerId="ADAL" clId="{8520D8A1-5971-484D-84F9-396F837F4926}" dt="2025-02-15T21:27:48.694" v="1210" actId="2710"/>
          <ac:spMkLst>
            <pc:docMk/>
            <pc:sldMk cId="791072842" sldId="261"/>
            <ac:spMk id="3" creationId="{00000000-0000-0000-0000-000000000000}"/>
          </ac:spMkLst>
        </pc:spChg>
        <pc:spChg chg="del mod ord">
          <ac:chgData name="Isac, Oxana" userId="33b70050-1310-4b9f-9abd-d2e2d422a0b4" providerId="ADAL" clId="{8520D8A1-5971-484D-84F9-396F837F4926}" dt="2025-02-15T20:29:14.262" v="472" actId="478"/>
          <ac:spMkLst>
            <pc:docMk/>
            <pc:sldMk cId="791072842" sldId="261"/>
            <ac:spMk id="7" creationId="{0455109A-0022-27B7-E9EA-7878E0D536FB}"/>
          </ac:spMkLst>
        </pc:spChg>
        <pc:spChg chg="mod ord">
          <ac:chgData name="Isac, Oxana" userId="33b70050-1310-4b9f-9abd-d2e2d422a0b4" providerId="ADAL" clId="{8520D8A1-5971-484D-84F9-396F837F4926}" dt="2025-02-15T21:27:40" v="1208" actId="2711"/>
          <ac:spMkLst>
            <pc:docMk/>
            <pc:sldMk cId="791072842" sldId="261"/>
            <ac:spMk id="8" creationId="{3E658EBB-924F-BF04-335E-C2FD9F8DBF26}"/>
          </ac:spMkLst>
        </pc:spChg>
      </pc:sldChg>
      <pc:sldChg chg="addSp delSp modSp mod">
        <pc:chgData name="Isac, Oxana" userId="33b70050-1310-4b9f-9abd-d2e2d422a0b4" providerId="ADAL" clId="{8520D8A1-5971-484D-84F9-396F837F4926}" dt="2025-02-15T21:28:01.293" v="1212" actId="255"/>
        <pc:sldMkLst>
          <pc:docMk/>
          <pc:sldMk cId="2287383127" sldId="262"/>
        </pc:sldMkLst>
        <pc:spChg chg="del">
          <ac:chgData name="Isac, Oxana" userId="33b70050-1310-4b9f-9abd-d2e2d422a0b4" providerId="ADAL" clId="{8520D8A1-5971-484D-84F9-396F837F4926}" dt="2025-02-15T20:33:49.864" v="549" actId="478"/>
          <ac:spMkLst>
            <pc:docMk/>
            <pc:sldMk cId="2287383127" sldId="262"/>
            <ac:spMk id="2" creationId="{00000000-0000-0000-0000-000000000000}"/>
          </ac:spMkLst>
        </pc:spChg>
        <pc:spChg chg="mod">
          <ac:chgData name="Isac, Oxana" userId="33b70050-1310-4b9f-9abd-d2e2d422a0b4" providerId="ADAL" clId="{8520D8A1-5971-484D-84F9-396F837F4926}" dt="2025-02-15T21:28:01.293" v="1212" actId="255"/>
          <ac:spMkLst>
            <pc:docMk/>
            <pc:sldMk cId="2287383127" sldId="262"/>
            <ac:spMk id="3" creationId="{00000000-0000-0000-0000-000000000000}"/>
          </ac:spMkLst>
        </pc:spChg>
        <pc:spChg chg="add del mod">
          <ac:chgData name="Isac, Oxana" userId="33b70050-1310-4b9f-9abd-d2e2d422a0b4" providerId="ADAL" clId="{8520D8A1-5971-484D-84F9-396F837F4926}" dt="2025-02-15T20:33:52.237" v="550" actId="478"/>
          <ac:spMkLst>
            <pc:docMk/>
            <pc:sldMk cId="2287383127" sldId="262"/>
            <ac:spMk id="5" creationId="{621AABB1-6D74-6A42-05F4-6AA747D0CA26}"/>
          </ac:spMkLst>
        </pc:spChg>
      </pc:sldChg>
      <pc:sldChg chg="modSp mod">
        <pc:chgData name="Isac, Oxana" userId="33b70050-1310-4b9f-9abd-d2e2d422a0b4" providerId="ADAL" clId="{8520D8A1-5971-484D-84F9-396F837F4926}" dt="2025-02-15T21:28:27.036" v="1214" actId="2710"/>
        <pc:sldMkLst>
          <pc:docMk/>
          <pc:sldMk cId="3853566101" sldId="263"/>
        </pc:sldMkLst>
        <pc:spChg chg="mod">
          <ac:chgData name="Isac, Oxana" userId="33b70050-1310-4b9f-9abd-d2e2d422a0b4" providerId="ADAL" clId="{8520D8A1-5971-484D-84F9-396F837F4926}" dt="2025-02-15T21:28:27.036" v="1214" actId="2710"/>
          <ac:spMkLst>
            <pc:docMk/>
            <pc:sldMk cId="3853566101" sldId="263"/>
            <ac:spMk id="3" creationId="{00000000-0000-0000-0000-000000000000}"/>
          </ac:spMkLst>
        </pc:spChg>
      </pc:sldChg>
      <pc:sldChg chg="addSp delSp modSp mod setBg">
        <pc:chgData name="Isac, Oxana" userId="33b70050-1310-4b9f-9abd-d2e2d422a0b4" providerId="ADAL" clId="{8520D8A1-5971-484D-84F9-396F837F4926}" dt="2025-02-15T21:30:03.567" v="1220" actId="26606"/>
        <pc:sldMkLst>
          <pc:docMk/>
          <pc:sldMk cId="3942545924" sldId="292"/>
        </pc:sldMkLst>
        <pc:spChg chg="mod">
          <ac:chgData name="Isac, Oxana" userId="33b70050-1310-4b9f-9abd-d2e2d422a0b4" providerId="ADAL" clId="{8520D8A1-5971-484D-84F9-396F837F4926}" dt="2025-02-15T21:30:03.567" v="1220" actId="26606"/>
          <ac:spMkLst>
            <pc:docMk/>
            <pc:sldMk cId="3942545924" sldId="292"/>
            <ac:spMk id="2" creationId="{00000000-0000-0000-0000-000000000000}"/>
          </ac:spMkLst>
        </pc:spChg>
        <pc:spChg chg="mod">
          <ac:chgData name="Isac, Oxana" userId="33b70050-1310-4b9f-9abd-d2e2d422a0b4" providerId="ADAL" clId="{8520D8A1-5971-484D-84F9-396F837F4926}" dt="2025-02-15T21:30:03.567" v="1220" actId="26606"/>
          <ac:spMkLst>
            <pc:docMk/>
            <pc:sldMk cId="3942545924" sldId="292"/>
            <ac:spMk id="3" creationId="{00000000-0000-0000-0000-000000000000}"/>
          </ac:spMkLst>
        </pc:spChg>
        <pc:spChg chg="add del">
          <ac:chgData name="Isac, Oxana" userId="33b70050-1310-4b9f-9abd-d2e2d422a0b4" providerId="ADAL" clId="{8520D8A1-5971-484D-84F9-396F837F4926}" dt="2025-02-15T21:30:03.567" v="1220" actId="26606"/>
          <ac:spMkLst>
            <pc:docMk/>
            <pc:sldMk cId="3942545924" sldId="292"/>
            <ac:spMk id="8" creationId="{907EF6B7-1338-4443-8C46-6A318D952DFD}"/>
          </ac:spMkLst>
        </pc:spChg>
        <pc:spChg chg="add del">
          <ac:chgData name="Isac, Oxana" userId="33b70050-1310-4b9f-9abd-d2e2d422a0b4" providerId="ADAL" clId="{8520D8A1-5971-484D-84F9-396F837F4926}" dt="2025-02-15T21:30:03.567" v="1220" actId="26606"/>
          <ac:spMkLst>
            <pc:docMk/>
            <pc:sldMk cId="3942545924" sldId="292"/>
            <ac:spMk id="10" creationId="{DAAE4CDD-124C-4DCF-9584-B6033B545DD5}"/>
          </ac:spMkLst>
        </pc:spChg>
        <pc:spChg chg="add del">
          <ac:chgData name="Isac, Oxana" userId="33b70050-1310-4b9f-9abd-d2e2d422a0b4" providerId="ADAL" clId="{8520D8A1-5971-484D-84F9-396F837F4926}" dt="2025-02-15T21:30:03.567" v="1220" actId="26606"/>
          <ac:spMkLst>
            <pc:docMk/>
            <pc:sldMk cId="3942545924" sldId="292"/>
            <ac:spMk id="12" creationId="{081E4A58-353D-44AE-B2FC-2A74E2E400F7}"/>
          </ac:spMkLst>
        </pc:spChg>
      </pc:sldChg>
      <pc:sldChg chg="addSp modSp mod chgLayout">
        <pc:chgData name="Isac, Oxana" userId="33b70050-1310-4b9f-9abd-d2e2d422a0b4" providerId="ADAL" clId="{8520D8A1-5971-484D-84F9-396F837F4926}" dt="2025-02-15T21:27:25.145" v="1206" actId="255"/>
        <pc:sldMkLst>
          <pc:docMk/>
          <pc:sldMk cId="4279872955" sldId="293"/>
        </pc:sldMkLst>
        <pc:spChg chg="add mod ord">
          <ac:chgData name="Isac, Oxana" userId="33b70050-1310-4b9f-9abd-d2e2d422a0b4" providerId="ADAL" clId="{8520D8A1-5971-484D-84F9-396F837F4926}" dt="2025-02-15T21:27:25.145" v="1206" actId="255"/>
          <ac:spMkLst>
            <pc:docMk/>
            <pc:sldMk cId="4279872955" sldId="293"/>
            <ac:spMk id="2" creationId="{EE435F45-8BAC-7E44-0891-07F05A0262C3}"/>
          </ac:spMkLst>
        </pc:spChg>
        <pc:spChg chg="mod ord">
          <ac:chgData name="Isac, Oxana" userId="33b70050-1310-4b9f-9abd-d2e2d422a0b4" providerId="ADAL" clId="{8520D8A1-5971-484D-84F9-396F837F4926}" dt="2025-02-15T21:27:14.419" v="1204" actId="2710"/>
          <ac:spMkLst>
            <pc:docMk/>
            <pc:sldMk cId="4279872955" sldId="293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0:08:15.500" v="393" actId="255"/>
        <pc:sldMkLst>
          <pc:docMk/>
          <pc:sldMk cId="2143174986" sldId="294"/>
        </pc:sldMkLst>
        <pc:spChg chg="mod">
          <ac:chgData name="Isac, Oxana" userId="33b70050-1310-4b9f-9abd-d2e2d422a0b4" providerId="ADAL" clId="{8520D8A1-5971-484D-84F9-396F837F4926}" dt="2025-02-15T20:08:15.500" v="393" actId="255"/>
          <ac:spMkLst>
            <pc:docMk/>
            <pc:sldMk cId="2143174986" sldId="294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0:14:32.831" v="443" actId="14100"/>
        <pc:sldMkLst>
          <pc:docMk/>
          <pc:sldMk cId="224386925" sldId="295"/>
        </pc:sldMkLst>
        <pc:spChg chg="mod">
          <ac:chgData name="Isac, Oxana" userId="33b70050-1310-4b9f-9abd-d2e2d422a0b4" providerId="ADAL" clId="{8520D8A1-5971-484D-84F9-396F837F4926}" dt="2025-02-15T20:14:32.831" v="443" actId="14100"/>
          <ac:spMkLst>
            <pc:docMk/>
            <pc:sldMk cId="224386925" sldId="295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1:28:37.056" v="1215" actId="2711"/>
        <pc:sldMkLst>
          <pc:docMk/>
          <pc:sldMk cId="2268489292" sldId="296"/>
        </pc:sldMkLst>
        <pc:spChg chg="mod">
          <ac:chgData name="Isac, Oxana" userId="33b70050-1310-4b9f-9abd-d2e2d422a0b4" providerId="ADAL" clId="{8520D8A1-5971-484D-84F9-396F837F4926}" dt="2025-02-15T21:28:37.056" v="1215" actId="2711"/>
          <ac:spMkLst>
            <pc:docMk/>
            <pc:sldMk cId="2268489292" sldId="296"/>
            <ac:spMk id="2" creationId="{00000000-0000-0000-0000-000000000000}"/>
          </ac:spMkLst>
        </pc:spChg>
        <pc:spChg chg="mod">
          <ac:chgData name="Isac, Oxana" userId="33b70050-1310-4b9f-9abd-d2e2d422a0b4" providerId="ADAL" clId="{8520D8A1-5971-484D-84F9-396F837F4926}" dt="2025-02-15T21:00:45.967" v="829" actId="27636"/>
          <ac:spMkLst>
            <pc:docMk/>
            <pc:sldMk cId="2268489292" sldId="296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1:07:25.232" v="931" actId="14100"/>
        <pc:sldMkLst>
          <pc:docMk/>
          <pc:sldMk cId="2410960989" sldId="297"/>
        </pc:sldMkLst>
        <pc:spChg chg="mod">
          <ac:chgData name="Isac, Oxana" userId="33b70050-1310-4b9f-9abd-d2e2d422a0b4" providerId="ADAL" clId="{8520D8A1-5971-484D-84F9-396F837F4926}" dt="2025-02-15T21:07:25.232" v="931" actId="14100"/>
          <ac:spMkLst>
            <pc:docMk/>
            <pc:sldMk cId="2410960989" sldId="297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1:09:22.677" v="976" actId="14100"/>
        <pc:sldMkLst>
          <pc:docMk/>
          <pc:sldMk cId="3918838268" sldId="298"/>
        </pc:sldMkLst>
        <pc:spChg chg="mod">
          <ac:chgData name="Isac, Oxana" userId="33b70050-1310-4b9f-9abd-d2e2d422a0b4" providerId="ADAL" clId="{8520D8A1-5971-484D-84F9-396F837F4926}" dt="2025-02-15T21:09:22.677" v="976" actId="14100"/>
          <ac:spMkLst>
            <pc:docMk/>
            <pc:sldMk cId="3918838268" sldId="298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1:13:45.020" v="998" actId="6549"/>
        <pc:sldMkLst>
          <pc:docMk/>
          <pc:sldMk cId="4005260652" sldId="299"/>
        </pc:sldMkLst>
        <pc:spChg chg="mod">
          <ac:chgData name="Isac, Oxana" userId="33b70050-1310-4b9f-9abd-d2e2d422a0b4" providerId="ADAL" clId="{8520D8A1-5971-484D-84F9-396F837F4926}" dt="2025-02-15T21:13:45.020" v="998" actId="6549"/>
          <ac:spMkLst>
            <pc:docMk/>
            <pc:sldMk cId="4005260652" sldId="299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1:20:44.785" v="1129" actId="14100"/>
        <pc:sldMkLst>
          <pc:docMk/>
          <pc:sldMk cId="2310709665" sldId="300"/>
        </pc:sldMkLst>
        <pc:spChg chg="mod">
          <ac:chgData name="Isac, Oxana" userId="33b70050-1310-4b9f-9abd-d2e2d422a0b4" providerId="ADAL" clId="{8520D8A1-5971-484D-84F9-396F837F4926}" dt="2025-02-15T21:20:44.785" v="1129" actId="14100"/>
          <ac:spMkLst>
            <pc:docMk/>
            <pc:sldMk cId="2310709665" sldId="300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1:22:45.922" v="1154" actId="14100"/>
        <pc:sldMkLst>
          <pc:docMk/>
          <pc:sldMk cId="3043681840" sldId="302"/>
        </pc:sldMkLst>
        <pc:spChg chg="mod">
          <ac:chgData name="Isac, Oxana" userId="33b70050-1310-4b9f-9abd-d2e2d422a0b4" providerId="ADAL" clId="{8520D8A1-5971-484D-84F9-396F837F4926}" dt="2025-02-15T21:22:45.922" v="1154" actId="14100"/>
          <ac:spMkLst>
            <pc:docMk/>
            <pc:sldMk cId="3043681840" sldId="302"/>
            <ac:spMk id="3" creationId="{00000000-0000-0000-0000-000000000000}"/>
          </ac:spMkLst>
        </pc:spChg>
      </pc:sldChg>
      <pc:sldChg chg="addSp delSp modSp del mod">
        <pc:chgData name="Isac, Oxana" userId="33b70050-1310-4b9f-9abd-d2e2d422a0b4" providerId="ADAL" clId="{8520D8A1-5971-484D-84F9-396F837F4926}" dt="2025-02-15T21:24:52.099" v="1172" actId="2696"/>
        <pc:sldMkLst>
          <pc:docMk/>
          <pc:sldMk cId="3088962817" sldId="304"/>
        </pc:sldMkLst>
        <pc:spChg chg="del">
          <ac:chgData name="Isac, Oxana" userId="33b70050-1310-4b9f-9abd-d2e2d422a0b4" providerId="ADAL" clId="{8520D8A1-5971-484D-84F9-396F837F4926}" dt="2025-02-15T21:23:47.035" v="1159" actId="478"/>
          <ac:spMkLst>
            <pc:docMk/>
            <pc:sldMk cId="3088962817" sldId="304"/>
            <ac:spMk id="2" creationId="{00000000-0000-0000-0000-000000000000}"/>
          </ac:spMkLst>
        </pc:spChg>
        <pc:spChg chg="mod">
          <ac:chgData name="Isac, Oxana" userId="33b70050-1310-4b9f-9abd-d2e2d422a0b4" providerId="ADAL" clId="{8520D8A1-5971-484D-84F9-396F837F4926}" dt="2025-02-15T21:24:25.693" v="1171" actId="6549"/>
          <ac:spMkLst>
            <pc:docMk/>
            <pc:sldMk cId="3088962817" sldId="304"/>
            <ac:spMk id="3" creationId="{00000000-0000-0000-0000-000000000000}"/>
          </ac:spMkLst>
        </pc:spChg>
        <pc:spChg chg="add del mod">
          <ac:chgData name="Isac, Oxana" userId="33b70050-1310-4b9f-9abd-d2e2d422a0b4" providerId="ADAL" clId="{8520D8A1-5971-484D-84F9-396F837F4926}" dt="2025-02-15T21:23:49.945" v="1160" actId="478"/>
          <ac:spMkLst>
            <pc:docMk/>
            <pc:sldMk cId="3088962817" sldId="304"/>
            <ac:spMk id="5" creationId="{AC8B6ED6-82A6-7F97-1960-93593D6878B0}"/>
          </ac:spMkLst>
        </pc:spChg>
      </pc:sldChg>
      <pc:sldChg chg="del">
        <pc:chgData name="Isac, Oxana" userId="33b70050-1310-4b9f-9abd-d2e2d422a0b4" providerId="ADAL" clId="{8520D8A1-5971-484D-84F9-396F837F4926}" dt="2025-02-15T21:24:57.834" v="1173" actId="2696"/>
        <pc:sldMkLst>
          <pc:docMk/>
          <pc:sldMk cId="4110295319" sldId="308"/>
        </pc:sldMkLst>
      </pc:sldChg>
      <pc:sldChg chg="del">
        <pc:chgData name="Isac, Oxana" userId="33b70050-1310-4b9f-9abd-d2e2d422a0b4" providerId="ADAL" clId="{8520D8A1-5971-484D-84F9-396F837F4926}" dt="2025-02-15T21:25:10.875" v="1174" actId="2696"/>
        <pc:sldMkLst>
          <pc:docMk/>
          <pc:sldMk cId="3361767676" sldId="310"/>
        </pc:sldMkLst>
      </pc:sldChg>
      <pc:sldChg chg="del">
        <pc:chgData name="Isac, Oxana" userId="33b70050-1310-4b9f-9abd-d2e2d422a0b4" providerId="ADAL" clId="{8520D8A1-5971-484D-84F9-396F837F4926}" dt="2025-02-15T21:25:16.195" v="1175" actId="2696"/>
        <pc:sldMkLst>
          <pc:docMk/>
          <pc:sldMk cId="1297481606" sldId="312"/>
        </pc:sldMkLst>
      </pc:sldChg>
      <pc:sldChg chg="del">
        <pc:chgData name="Isac, Oxana" userId="33b70050-1310-4b9f-9abd-d2e2d422a0b4" providerId="ADAL" clId="{8520D8A1-5971-484D-84F9-396F837F4926}" dt="2025-02-15T21:25:20.226" v="1176" actId="2696"/>
        <pc:sldMkLst>
          <pc:docMk/>
          <pc:sldMk cId="301122941" sldId="313"/>
        </pc:sldMkLst>
      </pc:sldChg>
      <pc:sldChg chg="del">
        <pc:chgData name="Isac, Oxana" userId="33b70050-1310-4b9f-9abd-d2e2d422a0b4" providerId="ADAL" clId="{8520D8A1-5971-484D-84F9-396F837F4926}" dt="2025-02-15T21:25:23.152" v="1177" actId="2696"/>
        <pc:sldMkLst>
          <pc:docMk/>
          <pc:sldMk cId="809447788" sldId="314"/>
        </pc:sldMkLst>
      </pc:sldChg>
      <pc:sldChg chg="del">
        <pc:chgData name="Isac, Oxana" userId="33b70050-1310-4b9f-9abd-d2e2d422a0b4" providerId="ADAL" clId="{8520D8A1-5971-484D-84F9-396F837F4926}" dt="2025-02-15T21:25:26.363" v="1178" actId="2696"/>
        <pc:sldMkLst>
          <pc:docMk/>
          <pc:sldMk cId="3708310438" sldId="315"/>
        </pc:sldMkLst>
      </pc:sldChg>
      <pc:sldChg chg="del">
        <pc:chgData name="Isac, Oxana" userId="33b70050-1310-4b9f-9abd-d2e2d422a0b4" providerId="ADAL" clId="{8520D8A1-5971-484D-84F9-396F837F4926}" dt="2025-02-15T21:25:29.001" v="1179" actId="2696"/>
        <pc:sldMkLst>
          <pc:docMk/>
          <pc:sldMk cId="760235613" sldId="316"/>
        </pc:sldMkLst>
      </pc:sldChg>
      <pc:sldChg chg="del">
        <pc:chgData name="Isac, Oxana" userId="33b70050-1310-4b9f-9abd-d2e2d422a0b4" providerId="ADAL" clId="{8520D8A1-5971-484D-84F9-396F837F4926}" dt="2025-02-15T21:25:31.794" v="1180" actId="2696"/>
        <pc:sldMkLst>
          <pc:docMk/>
          <pc:sldMk cId="2642441602" sldId="317"/>
        </pc:sldMkLst>
      </pc:sldChg>
      <pc:sldChg chg="del">
        <pc:chgData name="Isac, Oxana" userId="33b70050-1310-4b9f-9abd-d2e2d422a0b4" providerId="ADAL" clId="{8520D8A1-5971-484D-84F9-396F837F4926}" dt="2025-02-15T21:25:34.055" v="1181" actId="2696"/>
        <pc:sldMkLst>
          <pc:docMk/>
          <pc:sldMk cId="3048653932" sldId="318"/>
        </pc:sldMkLst>
      </pc:sldChg>
    </pc:docChg>
  </pc:docChgLst>
  <pc:docChgLst>
    <pc:chgData name="Isac, Oxana" userId="33b70050-1310-4b9f-9abd-d2e2d422a0b4" providerId="ADAL" clId="{821C6987-5E8E-4923-9C9D-BA9C3D1C33EC}"/>
    <pc:docChg chg="undo redo custSel addSld delSld modSld">
      <pc:chgData name="Isac, Oxana" userId="33b70050-1310-4b9f-9abd-d2e2d422a0b4" providerId="ADAL" clId="{821C6987-5E8E-4923-9C9D-BA9C3D1C33EC}" dt="2025-02-08T01:57:13.319" v="1714" actId="255"/>
      <pc:docMkLst>
        <pc:docMk/>
      </pc:docMkLst>
      <pc:sldChg chg="modSp mod">
        <pc:chgData name="Isac, Oxana" userId="33b70050-1310-4b9f-9abd-d2e2d422a0b4" providerId="ADAL" clId="{821C6987-5E8E-4923-9C9D-BA9C3D1C33EC}" dt="2025-02-07T23:22:02.268" v="46" actId="20577"/>
        <pc:sldMkLst>
          <pc:docMk/>
          <pc:sldMk cId="1900247508" sldId="256"/>
        </pc:sldMkLst>
        <pc:spChg chg="mod">
          <ac:chgData name="Isac, Oxana" userId="33b70050-1310-4b9f-9abd-d2e2d422a0b4" providerId="ADAL" clId="{821C6987-5E8E-4923-9C9D-BA9C3D1C33EC}" dt="2025-02-07T23:22:02.268" v="46" actId="20577"/>
          <ac:spMkLst>
            <pc:docMk/>
            <pc:sldMk cId="1900247508" sldId="256"/>
            <ac:spMk id="2" creationId="{00000000-0000-0000-0000-000000000000}"/>
          </ac:spMkLst>
        </pc:spChg>
      </pc:sldChg>
      <pc:sldChg chg="addSp modSp mod">
        <pc:chgData name="Isac, Oxana" userId="33b70050-1310-4b9f-9abd-d2e2d422a0b4" providerId="ADAL" clId="{821C6987-5E8E-4923-9C9D-BA9C3D1C33EC}" dt="2025-02-08T01:54:27.588" v="1691" actId="255"/>
        <pc:sldMkLst>
          <pc:docMk/>
          <pc:sldMk cId="1042484679" sldId="257"/>
        </pc:sldMkLst>
        <pc:spChg chg="mod">
          <ac:chgData name="Isac, Oxana" userId="33b70050-1310-4b9f-9abd-d2e2d422a0b4" providerId="ADAL" clId="{821C6987-5E8E-4923-9C9D-BA9C3D1C33EC}" dt="2025-02-08T01:54:27.588" v="1691" actId="255"/>
          <ac:spMkLst>
            <pc:docMk/>
            <pc:sldMk cId="1042484679" sldId="257"/>
            <ac:spMk id="3" creationId="{00000000-0000-0000-0000-000000000000}"/>
          </ac:spMkLst>
        </pc:spChg>
      </pc:sldChg>
      <pc:sldChg chg="del">
        <pc:chgData name="Isac, Oxana" userId="33b70050-1310-4b9f-9abd-d2e2d422a0b4" providerId="ADAL" clId="{821C6987-5E8E-4923-9C9D-BA9C3D1C33EC}" dt="2025-02-07T23:26:17.241" v="62" actId="2696"/>
        <pc:sldMkLst>
          <pc:docMk/>
          <pc:sldMk cId="3162840469" sldId="258"/>
        </pc:sldMkLst>
      </pc:sldChg>
      <pc:sldChg chg="addSp delSp modSp mod">
        <pc:chgData name="Isac, Oxana" userId="33b70050-1310-4b9f-9abd-d2e2d422a0b4" providerId="ADAL" clId="{821C6987-5E8E-4923-9C9D-BA9C3D1C33EC}" dt="2025-02-08T01:54:42.741" v="1692" actId="2711"/>
        <pc:sldMkLst>
          <pc:docMk/>
          <pc:sldMk cId="2015029935" sldId="259"/>
        </pc:sldMkLst>
        <pc:spChg chg="mod">
          <ac:chgData name="Isac, Oxana" userId="33b70050-1310-4b9f-9abd-d2e2d422a0b4" providerId="ADAL" clId="{821C6987-5E8E-4923-9C9D-BA9C3D1C33EC}" dt="2025-02-08T01:54:42.741" v="1692" actId="2711"/>
          <ac:spMkLst>
            <pc:docMk/>
            <pc:sldMk cId="2015029935" sldId="259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8T01:55:15.152" v="1697" actId="2711"/>
        <pc:sldMkLst>
          <pc:docMk/>
          <pc:sldMk cId="212489893" sldId="260"/>
        </pc:sldMkLst>
        <pc:spChg chg="mod">
          <ac:chgData name="Isac, Oxana" userId="33b70050-1310-4b9f-9abd-d2e2d422a0b4" providerId="ADAL" clId="{821C6987-5E8E-4923-9C9D-BA9C3D1C33EC}" dt="2025-02-08T01:55:15.152" v="1697" actId="2711"/>
          <ac:spMkLst>
            <pc:docMk/>
            <pc:sldMk cId="212489893" sldId="260"/>
            <ac:spMk id="3" creationId="{00000000-0000-0000-0000-000000000000}"/>
          </ac:spMkLst>
        </pc:spChg>
      </pc:sldChg>
      <pc:sldChg chg="addSp delSp modSp mod modClrScheme chgLayout">
        <pc:chgData name="Isac, Oxana" userId="33b70050-1310-4b9f-9abd-d2e2d422a0b4" providerId="ADAL" clId="{821C6987-5E8E-4923-9C9D-BA9C3D1C33EC}" dt="2025-02-08T01:56:13.030" v="1708" actId="255"/>
        <pc:sldMkLst>
          <pc:docMk/>
          <pc:sldMk cId="791072842" sldId="261"/>
        </pc:sldMkLst>
        <pc:spChg chg="mod ord">
          <ac:chgData name="Isac, Oxana" userId="33b70050-1310-4b9f-9abd-d2e2d422a0b4" providerId="ADAL" clId="{821C6987-5E8E-4923-9C9D-BA9C3D1C33EC}" dt="2025-02-08T01:56:05.343" v="1707" actId="255"/>
          <ac:spMkLst>
            <pc:docMk/>
            <pc:sldMk cId="791072842" sldId="261"/>
            <ac:spMk id="3" creationId="{00000000-0000-0000-0000-000000000000}"/>
          </ac:spMkLst>
        </pc:spChg>
        <pc:spChg chg="add mod ord">
          <ac:chgData name="Isac, Oxana" userId="33b70050-1310-4b9f-9abd-d2e2d422a0b4" providerId="ADAL" clId="{821C6987-5E8E-4923-9C9D-BA9C3D1C33EC}" dt="2025-02-08T00:18:06.165" v="535" actId="14100"/>
          <ac:spMkLst>
            <pc:docMk/>
            <pc:sldMk cId="791072842" sldId="261"/>
            <ac:spMk id="8" creationId="{3E658EBB-924F-BF04-335E-C2FD9F8DBF26}"/>
          </ac:spMkLst>
        </pc:spChg>
      </pc:sldChg>
      <pc:sldChg chg="modSp mod">
        <pc:chgData name="Isac, Oxana" userId="33b70050-1310-4b9f-9abd-d2e2d422a0b4" providerId="ADAL" clId="{821C6987-5E8E-4923-9C9D-BA9C3D1C33EC}" dt="2025-02-08T00:35:10.833" v="705" actId="2711"/>
        <pc:sldMkLst>
          <pc:docMk/>
          <pc:sldMk cId="2287383127" sldId="262"/>
        </pc:sldMkLst>
        <pc:spChg chg="mod">
          <ac:chgData name="Isac, Oxana" userId="33b70050-1310-4b9f-9abd-d2e2d422a0b4" providerId="ADAL" clId="{821C6987-5E8E-4923-9C9D-BA9C3D1C33EC}" dt="2025-02-08T00:35:10.833" v="705" actId="2711"/>
          <ac:spMkLst>
            <pc:docMk/>
            <pc:sldMk cId="2287383127" sldId="262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0:35:56.001" v="713" actId="20577"/>
        <pc:sldMkLst>
          <pc:docMk/>
          <pc:sldMk cId="3853566101" sldId="263"/>
        </pc:sldMkLst>
        <pc:spChg chg="mod">
          <ac:chgData name="Isac, Oxana" userId="33b70050-1310-4b9f-9abd-d2e2d422a0b4" providerId="ADAL" clId="{821C6987-5E8E-4923-9C9D-BA9C3D1C33EC}" dt="2025-02-08T00:35:56.001" v="713" actId="20577"/>
          <ac:spMkLst>
            <pc:docMk/>
            <pc:sldMk cId="3853566101" sldId="263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8T01:22:05.546" v="1255" actId="6549"/>
        <pc:sldMkLst>
          <pc:docMk/>
          <pc:sldMk cId="3968977858" sldId="291"/>
        </pc:sldMkLst>
        <pc:spChg chg="mod">
          <ac:chgData name="Isac, Oxana" userId="33b70050-1310-4b9f-9abd-d2e2d422a0b4" providerId="ADAL" clId="{821C6987-5E8E-4923-9C9D-BA9C3D1C33EC}" dt="2025-02-08T01:22:05.546" v="1255" actId="6549"/>
          <ac:spMkLst>
            <pc:docMk/>
            <pc:sldMk cId="3968977858" sldId="291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7T23:34:30.925" v="120" actId="14100"/>
        <pc:sldMkLst>
          <pc:docMk/>
          <pc:sldMk cId="3942545924" sldId="292"/>
        </pc:sldMkLst>
        <pc:spChg chg="mod">
          <ac:chgData name="Isac, Oxana" userId="33b70050-1310-4b9f-9abd-d2e2d422a0b4" providerId="ADAL" clId="{821C6987-5E8E-4923-9C9D-BA9C3D1C33EC}" dt="2025-02-07T23:34:17.386" v="118" actId="2711"/>
          <ac:spMkLst>
            <pc:docMk/>
            <pc:sldMk cId="3942545924" sldId="292"/>
            <ac:spMk id="2" creationId="{00000000-0000-0000-0000-000000000000}"/>
          </ac:spMkLst>
        </pc:spChg>
        <pc:spChg chg="mod">
          <ac:chgData name="Isac, Oxana" userId="33b70050-1310-4b9f-9abd-d2e2d422a0b4" providerId="ADAL" clId="{821C6987-5E8E-4923-9C9D-BA9C3D1C33EC}" dt="2025-02-07T23:34:30.925" v="120" actId="14100"/>
          <ac:spMkLst>
            <pc:docMk/>
            <pc:sldMk cId="3942545924" sldId="292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4:49.495" v="1693" actId="2711"/>
        <pc:sldMkLst>
          <pc:docMk/>
          <pc:sldMk cId="4279872955" sldId="293"/>
        </pc:sldMkLst>
        <pc:spChg chg="mod">
          <ac:chgData name="Isac, Oxana" userId="33b70050-1310-4b9f-9abd-d2e2d422a0b4" providerId="ADAL" clId="{821C6987-5E8E-4923-9C9D-BA9C3D1C33EC}" dt="2025-02-08T01:54:49.495" v="1693" actId="2711"/>
          <ac:spMkLst>
            <pc:docMk/>
            <pc:sldMk cId="4279872955" sldId="293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4:59.899" v="1695" actId="2711"/>
        <pc:sldMkLst>
          <pc:docMk/>
          <pc:sldMk cId="2143174986" sldId="294"/>
        </pc:sldMkLst>
        <pc:spChg chg="mod">
          <ac:chgData name="Isac, Oxana" userId="33b70050-1310-4b9f-9abd-d2e2d422a0b4" providerId="ADAL" clId="{821C6987-5E8E-4923-9C9D-BA9C3D1C33EC}" dt="2025-02-08T01:54:59.899" v="1695" actId="2711"/>
          <ac:spMkLst>
            <pc:docMk/>
            <pc:sldMk cId="2143174986" sldId="294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5:08.596" v="1696" actId="2711"/>
        <pc:sldMkLst>
          <pc:docMk/>
          <pc:sldMk cId="224386925" sldId="295"/>
        </pc:sldMkLst>
        <pc:spChg chg="mod">
          <ac:chgData name="Isac, Oxana" userId="33b70050-1310-4b9f-9abd-d2e2d422a0b4" providerId="ADAL" clId="{821C6987-5E8E-4923-9C9D-BA9C3D1C33EC}" dt="2025-02-08T01:55:08.596" v="1696" actId="2711"/>
          <ac:spMkLst>
            <pc:docMk/>
            <pc:sldMk cId="224386925" sldId="295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8T01:56:29.400" v="1709" actId="2711"/>
        <pc:sldMkLst>
          <pc:docMk/>
          <pc:sldMk cId="2268489292" sldId="296"/>
        </pc:sldMkLst>
        <pc:spChg chg="mod">
          <ac:chgData name="Isac, Oxana" userId="33b70050-1310-4b9f-9abd-d2e2d422a0b4" providerId="ADAL" clId="{821C6987-5E8E-4923-9C9D-BA9C3D1C33EC}" dt="2025-02-08T00:37:16.969" v="724" actId="2711"/>
          <ac:spMkLst>
            <pc:docMk/>
            <pc:sldMk cId="2268489292" sldId="296"/>
            <ac:spMk id="2" creationId="{00000000-0000-0000-0000-000000000000}"/>
          </ac:spMkLst>
        </pc:spChg>
        <pc:spChg chg="mod">
          <ac:chgData name="Isac, Oxana" userId="33b70050-1310-4b9f-9abd-d2e2d422a0b4" providerId="ADAL" clId="{821C6987-5E8E-4923-9C9D-BA9C3D1C33EC}" dt="2025-02-08T01:56:29.400" v="1709" actId="2711"/>
          <ac:spMkLst>
            <pc:docMk/>
            <pc:sldMk cId="2268489292" sldId="296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6:38.461" v="1710" actId="2711"/>
        <pc:sldMkLst>
          <pc:docMk/>
          <pc:sldMk cId="2410960989" sldId="297"/>
        </pc:sldMkLst>
        <pc:spChg chg="mod">
          <ac:chgData name="Isac, Oxana" userId="33b70050-1310-4b9f-9abd-d2e2d422a0b4" providerId="ADAL" clId="{821C6987-5E8E-4923-9C9D-BA9C3D1C33EC}" dt="2025-02-08T01:56:38.461" v="1710" actId="2711"/>
          <ac:spMkLst>
            <pc:docMk/>
            <pc:sldMk cId="2410960989" sldId="297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6:52.657" v="1713" actId="20577"/>
        <pc:sldMkLst>
          <pc:docMk/>
          <pc:sldMk cId="3918838268" sldId="298"/>
        </pc:sldMkLst>
        <pc:spChg chg="mod">
          <ac:chgData name="Isac, Oxana" userId="33b70050-1310-4b9f-9abd-d2e2d422a0b4" providerId="ADAL" clId="{821C6987-5E8E-4923-9C9D-BA9C3D1C33EC}" dt="2025-02-08T01:56:52.657" v="1713" actId="20577"/>
          <ac:spMkLst>
            <pc:docMk/>
            <pc:sldMk cId="3918838268" sldId="298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3:50.161" v="1685" actId="2711"/>
        <pc:sldMkLst>
          <pc:docMk/>
          <pc:sldMk cId="4005260652" sldId="299"/>
        </pc:sldMkLst>
        <pc:spChg chg="mod">
          <ac:chgData name="Isac, Oxana" userId="33b70050-1310-4b9f-9abd-d2e2d422a0b4" providerId="ADAL" clId="{821C6987-5E8E-4923-9C9D-BA9C3D1C33EC}" dt="2025-02-08T01:53:50.161" v="1685" actId="2711"/>
          <ac:spMkLst>
            <pc:docMk/>
            <pc:sldMk cId="4005260652" sldId="299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3:39.008" v="1684" actId="6549"/>
        <pc:sldMkLst>
          <pc:docMk/>
          <pc:sldMk cId="2310709665" sldId="300"/>
        </pc:sldMkLst>
        <pc:spChg chg="mod">
          <ac:chgData name="Isac, Oxana" userId="33b70050-1310-4b9f-9abd-d2e2d422a0b4" providerId="ADAL" clId="{821C6987-5E8E-4923-9C9D-BA9C3D1C33EC}" dt="2025-02-08T01:53:39.008" v="1684" actId="6549"/>
          <ac:spMkLst>
            <pc:docMk/>
            <pc:sldMk cId="2310709665" sldId="300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3:03.800" v="1679" actId="2711"/>
        <pc:sldMkLst>
          <pc:docMk/>
          <pc:sldMk cId="3043681840" sldId="302"/>
        </pc:sldMkLst>
        <pc:spChg chg="mod">
          <ac:chgData name="Isac, Oxana" userId="33b70050-1310-4b9f-9abd-d2e2d422a0b4" providerId="ADAL" clId="{821C6987-5E8E-4923-9C9D-BA9C3D1C33EC}" dt="2025-02-08T01:53:03.800" v="1679" actId="2711"/>
          <ac:spMkLst>
            <pc:docMk/>
            <pc:sldMk cId="3043681840" sldId="302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8T01:52:55.486" v="1678" actId="2711"/>
        <pc:sldMkLst>
          <pc:docMk/>
          <pc:sldMk cId="3088962817" sldId="304"/>
        </pc:sldMkLst>
      </pc:sldChg>
      <pc:sldChg chg="delSp modSp del mod chgLayout">
        <pc:chgData name="Isac, Oxana" userId="33b70050-1310-4b9f-9abd-d2e2d422a0b4" providerId="ADAL" clId="{821C6987-5E8E-4923-9C9D-BA9C3D1C33EC}" dt="2025-02-08T01:01:44.360" v="1068" actId="2696"/>
        <pc:sldMkLst>
          <pc:docMk/>
          <pc:sldMk cId="2495836428" sldId="306"/>
        </pc:sldMkLst>
      </pc:sldChg>
      <pc:sldChg chg="addSp delSp modSp mod">
        <pc:chgData name="Isac, Oxana" userId="33b70050-1310-4b9f-9abd-d2e2d422a0b4" providerId="ADAL" clId="{821C6987-5E8E-4923-9C9D-BA9C3D1C33EC}" dt="2025-02-08T01:52:47.914" v="1677" actId="2711"/>
        <pc:sldMkLst>
          <pc:docMk/>
          <pc:sldMk cId="4110295319" sldId="308"/>
        </pc:sldMkLst>
      </pc:sldChg>
      <pc:sldChg chg="modSp mod">
        <pc:chgData name="Isac, Oxana" userId="33b70050-1310-4b9f-9abd-d2e2d422a0b4" providerId="ADAL" clId="{821C6987-5E8E-4923-9C9D-BA9C3D1C33EC}" dt="2025-02-08T01:57:13.319" v="1714" actId="255"/>
        <pc:sldMkLst>
          <pc:docMk/>
          <pc:sldMk cId="3361767676" sldId="310"/>
        </pc:sldMkLst>
      </pc:sldChg>
      <pc:sldChg chg="addSp delSp modSp mod">
        <pc:chgData name="Isac, Oxana" userId="33b70050-1310-4b9f-9abd-d2e2d422a0b4" providerId="ADAL" clId="{821C6987-5E8E-4923-9C9D-BA9C3D1C33EC}" dt="2025-02-08T01:52:34.789" v="1675" actId="2711"/>
        <pc:sldMkLst>
          <pc:docMk/>
          <pc:sldMk cId="1297481606" sldId="312"/>
        </pc:sldMkLst>
      </pc:sldChg>
      <pc:sldChg chg="delSp modSp new mod">
        <pc:chgData name="Isac, Oxana" userId="33b70050-1310-4b9f-9abd-d2e2d422a0b4" providerId="ADAL" clId="{821C6987-5E8E-4923-9C9D-BA9C3D1C33EC}" dt="2025-02-08T01:52:16.714" v="1673" actId="2711"/>
        <pc:sldMkLst>
          <pc:docMk/>
          <pc:sldMk cId="301122941" sldId="313"/>
        </pc:sldMkLst>
      </pc:sldChg>
      <pc:sldChg chg="delSp modSp new mod">
        <pc:chgData name="Isac, Oxana" userId="33b70050-1310-4b9f-9abd-d2e2d422a0b4" providerId="ADAL" clId="{821C6987-5E8E-4923-9C9D-BA9C3D1C33EC}" dt="2025-02-08T01:52:24.331" v="1674" actId="2711"/>
        <pc:sldMkLst>
          <pc:docMk/>
          <pc:sldMk cId="809447788" sldId="314"/>
        </pc:sldMkLst>
      </pc:sldChg>
      <pc:sldChg chg="addSp delSp modSp new mod modClrScheme chgLayout">
        <pc:chgData name="Isac, Oxana" userId="33b70050-1310-4b9f-9abd-d2e2d422a0b4" providerId="ADAL" clId="{821C6987-5E8E-4923-9C9D-BA9C3D1C33EC}" dt="2025-02-08T01:51:59.742" v="1671" actId="113"/>
        <pc:sldMkLst>
          <pc:docMk/>
          <pc:sldMk cId="3708310438" sldId="315"/>
        </pc:sldMkLst>
      </pc:sldChg>
      <pc:sldChg chg="addSp delSp modSp new mod modClrScheme chgLayout">
        <pc:chgData name="Isac, Oxana" userId="33b70050-1310-4b9f-9abd-d2e2d422a0b4" providerId="ADAL" clId="{821C6987-5E8E-4923-9C9D-BA9C3D1C33EC}" dt="2025-02-08T01:51:53.557" v="1670" actId="2711"/>
        <pc:sldMkLst>
          <pc:docMk/>
          <pc:sldMk cId="760235613" sldId="316"/>
        </pc:sldMkLst>
      </pc:sldChg>
      <pc:sldChg chg="delSp modSp new mod">
        <pc:chgData name="Isac, Oxana" userId="33b70050-1310-4b9f-9abd-d2e2d422a0b4" providerId="ADAL" clId="{821C6987-5E8E-4923-9C9D-BA9C3D1C33EC}" dt="2025-02-08T01:51:41.853" v="1669" actId="27636"/>
        <pc:sldMkLst>
          <pc:docMk/>
          <pc:sldMk cId="2642441602" sldId="317"/>
        </pc:sldMkLst>
      </pc:sldChg>
      <pc:sldChg chg="delSp modSp new mod">
        <pc:chgData name="Isac, Oxana" userId="33b70050-1310-4b9f-9abd-d2e2d422a0b4" providerId="ADAL" clId="{821C6987-5E8E-4923-9C9D-BA9C3D1C33EC}" dt="2025-02-08T01:52:07.752" v="1672" actId="113"/>
        <pc:sldMkLst>
          <pc:docMk/>
          <pc:sldMk cId="3048653932" sldId="31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14D21-1BB6-485B-8C59-2AE332786B15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D62ACA-0FB6-4FFE-97D4-40BFB0951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6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39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932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0838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441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60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3862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5380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943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6778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93841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50118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31931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59149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89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52600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03423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39265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03580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0767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6029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6" r:id="rId1"/>
    <p:sldLayoutId id="2147484277" r:id="rId2"/>
    <p:sldLayoutId id="2147484278" r:id="rId3"/>
    <p:sldLayoutId id="2147484279" r:id="rId4"/>
    <p:sldLayoutId id="2147484280" r:id="rId5"/>
    <p:sldLayoutId id="2147484281" r:id="rId6"/>
    <p:sldLayoutId id="2147484282" r:id="rId7"/>
    <p:sldLayoutId id="2147484283" r:id="rId8"/>
    <p:sldLayoutId id="2147484284" r:id="rId9"/>
    <p:sldLayoutId id="2147484285" r:id="rId10"/>
    <p:sldLayoutId id="2147484286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891" y="2161309"/>
            <a:ext cx="10778836" cy="2493818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r>
              <a:rPr lang="ro-RO" b="1" dirty="0">
                <a:solidFill>
                  <a:schemeClr val="accent6">
                    <a:lumMod val="50000"/>
                  </a:schemeClr>
                </a:solidFill>
              </a:rPr>
              <a:t>Schimbarea socială</a:t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</a:rPr>
            </a:br>
            <a:endParaRPr lang="de-DE" b="1" dirty="0">
              <a:solidFill>
                <a:schemeClr val="accent6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4000" y="576373"/>
            <a:ext cx="9144000" cy="897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UNIVERSITATEA DE STAT DIN MOLDOVA </a:t>
            </a:r>
          </a:p>
          <a:p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Departamentul Sociologie și Asistență Socială</a:t>
            </a:r>
          </a:p>
          <a:p>
            <a:endParaRPr lang="de-D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80" r="7805"/>
          <a:stretch/>
        </p:blipFill>
        <p:spPr>
          <a:xfrm>
            <a:off x="9424658" y="561180"/>
            <a:ext cx="915304" cy="1022139"/>
          </a:xfrm>
          <a:prstGeom prst="rect">
            <a:avLst/>
          </a:prstGeom>
          <a:ln w="28575">
            <a:noFill/>
          </a:ln>
        </p:spPr>
      </p:pic>
      <p:pic>
        <p:nvPicPr>
          <p:cNvPr id="6" name="Рисунок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190" y="511301"/>
            <a:ext cx="640050" cy="1027677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9002475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451" y="522514"/>
            <a:ext cx="11535507" cy="6069205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Factorul</a:t>
            </a:r>
            <a:r>
              <a:rPr lang="de-DE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tehnico-economic</a:t>
            </a:r>
            <a:endParaRPr lang="de-DE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 literatura de specialitate autorii disting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devenirea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societăţilor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faze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nivelului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tehnicii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faza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lithotehnică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uneltele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erau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piatră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economia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subzistenţă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iar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schimbările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minime;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faza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antropotehnică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utilizează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metalele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apare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sclavajul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lărgesc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schimburile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faza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lotehnică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1000-1750) –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utilizează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forţa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apei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lemnul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resursele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solului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dezvoltă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ramurile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industriei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legate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agricultură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faza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paleotehnică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(1750-1920) –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utilizarea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scară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largă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fierului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cărbunelui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petrolului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etc.;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metalurgiei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maşinilor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unelte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marii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industrii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producţiei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serie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faza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neotehnică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utilizarea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electricităţii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produselor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sintetice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dezvoltarea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precedent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comunicaţiilor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modernizarea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schimburilor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etc.,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faza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materialismului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</a:t>
            </a:r>
            <a:r>
              <a:rPr lang="de-D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22873831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563" y="723481"/>
            <a:ext cx="11294348" cy="566727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Factorul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cultural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ideologic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Numeroşi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sociologi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accentuat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importanţa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culturale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 factor 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Metafizicienii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dispreţuit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tehnicienii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omul care face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foloseşte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om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capacitate de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acţiona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constructiv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în opinia unor specialiști,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apărare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tehnicienilor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Dar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util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uităm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coraportul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juca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său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încorporeze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forţele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sub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cunoaşterii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o-RO" i="1" dirty="0"/>
          </a:p>
        </p:txBody>
      </p:sp>
    </p:spTree>
    <p:extLst>
      <p:ext uri="{BB962C8B-B14F-4D97-AF65-F5344CB8AC3E}">
        <p14:creationId xmlns:p14="http://schemas.microsoft.com/office/powerpoint/2010/main" val="38535661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83"/>
            <a:ext cx="10515600" cy="789708"/>
          </a:xfrm>
        </p:spPr>
        <p:txBody>
          <a:bodyPr>
            <a:normAutofit/>
          </a:bodyPr>
          <a:lstStyle/>
          <a:p>
            <a:pPr algn="ctr"/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Sursele</a:t>
            </a:r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schimbării sociale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60" y="886691"/>
            <a:ext cx="11676186" cy="583276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Mediul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fizic</a:t>
            </a: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(sol,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relief,climă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anotimpuri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Spațiul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află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constituie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factor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stimula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frâna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scimbarea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configurare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solului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reliefului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influențează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modificările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care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oamenii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pot face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acționează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-un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regiune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deşert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dispune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relief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bogată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Omul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țină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seama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condițiile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geografice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climatice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hidrografice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propune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realizeze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influența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viața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provocarea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modificări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determinate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fenomene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nu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 fi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prevăzute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pot fi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oameni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cutremure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inundații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secete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epidemii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 </a:t>
            </a:r>
          </a:p>
        </p:txBody>
      </p:sp>
    </p:spTree>
    <p:extLst>
      <p:ext uri="{BB962C8B-B14F-4D97-AF65-F5344CB8AC3E}">
        <p14:creationId xmlns:p14="http://schemas.microsoft.com/office/powerpoint/2010/main" val="22684892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547" y="512466"/>
            <a:ext cx="11404879" cy="588833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Populaţia</a:t>
            </a: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sursă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mărimea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compoziția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creşterea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descreşterea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populației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acțonează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și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managementul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adaptat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situații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Modificările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populației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afectează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sensul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direcțiile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niveluri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societății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iramida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vârstelor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acționează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structurarea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relațiilor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scăderea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dramatică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ratei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naşterilor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duce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îmbătrânirea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populației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RO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Migrarea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populației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provoca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schinbări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migrarea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puternică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sat la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oraş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determi-nă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modificări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structurile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o-RO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Raporturile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sexe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 produce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creşterea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mare 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ponderii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sex,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detrimentul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celuilalt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condiții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semnificative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o-RO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Creşterea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puternică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populației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țară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zonă</a:t>
            </a:r>
            <a:r>
              <a:rPr lang="ro-RO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afectează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evoluția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tuturor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țărilor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datorită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migrărilor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accesului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care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populații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aibă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resursele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distribuite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glob.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4109609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369" y="994787"/>
            <a:ext cx="11224010" cy="57246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Conflictul</a:t>
            </a: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Conflictul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tensiunea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contradicțiile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Conflictul 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naştere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condițiile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diferențierii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oamenilor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proprietatea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datorită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competitivitate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prestigiu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conflict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provoace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unele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ce-i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favorabile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Rezolvarea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conflictului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presupune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compromis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interesați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188382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933" y="432080"/>
            <a:ext cx="11384783" cy="6159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Inovaţia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internaţionată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Inovația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internaționată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spontană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actul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deliberat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concordanță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trebuințele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aspirațiile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societății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introducerea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circuitul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folosire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provoca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052606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790" y="452176"/>
            <a:ext cx="11595798" cy="597876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Difuziunea</a:t>
            </a: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împrumutate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integrate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influența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scimbări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evidente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special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împrumutul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valorilor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ştiințifice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locuiesc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perioadă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-un alt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spațiu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cultural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decât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originar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(lucrătorii,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soldații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studenții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marinarii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mixte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oacă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intermediar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originară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trăiesc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aducând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țara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 de origine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societății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primitoare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stimula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Difuziunea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selectiv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întrucât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împrumutul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funcție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motivațiile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societății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totodată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depinde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natura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împrumutului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ştiințifice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tehnice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pot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împrumuta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dificultate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credințele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modurile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viață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creațiile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artistice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adoptă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dificil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107096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740" y="1125414"/>
            <a:ext cx="11505363" cy="37580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Aculturaţia</a:t>
            </a: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puternic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soldat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influență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remarcabilă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puternice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asupra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puțin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cucerirea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colonizarea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forță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contact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folosirea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forței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6818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62157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o-RO" sz="6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ro-RO" sz="6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ro-RO" sz="6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o-RO" sz="6000" b="1" dirty="0" err="1">
                <a:solidFill>
                  <a:schemeClr val="accent6">
                    <a:lumMod val="75000"/>
                  </a:schemeClr>
                </a:solidFill>
              </a:rPr>
              <a:t>Multumesc</a:t>
            </a:r>
            <a:r>
              <a:rPr lang="ro-RO" sz="6000" b="1" dirty="0">
                <a:solidFill>
                  <a:schemeClr val="accent6">
                    <a:lumMod val="75000"/>
                  </a:schemeClr>
                </a:solidFill>
              </a:rPr>
              <a:t> pentru atenție!</a:t>
            </a:r>
          </a:p>
        </p:txBody>
      </p:sp>
    </p:spTree>
    <p:extLst>
      <p:ext uri="{BB962C8B-B14F-4D97-AF65-F5344CB8AC3E}">
        <p14:creationId xmlns:p14="http://schemas.microsoft.com/office/powerpoint/2010/main" val="39689778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ro-RO" sz="5400" b="1"/>
              <a:t>Planul lecției:</a:t>
            </a:r>
            <a:br>
              <a:rPr lang="en-US" sz="5400"/>
            </a:br>
            <a:endParaRPr lang="de-DE" sz="5400" b="1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6418" y="552091"/>
            <a:ext cx="6374632" cy="5522888"/>
          </a:xfrm>
        </p:spPr>
        <p:txBody>
          <a:bodyPr anchor="ctr"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Conceptul</a:t>
            </a:r>
            <a:r>
              <a:rPr lang="en-US" dirty="0"/>
              <a:t> de “</a:t>
            </a:r>
            <a:r>
              <a:rPr lang="en-US" dirty="0" err="1"/>
              <a:t>schimbare</a:t>
            </a:r>
            <a:r>
              <a:rPr lang="en-US" dirty="0"/>
              <a:t> </a:t>
            </a:r>
            <a:r>
              <a:rPr lang="en-US" dirty="0" err="1"/>
              <a:t>socială</a:t>
            </a:r>
            <a:r>
              <a:rPr lang="en-US" dirty="0"/>
              <a:t>”</a:t>
            </a:r>
            <a:endParaRPr lang="ro-RO" dirty="0"/>
          </a:p>
          <a:p>
            <a:pPr marL="514350" lvl="0" indent="-514350">
              <a:buFont typeface="+mj-lt"/>
              <a:buAutoNum type="arabicPeriod"/>
            </a:pPr>
            <a:r>
              <a:rPr lang="it-IT" dirty="0"/>
              <a:t>Teoriile schimbării sociale. </a:t>
            </a:r>
            <a:endParaRPr lang="ro-RO" dirty="0"/>
          </a:p>
          <a:p>
            <a:pPr marL="514350" lvl="0" indent="-514350">
              <a:buFont typeface="+mj-lt"/>
              <a:buAutoNum type="arabicPeriod"/>
            </a:pPr>
            <a:r>
              <a:rPr lang="ro-RO" dirty="0"/>
              <a:t>Factorii schimbării sociale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Sursele</a:t>
            </a:r>
            <a:r>
              <a:rPr lang="en-US" dirty="0"/>
              <a:t> </a:t>
            </a:r>
            <a:r>
              <a:rPr lang="en-US" dirty="0" err="1"/>
              <a:t>schimbării</a:t>
            </a:r>
            <a:r>
              <a:rPr lang="en-US" dirty="0"/>
              <a:t> </a:t>
            </a:r>
            <a:r>
              <a:rPr lang="en-US" dirty="0" err="1"/>
              <a:t>sociale</a:t>
            </a:r>
            <a:r>
              <a:rPr lang="en-US" dirty="0"/>
              <a:t> 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0424846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354" y="241160"/>
            <a:ext cx="11485266" cy="603968"/>
          </a:xfrm>
        </p:spPr>
        <p:txBody>
          <a:bodyPr>
            <a:normAutofit fontScale="90000"/>
          </a:bodyPr>
          <a:lstStyle/>
          <a:p>
            <a:pPr algn="ctr"/>
            <a:br>
              <a:rPr lang="ro-RO" sz="3600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3600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o-RO" sz="36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Conceptul de “schimbare socială” </a:t>
            </a:r>
            <a:br>
              <a:rPr lang="ro-RO" sz="36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742" y="1014884"/>
            <a:ext cx="11404878" cy="477296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o-RO" sz="300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pt-BR" sz="3000">
                <a:latin typeface="Times New Roman" panose="02020603050405020304" pitchFamily="18" charset="0"/>
                <a:cs typeface="Times New Roman" panose="02020603050405020304" pitchFamily="18" charset="0"/>
              </a:rPr>
              <a:t>otul este într-o continuă schimbare</a:t>
            </a:r>
            <a:r>
              <a:rPr lang="ro-RO" sz="30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Societatea dispune, indiferent de nivelul ei de dezvoltare, de mecanisme care îi determină schimbarea. </a:t>
            </a:r>
            <a:endParaRPr lang="ro-RO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Conceptul de “schimbare socială” desemnează procesul prin care o societate, sau o componentă a sa, se modifică atât din punct de vedre calitativ cât şi din punct de vedere cantitativ. </a:t>
            </a:r>
            <a:endParaRPr lang="ro-RO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Ea se produce la nivelul sistemului sociale global, dar şi la nivelul fiecărui subsistem al acestuia. </a:t>
            </a:r>
            <a:endParaRPr lang="ro-RO" sz="3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Schimbarea </a:t>
            </a:r>
            <a:r>
              <a:rPr lang="ro-RO" sz="300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resupune modernizarea, industrializarea şi dezvoltarea economică chiar dacă aceste procese nu răspund, în totalitate, situa</a:t>
            </a:r>
            <a:r>
              <a:rPr lang="ro-RO" sz="3000">
                <a:latin typeface="Times New Roman" panose="02020603050405020304" pitchFamily="18" charset="0"/>
                <a:cs typeface="Times New Roman" panose="02020603050405020304" pitchFamily="18" charset="0"/>
              </a:rPr>
              <a:t>ț</a:t>
            </a: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iilor foarte variate din societă</a:t>
            </a:r>
            <a:r>
              <a:rPr lang="ro-RO" sz="3000">
                <a:latin typeface="Times New Roman" panose="02020603050405020304" pitchFamily="18" charset="0"/>
                <a:cs typeface="Times New Roman" panose="02020603050405020304" pitchFamily="18" charset="0"/>
              </a:rPr>
              <a:t>ț</a:t>
            </a: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ile umane existente</a:t>
            </a:r>
            <a:r>
              <a:rPr lang="ro-RO" sz="30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5459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273" y="321547"/>
            <a:ext cx="11254153" cy="624550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Sociologia abordează schimbarea la </a:t>
            </a: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două niveluri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distincte: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schimbarea (macrosocială) 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globale, făcându-se referiri la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creştere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evoluţie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dezvoltare, progres, regres;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schimbarea (microsocială) a anumitor subsisteme sau componente ale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Concepem schimbarea ca transformare observabilă în timp (provizoriu) a structurilor,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instituţiilor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actoriilor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care le construiesc istoric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cotidian.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Viaţa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socioumană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contemporană este schimbătoare, fiind rezultatul agregării multitudinii actorilor (oameni, familii, biserici, secte, între- prinderi, partide politice,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organizaţii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asociaţii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cercuri,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reţele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etc.) în pluralitatea lumilor. </a:t>
            </a:r>
          </a:p>
        </p:txBody>
      </p:sp>
    </p:spTree>
    <p:extLst>
      <p:ext uri="{BB962C8B-B14F-4D97-AF65-F5344CB8AC3E}">
        <p14:creationId xmlns:p14="http://schemas.microsoft.com/office/powerpoint/2010/main" val="20150299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35F45-8BAC-7E44-0891-07F05A026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Teoriile schimbării sociale</a:t>
            </a: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Teoriile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evoluţioniste</a:t>
            </a:r>
            <a:endParaRPr lang="ro-RO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eoriile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evoluţioniste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Ch.Darwin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supraveţuirea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bun”,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activităţile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instituţiile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pot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rezista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concurenţial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continua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prospera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dispărea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simplu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intervenţia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determinant.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H.Spencer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progresează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totdeauna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simple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8729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1596" y="442128"/>
            <a:ext cx="11417059" cy="6041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Teoriile ciclice</a:t>
            </a:r>
          </a:p>
          <a:p>
            <a:pPr marL="0" indent="0" algn="just">
              <a:buNone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Teoreticienii acestei perspective de abordare au considerat schimbarea socială ciclică. Spengler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susţinea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că, asemenea organismului uman,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societăţile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nasc, se dezvoltă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apoi decad. Ciclul este inevitabil. Vigoarea dezvoltării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iniţiale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scade în perioada de mijloc. Atunci, societatea devine mai materialistă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în cele din urmă, începe să decadă.</a:t>
            </a:r>
          </a:p>
          <a:p>
            <a:pPr marL="0" indent="0" algn="just">
              <a:buNone/>
            </a:pP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Civilizaţiile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dezvoltă ca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reacţie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provocările care apar din mediul ambiant (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condiţii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geografice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climatice) sau din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acţiunea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umană (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ameninţarea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război de către o societate vecină).</a:t>
            </a:r>
          </a:p>
          <a:p>
            <a:pPr marL="0" indent="0" algn="just">
              <a:buNone/>
            </a:pP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Societăţile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prosperă dacă provocările sunt relativ pozitive, sau dacă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societăţile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iau măsuri adecvate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înfiinţează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instituţii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eficiente pentru a le face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Acest punct de vedere a fost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susţinut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 mod viguros de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expreşedintele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american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J.Kennedy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El observase că marile puteri tind să se extindă cât mai mult în scopuri militare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astfel,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slăbesc baza economică. Structura lor economică sărăcită duce la un declin social al </a:t>
            </a:r>
            <a:r>
              <a:rPr lang="ro-RO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431749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1499" y="834012"/>
            <a:ext cx="11575701" cy="569741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Teoria </a:t>
            </a:r>
            <a:r>
              <a:rPr lang="ro-RO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funcţionalistă</a:t>
            </a:r>
            <a:endParaRPr lang="ro-RO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Parsons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părţi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unite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interdependente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echilibru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produce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esenţială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tulburată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fiind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forţat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reacţioneze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restabili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echilibrul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conservatoare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rezistând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Transformarea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iritant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răstoarnă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funcţionarea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liniştită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forţe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extreme, cum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războiul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tensiuni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interne, cum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criza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acomodează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stabileşte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echilibru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concepţie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duce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totuşi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deoarece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echilibru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ajustările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făcute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869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3577" y="532563"/>
            <a:ext cx="10781881" cy="564440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conflictului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exploatatori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exploataţi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economic.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Tensiunile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inegale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forţează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consecinţă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reconciliere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contradicţiilor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rezolvării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contradicţii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compromis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transformarea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Marx s-a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concentrat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principal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asupra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contradicţiilor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fiind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forţa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motrice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teoreticieni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conflictului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încercat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lărgească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perspectivă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Dahrendorf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diverse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conflict social.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Conflictul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etnice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religioase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24898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3E658EBB-924F-BF04-335E-C2FD9F8DB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013" y="255674"/>
            <a:ext cx="10519787" cy="850726"/>
          </a:xfrm>
        </p:spPr>
        <p:txBody>
          <a:bodyPr>
            <a:noAutofit/>
          </a:bodyPr>
          <a:lstStyle/>
          <a:p>
            <a:pPr algn="ctr"/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Factorii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176" y="1266092"/>
            <a:ext cx="11163719" cy="509451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ro-RO" sz="3200" dirty="0"/>
              <a:t> </a:t>
            </a:r>
            <a:r>
              <a:rPr lang="de-DE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Factorul</a:t>
            </a:r>
            <a:r>
              <a:rPr lang="de-DE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demografic</a:t>
            </a:r>
            <a:endParaRPr lang="de-DE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Schimbările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afectează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populaţia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aspectul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natalităţii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mortalităţii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adesea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concomitente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alte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“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Orice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creştere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cantitativă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spune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Simmel –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antrenează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modificări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calitative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necesită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adaptări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o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fiinţă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îmbătrânită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le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suporta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Durkheim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defineşte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larg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rolul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volumului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densităţii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populaţiei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schimbărilor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faptul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numărul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relaţiilor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creşte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dependenţă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numărul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indivizilor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Factorul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demografic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creşterea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concurenţei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concurenţă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profesiile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accentuează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diviziunea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muncii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transformă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dreptul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solidaritatea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0728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6114</TotalTime>
  <Words>1776</Words>
  <Application>Microsoft Office PowerPoint</Application>
  <PresentationFormat>Widescreen</PresentationFormat>
  <Paragraphs>87</Paragraphs>
  <Slides>18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Office Theme</vt:lpstr>
      <vt:lpstr>    Schimbarea socială </vt:lpstr>
      <vt:lpstr>Planul lecției: </vt:lpstr>
      <vt:lpstr> 1. Conceptul de “schimbare socială”  </vt:lpstr>
      <vt:lpstr>PowerPoint Presentation</vt:lpstr>
      <vt:lpstr>2. Teoriile schimbării sociale. </vt:lpstr>
      <vt:lpstr>PowerPoint Presentation</vt:lpstr>
      <vt:lpstr>PowerPoint Presentation</vt:lpstr>
      <vt:lpstr>PowerPoint Presentation</vt:lpstr>
      <vt:lpstr>3. Factorii schimbării sociale</vt:lpstr>
      <vt:lpstr>PowerPoint Presentation</vt:lpstr>
      <vt:lpstr>PowerPoint Presentation</vt:lpstr>
      <vt:lpstr>4. Sursele schimbării sociale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tezei</dc:title>
  <dc:creator>Bulgaru Oleg</dc:creator>
  <cp:lastModifiedBy>Isac, Oxana</cp:lastModifiedBy>
  <cp:revision>201</cp:revision>
  <dcterms:created xsi:type="dcterms:W3CDTF">2020-06-01T15:31:52Z</dcterms:created>
  <dcterms:modified xsi:type="dcterms:W3CDTF">2025-02-15T21:30:11Z</dcterms:modified>
</cp:coreProperties>
</file>