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5" r:id="rId1"/>
  </p:sldMasterIdLst>
  <p:notesMasterIdLst>
    <p:notesMasterId r:id="rId15"/>
  </p:notesMasterIdLst>
  <p:sldIdLst>
    <p:sldId id="256" r:id="rId2"/>
    <p:sldId id="257" r:id="rId3"/>
    <p:sldId id="292" r:id="rId4"/>
    <p:sldId id="312" r:id="rId5"/>
    <p:sldId id="259" r:id="rId6"/>
    <p:sldId id="303" r:id="rId7"/>
    <p:sldId id="313" r:id="rId8"/>
    <p:sldId id="293" r:id="rId9"/>
    <p:sldId id="294" r:id="rId10"/>
    <p:sldId id="295" r:id="rId11"/>
    <p:sldId id="260" r:id="rId12"/>
    <p:sldId id="261" r:id="rId13"/>
    <p:sldId id="29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99F3FE-E0B2-4E35-9D45-9E70AD1F6D50}" v="10" dt="2025-02-16T12:34:21.245"/>
    <p1510:client id="{2941B6F7-1B33-475D-B7D2-8F31874A2EDE}" v="1" dt="2025-02-15T23:14:52.594"/>
    <p1510:client id="{8520D8A1-5971-484D-84F9-396F837F4926}" v="7" dt="2025-02-15T21:24:08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c, Oxana" userId="33b70050-1310-4b9f-9abd-d2e2d422a0b4" providerId="ADAL" clId="{8520D8A1-5971-484D-84F9-396F837F4926}"/>
    <pc:docChg chg="undo redo custSel delSld modSld">
      <pc:chgData name="Isac, Oxana" userId="33b70050-1310-4b9f-9abd-d2e2d422a0b4" providerId="ADAL" clId="{8520D8A1-5971-484D-84F9-396F837F4926}" dt="2025-02-15T21:30:03.567" v="1220" actId="26606"/>
      <pc:docMkLst>
        <pc:docMk/>
      </pc:docMkLst>
      <pc:sldChg chg="modSp mod">
        <pc:chgData name="Isac, Oxana" userId="33b70050-1310-4b9f-9abd-d2e2d422a0b4" providerId="ADAL" clId="{8520D8A1-5971-484D-84F9-396F837F4926}" dt="2025-02-15T18:47:25.089" v="28" actId="20577"/>
        <pc:sldMkLst>
          <pc:docMk/>
          <pc:sldMk cId="1900247508" sldId="256"/>
        </pc:sldMkLst>
        <pc:spChg chg="mod">
          <ac:chgData name="Isac, Oxana" userId="33b70050-1310-4b9f-9abd-d2e2d422a0b4" providerId="ADAL" clId="{8520D8A1-5971-484D-84F9-396F837F4926}" dt="2025-02-15T18:47:25.089" v="28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modSp mod setBg">
        <pc:chgData name="Isac, Oxana" userId="33b70050-1310-4b9f-9abd-d2e2d422a0b4" providerId="ADAL" clId="{8520D8A1-5971-484D-84F9-396F837F4926}" dt="2025-02-15T21:29:38.005" v="1218" actId="14100"/>
        <pc:sldMkLst>
          <pc:docMk/>
          <pc:sldMk cId="1042484679" sldId="257"/>
        </pc:sldMkLst>
        <pc:spChg chg="mo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9:38.005" v="1218" actId="14100"/>
          <ac:spMkLst>
            <pc:docMk/>
            <pc:sldMk cId="1042484679" sldId="257"/>
            <ac:spMk id="3" creationId="{00000000-0000-0000-0000-000000000000}"/>
          </ac:spMkLst>
        </pc:spChg>
        <pc:spChg chg="ad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8" creationId="{777A147A-9ED8-46B4-8660-1B3C2AA880B5}"/>
          </ac:spMkLst>
        </pc:spChg>
        <pc:spChg chg="ad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10" creationId="{5D6C15A0-C087-4593-8414-2B4EC1CDC3DE}"/>
          </ac:spMkLst>
        </pc:spChg>
      </pc:sldChg>
      <pc:sldChg chg="modSp mod">
        <pc:chgData name="Isac, Oxana" userId="33b70050-1310-4b9f-9abd-d2e2d422a0b4" providerId="ADAL" clId="{8520D8A1-5971-484D-84F9-396F837F4926}" dt="2025-02-15T21:27:00.689" v="1201" actId="14100"/>
        <pc:sldMkLst>
          <pc:docMk/>
          <pc:sldMk cId="2015029935" sldId="259"/>
        </pc:sldMkLst>
        <pc:spChg chg="mod">
          <ac:chgData name="Isac, Oxana" userId="33b70050-1310-4b9f-9abd-d2e2d422a0b4" providerId="ADAL" clId="{8520D8A1-5971-484D-84F9-396F837F4926}" dt="2025-02-15T21:27:00.689" v="1201" actId="14100"/>
          <ac:spMkLst>
            <pc:docMk/>
            <pc:sldMk cId="2015029935" sldId="259"/>
            <ac:spMk id="3" creationId="{00000000-0000-0000-0000-000000000000}"/>
          </ac:spMkLst>
        </pc:spChg>
      </pc:sldChg>
      <pc:sldChg chg="addSp delSp modSp mod chgLayout">
        <pc:chgData name="Isac, Oxana" userId="33b70050-1310-4b9f-9abd-d2e2d422a0b4" providerId="ADAL" clId="{8520D8A1-5971-484D-84F9-396F837F4926}" dt="2025-02-15T20:23:23.340" v="460" actId="20577"/>
        <pc:sldMkLst>
          <pc:docMk/>
          <pc:sldMk cId="212489893" sldId="260"/>
        </pc:sldMkLst>
        <pc:spChg chg="del">
          <ac:chgData name="Isac, Oxana" userId="33b70050-1310-4b9f-9abd-d2e2d422a0b4" providerId="ADAL" clId="{8520D8A1-5971-484D-84F9-396F837F4926}" dt="2025-02-15T20:15:45.609" v="446" actId="478"/>
          <ac:spMkLst>
            <pc:docMk/>
            <pc:sldMk cId="212489893" sldId="260"/>
            <ac:spMk id="2" creationId="{00000000-0000-0000-0000-000000000000}"/>
          </ac:spMkLst>
        </pc:spChg>
        <pc:spChg chg="mod ord">
          <ac:chgData name="Isac, Oxana" userId="33b70050-1310-4b9f-9abd-d2e2d422a0b4" providerId="ADAL" clId="{8520D8A1-5971-484D-84F9-396F837F4926}" dt="2025-02-15T20:23:23.340" v="460" actId="20577"/>
          <ac:spMkLst>
            <pc:docMk/>
            <pc:sldMk cId="212489893" sldId="260"/>
            <ac:spMk id="3" creationId="{00000000-0000-0000-0000-000000000000}"/>
          </ac:spMkLst>
        </pc:spChg>
        <pc:spChg chg="add del mod">
          <ac:chgData name="Isac, Oxana" userId="33b70050-1310-4b9f-9abd-d2e2d422a0b4" providerId="ADAL" clId="{8520D8A1-5971-484D-84F9-396F837F4926}" dt="2025-02-15T20:15:51.198" v="447" actId="478"/>
          <ac:spMkLst>
            <pc:docMk/>
            <pc:sldMk cId="212489893" sldId="260"/>
            <ac:spMk id="5" creationId="{C77950C1-CF3C-15B4-E95B-A23468B8E838}"/>
          </ac:spMkLst>
        </pc:spChg>
        <pc:spChg chg="add del mod ord">
          <ac:chgData name="Isac, Oxana" userId="33b70050-1310-4b9f-9abd-d2e2d422a0b4" providerId="ADAL" clId="{8520D8A1-5971-484D-84F9-396F837F4926}" dt="2025-02-15T20:16:19.204" v="452" actId="478"/>
          <ac:spMkLst>
            <pc:docMk/>
            <pc:sldMk cId="212489893" sldId="260"/>
            <ac:spMk id="6" creationId="{0E19C7F5-9027-5744-AA21-A0D061B3DACD}"/>
          </ac:spMkLst>
        </pc:spChg>
      </pc:sldChg>
      <pc:sldChg chg="delSp modSp mod modClrScheme chgLayout">
        <pc:chgData name="Isac, Oxana" userId="33b70050-1310-4b9f-9abd-d2e2d422a0b4" providerId="ADAL" clId="{8520D8A1-5971-484D-84F9-396F837F4926}" dt="2025-02-15T21:27:48.694" v="1210" actId="2710"/>
        <pc:sldMkLst>
          <pc:docMk/>
          <pc:sldMk cId="791072842" sldId="261"/>
        </pc:sldMkLst>
        <pc:spChg chg="mod ord">
          <ac:chgData name="Isac, Oxana" userId="33b70050-1310-4b9f-9abd-d2e2d422a0b4" providerId="ADAL" clId="{8520D8A1-5971-484D-84F9-396F837F4926}" dt="2025-02-15T21:27:48.694" v="1210" actId="2710"/>
          <ac:spMkLst>
            <pc:docMk/>
            <pc:sldMk cId="791072842" sldId="261"/>
            <ac:spMk id="3" creationId="{00000000-0000-0000-0000-000000000000}"/>
          </ac:spMkLst>
        </pc:spChg>
        <pc:spChg chg="del mod ord">
          <ac:chgData name="Isac, Oxana" userId="33b70050-1310-4b9f-9abd-d2e2d422a0b4" providerId="ADAL" clId="{8520D8A1-5971-484D-84F9-396F837F4926}" dt="2025-02-15T20:29:14.262" v="472" actId="478"/>
          <ac:spMkLst>
            <pc:docMk/>
            <pc:sldMk cId="791072842" sldId="261"/>
            <ac:spMk id="7" creationId="{0455109A-0022-27B7-E9EA-7878E0D536FB}"/>
          </ac:spMkLst>
        </pc:spChg>
        <pc:spChg chg="mod ord">
          <ac:chgData name="Isac, Oxana" userId="33b70050-1310-4b9f-9abd-d2e2d422a0b4" providerId="ADAL" clId="{8520D8A1-5971-484D-84F9-396F837F4926}" dt="2025-02-15T21:27:40" v="1208" actId="2711"/>
          <ac:spMkLst>
            <pc:docMk/>
            <pc:sldMk cId="791072842" sldId="261"/>
            <ac:spMk id="8" creationId="{3E658EBB-924F-BF04-335E-C2FD9F8DBF26}"/>
          </ac:spMkLst>
        </pc:spChg>
      </pc:sldChg>
      <pc:sldChg chg="addSp delSp modSp mod">
        <pc:chgData name="Isac, Oxana" userId="33b70050-1310-4b9f-9abd-d2e2d422a0b4" providerId="ADAL" clId="{8520D8A1-5971-484D-84F9-396F837F4926}" dt="2025-02-15T21:28:01.293" v="1212" actId="255"/>
        <pc:sldMkLst>
          <pc:docMk/>
          <pc:sldMk cId="2287383127" sldId="262"/>
        </pc:sldMkLst>
        <pc:spChg chg="del">
          <ac:chgData name="Isac, Oxana" userId="33b70050-1310-4b9f-9abd-d2e2d422a0b4" providerId="ADAL" clId="{8520D8A1-5971-484D-84F9-396F837F4926}" dt="2025-02-15T20:33:49.864" v="549" actId="478"/>
          <ac:spMkLst>
            <pc:docMk/>
            <pc:sldMk cId="2287383127" sldId="262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8:01.293" v="1212" actId="255"/>
          <ac:spMkLst>
            <pc:docMk/>
            <pc:sldMk cId="2287383127" sldId="262"/>
            <ac:spMk id="3" creationId="{00000000-0000-0000-0000-000000000000}"/>
          </ac:spMkLst>
        </pc:spChg>
        <pc:spChg chg="add del mod">
          <ac:chgData name="Isac, Oxana" userId="33b70050-1310-4b9f-9abd-d2e2d422a0b4" providerId="ADAL" clId="{8520D8A1-5971-484D-84F9-396F837F4926}" dt="2025-02-15T20:33:52.237" v="550" actId="478"/>
          <ac:spMkLst>
            <pc:docMk/>
            <pc:sldMk cId="2287383127" sldId="262"/>
            <ac:spMk id="5" creationId="{621AABB1-6D74-6A42-05F4-6AA747D0CA26}"/>
          </ac:spMkLst>
        </pc:spChg>
      </pc:sldChg>
      <pc:sldChg chg="modSp mod">
        <pc:chgData name="Isac, Oxana" userId="33b70050-1310-4b9f-9abd-d2e2d422a0b4" providerId="ADAL" clId="{8520D8A1-5971-484D-84F9-396F837F4926}" dt="2025-02-15T21:28:27.036" v="1214" actId="2710"/>
        <pc:sldMkLst>
          <pc:docMk/>
          <pc:sldMk cId="3853566101" sldId="263"/>
        </pc:sldMkLst>
        <pc:spChg chg="mod">
          <ac:chgData name="Isac, Oxana" userId="33b70050-1310-4b9f-9abd-d2e2d422a0b4" providerId="ADAL" clId="{8520D8A1-5971-484D-84F9-396F837F4926}" dt="2025-02-15T21:28:27.036" v="1214" actId="2710"/>
          <ac:spMkLst>
            <pc:docMk/>
            <pc:sldMk cId="3853566101" sldId="263"/>
            <ac:spMk id="3" creationId="{00000000-0000-0000-0000-000000000000}"/>
          </ac:spMkLst>
        </pc:spChg>
      </pc:sldChg>
      <pc:sldChg chg="addSp delSp modSp mod setBg">
        <pc:chgData name="Isac, Oxana" userId="33b70050-1310-4b9f-9abd-d2e2d422a0b4" providerId="ADAL" clId="{8520D8A1-5971-484D-84F9-396F837F4926}" dt="2025-02-15T21:30:03.567" v="1220" actId="26606"/>
        <pc:sldMkLst>
          <pc:docMk/>
          <pc:sldMk cId="3942545924" sldId="292"/>
        </pc:sldMkLst>
        <pc:spChg chg="mod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3" creationId="{00000000-0000-0000-0000-000000000000}"/>
          </ac:spMkLst>
        </pc:spChg>
        <pc:spChg chg="add del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8" creationId="{907EF6B7-1338-4443-8C46-6A318D952DFD}"/>
          </ac:spMkLst>
        </pc:spChg>
        <pc:spChg chg="add del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10" creationId="{DAAE4CDD-124C-4DCF-9584-B6033B545DD5}"/>
          </ac:spMkLst>
        </pc:spChg>
        <pc:spChg chg="add del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12" creationId="{081E4A58-353D-44AE-B2FC-2A74E2E400F7}"/>
          </ac:spMkLst>
        </pc:spChg>
      </pc:sldChg>
      <pc:sldChg chg="addSp modSp mod chgLayout">
        <pc:chgData name="Isac, Oxana" userId="33b70050-1310-4b9f-9abd-d2e2d422a0b4" providerId="ADAL" clId="{8520D8A1-5971-484D-84F9-396F837F4926}" dt="2025-02-15T21:27:25.145" v="1206" actId="255"/>
        <pc:sldMkLst>
          <pc:docMk/>
          <pc:sldMk cId="4279872955" sldId="293"/>
        </pc:sldMkLst>
        <pc:spChg chg="add mod ord">
          <ac:chgData name="Isac, Oxana" userId="33b70050-1310-4b9f-9abd-d2e2d422a0b4" providerId="ADAL" clId="{8520D8A1-5971-484D-84F9-396F837F4926}" dt="2025-02-15T21:27:25.145" v="1206" actId="255"/>
          <ac:spMkLst>
            <pc:docMk/>
            <pc:sldMk cId="4279872955" sldId="293"/>
            <ac:spMk id="2" creationId="{EE435F45-8BAC-7E44-0891-07F05A0262C3}"/>
          </ac:spMkLst>
        </pc:spChg>
        <pc:spChg chg="mod ord">
          <ac:chgData name="Isac, Oxana" userId="33b70050-1310-4b9f-9abd-d2e2d422a0b4" providerId="ADAL" clId="{8520D8A1-5971-484D-84F9-396F837F4926}" dt="2025-02-15T21:27:14.419" v="1204" actId="2710"/>
          <ac:spMkLst>
            <pc:docMk/>
            <pc:sldMk cId="4279872955" sldId="29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0:08:15.500" v="393" actId="255"/>
        <pc:sldMkLst>
          <pc:docMk/>
          <pc:sldMk cId="2143174986" sldId="294"/>
        </pc:sldMkLst>
        <pc:spChg chg="mod">
          <ac:chgData name="Isac, Oxana" userId="33b70050-1310-4b9f-9abd-d2e2d422a0b4" providerId="ADAL" clId="{8520D8A1-5971-484D-84F9-396F837F4926}" dt="2025-02-15T20:08:15.500" v="393" actId="255"/>
          <ac:spMkLst>
            <pc:docMk/>
            <pc:sldMk cId="2143174986" sldId="294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0:14:32.831" v="443" actId="14100"/>
        <pc:sldMkLst>
          <pc:docMk/>
          <pc:sldMk cId="224386925" sldId="295"/>
        </pc:sldMkLst>
        <pc:spChg chg="mod">
          <ac:chgData name="Isac, Oxana" userId="33b70050-1310-4b9f-9abd-d2e2d422a0b4" providerId="ADAL" clId="{8520D8A1-5971-484D-84F9-396F837F4926}" dt="2025-02-15T20:14:32.831" v="443" actId="14100"/>
          <ac:spMkLst>
            <pc:docMk/>
            <pc:sldMk cId="224386925" sldId="295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28:37.056" v="1215" actId="2711"/>
        <pc:sldMkLst>
          <pc:docMk/>
          <pc:sldMk cId="2268489292" sldId="296"/>
        </pc:sldMkLst>
        <pc:spChg chg="mod">
          <ac:chgData name="Isac, Oxana" userId="33b70050-1310-4b9f-9abd-d2e2d422a0b4" providerId="ADAL" clId="{8520D8A1-5971-484D-84F9-396F837F4926}" dt="2025-02-15T21:28:37.056" v="1215" actId="2711"/>
          <ac:spMkLst>
            <pc:docMk/>
            <pc:sldMk cId="2268489292" sldId="296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00:45.967" v="829" actId="27636"/>
          <ac:spMkLst>
            <pc:docMk/>
            <pc:sldMk cId="2268489292" sldId="296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07:25.232" v="931" actId="14100"/>
        <pc:sldMkLst>
          <pc:docMk/>
          <pc:sldMk cId="2410960989" sldId="297"/>
        </pc:sldMkLst>
        <pc:spChg chg="mod">
          <ac:chgData name="Isac, Oxana" userId="33b70050-1310-4b9f-9abd-d2e2d422a0b4" providerId="ADAL" clId="{8520D8A1-5971-484D-84F9-396F837F4926}" dt="2025-02-15T21:07:25.232" v="931" actId="14100"/>
          <ac:spMkLst>
            <pc:docMk/>
            <pc:sldMk cId="2410960989" sldId="297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09:22.677" v="976" actId="14100"/>
        <pc:sldMkLst>
          <pc:docMk/>
          <pc:sldMk cId="3918838268" sldId="298"/>
        </pc:sldMkLst>
        <pc:spChg chg="mod">
          <ac:chgData name="Isac, Oxana" userId="33b70050-1310-4b9f-9abd-d2e2d422a0b4" providerId="ADAL" clId="{8520D8A1-5971-484D-84F9-396F837F4926}" dt="2025-02-15T21:09:22.677" v="976" actId="14100"/>
          <ac:spMkLst>
            <pc:docMk/>
            <pc:sldMk cId="3918838268" sldId="298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13:45.020" v="998" actId="6549"/>
        <pc:sldMkLst>
          <pc:docMk/>
          <pc:sldMk cId="4005260652" sldId="299"/>
        </pc:sldMkLst>
        <pc:spChg chg="mod">
          <ac:chgData name="Isac, Oxana" userId="33b70050-1310-4b9f-9abd-d2e2d422a0b4" providerId="ADAL" clId="{8520D8A1-5971-484D-84F9-396F837F4926}" dt="2025-02-15T21:13:45.020" v="998" actId="6549"/>
          <ac:spMkLst>
            <pc:docMk/>
            <pc:sldMk cId="4005260652" sldId="29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20:44.785" v="1129" actId="14100"/>
        <pc:sldMkLst>
          <pc:docMk/>
          <pc:sldMk cId="2310709665" sldId="300"/>
        </pc:sldMkLst>
        <pc:spChg chg="mod">
          <ac:chgData name="Isac, Oxana" userId="33b70050-1310-4b9f-9abd-d2e2d422a0b4" providerId="ADAL" clId="{8520D8A1-5971-484D-84F9-396F837F4926}" dt="2025-02-15T21:20:44.785" v="1129" actId="14100"/>
          <ac:spMkLst>
            <pc:docMk/>
            <pc:sldMk cId="2310709665" sldId="300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22:45.922" v="1154" actId="14100"/>
        <pc:sldMkLst>
          <pc:docMk/>
          <pc:sldMk cId="3043681840" sldId="302"/>
        </pc:sldMkLst>
        <pc:spChg chg="mod">
          <ac:chgData name="Isac, Oxana" userId="33b70050-1310-4b9f-9abd-d2e2d422a0b4" providerId="ADAL" clId="{8520D8A1-5971-484D-84F9-396F837F4926}" dt="2025-02-15T21:22:45.922" v="1154" actId="14100"/>
          <ac:spMkLst>
            <pc:docMk/>
            <pc:sldMk cId="3043681840" sldId="302"/>
            <ac:spMk id="3" creationId="{00000000-0000-0000-0000-000000000000}"/>
          </ac:spMkLst>
        </pc:spChg>
      </pc:sldChg>
      <pc:sldChg chg="addSp delSp modSp del mod">
        <pc:chgData name="Isac, Oxana" userId="33b70050-1310-4b9f-9abd-d2e2d422a0b4" providerId="ADAL" clId="{8520D8A1-5971-484D-84F9-396F837F4926}" dt="2025-02-15T21:24:52.099" v="1172" actId="2696"/>
        <pc:sldMkLst>
          <pc:docMk/>
          <pc:sldMk cId="3088962817" sldId="304"/>
        </pc:sldMkLst>
        <pc:spChg chg="del">
          <ac:chgData name="Isac, Oxana" userId="33b70050-1310-4b9f-9abd-d2e2d422a0b4" providerId="ADAL" clId="{8520D8A1-5971-484D-84F9-396F837F4926}" dt="2025-02-15T21:23:47.035" v="1159" actId="478"/>
          <ac:spMkLst>
            <pc:docMk/>
            <pc:sldMk cId="3088962817" sldId="304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4:25.693" v="1171" actId="6549"/>
          <ac:spMkLst>
            <pc:docMk/>
            <pc:sldMk cId="3088962817" sldId="304"/>
            <ac:spMk id="3" creationId="{00000000-0000-0000-0000-000000000000}"/>
          </ac:spMkLst>
        </pc:spChg>
        <pc:spChg chg="add del mod">
          <ac:chgData name="Isac, Oxana" userId="33b70050-1310-4b9f-9abd-d2e2d422a0b4" providerId="ADAL" clId="{8520D8A1-5971-484D-84F9-396F837F4926}" dt="2025-02-15T21:23:49.945" v="1160" actId="478"/>
          <ac:spMkLst>
            <pc:docMk/>
            <pc:sldMk cId="3088962817" sldId="304"/>
            <ac:spMk id="5" creationId="{AC8B6ED6-82A6-7F97-1960-93593D6878B0}"/>
          </ac:spMkLst>
        </pc:spChg>
      </pc:sldChg>
      <pc:sldChg chg="del">
        <pc:chgData name="Isac, Oxana" userId="33b70050-1310-4b9f-9abd-d2e2d422a0b4" providerId="ADAL" clId="{8520D8A1-5971-484D-84F9-396F837F4926}" dt="2025-02-15T21:24:57.834" v="1173" actId="2696"/>
        <pc:sldMkLst>
          <pc:docMk/>
          <pc:sldMk cId="4110295319" sldId="308"/>
        </pc:sldMkLst>
      </pc:sldChg>
      <pc:sldChg chg="del">
        <pc:chgData name="Isac, Oxana" userId="33b70050-1310-4b9f-9abd-d2e2d422a0b4" providerId="ADAL" clId="{8520D8A1-5971-484D-84F9-396F837F4926}" dt="2025-02-15T21:25:10.875" v="1174" actId="2696"/>
        <pc:sldMkLst>
          <pc:docMk/>
          <pc:sldMk cId="3361767676" sldId="310"/>
        </pc:sldMkLst>
      </pc:sldChg>
      <pc:sldChg chg="del">
        <pc:chgData name="Isac, Oxana" userId="33b70050-1310-4b9f-9abd-d2e2d422a0b4" providerId="ADAL" clId="{8520D8A1-5971-484D-84F9-396F837F4926}" dt="2025-02-15T21:25:16.195" v="1175" actId="2696"/>
        <pc:sldMkLst>
          <pc:docMk/>
          <pc:sldMk cId="1297481606" sldId="312"/>
        </pc:sldMkLst>
      </pc:sldChg>
      <pc:sldChg chg="del">
        <pc:chgData name="Isac, Oxana" userId="33b70050-1310-4b9f-9abd-d2e2d422a0b4" providerId="ADAL" clId="{8520D8A1-5971-484D-84F9-396F837F4926}" dt="2025-02-15T21:25:20.226" v="1176" actId="2696"/>
        <pc:sldMkLst>
          <pc:docMk/>
          <pc:sldMk cId="301122941" sldId="313"/>
        </pc:sldMkLst>
      </pc:sldChg>
      <pc:sldChg chg="del">
        <pc:chgData name="Isac, Oxana" userId="33b70050-1310-4b9f-9abd-d2e2d422a0b4" providerId="ADAL" clId="{8520D8A1-5971-484D-84F9-396F837F4926}" dt="2025-02-15T21:25:23.152" v="1177" actId="2696"/>
        <pc:sldMkLst>
          <pc:docMk/>
          <pc:sldMk cId="809447788" sldId="314"/>
        </pc:sldMkLst>
      </pc:sldChg>
      <pc:sldChg chg="del">
        <pc:chgData name="Isac, Oxana" userId="33b70050-1310-4b9f-9abd-d2e2d422a0b4" providerId="ADAL" clId="{8520D8A1-5971-484D-84F9-396F837F4926}" dt="2025-02-15T21:25:26.363" v="1178" actId="2696"/>
        <pc:sldMkLst>
          <pc:docMk/>
          <pc:sldMk cId="3708310438" sldId="315"/>
        </pc:sldMkLst>
      </pc:sldChg>
      <pc:sldChg chg="del">
        <pc:chgData name="Isac, Oxana" userId="33b70050-1310-4b9f-9abd-d2e2d422a0b4" providerId="ADAL" clId="{8520D8A1-5971-484D-84F9-396F837F4926}" dt="2025-02-15T21:25:29.001" v="1179" actId="2696"/>
        <pc:sldMkLst>
          <pc:docMk/>
          <pc:sldMk cId="760235613" sldId="316"/>
        </pc:sldMkLst>
      </pc:sldChg>
      <pc:sldChg chg="del">
        <pc:chgData name="Isac, Oxana" userId="33b70050-1310-4b9f-9abd-d2e2d422a0b4" providerId="ADAL" clId="{8520D8A1-5971-484D-84F9-396F837F4926}" dt="2025-02-15T21:25:31.794" v="1180" actId="2696"/>
        <pc:sldMkLst>
          <pc:docMk/>
          <pc:sldMk cId="2642441602" sldId="317"/>
        </pc:sldMkLst>
      </pc:sldChg>
      <pc:sldChg chg="del">
        <pc:chgData name="Isac, Oxana" userId="33b70050-1310-4b9f-9abd-d2e2d422a0b4" providerId="ADAL" clId="{8520D8A1-5971-484D-84F9-396F837F4926}" dt="2025-02-15T21:25:34.055" v="1181" actId="2696"/>
        <pc:sldMkLst>
          <pc:docMk/>
          <pc:sldMk cId="3048653932" sldId="318"/>
        </pc:sldMkLst>
      </pc:sldChg>
    </pc:docChg>
  </pc:docChgLst>
  <pc:docChgLst>
    <pc:chgData name="Isac, Oxana" userId="33b70050-1310-4b9f-9abd-d2e2d422a0b4" providerId="ADAL" clId="{1E99F3FE-E0B2-4E35-9D45-9E70AD1F6D50}"/>
    <pc:docChg chg="undo redo custSel addSld delSld modSld">
      <pc:chgData name="Isac, Oxana" userId="33b70050-1310-4b9f-9abd-d2e2d422a0b4" providerId="ADAL" clId="{1E99F3FE-E0B2-4E35-9D45-9E70AD1F6D50}" dt="2025-02-16T13:08:01.112" v="684" actId="2710"/>
      <pc:docMkLst>
        <pc:docMk/>
      </pc:docMkLst>
      <pc:sldChg chg="modSp mod">
        <pc:chgData name="Isac, Oxana" userId="33b70050-1310-4b9f-9abd-d2e2d422a0b4" providerId="ADAL" clId="{1E99F3FE-E0B2-4E35-9D45-9E70AD1F6D50}" dt="2025-02-16T12:18:09.565" v="42" actId="20577"/>
        <pc:sldMkLst>
          <pc:docMk/>
          <pc:sldMk cId="1900247508" sldId="256"/>
        </pc:sldMkLst>
        <pc:spChg chg="mod">
          <ac:chgData name="Isac, Oxana" userId="33b70050-1310-4b9f-9abd-d2e2d422a0b4" providerId="ADAL" clId="{1E99F3FE-E0B2-4E35-9D45-9E70AD1F6D50}" dt="2025-02-16T12:18:09.565" v="42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delSp modSp mod">
        <pc:chgData name="Isac, Oxana" userId="33b70050-1310-4b9f-9abd-d2e2d422a0b4" providerId="ADAL" clId="{1E99F3FE-E0B2-4E35-9D45-9E70AD1F6D50}" dt="2025-02-16T12:19:06.100" v="52" actId="14100"/>
        <pc:sldMkLst>
          <pc:docMk/>
          <pc:sldMk cId="1042484679" sldId="257"/>
        </pc:sldMkLst>
        <pc:spChg chg="add del mod">
          <ac:chgData name="Isac, Oxana" userId="33b70050-1310-4b9f-9abd-d2e2d422a0b4" providerId="ADAL" clId="{1E99F3FE-E0B2-4E35-9D45-9E70AD1F6D50}" dt="2025-02-16T12:19:06.100" v="52" actId="14100"/>
          <ac:spMkLst>
            <pc:docMk/>
            <pc:sldMk cId="1042484679" sldId="257"/>
            <ac:spMk id="3" creationId="{00000000-0000-0000-0000-000000000000}"/>
          </ac:spMkLst>
        </pc:spChg>
        <pc:graphicFrameChg chg="add mod">
          <ac:chgData name="Isac, Oxana" userId="33b70050-1310-4b9f-9abd-d2e2d422a0b4" providerId="ADAL" clId="{1E99F3FE-E0B2-4E35-9D45-9E70AD1F6D50}" dt="2025-02-16T12:18:26.166" v="45"/>
          <ac:graphicFrameMkLst>
            <pc:docMk/>
            <pc:sldMk cId="1042484679" sldId="257"/>
            <ac:graphicFrameMk id="4" creationId="{909888CC-79E5-5045-4BDC-85613CA000A5}"/>
          </ac:graphicFrameMkLst>
        </pc:graphicFrameChg>
      </pc:sldChg>
      <pc:sldChg chg="addSp modSp mod setBg">
        <pc:chgData name="Isac, Oxana" userId="33b70050-1310-4b9f-9abd-d2e2d422a0b4" providerId="ADAL" clId="{1E99F3FE-E0B2-4E35-9D45-9E70AD1F6D50}" dt="2025-02-16T12:37:39.770" v="236" actId="123"/>
        <pc:sldMkLst>
          <pc:docMk/>
          <pc:sldMk cId="2015029935" sldId="259"/>
        </pc:sldMkLst>
        <pc:spChg chg="mod">
          <ac:chgData name="Isac, Oxana" userId="33b70050-1310-4b9f-9abd-d2e2d422a0b4" providerId="ADAL" clId="{1E99F3FE-E0B2-4E35-9D45-9E70AD1F6D50}" dt="2025-02-16T12:37:12.338" v="230" actId="26606"/>
          <ac:spMkLst>
            <pc:docMk/>
            <pc:sldMk cId="2015029935" sldId="259"/>
            <ac:spMk id="2" creationId="{4B1D8B1E-C0E4-FA0F-A24D-B5918F7E2681}"/>
          </ac:spMkLst>
        </pc:spChg>
        <pc:spChg chg="mod">
          <ac:chgData name="Isac, Oxana" userId="33b70050-1310-4b9f-9abd-d2e2d422a0b4" providerId="ADAL" clId="{1E99F3FE-E0B2-4E35-9D45-9E70AD1F6D50}" dt="2025-02-16T12:37:39.770" v="236" actId="123"/>
          <ac:spMkLst>
            <pc:docMk/>
            <pc:sldMk cId="2015029935" sldId="259"/>
            <ac:spMk id="3" creationId="{00000000-0000-0000-0000-000000000000}"/>
          </ac:spMkLst>
        </pc:spChg>
        <pc:spChg chg="add">
          <ac:chgData name="Isac, Oxana" userId="33b70050-1310-4b9f-9abd-d2e2d422a0b4" providerId="ADAL" clId="{1E99F3FE-E0B2-4E35-9D45-9E70AD1F6D50}" dt="2025-02-16T12:37:12.338" v="230" actId="26606"/>
          <ac:spMkLst>
            <pc:docMk/>
            <pc:sldMk cId="2015029935" sldId="259"/>
            <ac:spMk id="8" creationId="{18873D23-2DCF-4B31-A009-95721C06E8E1}"/>
          </ac:spMkLst>
        </pc:spChg>
        <pc:spChg chg="add">
          <ac:chgData name="Isac, Oxana" userId="33b70050-1310-4b9f-9abd-d2e2d422a0b4" providerId="ADAL" clId="{1E99F3FE-E0B2-4E35-9D45-9E70AD1F6D50}" dt="2025-02-16T12:37:12.338" v="230" actId="26606"/>
          <ac:spMkLst>
            <pc:docMk/>
            <pc:sldMk cId="2015029935" sldId="259"/>
            <ac:spMk id="10" creationId="{C13EF075-D4EF-4929-ADBC-91B27DA19955}"/>
          </ac:spMkLst>
        </pc:spChg>
        <pc:grpChg chg="add">
          <ac:chgData name="Isac, Oxana" userId="33b70050-1310-4b9f-9abd-d2e2d422a0b4" providerId="ADAL" clId="{1E99F3FE-E0B2-4E35-9D45-9E70AD1F6D50}" dt="2025-02-16T12:37:12.338" v="230" actId="26606"/>
          <ac:grpSpMkLst>
            <pc:docMk/>
            <pc:sldMk cId="2015029935" sldId="259"/>
            <ac:grpSpMk id="12" creationId="{DAA26DFA-AAB2-4973-9C17-16D587C7B198}"/>
          </ac:grpSpMkLst>
        </pc:grpChg>
      </pc:sldChg>
      <pc:sldChg chg="addSp modSp mod setBg">
        <pc:chgData name="Isac, Oxana" userId="33b70050-1310-4b9f-9abd-d2e2d422a0b4" providerId="ADAL" clId="{1E99F3FE-E0B2-4E35-9D45-9E70AD1F6D50}" dt="2025-02-16T13:08:01.112" v="684" actId="2710"/>
        <pc:sldMkLst>
          <pc:docMk/>
          <pc:sldMk cId="212489893" sldId="260"/>
        </pc:sldMkLst>
        <pc:spChg chg="mod">
          <ac:chgData name="Isac, Oxana" userId="33b70050-1310-4b9f-9abd-d2e2d422a0b4" providerId="ADAL" clId="{1E99F3FE-E0B2-4E35-9D45-9E70AD1F6D50}" dt="2025-02-16T13:08:01.112" v="684" actId="2710"/>
          <ac:spMkLst>
            <pc:docMk/>
            <pc:sldMk cId="212489893" sldId="260"/>
            <ac:spMk id="3" creationId="{00000000-0000-0000-0000-000000000000}"/>
          </ac:spMkLst>
        </pc:spChg>
        <pc:spChg chg="add">
          <ac:chgData name="Isac, Oxana" userId="33b70050-1310-4b9f-9abd-d2e2d422a0b4" providerId="ADAL" clId="{1E99F3FE-E0B2-4E35-9D45-9E70AD1F6D50}" dt="2025-02-16T13:04:48.310" v="642" actId="26606"/>
          <ac:spMkLst>
            <pc:docMk/>
            <pc:sldMk cId="212489893" sldId="260"/>
            <ac:spMk id="8" creationId="{D038248A-211C-4EEC-8401-C761B929FB52}"/>
          </ac:spMkLst>
        </pc:spChg>
        <pc:spChg chg="add">
          <ac:chgData name="Isac, Oxana" userId="33b70050-1310-4b9f-9abd-d2e2d422a0b4" providerId="ADAL" clId="{1E99F3FE-E0B2-4E35-9D45-9E70AD1F6D50}" dt="2025-02-16T13:04:48.310" v="642" actId="26606"/>
          <ac:spMkLst>
            <pc:docMk/>
            <pc:sldMk cId="212489893" sldId="260"/>
            <ac:spMk id="10" creationId="{C30A849F-66D9-40C8-BEC8-35AFF8F4568F}"/>
          </ac:spMkLst>
        </pc:spChg>
        <pc:grpChg chg="add">
          <ac:chgData name="Isac, Oxana" userId="33b70050-1310-4b9f-9abd-d2e2d422a0b4" providerId="ADAL" clId="{1E99F3FE-E0B2-4E35-9D45-9E70AD1F6D50}" dt="2025-02-16T13:04:48.310" v="642" actId="26606"/>
          <ac:grpSpMkLst>
            <pc:docMk/>
            <pc:sldMk cId="212489893" sldId="260"/>
            <ac:grpSpMk id="12" creationId="{04542298-A2B1-480F-A11C-A40EDD19B857}"/>
          </ac:grpSpMkLst>
        </pc:grpChg>
        <pc:grpChg chg="add">
          <ac:chgData name="Isac, Oxana" userId="33b70050-1310-4b9f-9abd-d2e2d422a0b4" providerId="ADAL" clId="{1E99F3FE-E0B2-4E35-9D45-9E70AD1F6D50}" dt="2025-02-16T13:04:48.310" v="642" actId="26606"/>
          <ac:grpSpMkLst>
            <pc:docMk/>
            <pc:sldMk cId="212489893" sldId="260"/>
            <ac:grpSpMk id="18" creationId="{2A5C9C35-2375-49EB-B99C-17C87D42FE7C}"/>
          </ac:grpSpMkLst>
        </pc:grpChg>
      </pc:sldChg>
      <pc:sldChg chg="addSp modSp mod setBg">
        <pc:chgData name="Isac, Oxana" userId="33b70050-1310-4b9f-9abd-d2e2d422a0b4" providerId="ADAL" clId="{1E99F3FE-E0B2-4E35-9D45-9E70AD1F6D50}" dt="2025-02-16T13:03:21.536" v="625" actId="14100"/>
        <pc:sldMkLst>
          <pc:docMk/>
          <pc:sldMk cId="791072842" sldId="261"/>
        </pc:sldMkLst>
        <pc:spChg chg="mod">
          <ac:chgData name="Isac, Oxana" userId="33b70050-1310-4b9f-9abd-d2e2d422a0b4" providerId="ADAL" clId="{1E99F3FE-E0B2-4E35-9D45-9E70AD1F6D50}" dt="2025-02-16T13:03:21.536" v="625" actId="14100"/>
          <ac:spMkLst>
            <pc:docMk/>
            <pc:sldMk cId="791072842" sldId="261"/>
            <ac:spMk id="3" creationId="{00000000-0000-0000-0000-000000000000}"/>
          </ac:spMkLst>
        </pc:spChg>
        <pc:spChg chg="add">
          <ac:chgData name="Isac, Oxana" userId="33b70050-1310-4b9f-9abd-d2e2d422a0b4" providerId="ADAL" clId="{1E99F3FE-E0B2-4E35-9D45-9E70AD1F6D50}" dt="2025-02-16T13:02:58.723" v="620" actId="26606"/>
          <ac:spMkLst>
            <pc:docMk/>
            <pc:sldMk cId="791072842" sldId="261"/>
            <ac:spMk id="10" creationId="{245A9F99-D9B1-4094-A2E2-B90AC1DB7B9C}"/>
          </ac:spMkLst>
        </pc:spChg>
        <pc:spChg chg="add">
          <ac:chgData name="Isac, Oxana" userId="33b70050-1310-4b9f-9abd-d2e2d422a0b4" providerId="ADAL" clId="{1E99F3FE-E0B2-4E35-9D45-9E70AD1F6D50}" dt="2025-02-16T13:02:58.723" v="620" actId="26606"/>
          <ac:spMkLst>
            <pc:docMk/>
            <pc:sldMk cId="791072842" sldId="261"/>
            <ac:spMk id="12" creationId="{B7FAF607-473A-4A43-A23D-BBFF5C4117BB}"/>
          </ac:spMkLst>
        </pc:spChg>
        <pc:grpChg chg="add">
          <ac:chgData name="Isac, Oxana" userId="33b70050-1310-4b9f-9abd-d2e2d422a0b4" providerId="ADAL" clId="{1E99F3FE-E0B2-4E35-9D45-9E70AD1F6D50}" dt="2025-02-16T13:02:58.723" v="620" actId="26606"/>
          <ac:grpSpMkLst>
            <pc:docMk/>
            <pc:sldMk cId="791072842" sldId="261"/>
            <ac:grpSpMk id="14" creationId="{C5F6476F-D303-44D3-B30F-1BA348F0F64A}"/>
          </ac:grpSpMkLst>
        </pc:grpChg>
        <pc:picChg chg="add">
          <ac:chgData name="Isac, Oxana" userId="33b70050-1310-4b9f-9abd-d2e2d422a0b4" providerId="ADAL" clId="{1E99F3FE-E0B2-4E35-9D45-9E70AD1F6D50}" dt="2025-02-16T13:02:58.723" v="620" actId="26606"/>
          <ac:picMkLst>
            <pc:docMk/>
            <pc:sldMk cId="791072842" sldId="261"/>
            <ac:picMk id="5" creationId="{52586F10-BD6D-74D9-6C8F-DD9D026AD8F4}"/>
          </ac:picMkLst>
        </pc:picChg>
      </pc:sldChg>
      <pc:sldChg chg="del">
        <pc:chgData name="Isac, Oxana" userId="33b70050-1310-4b9f-9abd-d2e2d422a0b4" providerId="ADAL" clId="{1E99F3FE-E0B2-4E35-9D45-9E70AD1F6D50}" dt="2025-02-16T13:03:29.548" v="626" actId="2696"/>
        <pc:sldMkLst>
          <pc:docMk/>
          <pc:sldMk cId="2287383127" sldId="262"/>
        </pc:sldMkLst>
      </pc:sldChg>
      <pc:sldChg chg="del">
        <pc:chgData name="Isac, Oxana" userId="33b70050-1310-4b9f-9abd-d2e2d422a0b4" providerId="ADAL" clId="{1E99F3FE-E0B2-4E35-9D45-9E70AD1F6D50}" dt="2025-02-16T13:03:34.754" v="627" actId="2696"/>
        <pc:sldMkLst>
          <pc:docMk/>
          <pc:sldMk cId="3853566101" sldId="263"/>
        </pc:sldMkLst>
      </pc:sldChg>
      <pc:sldChg chg="modSp mod">
        <pc:chgData name="Isac, Oxana" userId="33b70050-1310-4b9f-9abd-d2e2d422a0b4" providerId="ADAL" clId="{1E99F3FE-E0B2-4E35-9D45-9E70AD1F6D50}" dt="2025-02-16T12:28:04.034" v="187" actId="6549"/>
        <pc:sldMkLst>
          <pc:docMk/>
          <pc:sldMk cId="3942545924" sldId="292"/>
        </pc:sldMkLst>
        <pc:spChg chg="mod">
          <ac:chgData name="Isac, Oxana" userId="33b70050-1310-4b9f-9abd-d2e2d422a0b4" providerId="ADAL" clId="{1E99F3FE-E0B2-4E35-9D45-9E70AD1F6D50}" dt="2025-02-16T12:19:42.411" v="90" actId="20577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1E99F3FE-E0B2-4E35-9D45-9E70AD1F6D50}" dt="2025-02-16T12:28:04.034" v="187" actId="6549"/>
          <ac:spMkLst>
            <pc:docMk/>
            <pc:sldMk cId="3942545924" sldId="292"/>
            <ac:spMk id="3" creationId="{00000000-0000-0000-0000-000000000000}"/>
          </ac:spMkLst>
        </pc:spChg>
      </pc:sldChg>
      <pc:sldChg chg="addSp delSp modSp mod modClrScheme chgLayout">
        <pc:chgData name="Isac, Oxana" userId="33b70050-1310-4b9f-9abd-d2e2d422a0b4" providerId="ADAL" clId="{1E99F3FE-E0B2-4E35-9D45-9E70AD1F6D50}" dt="2025-02-16T12:53:14.653" v="445" actId="14100"/>
        <pc:sldMkLst>
          <pc:docMk/>
          <pc:sldMk cId="4279872955" sldId="293"/>
        </pc:sldMkLst>
        <pc:spChg chg="mod ord">
          <ac:chgData name="Isac, Oxana" userId="33b70050-1310-4b9f-9abd-d2e2d422a0b4" providerId="ADAL" clId="{1E99F3FE-E0B2-4E35-9D45-9E70AD1F6D50}" dt="2025-02-16T12:53:14.653" v="445" actId="14100"/>
          <ac:spMkLst>
            <pc:docMk/>
            <pc:sldMk cId="4279872955" sldId="293"/>
            <ac:spMk id="2" creationId="{EE435F45-8BAC-7E44-0891-07F05A0262C3}"/>
          </ac:spMkLst>
        </pc:spChg>
        <pc:spChg chg="mod ord">
          <ac:chgData name="Isac, Oxana" userId="33b70050-1310-4b9f-9abd-d2e2d422a0b4" providerId="ADAL" clId="{1E99F3FE-E0B2-4E35-9D45-9E70AD1F6D50}" dt="2025-02-16T12:52:51.199" v="443" actId="2711"/>
          <ac:spMkLst>
            <pc:docMk/>
            <pc:sldMk cId="4279872955" sldId="293"/>
            <ac:spMk id="3" creationId="{00000000-0000-0000-0000-000000000000}"/>
          </ac:spMkLst>
        </pc:spChg>
        <pc:spChg chg="add del mod ord">
          <ac:chgData name="Isac, Oxana" userId="33b70050-1310-4b9f-9abd-d2e2d422a0b4" providerId="ADAL" clId="{1E99F3FE-E0B2-4E35-9D45-9E70AD1F6D50}" dt="2025-02-16T12:49:25.737" v="376" actId="700"/>
          <ac:spMkLst>
            <pc:docMk/>
            <pc:sldMk cId="4279872955" sldId="293"/>
            <ac:spMk id="4" creationId="{C1CD762D-75E8-0AD8-8E5F-76B2B96A6568}"/>
          </ac:spMkLst>
        </pc:spChg>
        <pc:spChg chg="add mod ord">
          <ac:chgData name="Isac, Oxana" userId="33b70050-1310-4b9f-9abd-d2e2d422a0b4" providerId="ADAL" clId="{1E99F3FE-E0B2-4E35-9D45-9E70AD1F6D50}" dt="2025-02-16T12:52:37.226" v="440" actId="207"/>
          <ac:spMkLst>
            <pc:docMk/>
            <pc:sldMk cId="4279872955" sldId="293"/>
            <ac:spMk id="5" creationId="{4425B909-7224-AD4F-BE50-C55F0EBA0985}"/>
          </ac:spMkLst>
        </pc:spChg>
        <pc:spChg chg="add del mod ord">
          <ac:chgData name="Isac, Oxana" userId="33b70050-1310-4b9f-9abd-d2e2d422a0b4" providerId="ADAL" clId="{1E99F3FE-E0B2-4E35-9D45-9E70AD1F6D50}" dt="2025-02-16T12:51:05.297" v="406" actId="478"/>
          <ac:spMkLst>
            <pc:docMk/>
            <pc:sldMk cId="4279872955" sldId="293"/>
            <ac:spMk id="6" creationId="{EDC57BBD-0ECD-435A-8A65-649B20330E53}"/>
          </ac:spMkLst>
        </pc:spChg>
        <pc:spChg chg="add mod ord">
          <ac:chgData name="Isac, Oxana" userId="33b70050-1310-4b9f-9abd-d2e2d422a0b4" providerId="ADAL" clId="{1E99F3FE-E0B2-4E35-9D45-9E70AD1F6D50}" dt="2025-02-16T12:52:56.379" v="444" actId="2711"/>
          <ac:spMkLst>
            <pc:docMk/>
            <pc:sldMk cId="4279872955" sldId="293"/>
            <ac:spMk id="7" creationId="{ACBFB0F3-268E-F755-52DC-25EAB9FB6F3A}"/>
          </ac:spMkLst>
        </pc:spChg>
      </pc:sldChg>
      <pc:sldChg chg="addSp modSp mod setBg">
        <pc:chgData name="Isac, Oxana" userId="33b70050-1310-4b9f-9abd-d2e2d422a0b4" providerId="ADAL" clId="{1E99F3FE-E0B2-4E35-9D45-9E70AD1F6D50}" dt="2025-02-16T13:06:59.436" v="673" actId="14100"/>
        <pc:sldMkLst>
          <pc:docMk/>
          <pc:sldMk cId="2143174986" sldId="294"/>
        </pc:sldMkLst>
        <pc:spChg chg="mod">
          <ac:chgData name="Isac, Oxana" userId="33b70050-1310-4b9f-9abd-d2e2d422a0b4" providerId="ADAL" clId="{1E99F3FE-E0B2-4E35-9D45-9E70AD1F6D50}" dt="2025-02-16T13:06:59.436" v="673" actId="14100"/>
          <ac:spMkLst>
            <pc:docMk/>
            <pc:sldMk cId="2143174986" sldId="294"/>
            <ac:spMk id="3" creationId="{00000000-0000-0000-0000-000000000000}"/>
          </ac:spMkLst>
        </pc:spChg>
        <pc:spChg chg="add">
          <ac:chgData name="Isac, Oxana" userId="33b70050-1310-4b9f-9abd-d2e2d422a0b4" providerId="ADAL" clId="{1E99F3FE-E0B2-4E35-9D45-9E70AD1F6D50}" dt="2025-02-16T13:06:33.918" v="667" actId="26606"/>
          <ac:spMkLst>
            <pc:docMk/>
            <pc:sldMk cId="2143174986" sldId="294"/>
            <ac:spMk id="8" creationId="{CD758A0E-EDF3-4C8A-9AAF-B84F8014E095}"/>
          </ac:spMkLst>
        </pc:spChg>
        <pc:spChg chg="add">
          <ac:chgData name="Isac, Oxana" userId="33b70050-1310-4b9f-9abd-d2e2d422a0b4" providerId="ADAL" clId="{1E99F3FE-E0B2-4E35-9D45-9E70AD1F6D50}" dt="2025-02-16T13:06:33.918" v="667" actId="26606"/>
          <ac:spMkLst>
            <pc:docMk/>
            <pc:sldMk cId="2143174986" sldId="294"/>
            <ac:spMk id="10" creationId="{32FE9855-A391-40A9-A6FA-BAC94FB5431F}"/>
          </ac:spMkLst>
        </pc:spChg>
        <pc:grpChg chg="add">
          <ac:chgData name="Isac, Oxana" userId="33b70050-1310-4b9f-9abd-d2e2d422a0b4" providerId="ADAL" clId="{1E99F3FE-E0B2-4E35-9D45-9E70AD1F6D50}" dt="2025-02-16T13:06:33.918" v="667" actId="26606"/>
          <ac:grpSpMkLst>
            <pc:docMk/>
            <pc:sldMk cId="2143174986" sldId="294"/>
            <ac:grpSpMk id="12" creationId="{13621FAC-5123-4838-A7BE-271A4095B234}"/>
          </ac:grpSpMkLst>
        </pc:grpChg>
      </pc:sldChg>
      <pc:sldChg chg="addSp delSp modSp mod setBg">
        <pc:chgData name="Isac, Oxana" userId="33b70050-1310-4b9f-9abd-d2e2d422a0b4" providerId="ADAL" clId="{1E99F3FE-E0B2-4E35-9D45-9E70AD1F6D50}" dt="2025-02-16T13:06:18.471" v="666" actId="255"/>
        <pc:sldMkLst>
          <pc:docMk/>
          <pc:sldMk cId="224386925" sldId="295"/>
        </pc:sldMkLst>
        <pc:spChg chg="del">
          <ac:chgData name="Isac, Oxana" userId="33b70050-1310-4b9f-9abd-d2e2d422a0b4" providerId="ADAL" clId="{1E99F3FE-E0B2-4E35-9D45-9E70AD1F6D50}" dt="2025-02-16T12:56:17.873" v="495" actId="478"/>
          <ac:spMkLst>
            <pc:docMk/>
            <pc:sldMk cId="224386925" sldId="295"/>
            <ac:spMk id="2" creationId="{81DE92A9-8AA2-7858-136C-47F3B3BC0F37}"/>
          </ac:spMkLst>
        </pc:spChg>
        <pc:spChg chg="mod">
          <ac:chgData name="Isac, Oxana" userId="33b70050-1310-4b9f-9abd-d2e2d422a0b4" providerId="ADAL" clId="{1E99F3FE-E0B2-4E35-9D45-9E70AD1F6D50}" dt="2025-02-16T13:06:18.471" v="666" actId="255"/>
          <ac:spMkLst>
            <pc:docMk/>
            <pc:sldMk cId="224386925" sldId="295"/>
            <ac:spMk id="3" creationId="{00000000-0000-0000-0000-000000000000}"/>
          </ac:spMkLst>
        </pc:spChg>
        <pc:spChg chg="add del mod">
          <ac:chgData name="Isac, Oxana" userId="33b70050-1310-4b9f-9abd-d2e2d422a0b4" providerId="ADAL" clId="{1E99F3FE-E0B2-4E35-9D45-9E70AD1F6D50}" dt="2025-02-16T12:56:20.606" v="496" actId="478"/>
          <ac:spMkLst>
            <pc:docMk/>
            <pc:sldMk cId="224386925" sldId="295"/>
            <ac:spMk id="5" creationId="{BD5C35C5-0291-9044-F9B2-FF0FE2BEE963}"/>
          </ac:spMkLst>
        </pc:spChg>
        <pc:spChg chg="add">
          <ac:chgData name="Isac, Oxana" userId="33b70050-1310-4b9f-9abd-d2e2d422a0b4" providerId="ADAL" clId="{1E99F3FE-E0B2-4E35-9D45-9E70AD1F6D50}" dt="2025-02-16T13:05:36.727" v="652" actId="26606"/>
          <ac:spMkLst>
            <pc:docMk/>
            <pc:sldMk cId="224386925" sldId="295"/>
            <ac:spMk id="8" creationId="{FA3C7DEA-BCC2-4295-8850-147993296189}"/>
          </ac:spMkLst>
        </pc:spChg>
        <pc:spChg chg="add">
          <ac:chgData name="Isac, Oxana" userId="33b70050-1310-4b9f-9abd-d2e2d422a0b4" providerId="ADAL" clId="{1E99F3FE-E0B2-4E35-9D45-9E70AD1F6D50}" dt="2025-02-16T13:05:36.727" v="652" actId="26606"/>
          <ac:spMkLst>
            <pc:docMk/>
            <pc:sldMk cId="224386925" sldId="295"/>
            <ac:spMk id="10" creationId="{C289949D-B9F6-468A-86FE-2694DC5AE773}"/>
          </ac:spMkLst>
        </pc:spChg>
        <pc:grpChg chg="add">
          <ac:chgData name="Isac, Oxana" userId="33b70050-1310-4b9f-9abd-d2e2d422a0b4" providerId="ADAL" clId="{1E99F3FE-E0B2-4E35-9D45-9E70AD1F6D50}" dt="2025-02-16T13:05:36.727" v="652" actId="26606"/>
          <ac:grpSpMkLst>
            <pc:docMk/>
            <pc:sldMk cId="224386925" sldId="295"/>
            <ac:grpSpMk id="12" creationId="{E4DF0958-0C87-4C28-9554-2FADC788C2B1}"/>
          </ac:grpSpMkLst>
        </pc:grpChg>
      </pc:sldChg>
      <pc:sldChg chg="del">
        <pc:chgData name="Isac, Oxana" userId="33b70050-1310-4b9f-9abd-d2e2d422a0b4" providerId="ADAL" clId="{1E99F3FE-E0B2-4E35-9D45-9E70AD1F6D50}" dt="2025-02-16T13:03:39.950" v="628" actId="2696"/>
        <pc:sldMkLst>
          <pc:docMk/>
          <pc:sldMk cId="2268489292" sldId="296"/>
        </pc:sldMkLst>
      </pc:sldChg>
      <pc:sldChg chg="del">
        <pc:chgData name="Isac, Oxana" userId="33b70050-1310-4b9f-9abd-d2e2d422a0b4" providerId="ADAL" clId="{1E99F3FE-E0B2-4E35-9D45-9E70AD1F6D50}" dt="2025-02-16T13:03:42.344" v="629" actId="2696"/>
        <pc:sldMkLst>
          <pc:docMk/>
          <pc:sldMk cId="2410960989" sldId="297"/>
        </pc:sldMkLst>
      </pc:sldChg>
      <pc:sldChg chg="del">
        <pc:chgData name="Isac, Oxana" userId="33b70050-1310-4b9f-9abd-d2e2d422a0b4" providerId="ADAL" clId="{1E99F3FE-E0B2-4E35-9D45-9E70AD1F6D50}" dt="2025-02-16T13:03:44.536" v="630" actId="2696"/>
        <pc:sldMkLst>
          <pc:docMk/>
          <pc:sldMk cId="3918838268" sldId="298"/>
        </pc:sldMkLst>
      </pc:sldChg>
      <pc:sldChg chg="del">
        <pc:chgData name="Isac, Oxana" userId="33b70050-1310-4b9f-9abd-d2e2d422a0b4" providerId="ADAL" clId="{1E99F3FE-E0B2-4E35-9D45-9E70AD1F6D50}" dt="2025-02-16T13:03:46.927" v="631" actId="2696"/>
        <pc:sldMkLst>
          <pc:docMk/>
          <pc:sldMk cId="4005260652" sldId="299"/>
        </pc:sldMkLst>
      </pc:sldChg>
      <pc:sldChg chg="del">
        <pc:chgData name="Isac, Oxana" userId="33b70050-1310-4b9f-9abd-d2e2d422a0b4" providerId="ADAL" clId="{1E99F3FE-E0B2-4E35-9D45-9E70AD1F6D50}" dt="2025-02-16T13:03:49.151" v="632" actId="2696"/>
        <pc:sldMkLst>
          <pc:docMk/>
          <pc:sldMk cId="2310709665" sldId="300"/>
        </pc:sldMkLst>
      </pc:sldChg>
      <pc:sldChg chg="del">
        <pc:chgData name="Isac, Oxana" userId="33b70050-1310-4b9f-9abd-d2e2d422a0b4" providerId="ADAL" clId="{1E99F3FE-E0B2-4E35-9D45-9E70AD1F6D50}" dt="2025-02-16T13:03:51.591" v="633" actId="2696"/>
        <pc:sldMkLst>
          <pc:docMk/>
          <pc:sldMk cId="3043681840" sldId="302"/>
        </pc:sldMkLst>
      </pc:sldChg>
      <pc:sldChg chg="modSp mod">
        <pc:chgData name="Isac, Oxana" userId="33b70050-1310-4b9f-9abd-d2e2d422a0b4" providerId="ADAL" clId="{1E99F3FE-E0B2-4E35-9D45-9E70AD1F6D50}" dt="2025-02-16T12:46:58.342" v="358" actId="14100"/>
        <pc:sldMkLst>
          <pc:docMk/>
          <pc:sldMk cId="2101148105" sldId="303"/>
        </pc:sldMkLst>
        <pc:spChg chg="mod">
          <ac:chgData name="Isac, Oxana" userId="33b70050-1310-4b9f-9abd-d2e2d422a0b4" providerId="ADAL" clId="{1E99F3FE-E0B2-4E35-9D45-9E70AD1F6D50}" dt="2025-02-16T12:46:58.342" v="358" actId="14100"/>
          <ac:spMkLst>
            <pc:docMk/>
            <pc:sldMk cId="2101148105" sldId="303"/>
            <ac:spMk id="3" creationId="{73B6F5DD-9B03-86C6-2EFB-4508527C8789}"/>
          </ac:spMkLst>
        </pc:spChg>
      </pc:sldChg>
      <pc:sldChg chg="del">
        <pc:chgData name="Isac, Oxana" userId="33b70050-1310-4b9f-9abd-d2e2d422a0b4" providerId="ADAL" clId="{1E99F3FE-E0B2-4E35-9D45-9E70AD1F6D50}" dt="2025-02-16T13:03:53.466" v="634" actId="2696"/>
        <pc:sldMkLst>
          <pc:docMk/>
          <pc:sldMk cId="2357417484" sldId="304"/>
        </pc:sldMkLst>
      </pc:sldChg>
      <pc:sldChg chg="del">
        <pc:chgData name="Isac, Oxana" userId="33b70050-1310-4b9f-9abd-d2e2d422a0b4" providerId="ADAL" clId="{1E99F3FE-E0B2-4E35-9D45-9E70AD1F6D50}" dt="2025-02-16T13:03:55.757" v="635" actId="2696"/>
        <pc:sldMkLst>
          <pc:docMk/>
          <pc:sldMk cId="1379484008" sldId="305"/>
        </pc:sldMkLst>
      </pc:sldChg>
      <pc:sldChg chg="del">
        <pc:chgData name="Isac, Oxana" userId="33b70050-1310-4b9f-9abd-d2e2d422a0b4" providerId="ADAL" clId="{1E99F3FE-E0B2-4E35-9D45-9E70AD1F6D50}" dt="2025-02-16T13:03:58.598" v="636" actId="2696"/>
        <pc:sldMkLst>
          <pc:docMk/>
          <pc:sldMk cId="655943315" sldId="306"/>
        </pc:sldMkLst>
      </pc:sldChg>
      <pc:sldChg chg="del">
        <pc:chgData name="Isac, Oxana" userId="33b70050-1310-4b9f-9abd-d2e2d422a0b4" providerId="ADAL" clId="{1E99F3FE-E0B2-4E35-9D45-9E70AD1F6D50}" dt="2025-02-16T13:04:00.821" v="637" actId="2696"/>
        <pc:sldMkLst>
          <pc:docMk/>
          <pc:sldMk cId="4166652757" sldId="307"/>
        </pc:sldMkLst>
      </pc:sldChg>
      <pc:sldChg chg="del">
        <pc:chgData name="Isac, Oxana" userId="33b70050-1310-4b9f-9abd-d2e2d422a0b4" providerId="ADAL" clId="{1E99F3FE-E0B2-4E35-9D45-9E70AD1F6D50}" dt="2025-02-16T13:04:02.965" v="638" actId="2696"/>
        <pc:sldMkLst>
          <pc:docMk/>
          <pc:sldMk cId="1905084528" sldId="308"/>
        </pc:sldMkLst>
      </pc:sldChg>
      <pc:sldChg chg="del">
        <pc:chgData name="Isac, Oxana" userId="33b70050-1310-4b9f-9abd-d2e2d422a0b4" providerId="ADAL" clId="{1E99F3FE-E0B2-4E35-9D45-9E70AD1F6D50}" dt="2025-02-16T13:04:05.537" v="639" actId="2696"/>
        <pc:sldMkLst>
          <pc:docMk/>
          <pc:sldMk cId="2662772543" sldId="309"/>
        </pc:sldMkLst>
      </pc:sldChg>
      <pc:sldChg chg="del">
        <pc:chgData name="Isac, Oxana" userId="33b70050-1310-4b9f-9abd-d2e2d422a0b4" providerId="ADAL" clId="{1E99F3FE-E0B2-4E35-9D45-9E70AD1F6D50}" dt="2025-02-16T13:04:08.515" v="640" actId="2696"/>
        <pc:sldMkLst>
          <pc:docMk/>
          <pc:sldMk cId="1999734329" sldId="310"/>
        </pc:sldMkLst>
      </pc:sldChg>
      <pc:sldChg chg="del">
        <pc:chgData name="Isac, Oxana" userId="33b70050-1310-4b9f-9abd-d2e2d422a0b4" providerId="ADAL" clId="{1E99F3FE-E0B2-4E35-9D45-9E70AD1F6D50}" dt="2025-02-16T13:04:10.607" v="641" actId="2696"/>
        <pc:sldMkLst>
          <pc:docMk/>
          <pc:sldMk cId="1846023775" sldId="311"/>
        </pc:sldMkLst>
      </pc:sldChg>
      <pc:sldChg chg="addSp delSp modSp new mod setBg">
        <pc:chgData name="Isac, Oxana" userId="33b70050-1310-4b9f-9abd-d2e2d422a0b4" providerId="ADAL" clId="{1E99F3FE-E0B2-4E35-9D45-9E70AD1F6D50}" dt="2025-02-16T12:35:32.885" v="220" actId="114"/>
        <pc:sldMkLst>
          <pc:docMk/>
          <pc:sldMk cId="1677473355" sldId="312"/>
        </pc:sldMkLst>
        <pc:spChg chg="del">
          <ac:chgData name="Isac, Oxana" userId="33b70050-1310-4b9f-9abd-d2e2d422a0b4" providerId="ADAL" clId="{1E99F3FE-E0B2-4E35-9D45-9E70AD1F6D50}" dt="2025-02-16T12:31:54.457" v="196" actId="478"/>
          <ac:spMkLst>
            <pc:docMk/>
            <pc:sldMk cId="1677473355" sldId="312"/>
            <ac:spMk id="2" creationId="{9154D3EA-BF4B-5B73-0FF4-ACDE2C73D178}"/>
          </ac:spMkLst>
        </pc:spChg>
        <pc:spChg chg="add del mod">
          <ac:chgData name="Isac, Oxana" userId="33b70050-1310-4b9f-9abd-d2e2d422a0b4" providerId="ADAL" clId="{1E99F3FE-E0B2-4E35-9D45-9E70AD1F6D50}" dt="2025-02-16T12:35:32.885" v="220" actId="114"/>
          <ac:spMkLst>
            <pc:docMk/>
            <pc:sldMk cId="1677473355" sldId="312"/>
            <ac:spMk id="3" creationId="{6B372285-ED98-FB0B-419B-4ECBF10FDD38}"/>
          </ac:spMkLst>
        </pc:spChg>
        <pc:spChg chg="add">
          <ac:chgData name="Isac, Oxana" userId="33b70050-1310-4b9f-9abd-d2e2d422a0b4" providerId="ADAL" clId="{1E99F3FE-E0B2-4E35-9D45-9E70AD1F6D50}" dt="2025-02-16T12:34:36.500" v="211" actId="26606"/>
          <ac:spMkLst>
            <pc:docMk/>
            <pc:sldMk cId="1677473355" sldId="312"/>
            <ac:spMk id="8" creationId="{081EA652-8C6A-4E69-BEB9-170809474553}"/>
          </ac:spMkLst>
        </pc:spChg>
        <pc:spChg chg="add">
          <ac:chgData name="Isac, Oxana" userId="33b70050-1310-4b9f-9abd-d2e2d422a0b4" providerId="ADAL" clId="{1E99F3FE-E0B2-4E35-9D45-9E70AD1F6D50}" dt="2025-02-16T12:34:36.500" v="211" actId="26606"/>
          <ac:spMkLst>
            <pc:docMk/>
            <pc:sldMk cId="1677473355" sldId="312"/>
            <ac:spMk id="10" creationId="{5298780A-33B9-4EA2-8F67-DE68AD62841B}"/>
          </ac:spMkLst>
        </pc:spChg>
        <pc:spChg chg="add">
          <ac:chgData name="Isac, Oxana" userId="33b70050-1310-4b9f-9abd-d2e2d422a0b4" providerId="ADAL" clId="{1E99F3FE-E0B2-4E35-9D45-9E70AD1F6D50}" dt="2025-02-16T12:34:36.500" v="211" actId="26606"/>
          <ac:spMkLst>
            <pc:docMk/>
            <pc:sldMk cId="1677473355" sldId="312"/>
            <ac:spMk id="12" creationId="{7F488E8B-4E1E-4402-8935-D4E6C02615C7}"/>
          </ac:spMkLst>
        </pc:spChg>
        <pc:graphicFrameChg chg="add del mod">
          <ac:chgData name="Isac, Oxana" userId="33b70050-1310-4b9f-9abd-d2e2d422a0b4" providerId="ADAL" clId="{1E99F3FE-E0B2-4E35-9D45-9E70AD1F6D50}" dt="2025-02-16T12:34:21.846" v="210" actId="26606"/>
          <ac:graphicFrameMkLst>
            <pc:docMk/>
            <pc:sldMk cId="1677473355" sldId="312"/>
            <ac:graphicFrameMk id="5" creationId="{3087AC92-7371-D92B-AD07-D7AB17E69078}"/>
          </ac:graphicFrameMkLst>
        </pc:graphicFrameChg>
      </pc:sldChg>
      <pc:sldChg chg="delSp modSp new mod">
        <pc:chgData name="Isac, Oxana" userId="33b70050-1310-4b9f-9abd-d2e2d422a0b4" providerId="ADAL" clId="{1E99F3FE-E0B2-4E35-9D45-9E70AD1F6D50}" dt="2025-02-16T12:47:09.429" v="359" actId="14100"/>
        <pc:sldMkLst>
          <pc:docMk/>
          <pc:sldMk cId="39903167" sldId="313"/>
        </pc:sldMkLst>
        <pc:spChg chg="del">
          <ac:chgData name="Isac, Oxana" userId="33b70050-1310-4b9f-9abd-d2e2d422a0b4" providerId="ADAL" clId="{1E99F3FE-E0B2-4E35-9D45-9E70AD1F6D50}" dt="2025-02-16T12:45:47.702" v="344" actId="478"/>
          <ac:spMkLst>
            <pc:docMk/>
            <pc:sldMk cId="39903167" sldId="313"/>
            <ac:spMk id="2" creationId="{53B747BC-CAC0-4E88-5522-EF7EDD9FBD9C}"/>
          </ac:spMkLst>
        </pc:spChg>
        <pc:spChg chg="mod">
          <ac:chgData name="Isac, Oxana" userId="33b70050-1310-4b9f-9abd-d2e2d422a0b4" providerId="ADAL" clId="{1E99F3FE-E0B2-4E35-9D45-9E70AD1F6D50}" dt="2025-02-16T12:47:09.429" v="359" actId="14100"/>
          <ac:spMkLst>
            <pc:docMk/>
            <pc:sldMk cId="39903167" sldId="313"/>
            <ac:spMk id="3" creationId="{EF973293-4403-8A06-6DEB-B759CED2B681}"/>
          </ac:spMkLst>
        </pc:spChg>
      </pc:sldChg>
    </pc:docChg>
  </pc:docChgLst>
  <pc:docChgLst>
    <pc:chgData name="Isac, Oxana" userId="33b70050-1310-4b9f-9abd-d2e2d422a0b4" providerId="ADAL" clId="{821C6987-5E8E-4923-9C9D-BA9C3D1C33EC}"/>
    <pc:docChg chg="undo redo custSel addSld delSld modSld">
      <pc:chgData name="Isac, Oxana" userId="33b70050-1310-4b9f-9abd-d2e2d422a0b4" providerId="ADAL" clId="{821C6987-5E8E-4923-9C9D-BA9C3D1C33EC}" dt="2025-02-08T01:57:13.319" v="1714" actId="255"/>
      <pc:docMkLst>
        <pc:docMk/>
      </pc:docMkLst>
      <pc:sldChg chg="modSp mod">
        <pc:chgData name="Isac, Oxana" userId="33b70050-1310-4b9f-9abd-d2e2d422a0b4" providerId="ADAL" clId="{821C6987-5E8E-4923-9C9D-BA9C3D1C33EC}" dt="2025-02-07T23:22:02.268" v="46" actId="20577"/>
        <pc:sldMkLst>
          <pc:docMk/>
          <pc:sldMk cId="1900247508" sldId="256"/>
        </pc:sldMkLst>
        <pc:spChg chg="mod">
          <ac:chgData name="Isac, Oxana" userId="33b70050-1310-4b9f-9abd-d2e2d422a0b4" providerId="ADAL" clId="{821C6987-5E8E-4923-9C9D-BA9C3D1C33EC}" dt="2025-02-07T23:22:02.268" v="46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modSp mod">
        <pc:chgData name="Isac, Oxana" userId="33b70050-1310-4b9f-9abd-d2e2d422a0b4" providerId="ADAL" clId="{821C6987-5E8E-4923-9C9D-BA9C3D1C33EC}" dt="2025-02-08T01:54:27.588" v="1691" actId="255"/>
        <pc:sldMkLst>
          <pc:docMk/>
          <pc:sldMk cId="1042484679" sldId="257"/>
        </pc:sldMkLst>
        <pc:spChg chg="mod">
          <ac:chgData name="Isac, Oxana" userId="33b70050-1310-4b9f-9abd-d2e2d422a0b4" providerId="ADAL" clId="{821C6987-5E8E-4923-9C9D-BA9C3D1C33EC}" dt="2025-02-08T01:54:27.588" v="1691" actId="255"/>
          <ac:spMkLst>
            <pc:docMk/>
            <pc:sldMk cId="1042484679" sldId="257"/>
            <ac:spMk id="3" creationId="{00000000-0000-0000-0000-000000000000}"/>
          </ac:spMkLst>
        </pc:spChg>
      </pc:sldChg>
      <pc:sldChg chg="del">
        <pc:chgData name="Isac, Oxana" userId="33b70050-1310-4b9f-9abd-d2e2d422a0b4" providerId="ADAL" clId="{821C6987-5E8E-4923-9C9D-BA9C3D1C33EC}" dt="2025-02-07T23:26:17.241" v="62" actId="2696"/>
        <pc:sldMkLst>
          <pc:docMk/>
          <pc:sldMk cId="3162840469" sldId="258"/>
        </pc:sldMkLst>
      </pc:sldChg>
      <pc:sldChg chg="addSp delSp modSp mod">
        <pc:chgData name="Isac, Oxana" userId="33b70050-1310-4b9f-9abd-d2e2d422a0b4" providerId="ADAL" clId="{821C6987-5E8E-4923-9C9D-BA9C3D1C33EC}" dt="2025-02-08T01:54:42.741" v="1692" actId="2711"/>
        <pc:sldMkLst>
          <pc:docMk/>
          <pc:sldMk cId="2015029935" sldId="259"/>
        </pc:sldMkLst>
        <pc:spChg chg="mod">
          <ac:chgData name="Isac, Oxana" userId="33b70050-1310-4b9f-9abd-d2e2d422a0b4" providerId="ADAL" clId="{821C6987-5E8E-4923-9C9D-BA9C3D1C33EC}" dt="2025-02-08T01:54:42.741" v="1692" actId="2711"/>
          <ac:spMkLst>
            <pc:docMk/>
            <pc:sldMk cId="2015029935" sldId="25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5:15.152" v="1697" actId="2711"/>
        <pc:sldMkLst>
          <pc:docMk/>
          <pc:sldMk cId="212489893" sldId="260"/>
        </pc:sldMkLst>
        <pc:spChg chg="mod">
          <ac:chgData name="Isac, Oxana" userId="33b70050-1310-4b9f-9abd-d2e2d422a0b4" providerId="ADAL" clId="{821C6987-5E8E-4923-9C9D-BA9C3D1C33EC}" dt="2025-02-08T01:55:15.152" v="1697" actId="2711"/>
          <ac:spMkLst>
            <pc:docMk/>
            <pc:sldMk cId="212489893" sldId="260"/>
            <ac:spMk id="3" creationId="{00000000-0000-0000-0000-000000000000}"/>
          </ac:spMkLst>
        </pc:spChg>
      </pc:sldChg>
      <pc:sldChg chg="addSp delSp modSp mod modClrScheme chgLayout">
        <pc:chgData name="Isac, Oxana" userId="33b70050-1310-4b9f-9abd-d2e2d422a0b4" providerId="ADAL" clId="{821C6987-5E8E-4923-9C9D-BA9C3D1C33EC}" dt="2025-02-08T01:56:13.030" v="1708" actId="255"/>
        <pc:sldMkLst>
          <pc:docMk/>
          <pc:sldMk cId="791072842" sldId="261"/>
        </pc:sldMkLst>
        <pc:spChg chg="mod ord">
          <ac:chgData name="Isac, Oxana" userId="33b70050-1310-4b9f-9abd-d2e2d422a0b4" providerId="ADAL" clId="{821C6987-5E8E-4923-9C9D-BA9C3D1C33EC}" dt="2025-02-08T01:56:05.343" v="1707" actId="255"/>
          <ac:spMkLst>
            <pc:docMk/>
            <pc:sldMk cId="791072842" sldId="26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0:35:10.833" v="705" actId="2711"/>
        <pc:sldMkLst>
          <pc:docMk/>
          <pc:sldMk cId="2287383127" sldId="262"/>
        </pc:sldMkLst>
        <pc:spChg chg="mod">
          <ac:chgData name="Isac, Oxana" userId="33b70050-1310-4b9f-9abd-d2e2d422a0b4" providerId="ADAL" clId="{821C6987-5E8E-4923-9C9D-BA9C3D1C33EC}" dt="2025-02-08T00:35:10.833" v="705" actId="2711"/>
          <ac:spMkLst>
            <pc:docMk/>
            <pc:sldMk cId="2287383127" sldId="262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0:35:56.001" v="713" actId="20577"/>
        <pc:sldMkLst>
          <pc:docMk/>
          <pc:sldMk cId="3853566101" sldId="263"/>
        </pc:sldMkLst>
        <pc:spChg chg="mod">
          <ac:chgData name="Isac, Oxana" userId="33b70050-1310-4b9f-9abd-d2e2d422a0b4" providerId="ADAL" clId="{821C6987-5E8E-4923-9C9D-BA9C3D1C33EC}" dt="2025-02-08T00:35:56.001" v="713" actId="20577"/>
          <ac:spMkLst>
            <pc:docMk/>
            <pc:sldMk cId="3853566101" sldId="26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22:05.546" v="1255" actId="6549"/>
        <pc:sldMkLst>
          <pc:docMk/>
          <pc:sldMk cId="3968977858" sldId="291"/>
        </pc:sldMkLst>
        <pc:spChg chg="mod">
          <ac:chgData name="Isac, Oxana" userId="33b70050-1310-4b9f-9abd-d2e2d422a0b4" providerId="ADAL" clId="{821C6987-5E8E-4923-9C9D-BA9C3D1C33EC}" dt="2025-02-08T01:22:05.546" v="1255" actId="6549"/>
          <ac:spMkLst>
            <pc:docMk/>
            <pc:sldMk cId="3968977858" sldId="29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7T23:34:30.925" v="120" actId="14100"/>
        <pc:sldMkLst>
          <pc:docMk/>
          <pc:sldMk cId="3942545924" sldId="292"/>
        </pc:sldMkLst>
        <pc:spChg chg="mod">
          <ac:chgData name="Isac, Oxana" userId="33b70050-1310-4b9f-9abd-d2e2d422a0b4" providerId="ADAL" clId="{821C6987-5E8E-4923-9C9D-BA9C3D1C33EC}" dt="2025-02-07T23:34:17.386" v="118" actId="2711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7T23:34:30.925" v="120" actId="14100"/>
          <ac:spMkLst>
            <pc:docMk/>
            <pc:sldMk cId="3942545924" sldId="292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4:49.495" v="1693" actId="2711"/>
        <pc:sldMkLst>
          <pc:docMk/>
          <pc:sldMk cId="4279872955" sldId="293"/>
        </pc:sldMkLst>
        <pc:spChg chg="mod">
          <ac:chgData name="Isac, Oxana" userId="33b70050-1310-4b9f-9abd-d2e2d422a0b4" providerId="ADAL" clId="{821C6987-5E8E-4923-9C9D-BA9C3D1C33EC}" dt="2025-02-08T01:54:49.495" v="1693" actId="2711"/>
          <ac:spMkLst>
            <pc:docMk/>
            <pc:sldMk cId="4279872955" sldId="293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4:59.899" v="1695" actId="2711"/>
        <pc:sldMkLst>
          <pc:docMk/>
          <pc:sldMk cId="2143174986" sldId="294"/>
        </pc:sldMkLst>
        <pc:spChg chg="mod">
          <ac:chgData name="Isac, Oxana" userId="33b70050-1310-4b9f-9abd-d2e2d422a0b4" providerId="ADAL" clId="{821C6987-5E8E-4923-9C9D-BA9C3D1C33EC}" dt="2025-02-08T01:54:59.899" v="1695" actId="2711"/>
          <ac:spMkLst>
            <pc:docMk/>
            <pc:sldMk cId="2143174986" sldId="294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5:08.596" v="1696" actId="2711"/>
        <pc:sldMkLst>
          <pc:docMk/>
          <pc:sldMk cId="224386925" sldId="295"/>
        </pc:sldMkLst>
        <pc:spChg chg="mod">
          <ac:chgData name="Isac, Oxana" userId="33b70050-1310-4b9f-9abd-d2e2d422a0b4" providerId="ADAL" clId="{821C6987-5E8E-4923-9C9D-BA9C3D1C33EC}" dt="2025-02-08T01:55:08.596" v="1696" actId="2711"/>
          <ac:spMkLst>
            <pc:docMk/>
            <pc:sldMk cId="224386925" sldId="295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6:29.400" v="1709" actId="2711"/>
        <pc:sldMkLst>
          <pc:docMk/>
          <pc:sldMk cId="2268489292" sldId="296"/>
        </pc:sldMkLst>
        <pc:spChg chg="mod">
          <ac:chgData name="Isac, Oxana" userId="33b70050-1310-4b9f-9abd-d2e2d422a0b4" providerId="ADAL" clId="{821C6987-5E8E-4923-9C9D-BA9C3D1C33EC}" dt="2025-02-08T01:56:29.400" v="1709" actId="2711"/>
          <ac:spMkLst>
            <pc:docMk/>
            <pc:sldMk cId="2268489292" sldId="296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6:38.461" v="1710" actId="2711"/>
        <pc:sldMkLst>
          <pc:docMk/>
          <pc:sldMk cId="2410960989" sldId="297"/>
        </pc:sldMkLst>
        <pc:spChg chg="mod">
          <ac:chgData name="Isac, Oxana" userId="33b70050-1310-4b9f-9abd-d2e2d422a0b4" providerId="ADAL" clId="{821C6987-5E8E-4923-9C9D-BA9C3D1C33EC}" dt="2025-02-08T01:56:38.461" v="1710" actId="2711"/>
          <ac:spMkLst>
            <pc:docMk/>
            <pc:sldMk cId="2410960989" sldId="297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6:52.657" v="1713" actId="20577"/>
        <pc:sldMkLst>
          <pc:docMk/>
          <pc:sldMk cId="3918838268" sldId="298"/>
        </pc:sldMkLst>
        <pc:spChg chg="mod">
          <ac:chgData name="Isac, Oxana" userId="33b70050-1310-4b9f-9abd-d2e2d422a0b4" providerId="ADAL" clId="{821C6987-5E8E-4923-9C9D-BA9C3D1C33EC}" dt="2025-02-08T01:56:52.657" v="1713" actId="20577"/>
          <ac:spMkLst>
            <pc:docMk/>
            <pc:sldMk cId="3918838268" sldId="298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50.161" v="1685" actId="2711"/>
        <pc:sldMkLst>
          <pc:docMk/>
          <pc:sldMk cId="4005260652" sldId="299"/>
        </pc:sldMkLst>
        <pc:spChg chg="mod">
          <ac:chgData name="Isac, Oxana" userId="33b70050-1310-4b9f-9abd-d2e2d422a0b4" providerId="ADAL" clId="{821C6987-5E8E-4923-9C9D-BA9C3D1C33EC}" dt="2025-02-08T01:53:50.161" v="1685" actId="2711"/>
          <ac:spMkLst>
            <pc:docMk/>
            <pc:sldMk cId="4005260652" sldId="299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39.008" v="1684" actId="6549"/>
        <pc:sldMkLst>
          <pc:docMk/>
          <pc:sldMk cId="2310709665" sldId="300"/>
        </pc:sldMkLst>
        <pc:spChg chg="mod">
          <ac:chgData name="Isac, Oxana" userId="33b70050-1310-4b9f-9abd-d2e2d422a0b4" providerId="ADAL" clId="{821C6987-5E8E-4923-9C9D-BA9C3D1C33EC}" dt="2025-02-08T01:53:39.008" v="1684" actId="6549"/>
          <ac:spMkLst>
            <pc:docMk/>
            <pc:sldMk cId="2310709665" sldId="300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03.800" v="1679" actId="2711"/>
        <pc:sldMkLst>
          <pc:docMk/>
          <pc:sldMk cId="3043681840" sldId="302"/>
        </pc:sldMkLst>
        <pc:spChg chg="mod">
          <ac:chgData name="Isac, Oxana" userId="33b70050-1310-4b9f-9abd-d2e2d422a0b4" providerId="ADAL" clId="{821C6987-5E8E-4923-9C9D-BA9C3D1C33EC}" dt="2025-02-08T01:53:03.800" v="1679" actId="2711"/>
          <ac:spMkLst>
            <pc:docMk/>
            <pc:sldMk cId="3043681840" sldId="302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2:55.486" v="1678" actId="2711"/>
        <pc:sldMkLst>
          <pc:docMk/>
          <pc:sldMk cId="3088962817" sldId="304"/>
        </pc:sldMkLst>
      </pc:sldChg>
      <pc:sldChg chg="delSp modSp del mod chgLayout">
        <pc:chgData name="Isac, Oxana" userId="33b70050-1310-4b9f-9abd-d2e2d422a0b4" providerId="ADAL" clId="{821C6987-5E8E-4923-9C9D-BA9C3D1C33EC}" dt="2025-02-08T01:01:44.360" v="1068" actId="2696"/>
        <pc:sldMkLst>
          <pc:docMk/>
          <pc:sldMk cId="2495836428" sldId="306"/>
        </pc:sldMkLst>
      </pc:sldChg>
      <pc:sldChg chg="addSp delSp modSp mod">
        <pc:chgData name="Isac, Oxana" userId="33b70050-1310-4b9f-9abd-d2e2d422a0b4" providerId="ADAL" clId="{821C6987-5E8E-4923-9C9D-BA9C3D1C33EC}" dt="2025-02-08T01:52:47.914" v="1677" actId="2711"/>
        <pc:sldMkLst>
          <pc:docMk/>
          <pc:sldMk cId="4110295319" sldId="308"/>
        </pc:sldMkLst>
      </pc:sldChg>
      <pc:sldChg chg="modSp mod">
        <pc:chgData name="Isac, Oxana" userId="33b70050-1310-4b9f-9abd-d2e2d422a0b4" providerId="ADAL" clId="{821C6987-5E8E-4923-9C9D-BA9C3D1C33EC}" dt="2025-02-08T01:57:13.319" v="1714" actId="255"/>
        <pc:sldMkLst>
          <pc:docMk/>
          <pc:sldMk cId="3361767676" sldId="310"/>
        </pc:sldMkLst>
      </pc:sldChg>
      <pc:sldChg chg="addSp delSp modSp mod">
        <pc:chgData name="Isac, Oxana" userId="33b70050-1310-4b9f-9abd-d2e2d422a0b4" providerId="ADAL" clId="{821C6987-5E8E-4923-9C9D-BA9C3D1C33EC}" dt="2025-02-08T01:52:34.789" v="1675" actId="2711"/>
        <pc:sldMkLst>
          <pc:docMk/>
          <pc:sldMk cId="1297481606" sldId="312"/>
        </pc:sldMkLst>
      </pc:sldChg>
      <pc:sldChg chg="delSp modSp new mod">
        <pc:chgData name="Isac, Oxana" userId="33b70050-1310-4b9f-9abd-d2e2d422a0b4" providerId="ADAL" clId="{821C6987-5E8E-4923-9C9D-BA9C3D1C33EC}" dt="2025-02-08T01:52:16.714" v="1673" actId="2711"/>
        <pc:sldMkLst>
          <pc:docMk/>
          <pc:sldMk cId="301122941" sldId="313"/>
        </pc:sldMkLst>
      </pc:sldChg>
      <pc:sldChg chg="delSp modSp new mod">
        <pc:chgData name="Isac, Oxana" userId="33b70050-1310-4b9f-9abd-d2e2d422a0b4" providerId="ADAL" clId="{821C6987-5E8E-4923-9C9D-BA9C3D1C33EC}" dt="2025-02-08T01:52:24.331" v="1674" actId="2711"/>
        <pc:sldMkLst>
          <pc:docMk/>
          <pc:sldMk cId="809447788" sldId="314"/>
        </pc:sldMkLst>
      </pc:sldChg>
      <pc:sldChg chg="addSp delSp modSp new mod modClrScheme chgLayout">
        <pc:chgData name="Isac, Oxana" userId="33b70050-1310-4b9f-9abd-d2e2d422a0b4" providerId="ADAL" clId="{821C6987-5E8E-4923-9C9D-BA9C3D1C33EC}" dt="2025-02-08T01:51:59.742" v="1671" actId="113"/>
        <pc:sldMkLst>
          <pc:docMk/>
          <pc:sldMk cId="3708310438" sldId="315"/>
        </pc:sldMkLst>
      </pc:sldChg>
      <pc:sldChg chg="addSp delSp modSp new mod modClrScheme chgLayout">
        <pc:chgData name="Isac, Oxana" userId="33b70050-1310-4b9f-9abd-d2e2d422a0b4" providerId="ADAL" clId="{821C6987-5E8E-4923-9C9D-BA9C3D1C33EC}" dt="2025-02-08T01:51:53.557" v="1670" actId="2711"/>
        <pc:sldMkLst>
          <pc:docMk/>
          <pc:sldMk cId="760235613" sldId="316"/>
        </pc:sldMkLst>
      </pc:sldChg>
      <pc:sldChg chg="delSp modSp new mod">
        <pc:chgData name="Isac, Oxana" userId="33b70050-1310-4b9f-9abd-d2e2d422a0b4" providerId="ADAL" clId="{821C6987-5E8E-4923-9C9D-BA9C3D1C33EC}" dt="2025-02-08T01:51:41.853" v="1669" actId="27636"/>
        <pc:sldMkLst>
          <pc:docMk/>
          <pc:sldMk cId="2642441602" sldId="317"/>
        </pc:sldMkLst>
      </pc:sldChg>
      <pc:sldChg chg="delSp modSp new mod">
        <pc:chgData name="Isac, Oxana" userId="33b70050-1310-4b9f-9abd-d2e2d422a0b4" providerId="ADAL" clId="{821C6987-5E8E-4923-9C9D-BA9C3D1C33EC}" dt="2025-02-08T01:52:07.752" v="1672" actId="113"/>
        <pc:sldMkLst>
          <pc:docMk/>
          <pc:sldMk cId="3048653932" sldId="318"/>
        </pc:sldMkLst>
      </pc:sldChg>
    </pc:docChg>
  </pc:docChgLst>
  <pc:docChgLst>
    <pc:chgData name="Isac, Oxana" userId="33b70050-1310-4b9f-9abd-d2e2d422a0b4" providerId="ADAL" clId="{2941B6F7-1B33-475D-B7D2-8F31874A2EDE}"/>
    <pc:docChg chg="undo redo custSel addSld modSld">
      <pc:chgData name="Isac, Oxana" userId="33b70050-1310-4b9f-9abd-d2e2d422a0b4" providerId="ADAL" clId="{2941B6F7-1B33-475D-B7D2-8F31874A2EDE}" dt="2025-02-16T00:23:36.609" v="1552" actId="6549"/>
      <pc:docMkLst>
        <pc:docMk/>
      </pc:docMkLst>
      <pc:sldChg chg="modSp mod">
        <pc:chgData name="Isac, Oxana" userId="33b70050-1310-4b9f-9abd-d2e2d422a0b4" providerId="ADAL" clId="{2941B6F7-1B33-475D-B7D2-8F31874A2EDE}" dt="2025-02-15T21:41:11.293" v="62" actId="14100"/>
        <pc:sldMkLst>
          <pc:docMk/>
          <pc:sldMk cId="1900247508" sldId="256"/>
        </pc:sldMkLst>
        <pc:spChg chg="mod">
          <ac:chgData name="Isac, Oxana" userId="33b70050-1310-4b9f-9abd-d2e2d422a0b4" providerId="ADAL" clId="{2941B6F7-1B33-475D-B7D2-8F31874A2EDE}" dt="2025-02-15T21:41:11.293" v="62" actId="14100"/>
          <ac:spMkLst>
            <pc:docMk/>
            <pc:sldMk cId="1900247508" sldId="256"/>
            <ac:spMk id="2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6T00:22:25.408" v="1548" actId="14100"/>
        <pc:sldMkLst>
          <pc:docMk/>
          <pc:sldMk cId="1042484679" sldId="257"/>
        </pc:sldMkLst>
        <pc:spChg chg="mod">
          <ac:chgData name="Isac, Oxana" userId="33b70050-1310-4b9f-9abd-d2e2d422a0b4" providerId="ADAL" clId="{2941B6F7-1B33-475D-B7D2-8F31874A2EDE}" dt="2025-02-16T00:22:25.408" v="1548" actId="14100"/>
          <ac:spMkLst>
            <pc:docMk/>
            <pc:sldMk cId="1042484679" sldId="257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5T22:08:37.821" v="291" actId="115"/>
        <pc:sldMkLst>
          <pc:docMk/>
          <pc:sldMk cId="2015029935" sldId="259"/>
        </pc:sldMkLst>
        <pc:spChg chg="add mod ord">
          <ac:chgData name="Isac, Oxana" userId="33b70050-1310-4b9f-9abd-d2e2d422a0b4" providerId="ADAL" clId="{2941B6F7-1B33-475D-B7D2-8F31874A2EDE}" dt="2025-02-15T22:01:35.278" v="202" actId="1076"/>
          <ac:spMkLst>
            <pc:docMk/>
            <pc:sldMk cId="2015029935" sldId="259"/>
            <ac:spMk id="2" creationId="{4B1D8B1E-C0E4-FA0F-A24D-B5918F7E2681}"/>
          </ac:spMkLst>
        </pc:spChg>
        <pc:spChg chg="mod ord">
          <ac:chgData name="Isac, Oxana" userId="33b70050-1310-4b9f-9abd-d2e2d422a0b4" providerId="ADAL" clId="{2941B6F7-1B33-475D-B7D2-8F31874A2EDE}" dt="2025-02-15T22:08:37.821" v="291" actId="115"/>
          <ac:spMkLst>
            <pc:docMk/>
            <pc:sldMk cId="2015029935" sldId="25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44:34.156" v="551" actId="21"/>
        <pc:sldMkLst>
          <pc:docMk/>
          <pc:sldMk cId="212489893" sldId="260"/>
        </pc:sldMkLst>
        <pc:spChg chg="mod">
          <ac:chgData name="Isac, Oxana" userId="33b70050-1310-4b9f-9abd-d2e2d422a0b4" providerId="ADAL" clId="{2941B6F7-1B33-475D-B7D2-8F31874A2EDE}" dt="2025-02-15T22:44:34.156" v="551" actId="21"/>
          <ac:spMkLst>
            <pc:docMk/>
            <pc:sldMk cId="212489893" sldId="260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2941B6F7-1B33-475D-B7D2-8F31874A2EDE}" dt="2025-02-15T22:51:32.552" v="629" actId="21"/>
        <pc:sldMkLst>
          <pc:docMk/>
          <pc:sldMk cId="791072842" sldId="261"/>
        </pc:sldMkLst>
        <pc:spChg chg="mod">
          <ac:chgData name="Isac, Oxana" userId="33b70050-1310-4b9f-9abd-d2e2d422a0b4" providerId="ADAL" clId="{2941B6F7-1B33-475D-B7D2-8F31874A2EDE}" dt="2025-02-15T22:51:32.552" v="629" actId="21"/>
          <ac:spMkLst>
            <pc:docMk/>
            <pc:sldMk cId="791072842" sldId="261"/>
            <ac:spMk id="3" creationId="{00000000-0000-0000-0000-000000000000}"/>
          </ac:spMkLst>
        </pc:spChg>
        <pc:spChg chg="add del mod">
          <ac:chgData name="Isac, Oxana" userId="33b70050-1310-4b9f-9abd-d2e2d422a0b4" providerId="ADAL" clId="{2941B6F7-1B33-475D-B7D2-8F31874A2EDE}" dt="2025-02-15T22:44:52.483" v="557" actId="478"/>
          <ac:spMkLst>
            <pc:docMk/>
            <pc:sldMk cId="791072842" sldId="261"/>
            <ac:spMk id="4" creationId="{99EA5719-331A-B7D8-347B-21193EF19674}"/>
          </ac:spMkLst>
        </pc:spChg>
        <pc:spChg chg="del">
          <ac:chgData name="Isac, Oxana" userId="33b70050-1310-4b9f-9abd-d2e2d422a0b4" providerId="ADAL" clId="{2941B6F7-1B33-475D-B7D2-8F31874A2EDE}" dt="2025-02-15T22:44:50.190" v="556" actId="478"/>
          <ac:spMkLst>
            <pc:docMk/>
            <pc:sldMk cId="791072842" sldId="261"/>
            <ac:spMk id="8" creationId="{3E658EBB-924F-BF04-335E-C2FD9F8DBF26}"/>
          </ac:spMkLst>
        </pc:spChg>
      </pc:sldChg>
      <pc:sldChg chg="modSp mod">
        <pc:chgData name="Isac, Oxana" userId="33b70050-1310-4b9f-9abd-d2e2d422a0b4" providerId="ADAL" clId="{2941B6F7-1B33-475D-B7D2-8F31874A2EDE}" dt="2025-02-15T22:54:48.946" v="693" actId="20577"/>
        <pc:sldMkLst>
          <pc:docMk/>
          <pc:sldMk cId="2287383127" sldId="262"/>
        </pc:sldMkLst>
        <pc:spChg chg="mod">
          <ac:chgData name="Isac, Oxana" userId="33b70050-1310-4b9f-9abd-d2e2d422a0b4" providerId="ADAL" clId="{2941B6F7-1B33-475D-B7D2-8F31874A2EDE}" dt="2025-02-15T22:54:48.946" v="693" actId="20577"/>
          <ac:spMkLst>
            <pc:docMk/>
            <pc:sldMk cId="2287383127" sldId="262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3:06:05.468" v="751" actId="2710"/>
        <pc:sldMkLst>
          <pc:docMk/>
          <pc:sldMk cId="3853566101" sldId="263"/>
        </pc:sldMkLst>
        <pc:spChg chg="mod">
          <ac:chgData name="Isac, Oxana" userId="33b70050-1310-4b9f-9abd-d2e2d422a0b4" providerId="ADAL" clId="{2941B6F7-1B33-475D-B7D2-8F31874A2EDE}" dt="2025-02-15T23:06:05.468" v="751" actId="2710"/>
          <ac:spMkLst>
            <pc:docMk/>
            <pc:sldMk cId="3853566101" sldId="26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01:21.251" v="200" actId="20577"/>
        <pc:sldMkLst>
          <pc:docMk/>
          <pc:sldMk cId="3942545924" sldId="292"/>
        </pc:sldMkLst>
        <pc:spChg chg="mod">
          <ac:chgData name="Isac, Oxana" userId="33b70050-1310-4b9f-9abd-d2e2d422a0b4" providerId="ADAL" clId="{2941B6F7-1B33-475D-B7D2-8F31874A2EDE}" dt="2025-02-15T22:01:21.251" v="200" actId="20577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2941B6F7-1B33-475D-B7D2-8F31874A2EDE}" dt="2025-02-15T21:57:12.831" v="126" actId="113"/>
          <ac:spMkLst>
            <pc:docMk/>
            <pc:sldMk cId="3942545924" sldId="292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18:12.144" v="372" actId="255"/>
        <pc:sldMkLst>
          <pc:docMk/>
          <pc:sldMk cId="4279872955" sldId="293"/>
        </pc:sldMkLst>
        <pc:spChg chg="mod">
          <ac:chgData name="Isac, Oxana" userId="33b70050-1310-4b9f-9abd-d2e2d422a0b4" providerId="ADAL" clId="{2941B6F7-1B33-475D-B7D2-8F31874A2EDE}" dt="2025-02-15T22:09:37.253" v="299" actId="14100"/>
          <ac:spMkLst>
            <pc:docMk/>
            <pc:sldMk cId="4279872955" sldId="293"/>
            <ac:spMk id="2" creationId="{EE435F45-8BAC-7E44-0891-07F05A0262C3}"/>
          </ac:spMkLst>
        </pc:spChg>
        <pc:spChg chg="mod">
          <ac:chgData name="Isac, Oxana" userId="33b70050-1310-4b9f-9abd-d2e2d422a0b4" providerId="ADAL" clId="{2941B6F7-1B33-475D-B7D2-8F31874A2EDE}" dt="2025-02-15T22:18:12.144" v="372" actId="255"/>
          <ac:spMkLst>
            <pc:docMk/>
            <pc:sldMk cId="4279872955" sldId="29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18:01.041" v="371" actId="255"/>
        <pc:sldMkLst>
          <pc:docMk/>
          <pc:sldMk cId="2143174986" sldId="294"/>
        </pc:sldMkLst>
        <pc:spChg chg="mod">
          <ac:chgData name="Isac, Oxana" userId="33b70050-1310-4b9f-9abd-d2e2d422a0b4" providerId="ADAL" clId="{2941B6F7-1B33-475D-B7D2-8F31874A2EDE}" dt="2025-02-15T22:18:01.041" v="371" actId="255"/>
          <ac:spMkLst>
            <pc:docMk/>
            <pc:sldMk cId="2143174986" sldId="294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5T22:30:08.276" v="460" actId="20577"/>
        <pc:sldMkLst>
          <pc:docMk/>
          <pc:sldMk cId="224386925" sldId="295"/>
        </pc:sldMkLst>
        <pc:spChg chg="add mod ord">
          <ac:chgData name="Isac, Oxana" userId="33b70050-1310-4b9f-9abd-d2e2d422a0b4" providerId="ADAL" clId="{2941B6F7-1B33-475D-B7D2-8F31874A2EDE}" dt="2025-02-15T22:19:26.315" v="386" actId="1076"/>
          <ac:spMkLst>
            <pc:docMk/>
            <pc:sldMk cId="224386925" sldId="295"/>
            <ac:spMk id="2" creationId="{81DE92A9-8AA2-7858-136C-47F3B3BC0F37}"/>
          </ac:spMkLst>
        </pc:spChg>
        <pc:spChg chg="mod ord">
          <ac:chgData name="Isac, Oxana" userId="33b70050-1310-4b9f-9abd-d2e2d422a0b4" providerId="ADAL" clId="{2941B6F7-1B33-475D-B7D2-8F31874A2EDE}" dt="2025-02-15T22:30:08.276" v="460" actId="20577"/>
          <ac:spMkLst>
            <pc:docMk/>
            <pc:sldMk cId="224386925" sldId="295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2941B6F7-1B33-475D-B7D2-8F31874A2EDE}" dt="2025-02-15T23:15:14.313" v="839" actId="113"/>
        <pc:sldMkLst>
          <pc:docMk/>
          <pc:sldMk cId="2268489292" sldId="296"/>
        </pc:sldMkLst>
        <pc:spChg chg="del">
          <ac:chgData name="Isac, Oxana" userId="33b70050-1310-4b9f-9abd-d2e2d422a0b4" providerId="ADAL" clId="{2941B6F7-1B33-475D-B7D2-8F31874A2EDE}" dt="2025-02-15T23:06:21.857" v="752" actId="478"/>
          <ac:spMkLst>
            <pc:docMk/>
            <pc:sldMk cId="2268489292" sldId="296"/>
            <ac:spMk id="2" creationId="{00000000-0000-0000-0000-000000000000}"/>
          </ac:spMkLst>
        </pc:spChg>
        <pc:spChg chg="mod">
          <ac:chgData name="Isac, Oxana" userId="33b70050-1310-4b9f-9abd-d2e2d422a0b4" providerId="ADAL" clId="{2941B6F7-1B33-475D-B7D2-8F31874A2EDE}" dt="2025-02-15T23:15:14.313" v="839" actId="113"/>
          <ac:spMkLst>
            <pc:docMk/>
            <pc:sldMk cId="2268489292" sldId="296"/>
            <ac:spMk id="3" creationId="{00000000-0000-0000-0000-000000000000}"/>
          </ac:spMkLst>
        </pc:spChg>
        <pc:spChg chg="add del mod">
          <ac:chgData name="Isac, Oxana" userId="33b70050-1310-4b9f-9abd-d2e2d422a0b4" providerId="ADAL" clId="{2941B6F7-1B33-475D-B7D2-8F31874A2EDE}" dt="2025-02-15T23:06:25.394" v="753" actId="478"/>
          <ac:spMkLst>
            <pc:docMk/>
            <pc:sldMk cId="2268489292" sldId="296"/>
            <ac:spMk id="5" creationId="{DFE897CC-0086-0754-F3A4-57654A441A5F}"/>
          </ac:spMkLst>
        </pc:spChg>
      </pc:sldChg>
      <pc:sldChg chg="modSp mod">
        <pc:chgData name="Isac, Oxana" userId="33b70050-1310-4b9f-9abd-d2e2d422a0b4" providerId="ADAL" clId="{2941B6F7-1B33-475D-B7D2-8F31874A2EDE}" dt="2025-02-16T00:23:36.609" v="1552" actId="6549"/>
        <pc:sldMkLst>
          <pc:docMk/>
          <pc:sldMk cId="2410960989" sldId="297"/>
        </pc:sldMkLst>
        <pc:spChg chg="mod">
          <ac:chgData name="Isac, Oxana" userId="33b70050-1310-4b9f-9abd-d2e2d422a0b4" providerId="ADAL" clId="{2941B6F7-1B33-475D-B7D2-8F31874A2EDE}" dt="2025-02-16T00:23:36.609" v="1552" actId="6549"/>
          <ac:spMkLst>
            <pc:docMk/>
            <pc:sldMk cId="2410960989" sldId="297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3:25:02.305" v="936" actId="14100"/>
        <pc:sldMkLst>
          <pc:docMk/>
          <pc:sldMk cId="3918838268" sldId="298"/>
        </pc:sldMkLst>
        <pc:spChg chg="mod">
          <ac:chgData name="Isac, Oxana" userId="33b70050-1310-4b9f-9abd-d2e2d422a0b4" providerId="ADAL" clId="{2941B6F7-1B33-475D-B7D2-8F31874A2EDE}" dt="2025-02-15T23:25:02.305" v="936" actId="14100"/>
          <ac:spMkLst>
            <pc:docMk/>
            <pc:sldMk cId="3918838268" sldId="298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3:24:56.741" v="935" actId="14100"/>
        <pc:sldMkLst>
          <pc:docMk/>
          <pc:sldMk cId="4005260652" sldId="299"/>
        </pc:sldMkLst>
        <pc:spChg chg="mod">
          <ac:chgData name="Isac, Oxana" userId="33b70050-1310-4b9f-9abd-d2e2d422a0b4" providerId="ADAL" clId="{2941B6F7-1B33-475D-B7D2-8F31874A2EDE}" dt="2025-02-15T23:24:56.741" v="935" actId="14100"/>
          <ac:spMkLst>
            <pc:docMk/>
            <pc:sldMk cId="4005260652" sldId="299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6T00:18:29.677" v="1498" actId="122"/>
        <pc:sldMkLst>
          <pc:docMk/>
          <pc:sldMk cId="2310709665" sldId="300"/>
        </pc:sldMkLst>
        <pc:spChg chg="add mod ord">
          <ac:chgData name="Isac, Oxana" userId="33b70050-1310-4b9f-9abd-d2e2d422a0b4" providerId="ADAL" clId="{2941B6F7-1B33-475D-B7D2-8F31874A2EDE}" dt="2025-02-16T00:18:29.677" v="1498" actId="122"/>
          <ac:spMkLst>
            <pc:docMk/>
            <pc:sldMk cId="2310709665" sldId="300"/>
            <ac:spMk id="2" creationId="{9569CCD7-A6F6-F655-C1D0-6509DE9032CA}"/>
          </ac:spMkLst>
        </pc:spChg>
        <pc:spChg chg="mod ord">
          <ac:chgData name="Isac, Oxana" userId="33b70050-1310-4b9f-9abd-d2e2d422a0b4" providerId="ADAL" clId="{2941B6F7-1B33-475D-B7D2-8F31874A2EDE}" dt="2025-02-15T23:30:52.158" v="1013" actId="14100"/>
          <ac:spMkLst>
            <pc:docMk/>
            <pc:sldMk cId="2310709665" sldId="300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6T00:20:39.284" v="1527" actId="20577"/>
        <pc:sldMkLst>
          <pc:docMk/>
          <pc:sldMk cId="3043681840" sldId="302"/>
        </pc:sldMkLst>
        <pc:spChg chg="add mod ord">
          <ac:chgData name="Isac, Oxana" userId="33b70050-1310-4b9f-9abd-d2e2d422a0b4" providerId="ADAL" clId="{2941B6F7-1B33-475D-B7D2-8F31874A2EDE}" dt="2025-02-16T00:20:39.284" v="1527" actId="20577"/>
          <ac:spMkLst>
            <pc:docMk/>
            <pc:sldMk cId="3043681840" sldId="302"/>
            <ac:spMk id="2" creationId="{C501ACDD-0623-1E93-405C-DC5576D00044}"/>
          </ac:spMkLst>
        </pc:spChg>
        <pc:spChg chg="mod ord">
          <ac:chgData name="Isac, Oxana" userId="33b70050-1310-4b9f-9abd-d2e2d422a0b4" providerId="ADAL" clId="{2941B6F7-1B33-475D-B7D2-8F31874A2EDE}" dt="2025-02-16T00:20:01.274" v="1522" actId="1076"/>
          <ac:spMkLst>
            <pc:docMk/>
            <pc:sldMk cId="3043681840" sldId="302"/>
            <ac:spMk id="3" creationId="{00000000-0000-0000-0000-000000000000}"/>
          </ac:spMkLst>
        </pc:spChg>
      </pc:sldChg>
      <pc:sldChg chg="delSp modSp new mod">
        <pc:chgData name="Isac, Oxana" userId="33b70050-1310-4b9f-9abd-d2e2d422a0b4" providerId="ADAL" clId="{2941B6F7-1B33-475D-B7D2-8F31874A2EDE}" dt="2025-02-15T22:08:49.880" v="293" actId="255"/>
        <pc:sldMkLst>
          <pc:docMk/>
          <pc:sldMk cId="2101148105" sldId="303"/>
        </pc:sldMkLst>
        <pc:spChg chg="del">
          <ac:chgData name="Isac, Oxana" userId="33b70050-1310-4b9f-9abd-d2e2d422a0b4" providerId="ADAL" clId="{2941B6F7-1B33-475D-B7D2-8F31874A2EDE}" dt="2025-02-15T22:05:39.557" v="250" actId="478"/>
          <ac:spMkLst>
            <pc:docMk/>
            <pc:sldMk cId="2101148105" sldId="303"/>
            <ac:spMk id="2" creationId="{71C8650F-45A0-5722-620A-1DD4C26C7138}"/>
          </ac:spMkLst>
        </pc:spChg>
        <pc:spChg chg="mod">
          <ac:chgData name="Isac, Oxana" userId="33b70050-1310-4b9f-9abd-d2e2d422a0b4" providerId="ADAL" clId="{2941B6F7-1B33-475D-B7D2-8F31874A2EDE}" dt="2025-02-15T22:08:49.880" v="293" actId="255"/>
          <ac:spMkLst>
            <pc:docMk/>
            <pc:sldMk cId="2101148105" sldId="303"/>
            <ac:spMk id="3" creationId="{73B6F5DD-9B03-86C6-2EFB-4508527C8789}"/>
          </ac:spMkLst>
        </pc:spChg>
      </pc:sldChg>
      <pc:sldChg chg="modSp new mod chgLayout">
        <pc:chgData name="Isac, Oxana" userId="33b70050-1310-4b9f-9abd-d2e2d422a0b4" providerId="ADAL" clId="{2941B6F7-1B33-475D-B7D2-8F31874A2EDE}" dt="2025-02-16T00:20:45.760" v="1529" actId="20577"/>
        <pc:sldMkLst>
          <pc:docMk/>
          <pc:sldMk cId="2357417484" sldId="304"/>
        </pc:sldMkLst>
        <pc:spChg chg="mod ord">
          <ac:chgData name="Isac, Oxana" userId="33b70050-1310-4b9f-9abd-d2e2d422a0b4" providerId="ADAL" clId="{2941B6F7-1B33-475D-B7D2-8F31874A2EDE}" dt="2025-02-16T00:20:45.760" v="1529" actId="20577"/>
          <ac:spMkLst>
            <pc:docMk/>
            <pc:sldMk cId="2357417484" sldId="304"/>
            <ac:spMk id="2" creationId="{B833BE7C-DF72-1C24-66E3-9BD9B7341257}"/>
          </ac:spMkLst>
        </pc:spChg>
        <pc:spChg chg="mod ord">
          <ac:chgData name="Isac, Oxana" userId="33b70050-1310-4b9f-9abd-d2e2d422a0b4" providerId="ADAL" clId="{2941B6F7-1B33-475D-B7D2-8F31874A2EDE}" dt="2025-02-16T00:18:01.261" v="1491" actId="14100"/>
          <ac:spMkLst>
            <pc:docMk/>
            <pc:sldMk cId="2357417484" sldId="304"/>
            <ac:spMk id="3" creationId="{AD7786B5-21CA-9149-CFE5-F5E2BA0239D9}"/>
          </ac:spMkLst>
        </pc:spChg>
      </pc:sldChg>
      <pc:sldChg chg="delSp modSp new mod">
        <pc:chgData name="Isac, Oxana" userId="33b70050-1310-4b9f-9abd-d2e2d422a0b4" providerId="ADAL" clId="{2941B6F7-1B33-475D-B7D2-8F31874A2EDE}" dt="2025-02-15T23:45:24.916" v="1201" actId="255"/>
        <pc:sldMkLst>
          <pc:docMk/>
          <pc:sldMk cId="1379484008" sldId="305"/>
        </pc:sldMkLst>
        <pc:spChg chg="del">
          <ac:chgData name="Isac, Oxana" userId="33b70050-1310-4b9f-9abd-d2e2d422a0b4" providerId="ADAL" clId="{2941B6F7-1B33-475D-B7D2-8F31874A2EDE}" dt="2025-02-15T23:40:29.646" v="1151" actId="478"/>
          <ac:spMkLst>
            <pc:docMk/>
            <pc:sldMk cId="1379484008" sldId="305"/>
            <ac:spMk id="2" creationId="{41BDAFF4-04D1-E178-F49D-5D84AB52D03A}"/>
          </ac:spMkLst>
        </pc:spChg>
        <pc:spChg chg="mod">
          <ac:chgData name="Isac, Oxana" userId="33b70050-1310-4b9f-9abd-d2e2d422a0b4" providerId="ADAL" clId="{2941B6F7-1B33-475D-B7D2-8F31874A2EDE}" dt="2025-02-15T23:45:24.916" v="1201" actId="255"/>
          <ac:spMkLst>
            <pc:docMk/>
            <pc:sldMk cId="1379484008" sldId="305"/>
            <ac:spMk id="3" creationId="{3A0B8C79-FC9A-3D3D-9667-813F1D2DB88C}"/>
          </ac:spMkLst>
        </pc:spChg>
      </pc:sldChg>
      <pc:sldChg chg="delSp modSp new mod">
        <pc:chgData name="Isac, Oxana" userId="33b70050-1310-4b9f-9abd-d2e2d422a0b4" providerId="ADAL" clId="{2941B6F7-1B33-475D-B7D2-8F31874A2EDE}" dt="2025-02-15T23:48:36.588" v="1242" actId="20577"/>
        <pc:sldMkLst>
          <pc:docMk/>
          <pc:sldMk cId="655943315" sldId="306"/>
        </pc:sldMkLst>
        <pc:spChg chg="del">
          <ac:chgData name="Isac, Oxana" userId="33b70050-1310-4b9f-9abd-d2e2d422a0b4" providerId="ADAL" clId="{2941B6F7-1B33-475D-B7D2-8F31874A2EDE}" dt="2025-02-15T23:46:43.435" v="1212" actId="478"/>
          <ac:spMkLst>
            <pc:docMk/>
            <pc:sldMk cId="655943315" sldId="306"/>
            <ac:spMk id="2" creationId="{4B8011B9-BF23-2306-E982-5A96BC3D4F01}"/>
          </ac:spMkLst>
        </pc:spChg>
        <pc:spChg chg="mod">
          <ac:chgData name="Isac, Oxana" userId="33b70050-1310-4b9f-9abd-d2e2d422a0b4" providerId="ADAL" clId="{2941B6F7-1B33-475D-B7D2-8F31874A2EDE}" dt="2025-02-15T23:48:36.588" v="1242" actId="20577"/>
          <ac:spMkLst>
            <pc:docMk/>
            <pc:sldMk cId="655943315" sldId="306"/>
            <ac:spMk id="3" creationId="{C9981DB0-BF59-9D5A-CABE-DD1496508B69}"/>
          </ac:spMkLst>
        </pc:spChg>
      </pc:sldChg>
      <pc:sldChg chg="delSp modSp new mod">
        <pc:chgData name="Isac, Oxana" userId="33b70050-1310-4b9f-9abd-d2e2d422a0b4" providerId="ADAL" clId="{2941B6F7-1B33-475D-B7D2-8F31874A2EDE}" dt="2025-02-15T23:52:33.562" v="1278" actId="6549"/>
        <pc:sldMkLst>
          <pc:docMk/>
          <pc:sldMk cId="4166652757" sldId="307"/>
        </pc:sldMkLst>
        <pc:spChg chg="del">
          <ac:chgData name="Isac, Oxana" userId="33b70050-1310-4b9f-9abd-d2e2d422a0b4" providerId="ADAL" clId="{2941B6F7-1B33-475D-B7D2-8F31874A2EDE}" dt="2025-02-15T23:48:15.541" v="1234" actId="478"/>
          <ac:spMkLst>
            <pc:docMk/>
            <pc:sldMk cId="4166652757" sldId="307"/>
            <ac:spMk id="2" creationId="{F11B5DBC-09DD-94FD-79DE-3506039D6466}"/>
          </ac:spMkLst>
        </pc:spChg>
        <pc:spChg chg="mod">
          <ac:chgData name="Isac, Oxana" userId="33b70050-1310-4b9f-9abd-d2e2d422a0b4" providerId="ADAL" clId="{2941B6F7-1B33-475D-B7D2-8F31874A2EDE}" dt="2025-02-15T23:52:33.562" v="1278" actId="6549"/>
          <ac:spMkLst>
            <pc:docMk/>
            <pc:sldMk cId="4166652757" sldId="307"/>
            <ac:spMk id="3" creationId="{84B227CC-059B-B475-F393-F2633FE3C3B1}"/>
          </ac:spMkLst>
        </pc:spChg>
      </pc:sldChg>
      <pc:sldChg chg="delSp modSp new mod">
        <pc:chgData name="Isac, Oxana" userId="33b70050-1310-4b9f-9abd-d2e2d422a0b4" providerId="ADAL" clId="{2941B6F7-1B33-475D-B7D2-8F31874A2EDE}" dt="2025-02-15T23:56:20.125" v="1333" actId="27636"/>
        <pc:sldMkLst>
          <pc:docMk/>
          <pc:sldMk cId="1905084528" sldId="308"/>
        </pc:sldMkLst>
        <pc:spChg chg="del">
          <ac:chgData name="Isac, Oxana" userId="33b70050-1310-4b9f-9abd-d2e2d422a0b4" providerId="ADAL" clId="{2941B6F7-1B33-475D-B7D2-8F31874A2EDE}" dt="2025-02-15T23:48:51.257" v="1244" actId="478"/>
          <ac:spMkLst>
            <pc:docMk/>
            <pc:sldMk cId="1905084528" sldId="308"/>
            <ac:spMk id="2" creationId="{16D33FC6-750D-C66D-015D-D73CC55CA305}"/>
          </ac:spMkLst>
        </pc:spChg>
        <pc:spChg chg="mod">
          <ac:chgData name="Isac, Oxana" userId="33b70050-1310-4b9f-9abd-d2e2d422a0b4" providerId="ADAL" clId="{2941B6F7-1B33-475D-B7D2-8F31874A2EDE}" dt="2025-02-15T23:56:20.125" v="1333" actId="27636"/>
          <ac:spMkLst>
            <pc:docMk/>
            <pc:sldMk cId="1905084528" sldId="308"/>
            <ac:spMk id="3" creationId="{CD641D76-87BC-B7B1-9AF9-37369C69842C}"/>
          </ac:spMkLst>
        </pc:spChg>
      </pc:sldChg>
      <pc:sldChg chg="modSp new mod">
        <pc:chgData name="Isac, Oxana" userId="33b70050-1310-4b9f-9abd-d2e2d422a0b4" providerId="ADAL" clId="{2941B6F7-1B33-475D-B7D2-8F31874A2EDE}" dt="2025-02-16T00:20:53.041" v="1531" actId="20577"/>
        <pc:sldMkLst>
          <pc:docMk/>
          <pc:sldMk cId="2662772543" sldId="309"/>
        </pc:sldMkLst>
        <pc:spChg chg="mod">
          <ac:chgData name="Isac, Oxana" userId="33b70050-1310-4b9f-9abd-d2e2d422a0b4" providerId="ADAL" clId="{2941B6F7-1B33-475D-B7D2-8F31874A2EDE}" dt="2025-02-16T00:20:53.041" v="1531" actId="20577"/>
          <ac:spMkLst>
            <pc:docMk/>
            <pc:sldMk cId="2662772543" sldId="309"/>
            <ac:spMk id="2" creationId="{C99BD17C-D37F-1B77-EB18-018BD66D8398}"/>
          </ac:spMkLst>
        </pc:spChg>
        <pc:spChg chg="mod">
          <ac:chgData name="Isac, Oxana" userId="33b70050-1310-4b9f-9abd-d2e2d422a0b4" providerId="ADAL" clId="{2941B6F7-1B33-475D-B7D2-8F31874A2EDE}" dt="2025-02-16T00:12:55.090" v="1465" actId="255"/>
          <ac:spMkLst>
            <pc:docMk/>
            <pc:sldMk cId="2662772543" sldId="309"/>
            <ac:spMk id="3" creationId="{22822D0B-0E84-9278-4C50-2CD7DF9E677B}"/>
          </ac:spMkLst>
        </pc:spChg>
      </pc:sldChg>
      <pc:sldChg chg="delSp modSp new mod">
        <pc:chgData name="Isac, Oxana" userId="33b70050-1310-4b9f-9abd-d2e2d422a0b4" providerId="ADAL" clId="{2941B6F7-1B33-475D-B7D2-8F31874A2EDE}" dt="2025-02-16T00:12:43.228" v="1463" actId="123"/>
        <pc:sldMkLst>
          <pc:docMk/>
          <pc:sldMk cId="1999734329" sldId="310"/>
        </pc:sldMkLst>
        <pc:spChg chg="del">
          <ac:chgData name="Isac, Oxana" userId="33b70050-1310-4b9f-9abd-d2e2d422a0b4" providerId="ADAL" clId="{2941B6F7-1B33-475D-B7D2-8F31874A2EDE}" dt="2025-02-16T00:03:31.990" v="1386" actId="478"/>
          <ac:spMkLst>
            <pc:docMk/>
            <pc:sldMk cId="1999734329" sldId="310"/>
            <ac:spMk id="2" creationId="{1FF6670A-FD25-8C90-75CD-ABB700BFA3C3}"/>
          </ac:spMkLst>
        </pc:spChg>
        <pc:spChg chg="mod">
          <ac:chgData name="Isac, Oxana" userId="33b70050-1310-4b9f-9abd-d2e2d422a0b4" providerId="ADAL" clId="{2941B6F7-1B33-475D-B7D2-8F31874A2EDE}" dt="2025-02-16T00:12:43.228" v="1463" actId="123"/>
          <ac:spMkLst>
            <pc:docMk/>
            <pc:sldMk cId="1999734329" sldId="310"/>
            <ac:spMk id="3" creationId="{A694E8D5-DC60-D09E-EBDE-668E83EA3284}"/>
          </ac:spMkLst>
        </pc:spChg>
      </pc:sldChg>
      <pc:sldChg chg="delSp modSp new mod">
        <pc:chgData name="Isac, Oxana" userId="33b70050-1310-4b9f-9abd-d2e2d422a0b4" providerId="ADAL" clId="{2941B6F7-1B33-475D-B7D2-8F31874A2EDE}" dt="2025-02-16T00:12:27.534" v="1459" actId="123"/>
        <pc:sldMkLst>
          <pc:docMk/>
          <pc:sldMk cId="1846023775" sldId="311"/>
        </pc:sldMkLst>
        <pc:spChg chg="del">
          <ac:chgData name="Isac, Oxana" userId="33b70050-1310-4b9f-9abd-d2e2d422a0b4" providerId="ADAL" clId="{2941B6F7-1B33-475D-B7D2-8F31874A2EDE}" dt="2025-02-16T00:11:28.902" v="1448" actId="478"/>
          <ac:spMkLst>
            <pc:docMk/>
            <pc:sldMk cId="1846023775" sldId="311"/>
            <ac:spMk id="2" creationId="{0949B4D6-8087-89CC-AB78-177D45C04F21}"/>
          </ac:spMkLst>
        </pc:spChg>
        <pc:spChg chg="mod">
          <ac:chgData name="Isac, Oxana" userId="33b70050-1310-4b9f-9abd-d2e2d422a0b4" providerId="ADAL" clId="{2941B6F7-1B33-475D-B7D2-8F31874A2EDE}" dt="2025-02-16T00:12:27.534" v="1459" actId="123"/>
          <ac:spMkLst>
            <pc:docMk/>
            <pc:sldMk cId="1846023775" sldId="311"/>
            <ac:spMk id="3" creationId="{21870C49-21C1-2403-614A-AEDE8E9E7B8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14D21-1BB6-485B-8C59-2AE332786B15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62ACA-0FB6-4FFE-97D4-40BFB0951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6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39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3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03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83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677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384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011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193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914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8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2600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342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3926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3580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0767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E7BDA-2651-450D-8E1B-A6C41AADC9C0}" type="datetimeFigureOut">
              <a:rPr lang="de-DE" smtClean="0"/>
              <a:t>16.02.2025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602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7881" y="2161309"/>
            <a:ext cx="9722846" cy="2493818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ro-RO" b="1" dirty="0"/>
              <a:t>Procese</a:t>
            </a:r>
            <a:r>
              <a:rPr lang="ro-RO" b="1" dirty="0">
                <a:solidFill>
                  <a:schemeClr val="accent6">
                    <a:lumMod val="50000"/>
                  </a:schemeClr>
                </a:solidFill>
              </a:rPr>
              <a:t> sociale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endParaRPr lang="de-DE" b="1" dirty="0">
              <a:solidFill>
                <a:schemeClr val="accent6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576373"/>
            <a:ext cx="9144000" cy="897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UNIVERSITATEA DE STAT DIN MOLDOVA </a:t>
            </a: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Departamentul Sociologie și Asistență Socială</a:t>
            </a:r>
          </a:p>
          <a:p>
            <a:endParaRPr lang="de-D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0" r="7805"/>
          <a:stretch/>
        </p:blipFill>
        <p:spPr>
          <a:xfrm>
            <a:off x="9424658" y="561180"/>
            <a:ext cx="915304" cy="1022139"/>
          </a:xfrm>
          <a:prstGeom prst="rect">
            <a:avLst/>
          </a:prstGeom>
          <a:ln w="28575">
            <a:noFill/>
          </a:ln>
        </p:spPr>
      </p:pic>
      <p:pic>
        <p:nvPicPr>
          <p:cNvPr id="6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190" y="511301"/>
            <a:ext cx="640050" cy="1027677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9002475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3C7DEA-BCC2-4295-8850-1479932961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89949D-B9F6-468A-86FE-2694DC5AE7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4DF0958-0C87-4C28-9554-2FADC788C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67135" y="0"/>
            <a:ext cx="4324865" cy="264114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EC53B48-7B73-49D1-A6FD-9DBF5141E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DDC41-2C98-4AF1-A0EA-AEEC34827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2208F20-F93C-4530-8370-FC7818BABB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52F51E0-B50B-43EA-B6AC-C16BD29C3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924" y="662152"/>
            <a:ext cx="10581850" cy="5829083"/>
          </a:xfrm>
        </p:spPr>
        <p:txBody>
          <a:bodyPr anchor="ctr"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După sensul (sau </a:t>
            </a:r>
            <a:r>
              <a:rPr lang="ro-RO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direcţia</a:t>
            </a:r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proceselor sociale</a:t>
            </a: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procese evolutive, de dezvoltare </a:t>
            </a:r>
            <a:r>
              <a:rPr lang="ro-RO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progres social,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procese involutive sau de regres;</a:t>
            </a:r>
          </a:p>
          <a:p>
            <a:pPr marL="0" indent="0">
              <a:lnSpc>
                <a:spcPct val="120000"/>
              </a:lnSpc>
              <a:buNone/>
            </a:pPr>
            <a:endParaRPr lang="ro-RO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După gradul </a:t>
            </a:r>
            <a:r>
              <a:rPr lang="ro-RO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natura implicării agentului uman</a:t>
            </a: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deosebim procese:</a:t>
            </a:r>
          </a:p>
          <a:p>
            <a:pPr marL="457200" indent="-457200">
              <a:lnSpc>
                <a:spcPct val="120000"/>
              </a:lnSpc>
              <a:buFont typeface="+mj-lt"/>
              <a:buAutoNum type="alphaLcParenR"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spontane,</a:t>
            </a:r>
          </a:p>
          <a:p>
            <a:pPr marL="457200" indent="-457200">
              <a:lnSpc>
                <a:spcPct val="120000"/>
              </a:lnSpc>
              <a:buFont typeface="+mj-lt"/>
              <a:buAutoNum type="alphaLcParenR"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planificate;</a:t>
            </a:r>
          </a:p>
          <a:p>
            <a:pPr marL="0" indent="0">
              <a:lnSpc>
                <a:spcPct val="120000"/>
              </a:lnSpc>
              <a:buNone/>
            </a:pPr>
            <a:endParaRPr lang="ro-RO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 punctul de vedere al </a:t>
            </a:r>
            <a:r>
              <a:rPr lang="ro-RO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conţinutului</a:t>
            </a:r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complex </a:t>
            </a: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(după natura schimbărilor induse în diferitele compartimente unitare ale </a:t>
            </a:r>
            <a:r>
              <a:rPr lang="ro-RO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sociale), putem </a:t>
            </a:r>
            <a:r>
              <a:rPr lang="ro-RO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menţiona</a:t>
            </a: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lnSpc>
                <a:spcPct val="120000"/>
              </a:lnSpc>
              <a:buFont typeface="+mj-lt"/>
              <a:buAutoNum type="alphaLcParenR"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procese de modernizare, </a:t>
            </a:r>
          </a:p>
          <a:p>
            <a:pPr marL="457200" indent="-457200">
              <a:lnSpc>
                <a:spcPct val="120000"/>
              </a:lnSpc>
              <a:buFont typeface="+mj-lt"/>
              <a:buAutoNum type="alphaLcParenR"/>
            </a:pPr>
            <a:r>
              <a:rPr lang="ro-RO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procese de urbanizare etc.;</a:t>
            </a:r>
          </a:p>
          <a:p>
            <a:pPr marL="0" indent="0">
              <a:buNone/>
            </a:pPr>
            <a:endParaRPr lang="ro-RO" sz="1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86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1" y="331596"/>
            <a:ext cx="10838603" cy="6104697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upă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desfăşurare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deosebim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lvl="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individualităţii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14350" lvl="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interindividuale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14350" lvl="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colectivităţilor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etc.;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semnificaţia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proceselor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dinamica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diferenţiem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lvl="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14350" lvl="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concurenţă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14350" lvl="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conflict,</a:t>
            </a:r>
          </a:p>
          <a:p>
            <a:pPr marL="514350" lvl="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14350" lvl="0" indent="-514350">
              <a:lnSpc>
                <a:spcPct val="100000"/>
              </a:lnSpc>
              <a:buFont typeface="+mj-lt"/>
              <a:buAutoNum type="alphaLcParenR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dezorganizare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</a:t>
            </a:r>
          </a:p>
          <a:p>
            <a:pPr marL="0" lvl="0" indent="0">
              <a:buNone/>
            </a:pPr>
            <a:endParaRPr lang="en-US" sz="2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2489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Graphic 4" descr="Checkmark">
            <a:extLst>
              <a:ext uri="{FF2B5EF4-FFF2-40B4-BE49-F238E27FC236}">
                <a16:creationId xmlns:a16="http://schemas.microsoft.com/office/drawing/2014/main" id="{52586F10-BD6D-74D9-6C8F-DD9D026AD8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8189" y="609600"/>
            <a:ext cx="6001655" cy="58963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facem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câteva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observaţii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Font typeface="+mj-lt"/>
              <a:buAutoNum type="arabicParenR"/>
            </a:pP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criteriile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menţionate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singurele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utilizat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reale nu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încadrate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menţionate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deplin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înţeles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abordat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complexitatea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concreteţea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specificitatea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sa.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e-DE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91072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157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o-RO" sz="6000" b="1" dirty="0" err="1">
                <a:solidFill>
                  <a:schemeClr val="accent6">
                    <a:lumMod val="75000"/>
                  </a:schemeClr>
                </a:solidFill>
              </a:rPr>
              <a:t>Multumesc</a:t>
            </a:r>
            <a:r>
              <a:rPr lang="ro-RO" sz="6000" b="1" dirty="0">
                <a:solidFill>
                  <a:schemeClr val="accent6">
                    <a:lumMod val="75000"/>
                  </a:schemeClr>
                </a:solidFill>
              </a:rPr>
              <a:t> pentru atenție!</a:t>
            </a:r>
          </a:p>
        </p:txBody>
      </p:sp>
    </p:spTree>
    <p:extLst>
      <p:ext uri="{BB962C8B-B14F-4D97-AF65-F5344CB8AC3E}">
        <p14:creationId xmlns:p14="http://schemas.microsoft.com/office/powerpoint/2010/main" val="39689778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ro-RO" sz="5400" b="1" dirty="0"/>
              <a:t>Planul lecției:</a:t>
            </a:r>
            <a:br>
              <a:rPr lang="en-US" sz="5400" dirty="0"/>
            </a:br>
            <a:endParaRPr lang="de-DE" sz="5400" b="1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3934" y="552091"/>
            <a:ext cx="6778014" cy="5428085"/>
          </a:xfrm>
        </p:spPr>
        <p:txBody>
          <a:bodyPr anchor="ctr">
            <a:normAutofit/>
          </a:bodyPr>
          <a:lstStyle/>
          <a:p>
            <a:pPr marL="571500" marR="36195" indent="-571500">
              <a:spcAft>
                <a:spcPts val="300"/>
              </a:spcAft>
              <a:buFont typeface="+mj-lt"/>
              <a:buAutoNum type="arabicPeriod"/>
            </a:pPr>
            <a:r>
              <a:rPr lang="it-IT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Definirea proceselor sociale.</a:t>
            </a:r>
            <a:endParaRPr lang="ro-RO" sz="2400" spc="-2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marR="36195" indent="-571500">
              <a:spcAft>
                <a:spcPts val="300"/>
              </a:spcAft>
              <a:buFont typeface="+mj-lt"/>
              <a:buAutoNum type="arabicPeriod"/>
            </a:pPr>
            <a:r>
              <a:rPr lang="it-IT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aracteristic</a:t>
            </a:r>
            <a:r>
              <a:rPr lang="ro-RO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ile</a:t>
            </a:r>
            <a:r>
              <a:rPr lang="it-IT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principale ale proceselor sociale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71500" indent="-571500">
              <a:buFont typeface="+mj-lt"/>
              <a:buAutoNum type="arabicPeriod"/>
            </a:pPr>
            <a:r>
              <a:rPr lang="en-US" sz="2400" spc="-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Tipologia</a:t>
            </a:r>
            <a:r>
              <a:rPr lang="en-US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proceselor</a:t>
            </a:r>
            <a:r>
              <a:rPr lang="en-US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spc="-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sociale</a:t>
            </a:r>
            <a:r>
              <a:rPr lang="en-US" sz="24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484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241160"/>
            <a:ext cx="11485266" cy="603968"/>
          </a:xfrm>
        </p:spPr>
        <p:txBody>
          <a:bodyPr>
            <a:normAutofit fontScale="90000"/>
          </a:bodyPr>
          <a:lstStyle/>
          <a:p>
            <a:pPr algn="ctr"/>
            <a:b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Definirea conceptului de ”procese sociale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b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354" y="845128"/>
            <a:ext cx="11485266" cy="518388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Termenul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ştiinţele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fizică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geologie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ştiinţe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limbajul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înţelege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legate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efect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exemplu: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ruginirea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fierului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arderea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lemnului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flăcări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putrezirea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hârtiei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digerarea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hranei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creşterea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numărului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cititori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termenul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asociază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și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procesul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tribunal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părţile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judecă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Observăm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prima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avem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de-a face cu o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evenimente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fapte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persistenţa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o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îndelungată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nişte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stări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apărând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seamă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loc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infinit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colectivitate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Apariţia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sentimentului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prietenie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accepţiune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Tot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studenţi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legăturilor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socializarea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copilului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şcoală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producerea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bunuri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545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72285-ED98-FB0B-419B-4ECBF10FD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408387"/>
            <a:ext cx="9070312" cy="4361478"/>
          </a:xfrm>
        </p:spPr>
        <p:txBody>
          <a:bodyPr anchor="t">
            <a:normAutofit/>
          </a:bodyPr>
          <a:lstStyle/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general,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complexe</a:t>
            </a:r>
            <a: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direcţie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desfăşurare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faptele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genereze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satisfacă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omogene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dependenţă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7473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1D8B1E-C0E4-FA0F-A24D-B5918F7E2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ro-RO" sz="3600" b="1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Caracteristicile principale ale proceselor sociale</a:t>
            </a:r>
            <a:endParaRPr lang="en-US" sz="3600" b="1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5869" y="763675"/>
            <a:ext cx="6310364" cy="5271365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Caracteristicile de bază ale proceselor sociale sunt considerate a fi:</a:t>
            </a:r>
          </a:p>
          <a:p>
            <a:pPr marL="0" indent="0" algn="just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durata lungă,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persistenţa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în timp;</a:t>
            </a:r>
          </a:p>
          <a:p>
            <a:pPr marL="0" indent="0" algn="just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legătura lor de devenirea socială, de dinamismul social;</a:t>
            </a:r>
          </a:p>
          <a:p>
            <a:pPr marL="0" indent="0" algn="just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înscrierea lor într-o anumită 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tendinţă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schimbare</a:t>
            </a:r>
          </a:p>
        </p:txBody>
      </p:sp>
    </p:spTree>
    <p:extLst>
      <p:ext uri="{BB962C8B-B14F-4D97-AF65-F5344CB8AC3E}">
        <p14:creationId xmlns:p14="http://schemas.microsoft.com/office/powerpoint/2010/main" val="2015029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6F5DD-9B03-86C6-2EFB-4508527C8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998" y="422031"/>
            <a:ext cx="11063235" cy="599886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caracteriza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identitatea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continuitatea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desfăşoară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intrapersonale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sunt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psihice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Cercetarea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intrapersonale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au loc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apariţia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adaptarea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prietenia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duşmănia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 apariţia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la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legate, care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reciproce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aprecieri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raportări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comportărilor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comportărilor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au loc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interacţionează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oarecare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conduită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mecanismele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controlului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întâlni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aspiraţia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dominaţie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opoziţia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revolta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separarea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numeroase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o-RO" sz="2400" dirty="0"/>
          </a:p>
        </p:txBody>
      </p:sp>
    </p:spTree>
    <p:extLst>
      <p:ext uri="{BB962C8B-B14F-4D97-AF65-F5344CB8AC3E}">
        <p14:creationId xmlns:p14="http://schemas.microsoft.com/office/powerpoint/2010/main" val="2101148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73293-4403-8A06-6DEB-B759CED2B6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611" y="449001"/>
            <a:ext cx="11163719" cy="5971896"/>
          </a:xfrm>
        </p:spPr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rocesele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au loc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pot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desfăşura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grupului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desfăşoară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cerceta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sub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interesează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ales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fenomene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alcătuiesc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coexistenţă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paşnică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reciproc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toleranţă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aversiune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concurenţă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conflict,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duşmănie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luptă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duce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război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economic,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război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decadenţă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reorganizare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dezorganizare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mobilităţii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modernizare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fi determinate de apariţia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modificarea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existente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31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35F45-8BAC-7E44-0891-07F05A026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745" y="365126"/>
            <a:ext cx="10598643" cy="948668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Tipologia proceselor sociale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25B909-7224-AD4F-BE50-C55F0EBA0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4448" y="1426866"/>
            <a:ext cx="10842172" cy="191923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endParaRPr lang="ro-RO" sz="6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sociologie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încercat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criterii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clasificare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stabilire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H.Fichte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referitoare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concură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sociabilitate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le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raportează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categorii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asociate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8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disociate</a:t>
            </a:r>
            <a:r>
              <a:rPr lang="en-US" sz="8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b="0" dirty="0"/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3346101"/>
            <a:ext cx="5157787" cy="2843562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cooperare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acomodare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asimilare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CBFB0F3-268E-F755-52DC-25EAB9FB6F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29000"/>
            <a:ext cx="5183188" cy="2760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disociate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opoziţie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conflict;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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competiţie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9872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758A0E-EDF3-4C8A-9AAF-B84F8014E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FE9855-A391-40A9-A6FA-BAC94FB543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949" y="525517"/>
            <a:ext cx="10178981" cy="581499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După gradul de complexitate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profunzime, pe care îl exprimă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(fapte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fenomene sociale omogene),</a:t>
            </a:r>
          </a:p>
          <a:p>
            <a:pPr marL="457200" indent="-457200">
              <a:buFont typeface="+mj-lt"/>
              <a:buAutoNum type="alphaLcParenR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procese care exprimă schimbările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transformările sociale,</a:t>
            </a:r>
          </a:p>
          <a:p>
            <a:pPr marL="457200" indent="-457200">
              <a:buFont typeface="+mj-lt"/>
              <a:buAutoNum type="alphaLcParenR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procese prin care se realizează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semnificative în social – care se referă la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dezvoltarea sistemelor sau subsistemelor sociale,</a:t>
            </a:r>
          </a:p>
          <a:p>
            <a:pPr marL="457200" indent="-457200">
              <a:buFont typeface="+mj-lt"/>
              <a:buAutoNum type="alphaLcParenR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procese de cea mai mare complexitate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semnificaţie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valorică, prin care se împlinesc progresele în diferitele sfere ale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sociale sau în diferitele subsisteme ale sistemului social global. </a:t>
            </a:r>
          </a:p>
          <a:p>
            <a:pPr marL="0" indent="0">
              <a:buNone/>
            </a:pP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După criteriul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intensităţii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profunzimii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clasificarea acestora se poate realiza prin cuprinderea altor două categorii distincte, cum ar fi:</a:t>
            </a:r>
          </a:p>
          <a:p>
            <a:pPr marL="457200" indent="-457200">
              <a:buFont typeface="+mj-lt"/>
              <a:buAutoNum type="alphaLcParenR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 care exprimă transformările sociale de tipul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evoluţiilor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0" indent="-457200">
              <a:buFont typeface="+mj-lt"/>
              <a:buAutoNum type="alphaLcParenR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 care exprimă transformările sociale de tipul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revoluţiilor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3621FAC-5123-4838-A7BE-271A4095B2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8535970" y="4114799"/>
            <a:ext cx="3655725" cy="2743201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084F7DB-2C1C-470A-A963-600DAEF0A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21B6B121-76D5-4D26-92B4-697EBDEE30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94B9A53-60A5-4916-BC15-DB03763D9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7CB5DB3-B68B-4EDB-8EB4-F70741361A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43174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6327</TotalTime>
  <Words>1118</Words>
  <Application>Microsoft Office PowerPoint</Application>
  <PresentationFormat>Widescreen</PresentationFormat>
  <Paragraphs>83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Theme</vt:lpstr>
      <vt:lpstr>    Procese sociale </vt:lpstr>
      <vt:lpstr>Planul lecției: </vt:lpstr>
      <vt:lpstr> 1. Definirea conceptului de ”procese sociale” </vt:lpstr>
      <vt:lpstr>PowerPoint Presentation</vt:lpstr>
      <vt:lpstr>2. Caracteristicile principale ale proceselor sociale</vt:lpstr>
      <vt:lpstr>PowerPoint Presentation</vt:lpstr>
      <vt:lpstr>PowerPoint Presentation</vt:lpstr>
      <vt:lpstr>3. Tipologia proceselor sociale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tezei</dc:title>
  <dc:creator>Bulgaru Oleg</dc:creator>
  <cp:lastModifiedBy>Isac, Oxana</cp:lastModifiedBy>
  <cp:revision>201</cp:revision>
  <dcterms:created xsi:type="dcterms:W3CDTF">2020-06-01T15:31:52Z</dcterms:created>
  <dcterms:modified xsi:type="dcterms:W3CDTF">2025-02-16T13:08:01Z</dcterms:modified>
</cp:coreProperties>
</file>