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65248-0394-4C26-BA65-02CB21BF97A4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7261E-98EA-4944-A092-3266020639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06395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65248-0394-4C26-BA65-02CB21BF97A4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7261E-98EA-4944-A092-3266020639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548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65248-0394-4C26-BA65-02CB21BF97A4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7261E-98EA-4944-A092-3266020639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181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65248-0394-4C26-BA65-02CB21BF97A4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7261E-98EA-4944-A092-3266020639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340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65248-0394-4C26-BA65-02CB21BF97A4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7261E-98EA-4944-A092-3266020639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523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65248-0394-4C26-BA65-02CB21BF97A4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7261E-98EA-4944-A092-3266020639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589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65248-0394-4C26-BA65-02CB21BF97A4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7261E-98EA-4944-A092-3266020639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4601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65248-0394-4C26-BA65-02CB21BF97A4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7261E-98EA-4944-A092-3266020639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295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65248-0394-4C26-BA65-02CB21BF97A4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7261E-98EA-4944-A092-3266020639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2670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65248-0394-4C26-BA65-02CB21BF97A4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7261E-98EA-4944-A092-3266020639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5622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65248-0394-4C26-BA65-02CB21BF97A4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7261E-98EA-4944-A092-3266020639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762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A65248-0394-4C26-BA65-02CB21BF97A4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07261E-98EA-4944-A092-3266020639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882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syethics.ru/wp-content/uploads/2018/02/CDBBE2EA-3082-4534-A793-865E1795C875-e1519832312417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4870" y="1737274"/>
            <a:ext cx="8096250" cy="4314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71520" y="541774"/>
            <a:ext cx="6959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MD" sz="3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 решить этическую дилемму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658771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5635" y="381152"/>
            <a:ext cx="1145309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MD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Наиболее </a:t>
            </a:r>
            <a:r>
              <a:rPr lang="ru-M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распространенные профессиональные деформации личности психологов: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M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M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психологизация</a:t>
            </a:r>
            <a:r>
              <a:rPr lang="ru-M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MD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происходящего</a:t>
            </a:r>
          </a:p>
          <a:p>
            <a:r>
              <a:rPr lang="ru-M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рационализация собственных </a:t>
            </a:r>
            <a:r>
              <a:rPr lang="ru-MD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</a:t>
            </a:r>
          </a:p>
          <a:p>
            <a:r>
              <a:rPr lang="ru-M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M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гиперконтроль</a:t>
            </a:r>
            <a:r>
              <a:rPr lang="ru-M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собственным поведением, лишающий </a:t>
            </a:r>
            <a:r>
              <a:rPr lang="ru-MD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спонтанности</a:t>
            </a:r>
          </a:p>
          <a:p>
            <a:r>
              <a:rPr lang="ru-M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M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гиперответственность</a:t>
            </a:r>
            <a:r>
              <a:rPr lang="ru-M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состояние окружающих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юмор #смешно #радость #психология #психологи #прикол #приколы  #firstgameclub | Qui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593" y="2754254"/>
            <a:ext cx="6191250" cy="3714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Анекдоты про психологов. Психологические приколы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1393" y="2900219"/>
            <a:ext cx="3945643" cy="2742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27024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33311" y="159388"/>
            <a:ext cx="4280724" cy="8002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MD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</a:t>
            </a:r>
            <a:r>
              <a:rPr lang="ru-RU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егативные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последствия</a:t>
            </a:r>
          </a:p>
          <a:p>
            <a:endParaRPr lang="en-US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02764" y="810362"/>
            <a:ext cx="594865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Объяснение жизненных проблем психологическими причинами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Приобретение навыков в рационализации своих проблем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Обездвиживающее, лишающее спонтанности самонаблюдение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Гнет профессиональных обязанностей и навыков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Комплекс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«сапожника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без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сапог»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Поиск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людей, нуждающихся в психологической помощи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Потеря способности удивляться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Профессиональный цинизм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Ты ж психолог! Почему невничаешь?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6874" y="11512"/>
            <a:ext cx="4505902" cy="2986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ТыжПсихолог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1218" y="2309091"/>
            <a:ext cx="6286214" cy="4385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94509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3553004"/>
              </p:ext>
            </p:extLst>
          </p:nvPr>
        </p:nvGraphicFramePr>
        <p:xfrm>
          <a:off x="341745" y="129310"/>
          <a:ext cx="11499273" cy="65156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389158">
                  <a:extLst>
                    <a:ext uri="{9D8B030D-6E8A-4147-A177-3AD203B41FA5}">
                      <a16:colId xmlns:a16="http://schemas.microsoft.com/office/drawing/2014/main" val="954624554"/>
                    </a:ext>
                  </a:extLst>
                </a:gridCol>
                <a:gridCol w="6110115">
                  <a:extLst>
                    <a:ext uri="{9D8B030D-6E8A-4147-A177-3AD203B41FA5}">
                      <a16:colId xmlns:a16="http://schemas.microsoft.com/office/drawing/2014/main" val="4235955474"/>
                    </a:ext>
                  </a:extLst>
                </a:gridCol>
              </a:tblGrid>
              <a:tr h="937851"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Позитивные последствия (“личностный рост”)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Негативные последствия (“профессиональная деформация”)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3525649740"/>
                  </a:ext>
                </a:extLst>
              </a:tr>
              <a:tr h="443488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Более глубокое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осознавание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себя, понимание окружающих людей и происходящих событий.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Анализ жизненных ситуаций. Способность к рефлексии. Навыки продуктивного преодоления кризисных и психотравмирующих ситуаций. Коммуникативные навыки. Противостояние чужому влиянию.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Саморегуляция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Способность к принятию и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эмпатии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Более широкий взгляд на мир, толерантность к “инакомыслящим”. Познавательный интерес. Появление новых форм самореализации.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Проецирование негативной проблематики на себя и на своих близких. Навязчивая диагностика себя и окружающих (“навешивание ярлыков” и интерпретации). Консультирование окружающих. Принятие роли "учителя". Излишний самоконтроль,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гиперрефлексия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потеря спонтанности.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Idea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fixe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— "работа над собой".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Рационализирование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стереотипизирование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уменьшение чувствительности к живому опыту. Пресыщение общением. Эмоциональная холодность. Цинизм.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32397456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8089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psyethics.ru/wp-content/uploads/2018/02/DBC15217-E2E2-4543-92D0-F9953A05325D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5748" r="-1525" b="52000"/>
          <a:stretch/>
        </p:blipFill>
        <p:spPr bwMode="auto">
          <a:xfrm>
            <a:off x="1708217" y="411480"/>
            <a:ext cx="8578783" cy="5804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38710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psyethics.ru/wp-content/uploads/2018/02/DBC15217-E2E2-4543-92D0-F9953A05325D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47631" r="-2881" b="30462"/>
          <a:stretch/>
        </p:blipFill>
        <p:spPr bwMode="auto">
          <a:xfrm>
            <a:off x="1952818" y="1108936"/>
            <a:ext cx="8887902" cy="4731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15236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psyethics.ru/wp-content/uploads/2018/02/DBC15217-E2E2-4543-92D0-F9953A05325D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558" r="-3048" b="9284"/>
          <a:stretch/>
        </p:blipFill>
        <p:spPr bwMode="auto">
          <a:xfrm>
            <a:off x="1707281" y="794366"/>
            <a:ext cx="9450245" cy="5079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18256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04286" y="593498"/>
            <a:ext cx="71336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Профессиональная деформация психолога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Профессиональная деформация личности: причины и последствия - Сайт обо всём  | RealDealer.r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4286" y="4098636"/>
            <a:ext cx="5016788" cy="2620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А ты знаешь, что такое профессиональналья деформация ? | Твоя Житейская  психология | Яндекс Дзен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9104" y="1727200"/>
            <a:ext cx="4311702" cy="4742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Профессиональная деформаци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096" y="1397039"/>
            <a:ext cx="3344303" cy="2421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75336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273" y="252780"/>
            <a:ext cx="1103745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Профессиональные деструкции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- это постепенно накопившиеся изменения сложившейся структуры деятельности и личности, негативно сказывающиеся на продуктивности труда и взаимодействии с другими участниками этого процесса, а также на развитии самой личности</a:t>
            </a:r>
            <a:endParaRPr lang="en-US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3273" y="2191895"/>
            <a:ext cx="716741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MD" sz="24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Деформирующие факторы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MD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работе психолога-консультанта</a:t>
            </a:r>
            <a:r>
              <a:rPr lang="ru-M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M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 это личностные особенности консультанта и его изначальные </a:t>
            </a:r>
            <a:r>
              <a:rPr lang="ru-MD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склонности.</a:t>
            </a:r>
          </a:p>
          <a:p>
            <a:pPr algn="just">
              <a:spcAft>
                <a:spcPts val="0"/>
              </a:spcAft>
            </a:pPr>
            <a:r>
              <a:rPr lang="ru-MD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M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это профессиональные рамки, в которые помещает себя </a:t>
            </a:r>
            <a:r>
              <a:rPr lang="ru-MD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консультант.</a:t>
            </a:r>
          </a:p>
          <a:p>
            <a:pPr algn="just"/>
            <a:r>
              <a:rPr lang="ru-M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MD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значимость, ответственность</a:t>
            </a:r>
            <a:r>
              <a:rPr lang="ru-MD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MD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вовлеченность</a:t>
            </a:r>
            <a:r>
              <a:rPr lang="ru-MD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MD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—получение </a:t>
            </a:r>
            <a:r>
              <a:rPr lang="ru-M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положительных </a:t>
            </a:r>
            <a:r>
              <a:rPr lang="ru-MD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эмоций. 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Что является причиной деформации: Деформация — Википедия – Деформация —  это… Что такое Деформация? — НПФ Техсервис — Техническое оборудование  общепромышленного и нефтепромыслового назначен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0071" y="3241825"/>
            <a:ext cx="3936439" cy="2807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38190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Профессиональная деформация - Психологос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19" y="3948357"/>
            <a:ext cx="4193309" cy="2909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86327" y="280934"/>
            <a:ext cx="1143461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А. К. Маркова выделила следующие тенденции развития профессиональной деформации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отставание, замедление профессионального развития сравнительно с возрастными и социальными нормами; 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несформированность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профессиональной деятельности (работник как бы "застревает" в своем развитии); 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дезинтеграция профессионального развития, распад профессионального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сознания; </a:t>
            </a:r>
          </a:p>
          <a:p>
            <a:pPr marL="342900" lvl="0" indent="-342900" algn="just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низкая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профессиональная мобильность, неумение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приспособиться; </a:t>
            </a:r>
          </a:p>
          <a:p>
            <a:pPr marL="342900" lvl="0" indent="-342900" algn="just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рассогласованность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отдельных звеньев профессионального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развития; </a:t>
            </a:r>
          </a:p>
          <a:p>
            <a:pPr marL="342900" lvl="0" indent="-342900" algn="just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свертывание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ранее имевшихся профессиональных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данных;</a:t>
            </a:r>
          </a:p>
          <a:p>
            <a:pPr marL="342900" lvl="0" indent="-342900" algn="just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искажение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профессионального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развития; 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появление деформаций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личности; 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прекращение профессионального развития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из-за </a:t>
            </a:r>
          </a:p>
          <a:p>
            <a:pPr lvl="0" algn="just"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профессиональных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заболеваний или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потери</a:t>
            </a:r>
          </a:p>
          <a:p>
            <a:pPr lvl="0" algn="just"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трудоспособности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7820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www.b17.ru/foto/uploaded/e51b981e7aeb7acc2cb9e0c463452e9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0302" y="775854"/>
            <a:ext cx="3911698" cy="3568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41744" y="473517"/>
            <a:ext cx="920865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Уровни профессиональных деструкций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Общепрофессиональные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деструкции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2.Специальные профессиональные деструкции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3.Профессионально-типологические деструкции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Индивидуальные деформации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0" name="Picture 4" descr="Мусийчук М.В. Юмор в психотерапии и консультировании: проблемы и решения в  современных парадигмах / Musiichuk M.V. Humor in Psychotherapy and  Councelling: Challenges and Solutions in Modern Paradigm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635" y="3312049"/>
            <a:ext cx="3297383" cy="3341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Тыжпсихолог! Я не консультирую... Но ты же... ...психолог., Комикс Но я же  - Рисовач .Ру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3854" y="2745676"/>
            <a:ext cx="4599709" cy="4112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62122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Неспособность к эмпатии. Люди без эмпати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9550" y="3285186"/>
            <a:ext cx="6191250" cy="3486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20 шуток из кабинета психолога, доказывающих, что весенне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216" y="107567"/>
            <a:ext cx="5764934" cy="3026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Самые смешные шутки про психологов | Сам себе Психолог | Яндекс Дзен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736" y="3198524"/>
            <a:ext cx="3659476" cy="3659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Приколы и шутки (40 картинок) | Шутки, Жизненные поговорки, Юморные цитаты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5539" y="168850"/>
            <a:ext cx="4305588" cy="3040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323659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482</TotalTime>
  <Words>387</Words>
  <Application>Microsoft Office PowerPoint</Application>
  <PresentationFormat>Широкоэкранный</PresentationFormat>
  <Paragraphs>44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Symbol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Olga</dc:creator>
  <cp:lastModifiedBy>Olga</cp:lastModifiedBy>
  <cp:revision>10</cp:revision>
  <dcterms:created xsi:type="dcterms:W3CDTF">2021-09-25T10:36:00Z</dcterms:created>
  <dcterms:modified xsi:type="dcterms:W3CDTF">2021-09-27T14:22:45Z</dcterms:modified>
</cp:coreProperties>
</file>