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66B33B-22EC-4FAE-804D-41F56D7C470C}" v="564" dt="2025-11-14T22:20:40.9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Clic pentru a edita stilul de subtitlu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673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8189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835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2769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03149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3961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5291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36998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95968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43803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2501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63E8AD-4F80-492A-97A9-79DD5BB5D54F}" type="datetimeFigureOut">
              <a:rPr lang="ro-RO" smtClean="0"/>
              <a:t>14.11.2025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3495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ine 3" descr="OSPF Basic Concepts: Part 1">
            <a:extLst>
              <a:ext uri="{FF2B5EF4-FFF2-40B4-BE49-F238E27FC236}">
                <a16:creationId xmlns:a16="http://schemas.microsoft.com/office/drawing/2014/main" id="{4D53EEB5-988F-A519-8D94-619FD90C84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599818" y="5234320"/>
            <a:ext cx="6931319" cy="752217"/>
          </a:xfrm>
        </p:spPr>
        <p:txBody>
          <a:bodyPr anchor="b">
            <a:normAutofit/>
          </a:bodyPr>
          <a:lstStyle/>
          <a:p>
            <a:pPr algn="l"/>
            <a:r>
              <a:rPr lang="ro-RO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Tema 6: OSPF</a:t>
            </a:r>
          </a:p>
        </p:txBody>
      </p:sp>
    </p:spTree>
    <p:extLst>
      <p:ext uri="{BB962C8B-B14F-4D97-AF65-F5344CB8AC3E}">
        <p14:creationId xmlns:p14="http://schemas.microsoft.com/office/powerpoint/2010/main" val="249979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3F06856C-A4A1-AE68-1129-D75BF54FB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ro-RO" sz="4000">
                <a:ea typeface="+mj-lt"/>
                <a:cs typeface="+mj-lt"/>
              </a:rPr>
              <a:t>OSPF Router ID</a:t>
            </a:r>
            <a:endParaRPr lang="ro-RO" sz="400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FCC6101-83B3-A75C-D02F-075419C35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 sz="1900" b="1">
                <a:ea typeface="+mn-lt"/>
                <a:cs typeface="+mn-lt"/>
              </a:rPr>
              <a:t>OSPF instance</a:t>
            </a:r>
            <a:r>
              <a:rPr lang="ro-RO" sz="1900">
                <a:ea typeface="+mn-lt"/>
                <a:cs typeface="+mn-lt"/>
              </a:rPr>
              <a:t> – un proces OSPF care funcționează în cadrul unei singure rețele OSPF.</a:t>
            </a:r>
            <a:endParaRPr lang="ro-RO" sz="1900"/>
          </a:p>
          <a:p>
            <a:r>
              <a:rPr lang="ro-RO" sz="1900" b="1">
                <a:ea typeface="+mn-lt"/>
                <a:cs typeface="+mn-lt"/>
              </a:rPr>
              <a:t>RouterOS</a:t>
            </a:r>
            <a:r>
              <a:rPr lang="ro-RO" sz="1900">
                <a:ea typeface="+mn-lt"/>
                <a:cs typeface="+mn-lt"/>
              </a:rPr>
              <a:t> suportă mai multe instanțe OSPF simultan.</a:t>
            </a:r>
            <a:endParaRPr lang="ro-RO" sz="1900"/>
          </a:p>
          <a:p>
            <a:r>
              <a:rPr lang="ro-RO" sz="1900" b="1">
                <a:ea typeface="+mn-lt"/>
                <a:cs typeface="+mn-lt"/>
              </a:rPr>
              <a:t>Router ID</a:t>
            </a:r>
            <a:r>
              <a:rPr lang="ro-RO" sz="1900">
                <a:ea typeface="+mn-lt"/>
                <a:cs typeface="+mn-lt"/>
              </a:rPr>
              <a:t> – identificator unic al routerului într-o rețea OSPF.</a:t>
            </a:r>
            <a:endParaRPr lang="ro-RO" sz="1900"/>
          </a:p>
          <a:p>
            <a:r>
              <a:rPr lang="ro-RO" sz="1900">
                <a:ea typeface="+mn-lt"/>
                <a:cs typeface="+mn-lt"/>
              </a:rPr>
              <a:t>Este selectat automat – cel mai mic IP activ de pe router.</a:t>
            </a:r>
            <a:endParaRPr lang="ro-RO" sz="1900"/>
          </a:p>
          <a:p>
            <a:r>
              <a:rPr lang="ro-RO" sz="1900">
                <a:ea typeface="+mn-lt"/>
                <a:cs typeface="+mn-lt"/>
              </a:rPr>
              <a:t>Router-ID poate fi configurat manual, dar </a:t>
            </a:r>
            <a:r>
              <a:rPr lang="ro-RO" sz="1900" b="1">
                <a:ea typeface="+mn-lt"/>
                <a:cs typeface="+mn-lt"/>
              </a:rPr>
              <a:t>nu trebuie să se repete</a:t>
            </a:r>
            <a:r>
              <a:rPr lang="ro-RO" sz="1900">
                <a:ea typeface="+mn-lt"/>
                <a:cs typeface="+mn-lt"/>
              </a:rPr>
              <a:t> pe routere diferite.</a:t>
            </a:r>
            <a:endParaRPr lang="ro-RO" sz="1900"/>
          </a:p>
          <a:p>
            <a:endParaRPr lang="ro-RO" sz="19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ine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31017DB0-0357-40B0-DFAE-C2B97C9A6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40" y="909081"/>
            <a:ext cx="4057384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70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162A1572-4585-4CFD-4987-5F643605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ro-RO" sz="5400"/>
              <a:t>OSPF area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EACDF4A-4D95-C24F-5182-7E2C24266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 sz="2200">
                <a:ea typeface="+mn-lt"/>
                <a:cs typeface="+mn-lt"/>
              </a:rPr>
              <a:t>Dacă se folosește doar zona backbone, nu este necesar să fie create alte zone.</a:t>
            </a:r>
            <a:endParaRPr lang="ro-RO" sz="2200"/>
          </a:p>
          <a:p>
            <a:r>
              <a:rPr lang="ro-RO" sz="2200">
                <a:ea typeface="+mn-lt"/>
                <a:cs typeface="+mn-lt"/>
              </a:rPr>
              <a:t>Dacă routerul nu se află în zona backbone, trebuie creată o zonă în meniul </a:t>
            </a:r>
            <a:r>
              <a:rPr lang="ro-RO" sz="2200" b="1">
                <a:ea typeface="+mn-lt"/>
                <a:cs typeface="+mn-lt"/>
              </a:rPr>
              <a:t>ospf → areas</a:t>
            </a:r>
            <a:r>
              <a:rPr lang="ro-RO" sz="2200">
                <a:ea typeface="+mn-lt"/>
                <a:cs typeface="+mn-lt"/>
              </a:rPr>
              <a:t>.</a:t>
            </a:r>
            <a:endParaRPr lang="ro-RO" sz="2200"/>
          </a:p>
          <a:p>
            <a:endParaRPr lang="ro-RO" sz="2200"/>
          </a:p>
        </p:txBody>
      </p:sp>
      <p:pic>
        <p:nvPicPr>
          <p:cNvPr id="4" name="Imagine 3" descr="O imagine care conține text, captură de ecran, afișaj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E25626E1-2F0A-83C8-2908-1907AD8CC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1750367"/>
            <a:ext cx="5458968" cy="335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64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70BE7F04-4894-3C93-FBC0-D1A2C1AE0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ro-RO" sz="4800"/>
              <a:t>OSPF Networks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7BA3753-313E-AA83-8570-DC0FD53D8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2000">
                <a:ea typeface="+mn-lt"/>
                <a:cs typeface="+mn-lt"/>
              </a:rPr>
              <a:t>Pentru activarea protocolului OSPF, în meniul </a:t>
            </a:r>
            <a:r>
              <a:rPr lang="ro-RO" sz="2000" b="1">
                <a:ea typeface="+mn-lt"/>
                <a:cs typeface="+mn-lt"/>
              </a:rPr>
              <a:t>ospf → networks</a:t>
            </a:r>
            <a:r>
              <a:rPr lang="ro-RO" sz="2000">
                <a:ea typeface="+mn-lt"/>
                <a:cs typeface="+mn-lt"/>
              </a:rPr>
              <a:t> trebuie adăugată cel puțin o rețea la care este conectat routerul și trebuie selectată zona (area).</a:t>
            </a:r>
            <a:endParaRPr lang="ro-RO" sz="2000"/>
          </a:p>
          <a:p>
            <a:r>
              <a:rPr lang="ro-RO" sz="2000">
                <a:ea typeface="+mn-lt"/>
                <a:cs typeface="+mn-lt"/>
              </a:rPr>
              <a:t>În cazul nostru, adăugăm </a:t>
            </a:r>
            <a:r>
              <a:rPr lang="ro-RO" sz="2000" b="1">
                <a:ea typeface="+mn-lt"/>
                <a:cs typeface="+mn-lt"/>
              </a:rPr>
              <a:t>toate</a:t>
            </a:r>
            <a:r>
              <a:rPr lang="ro-RO" sz="2000">
                <a:ea typeface="+mn-lt"/>
                <a:cs typeface="+mn-lt"/>
              </a:rPr>
              <a:t> rețelele.</a:t>
            </a:r>
            <a:endParaRPr lang="ro-RO" sz="2000"/>
          </a:p>
          <a:p>
            <a:r>
              <a:rPr lang="ro-RO" sz="2000">
                <a:ea typeface="+mn-lt"/>
                <a:cs typeface="+mn-lt"/>
              </a:rPr>
              <a:t>Adresa de rețea și masca trebuie să coincidă exact cu rețelele routerului.</a:t>
            </a:r>
            <a:endParaRPr lang="ro-RO" sz="2000"/>
          </a:p>
          <a:p>
            <a:r>
              <a:rPr lang="ro-RO" sz="2000">
                <a:ea typeface="+mn-lt"/>
                <a:cs typeface="+mn-lt"/>
              </a:rPr>
              <a:t>Fiecare rețea trebuie să aparțină propriei zone (area).</a:t>
            </a:r>
            <a:endParaRPr lang="ro-RO" sz="2000"/>
          </a:p>
          <a:p>
            <a:endParaRPr lang="ro-RO" sz="2000"/>
          </a:p>
        </p:txBody>
      </p:sp>
      <p:pic>
        <p:nvPicPr>
          <p:cNvPr id="4" name="Imagine 3" descr="O imagine care conține text, captură de ecran, software, afișaj&#10;&#10;Conținutul generat de inteligența artificială poate fi incorect.">
            <a:extLst>
              <a:ext uri="{FF2B5EF4-FFF2-40B4-BE49-F238E27FC236}">
                <a16:creationId xmlns:a16="http://schemas.microsoft.com/office/drawing/2014/main" id="{159C1DB5-8B1D-8704-9613-183023DC6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3189003"/>
            <a:ext cx="5150277" cy="230474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04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E48AFA-8884-4F68-A44F-D2C1E8609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3F7C5E3C-0D2C-FEA0-4F8E-C824DE99B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998018"/>
            <a:ext cx="3981854" cy="2216513"/>
          </a:xfrm>
        </p:spPr>
        <p:txBody>
          <a:bodyPr>
            <a:normAutofit/>
          </a:bodyPr>
          <a:lstStyle/>
          <a:p>
            <a:r>
              <a:rPr lang="ro-RO" dirty="0"/>
              <a:t>OSPF Status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969D19A6-08CB-498C-93EC-3FFB021F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ine 5" descr="O imagine care conține text, captură de ecran, afișaj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960EEFEE-C1A7-E9D6-49C5-1B5DD7348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00" y="704504"/>
            <a:ext cx="10562399" cy="2957472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85F2E29-8D9A-54D9-E33C-7B47A42D4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835" y="3998019"/>
            <a:ext cx="6382966" cy="221651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dirty="0">
                <a:ea typeface="+mn-lt"/>
                <a:cs typeface="+mn-lt"/>
              </a:rPr>
              <a:t>Verificarea stării de funcționare OSPF se face în meniul </a:t>
            </a:r>
            <a:r>
              <a:rPr lang="ro-RO" b="1" dirty="0" err="1">
                <a:ea typeface="+mn-lt"/>
                <a:cs typeface="+mn-lt"/>
              </a:rPr>
              <a:t>Instances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În funcționare normală, statusul apare ca </a:t>
            </a:r>
            <a:r>
              <a:rPr lang="ro-RO" b="1" dirty="0" err="1">
                <a:ea typeface="+mn-lt"/>
                <a:cs typeface="+mn-lt"/>
              </a:rPr>
              <a:t>Running</a:t>
            </a:r>
            <a:r>
              <a:rPr lang="ro-RO" b="1" dirty="0">
                <a:ea typeface="+mn-lt"/>
                <a:cs typeface="+mn-lt"/>
              </a:rPr>
              <a:t> = yes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636131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E8FF520-7846-29AE-32FA-FB4669CE5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OSPF </a:t>
            </a:r>
            <a:r>
              <a:rPr lang="ro-RO" dirty="0" err="1">
                <a:ea typeface="+mj-lt"/>
                <a:cs typeface="+mj-lt"/>
              </a:rPr>
              <a:t>routes</a:t>
            </a:r>
            <a:endParaRPr lang="ro-RO" dirty="0" err="1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9CC9461-9BE2-6245-A1A4-B0C91014A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837"/>
            <a:ext cx="10515600" cy="184553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o-RO" dirty="0">
                <a:ea typeface="+mn-lt"/>
                <a:cs typeface="+mn-lt"/>
              </a:rPr>
              <a:t>În tabela de rutare trebuie să apară rute către toate rețelele, marcate cu </a:t>
            </a:r>
            <a:r>
              <a:rPr lang="ro-RO" dirty="0" err="1">
                <a:ea typeface="+mn-lt"/>
                <a:cs typeface="+mn-lt"/>
              </a:rPr>
              <a:t>flagurile</a:t>
            </a:r>
            <a:r>
              <a:rPr lang="ro-RO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DAo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i="1" dirty="0">
                <a:ea typeface="+mn-lt"/>
                <a:cs typeface="+mn-lt"/>
              </a:rPr>
              <a:t>Administrative </a:t>
            </a:r>
            <a:r>
              <a:rPr lang="ro-RO" i="1" dirty="0" err="1">
                <a:ea typeface="+mn-lt"/>
                <a:cs typeface="+mn-lt"/>
              </a:rPr>
              <a:t>distance</a:t>
            </a:r>
            <a:r>
              <a:rPr lang="ro-RO" dirty="0">
                <a:ea typeface="+mn-lt"/>
                <a:cs typeface="+mn-lt"/>
              </a:rPr>
              <a:t> pentru OSPF este implicit </a:t>
            </a:r>
            <a:r>
              <a:rPr lang="ro-RO" b="1" dirty="0">
                <a:ea typeface="+mn-lt"/>
                <a:cs typeface="+mn-lt"/>
              </a:rPr>
              <a:t>110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Rutele statice și rutele BGP au prioritate mai mare.</a:t>
            </a:r>
            <a:endParaRPr lang="ro-RO" dirty="0"/>
          </a:p>
          <a:p>
            <a:endParaRPr lang="ro-RO" dirty="0"/>
          </a:p>
        </p:txBody>
      </p:sp>
      <p:pic>
        <p:nvPicPr>
          <p:cNvPr id="4" name="Imagine 3" descr="O imagine care conține text, captură de ecran, număr, afișaj&#10;&#10;Conținutul generat de inteligența artificială poate fi incorect.">
            <a:extLst>
              <a:ext uri="{FF2B5EF4-FFF2-40B4-BE49-F238E27FC236}">
                <a16:creationId xmlns:a16="http://schemas.microsoft.com/office/drawing/2014/main" id="{B5D2A50B-9E1E-5F1A-BFA9-A743C2897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3672987"/>
            <a:ext cx="8201025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70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6BB47C8-D8E3-89B7-1CAB-9F3D20189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Principiul de funcționare al protocolului OSPF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6046E08-E23F-75F2-3A62-8758D82C7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o-RO" dirty="0">
                <a:ea typeface="+mn-lt"/>
                <a:cs typeface="+mn-lt"/>
              </a:rPr>
              <a:t>De la pornire până la funcționarea normală, rețeaua OSPF trece prin mai multe etape:</a:t>
            </a:r>
            <a:endParaRPr lang="ro-RO" dirty="0"/>
          </a:p>
          <a:p>
            <a:r>
              <a:rPr lang="ro-RO">
                <a:ea typeface="+mn-lt"/>
                <a:cs typeface="+mn-lt"/>
              </a:rPr>
              <a:t>Descoperirea vecinilor (</a:t>
            </a:r>
            <a:r>
              <a:rPr lang="ro-RO" i="1" err="1">
                <a:ea typeface="+mn-lt"/>
                <a:cs typeface="+mn-lt"/>
              </a:rPr>
              <a:t>neighbor</a:t>
            </a:r>
            <a:r>
              <a:rPr lang="ro-RO" i="1">
                <a:ea typeface="+mn-lt"/>
                <a:cs typeface="+mn-lt"/>
              </a:rPr>
              <a:t> </a:t>
            </a:r>
            <a:r>
              <a:rPr lang="ro-RO" i="1" err="1">
                <a:ea typeface="+mn-lt"/>
                <a:cs typeface="+mn-lt"/>
              </a:rPr>
              <a:t>discovery</a:t>
            </a:r>
            <a:r>
              <a:rPr lang="ro-RO">
                <a:ea typeface="+mn-lt"/>
                <a:cs typeface="+mn-lt"/>
              </a:rPr>
              <a:t>)</a:t>
            </a:r>
            <a:endParaRPr lang="ro-RO"/>
          </a:p>
          <a:p>
            <a:r>
              <a:rPr lang="ro-RO" dirty="0">
                <a:ea typeface="+mn-lt"/>
                <a:cs typeface="+mn-lt"/>
              </a:rPr>
              <a:t>Inițializarea relațiilor de adiacență (</a:t>
            </a:r>
            <a:r>
              <a:rPr lang="ro-RO" i="1" dirty="0" err="1">
                <a:ea typeface="+mn-lt"/>
                <a:cs typeface="+mn-lt"/>
              </a:rPr>
              <a:t>adjacency</a:t>
            </a:r>
            <a:r>
              <a:rPr lang="ro-RO" dirty="0">
                <a:ea typeface="+mn-lt"/>
                <a:cs typeface="+mn-lt"/>
              </a:rPr>
              <a:t>)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Distribuirea pachetelor LSA (</a:t>
            </a:r>
            <a:r>
              <a:rPr lang="ro-RO" i="1" dirty="0">
                <a:ea typeface="+mn-lt"/>
                <a:cs typeface="+mn-lt"/>
              </a:rPr>
              <a:t>Link State </a:t>
            </a:r>
            <a:r>
              <a:rPr lang="ro-RO" i="1" dirty="0" err="1">
                <a:ea typeface="+mn-lt"/>
                <a:cs typeface="+mn-lt"/>
              </a:rPr>
              <a:t>Advertisement</a:t>
            </a:r>
            <a:r>
              <a:rPr lang="ro-RO" dirty="0">
                <a:ea typeface="+mn-lt"/>
                <a:cs typeface="+mn-lt"/>
              </a:rPr>
              <a:t>)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Calcularea arborelui SPF (</a:t>
            </a:r>
            <a:r>
              <a:rPr lang="ro-RO" dirty="0" err="1">
                <a:ea typeface="+mn-lt"/>
                <a:cs typeface="+mn-lt"/>
              </a:rPr>
              <a:t>Shortest</a:t>
            </a:r>
            <a:r>
              <a:rPr lang="ro-RO" dirty="0">
                <a:ea typeface="+mn-lt"/>
                <a:cs typeface="+mn-lt"/>
              </a:rPr>
              <a:t> </a:t>
            </a:r>
            <a:r>
              <a:rPr lang="ro-RO" dirty="0" err="1">
                <a:ea typeface="+mn-lt"/>
                <a:cs typeface="+mn-lt"/>
              </a:rPr>
              <a:t>Path</a:t>
            </a:r>
            <a:r>
              <a:rPr lang="ro-RO" dirty="0">
                <a:ea typeface="+mn-lt"/>
                <a:cs typeface="+mn-lt"/>
              </a:rPr>
              <a:t> </a:t>
            </a:r>
            <a:r>
              <a:rPr lang="ro-RO" dirty="0" err="1">
                <a:ea typeface="+mn-lt"/>
                <a:cs typeface="+mn-lt"/>
              </a:rPr>
              <a:t>First</a:t>
            </a:r>
            <a:r>
              <a:rPr lang="ro-RO" dirty="0">
                <a:ea typeface="+mn-lt"/>
                <a:cs typeface="+mn-lt"/>
              </a:rPr>
              <a:t>)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Toate </a:t>
            </a:r>
            <a:r>
              <a:rPr lang="ro-RO" dirty="0" err="1">
                <a:ea typeface="+mn-lt"/>
                <a:cs typeface="+mn-lt"/>
              </a:rPr>
              <a:t>routerele</a:t>
            </a:r>
            <a:r>
              <a:rPr lang="ro-RO" dirty="0">
                <a:ea typeface="+mn-lt"/>
                <a:cs typeface="+mn-lt"/>
              </a:rPr>
              <a:t> stochează informații despre toate </a:t>
            </a:r>
            <a:r>
              <a:rPr lang="ro-RO" dirty="0" err="1">
                <a:ea typeface="+mn-lt"/>
                <a:cs typeface="+mn-lt"/>
              </a:rPr>
              <a:t>routerele</a:t>
            </a:r>
            <a:r>
              <a:rPr lang="ro-RO" dirty="0">
                <a:ea typeface="+mn-lt"/>
                <a:cs typeface="+mn-lt"/>
              </a:rPr>
              <a:t>, rețelele IP și legăturile din rețea într-o bază de date și schimbă aceste informații între ele, motiv pentru care OSPF aparține clasei de protocoale </a:t>
            </a:r>
            <a:r>
              <a:rPr lang="ro-RO" i="1" dirty="0">
                <a:ea typeface="+mn-lt"/>
                <a:cs typeface="+mn-lt"/>
              </a:rPr>
              <a:t>link-state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404041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938F385-56CB-EB70-8885-173EAA9F0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3238" y="94029"/>
            <a:ext cx="3943351" cy="512274"/>
          </a:xfrm>
        </p:spPr>
        <p:txBody>
          <a:bodyPr>
            <a:normAutofit fontScale="90000"/>
          </a:bodyPr>
          <a:lstStyle/>
          <a:p>
            <a:pPr algn="ctr"/>
            <a:r>
              <a:rPr lang="ro-RO" sz="3600" dirty="0">
                <a:ea typeface="+mj-lt"/>
                <a:cs typeface="+mj-lt"/>
              </a:rPr>
              <a:t>Pachete OSPF</a:t>
            </a:r>
            <a:endParaRPr lang="ro-RO" sz="3600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6ED05B9-2339-1416-D9C1-6C1058119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1085606"/>
            <a:ext cx="11746522" cy="345012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ro-RO" dirty="0">
                <a:ea typeface="+mn-lt"/>
                <a:cs typeface="+mn-lt"/>
              </a:rPr>
              <a:t>Pentru comunicare sunt folosite pachetele OSPF (protocolul 89).</a:t>
            </a:r>
            <a:endParaRPr lang="ro-RO" dirty="0"/>
          </a:p>
          <a:p>
            <a:r>
              <a:rPr lang="ro-RO">
                <a:ea typeface="+mn-lt"/>
                <a:cs typeface="+mn-lt"/>
              </a:rPr>
              <a:t>Transmiterea pachetelor se face prin </a:t>
            </a:r>
            <a:r>
              <a:rPr lang="ro-RO" b="1" err="1">
                <a:ea typeface="+mn-lt"/>
                <a:cs typeface="+mn-lt"/>
              </a:rPr>
              <a:t>Multicast</a:t>
            </a:r>
            <a:r>
              <a:rPr lang="ro-RO">
                <a:ea typeface="+mn-lt"/>
                <a:cs typeface="+mn-lt"/>
              </a:rPr>
              <a:t> (uneori </a:t>
            </a:r>
            <a:r>
              <a:rPr lang="ro-RO" err="1">
                <a:ea typeface="+mn-lt"/>
                <a:cs typeface="+mn-lt"/>
              </a:rPr>
              <a:t>unicast</a:t>
            </a:r>
            <a:r>
              <a:rPr lang="ro-RO">
                <a:ea typeface="+mn-lt"/>
                <a:cs typeface="+mn-lt"/>
              </a:rPr>
              <a:t> sau </a:t>
            </a:r>
            <a:r>
              <a:rPr lang="ro-RO" err="1">
                <a:ea typeface="+mn-lt"/>
                <a:cs typeface="+mn-lt"/>
              </a:rPr>
              <a:t>broadcast</a:t>
            </a:r>
            <a:r>
              <a:rPr lang="ro-RO">
                <a:ea typeface="+mn-lt"/>
                <a:cs typeface="+mn-lt"/>
              </a:rPr>
              <a:t>).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dirty="0">
                <a:ea typeface="+mn-lt"/>
                <a:cs typeface="+mn-lt"/>
              </a:rPr>
              <a:t>224.0.0.5 – </a:t>
            </a:r>
            <a:r>
              <a:rPr lang="ro-RO" b="1" err="1">
                <a:ea typeface="+mn-lt"/>
                <a:cs typeface="+mn-lt"/>
              </a:rPr>
              <a:t>ALLSPFRouters</a:t>
            </a:r>
            <a:r>
              <a:rPr lang="ro-RO" dirty="0">
                <a:ea typeface="+mn-lt"/>
                <a:cs typeface="+mn-lt"/>
              </a:rPr>
              <a:t> – adresare către toate </a:t>
            </a:r>
            <a:r>
              <a:rPr lang="ro-RO" err="1">
                <a:ea typeface="+mn-lt"/>
                <a:cs typeface="+mn-lt"/>
              </a:rPr>
              <a:t>routerele</a:t>
            </a:r>
            <a:r>
              <a:rPr lang="ro-RO" dirty="0">
                <a:ea typeface="+mn-lt"/>
                <a:cs typeface="+mn-lt"/>
              </a:rPr>
              <a:t> cu OSPF activ.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dirty="0">
                <a:ea typeface="+mn-lt"/>
                <a:cs typeface="+mn-lt"/>
              </a:rPr>
              <a:t>224.0.0.6 – </a:t>
            </a:r>
            <a:r>
              <a:rPr lang="ro-RO" b="1" err="1">
                <a:ea typeface="+mn-lt"/>
                <a:cs typeface="+mn-lt"/>
              </a:rPr>
              <a:t>ALLDRRouters</a:t>
            </a:r>
            <a:r>
              <a:rPr lang="ro-RO" dirty="0">
                <a:ea typeface="+mn-lt"/>
                <a:cs typeface="+mn-lt"/>
              </a:rPr>
              <a:t> – adresare către toți </a:t>
            </a:r>
            <a:r>
              <a:rPr lang="ro-RO" err="1">
                <a:ea typeface="+mn-lt"/>
                <a:cs typeface="+mn-lt"/>
              </a:rPr>
              <a:t>routerii</a:t>
            </a:r>
            <a:r>
              <a:rPr lang="ro-RO" dirty="0">
                <a:ea typeface="+mn-lt"/>
                <a:cs typeface="+mn-lt"/>
              </a:rPr>
              <a:t> DR/BDR.</a:t>
            </a:r>
            <a:endParaRPr lang="ro-RO"/>
          </a:p>
          <a:p>
            <a:r>
              <a:rPr lang="ro-RO" dirty="0">
                <a:ea typeface="+mn-lt"/>
                <a:cs typeface="+mn-lt"/>
              </a:rPr>
              <a:t>Tipuri de pachete OSPF:</a:t>
            </a:r>
            <a:endParaRPr lang="ro-RO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err="1">
                <a:ea typeface="+mn-lt"/>
                <a:cs typeface="+mn-lt"/>
              </a:rPr>
              <a:t>Hello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err="1">
                <a:ea typeface="+mn-lt"/>
                <a:cs typeface="+mn-lt"/>
              </a:rPr>
              <a:t>packet</a:t>
            </a:r>
            <a:r>
              <a:rPr lang="ro-RO">
                <a:ea typeface="+mn-lt"/>
                <a:cs typeface="+mn-lt"/>
              </a:rPr>
              <a:t> – utilizat pentru descoperirea vecinilor, inițializarea și stabilirea relațiilor de adiacență.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>
                <a:ea typeface="+mn-lt"/>
                <a:cs typeface="+mn-lt"/>
              </a:rPr>
              <a:t>DD (</a:t>
            </a:r>
            <a:r>
              <a:rPr lang="ro-RO" b="1" err="1">
                <a:ea typeface="+mn-lt"/>
                <a:cs typeface="+mn-lt"/>
              </a:rPr>
              <a:t>Database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err="1">
                <a:ea typeface="+mn-lt"/>
                <a:cs typeface="+mn-lt"/>
              </a:rPr>
              <a:t>Description</a:t>
            </a:r>
            <a:r>
              <a:rPr lang="ro-RO" b="1">
                <a:ea typeface="+mn-lt"/>
                <a:cs typeface="+mn-lt"/>
              </a:rPr>
              <a:t>)</a:t>
            </a:r>
            <a:r>
              <a:rPr lang="ro-RO">
                <a:ea typeface="+mn-lt"/>
                <a:cs typeface="+mn-lt"/>
              </a:rPr>
              <a:t> – descrierea bazei de date despre starea legăturilor, rețele și </a:t>
            </a:r>
            <a:r>
              <a:rPr lang="ro-RO" err="1">
                <a:ea typeface="+mn-lt"/>
                <a:cs typeface="+mn-lt"/>
              </a:rPr>
              <a:t>routere</a:t>
            </a:r>
            <a:r>
              <a:rPr lang="ro-RO">
                <a:ea typeface="+mn-lt"/>
                <a:cs typeface="+mn-lt"/>
              </a:rPr>
              <a:t>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>
                <a:ea typeface="+mn-lt"/>
                <a:cs typeface="+mn-lt"/>
              </a:rPr>
              <a:t>LSR (Link-State </a:t>
            </a:r>
            <a:r>
              <a:rPr lang="ro-RO" b="1" err="1">
                <a:ea typeface="+mn-lt"/>
                <a:cs typeface="+mn-lt"/>
              </a:rPr>
              <a:t>Request</a:t>
            </a:r>
            <a:r>
              <a:rPr lang="ro-RO" b="1">
                <a:ea typeface="+mn-lt"/>
                <a:cs typeface="+mn-lt"/>
              </a:rPr>
              <a:t>)</a:t>
            </a:r>
            <a:r>
              <a:rPr lang="ro-RO">
                <a:ea typeface="+mn-lt"/>
                <a:cs typeface="+mn-lt"/>
              </a:rPr>
              <a:t> – cerere pentru actualizarea unei înregistrări din baza de date de la un router vecin.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dirty="0">
                <a:ea typeface="+mn-lt"/>
                <a:cs typeface="+mn-lt"/>
              </a:rPr>
              <a:t>LSU (Link-State Update)</a:t>
            </a:r>
            <a:r>
              <a:rPr lang="ro-RO" dirty="0">
                <a:ea typeface="+mn-lt"/>
                <a:cs typeface="+mn-lt"/>
              </a:rPr>
              <a:t> – răspuns la LSR, conține informația solicitată.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err="1">
                <a:ea typeface="+mn-lt"/>
                <a:cs typeface="+mn-lt"/>
              </a:rPr>
              <a:t>LSAck</a:t>
            </a:r>
            <a:r>
              <a:rPr lang="ro-RO" b="1">
                <a:ea typeface="+mn-lt"/>
                <a:cs typeface="+mn-lt"/>
              </a:rPr>
              <a:t> (Link-State </a:t>
            </a:r>
            <a:r>
              <a:rPr lang="ro-RO" b="1" err="1">
                <a:ea typeface="+mn-lt"/>
                <a:cs typeface="+mn-lt"/>
              </a:rPr>
              <a:t>Acknowledgment</a:t>
            </a:r>
            <a:r>
              <a:rPr lang="ro-RO" b="1">
                <a:ea typeface="+mn-lt"/>
                <a:cs typeface="+mn-lt"/>
              </a:rPr>
              <a:t>)</a:t>
            </a:r>
            <a:r>
              <a:rPr lang="ro-RO">
                <a:ea typeface="+mn-lt"/>
                <a:cs typeface="+mn-lt"/>
              </a:rPr>
              <a:t> – confirmarea primirii unui pachet, asigurând fiabilitatea transmiterii datelor în OSPF.</a:t>
            </a:r>
            <a:endParaRPr lang="ro-RO"/>
          </a:p>
          <a:p>
            <a:endParaRPr lang="ro-RO" dirty="0"/>
          </a:p>
        </p:txBody>
      </p:sp>
      <p:pic>
        <p:nvPicPr>
          <p:cNvPr id="4" name="Imagine 3" descr="O imagine care conține text, Font, captură de ecran, alb&#10;&#10;Conținutul generat de inteligența artificială poate fi incorect.">
            <a:extLst>
              <a:ext uri="{FF2B5EF4-FFF2-40B4-BE49-F238E27FC236}">
                <a16:creationId xmlns:a16="http://schemas.microsoft.com/office/drawing/2014/main" id="{D2D6F5A1-A7F4-7E82-5166-AB984222A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778" y="4617793"/>
            <a:ext cx="660082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2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D9DF08B-2E13-2663-8205-72D9B917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Inițializarea OSPF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6A45012-1960-96B4-0AC4-4C3E731B4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ro-RO" dirty="0">
                <a:ea typeface="+mn-lt"/>
                <a:cs typeface="+mn-lt"/>
              </a:rPr>
              <a:t>După pornire, </a:t>
            </a:r>
            <a:r>
              <a:rPr lang="ro-RO" dirty="0" err="1">
                <a:ea typeface="+mn-lt"/>
                <a:cs typeface="+mn-lt"/>
              </a:rPr>
              <a:t>routerul</a:t>
            </a:r>
            <a:r>
              <a:rPr lang="ro-RO" dirty="0">
                <a:ea typeface="+mn-lt"/>
                <a:cs typeface="+mn-lt"/>
              </a:rPr>
              <a:t> începe să trimită și să primească pachete </a:t>
            </a:r>
            <a:r>
              <a:rPr lang="ro-RO" i="1" dirty="0" err="1">
                <a:ea typeface="+mn-lt"/>
                <a:cs typeface="+mn-lt"/>
              </a:rPr>
              <a:t>hello</a:t>
            </a:r>
            <a:r>
              <a:rPr lang="ro-RO" dirty="0">
                <a:ea typeface="+mn-lt"/>
                <a:cs typeface="+mn-lt"/>
              </a:rPr>
              <a:t> pe toate interfețele, descoperindu-se pe sine și vecinii.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Pentru a evita construirea adiacenței (</a:t>
            </a:r>
            <a:r>
              <a:rPr lang="ro-RO" i="1" dirty="0" err="1">
                <a:ea typeface="+mn-lt"/>
                <a:cs typeface="+mn-lt"/>
              </a:rPr>
              <a:t>adjacency</a:t>
            </a:r>
            <a:r>
              <a:rPr lang="ro-RO" dirty="0">
                <a:ea typeface="+mn-lt"/>
                <a:cs typeface="+mn-lt"/>
              </a:rPr>
              <a:t>) cu fiecare router și pentru a nu încărca rețeaua și resursele </a:t>
            </a:r>
            <a:r>
              <a:rPr lang="ro-RO" dirty="0" err="1">
                <a:ea typeface="+mn-lt"/>
                <a:cs typeface="+mn-lt"/>
              </a:rPr>
              <a:t>routerelor</a:t>
            </a:r>
            <a:r>
              <a:rPr lang="ro-RO" dirty="0">
                <a:ea typeface="+mn-lt"/>
                <a:cs typeface="+mn-lt"/>
              </a:rPr>
              <a:t>, au loc alegerile a doi </a:t>
            </a:r>
            <a:r>
              <a:rPr lang="ro-RO" dirty="0" err="1">
                <a:ea typeface="+mn-lt"/>
                <a:cs typeface="+mn-lt"/>
              </a:rPr>
              <a:t>routeri</a:t>
            </a:r>
            <a:r>
              <a:rPr lang="ro-RO" dirty="0">
                <a:ea typeface="+mn-lt"/>
                <a:cs typeface="+mn-lt"/>
              </a:rPr>
              <a:t> care vor gestiona cererile și menținerea bazei de date:</a:t>
            </a:r>
            <a:endParaRPr lang="ro-RO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err="1">
                <a:ea typeface="+mn-lt"/>
                <a:cs typeface="+mn-lt"/>
              </a:rPr>
              <a:t>Designated</a:t>
            </a:r>
            <a:r>
              <a:rPr lang="ro-RO" b="1" dirty="0">
                <a:ea typeface="+mn-lt"/>
                <a:cs typeface="+mn-lt"/>
              </a:rPr>
              <a:t> Router (DR)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dirty="0">
                <a:ea typeface="+mn-lt"/>
                <a:cs typeface="+mn-lt"/>
              </a:rPr>
              <a:t>Backup </a:t>
            </a:r>
            <a:r>
              <a:rPr lang="ro-RO" b="1" err="1">
                <a:ea typeface="+mn-lt"/>
                <a:cs typeface="+mn-lt"/>
              </a:rPr>
              <a:t>Designated</a:t>
            </a:r>
            <a:r>
              <a:rPr lang="ro-RO" b="1" dirty="0">
                <a:ea typeface="+mn-lt"/>
                <a:cs typeface="+mn-lt"/>
              </a:rPr>
              <a:t> Router (BDR)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dirty="0">
                <a:ea typeface="+mn-lt"/>
                <a:cs typeface="+mn-lt"/>
              </a:rPr>
              <a:t>Restul </a:t>
            </a:r>
            <a:r>
              <a:rPr lang="ro-RO" err="1">
                <a:ea typeface="+mn-lt"/>
                <a:cs typeface="+mn-lt"/>
              </a:rPr>
              <a:t>routerelor</a:t>
            </a:r>
            <a:r>
              <a:rPr lang="ro-RO" dirty="0">
                <a:ea typeface="+mn-lt"/>
                <a:cs typeface="+mn-lt"/>
              </a:rPr>
              <a:t> sunt numite </a:t>
            </a:r>
            <a:r>
              <a:rPr lang="ro-RO" b="1" err="1">
                <a:ea typeface="+mn-lt"/>
                <a:cs typeface="+mn-lt"/>
              </a:rPr>
              <a:t>DROther</a:t>
            </a:r>
            <a:endParaRPr lang="ro-RO"/>
          </a:p>
          <a:p>
            <a:r>
              <a:rPr lang="ro-RO" dirty="0">
                <a:ea typeface="+mn-lt"/>
                <a:cs typeface="+mn-lt"/>
              </a:rPr>
              <a:t>DR este ales în funcție de </a:t>
            </a:r>
            <a:r>
              <a:rPr lang="ro-RO" b="1" dirty="0" err="1">
                <a:ea typeface="+mn-lt"/>
                <a:cs typeface="+mn-lt"/>
              </a:rPr>
              <a:t>priority</a:t>
            </a:r>
            <a:r>
              <a:rPr lang="ro-RO" dirty="0">
                <a:ea typeface="+mn-lt"/>
                <a:cs typeface="+mn-lt"/>
              </a:rPr>
              <a:t> (prioritate), setată în proprietățile interfeței.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Cu cât prioritatea este mai mare, cu atât probabilitatea de a deveni DR este mai mare. Prioritatea poate fi 0–255.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Un router cu prioritatea 0 nu va participa niciodată la alegerile DR/BDR.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Dacă toate prioritățile sunt egale, este ales </a:t>
            </a:r>
            <a:r>
              <a:rPr lang="ro-RO" dirty="0" err="1">
                <a:ea typeface="+mn-lt"/>
                <a:cs typeface="+mn-lt"/>
              </a:rPr>
              <a:t>routerul</a:t>
            </a:r>
            <a:r>
              <a:rPr lang="ro-RO" dirty="0">
                <a:ea typeface="+mn-lt"/>
                <a:cs typeface="+mn-lt"/>
              </a:rPr>
              <a:t> cu </a:t>
            </a:r>
            <a:r>
              <a:rPr lang="ro-RO" b="1" dirty="0">
                <a:ea typeface="+mn-lt"/>
                <a:cs typeface="+mn-lt"/>
              </a:rPr>
              <a:t>cel mai mare router ID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Alegerile DR/BDR au loc în fiecare segment L2, pe fiecare interfață a </a:t>
            </a:r>
            <a:r>
              <a:rPr lang="ro-RO" dirty="0" err="1">
                <a:ea typeface="+mn-lt"/>
                <a:cs typeface="+mn-lt"/>
              </a:rPr>
              <a:t>routerului</a:t>
            </a:r>
            <a:r>
              <a:rPr lang="ro-RO" dirty="0">
                <a:ea typeface="+mn-lt"/>
                <a:cs typeface="+mn-lt"/>
              </a:rPr>
              <a:t>.</a:t>
            </a:r>
            <a:br>
              <a:rPr lang="ro-RO" dirty="0">
                <a:ea typeface="+mn-lt"/>
                <a:cs typeface="+mn-lt"/>
              </a:rPr>
            </a:br>
            <a:r>
              <a:rPr lang="ro-RO" dirty="0">
                <a:ea typeface="+mn-lt"/>
                <a:cs typeface="+mn-lt"/>
              </a:rPr>
              <a:t> Într-un segment, un router poate fi DR/BDR, iar în alt segment poate fi doar </a:t>
            </a:r>
            <a:r>
              <a:rPr lang="ro-RO" dirty="0" err="1">
                <a:ea typeface="+mn-lt"/>
                <a:cs typeface="+mn-lt"/>
              </a:rPr>
              <a:t>DROther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În rețelele </a:t>
            </a:r>
            <a:r>
              <a:rPr lang="ro-RO" b="1" dirty="0" err="1">
                <a:ea typeface="+mn-lt"/>
                <a:cs typeface="+mn-lt"/>
              </a:rPr>
              <a:t>point-to-point</a:t>
            </a:r>
            <a:r>
              <a:rPr lang="ro-RO" dirty="0">
                <a:ea typeface="+mn-lt"/>
                <a:cs typeface="+mn-lt"/>
              </a:rPr>
              <a:t>, nu există alegeri DR/BDR.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În rețelele </a:t>
            </a:r>
            <a:r>
              <a:rPr lang="ro-RO" b="1" dirty="0" err="1">
                <a:ea typeface="+mn-lt"/>
                <a:cs typeface="+mn-lt"/>
              </a:rPr>
              <a:t>point-to-multipoint</a:t>
            </a:r>
            <a:r>
              <a:rPr lang="ro-RO" dirty="0">
                <a:ea typeface="+mn-lt"/>
                <a:cs typeface="+mn-lt"/>
              </a:rPr>
              <a:t>, DR/BDR nu sunt utilizați; deseori se setează manual un router central.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385695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4257E-1E2A-4AC7-89EC-1FB65C9C0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3E1C8F1-97F5-489C-8308-958F09657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1269336" cy="2008639"/>
          </a:xfrm>
          <a:custGeom>
            <a:avLst/>
            <a:gdLst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174645 w 11269336"/>
              <a:gd name="connsiteY140" fmla="*/ 2088358 h 2323145"/>
              <a:gd name="connsiteX141" fmla="*/ 5092476 w 11269336"/>
              <a:gd name="connsiteY141" fmla="*/ 2100737 h 2323145"/>
              <a:gd name="connsiteX142" fmla="*/ 5060738 w 11269336"/>
              <a:gd name="connsiteY142" fmla="*/ 2083274 h 2323145"/>
              <a:gd name="connsiteX143" fmla="*/ 4860988 w 11269336"/>
              <a:gd name="connsiteY143" fmla="*/ 2135698 h 2323145"/>
              <a:gd name="connsiteX144" fmla="*/ 4807902 w 11269336"/>
              <a:gd name="connsiteY144" fmla="*/ 2138894 h 2323145"/>
              <a:gd name="connsiteX145" fmla="*/ 4765388 w 11269336"/>
              <a:gd name="connsiteY145" fmla="*/ 2162525 h 2323145"/>
              <a:gd name="connsiteX146" fmla="*/ 4745033 w 11269336"/>
              <a:gd name="connsiteY146" fmla="*/ 2158859 h 2323145"/>
              <a:gd name="connsiteX147" fmla="*/ 4741475 w 11269336"/>
              <a:gd name="connsiteY147" fmla="*/ 2157998 h 2323145"/>
              <a:gd name="connsiteX148" fmla="*/ 4728247 w 11269336"/>
              <a:gd name="connsiteY148" fmla="*/ 2159526 h 2323145"/>
              <a:gd name="connsiteX149" fmla="*/ 4723263 w 11269336"/>
              <a:gd name="connsiteY149" fmla="*/ 2153742 h 2323145"/>
              <a:gd name="connsiteX150" fmla="*/ 4702453 w 11269336"/>
              <a:gd name="connsiteY150" fmla="*/ 2151586 h 2323145"/>
              <a:gd name="connsiteX151" fmla="*/ 4678455 w 11269336"/>
              <a:gd name="connsiteY151" fmla="*/ 2156131 h 2323145"/>
              <a:gd name="connsiteX152" fmla="*/ 4593061 w 11269336"/>
              <a:gd name="connsiteY152" fmla="*/ 2171597 h 2323145"/>
              <a:gd name="connsiteX153" fmla="*/ 4579902 w 11269336"/>
              <a:gd name="connsiteY153" fmla="*/ 2177927 h 2323145"/>
              <a:gd name="connsiteX154" fmla="*/ 4533444 w 11269336"/>
              <a:gd name="connsiteY154" fmla="*/ 2181200 h 2323145"/>
              <a:gd name="connsiteX155" fmla="*/ 4492832 w 11269336"/>
              <a:gd name="connsiteY155" fmla="*/ 2188033 h 2323145"/>
              <a:gd name="connsiteX156" fmla="*/ 4467257 w 11269336"/>
              <a:gd name="connsiteY156" fmla="*/ 2196121 h 2323145"/>
              <a:gd name="connsiteX157" fmla="*/ 4459937 w 11269336"/>
              <a:gd name="connsiteY157" fmla="*/ 2195182 h 2323145"/>
              <a:gd name="connsiteX158" fmla="*/ 4433312 w 11269336"/>
              <a:gd name="connsiteY158" fmla="*/ 2199004 h 2323145"/>
              <a:gd name="connsiteX159" fmla="*/ 4420601 w 11269336"/>
              <a:gd name="connsiteY159" fmla="*/ 2205158 h 2323145"/>
              <a:gd name="connsiteX160" fmla="*/ 4405765 w 11269336"/>
              <a:gd name="connsiteY160" fmla="*/ 2199902 h 2323145"/>
              <a:gd name="connsiteX161" fmla="*/ 4401354 w 11269336"/>
              <a:gd name="connsiteY161" fmla="*/ 2194745 h 2323145"/>
              <a:gd name="connsiteX162" fmla="*/ 4383151 w 11269336"/>
              <a:gd name="connsiteY162" fmla="*/ 2201140 h 2323145"/>
              <a:gd name="connsiteX163" fmla="*/ 4366646 w 11269336"/>
              <a:gd name="connsiteY163" fmla="*/ 2198564 h 2323145"/>
              <a:gd name="connsiteX164" fmla="*/ 4354009 w 11269336"/>
              <a:gd name="connsiteY164" fmla="*/ 2204984 h 2323145"/>
              <a:gd name="connsiteX165" fmla="*/ 4348284 w 11269336"/>
              <a:gd name="connsiteY165" fmla="*/ 2205270 h 2323145"/>
              <a:gd name="connsiteX166" fmla="*/ 4333906 w 11269336"/>
              <a:gd name="connsiteY166" fmla="*/ 2205251 h 2323145"/>
              <a:gd name="connsiteX167" fmla="*/ 4308819 w 11269336"/>
              <a:gd name="connsiteY167" fmla="*/ 2203822 h 2323145"/>
              <a:gd name="connsiteX168" fmla="*/ 4301210 w 11269336"/>
              <a:gd name="connsiteY168" fmla="*/ 2204456 h 2323145"/>
              <a:gd name="connsiteX169" fmla="*/ 4283095 w 11269336"/>
              <a:gd name="connsiteY169" fmla="*/ 2198177 h 2323145"/>
              <a:gd name="connsiteX170" fmla="*/ 4250119 w 11269336"/>
              <a:gd name="connsiteY170" fmla="*/ 2196342 h 2323145"/>
              <a:gd name="connsiteX171" fmla="*/ 4189203 w 11269336"/>
              <a:gd name="connsiteY171" fmla="*/ 2178994 h 2323145"/>
              <a:gd name="connsiteX172" fmla="*/ 4154035 w 11269336"/>
              <a:gd name="connsiteY172" fmla="*/ 2171950 h 2323145"/>
              <a:gd name="connsiteX173" fmla="*/ 4129569 w 11269336"/>
              <a:gd name="connsiteY173" fmla="*/ 2163850 h 2323145"/>
              <a:gd name="connsiteX174" fmla="*/ 4061250 w 11269336"/>
              <a:gd name="connsiteY174" fmla="*/ 2159236 h 2323145"/>
              <a:gd name="connsiteX175" fmla="*/ 3945480 w 11269336"/>
              <a:gd name="connsiteY175" fmla="*/ 2158279 h 2323145"/>
              <a:gd name="connsiteX176" fmla="*/ 3921468 w 11269336"/>
              <a:gd name="connsiteY176" fmla="*/ 2156588 h 2323145"/>
              <a:gd name="connsiteX177" fmla="*/ 3903348 w 11269336"/>
              <a:gd name="connsiteY177" fmla="*/ 2149220 h 2323145"/>
              <a:gd name="connsiteX178" fmla="*/ 3901342 w 11269336"/>
              <a:gd name="connsiteY178" fmla="*/ 2142355 h 2323145"/>
              <a:gd name="connsiteX179" fmla="*/ 3888539 w 11269336"/>
              <a:gd name="connsiteY179" fmla="*/ 2140476 h 2323145"/>
              <a:gd name="connsiteX180" fmla="*/ 3885662 w 11269336"/>
              <a:gd name="connsiteY180" fmla="*/ 2138740 h 2323145"/>
              <a:gd name="connsiteX181" fmla="*/ 3868627 w 11269336"/>
              <a:gd name="connsiteY181" fmla="*/ 2130023 h 2323145"/>
              <a:gd name="connsiteX182" fmla="*/ 3819177 w 11269336"/>
              <a:gd name="connsiteY182" fmla="*/ 2142111 h 2323145"/>
              <a:gd name="connsiteX183" fmla="*/ 3769100 w 11269336"/>
              <a:gd name="connsiteY183" fmla="*/ 2131731 h 2323145"/>
              <a:gd name="connsiteX184" fmla="*/ 3562752 w 11269336"/>
              <a:gd name="connsiteY184" fmla="*/ 2131785 h 2323145"/>
              <a:gd name="connsiteX185" fmla="*/ 3541402 w 11269336"/>
              <a:gd name="connsiteY185" fmla="*/ 2106821 h 2323145"/>
              <a:gd name="connsiteX186" fmla="*/ 3460591 w 11269336"/>
              <a:gd name="connsiteY186" fmla="*/ 2097951 h 2323145"/>
              <a:gd name="connsiteX187" fmla="*/ 3320348 w 11269336"/>
              <a:gd name="connsiteY187" fmla="*/ 2130191 h 2323145"/>
              <a:gd name="connsiteX188" fmla="*/ 3170922 w 11269336"/>
              <a:gd name="connsiteY188" fmla="*/ 2115957 h 2323145"/>
              <a:gd name="connsiteX189" fmla="*/ 3156256 w 11269336"/>
              <a:gd name="connsiteY189" fmla="*/ 2124773 h 2323145"/>
              <a:gd name="connsiteX190" fmla="*/ 3140298 w 11269336"/>
              <a:gd name="connsiteY190" fmla="*/ 2129182 h 2323145"/>
              <a:gd name="connsiteX191" fmla="*/ 3138514 w 11269336"/>
              <a:gd name="connsiteY191" fmla="*/ 2128069 h 2323145"/>
              <a:gd name="connsiteX192" fmla="*/ 3120467 w 11269336"/>
              <a:gd name="connsiteY192" fmla="*/ 2128281 h 2323145"/>
              <a:gd name="connsiteX193" fmla="*/ 3116175 w 11269336"/>
              <a:gd name="connsiteY193" fmla="*/ 2131633 h 2323145"/>
              <a:gd name="connsiteX194" fmla="*/ 3103685 w 11269336"/>
              <a:gd name="connsiteY194" fmla="*/ 2132814 h 2323145"/>
              <a:gd name="connsiteX195" fmla="*/ 3078794 w 11269336"/>
              <a:gd name="connsiteY195" fmla="*/ 2137935 h 2323145"/>
              <a:gd name="connsiteX196" fmla="*/ 3074407 w 11269336"/>
              <a:gd name="connsiteY196" fmla="*/ 2136274 h 2323145"/>
              <a:gd name="connsiteX197" fmla="*/ 3037285 w 11269336"/>
              <a:gd name="connsiteY197" fmla="*/ 2139919 h 2323145"/>
              <a:gd name="connsiteX198" fmla="*/ 3036901 w 11269336"/>
              <a:gd name="connsiteY198" fmla="*/ 2138726 h 2323145"/>
              <a:gd name="connsiteX199" fmla="*/ 3026996 w 11269336"/>
              <a:gd name="connsiteY199" fmla="*/ 2134322 h 2323145"/>
              <a:gd name="connsiteX200" fmla="*/ 3007772 w 11269336"/>
              <a:gd name="connsiteY200" fmla="*/ 2128742 h 2323145"/>
              <a:gd name="connsiteX201" fmla="*/ 2965030 w 11269336"/>
              <a:gd name="connsiteY201" fmla="*/ 2100494 h 2323145"/>
              <a:gd name="connsiteX202" fmla="*/ 2926342 w 11269336"/>
              <a:gd name="connsiteY202" fmla="*/ 2104155 h 2323145"/>
              <a:gd name="connsiteX203" fmla="*/ 2918608 w 11269336"/>
              <a:gd name="connsiteY203" fmla="*/ 2104215 h 2323145"/>
              <a:gd name="connsiteX204" fmla="*/ 2918475 w 11269336"/>
              <a:gd name="connsiteY204" fmla="*/ 2103937 h 2323145"/>
              <a:gd name="connsiteX205" fmla="*/ 2910360 w 11269336"/>
              <a:gd name="connsiteY205" fmla="*/ 2103444 h 2323145"/>
              <a:gd name="connsiteX206" fmla="*/ 2904507 w 11269336"/>
              <a:gd name="connsiteY206" fmla="*/ 2104326 h 2323145"/>
              <a:gd name="connsiteX207" fmla="*/ 2889503 w 11269336"/>
              <a:gd name="connsiteY207" fmla="*/ 2104443 h 2323145"/>
              <a:gd name="connsiteX208" fmla="*/ 2884480 w 11269336"/>
              <a:gd name="connsiteY208" fmla="*/ 2102626 h 2323145"/>
              <a:gd name="connsiteX209" fmla="*/ 2882689 w 11269336"/>
              <a:gd name="connsiteY209" fmla="*/ 2099228 h 2323145"/>
              <a:gd name="connsiteX210" fmla="*/ 2881291 w 11269336"/>
              <a:gd name="connsiteY210" fmla="*/ 2099618 h 2323145"/>
              <a:gd name="connsiteX211" fmla="*/ 2853979 w 11269336"/>
              <a:gd name="connsiteY211" fmla="*/ 2090388 h 2323145"/>
              <a:gd name="connsiteX212" fmla="*/ 2791790 w 11269336"/>
              <a:gd name="connsiteY212" fmla="*/ 2080332 h 2323145"/>
              <a:gd name="connsiteX213" fmla="*/ 2755844 w 11269336"/>
              <a:gd name="connsiteY213" fmla="*/ 2078874 h 2323145"/>
              <a:gd name="connsiteX214" fmla="*/ 2657742 w 11269336"/>
              <a:gd name="connsiteY214" fmla="*/ 2070179 h 2323145"/>
              <a:gd name="connsiteX215" fmla="*/ 2559549 w 11269336"/>
              <a:gd name="connsiteY215" fmla="*/ 2057873 h 2323145"/>
              <a:gd name="connsiteX216" fmla="*/ 2512054 w 11269336"/>
              <a:gd name="connsiteY216" fmla="*/ 2031671 h 2323145"/>
              <a:gd name="connsiteX217" fmla="*/ 2506437 w 11269336"/>
              <a:gd name="connsiteY217" fmla="*/ 2030918 h 2323145"/>
              <a:gd name="connsiteX218" fmla="*/ 2491752 w 11269336"/>
              <a:gd name="connsiteY218" fmla="*/ 2033906 h 2323145"/>
              <a:gd name="connsiteX219" fmla="*/ 2486338 w 11269336"/>
              <a:gd name="connsiteY219" fmla="*/ 2035862 h 2323145"/>
              <a:gd name="connsiteX220" fmla="*/ 2478186 w 11269336"/>
              <a:gd name="connsiteY220" fmla="*/ 2036953 h 2323145"/>
              <a:gd name="connsiteX221" fmla="*/ 2477950 w 11269336"/>
              <a:gd name="connsiteY221" fmla="*/ 2036715 h 2323145"/>
              <a:gd name="connsiteX222" fmla="*/ 2470381 w 11269336"/>
              <a:gd name="connsiteY222" fmla="*/ 2038256 h 2323145"/>
              <a:gd name="connsiteX223" fmla="*/ 2433781 w 11269336"/>
              <a:gd name="connsiteY223" fmla="*/ 2049140 h 2323145"/>
              <a:gd name="connsiteX224" fmla="*/ 2381172 w 11269336"/>
              <a:gd name="connsiteY224" fmla="*/ 2030645 h 2323145"/>
              <a:gd name="connsiteX225" fmla="*/ 2360198 w 11269336"/>
              <a:gd name="connsiteY225" fmla="*/ 2029059 h 2323145"/>
              <a:gd name="connsiteX226" fmla="*/ 2348815 w 11269336"/>
              <a:gd name="connsiteY226" fmla="*/ 2026798 h 2323145"/>
              <a:gd name="connsiteX227" fmla="*/ 2347988 w 11269336"/>
              <a:gd name="connsiteY227" fmla="*/ 2025745 h 2323145"/>
              <a:gd name="connsiteX228" fmla="*/ 2312920 w 11269336"/>
              <a:gd name="connsiteY228" fmla="*/ 2036311 h 2323145"/>
              <a:gd name="connsiteX229" fmla="*/ 2307986 w 11269336"/>
              <a:gd name="connsiteY229" fmla="*/ 2035583 h 2323145"/>
              <a:gd name="connsiteX230" fmla="*/ 2285481 w 11269336"/>
              <a:gd name="connsiteY230" fmla="*/ 2045197 h 2323145"/>
              <a:gd name="connsiteX231" fmla="*/ 2273666 w 11269336"/>
              <a:gd name="connsiteY231" fmla="*/ 2048710 h 2323145"/>
              <a:gd name="connsiteX232" fmla="*/ 2270719 w 11269336"/>
              <a:gd name="connsiteY232" fmla="*/ 2052702 h 2323145"/>
              <a:gd name="connsiteX233" fmla="*/ 2253080 w 11269336"/>
              <a:gd name="connsiteY233" fmla="*/ 2056363 h 2323145"/>
              <a:gd name="connsiteX234" fmla="*/ 2250906 w 11269336"/>
              <a:gd name="connsiteY234" fmla="*/ 2055654 h 2323145"/>
              <a:gd name="connsiteX235" fmla="*/ 2236905 w 11269336"/>
              <a:gd name="connsiteY235" fmla="*/ 2062882 h 2323145"/>
              <a:gd name="connsiteX236" fmla="*/ 2225830 w 11269336"/>
              <a:gd name="connsiteY236" fmla="*/ 2074027 h 2323145"/>
              <a:gd name="connsiteX237" fmla="*/ 2073776 w 11269336"/>
              <a:gd name="connsiteY237" fmla="*/ 2089244 h 2323145"/>
              <a:gd name="connsiteX238" fmla="*/ 1948256 w 11269336"/>
              <a:gd name="connsiteY238" fmla="*/ 2146616 h 2323145"/>
              <a:gd name="connsiteX239" fmla="*/ 1865582 w 11269336"/>
              <a:gd name="connsiteY239" fmla="*/ 2153738 h 2323145"/>
              <a:gd name="connsiteX240" fmla="*/ 1835210 w 11269336"/>
              <a:gd name="connsiteY240" fmla="*/ 2134244 h 2323145"/>
              <a:gd name="connsiteX241" fmla="*/ 1632661 w 11269336"/>
              <a:gd name="connsiteY241" fmla="*/ 2173882 h 2323145"/>
              <a:gd name="connsiteX242" fmla="*/ 1579590 w 11269336"/>
              <a:gd name="connsiteY242" fmla="*/ 2173680 h 2323145"/>
              <a:gd name="connsiteX243" fmla="*/ 1535601 w 11269336"/>
              <a:gd name="connsiteY243" fmla="*/ 2194590 h 2323145"/>
              <a:gd name="connsiteX244" fmla="*/ 1515594 w 11269336"/>
              <a:gd name="connsiteY244" fmla="*/ 2189622 h 2323145"/>
              <a:gd name="connsiteX245" fmla="*/ 1512113 w 11269336"/>
              <a:gd name="connsiteY245" fmla="*/ 2188534 h 2323145"/>
              <a:gd name="connsiteX246" fmla="*/ 1498838 w 11269336"/>
              <a:gd name="connsiteY246" fmla="*/ 2189213 h 2323145"/>
              <a:gd name="connsiteX247" fmla="*/ 1494279 w 11269336"/>
              <a:gd name="connsiteY247" fmla="*/ 2183112 h 2323145"/>
              <a:gd name="connsiteX248" fmla="*/ 1473714 w 11269336"/>
              <a:gd name="connsiteY248" fmla="*/ 2179625 h 2323145"/>
              <a:gd name="connsiteX249" fmla="*/ 1449503 w 11269336"/>
              <a:gd name="connsiteY249" fmla="*/ 2182633 h 2323145"/>
              <a:gd name="connsiteX250" fmla="*/ 1335495 w 11269336"/>
              <a:gd name="connsiteY250" fmla="*/ 2203940 h 2323145"/>
              <a:gd name="connsiteX251" fmla="*/ 1266687 w 11269336"/>
              <a:gd name="connsiteY251" fmla="*/ 2212688 h 2323145"/>
              <a:gd name="connsiteX252" fmla="*/ 1239614 w 11269336"/>
              <a:gd name="connsiteY252" fmla="*/ 2209727 h 2323145"/>
              <a:gd name="connsiteX253" fmla="*/ 1202436 w 11269336"/>
              <a:gd name="connsiteY253" fmla="*/ 2209817 h 2323145"/>
              <a:gd name="connsiteX254" fmla="*/ 1136097 w 11269336"/>
              <a:gd name="connsiteY254" fmla="*/ 2205112 h 2323145"/>
              <a:gd name="connsiteX255" fmla="*/ 1048229 w 11269336"/>
              <a:gd name="connsiteY255" fmla="*/ 2207249 h 2323145"/>
              <a:gd name="connsiteX256" fmla="*/ 988232 w 11269336"/>
              <a:gd name="connsiteY256" fmla="*/ 2235635 h 2323145"/>
              <a:gd name="connsiteX257" fmla="*/ 981959 w 11269336"/>
              <a:gd name="connsiteY257" fmla="*/ 2231607 h 2323145"/>
              <a:gd name="connsiteX258" fmla="*/ 938600 w 11269336"/>
              <a:gd name="connsiteY258" fmla="*/ 2238113 h 2323145"/>
              <a:gd name="connsiteX259" fmla="*/ 791788 w 11269336"/>
              <a:gd name="connsiteY259" fmla="*/ 2293224 h 2323145"/>
              <a:gd name="connsiteX260" fmla="*/ 706914 w 11269336"/>
              <a:gd name="connsiteY260" fmla="*/ 2305046 h 2323145"/>
              <a:gd name="connsiteX261" fmla="*/ 675971 w 11269336"/>
              <a:gd name="connsiteY261" fmla="*/ 2304030 h 2323145"/>
              <a:gd name="connsiteX262" fmla="*/ 624180 w 11269336"/>
              <a:gd name="connsiteY262" fmla="*/ 2302650 h 2323145"/>
              <a:gd name="connsiteX263" fmla="*/ 583453 w 11269336"/>
              <a:gd name="connsiteY263" fmla="*/ 2288788 h 2323145"/>
              <a:gd name="connsiteX264" fmla="*/ 540946 w 11269336"/>
              <a:gd name="connsiteY264" fmla="*/ 2292721 h 2323145"/>
              <a:gd name="connsiteX265" fmla="*/ 533680 w 11269336"/>
              <a:gd name="connsiteY265" fmla="*/ 2310233 h 2323145"/>
              <a:gd name="connsiteX266" fmla="*/ 487366 w 11269336"/>
              <a:gd name="connsiteY266" fmla="*/ 2309053 h 2323145"/>
              <a:gd name="connsiteX267" fmla="*/ 416820 w 11269336"/>
              <a:gd name="connsiteY267" fmla="*/ 2305443 h 2323145"/>
              <a:gd name="connsiteX268" fmla="*/ 376805 w 11269336"/>
              <a:gd name="connsiteY268" fmla="*/ 2307647 h 2323145"/>
              <a:gd name="connsiteX269" fmla="*/ 266777 w 11269336"/>
              <a:gd name="connsiteY269" fmla="*/ 2309012 h 2323145"/>
              <a:gd name="connsiteX270" fmla="*/ 156013 w 11269336"/>
              <a:gd name="connsiteY270" fmla="*/ 2306832 h 2323145"/>
              <a:gd name="connsiteX271" fmla="*/ 87258 w 11269336"/>
              <a:gd name="connsiteY271" fmla="*/ 2285511 h 2323145"/>
              <a:gd name="connsiteX272" fmla="*/ 23798 w 11269336"/>
              <a:gd name="connsiteY272" fmla="*/ 2281822 h 2323145"/>
              <a:gd name="connsiteX273" fmla="*/ 0 w 11269336"/>
              <a:gd name="connsiteY273" fmla="*/ 2285369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092476 w 11269336"/>
              <a:gd name="connsiteY140" fmla="*/ 2100737 h 2323145"/>
              <a:gd name="connsiteX141" fmla="*/ 5060738 w 11269336"/>
              <a:gd name="connsiteY141" fmla="*/ 2083274 h 2323145"/>
              <a:gd name="connsiteX142" fmla="*/ 4860988 w 11269336"/>
              <a:gd name="connsiteY142" fmla="*/ 2135698 h 2323145"/>
              <a:gd name="connsiteX143" fmla="*/ 4807902 w 11269336"/>
              <a:gd name="connsiteY143" fmla="*/ 2138894 h 2323145"/>
              <a:gd name="connsiteX144" fmla="*/ 4765388 w 11269336"/>
              <a:gd name="connsiteY144" fmla="*/ 2162525 h 2323145"/>
              <a:gd name="connsiteX145" fmla="*/ 4745033 w 11269336"/>
              <a:gd name="connsiteY145" fmla="*/ 2158859 h 2323145"/>
              <a:gd name="connsiteX146" fmla="*/ 4741475 w 11269336"/>
              <a:gd name="connsiteY146" fmla="*/ 2157998 h 2323145"/>
              <a:gd name="connsiteX147" fmla="*/ 4728247 w 11269336"/>
              <a:gd name="connsiteY147" fmla="*/ 2159526 h 2323145"/>
              <a:gd name="connsiteX148" fmla="*/ 4723263 w 11269336"/>
              <a:gd name="connsiteY148" fmla="*/ 2153742 h 2323145"/>
              <a:gd name="connsiteX149" fmla="*/ 4702453 w 11269336"/>
              <a:gd name="connsiteY149" fmla="*/ 2151586 h 2323145"/>
              <a:gd name="connsiteX150" fmla="*/ 4678455 w 11269336"/>
              <a:gd name="connsiteY150" fmla="*/ 2156131 h 2323145"/>
              <a:gd name="connsiteX151" fmla="*/ 4593061 w 11269336"/>
              <a:gd name="connsiteY151" fmla="*/ 2171597 h 2323145"/>
              <a:gd name="connsiteX152" fmla="*/ 4579902 w 11269336"/>
              <a:gd name="connsiteY152" fmla="*/ 2177927 h 2323145"/>
              <a:gd name="connsiteX153" fmla="*/ 4533444 w 11269336"/>
              <a:gd name="connsiteY153" fmla="*/ 2181200 h 2323145"/>
              <a:gd name="connsiteX154" fmla="*/ 4492832 w 11269336"/>
              <a:gd name="connsiteY154" fmla="*/ 2188033 h 2323145"/>
              <a:gd name="connsiteX155" fmla="*/ 4467257 w 11269336"/>
              <a:gd name="connsiteY155" fmla="*/ 2196121 h 2323145"/>
              <a:gd name="connsiteX156" fmla="*/ 4459937 w 11269336"/>
              <a:gd name="connsiteY156" fmla="*/ 2195182 h 2323145"/>
              <a:gd name="connsiteX157" fmla="*/ 4433312 w 11269336"/>
              <a:gd name="connsiteY157" fmla="*/ 2199004 h 2323145"/>
              <a:gd name="connsiteX158" fmla="*/ 4420601 w 11269336"/>
              <a:gd name="connsiteY158" fmla="*/ 2205158 h 2323145"/>
              <a:gd name="connsiteX159" fmla="*/ 4405765 w 11269336"/>
              <a:gd name="connsiteY159" fmla="*/ 2199902 h 2323145"/>
              <a:gd name="connsiteX160" fmla="*/ 4401354 w 11269336"/>
              <a:gd name="connsiteY160" fmla="*/ 2194745 h 2323145"/>
              <a:gd name="connsiteX161" fmla="*/ 4383151 w 11269336"/>
              <a:gd name="connsiteY161" fmla="*/ 2201140 h 2323145"/>
              <a:gd name="connsiteX162" fmla="*/ 4366646 w 11269336"/>
              <a:gd name="connsiteY162" fmla="*/ 2198564 h 2323145"/>
              <a:gd name="connsiteX163" fmla="*/ 4354009 w 11269336"/>
              <a:gd name="connsiteY163" fmla="*/ 2204984 h 2323145"/>
              <a:gd name="connsiteX164" fmla="*/ 4348284 w 11269336"/>
              <a:gd name="connsiteY164" fmla="*/ 2205270 h 2323145"/>
              <a:gd name="connsiteX165" fmla="*/ 4333906 w 11269336"/>
              <a:gd name="connsiteY165" fmla="*/ 2205251 h 2323145"/>
              <a:gd name="connsiteX166" fmla="*/ 4308819 w 11269336"/>
              <a:gd name="connsiteY166" fmla="*/ 2203822 h 2323145"/>
              <a:gd name="connsiteX167" fmla="*/ 4301210 w 11269336"/>
              <a:gd name="connsiteY167" fmla="*/ 2204456 h 2323145"/>
              <a:gd name="connsiteX168" fmla="*/ 4283095 w 11269336"/>
              <a:gd name="connsiteY168" fmla="*/ 2198177 h 2323145"/>
              <a:gd name="connsiteX169" fmla="*/ 4250119 w 11269336"/>
              <a:gd name="connsiteY169" fmla="*/ 2196342 h 2323145"/>
              <a:gd name="connsiteX170" fmla="*/ 4189203 w 11269336"/>
              <a:gd name="connsiteY170" fmla="*/ 2178994 h 2323145"/>
              <a:gd name="connsiteX171" fmla="*/ 4154035 w 11269336"/>
              <a:gd name="connsiteY171" fmla="*/ 2171950 h 2323145"/>
              <a:gd name="connsiteX172" fmla="*/ 4129569 w 11269336"/>
              <a:gd name="connsiteY172" fmla="*/ 2163850 h 2323145"/>
              <a:gd name="connsiteX173" fmla="*/ 4061250 w 11269336"/>
              <a:gd name="connsiteY173" fmla="*/ 2159236 h 2323145"/>
              <a:gd name="connsiteX174" fmla="*/ 3945480 w 11269336"/>
              <a:gd name="connsiteY174" fmla="*/ 2158279 h 2323145"/>
              <a:gd name="connsiteX175" fmla="*/ 3921468 w 11269336"/>
              <a:gd name="connsiteY175" fmla="*/ 2156588 h 2323145"/>
              <a:gd name="connsiteX176" fmla="*/ 3903348 w 11269336"/>
              <a:gd name="connsiteY176" fmla="*/ 2149220 h 2323145"/>
              <a:gd name="connsiteX177" fmla="*/ 3901342 w 11269336"/>
              <a:gd name="connsiteY177" fmla="*/ 2142355 h 2323145"/>
              <a:gd name="connsiteX178" fmla="*/ 3888539 w 11269336"/>
              <a:gd name="connsiteY178" fmla="*/ 2140476 h 2323145"/>
              <a:gd name="connsiteX179" fmla="*/ 3885662 w 11269336"/>
              <a:gd name="connsiteY179" fmla="*/ 2138740 h 2323145"/>
              <a:gd name="connsiteX180" fmla="*/ 3868627 w 11269336"/>
              <a:gd name="connsiteY180" fmla="*/ 2130023 h 2323145"/>
              <a:gd name="connsiteX181" fmla="*/ 3819177 w 11269336"/>
              <a:gd name="connsiteY181" fmla="*/ 2142111 h 2323145"/>
              <a:gd name="connsiteX182" fmla="*/ 3769100 w 11269336"/>
              <a:gd name="connsiteY182" fmla="*/ 2131731 h 2323145"/>
              <a:gd name="connsiteX183" fmla="*/ 3562752 w 11269336"/>
              <a:gd name="connsiteY183" fmla="*/ 2131785 h 2323145"/>
              <a:gd name="connsiteX184" fmla="*/ 3541402 w 11269336"/>
              <a:gd name="connsiteY184" fmla="*/ 2106821 h 2323145"/>
              <a:gd name="connsiteX185" fmla="*/ 3460591 w 11269336"/>
              <a:gd name="connsiteY185" fmla="*/ 2097951 h 2323145"/>
              <a:gd name="connsiteX186" fmla="*/ 3320348 w 11269336"/>
              <a:gd name="connsiteY186" fmla="*/ 2130191 h 2323145"/>
              <a:gd name="connsiteX187" fmla="*/ 3170922 w 11269336"/>
              <a:gd name="connsiteY187" fmla="*/ 2115957 h 2323145"/>
              <a:gd name="connsiteX188" fmla="*/ 3156256 w 11269336"/>
              <a:gd name="connsiteY188" fmla="*/ 2124773 h 2323145"/>
              <a:gd name="connsiteX189" fmla="*/ 3140298 w 11269336"/>
              <a:gd name="connsiteY189" fmla="*/ 2129182 h 2323145"/>
              <a:gd name="connsiteX190" fmla="*/ 3138514 w 11269336"/>
              <a:gd name="connsiteY190" fmla="*/ 2128069 h 2323145"/>
              <a:gd name="connsiteX191" fmla="*/ 3120467 w 11269336"/>
              <a:gd name="connsiteY191" fmla="*/ 2128281 h 2323145"/>
              <a:gd name="connsiteX192" fmla="*/ 3116175 w 11269336"/>
              <a:gd name="connsiteY192" fmla="*/ 2131633 h 2323145"/>
              <a:gd name="connsiteX193" fmla="*/ 3103685 w 11269336"/>
              <a:gd name="connsiteY193" fmla="*/ 2132814 h 2323145"/>
              <a:gd name="connsiteX194" fmla="*/ 3078794 w 11269336"/>
              <a:gd name="connsiteY194" fmla="*/ 2137935 h 2323145"/>
              <a:gd name="connsiteX195" fmla="*/ 3074407 w 11269336"/>
              <a:gd name="connsiteY195" fmla="*/ 2136274 h 2323145"/>
              <a:gd name="connsiteX196" fmla="*/ 3037285 w 11269336"/>
              <a:gd name="connsiteY196" fmla="*/ 2139919 h 2323145"/>
              <a:gd name="connsiteX197" fmla="*/ 3036901 w 11269336"/>
              <a:gd name="connsiteY197" fmla="*/ 2138726 h 2323145"/>
              <a:gd name="connsiteX198" fmla="*/ 3026996 w 11269336"/>
              <a:gd name="connsiteY198" fmla="*/ 2134322 h 2323145"/>
              <a:gd name="connsiteX199" fmla="*/ 3007772 w 11269336"/>
              <a:gd name="connsiteY199" fmla="*/ 2128742 h 2323145"/>
              <a:gd name="connsiteX200" fmla="*/ 2965030 w 11269336"/>
              <a:gd name="connsiteY200" fmla="*/ 2100494 h 2323145"/>
              <a:gd name="connsiteX201" fmla="*/ 2926342 w 11269336"/>
              <a:gd name="connsiteY201" fmla="*/ 2104155 h 2323145"/>
              <a:gd name="connsiteX202" fmla="*/ 2918608 w 11269336"/>
              <a:gd name="connsiteY202" fmla="*/ 2104215 h 2323145"/>
              <a:gd name="connsiteX203" fmla="*/ 2918475 w 11269336"/>
              <a:gd name="connsiteY203" fmla="*/ 2103937 h 2323145"/>
              <a:gd name="connsiteX204" fmla="*/ 2910360 w 11269336"/>
              <a:gd name="connsiteY204" fmla="*/ 2103444 h 2323145"/>
              <a:gd name="connsiteX205" fmla="*/ 2904507 w 11269336"/>
              <a:gd name="connsiteY205" fmla="*/ 2104326 h 2323145"/>
              <a:gd name="connsiteX206" fmla="*/ 2889503 w 11269336"/>
              <a:gd name="connsiteY206" fmla="*/ 2104443 h 2323145"/>
              <a:gd name="connsiteX207" fmla="*/ 2884480 w 11269336"/>
              <a:gd name="connsiteY207" fmla="*/ 2102626 h 2323145"/>
              <a:gd name="connsiteX208" fmla="*/ 2882689 w 11269336"/>
              <a:gd name="connsiteY208" fmla="*/ 2099228 h 2323145"/>
              <a:gd name="connsiteX209" fmla="*/ 2881291 w 11269336"/>
              <a:gd name="connsiteY209" fmla="*/ 2099618 h 2323145"/>
              <a:gd name="connsiteX210" fmla="*/ 2853979 w 11269336"/>
              <a:gd name="connsiteY210" fmla="*/ 2090388 h 2323145"/>
              <a:gd name="connsiteX211" fmla="*/ 2791790 w 11269336"/>
              <a:gd name="connsiteY211" fmla="*/ 2080332 h 2323145"/>
              <a:gd name="connsiteX212" fmla="*/ 2755844 w 11269336"/>
              <a:gd name="connsiteY212" fmla="*/ 2078874 h 2323145"/>
              <a:gd name="connsiteX213" fmla="*/ 2657742 w 11269336"/>
              <a:gd name="connsiteY213" fmla="*/ 2070179 h 2323145"/>
              <a:gd name="connsiteX214" fmla="*/ 2559549 w 11269336"/>
              <a:gd name="connsiteY214" fmla="*/ 2057873 h 2323145"/>
              <a:gd name="connsiteX215" fmla="*/ 2512054 w 11269336"/>
              <a:gd name="connsiteY215" fmla="*/ 2031671 h 2323145"/>
              <a:gd name="connsiteX216" fmla="*/ 2506437 w 11269336"/>
              <a:gd name="connsiteY216" fmla="*/ 2030918 h 2323145"/>
              <a:gd name="connsiteX217" fmla="*/ 2491752 w 11269336"/>
              <a:gd name="connsiteY217" fmla="*/ 2033906 h 2323145"/>
              <a:gd name="connsiteX218" fmla="*/ 2486338 w 11269336"/>
              <a:gd name="connsiteY218" fmla="*/ 2035862 h 2323145"/>
              <a:gd name="connsiteX219" fmla="*/ 2478186 w 11269336"/>
              <a:gd name="connsiteY219" fmla="*/ 2036953 h 2323145"/>
              <a:gd name="connsiteX220" fmla="*/ 2477950 w 11269336"/>
              <a:gd name="connsiteY220" fmla="*/ 2036715 h 2323145"/>
              <a:gd name="connsiteX221" fmla="*/ 2470381 w 11269336"/>
              <a:gd name="connsiteY221" fmla="*/ 2038256 h 2323145"/>
              <a:gd name="connsiteX222" fmla="*/ 2433781 w 11269336"/>
              <a:gd name="connsiteY222" fmla="*/ 2049140 h 2323145"/>
              <a:gd name="connsiteX223" fmla="*/ 2381172 w 11269336"/>
              <a:gd name="connsiteY223" fmla="*/ 2030645 h 2323145"/>
              <a:gd name="connsiteX224" fmla="*/ 2360198 w 11269336"/>
              <a:gd name="connsiteY224" fmla="*/ 2029059 h 2323145"/>
              <a:gd name="connsiteX225" fmla="*/ 2348815 w 11269336"/>
              <a:gd name="connsiteY225" fmla="*/ 2026798 h 2323145"/>
              <a:gd name="connsiteX226" fmla="*/ 2347988 w 11269336"/>
              <a:gd name="connsiteY226" fmla="*/ 2025745 h 2323145"/>
              <a:gd name="connsiteX227" fmla="*/ 2312920 w 11269336"/>
              <a:gd name="connsiteY227" fmla="*/ 2036311 h 2323145"/>
              <a:gd name="connsiteX228" fmla="*/ 2307986 w 11269336"/>
              <a:gd name="connsiteY228" fmla="*/ 2035583 h 2323145"/>
              <a:gd name="connsiteX229" fmla="*/ 2285481 w 11269336"/>
              <a:gd name="connsiteY229" fmla="*/ 2045197 h 2323145"/>
              <a:gd name="connsiteX230" fmla="*/ 2273666 w 11269336"/>
              <a:gd name="connsiteY230" fmla="*/ 2048710 h 2323145"/>
              <a:gd name="connsiteX231" fmla="*/ 2270719 w 11269336"/>
              <a:gd name="connsiteY231" fmla="*/ 2052702 h 2323145"/>
              <a:gd name="connsiteX232" fmla="*/ 2253080 w 11269336"/>
              <a:gd name="connsiteY232" fmla="*/ 2056363 h 2323145"/>
              <a:gd name="connsiteX233" fmla="*/ 2250906 w 11269336"/>
              <a:gd name="connsiteY233" fmla="*/ 2055654 h 2323145"/>
              <a:gd name="connsiteX234" fmla="*/ 2236905 w 11269336"/>
              <a:gd name="connsiteY234" fmla="*/ 2062882 h 2323145"/>
              <a:gd name="connsiteX235" fmla="*/ 2225830 w 11269336"/>
              <a:gd name="connsiteY235" fmla="*/ 2074027 h 2323145"/>
              <a:gd name="connsiteX236" fmla="*/ 2073776 w 11269336"/>
              <a:gd name="connsiteY236" fmla="*/ 2089244 h 2323145"/>
              <a:gd name="connsiteX237" fmla="*/ 1948256 w 11269336"/>
              <a:gd name="connsiteY237" fmla="*/ 2146616 h 2323145"/>
              <a:gd name="connsiteX238" fmla="*/ 1865582 w 11269336"/>
              <a:gd name="connsiteY238" fmla="*/ 2153738 h 2323145"/>
              <a:gd name="connsiteX239" fmla="*/ 1835210 w 11269336"/>
              <a:gd name="connsiteY239" fmla="*/ 2134244 h 2323145"/>
              <a:gd name="connsiteX240" fmla="*/ 1632661 w 11269336"/>
              <a:gd name="connsiteY240" fmla="*/ 2173882 h 2323145"/>
              <a:gd name="connsiteX241" fmla="*/ 1579590 w 11269336"/>
              <a:gd name="connsiteY241" fmla="*/ 2173680 h 2323145"/>
              <a:gd name="connsiteX242" fmla="*/ 1535601 w 11269336"/>
              <a:gd name="connsiteY242" fmla="*/ 2194590 h 2323145"/>
              <a:gd name="connsiteX243" fmla="*/ 1515594 w 11269336"/>
              <a:gd name="connsiteY243" fmla="*/ 2189622 h 2323145"/>
              <a:gd name="connsiteX244" fmla="*/ 1512113 w 11269336"/>
              <a:gd name="connsiteY244" fmla="*/ 2188534 h 2323145"/>
              <a:gd name="connsiteX245" fmla="*/ 1498838 w 11269336"/>
              <a:gd name="connsiteY245" fmla="*/ 2189213 h 2323145"/>
              <a:gd name="connsiteX246" fmla="*/ 1494279 w 11269336"/>
              <a:gd name="connsiteY246" fmla="*/ 2183112 h 2323145"/>
              <a:gd name="connsiteX247" fmla="*/ 1473714 w 11269336"/>
              <a:gd name="connsiteY247" fmla="*/ 2179625 h 2323145"/>
              <a:gd name="connsiteX248" fmla="*/ 1449503 w 11269336"/>
              <a:gd name="connsiteY248" fmla="*/ 2182633 h 2323145"/>
              <a:gd name="connsiteX249" fmla="*/ 1335495 w 11269336"/>
              <a:gd name="connsiteY249" fmla="*/ 2203940 h 2323145"/>
              <a:gd name="connsiteX250" fmla="*/ 1266687 w 11269336"/>
              <a:gd name="connsiteY250" fmla="*/ 2212688 h 2323145"/>
              <a:gd name="connsiteX251" fmla="*/ 1239614 w 11269336"/>
              <a:gd name="connsiteY251" fmla="*/ 2209727 h 2323145"/>
              <a:gd name="connsiteX252" fmla="*/ 1202436 w 11269336"/>
              <a:gd name="connsiteY252" fmla="*/ 2209817 h 2323145"/>
              <a:gd name="connsiteX253" fmla="*/ 1136097 w 11269336"/>
              <a:gd name="connsiteY253" fmla="*/ 2205112 h 2323145"/>
              <a:gd name="connsiteX254" fmla="*/ 1048229 w 11269336"/>
              <a:gd name="connsiteY254" fmla="*/ 2207249 h 2323145"/>
              <a:gd name="connsiteX255" fmla="*/ 988232 w 11269336"/>
              <a:gd name="connsiteY255" fmla="*/ 2235635 h 2323145"/>
              <a:gd name="connsiteX256" fmla="*/ 981959 w 11269336"/>
              <a:gd name="connsiteY256" fmla="*/ 2231607 h 2323145"/>
              <a:gd name="connsiteX257" fmla="*/ 938600 w 11269336"/>
              <a:gd name="connsiteY257" fmla="*/ 2238113 h 2323145"/>
              <a:gd name="connsiteX258" fmla="*/ 791788 w 11269336"/>
              <a:gd name="connsiteY258" fmla="*/ 2293224 h 2323145"/>
              <a:gd name="connsiteX259" fmla="*/ 706914 w 11269336"/>
              <a:gd name="connsiteY259" fmla="*/ 2305046 h 2323145"/>
              <a:gd name="connsiteX260" fmla="*/ 675971 w 11269336"/>
              <a:gd name="connsiteY260" fmla="*/ 2304030 h 2323145"/>
              <a:gd name="connsiteX261" fmla="*/ 624180 w 11269336"/>
              <a:gd name="connsiteY261" fmla="*/ 2302650 h 2323145"/>
              <a:gd name="connsiteX262" fmla="*/ 583453 w 11269336"/>
              <a:gd name="connsiteY262" fmla="*/ 2288788 h 2323145"/>
              <a:gd name="connsiteX263" fmla="*/ 540946 w 11269336"/>
              <a:gd name="connsiteY263" fmla="*/ 2292721 h 2323145"/>
              <a:gd name="connsiteX264" fmla="*/ 533680 w 11269336"/>
              <a:gd name="connsiteY264" fmla="*/ 2310233 h 2323145"/>
              <a:gd name="connsiteX265" fmla="*/ 487366 w 11269336"/>
              <a:gd name="connsiteY265" fmla="*/ 2309053 h 2323145"/>
              <a:gd name="connsiteX266" fmla="*/ 416820 w 11269336"/>
              <a:gd name="connsiteY266" fmla="*/ 2305443 h 2323145"/>
              <a:gd name="connsiteX267" fmla="*/ 376805 w 11269336"/>
              <a:gd name="connsiteY267" fmla="*/ 2307647 h 2323145"/>
              <a:gd name="connsiteX268" fmla="*/ 266777 w 11269336"/>
              <a:gd name="connsiteY268" fmla="*/ 2309012 h 2323145"/>
              <a:gd name="connsiteX269" fmla="*/ 156013 w 11269336"/>
              <a:gd name="connsiteY269" fmla="*/ 2306832 h 2323145"/>
              <a:gd name="connsiteX270" fmla="*/ 87258 w 11269336"/>
              <a:gd name="connsiteY270" fmla="*/ 2285511 h 2323145"/>
              <a:gd name="connsiteX271" fmla="*/ 23798 w 11269336"/>
              <a:gd name="connsiteY271" fmla="*/ 2281822 h 2323145"/>
              <a:gd name="connsiteX272" fmla="*/ 0 w 11269336"/>
              <a:gd name="connsiteY272" fmla="*/ 2285369 h 2323145"/>
              <a:gd name="connsiteX273" fmla="*/ 0 w 11269336"/>
              <a:gd name="connsiteY27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092476 w 11269336"/>
              <a:gd name="connsiteY139" fmla="*/ 2100737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988232 w 11269336"/>
              <a:gd name="connsiteY252" fmla="*/ 2235635 h 2323145"/>
              <a:gd name="connsiteX253" fmla="*/ 981959 w 11269336"/>
              <a:gd name="connsiteY253" fmla="*/ 2231607 h 2323145"/>
              <a:gd name="connsiteX254" fmla="*/ 938600 w 11269336"/>
              <a:gd name="connsiteY254" fmla="*/ 2238113 h 2323145"/>
              <a:gd name="connsiteX255" fmla="*/ 791788 w 11269336"/>
              <a:gd name="connsiteY255" fmla="*/ 2293224 h 2323145"/>
              <a:gd name="connsiteX256" fmla="*/ 706914 w 11269336"/>
              <a:gd name="connsiteY256" fmla="*/ 2305046 h 2323145"/>
              <a:gd name="connsiteX257" fmla="*/ 675971 w 11269336"/>
              <a:gd name="connsiteY257" fmla="*/ 2304030 h 2323145"/>
              <a:gd name="connsiteX258" fmla="*/ 624180 w 11269336"/>
              <a:gd name="connsiteY258" fmla="*/ 2302650 h 2323145"/>
              <a:gd name="connsiteX259" fmla="*/ 583453 w 11269336"/>
              <a:gd name="connsiteY259" fmla="*/ 2288788 h 2323145"/>
              <a:gd name="connsiteX260" fmla="*/ 540946 w 11269336"/>
              <a:gd name="connsiteY260" fmla="*/ 2292721 h 2323145"/>
              <a:gd name="connsiteX261" fmla="*/ 533680 w 11269336"/>
              <a:gd name="connsiteY261" fmla="*/ 2310233 h 2323145"/>
              <a:gd name="connsiteX262" fmla="*/ 487366 w 11269336"/>
              <a:gd name="connsiteY262" fmla="*/ 2309053 h 2323145"/>
              <a:gd name="connsiteX263" fmla="*/ 416820 w 11269336"/>
              <a:gd name="connsiteY263" fmla="*/ 2305443 h 2323145"/>
              <a:gd name="connsiteX264" fmla="*/ 376805 w 11269336"/>
              <a:gd name="connsiteY264" fmla="*/ 2307647 h 2323145"/>
              <a:gd name="connsiteX265" fmla="*/ 266777 w 11269336"/>
              <a:gd name="connsiteY265" fmla="*/ 2309012 h 2323145"/>
              <a:gd name="connsiteX266" fmla="*/ 156013 w 11269336"/>
              <a:gd name="connsiteY266" fmla="*/ 2306832 h 2323145"/>
              <a:gd name="connsiteX267" fmla="*/ 87258 w 11269336"/>
              <a:gd name="connsiteY267" fmla="*/ 2285511 h 2323145"/>
              <a:gd name="connsiteX268" fmla="*/ 23798 w 11269336"/>
              <a:gd name="connsiteY268" fmla="*/ 2281822 h 2323145"/>
              <a:gd name="connsiteX269" fmla="*/ 0 w 11269336"/>
              <a:gd name="connsiteY269" fmla="*/ 2285369 h 2323145"/>
              <a:gd name="connsiteX270" fmla="*/ 0 w 11269336"/>
              <a:gd name="connsiteY27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266687 w 11269336"/>
              <a:gd name="connsiteY247" fmla="*/ 2212688 h 2323145"/>
              <a:gd name="connsiteX248" fmla="*/ 1239614 w 11269336"/>
              <a:gd name="connsiteY248" fmla="*/ 2209727 h 2323145"/>
              <a:gd name="connsiteX249" fmla="*/ 1202436 w 11269336"/>
              <a:gd name="connsiteY249" fmla="*/ 2209817 h 2323145"/>
              <a:gd name="connsiteX250" fmla="*/ 1136097 w 11269336"/>
              <a:gd name="connsiteY250" fmla="*/ 2205112 h 2323145"/>
              <a:gd name="connsiteX251" fmla="*/ 988232 w 11269336"/>
              <a:gd name="connsiteY251" fmla="*/ 2235635 h 2323145"/>
              <a:gd name="connsiteX252" fmla="*/ 981959 w 11269336"/>
              <a:gd name="connsiteY252" fmla="*/ 2231607 h 2323145"/>
              <a:gd name="connsiteX253" fmla="*/ 938600 w 11269336"/>
              <a:gd name="connsiteY253" fmla="*/ 2238113 h 2323145"/>
              <a:gd name="connsiteX254" fmla="*/ 791788 w 11269336"/>
              <a:gd name="connsiteY254" fmla="*/ 2293224 h 2323145"/>
              <a:gd name="connsiteX255" fmla="*/ 706914 w 11269336"/>
              <a:gd name="connsiteY255" fmla="*/ 2305046 h 2323145"/>
              <a:gd name="connsiteX256" fmla="*/ 675971 w 11269336"/>
              <a:gd name="connsiteY256" fmla="*/ 2304030 h 2323145"/>
              <a:gd name="connsiteX257" fmla="*/ 624180 w 11269336"/>
              <a:gd name="connsiteY257" fmla="*/ 2302650 h 2323145"/>
              <a:gd name="connsiteX258" fmla="*/ 583453 w 11269336"/>
              <a:gd name="connsiteY258" fmla="*/ 2288788 h 2323145"/>
              <a:gd name="connsiteX259" fmla="*/ 540946 w 11269336"/>
              <a:gd name="connsiteY259" fmla="*/ 2292721 h 2323145"/>
              <a:gd name="connsiteX260" fmla="*/ 533680 w 11269336"/>
              <a:gd name="connsiteY260" fmla="*/ 2310233 h 2323145"/>
              <a:gd name="connsiteX261" fmla="*/ 487366 w 11269336"/>
              <a:gd name="connsiteY261" fmla="*/ 2309053 h 2323145"/>
              <a:gd name="connsiteX262" fmla="*/ 416820 w 11269336"/>
              <a:gd name="connsiteY262" fmla="*/ 2305443 h 2323145"/>
              <a:gd name="connsiteX263" fmla="*/ 376805 w 11269336"/>
              <a:gd name="connsiteY263" fmla="*/ 2307647 h 2323145"/>
              <a:gd name="connsiteX264" fmla="*/ 266777 w 11269336"/>
              <a:gd name="connsiteY264" fmla="*/ 2309012 h 2323145"/>
              <a:gd name="connsiteX265" fmla="*/ 156013 w 11269336"/>
              <a:gd name="connsiteY265" fmla="*/ 2306832 h 2323145"/>
              <a:gd name="connsiteX266" fmla="*/ 87258 w 11269336"/>
              <a:gd name="connsiteY266" fmla="*/ 2285511 h 2323145"/>
              <a:gd name="connsiteX267" fmla="*/ 23798 w 11269336"/>
              <a:gd name="connsiteY267" fmla="*/ 2281822 h 2323145"/>
              <a:gd name="connsiteX268" fmla="*/ 0 w 11269336"/>
              <a:gd name="connsiteY268" fmla="*/ 2285369 h 2323145"/>
              <a:gd name="connsiteX269" fmla="*/ 0 w 11269336"/>
              <a:gd name="connsiteY26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197391 w 11269336"/>
              <a:gd name="connsiteY54" fmla="*/ 1107746 h 2323145"/>
              <a:gd name="connsiteX55" fmla="*/ 8081474 w 11269336"/>
              <a:gd name="connsiteY55" fmla="*/ 1130125 h 2323145"/>
              <a:gd name="connsiteX56" fmla="*/ 8053585 w 11269336"/>
              <a:gd name="connsiteY56" fmla="*/ 1129169 h 2323145"/>
              <a:gd name="connsiteX57" fmla="*/ 8038422 w 11269336"/>
              <a:gd name="connsiteY57" fmla="*/ 1119092 h 2323145"/>
              <a:gd name="connsiteX58" fmla="*/ 8029450 w 11269336"/>
              <a:gd name="connsiteY58" fmla="*/ 1125592 h 2323145"/>
              <a:gd name="connsiteX59" fmla="*/ 7959552 w 11269336"/>
              <a:gd name="connsiteY59" fmla="*/ 1140188 h 2323145"/>
              <a:gd name="connsiteX60" fmla="*/ 7914188 w 11269336"/>
              <a:gd name="connsiteY60" fmla="*/ 1150862 h 2323145"/>
              <a:gd name="connsiteX61" fmla="*/ 7914918 w 11269336"/>
              <a:gd name="connsiteY61" fmla="*/ 1168758 h 2323145"/>
              <a:gd name="connsiteX62" fmla="*/ 7875510 w 11269336"/>
              <a:gd name="connsiteY62" fmla="*/ 1183153 h 2323145"/>
              <a:gd name="connsiteX63" fmla="*/ 7829932 w 11269336"/>
              <a:gd name="connsiteY63" fmla="*/ 1180782 h 2323145"/>
              <a:gd name="connsiteX64" fmla="*/ 7779182 w 11269336"/>
              <a:gd name="connsiteY64" fmla="*/ 1192665 h 2323145"/>
              <a:gd name="connsiteX65" fmla="*/ 7748774 w 11269336"/>
              <a:gd name="connsiteY65" fmla="*/ 1199586 h 2323145"/>
              <a:gd name="connsiteX66" fmla="*/ 7671846 w 11269336"/>
              <a:gd name="connsiteY66" fmla="*/ 1231966 h 2323145"/>
              <a:gd name="connsiteX67" fmla="*/ 7554146 w 11269336"/>
              <a:gd name="connsiteY67" fmla="*/ 1319748 h 2323145"/>
              <a:gd name="connsiteX68" fmla="*/ 7515052 w 11269336"/>
              <a:gd name="connsiteY68" fmla="*/ 1336718 h 2323145"/>
              <a:gd name="connsiteX69" fmla="*/ 7507193 w 11269336"/>
              <a:gd name="connsiteY69" fmla="*/ 1334617 h 2323145"/>
              <a:gd name="connsiteX70" fmla="*/ 7461694 w 11269336"/>
              <a:gd name="connsiteY70" fmla="*/ 1375866 h 2323145"/>
              <a:gd name="connsiteX71" fmla="*/ 7377571 w 11269336"/>
              <a:gd name="connsiteY71" fmla="*/ 1400128 h 2323145"/>
              <a:gd name="connsiteX72" fmla="*/ 7311261 w 11269336"/>
              <a:gd name="connsiteY72" fmla="*/ 1412652 h 2323145"/>
              <a:gd name="connsiteX73" fmla="*/ 7275307 w 11269336"/>
              <a:gd name="connsiteY73" fmla="*/ 1422171 h 2323145"/>
              <a:gd name="connsiteX74" fmla="*/ 7247783 w 11269336"/>
              <a:gd name="connsiteY74" fmla="*/ 1426330 h 2323145"/>
              <a:gd name="connsiteX75" fmla="*/ 7185047 w 11269336"/>
              <a:gd name="connsiteY75" fmla="*/ 1451812 h 2323145"/>
              <a:gd name="connsiteX76" fmla="*/ 7084117 w 11269336"/>
              <a:gd name="connsiteY76" fmla="*/ 1500281 h 2323145"/>
              <a:gd name="connsiteX77" fmla="*/ 7062011 w 11269336"/>
              <a:gd name="connsiteY77" fmla="*/ 1509183 h 2323145"/>
              <a:gd name="connsiteX78" fmla="*/ 7040555 w 11269336"/>
              <a:gd name="connsiteY78" fmla="*/ 1511207 h 2323145"/>
              <a:gd name="connsiteX79" fmla="*/ 7033438 w 11269336"/>
              <a:gd name="connsiteY79" fmla="*/ 1506772 h 2323145"/>
              <a:gd name="connsiteX80" fmla="*/ 7020886 w 11269336"/>
              <a:gd name="connsiteY80" fmla="*/ 1510764 h 2323145"/>
              <a:gd name="connsiteX81" fmla="*/ 7017033 w 11269336"/>
              <a:gd name="connsiteY81" fmla="*/ 1510650 h 2323145"/>
              <a:gd name="connsiteX82" fmla="*/ 6995460 w 11269336"/>
              <a:gd name="connsiteY82" fmla="*/ 1511173 h 2323145"/>
              <a:gd name="connsiteX83" fmla="*/ 6962144 w 11269336"/>
              <a:gd name="connsiteY83" fmla="*/ 1541508 h 2323145"/>
              <a:gd name="connsiteX84" fmla="*/ 6910674 w 11269336"/>
              <a:gd name="connsiteY84" fmla="*/ 1554793 h 2323145"/>
              <a:gd name="connsiteX85" fmla="*/ 6732152 w 11269336"/>
              <a:gd name="connsiteY85" fmla="*/ 1642538 h 2323145"/>
              <a:gd name="connsiteX86" fmla="*/ 6694106 w 11269336"/>
              <a:gd name="connsiteY86" fmla="*/ 1632377 h 2323145"/>
              <a:gd name="connsiteX87" fmla="*/ 6617223 w 11269336"/>
              <a:gd name="connsiteY87" fmla="*/ 1659889 h 2323145"/>
              <a:gd name="connsiteX88" fmla="*/ 6521138 w 11269336"/>
              <a:gd name="connsiteY88" fmla="*/ 1744340 h 2323145"/>
              <a:gd name="connsiteX89" fmla="*/ 6380677 w 11269336"/>
              <a:gd name="connsiteY89" fmla="*/ 1796883 h 2323145"/>
              <a:gd name="connsiteX90" fmla="*/ 6374897 w 11269336"/>
              <a:gd name="connsiteY90" fmla="*/ 1809910 h 2323145"/>
              <a:gd name="connsiteX91" fmla="*/ 6364545 w 11269336"/>
              <a:gd name="connsiteY91" fmla="*/ 1820090 h 2323145"/>
              <a:gd name="connsiteX92" fmla="*/ 6362126 w 11269336"/>
              <a:gd name="connsiteY92" fmla="*/ 1819991 h 2323145"/>
              <a:gd name="connsiteX93" fmla="*/ 6346673 w 11269336"/>
              <a:gd name="connsiteY93" fmla="*/ 1827824 h 2323145"/>
              <a:gd name="connsiteX94" fmla="*/ 6345588 w 11269336"/>
              <a:gd name="connsiteY94" fmla="*/ 1832232 h 2323145"/>
              <a:gd name="connsiteX95" fmla="*/ 6335708 w 11269336"/>
              <a:gd name="connsiteY95" fmla="*/ 1838451 h 2323145"/>
              <a:gd name="connsiteX96" fmla="*/ 6318182 w 11269336"/>
              <a:gd name="connsiteY96" fmla="*/ 1852975 h 2323145"/>
              <a:gd name="connsiteX97" fmla="*/ 6313084 w 11269336"/>
              <a:gd name="connsiteY97" fmla="*/ 1853561 h 2323145"/>
              <a:gd name="connsiteX98" fmla="*/ 6283816 w 11269336"/>
              <a:gd name="connsiteY98" fmla="*/ 1872148 h 2323145"/>
              <a:gd name="connsiteX99" fmla="*/ 6282550 w 11269336"/>
              <a:gd name="connsiteY99" fmla="*/ 1871392 h 2323145"/>
              <a:gd name="connsiteX100" fmla="*/ 6270527 w 11269336"/>
              <a:gd name="connsiteY100" fmla="*/ 1872208 h 2323145"/>
              <a:gd name="connsiteX101" fmla="*/ 6249518 w 11269336"/>
              <a:gd name="connsiteY101" fmla="*/ 1876079 h 2323145"/>
              <a:gd name="connsiteX102" fmla="*/ 6190386 w 11269336"/>
              <a:gd name="connsiteY102" fmla="*/ 1872478 h 2323145"/>
              <a:gd name="connsiteX103" fmla="*/ 6159777 w 11269336"/>
              <a:gd name="connsiteY103" fmla="*/ 1891745 h 2323145"/>
              <a:gd name="connsiteX104" fmla="*/ 6153131 w 11269336"/>
              <a:gd name="connsiteY104" fmla="*/ 1895079 h 2323145"/>
              <a:gd name="connsiteX105" fmla="*/ 6152798 w 11269336"/>
              <a:gd name="connsiteY105" fmla="*/ 1894920 h 2323145"/>
              <a:gd name="connsiteX106" fmla="*/ 6145388 w 11269336"/>
              <a:gd name="connsiteY106" fmla="*/ 1897990 h 2323145"/>
              <a:gd name="connsiteX107" fmla="*/ 6141014 w 11269336"/>
              <a:gd name="connsiteY107" fmla="*/ 1901155 h 2323145"/>
              <a:gd name="connsiteX108" fmla="*/ 6128122 w 11269336"/>
              <a:gd name="connsiteY108" fmla="*/ 1907623 h 2323145"/>
              <a:gd name="connsiteX109" fmla="*/ 6122351 w 11269336"/>
              <a:gd name="connsiteY109" fmla="*/ 1908359 h 2323145"/>
              <a:gd name="connsiteX110" fmla="*/ 6064750 w 11269336"/>
              <a:gd name="connsiteY110" fmla="*/ 1896394 h 2323145"/>
              <a:gd name="connsiteX111" fmla="*/ 5964230 w 11269336"/>
              <a:gd name="connsiteY111" fmla="*/ 1910038 h 2323145"/>
              <a:gd name="connsiteX112" fmla="*/ 5865399 w 11269336"/>
              <a:gd name="connsiteY112" fmla="*/ 1926966 h 2323145"/>
              <a:gd name="connsiteX113" fmla="*/ 5829951 w 11269336"/>
              <a:gd name="connsiteY113" fmla="*/ 1934755 h 2323145"/>
              <a:gd name="connsiteX114" fmla="*/ 5765285 w 11269336"/>
              <a:gd name="connsiteY114" fmla="*/ 1941322 h 2323145"/>
              <a:gd name="connsiteX115" fmla="*/ 5734750 w 11269336"/>
              <a:gd name="connsiteY115" fmla="*/ 1939793 h 2323145"/>
              <a:gd name="connsiteX116" fmla="*/ 5733569 w 11269336"/>
              <a:gd name="connsiteY116" fmla="*/ 1940505 h 2323145"/>
              <a:gd name="connsiteX117" fmla="*/ 5730329 w 11269336"/>
              <a:gd name="connsiteY117" fmla="*/ 1937845 h 2323145"/>
              <a:gd name="connsiteX118" fmla="*/ 5724661 w 11269336"/>
              <a:gd name="connsiteY118" fmla="*/ 1937455 h 2323145"/>
              <a:gd name="connsiteX119" fmla="*/ 5710186 w 11269336"/>
              <a:gd name="connsiteY119" fmla="*/ 1941370 h 2323145"/>
              <a:gd name="connsiteX120" fmla="*/ 5704910 w 11269336"/>
              <a:gd name="connsiteY120" fmla="*/ 1943663 h 2323145"/>
              <a:gd name="connsiteX121" fmla="*/ 5696836 w 11269336"/>
              <a:gd name="connsiteY121" fmla="*/ 1945271 h 2323145"/>
              <a:gd name="connsiteX122" fmla="*/ 5696583 w 11269336"/>
              <a:gd name="connsiteY122" fmla="*/ 1945050 h 2323145"/>
              <a:gd name="connsiteX123" fmla="*/ 5689123 w 11269336"/>
              <a:gd name="connsiteY123" fmla="*/ 1947067 h 2323145"/>
              <a:gd name="connsiteX124" fmla="*/ 5653291 w 11269336"/>
              <a:gd name="connsiteY124" fmla="*/ 1960245 h 2323145"/>
              <a:gd name="connsiteX125" fmla="*/ 5599385 w 11269336"/>
              <a:gd name="connsiteY125" fmla="*/ 1945198 h 2323145"/>
              <a:gd name="connsiteX126" fmla="*/ 5578300 w 11269336"/>
              <a:gd name="connsiteY126" fmla="*/ 1944963 h 2323145"/>
              <a:gd name="connsiteX127" fmla="*/ 5566758 w 11269336"/>
              <a:gd name="connsiteY127" fmla="*/ 1943441 h 2323145"/>
              <a:gd name="connsiteX128" fmla="*/ 5565857 w 11269336"/>
              <a:gd name="connsiteY128" fmla="*/ 1942445 h 2323145"/>
              <a:gd name="connsiteX129" fmla="*/ 5531534 w 11269336"/>
              <a:gd name="connsiteY129" fmla="*/ 1955208 h 2323145"/>
              <a:gd name="connsiteX130" fmla="*/ 5526552 w 11269336"/>
              <a:gd name="connsiteY130" fmla="*/ 1954799 h 2323145"/>
              <a:gd name="connsiteX131" fmla="*/ 5504723 w 11269336"/>
              <a:gd name="connsiteY131" fmla="*/ 1965811 h 2323145"/>
              <a:gd name="connsiteX132" fmla="*/ 5493156 w 11269336"/>
              <a:gd name="connsiteY132" fmla="*/ 1970063 h 2323145"/>
              <a:gd name="connsiteX133" fmla="*/ 5490486 w 11269336"/>
              <a:gd name="connsiteY133" fmla="*/ 1974227 h 2323145"/>
              <a:gd name="connsiteX134" fmla="*/ 5473107 w 11269336"/>
              <a:gd name="connsiteY134" fmla="*/ 1979001 h 2323145"/>
              <a:gd name="connsiteX135" fmla="*/ 5470885 w 11269336"/>
              <a:gd name="connsiteY135" fmla="*/ 1978432 h 2323145"/>
              <a:gd name="connsiteX136" fmla="*/ 5457393 w 11269336"/>
              <a:gd name="connsiteY136" fmla="*/ 1986525 h 2323145"/>
              <a:gd name="connsiteX137" fmla="*/ 5447102 w 11269336"/>
              <a:gd name="connsiteY137" fmla="*/ 1998329 h 2323145"/>
              <a:gd name="connsiteX138" fmla="*/ 5159151 w 11269336"/>
              <a:gd name="connsiteY138" fmla="*/ 2029640 h 2323145"/>
              <a:gd name="connsiteX139" fmla="*/ 5041688 w 11269336"/>
              <a:gd name="connsiteY139" fmla="*/ 2022334 h 2323145"/>
              <a:gd name="connsiteX140" fmla="*/ 4860988 w 11269336"/>
              <a:gd name="connsiteY140" fmla="*/ 2135698 h 2323145"/>
              <a:gd name="connsiteX141" fmla="*/ 4807902 w 11269336"/>
              <a:gd name="connsiteY141" fmla="*/ 2138894 h 2323145"/>
              <a:gd name="connsiteX142" fmla="*/ 4765388 w 11269336"/>
              <a:gd name="connsiteY142" fmla="*/ 2162525 h 2323145"/>
              <a:gd name="connsiteX143" fmla="*/ 4745033 w 11269336"/>
              <a:gd name="connsiteY143" fmla="*/ 2158859 h 2323145"/>
              <a:gd name="connsiteX144" fmla="*/ 4741475 w 11269336"/>
              <a:gd name="connsiteY144" fmla="*/ 2157998 h 2323145"/>
              <a:gd name="connsiteX145" fmla="*/ 4728247 w 11269336"/>
              <a:gd name="connsiteY145" fmla="*/ 2159526 h 2323145"/>
              <a:gd name="connsiteX146" fmla="*/ 4723263 w 11269336"/>
              <a:gd name="connsiteY146" fmla="*/ 2153742 h 2323145"/>
              <a:gd name="connsiteX147" fmla="*/ 4702453 w 11269336"/>
              <a:gd name="connsiteY147" fmla="*/ 2151586 h 2323145"/>
              <a:gd name="connsiteX148" fmla="*/ 4678455 w 11269336"/>
              <a:gd name="connsiteY148" fmla="*/ 2156131 h 2323145"/>
              <a:gd name="connsiteX149" fmla="*/ 4593061 w 11269336"/>
              <a:gd name="connsiteY149" fmla="*/ 2171597 h 2323145"/>
              <a:gd name="connsiteX150" fmla="*/ 4579902 w 11269336"/>
              <a:gd name="connsiteY150" fmla="*/ 2177927 h 2323145"/>
              <a:gd name="connsiteX151" fmla="*/ 4533444 w 11269336"/>
              <a:gd name="connsiteY151" fmla="*/ 2181200 h 2323145"/>
              <a:gd name="connsiteX152" fmla="*/ 4492832 w 11269336"/>
              <a:gd name="connsiteY152" fmla="*/ 2188033 h 2323145"/>
              <a:gd name="connsiteX153" fmla="*/ 4467257 w 11269336"/>
              <a:gd name="connsiteY153" fmla="*/ 2196121 h 2323145"/>
              <a:gd name="connsiteX154" fmla="*/ 4459937 w 11269336"/>
              <a:gd name="connsiteY154" fmla="*/ 2195182 h 2323145"/>
              <a:gd name="connsiteX155" fmla="*/ 4433312 w 11269336"/>
              <a:gd name="connsiteY155" fmla="*/ 2199004 h 2323145"/>
              <a:gd name="connsiteX156" fmla="*/ 4420601 w 11269336"/>
              <a:gd name="connsiteY156" fmla="*/ 2205158 h 2323145"/>
              <a:gd name="connsiteX157" fmla="*/ 4405765 w 11269336"/>
              <a:gd name="connsiteY157" fmla="*/ 2199902 h 2323145"/>
              <a:gd name="connsiteX158" fmla="*/ 4401354 w 11269336"/>
              <a:gd name="connsiteY158" fmla="*/ 2194745 h 2323145"/>
              <a:gd name="connsiteX159" fmla="*/ 4383151 w 11269336"/>
              <a:gd name="connsiteY159" fmla="*/ 2201140 h 2323145"/>
              <a:gd name="connsiteX160" fmla="*/ 4366646 w 11269336"/>
              <a:gd name="connsiteY160" fmla="*/ 2198564 h 2323145"/>
              <a:gd name="connsiteX161" fmla="*/ 4354009 w 11269336"/>
              <a:gd name="connsiteY161" fmla="*/ 2204984 h 2323145"/>
              <a:gd name="connsiteX162" fmla="*/ 4348284 w 11269336"/>
              <a:gd name="connsiteY162" fmla="*/ 2205270 h 2323145"/>
              <a:gd name="connsiteX163" fmla="*/ 4333906 w 11269336"/>
              <a:gd name="connsiteY163" fmla="*/ 2205251 h 2323145"/>
              <a:gd name="connsiteX164" fmla="*/ 4308819 w 11269336"/>
              <a:gd name="connsiteY164" fmla="*/ 2203822 h 2323145"/>
              <a:gd name="connsiteX165" fmla="*/ 4301210 w 11269336"/>
              <a:gd name="connsiteY165" fmla="*/ 2204456 h 2323145"/>
              <a:gd name="connsiteX166" fmla="*/ 4283095 w 11269336"/>
              <a:gd name="connsiteY166" fmla="*/ 2198177 h 2323145"/>
              <a:gd name="connsiteX167" fmla="*/ 4250119 w 11269336"/>
              <a:gd name="connsiteY167" fmla="*/ 2196342 h 2323145"/>
              <a:gd name="connsiteX168" fmla="*/ 4189203 w 11269336"/>
              <a:gd name="connsiteY168" fmla="*/ 2178994 h 2323145"/>
              <a:gd name="connsiteX169" fmla="*/ 4154035 w 11269336"/>
              <a:gd name="connsiteY169" fmla="*/ 2171950 h 2323145"/>
              <a:gd name="connsiteX170" fmla="*/ 4129569 w 11269336"/>
              <a:gd name="connsiteY170" fmla="*/ 2163850 h 2323145"/>
              <a:gd name="connsiteX171" fmla="*/ 4061250 w 11269336"/>
              <a:gd name="connsiteY171" fmla="*/ 2159236 h 2323145"/>
              <a:gd name="connsiteX172" fmla="*/ 3945480 w 11269336"/>
              <a:gd name="connsiteY172" fmla="*/ 2158279 h 2323145"/>
              <a:gd name="connsiteX173" fmla="*/ 3921468 w 11269336"/>
              <a:gd name="connsiteY173" fmla="*/ 2156588 h 2323145"/>
              <a:gd name="connsiteX174" fmla="*/ 3903348 w 11269336"/>
              <a:gd name="connsiteY174" fmla="*/ 2149220 h 2323145"/>
              <a:gd name="connsiteX175" fmla="*/ 3901342 w 11269336"/>
              <a:gd name="connsiteY175" fmla="*/ 2142355 h 2323145"/>
              <a:gd name="connsiteX176" fmla="*/ 3888539 w 11269336"/>
              <a:gd name="connsiteY176" fmla="*/ 2140476 h 2323145"/>
              <a:gd name="connsiteX177" fmla="*/ 3885662 w 11269336"/>
              <a:gd name="connsiteY177" fmla="*/ 2138740 h 2323145"/>
              <a:gd name="connsiteX178" fmla="*/ 3868627 w 11269336"/>
              <a:gd name="connsiteY178" fmla="*/ 2130023 h 2323145"/>
              <a:gd name="connsiteX179" fmla="*/ 3819177 w 11269336"/>
              <a:gd name="connsiteY179" fmla="*/ 2142111 h 2323145"/>
              <a:gd name="connsiteX180" fmla="*/ 3769100 w 11269336"/>
              <a:gd name="connsiteY180" fmla="*/ 2131731 h 2323145"/>
              <a:gd name="connsiteX181" fmla="*/ 3562752 w 11269336"/>
              <a:gd name="connsiteY181" fmla="*/ 2131785 h 2323145"/>
              <a:gd name="connsiteX182" fmla="*/ 3541402 w 11269336"/>
              <a:gd name="connsiteY182" fmla="*/ 2106821 h 2323145"/>
              <a:gd name="connsiteX183" fmla="*/ 3365341 w 11269336"/>
              <a:gd name="connsiteY183" fmla="*/ 2077638 h 2323145"/>
              <a:gd name="connsiteX184" fmla="*/ 3170922 w 11269336"/>
              <a:gd name="connsiteY184" fmla="*/ 2115957 h 2323145"/>
              <a:gd name="connsiteX185" fmla="*/ 3156256 w 11269336"/>
              <a:gd name="connsiteY185" fmla="*/ 2124773 h 2323145"/>
              <a:gd name="connsiteX186" fmla="*/ 3140298 w 11269336"/>
              <a:gd name="connsiteY186" fmla="*/ 2129182 h 2323145"/>
              <a:gd name="connsiteX187" fmla="*/ 3138514 w 11269336"/>
              <a:gd name="connsiteY187" fmla="*/ 2128069 h 2323145"/>
              <a:gd name="connsiteX188" fmla="*/ 3120467 w 11269336"/>
              <a:gd name="connsiteY188" fmla="*/ 2128281 h 2323145"/>
              <a:gd name="connsiteX189" fmla="*/ 3116175 w 11269336"/>
              <a:gd name="connsiteY189" fmla="*/ 2131633 h 2323145"/>
              <a:gd name="connsiteX190" fmla="*/ 3103685 w 11269336"/>
              <a:gd name="connsiteY190" fmla="*/ 2132814 h 2323145"/>
              <a:gd name="connsiteX191" fmla="*/ 3078794 w 11269336"/>
              <a:gd name="connsiteY191" fmla="*/ 2137935 h 2323145"/>
              <a:gd name="connsiteX192" fmla="*/ 3074407 w 11269336"/>
              <a:gd name="connsiteY192" fmla="*/ 2136274 h 2323145"/>
              <a:gd name="connsiteX193" fmla="*/ 3037285 w 11269336"/>
              <a:gd name="connsiteY193" fmla="*/ 2139919 h 2323145"/>
              <a:gd name="connsiteX194" fmla="*/ 3036901 w 11269336"/>
              <a:gd name="connsiteY194" fmla="*/ 2138726 h 2323145"/>
              <a:gd name="connsiteX195" fmla="*/ 3026996 w 11269336"/>
              <a:gd name="connsiteY195" fmla="*/ 2134322 h 2323145"/>
              <a:gd name="connsiteX196" fmla="*/ 3007772 w 11269336"/>
              <a:gd name="connsiteY196" fmla="*/ 2128742 h 2323145"/>
              <a:gd name="connsiteX197" fmla="*/ 2965030 w 11269336"/>
              <a:gd name="connsiteY197" fmla="*/ 2100494 h 2323145"/>
              <a:gd name="connsiteX198" fmla="*/ 2926342 w 11269336"/>
              <a:gd name="connsiteY198" fmla="*/ 2104155 h 2323145"/>
              <a:gd name="connsiteX199" fmla="*/ 2918608 w 11269336"/>
              <a:gd name="connsiteY199" fmla="*/ 2104215 h 2323145"/>
              <a:gd name="connsiteX200" fmla="*/ 2918475 w 11269336"/>
              <a:gd name="connsiteY200" fmla="*/ 2103937 h 2323145"/>
              <a:gd name="connsiteX201" fmla="*/ 2910360 w 11269336"/>
              <a:gd name="connsiteY201" fmla="*/ 2103444 h 2323145"/>
              <a:gd name="connsiteX202" fmla="*/ 2904507 w 11269336"/>
              <a:gd name="connsiteY202" fmla="*/ 2104326 h 2323145"/>
              <a:gd name="connsiteX203" fmla="*/ 2889503 w 11269336"/>
              <a:gd name="connsiteY203" fmla="*/ 2104443 h 2323145"/>
              <a:gd name="connsiteX204" fmla="*/ 2884480 w 11269336"/>
              <a:gd name="connsiteY204" fmla="*/ 2102626 h 2323145"/>
              <a:gd name="connsiteX205" fmla="*/ 2882689 w 11269336"/>
              <a:gd name="connsiteY205" fmla="*/ 2099228 h 2323145"/>
              <a:gd name="connsiteX206" fmla="*/ 2881291 w 11269336"/>
              <a:gd name="connsiteY206" fmla="*/ 2099618 h 2323145"/>
              <a:gd name="connsiteX207" fmla="*/ 2853979 w 11269336"/>
              <a:gd name="connsiteY207" fmla="*/ 2090388 h 2323145"/>
              <a:gd name="connsiteX208" fmla="*/ 2791790 w 11269336"/>
              <a:gd name="connsiteY208" fmla="*/ 2080332 h 2323145"/>
              <a:gd name="connsiteX209" fmla="*/ 2755844 w 11269336"/>
              <a:gd name="connsiteY209" fmla="*/ 2078874 h 2323145"/>
              <a:gd name="connsiteX210" fmla="*/ 2657742 w 11269336"/>
              <a:gd name="connsiteY210" fmla="*/ 2070179 h 2323145"/>
              <a:gd name="connsiteX211" fmla="*/ 2559549 w 11269336"/>
              <a:gd name="connsiteY211" fmla="*/ 2057873 h 2323145"/>
              <a:gd name="connsiteX212" fmla="*/ 2512054 w 11269336"/>
              <a:gd name="connsiteY212" fmla="*/ 2031671 h 2323145"/>
              <a:gd name="connsiteX213" fmla="*/ 2506437 w 11269336"/>
              <a:gd name="connsiteY213" fmla="*/ 2030918 h 2323145"/>
              <a:gd name="connsiteX214" fmla="*/ 2491752 w 11269336"/>
              <a:gd name="connsiteY214" fmla="*/ 2033906 h 2323145"/>
              <a:gd name="connsiteX215" fmla="*/ 2486338 w 11269336"/>
              <a:gd name="connsiteY215" fmla="*/ 2035862 h 2323145"/>
              <a:gd name="connsiteX216" fmla="*/ 2478186 w 11269336"/>
              <a:gd name="connsiteY216" fmla="*/ 2036953 h 2323145"/>
              <a:gd name="connsiteX217" fmla="*/ 2477950 w 11269336"/>
              <a:gd name="connsiteY217" fmla="*/ 2036715 h 2323145"/>
              <a:gd name="connsiteX218" fmla="*/ 2470381 w 11269336"/>
              <a:gd name="connsiteY218" fmla="*/ 2038256 h 2323145"/>
              <a:gd name="connsiteX219" fmla="*/ 2433781 w 11269336"/>
              <a:gd name="connsiteY219" fmla="*/ 2049140 h 2323145"/>
              <a:gd name="connsiteX220" fmla="*/ 2381172 w 11269336"/>
              <a:gd name="connsiteY220" fmla="*/ 2030645 h 2323145"/>
              <a:gd name="connsiteX221" fmla="*/ 2360198 w 11269336"/>
              <a:gd name="connsiteY221" fmla="*/ 2029059 h 2323145"/>
              <a:gd name="connsiteX222" fmla="*/ 2348815 w 11269336"/>
              <a:gd name="connsiteY222" fmla="*/ 2026798 h 2323145"/>
              <a:gd name="connsiteX223" fmla="*/ 2347988 w 11269336"/>
              <a:gd name="connsiteY223" fmla="*/ 2025745 h 2323145"/>
              <a:gd name="connsiteX224" fmla="*/ 2312920 w 11269336"/>
              <a:gd name="connsiteY224" fmla="*/ 2036311 h 2323145"/>
              <a:gd name="connsiteX225" fmla="*/ 2307986 w 11269336"/>
              <a:gd name="connsiteY225" fmla="*/ 2035583 h 2323145"/>
              <a:gd name="connsiteX226" fmla="*/ 2285481 w 11269336"/>
              <a:gd name="connsiteY226" fmla="*/ 2045197 h 2323145"/>
              <a:gd name="connsiteX227" fmla="*/ 2273666 w 11269336"/>
              <a:gd name="connsiteY227" fmla="*/ 2048710 h 2323145"/>
              <a:gd name="connsiteX228" fmla="*/ 2270719 w 11269336"/>
              <a:gd name="connsiteY228" fmla="*/ 2052702 h 2323145"/>
              <a:gd name="connsiteX229" fmla="*/ 2253080 w 11269336"/>
              <a:gd name="connsiteY229" fmla="*/ 2056363 h 2323145"/>
              <a:gd name="connsiteX230" fmla="*/ 2250906 w 11269336"/>
              <a:gd name="connsiteY230" fmla="*/ 2055654 h 2323145"/>
              <a:gd name="connsiteX231" fmla="*/ 2236905 w 11269336"/>
              <a:gd name="connsiteY231" fmla="*/ 2062882 h 2323145"/>
              <a:gd name="connsiteX232" fmla="*/ 2225830 w 11269336"/>
              <a:gd name="connsiteY232" fmla="*/ 2074027 h 2323145"/>
              <a:gd name="connsiteX233" fmla="*/ 2073776 w 11269336"/>
              <a:gd name="connsiteY233" fmla="*/ 2089244 h 2323145"/>
              <a:gd name="connsiteX234" fmla="*/ 1948256 w 11269336"/>
              <a:gd name="connsiteY234" fmla="*/ 2146616 h 2323145"/>
              <a:gd name="connsiteX235" fmla="*/ 1865582 w 11269336"/>
              <a:gd name="connsiteY235" fmla="*/ 2153738 h 2323145"/>
              <a:gd name="connsiteX236" fmla="*/ 1835210 w 11269336"/>
              <a:gd name="connsiteY236" fmla="*/ 2134244 h 2323145"/>
              <a:gd name="connsiteX237" fmla="*/ 1632661 w 11269336"/>
              <a:gd name="connsiteY237" fmla="*/ 2173882 h 2323145"/>
              <a:gd name="connsiteX238" fmla="*/ 1579590 w 11269336"/>
              <a:gd name="connsiteY238" fmla="*/ 2173680 h 2323145"/>
              <a:gd name="connsiteX239" fmla="*/ 1535601 w 11269336"/>
              <a:gd name="connsiteY239" fmla="*/ 2194590 h 2323145"/>
              <a:gd name="connsiteX240" fmla="*/ 1515594 w 11269336"/>
              <a:gd name="connsiteY240" fmla="*/ 2189622 h 2323145"/>
              <a:gd name="connsiteX241" fmla="*/ 1512113 w 11269336"/>
              <a:gd name="connsiteY241" fmla="*/ 2188534 h 2323145"/>
              <a:gd name="connsiteX242" fmla="*/ 1498838 w 11269336"/>
              <a:gd name="connsiteY242" fmla="*/ 2189213 h 2323145"/>
              <a:gd name="connsiteX243" fmla="*/ 1494279 w 11269336"/>
              <a:gd name="connsiteY243" fmla="*/ 2183112 h 2323145"/>
              <a:gd name="connsiteX244" fmla="*/ 1473714 w 11269336"/>
              <a:gd name="connsiteY244" fmla="*/ 2179625 h 2323145"/>
              <a:gd name="connsiteX245" fmla="*/ 1449503 w 11269336"/>
              <a:gd name="connsiteY245" fmla="*/ 2182633 h 2323145"/>
              <a:gd name="connsiteX246" fmla="*/ 1266687 w 11269336"/>
              <a:gd name="connsiteY246" fmla="*/ 2212688 h 2323145"/>
              <a:gd name="connsiteX247" fmla="*/ 1239614 w 11269336"/>
              <a:gd name="connsiteY247" fmla="*/ 2209727 h 2323145"/>
              <a:gd name="connsiteX248" fmla="*/ 1202436 w 11269336"/>
              <a:gd name="connsiteY248" fmla="*/ 2209817 h 2323145"/>
              <a:gd name="connsiteX249" fmla="*/ 1136097 w 11269336"/>
              <a:gd name="connsiteY249" fmla="*/ 2205112 h 2323145"/>
              <a:gd name="connsiteX250" fmla="*/ 988232 w 11269336"/>
              <a:gd name="connsiteY250" fmla="*/ 2235635 h 2323145"/>
              <a:gd name="connsiteX251" fmla="*/ 981959 w 11269336"/>
              <a:gd name="connsiteY251" fmla="*/ 2231607 h 2323145"/>
              <a:gd name="connsiteX252" fmla="*/ 938600 w 11269336"/>
              <a:gd name="connsiteY252" fmla="*/ 2238113 h 2323145"/>
              <a:gd name="connsiteX253" fmla="*/ 791788 w 11269336"/>
              <a:gd name="connsiteY253" fmla="*/ 2293224 h 2323145"/>
              <a:gd name="connsiteX254" fmla="*/ 706914 w 11269336"/>
              <a:gd name="connsiteY254" fmla="*/ 2305046 h 2323145"/>
              <a:gd name="connsiteX255" fmla="*/ 675971 w 11269336"/>
              <a:gd name="connsiteY255" fmla="*/ 2304030 h 2323145"/>
              <a:gd name="connsiteX256" fmla="*/ 624180 w 11269336"/>
              <a:gd name="connsiteY256" fmla="*/ 2302650 h 2323145"/>
              <a:gd name="connsiteX257" fmla="*/ 583453 w 11269336"/>
              <a:gd name="connsiteY257" fmla="*/ 2288788 h 2323145"/>
              <a:gd name="connsiteX258" fmla="*/ 540946 w 11269336"/>
              <a:gd name="connsiteY258" fmla="*/ 2292721 h 2323145"/>
              <a:gd name="connsiteX259" fmla="*/ 533680 w 11269336"/>
              <a:gd name="connsiteY259" fmla="*/ 2310233 h 2323145"/>
              <a:gd name="connsiteX260" fmla="*/ 487366 w 11269336"/>
              <a:gd name="connsiteY260" fmla="*/ 2309053 h 2323145"/>
              <a:gd name="connsiteX261" fmla="*/ 416820 w 11269336"/>
              <a:gd name="connsiteY261" fmla="*/ 2305443 h 2323145"/>
              <a:gd name="connsiteX262" fmla="*/ 376805 w 11269336"/>
              <a:gd name="connsiteY262" fmla="*/ 2307647 h 2323145"/>
              <a:gd name="connsiteX263" fmla="*/ 266777 w 11269336"/>
              <a:gd name="connsiteY263" fmla="*/ 2309012 h 2323145"/>
              <a:gd name="connsiteX264" fmla="*/ 156013 w 11269336"/>
              <a:gd name="connsiteY264" fmla="*/ 2306832 h 2323145"/>
              <a:gd name="connsiteX265" fmla="*/ 87258 w 11269336"/>
              <a:gd name="connsiteY265" fmla="*/ 2285511 h 2323145"/>
              <a:gd name="connsiteX266" fmla="*/ 23798 w 11269336"/>
              <a:gd name="connsiteY266" fmla="*/ 2281822 h 2323145"/>
              <a:gd name="connsiteX267" fmla="*/ 0 w 11269336"/>
              <a:gd name="connsiteY267" fmla="*/ 2285369 h 2323145"/>
              <a:gd name="connsiteX268" fmla="*/ 0 w 11269336"/>
              <a:gd name="connsiteY26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795998 w 11269336"/>
              <a:gd name="connsiteY32" fmla="*/ 863337 h 2323145"/>
              <a:gd name="connsiteX33" fmla="*/ 8776970 w 11269336"/>
              <a:gd name="connsiteY33" fmla="*/ 885177 h 2323145"/>
              <a:gd name="connsiteX34" fmla="*/ 8755719 w 11269336"/>
              <a:gd name="connsiteY34" fmla="*/ 889754 h 2323145"/>
              <a:gd name="connsiteX35" fmla="*/ 8743257 w 11269336"/>
              <a:gd name="connsiteY35" fmla="*/ 904723 h 2323145"/>
              <a:gd name="connsiteX36" fmla="*/ 8721366 w 11269336"/>
              <a:gd name="connsiteY36" fmla="*/ 904711 h 2323145"/>
              <a:gd name="connsiteX37" fmla="*/ 8678353 w 11269336"/>
              <a:gd name="connsiteY37" fmla="*/ 926318 h 2323145"/>
              <a:gd name="connsiteX38" fmla="*/ 8636849 w 11269336"/>
              <a:gd name="connsiteY38" fmla="*/ 937900 h 2323145"/>
              <a:gd name="connsiteX39" fmla="*/ 8620213 w 11269336"/>
              <a:gd name="connsiteY39" fmla="*/ 943068 h 2323145"/>
              <a:gd name="connsiteX40" fmla="*/ 8612581 w 11269336"/>
              <a:gd name="connsiteY40" fmla="*/ 952695 h 2323145"/>
              <a:gd name="connsiteX41" fmla="*/ 8589038 w 11269336"/>
              <a:gd name="connsiteY41" fmla="*/ 963892 h 2323145"/>
              <a:gd name="connsiteX42" fmla="*/ 8579950 w 11269336"/>
              <a:gd name="connsiteY42" fmla="*/ 960899 h 2323145"/>
              <a:gd name="connsiteX43" fmla="*/ 8579319 w 11269336"/>
              <a:gd name="connsiteY43" fmla="*/ 965630 h 2323145"/>
              <a:gd name="connsiteX44" fmla="*/ 8547429 w 11269336"/>
              <a:gd name="connsiteY44" fmla="*/ 984506 h 2323145"/>
              <a:gd name="connsiteX45" fmla="*/ 8478704 w 11269336"/>
              <a:gd name="connsiteY45" fmla="*/ 1025490 h 2323145"/>
              <a:gd name="connsiteX46" fmla="*/ 8461421 w 11269336"/>
              <a:gd name="connsiteY46" fmla="*/ 1035512 h 2323145"/>
              <a:gd name="connsiteX47" fmla="*/ 8445003 w 11269336"/>
              <a:gd name="connsiteY47" fmla="*/ 1036851 h 2323145"/>
              <a:gd name="connsiteX48" fmla="*/ 8357350 w 11269336"/>
              <a:gd name="connsiteY48" fmla="*/ 1060213 h 2323145"/>
              <a:gd name="connsiteX49" fmla="*/ 8335565 w 11269336"/>
              <a:gd name="connsiteY49" fmla="*/ 1061151 h 2323145"/>
              <a:gd name="connsiteX50" fmla="*/ 8325267 w 11269336"/>
              <a:gd name="connsiteY50" fmla="*/ 1055919 h 2323145"/>
              <a:gd name="connsiteX51" fmla="*/ 8293586 w 11269336"/>
              <a:gd name="connsiteY51" fmla="*/ 1076144 h 2323145"/>
              <a:gd name="connsiteX52" fmla="*/ 8242405 w 11269336"/>
              <a:gd name="connsiteY52" fmla="*/ 1095960 h 2323145"/>
              <a:gd name="connsiteX53" fmla="*/ 8197391 w 11269336"/>
              <a:gd name="connsiteY53" fmla="*/ 1107746 h 2323145"/>
              <a:gd name="connsiteX54" fmla="*/ 8081474 w 11269336"/>
              <a:gd name="connsiteY54" fmla="*/ 1130125 h 2323145"/>
              <a:gd name="connsiteX55" fmla="*/ 8053585 w 11269336"/>
              <a:gd name="connsiteY55" fmla="*/ 1129169 h 2323145"/>
              <a:gd name="connsiteX56" fmla="*/ 8038422 w 11269336"/>
              <a:gd name="connsiteY56" fmla="*/ 1119092 h 2323145"/>
              <a:gd name="connsiteX57" fmla="*/ 8029450 w 11269336"/>
              <a:gd name="connsiteY57" fmla="*/ 1125592 h 2323145"/>
              <a:gd name="connsiteX58" fmla="*/ 7959552 w 11269336"/>
              <a:gd name="connsiteY58" fmla="*/ 1140188 h 2323145"/>
              <a:gd name="connsiteX59" fmla="*/ 7914188 w 11269336"/>
              <a:gd name="connsiteY59" fmla="*/ 1150862 h 2323145"/>
              <a:gd name="connsiteX60" fmla="*/ 7914918 w 11269336"/>
              <a:gd name="connsiteY60" fmla="*/ 1168758 h 2323145"/>
              <a:gd name="connsiteX61" fmla="*/ 7875510 w 11269336"/>
              <a:gd name="connsiteY61" fmla="*/ 1183153 h 2323145"/>
              <a:gd name="connsiteX62" fmla="*/ 7829932 w 11269336"/>
              <a:gd name="connsiteY62" fmla="*/ 1180782 h 2323145"/>
              <a:gd name="connsiteX63" fmla="*/ 7779182 w 11269336"/>
              <a:gd name="connsiteY63" fmla="*/ 1192665 h 2323145"/>
              <a:gd name="connsiteX64" fmla="*/ 7748774 w 11269336"/>
              <a:gd name="connsiteY64" fmla="*/ 1199586 h 2323145"/>
              <a:gd name="connsiteX65" fmla="*/ 7671846 w 11269336"/>
              <a:gd name="connsiteY65" fmla="*/ 1231966 h 2323145"/>
              <a:gd name="connsiteX66" fmla="*/ 7554146 w 11269336"/>
              <a:gd name="connsiteY66" fmla="*/ 1319748 h 2323145"/>
              <a:gd name="connsiteX67" fmla="*/ 7515052 w 11269336"/>
              <a:gd name="connsiteY67" fmla="*/ 1336718 h 2323145"/>
              <a:gd name="connsiteX68" fmla="*/ 7507193 w 11269336"/>
              <a:gd name="connsiteY68" fmla="*/ 1334617 h 2323145"/>
              <a:gd name="connsiteX69" fmla="*/ 7461694 w 11269336"/>
              <a:gd name="connsiteY69" fmla="*/ 1375866 h 2323145"/>
              <a:gd name="connsiteX70" fmla="*/ 7377571 w 11269336"/>
              <a:gd name="connsiteY70" fmla="*/ 1400128 h 2323145"/>
              <a:gd name="connsiteX71" fmla="*/ 7311261 w 11269336"/>
              <a:gd name="connsiteY71" fmla="*/ 1412652 h 2323145"/>
              <a:gd name="connsiteX72" fmla="*/ 7275307 w 11269336"/>
              <a:gd name="connsiteY72" fmla="*/ 1422171 h 2323145"/>
              <a:gd name="connsiteX73" fmla="*/ 7247783 w 11269336"/>
              <a:gd name="connsiteY73" fmla="*/ 1426330 h 2323145"/>
              <a:gd name="connsiteX74" fmla="*/ 7185047 w 11269336"/>
              <a:gd name="connsiteY74" fmla="*/ 1451812 h 2323145"/>
              <a:gd name="connsiteX75" fmla="*/ 7084117 w 11269336"/>
              <a:gd name="connsiteY75" fmla="*/ 1500281 h 2323145"/>
              <a:gd name="connsiteX76" fmla="*/ 7062011 w 11269336"/>
              <a:gd name="connsiteY76" fmla="*/ 1509183 h 2323145"/>
              <a:gd name="connsiteX77" fmla="*/ 7040555 w 11269336"/>
              <a:gd name="connsiteY77" fmla="*/ 1511207 h 2323145"/>
              <a:gd name="connsiteX78" fmla="*/ 7033438 w 11269336"/>
              <a:gd name="connsiteY78" fmla="*/ 1506772 h 2323145"/>
              <a:gd name="connsiteX79" fmla="*/ 7020886 w 11269336"/>
              <a:gd name="connsiteY79" fmla="*/ 1510764 h 2323145"/>
              <a:gd name="connsiteX80" fmla="*/ 7017033 w 11269336"/>
              <a:gd name="connsiteY80" fmla="*/ 1510650 h 2323145"/>
              <a:gd name="connsiteX81" fmla="*/ 6995460 w 11269336"/>
              <a:gd name="connsiteY81" fmla="*/ 1511173 h 2323145"/>
              <a:gd name="connsiteX82" fmla="*/ 6962144 w 11269336"/>
              <a:gd name="connsiteY82" fmla="*/ 1541508 h 2323145"/>
              <a:gd name="connsiteX83" fmla="*/ 6910674 w 11269336"/>
              <a:gd name="connsiteY83" fmla="*/ 1554793 h 2323145"/>
              <a:gd name="connsiteX84" fmla="*/ 6732152 w 11269336"/>
              <a:gd name="connsiteY84" fmla="*/ 1642538 h 2323145"/>
              <a:gd name="connsiteX85" fmla="*/ 6694106 w 11269336"/>
              <a:gd name="connsiteY85" fmla="*/ 1632377 h 2323145"/>
              <a:gd name="connsiteX86" fmla="*/ 6617223 w 11269336"/>
              <a:gd name="connsiteY86" fmla="*/ 1659889 h 2323145"/>
              <a:gd name="connsiteX87" fmla="*/ 6521138 w 11269336"/>
              <a:gd name="connsiteY87" fmla="*/ 1744340 h 2323145"/>
              <a:gd name="connsiteX88" fmla="*/ 6380677 w 11269336"/>
              <a:gd name="connsiteY88" fmla="*/ 1796883 h 2323145"/>
              <a:gd name="connsiteX89" fmla="*/ 6374897 w 11269336"/>
              <a:gd name="connsiteY89" fmla="*/ 1809910 h 2323145"/>
              <a:gd name="connsiteX90" fmla="*/ 6364545 w 11269336"/>
              <a:gd name="connsiteY90" fmla="*/ 1820090 h 2323145"/>
              <a:gd name="connsiteX91" fmla="*/ 6362126 w 11269336"/>
              <a:gd name="connsiteY91" fmla="*/ 1819991 h 2323145"/>
              <a:gd name="connsiteX92" fmla="*/ 6346673 w 11269336"/>
              <a:gd name="connsiteY92" fmla="*/ 1827824 h 2323145"/>
              <a:gd name="connsiteX93" fmla="*/ 6345588 w 11269336"/>
              <a:gd name="connsiteY93" fmla="*/ 1832232 h 2323145"/>
              <a:gd name="connsiteX94" fmla="*/ 6335708 w 11269336"/>
              <a:gd name="connsiteY94" fmla="*/ 1838451 h 2323145"/>
              <a:gd name="connsiteX95" fmla="*/ 6318182 w 11269336"/>
              <a:gd name="connsiteY95" fmla="*/ 1852975 h 2323145"/>
              <a:gd name="connsiteX96" fmla="*/ 6313084 w 11269336"/>
              <a:gd name="connsiteY96" fmla="*/ 1853561 h 2323145"/>
              <a:gd name="connsiteX97" fmla="*/ 6283816 w 11269336"/>
              <a:gd name="connsiteY97" fmla="*/ 1872148 h 2323145"/>
              <a:gd name="connsiteX98" fmla="*/ 6282550 w 11269336"/>
              <a:gd name="connsiteY98" fmla="*/ 1871392 h 2323145"/>
              <a:gd name="connsiteX99" fmla="*/ 6270527 w 11269336"/>
              <a:gd name="connsiteY99" fmla="*/ 1872208 h 2323145"/>
              <a:gd name="connsiteX100" fmla="*/ 6249518 w 11269336"/>
              <a:gd name="connsiteY100" fmla="*/ 1876079 h 2323145"/>
              <a:gd name="connsiteX101" fmla="*/ 6190386 w 11269336"/>
              <a:gd name="connsiteY101" fmla="*/ 1872478 h 2323145"/>
              <a:gd name="connsiteX102" fmla="*/ 6159777 w 11269336"/>
              <a:gd name="connsiteY102" fmla="*/ 1891745 h 2323145"/>
              <a:gd name="connsiteX103" fmla="*/ 6153131 w 11269336"/>
              <a:gd name="connsiteY103" fmla="*/ 1895079 h 2323145"/>
              <a:gd name="connsiteX104" fmla="*/ 6152798 w 11269336"/>
              <a:gd name="connsiteY104" fmla="*/ 1894920 h 2323145"/>
              <a:gd name="connsiteX105" fmla="*/ 6145388 w 11269336"/>
              <a:gd name="connsiteY105" fmla="*/ 1897990 h 2323145"/>
              <a:gd name="connsiteX106" fmla="*/ 6141014 w 11269336"/>
              <a:gd name="connsiteY106" fmla="*/ 1901155 h 2323145"/>
              <a:gd name="connsiteX107" fmla="*/ 6128122 w 11269336"/>
              <a:gd name="connsiteY107" fmla="*/ 1907623 h 2323145"/>
              <a:gd name="connsiteX108" fmla="*/ 6122351 w 11269336"/>
              <a:gd name="connsiteY108" fmla="*/ 1908359 h 2323145"/>
              <a:gd name="connsiteX109" fmla="*/ 6064750 w 11269336"/>
              <a:gd name="connsiteY109" fmla="*/ 1896394 h 2323145"/>
              <a:gd name="connsiteX110" fmla="*/ 5964230 w 11269336"/>
              <a:gd name="connsiteY110" fmla="*/ 1910038 h 2323145"/>
              <a:gd name="connsiteX111" fmla="*/ 5865399 w 11269336"/>
              <a:gd name="connsiteY111" fmla="*/ 1926966 h 2323145"/>
              <a:gd name="connsiteX112" fmla="*/ 5829951 w 11269336"/>
              <a:gd name="connsiteY112" fmla="*/ 1934755 h 2323145"/>
              <a:gd name="connsiteX113" fmla="*/ 5765285 w 11269336"/>
              <a:gd name="connsiteY113" fmla="*/ 1941322 h 2323145"/>
              <a:gd name="connsiteX114" fmla="*/ 5734750 w 11269336"/>
              <a:gd name="connsiteY114" fmla="*/ 1939793 h 2323145"/>
              <a:gd name="connsiteX115" fmla="*/ 5733569 w 11269336"/>
              <a:gd name="connsiteY115" fmla="*/ 1940505 h 2323145"/>
              <a:gd name="connsiteX116" fmla="*/ 5730329 w 11269336"/>
              <a:gd name="connsiteY116" fmla="*/ 1937845 h 2323145"/>
              <a:gd name="connsiteX117" fmla="*/ 5724661 w 11269336"/>
              <a:gd name="connsiteY117" fmla="*/ 1937455 h 2323145"/>
              <a:gd name="connsiteX118" fmla="*/ 5710186 w 11269336"/>
              <a:gd name="connsiteY118" fmla="*/ 1941370 h 2323145"/>
              <a:gd name="connsiteX119" fmla="*/ 5704910 w 11269336"/>
              <a:gd name="connsiteY119" fmla="*/ 1943663 h 2323145"/>
              <a:gd name="connsiteX120" fmla="*/ 5696836 w 11269336"/>
              <a:gd name="connsiteY120" fmla="*/ 1945271 h 2323145"/>
              <a:gd name="connsiteX121" fmla="*/ 5696583 w 11269336"/>
              <a:gd name="connsiteY121" fmla="*/ 1945050 h 2323145"/>
              <a:gd name="connsiteX122" fmla="*/ 5689123 w 11269336"/>
              <a:gd name="connsiteY122" fmla="*/ 1947067 h 2323145"/>
              <a:gd name="connsiteX123" fmla="*/ 5653291 w 11269336"/>
              <a:gd name="connsiteY123" fmla="*/ 1960245 h 2323145"/>
              <a:gd name="connsiteX124" fmla="*/ 5599385 w 11269336"/>
              <a:gd name="connsiteY124" fmla="*/ 1945198 h 2323145"/>
              <a:gd name="connsiteX125" fmla="*/ 5578300 w 11269336"/>
              <a:gd name="connsiteY125" fmla="*/ 1944963 h 2323145"/>
              <a:gd name="connsiteX126" fmla="*/ 5566758 w 11269336"/>
              <a:gd name="connsiteY126" fmla="*/ 1943441 h 2323145"/>
              <a:gd name="connsiteX127" fmla="*/ 5565857 w 11269336"/>
              <a:gd name="connsiteY127" fmla="*/ 1942445 h 2323145"/>
              <a:gd name="connsiteX128" fmla="*/ 5531534 w 11269336"/>
              <a:gd name="connsiteY128" fmla="*/ 1955208 h 2323145"/>
              <a:gd name="connsiteX129" fmla="*/ 5526552 w 11269336"/>
              <a:gd name="connsiteY129" fmla="*/ 1954799 h 2323145"/>
              <a:gd name="connsiteX130" fmla="*/ 5504723 w 11269336"/>
              <a:gd name="connsiteY130" fmla="*/ 1965811 h 2323145"/>
              <a:gd name="connsiteX131" fmla="*/ 5493156 w 11269336"/>
              <a:gd name="connsiteY131" fmla="*/ 1970063 h 2323145"/>
              <a:gd name="connsiteX132" fmla="*/ 5490486 w 11269336"/>
              <a:gd name="connsiteY132" fmla="*/ 1974227 h 2323145"/>
              <a:gd name="connsiteX133" fmla="*/ 5473107 w 11269336"/>
              <a:gd name="connsiteY133" fmla="*/ 1979001 h 2323145"/>
              <a:gd name="connsiteX134" fmla="*/ 5470885 w 11269336"/>
              <a:gd name="connsiteY134" fmla="*/ 1978432 h 2323145"/>
              <a:gd name="connsiteX135" fmla="*/ 5457393 w 11269336"/>
              <a:gd name="connsiteY135" fmla="*/ 1986525 h 2323145"/>
              <a:gd name="connsiteX136" fmla="*/ 5447102 w 11269336"/>
              <a:gd name="connsiteY136" fmla="*/ 1998329 h 2323145"/>
              <a:gd name="connsiteX137" fmla="*/ 5159151 w 11269336"/>
              <a:gd name="connsiteY137" fmla="*/ 2029640 h 2323145"/>
              <a:gd name="connsiteX138" fmla="*/ 5041688 w 11269336"/>
              <a:gd name="connsiteY138" fmla="*/ 2022334 h 2323145"/>
              <a:gd name="connsiteX139" fmla="*/ 4860988 w 11269336"/>
              <a:gd name="connsiteY139" fmla="*/ 2135698 h 2323145"/>
              <a:gd name="connsiteX140" fmla="*/ 4807902 w 11269336"/>
              <a:gd name="connsiteY140" fmla="*/ 2138894 h 2323145"/>
              <a:gd name="connsiteX141" fmla="*/ 4765388 w 11269336"/>
              <a:gd name="connsiteY141" fmla="*/ 2162525 h 2323145"/>
              <a:gd name="connsiteX142" fmla="*/ 4745033 w 11269336"/>
              <a:gd name="connsiteY142" fmla="*/ 2158859 h 2323145"/>
              <a:gd name="connsiteX143" fmla="*/ 4741475 w 11269336"/>
              <a:gd name="connsiteY143" fmla="*/ 2157998 h 2323145"/>
              <a:gd name="connsiteX144" fmla="*/ 4728247 w 11269336"/>
              <a:gd name="connsiteY144" fmla="*/ 2159526 h 2323145"/>
              <a:gd name="connsiteX145" fmla="*/ 4723263 w 11269336"/>
              <a:gd name="connsiteY145" fmla="*/ 2153742 h 2323145"/>
              <a:gd name="connsiteX146" fmla="*/ 4702453 w 11269336"/>
              <a:gd name="connsiteY146" fmla="*/ 2151586 h 2323145"/>
              <a:gd name="connsiteX147" fmla="*/ 4678455 w 11269336"/>
              <a:gd name="connsiteY147" fmla="*/ 2156131 h 2323145"/>
              <a:gd name="connsiteX148" fmla="*/ 4593061 w 11269336"/>
              <a:gd name="connsiteY148" fmla="*/ 2171597 h 2323145"/>
              <a:gd name="connsiteX149" fmla="*/ 4579902 w 11269336"/>
              <a:gd name="connsiteY149" fmla="*/ 2177927 h 2323145"/>
              <a:gd name="connsiteX150" fmla="*/ 4533444 w 11269336"/>
              <a:gd name="connsiteY150" fmla="*/ 2181200 h 2323145"/>
              <a:gd name="connsiteX151" fmla="*/ 4492832 w 11269336"/>
              <a:gd name="connsiteY151" fmla="*/ 2188033 h 2323145"/>
              <a:gd name="connsiteX152" fmla="*/ 4467257 w 11269336"/>
              <a:gd name="connsiteY152" fmla="*/ 2196121 h 2323145"/>
              <a:gd name="connsiteX153" fmla="*/ 4459937 w 11269336"/>
              <a:gd name="connsiteY153" fmla="*/ 2195182 h 2323145"/>
              <a:gd name="connsiteX154" fmla="*/ 4433312 w 11269336"/>
              <a:gd name="connsiteY154" fmla="*/ 2199004 h 2323145"/>
              <a:gd name="connsiteX155" fmla="*/ 4420601 w 11269336"/>
              <a:gd name="connsiteY155" fmla="*/ 2205158 h 2323145"/>
              <a:gd name="connsiteX156" fmla="*/ 4405765 w 11269336"/>
              <a:gd name="connsiteY156" fmla="*/ 2199902 h 2323145"/>
              <a:gd name="connsiteX157" fmla="*/ 4401354 w 11269336"/>
              <a:gd name="connsiteY157" fmla="*/ 2194745 h 2323145"/>
              <a:gd name="connsiteX158" fmla="*/ 4383151 w 11269336"/>
              <a:gd name="connsiteY158" fmla="*/ 2201140 h 2323145"/>
              <a:gd name="connsiteX159" fmla="*/ 4366646 w 11269336"/>
              <a:gd name="connsiteY159" fmla="*/ 2198564 h 2323145"/>
              <a:gd name="connsiteX160" fmla="*/ 4354009 w 11269336"/>
              <a:gd name="connsiteY160" fmla="*/ 2204984 h 2323145"/>
              <a:gd name="connsiteX161" fmla="*/ 4348284 w 11269336"/>
              <a:gd name="connsiteY161" fmla="*/ 2205270 h 2323145"/>
              <a:gd name="connsiteX162" fmla="*/ 4333906 w 11269336"/>
              <a:gd name="connsiteY162" fmla="*/ 2205251 h 2323145"/>
              <a:gd name="connsiteX163" fmla="*/ 4308819 w 11269336"/>
              <a:gd name="connsiteY163" fmla="*/ 2203822 h 2323145"/>
              <a:gd name="connsiteX164" fmla="*/ 4301210 w 11269336"/>
              <a:gd name="connsiteY164" fmla="*/ 2204456 h 2323145"/>
              <a:gd name="connsiteX165" fmla="*/ 4283095 w 11269336"/>
              <a:gd name="connsiteY165" fmla="*/ 2198177 h 2323145"/>
              <a:gd name="connsiteX166" fmla="*/ 4250119 w 11269336"/>
              <a:gd name="connsiteY166" fmla="*/ 2196342 h 2323145"/>
              <a:gd name="connsiteX167" fmla="*/ 4189203 w 11269336"/>
              <a:gd name="connsiteY167" fmla="*/ 2178994 h 2323145"/>
              <a:gd name="connsiteX168" fmla="*/ 4154035 w 11269336"/>
              <a:gd name="connsiteY168" fmla="*/ 2171950 h 2323145"/>
              <a:gd name="connsiteX169" fmla="*/ 4129569 w 11269336"/>
              <a:gd name="connsiteY169" fmla="*/ 2163850 h 2323145"/>
              <a:gd name="connsiteX170" fmla="*/ 4061250 w 11269336"/>
              <a:gd name="connsiteY170" fmla="*/ 2159236 h 2323145"/>
              <a:gd name="connsiteX171" fmla="*/ 3945480 w 11269336"/>
              <a:gd name="connsiteY171" fmla="*/ 2158279 h 2323145"/>
              <a:gd name="connsiteX172" fmla="*/ 3921468 w 11269336"/>
              <a:gd name="connsiteY172" fmla="*/ 2156588 h 2323145"/>
              <a:gd name="connsiteX173" fmla="*/ 3903348 w 11269336"/>
              <a:gd name="connsiteY173" fmla="*/ 2149220 h 2323145"/>
              <a:gd name="connsiteX174" fmla="*/ 3901342 w 11269336"/>
              <a:gd name="connsiteY174" fmla="*/ 2142355 h 2323145"/>
              <a:gd name="connsiteX175" fmla="*/ 3888539 w 11269336"/>
              <a:gd name="connsiteY175" fmla="*/ 2140476 h 2323145"/>
              <a:gd name="connsiteX176" fmla="*/ 3885662 w 11269336"/>
              <a:gd name="connsiteY176" fmla="*/ 2138740 h 2323145"/>
              <a:gd name="connsiteX177" fmla="*/ 3868627 w 11269336"/>
              <a:gd name="connsiteY177" fmla="*/ 2130023 h 2323145"/>
              <a:gd name="connsiteX178" fmla="*/ 3819177 w 11269336"/>
              <a:gd name="connsiteY178" fmla="*/ 2142111 h 2323145"/>
              <a:gd name="connsiteX179" fmla="*/ 3769100 w 11269336"/>
              <a:gd name="connsiteY179" fmla="*/ 2131731 h 2323145"/>
              <a:gd name="connsiteX180" fmla="*/ 3562752 w 11269336"/>
              <a:gd name="connsiteY180" fmla="*/ 2131785 h 2323145"/>
              <a:gd name="connsiteX181" fmla="*/ 3541402 w 11269336"/>
              <a:gd name="connsiteY181" fmla="*/ 2106821 h 2323145"/>
              <a:gd name="connsiteX182" fmla="*/ 3365341 w 11269336"/>
              <a:gd name="connsiteY182" fmla="*/ 2077638 h 2323145"/>
              <a:gd name="connsiteX183" fmla="*/ 3170922 w 11269336"/>
              <a:gd name="connsiteY183" fmla="*/ 2115957 h 2323145"/>
              <a:gd name="connsiteX184" fmla="*/ 3156256 w 11269336"/>
              <a:gd name="connsiteY184" fmla="*/ 2124773 h 2323145"/>
              <a:gd name="connsiteX185" fmla="*/ 3140298 w 11269336"/>
              <a:gd name="connsiteY185" fmla="*/ 2129182 h 2323145"/>
              <a:gd name="connsiteX186" fmla="*/ 3138514 w 11269336"/>
              <a:gd name="connsiteY186" fmla="*/ 2128069 h 2323145"/>
              <a:gd name="connsiteX187" fmla="*/ 3120467 w 11269336"/>
              <a:gd name="connsiteY187" fmla="*/ 2128281 h 2323145"/>
              <a:gd name="connsiteX188" fmla="*/ 3116175 w 11269336"/>
              <a:gd name="connsiteY188" fmla="*/ 2131633 h 2323145"/>
              <a:gd name="connsiteX189" fmla="*/ 3103685 w 11269336"/>
              <a:gd name="connsiteY189" fmla="*/ 2132814 h 2323145"/>
              <a:gd name="connsiteX190" fmla="*/ 3078794 w 11269336"/>
              <a:gd name="connsiteY190" fmla="*/ 2137935 h 2323145"/>
              <a:gd name="connsiteX191" fmla="*/ 3074407 w 11269336"/>
              <a:gd name="connsiteY191" fmla="*/ 2136274 h 2323145"/>
              <a:gd name="connsiteX192" fmla="*/ 3037285 w 11269336"/>
              <a:gd name="connsiteY192" fmla="*/ 2139919 h 2323145"/>
              <a:gd name="connsiteX193" fmla="*/ 3036901 w 11269336"/>
              <a:gd name="connsiteY193" fmla="*/ 2138726 h 2323145"/>
              <a:gd name="connsiteX194" fmla="*/ 3026996 w 11269336"/>
              <a:gd name="connsiteY194" fmla="*/ 2134322 h 2323145"/>
              <a:gd name="connsiteX195" fmla="*/ 3007772 w 11269336"/>
              <a:gd name="connsiteY195" fmla="*/ 2128742 h 2323145"/>
              <a:gd name="connsiteX196" fmla="*/ 2965030 w 11269336"/>
              <a:gd name="connsiteY196" fmla="*/ 2100494 h 2323145"/>
              <a:gd name="connsiteX197" fmla="*/ 2926342 w 11269336"/>
              <a:gd name="connsiteY197" fmla="*/ 2104155 h 2323145"/>
              <a:gd name="connsiteX198" fmla="*/ 2918608 w 11269336"/>
              <a:gd name="connsiteY198" fmla="*/ 2104215 h 2323145"/>
              <a:gd name="connsiteX199" fmla="*/ 2918475 w 11269336"/>
              <a:gd name="connsiteY199" fmla="*/ 2103937 h 2323145"/>
              <a:gd name="connsiteX200" fmla="*/ 2910360 w 11269336"/>
              <a:gd name="connsiteY200" fmla="*/ 2103444 h 2323145"/>
              <a:gd name="connsiteX201" fmla="*/ 2904507 w 11269336"/>
              <a:gd name="connsiteY201" fmla="*/ 2104326 h 2323145"/>
              <a:gd name="connsiteX202" fmla="*/ 2889503 w 11269336"/>
              <a:gd name="connsiteY202" fmla="*/ 2104443 h 2323145"/>
              <a:gd name="connsiteX203" fmla="*/ 2884480 w 11269336"/>
              <a:gd name="connsiteY203" fmla="*/ 2102626 h 2323145"/>
              <a:gd name="connsiteX204" fmla="*/ 2882689 w 11269336"/>
              <a:gd name="connsiteY204" fmla="*/ 2099228 h 2323145"/>
              <a:gd name="connsiteX205" fmla="*/ 2881291 w 11269336"/>
              <a:gd name="connsiteY205" fmla="*/ 2099618 h 2323145"/>
              <a:gd name="connsiteX206" fmla="*/ 2853979 w 11269336"/>
              <a:gd name="connsiteY206" fmla="*/ 2090388 h 2323145"/>
              <a:gd name="connsiteX207" fmla="*/ 2791790 w 11269336"/>
              <a:gd name="connsiteY207" fmla="*/ 2080332 h 2323145"/>
              <a:gd name="connsiteX208" fmla="*/ 2755844 w 11269336"/>
              <a:gd name="connsiteY208" fmla="*/ 2078874 h 2323145"/>
              <a:gd name="connsiteX209" fmla="*/ 2657742 w 11269336"/>
              <a:gd name="connsiteY209" fmla="*/ 2070179 h 2323145"/>
              <a:gd name="connsiteX210" fmla="*/ 2559549 w 11269336"/>
              <a:gd name="connsiteY210" fmla="*/ 2057873 h 2323145"/>
              <a:gd name="connsiteX211" fmla="*/ 2512054 w 11269336"/>
              <a:gd name="connsiteY211" fmla="*/ 2031671 h 2323145"/>
              <a:gd name="connsiteX212" fmla="*/ 2506437 w 11269336"/>
              <a:gd name="connsiteY212" fmla="*/ 2030918 h 2323145"/>
              <a:gd name="connsiteX213" fmla="*/ 2491752 w 11269336"/>
              <a:gd name="connsiteY213" fmla="*/ 2033906 h 2323145"/>
              <a:gd name="connsiteX214" fmla="*/ 2486338 w 11269336"/>
              <a:gd name="connsiteY214" fmla="*/ 2035862 h 2323145"/>
              <a:gd name="connsiteX215" fmla="*/ 2478186 w 11269336"/>
              <a:gd name="connsiteY215" fmla="*/ 2036953 h 2323145"/>
              <a:gd name="connsiteX216" fmla="*/ 2477950 w 11269336"/>
              <a:gd name="connsiteY216" fmla="*/ 2036715 h 2323145"/>
              <a:gd name="connsiteX217" fmla="*/ 2470381 w 11269336"/>
              <a:gd name="connsiteY217" fmla="*/ 2038256 h 2323145"/>
              <a:gd name="connsiteX218" fmla="*/ 2433781 w 11269336"/>
              <a:gd name="connsiteY218" fmla="*/ 2049140 h 2323145"/>
              <a:gd name="connsiteX219" fmla="*/ 2381172 w 11269336"/>
              <a:gd name="connsiteY219" fmla="*/ 2030645 h 2323145"/>
              <a:gd name="connsiteX220" fmla="*/ 2360198 w 11269336"/>
              <a:gd name="connsiteY220" fmla="*/ 2029059 h 2323145"/>
              <a:gd name="connsiteX221" fmla="*/ 2348815 w 11269336"/>
              <a:gd name="connsiteY221" fmla="*/ 2026798 h 2323145"/>
              <a:gd name="connsiteX222" fmla="*/ 2347988 w 11269336"/>
              <a:gd name="connsiteY222" fmla="*/ 2025745 h 2323145"/>
              <a:gd name="connsiteX223" fmla="*/ 2312920 w 11269336"/>
              <a:gd name="connsiteY223" fmla="*/ 2036311 h 2323145"/>
              <a:gd name="connsiteX224" fmla="*/ 2307986 w 11269336"/>
              <a:gd name="connsiteY224" fmla="*/ 2035583 h 2323145"/>
              <a:gd name="connsiteX225" fmla="*/ 2285481 w 11269336"/>
              <a:gd name="connsiteY225" fmla="*/ 2045197 h 2323145"/>
              <a:gd name="connsiteX226" fmla="*/ 2273666 w 11269336"/>
              <a:gd name="connsiteY226" fmla="*/ 2048710 h 2323145"/>
              <a:gd name="connsiteX227" fmla="*/ 2270719 w 11269336"/>
              <a:gd name="connsiteY227" fmla="*/ 2052702 h 2323145"/>
              <a:gd name="connsiteX228" fmla="*/ 2253080 w 11269336"/>
              <a:gd name="connsiteY228" fmla="*/ 2056363 h 2323145"/>
              <a:gd name="connsiteX229" fmla="*/ 2250906 w 11269336"/>
              <a:gd name="connsiteY229" fmla="*/ 2055654 h 2323145"/>
              <a:gd name="connsiteX230" fmla="*/ 2236905 w 11269336"/>
              <a:gd name="connsiteY230" fmla="*/ 2062882 h 2323145"/>
              <a:gd name="connsiteX231" fmla="*/ 2225830 w 11269336"/>
              <a:gd name="connsiteY231" fmla="*/ 2074027 h 2323145"/>
              <a:gd name="connsiteX232" fmla="*/ 2073776 w 11269336"/>
              <a:gd name="connsiteY232" fmla="*/ 2089244 h 2323145"/>
              <a:gd name="connsiteX233" fmla="*/ 1948256 w 11269336"/>
              <a:gd name="connsiteY233" fmla="*/ 2146616 h 2323145"/>
              <a:gd name="connsiteX234" fmla="*/ 1865582 w 11269336"/>
              <a:gd name="connsiteY234" fmla="*/ 2153738 h 2323145"/>
              <a:gd name="connsiteX235" fmla="*/ 1835210 w 11269336"/>
              <a:gd name="connsiteY235" fmla="*/ 2134244 h 2323145"/>
              <a:gd name="connsiteX236" fmla="*/ 1632661 w 11269336"/>
              <a:gd name="connsiteY236" fmla="*/ 2173882 h 2323145"/>
              <a:gd name="connsiteX237" fmla="*/ 1579590 w 11269336"/>
              <a:gd name="connsiteY237" fmla="*/ 2173680 h 2323145"/>
              <a:gd name="connsiteX238" fmla="*/ 1535601 w 11269336"/>
              <a:gd name="connsiteY238" fmla="*/ 2194590 h 2323145"/>
              <a:gd name="connsiteX239" fmla="*/ 1515594 w 11269336"/>
              <a:gd name="connsiteY239" fmla="*/ 2189622 h 2323145"/>
              <a:gd name="connsiteX240" fmla="*/ 1512113 w 11269336"/>
              <a:gd name="connsiteY240" fmla="*/ 2188534 h 2323145"/>
              <a:gd name="connsiteX241" fmla="*/ 1498838 w 11269336"/>
              <a:gd name="connsiteY241" fmla="*/ 2189213 h 2323145"/>
              <a:gd name="connsiteX242" fmla="*/ 1494279 w 11269336"/>
              <a:gd name="connsiteY242" fmla="*/ 2183112 h 2323145"/>
              <a:gd name="connsiteX243" fmla="*/ 1473714 w 11269336"/>
              <a:gd name="connsiteY243" fmla="*/ 2179625 h 2323145"/>
              <a:gd name="connsiteX244" fmla="*/ 1449503 w 11269336"/>
              <a:gd name="connsiteY244" fmla="*/ 2182633 h 2323145"/>
              <a:gd name="connsiteX245" fmla="*/ 1266687 w 11269336"/>
              <a:gd name="connsiteY245" fmla="*/ 2212688 h 2323145"/>
              <a:gd name="connsiteX246" fmla="*/ 1239614 w 11269336"/>
              <a:gd name="connsiteY246" fmla="*/ 2209727 h 2323145"/>
              <a:gd name="connsiteX247" fmla="*/ 1202436 w 11269336"/>
              <a:gd name="connsiteY247" fmla="*/ 2209817 h 2323145"/>
              <a:gd name="connsiteX248" fmla="*/ 1136097 w 11269336"/>
              <a:gd name="connsiteY248" fmla="*/ 2205112 h 2323145"/>
              <a:gd name="connsiteX249" fmla="*/ 988232 w 11269336"/>
              <a:gd name="connsiteY249" fmla="*/ 2235635 h 2323145"/>
              <a:gd name="connsiteX250" fmla="*/ 981959 w 11269336"/>
              <a:gd name="connsiteY250" fmla="*/ 2231607 h 2323145"/>
              <a:gd name="connsiteX251" fmla="*/ 938600 w 11269336"/>
              <a:gd name="connsiteY251" fmla="*/ 2238113 h 2323145"/>
              <a:gd name="connsiteX252" fmla="*/ 791788 w 11269336"/>
              <a:gd name="connsiteY252" fmla="*/ 2293224 h 2323145"/>
              <a:gd name="connsiteX253" fmla="*/ 706914 w 11269336"/>
              <a:gd name="connsiteY253" fmla="*/ 2305046 h 2323145"/>
              <a:gd name="connsiteX254" fmla="*/ 675971 w 11269336"/>
              <a:gd name="connsiteY254" fmla="*/ 2304030 h 2323145"/>
              <a:gd name="connsiteX255" fmla="*/ 624180 w 11269336"/>
              <a:gd name="connsiteY255" fmla="*/ 2302650 h 2323145"/>
              <a:gd name="connsiteX256" fmla="*/ 583453 w 11269336"/>
              <a:gd name="connsiteY256" fmla="*/ 2288788 h 2323145"/>
              <a:gd name="connsiteX257" fmla="*/ 540946 w 11269336"/>
              <a:gd name="connsiteY257" fmla="*/ 2292721 h 2323145"/>
              <a:gd name="connsiteX258" fmla="*/ 533680 w 11269336"/>
              <a:gd name="connsiteY258" fmla="*/ 2310233 h 2323145"/>
              <a:gd name="connsiteX259" fmla="*/ 487366 w 11269336"/>
              <a:gd name="connsiteY259" fmla="*/ 2309053 h 2323145"/>
              <a:gd name="connsiteX260" fmla="*/ 416820 w 11269336"/>
              <a:gd name="connsiteY260" fmla="*/ 2305443 h 2323145"/>
              <a:gd name="connsiteX261" fmla="*/ 376805 w 11269336"/>
              <a:gd name="connsiteY261" fmla="*/ 2307647 h 2323145"/>
              <a:gd name="connsiteX262" fmla="*/ 266777 w 11269336"/>
              <a:gd name="connsiteY262" fmla="*/ 2309012 h 2323145"/>
              <a:gd name="connsiteX263" fmla="*/ 156013 w 11269336"/>
              <a:gd name="connsiteY263" fmla="*/ 2306832 h 2323145"/>
              <a:gd name="connsiteX264" fmla="*/ 87258 w 11269336"/>
              <a:gd name="connsiteY264" fmla="*/ 2285511 h 2323145"/>
              <a:gd name="connsiteX265" fmla="*/ 23798 w 11269336"/>
              <a:gd name="connsiteY265" fmla="*/ 2281822 h 2323145"/>
              <a:gd name="connsiteX266" fmla="*/ 0 w 11269336"/>
              <a:gd name="connsiteY266" fmla="*/ 2285369 h 2323145"/>
              <a:gd name="connsiteX267" fmla="*/ 0 w 11269336"/>
              <a:gd name="connsiteY26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795998 w 11269336"/>
              <a:gd name="connsiteY29" fmla="*/ 863337 h 2323145"/>
              <a:gd name="connsiteX30" fmla="*/ 8776970 w 11269336"/>
              <a:gd name="connsiteY30" fmla="*/ 885177 h 2323145"/>
              <a:gd name="connsiteX31" fmla="*/ 8755719 w 11269336"/>
              <a:gd name="connsiteY31" fmla="*/ 889754 h 2323145"/>
              <a:gd name="connsiteX32" fmla="*/ 8743257 w 11269336"/>
              <a:gd name="connsiteY32" fmla="*/ 904723 h 2323145"/>
              <a:gd name="connsiteX33" fmla="*/ 8721366 w 11269336"/>
              <a:gd name="connsiteY33" fmla="*/ 904711 h 2323145"/>
              <a:gd name="connsiteX34" fmla="*/ 8678353 w 11269336"/>
              <a:gd name="connsiteY34" fmla="*/ 926318 h 2323145"/>
              <a:gd name="connsiteX35" fmla="*/ 8636849 w 11269336"/>
              <a:gd name="connsiteY35" fmla="*/ 937900 h 2323145"/>
              <a:gd name="connsiteX36" fmla="*/ 8620213 w 11269336"/>
              <a:gd name="connsiteY36" fmla="*/ 943068 h 2323145"/>
              <a:gd name="connsiteX37" fmla="*/ 8612581 w 11269336"/>
              <a:gd name="connsiteY37" fmla="*/ 952695 h 2323145"/>
              <a:gd name="connsiteX38" fmla="*/ 8589038 w 11269336"/>
              <a:gd name="connsiteY38" fmla="*/ 963892 h 2323145"/>
              <a:gd name="connsiteX39" fmla="*/ 8579950 w 11269336"/>
              <a:gd name="connsiteY39" fmla="*/ 960899 h 2323145"/>
              <a:gd name="connsiteX40" fmla="*/ 8579319 w 11269336"/>
              <a:gd name="connsiteY40" fmla="*/ 965630 h 2323145"/>
              <a:gd name="connsiteX41" fmla="*/ 8547429 w 11269336"/>
              <a:gd name="connsiteY41" fmla="*/ 984506 h 2323145"/>
              <a:gd name="connsiteX42" fmla="*/ 8478704 w 11269336"/>
              <a:gd name="connsiteY42" fmla="*/ 1025490 h 2323145"/>
              <a:gd name="connsiteX43" fmla="*/ 8461421 w 11269336"/>
              <a:gd name="connsiteY43" fmla="*/ 1035512 h 2323145"/>
              <a:gd name="connsiteX44" fmla="*/ 8445003 w 11269336"/>
              <a:gd name="connsiteY44" fmla="*/ 1036851 h 2323145"/>
              <a:gd name="connsiteX45" fmla="*/ 8357350 w 11269336"/>
              <a:gd name="connsiteY45" fmla="*/ 1060213 h 2323145"/>
              <a:gd name="connsiteX46" fmla="*/ 8335565 w 11269336"/>
              <a:gd name="connsiteY46" fmla="*/ 1061151 h 2323145"/>
              <a:gd name="connsiteX47" fmla="*/ 8325267 w 11269336"/>
              <a:gd name="connsiteY47" fmla="*/ 1055919 h 2323145"/>
              <a:gd name="connsiteX48" fmla="*/ 8293586 w 11269336"/>
              <a:gd name="connsiteY48" fmla="*/ 1076144 h 2323145"/>
              <a:gd name="connsiteX49" fmla="*/ 8242405 w 11269336"/>
              <a:gd name="connsiteY49" fmla="*/ 1095960 h 2323145"/>
              <a:gd name="connsiteX50" fmla="*/ 8197391 w 11269336"/>
              <a:gd name="connsiteY50" fmla="*/ 1107746 h 2323145"/>
              <a:gd name="connsiteX51" fmla="*/ 8081474 w 11269336"/>
              <a:gd name="connsiteY51" fmla="*/ 1130125 h 2323145"/>
              <a:gd name="connsiteX52" fmla="*/ 8053585 w 11269336"/>
              <a:gd name="connsiteY52" fmla="*/ 1129169 h 2323145"/>
              <a:gd name="connsiteX53" fmla="*/ 8038422 w 11269336"/>
              <a:gd name="connsiteY53" fmla="*/ 1119092 h 2323145"/>
              <a:gd name="connsiteX54" fmla="*/ 8029450 w 11269336"/>
              <a:gd name="connsiteY54" fmla="*/ 1125592 h 2323145"/>
              <a:gd name="connsiteX55" fmla="*/ 7959552 w 11269336"/>
              <a:gd name="connsiteY55" fmla="*/ 1140188 h 2323145"/>
              <a:gd name="connsiteX56" fmla="*/ 7914188 w 11269336"/>
              <a:gd name="connsiteY56" fmla="*/ 1150862 h 2323145"/>
              <a:gd name="connsiteX57" fmla="*/ 7914918 w 11269336"/>
              <a:gd name="connsiteY57" fmla="*/ 1168758 h 2323145"/>
              <a:gd name="connsiteX58" fmla="*/ 7875510 w 11269336"/>
              <a:gd name="connsiteY58" fmla="*/ 1183153 h 2323145"/>
              <a:gd name="connsiteX59" fmla="*/ 7829932 w 11269336"/>
              <a:gd name="connsiteY59" fmla="*/ 1180782 h 2323145"/>
              <a:gd name="connsiteX60" fmla="*/ 7779182 w 11269336"/>
              <a:gd name="connsiteY60" fmla="*/ 1192665 h 2323145"/>
              <a:gd name="connsiteX61" fmla="*/ 7748774 w 11269336"/>
              <a:gd name="connsiteY61" fmla="*/ 1199586 h 2323145"/>
              <a:gd name="connsiteX62" fmla="*/ 7671846 w 11269336"/>
              <a:gd name="connsiteY62" fmla="*/ 1231966 h 2323145"/>
              <a:gd name="connsiteX63" fmla="*/ 7554146 w 11269336"/>
              <a:gd name="connsiteY63" fmla="*/ 1319748 h 2323145"/>
              <a:gd name="connsiteX64" fmla="*/ 7515052 w 11269336"/>
              <a:gd name="connsiteY64" fmla="*/ 1336718 h 2323145"/>
              <a:gd name="connsiteX65" fmla="*/ 7507193 w 11269336"/>
              <a:gd name="connsiteY65" fmla="*/ 1334617 h 2323145"/>
              <a:gd name="connsiteX66" fmla="*/ 7461694 w 11269336"/>
              <a:gd name="connsiteY66" fmla="*/ 1375866 h 2323145"/>
              <a:gd name="connsiteX67" fmla="*/ 7377571 w 11269336"/>
              <a:gd name="connsiteY67" fmla="*/ 1400128 h 2323145"/>
              <a:gd name="connsiteX68" fmla="*/ 7311261 w 11269336"/>
              <a:gd name="connsiteY68" fmla="*/ 1412652 h 2323145"/>
              <a:gd name="connsiteX69" fmla="*/ 7275307 w 11269336"/>
              <a:gd name="connsiteY69" fmla="*/ 1422171 h 2323145"/>
              <a:gd name="connsiteX70" fmla="*/ 7247783 w 11269336"/>
              <a:gd name="connsiteY70" fmla="*/ 1426330 h 2323145"/>
              <a:gd name="connsiteX71" fmla="*/ 7185047 w 11269336"/>
              <a:gd name="connsiteY71" fmla="*/ 1451812 h 2323145"/>
              <a:gd name="connsiteX72" fmla="*/ 7084117 w 11269336"/>
              <a:gd name="connsiteY72" fmla="*/ 1500281 h 2323145"/>
              <a:gd name="connsiteX73" fmla="*/ 7062011 w 11269336"/>
              <a:gd name="connsiteY73" fmla="*/ 1509183 h 2323145"/>
              <a:gd name="connsiteX74" fmla="*/ 7040555 w 11269336"/>
              <a:gd name="connsiteY74" fmla="*/ 1511207 h 2323145"/>
              <a:gd name="connsiteX75" fmla="*/ 7033438 w 11269336"/>
              <a:gd name="connsiteY75" fmla="*/ 1506772 h 2323145"/>
              <a:gd name="connsiteX76" fmla="*/ 7020886 w 11269336"/>
              <a:gd name="connsiteY76" fmla="*/ 1510764 h 2323145"/>
              <a:gd name="connsiteX77" fmla="*/ 7017033 w 11269336"/>
              <a:gd name="connsiteY77" fmla="*/ 1510650 h 2323145"/>
              <a:gd name="connsiteX78" fmla="*/ 6995460 w 11269336"/>
              <a:gd name="connsiteY78" fmla="*/ 1511173 h 2323145"/>
              <a:gd name="connsiteX79" fmla="*/ 6962144 w 11269336"/>
              <a:gd name="connsiteY79" fmla="*/ 1541508 h 2323145"/>
              <a:gd name="connsiteX80" fmla="*/ 6910674 w 11269336"/>
              <a:gd name="connsiteY80" fmla="*/ 1554793 h 2323145"/>
              <a:gd name="connsiteX81" fmla="*/ 6732152 w 11269336"/>
              <a:gd name="connsiteY81" fmla="*/ 1642538 h 2323145"/>
              <a:gd name="connsiteX82" fmla="*/ 6694106 w 11269336"/>
              <a:gd name="connsiteY82" fmla="*/ 1632377 h 2323145"/>
              <a:gd name="connsiteX83" fmla="*/ 6617223 w 11269336"/>
              <a:gd name="connsiteY83" fmla="*/ 1659889 h 2323145"/>
              <a:gd name="connsiteX84" fmla="*/ 6521138 w 11269336"/>
              <a:gd name="connsiteY84" fmla="*/ 1744340 h 2323145"/>
              <a:gd name="connsiteX85" fmla="*/ 6380677 w 11269336"/>
              <a:gd name="connsiteY85" fmla="*/ 1796883 h 2323145"/>
              <a:gd name="connsiteX86" fmla="*/ 6374897 w 11269336"/>
              <a:gd name="connsiteY86" fmla="*/ 1809910 h 2323145"/>
              <a:gd name="connsiteX87" fmla="*/ 6364545 w 11269336"/>
              <a:gd name="connsiteY87" fmla="*/ 1820090 h 2323145"/>
              <a:gd name="connsiteX88" fmla="*/ 6362126 w 11269336"/>
              <a:gd name="connsiteY88" fmla="*/ 1819991 h 2323145"/>
              <a:gd name="connsiteX89" fmla="*/ 6346673 w 11269336"/>
              <a:gd name="connsiteY89" fmla="*/ 1827824 h 2323145"/>
              <a:gd name="connsiteX90" fmla="*/ 6345588 w 11269336"/>
              <a:gd name="connsiteY90" fmla="*/ 1832232 h 2323145"/>
              <a:gd name="connsiteX91" fmla="*/ 6335708 w 11269336"/>
              <a:gd name="connsiteY91" fmla="*/ 1838451 h 2323145"/>
              <a:gd name="connsiteX92" fmla="*/ 6318182 w 11269336"/>
              <a:gd name="connsiteY92" fmla="*/ 1852975 h 2323145"/>
              <a:gd name="connsiteX93" fmla="*/ 6313084 w 11269336"/>
              <a:gd name="connsiteY93" fmla="*/ 1853561 h 2323145"/>
              <a:gd name="connsiteX94" fmla="*/ 6283816 w 11269336"/>
              <a:gd name="connsiteY94" fmla="*/ 1872148 h 2323145"/>
              <a:gd name="connsiteX95" fmla="*/ 6282550 w 11269336"/>
              <a:gd name="connsiteY95" fmla="*/ 1871392 h 2323145"/>
              <a:gd name="connsiteX96" fmla="*/ 6270527 w 11269336"/>
              <a:gd name="connsiteY96" fmla="*/ 1872208 h 2323145"/>
              <a:gd name="connsiteX97" fmla="*/ 6249518 w 11269336"/>
              <a:gd name="connsiteY97" fmla="*/ 1876079 h 2323145"/>
              <a:gd name="connsiteX98" fmla="*/ 6190386 w 11269336"/>
              <a:gd name="connsiteY98" fmla="*/ 1872478 h 2323145"/>
              <a:gd name="connsiteX99" fmla="*/ 6159777 w 11269336"/>
              <a:gd name="connsiteY99" fmla="*/ 1891745 h 2323145"/>
              <a:gd name="connsiteX100" fmla="*/ 6153131 w 11269336"/>
              <a:gd name="connsiteY100" fmla="*/ 1895079 h 2323145"/>
              <a:gd name="connsiteX101" fmla="*/ 6152798 w 11269336"/>
              <a:gd name="connsiteY101" fmla="*/ 1894920 h 2323145"/>
              <a:gd name="connsiteX102" fmla="*/ 6145388 w 11269336"/>
              <a:gd name="connsiteY102" fmla="*/ 1897990 h 2323145"/>
              <a:gd name="connsiteX103" fmla="*/ 6141014 w 11269336"/>
              <a:gd name="connsiteY103" fmla="*/ 1901155 h 2323145"/>
              <a:gd name="connsiteX104" fmla="*/ 6128122 w 11269336"/>
              <a:gd name="connsiteY104" fmla="*/ 1907623 h 2323145"/>
              <a:gd name="connsiteX105" fmla="*/ 6122351 w 11269336"/>
              <a:gd name="connsiteY105" fmla="*/ 1908359 h 2323145"/>
              <a:gd name="connsiteX106" fmla="*/ 6064750 w 11269336"/>
              <a:gd name="connsiteY106" fmla="*/ 1896394 h 2323145"/>
              <a:gd name="connsiteX107" fmla="*/ 5964230 w 11269336"/>
              <a:gd name="connsiteY107" fmla="*/ 1910038 h 2323145"/>
              <a:gd name="connsiteX108" fmla="*/ 5865399 w 11269336"/>
              <a:gd name="connsiteY108" fmla="*/ 1926966 h 2323145"/>
              <a:gd name="connsiteX109" fmla="*/ 5829951 w 11269336"/>
              <a:gd name="connsiteY109" fmla="*/ 1934755 h 2323145"/>
              <a:gd name="connsiteX110" fmla="*/ 5765285 w 11269336"/>
              <a:gd name="connsiteY110" fmla="*/ 1941322 h 2323145"/>
              <a:gd name="connsiteX111" fmla="*/ 5734750 w 11269336"/>
              <a:gd name="connsiteY111" fmla="*/ 1939793 h 2323145"/>
              <a:gd name="connsiteX112" fmla="*/ 5733569 w 11269336"/>
              <a:gd name="connsiteY112" fmla="*/ 1940505 h 2323145"/>
              <a:gd name="connsiteX113" fmla="*/ 5730329 w 11269336"/>
              <a:gd name="connsiteY113" fmla="*/ 1937845 h 2323145"/>
              <a:gd name="connsiteX114" fmla="*/ 5724661 w 11269336"/>
              <a:gd name="connsiteY114" fmla="*/ 1937455 h 2323145"/>
              <a:gd name="connsiteX115" fmla="*/ 5710186 w 11269336"/>
              <a:gd name="connsiteY115" fmla="*/ 1941370 h 2323145"/>
              <a:gd name="connsiteX116" fmla="*/ 5704910 w 11269336"/>
              <a:gd name="connsiteY116" fmla="*/ 1943663 h 2323145"/>
              <a:gd name="connsiteX117" fmla="*/ 5696836 w 11269336"/>
              <a:gd name="connsiteY117" fmla="*/ 1945271 h 2323145"/>
              <a:gd name="connsiteX118" fmla="*/ 5696583 w 11269336"/>
              <a:gd name="connsiteY118" fmla="*/ 1945050 h 2323145"/>
              <a:gd name="connsiteX119" fmla="*/ 5689123 w 11269336"/>
              <a:gd name="connsiteY119" fmla="*/ 1947067 h 2323145"/>
              <a:gd name="connsiteX120" fmla="*/ 5653291 w 11269336"/>
              <a:gd name="connsiteY120" fmla="*/ 1960245 h 2323145"/>
              <a:gd name="connsiteX121" fmla="*/ 5599385 w 11269336"/>
              <a:gd name="connsiteY121" fmla="*/ 1945198 h 2323145"/>
              <a:gd name="connsiteX122" fmla="*/ 5578300 w 11269336"/>
              <a:gd name="connsiteY122" fmla="*/ 1944963 h 2323145"/>
              <a:gd name="connsiteX123" fmla="*/ 5566758 w 11269336"/>
              <a:gd name="connsiteY123" fmla="*/ 1943441 h 2323145"/>
              <a:gd name="connsiteX124" fmla="*/ 5565857 w 11269336"/>
              <a:gd name="connsiteY124" fmla="*/ 1942445 h 2323145"/>
              <a:gd name="connsiteX125" fmla="*/ 5531534 w 11269336"/>
              <a:gd name="connsiteY125" fmla="*/ 1955208 h 2323145"/>
              <a:gd name="connsiteX126" fmla="*/ 5526552 w 11269336"/>
              <a:gd name="connsiteY126" fmla="*/ 1954799 h 2323145"/>
              <a:gd name="connsiteX127" fmla="*/ 5504723 w 11269336"/>
              <a:gd name="connsiteY127" fmla="*/ 1965811 h 2323145"/>
              <a:gd name="connsiteX128" fmla="*/ 5493156 w 11269336"/>
              <a:gd name="connsiteY128" fmla="*/ 1970063 h 2323145"/>
              <a:gd name="connsiteX129" fmla="*/ 5490486 w 11269336"/>
              <a:gd name="connsiteY129" fmla="*/ 1974227 h 2323145"/>
              <a:gd name="connsiteX130" fmla="*/ 5473107 w 11269336"/>
              <a:gd name="connsiteY130" fmla="*/ 1979001 h 2323145"/>
              <a:gd name="connsiteX131" fmla="*/ 5470885 w 11269336"/>
              <a:gd name="connsiteY131" fmla="*/ 1978432 h 2323145"/>
              <a:gd name="connsiteX132" fmla="*/ 5457393 w 11269336"/>
              <a:gd name="connsiteY132" fmla="*/ 1986525 h 2323145"/>
              <a:gd name="connsiteX133" fmla="*/ 5447102 w 11269336"/>
              <a:gd name="connsiteY133" fmla="*/ 1998329 h 2323145"/>
              <a:gd name="connsiteX134" fmla="*/ 5159151 w 11269336"/>
              <a:gd name="connsiteY134" fmla="*/ 2029640 h 2323145"/>
              <a:gd name="connsiteX135" fmla="*/ 5041688 w 11269336"/>
              <a:gd name="connsiteY135" fmla="*/ 2022334 h 2323145"/>
              <a:gd name="connsiteX136" fmla="*/ 4860988 w 11269336"/>
              <a:gd name="connsiteY136" fmla="*/ 2135698 h 2323145"/>
              <a:gd name="connsiteX137" fmla="*/ 4807902 w 11269336"/>
              <a:gd name="connsiteY137" fmla="*/ 2138894 h 2323145"/>
              <a:gd name="connsiteX138" fmla="*/ 4765388 w 11269336"/>
              <a:gd name="connsiteY138" fmla="*/ 2162525 h 2323145"/>
              <a:gd name="connsiteX139" fmla="*/ 4745033 w 11269336"/>
              <a:gd name="connsiteY139" fmla="*/ 2158859 h 2323145"/>
              <a:gd name="connsiteX140" fmla="*/ 4741475 w 11269336"/>
              <a:gd name="connsiteY140" fmla="*/ 2157998 h 2323145"/>
              <a:gd name="connsiteX141" fmla="*/ 4728247 w 11269336"/>
              <a:gd name="connsiteY141" fmla="*/ 2159526 h 2323145"/>
              <a:gd name="connsiteX142" fmla="*/ 4723263 w 11269336"/>
              <a:gd name="connsiteY142" fmla="*/ 2153742 h 2323145"/>
              <a:gd name="connsiteX143" fmla="*/ 4702453 w 11269336"/>
              <a:gd name="connsiteY143" fmla="*/ 2151586 h 2323145"/>
              <a:gd name="connsiteX144" fmla="*/ 4678455 w 11269336"/>
              <a:gd name="connsiteY144" fmla="*/ 2156131 h 2323145"/>
              <a:gd name="connsiteX145" fmla="*/ 4593061 w 11269336"/>
              <a:gd name="connsiteY145" fmla="*/ 2171597 h 2323145"/>
              <a:gd name="connsiteX146" fmla="*/ 4579902 w 11269336"/>
              <a:gd name="connsiteY146" fmla="*/ 2177927 h 2323145"/>
              <a:gd name="connsiteX147" fmla="*/ 4533444 w 11269336"/>
              <a:gd name="connsiteY147" fmla="*/ 2181200 h 2323145"/>
              <a:gd name="connsiteX148" fmla="*/ 4492832 w 11269336"/>
              <a:gd name="connsiteY148" fmla="*/ 2188033 h 2323145"/>
              <a:gd name="connsiteX149" fmla="*/ 4467257 w 11269336"/>
              <a:gd name="connsiteY149" fmla="*/ 2196121 h 2323145"/>
              <a:gd name="connsiteX150" fmla="*/ 4459937 w 11269336"/>
              <a:gd name="connsiteY150" fmla="*/ 2195182 h 2323145"/>
              <a:gd name="connsiteX151" fmla="*/ 4433312 w 11269336"/>
              <a:gd name="connsiteY151" fmla="*/ 2199004 h 2323145"/>
              <a:gd name="connsiteX152" fmla="*/ 4420601 w 11269336"/>
              <a:gd name="connsiteY152" fmla="*/ 2205158 h 2323145"/>
              <a:gd name="connsiteX153" fmla="*/ 4405765 w 11269336"/>
              <a:gd name="connsiteY153" fmla="*/ 2199902 h 2323145"/>
              <a:gd name="connsiteX154" fmla="*/ 4401354 w 11269336"/>
              <a:gd name="connsiteY154" fmla="*/ 2194745 h 2323145"/>
              <a:gd name="connsiteX155" fmla="*/ 4383151 w 11269336"/>
              <a:gd name="connsiteY155" fmla="*/ 2201140 h 2323145"/>
              <a:gd name="connsiteX156" fmla="*/ 4366646 w 11269336"/>
              <a:gd name="connsiteY156" fmla="*/ 2198564 h 2323145"/>
              <a:gd name="connsiteX157" fmla="*/ 4354009 w 11269336"/>
              <a:gd name="connsiteY157" fmla="*/ 2204984 h 2323145"/>
              <a:gd name="connsiteX158" fmla="*/ 4348284 w 11269336"/>
              <a:gd name="connsiteY158" fmla="*/ 2205270 h 2323145"/>
              <a:gd name="connsiteX159" fmla="*/ 4333906 w 11269336"/>
              <a:gd name="connsiteY159" fmla="*/ 2205251 h 2323145"/>
              <a:gd name="connsiteX160" fmla="*/ 4308819 w 11269336"/>
              <a:gd name="connsiteY160" fmla="*/ 2203822 h 2323145"/>
              <a:gd name="connsiteX161" fmla="*/ 4301210 w 11269336"/>
              <a:gd name="connsiteY161" fmla="*/ 2204456 h 2323145"/>
              <a:gd name="connsiteX162" fmla="*/ 4283095 w 11269336"/>
              <a:gd name="connsiteY162" fmla="*/ 2198177 h 2323145"/>
              <a:gd name="connsiteX163" fmla="*/ 4250119 w 11269336"/>
              <a:gd name="connsiteY163" fmla="*/ 2196342 h 2323145"/>
              <a:gd name="connsiteX164" fmla="*/ 4189203 w 11269336"/>
              <a:gd name="connsiteY164" fmla="*/ 2178994 h 2323145"/>
              <a:gd name="connsiteX165" fmla="*/ 4154035 w 11269336"/>
              <a:gd name="connsiteY165" fmla="*/ 2171950 h 2323145"/>
              <a:gd name="connsiteX166" fmla="*/ 4129569 w 11269336"/>
              <a:gd name="connsiteY166" fmla="*/ 2163850 h 2323145"/>
              <a:gd name="connsiteX167" fmla="*/ 4061250 w 11269336"/>
              <a:gd name="connsiteY167" fmla="*/ 2159236 h 2323145"/>
              <a:gd name="connsiteX168" fmla="*/ 3945480 w 11269336"/>
              <a:gd name="connsiteY168" fmla="*/ 2158279 h 2323145"/>
              <a:gd name="connsiteX169" fmla="*/ 3921468 w 11269336"/>
              <a:gd name="connsiteY169" fmla="*/ 2156588 h 2323145"/>
              <a:gd name="connsiteX170" fmla="*/ 3903348 w 11269336"/>
              <a:gd name="connsiteY170" fmla="*/ 2149220 h 2323145"/>
              <a:gd name="connsiteX171" fmla="*/ 3901342 w 11269336"/>
              <a:gd name="connsiteY171" fmla="*/ 2142355 h 2323145"/>
              <a:gd name="connsiteX172" fmla="*/ 3888539 w 11269336"/>
              <a:gd name="connsiteY172" fmla="*/ 2140476 h 2323145"/>
              <a:gd name="connsiteX173" fmla="*/ 3885662 w 11269336"/>
              <a:gd name="connsiteY173" fmla="*/ 2138740 h 2323145"/>
              <a:gd name="connsiteX174" fmla="*/ 3868627 w 11269336"/>
              <a:gd name="connsiteY174" fmla="*/ 2130023 h 2323145"/>
              <a:gd name="connsiteX175" fmla="*/ 3819177 w 11269336"/>
              <a:gd name="connsiteY175" fmla="*/ 2142111 h 2323145"/>
              <a:gd name="connsiteX176" fmla="*/ 3769100 w 11269336"/>
              <a:gd name="connsiteY176" fmla="*/ 2131731 h 2323145"/>
              <a:gd name="connsiteX177" fmla="*/ 3562752 w 11269336"/>
              <a:gd name="connsiteY177" fmla="*/ 2131785 h 2323145"/>
              <a:gd name="connsiteX178" fmla="*/ 3541402 w 11269336"/>
              <a:gd name="connsiteY178" fmla="*/ 2106821 h 2323145"/>
              <a:gd name="connsiteX179" fmla="*/ 3365341 w 11269336"/>
              <a:gd name="connsiteY179" fmla="*/ 2077638 h 2323145"/>
              <a:gd name="connsiteX180" fmla="*/ 3170922 w 11269336"/>
              <a:gd name="connsiteY180" fmla="*/ 2115957 h 2323145"/>
              <a:gd name="connsiteX181" fmla="*/ 3156256 w 11269336"/>
              <a:gd name="connsiteY181" fmla="*/ 2124773 h 2323145"/>
              <a:gd name="connsiteX182" fmla="*/ 3140298 w 11269336"/>
              <a:gd name="connsiteY182" fmla="*/ 2129182 h 2323145"/>
              <a:gd name="connsiteX183" fmla="*/ 3138514 w 11269336"/>
              <a:gd name="connsiteY183" fmla="*/ 2128069 h 2323145"/>
              <a:gd name="connsiteX184" fmla="*/ 3120467 w 11269336"/>
              <a:gd name="connsiteY184" fmla="*/ 2128281 h 2323145"/>
              <a:gd name="connsiteX185" fmla="*/ 3116175 w 11269336"/>
              <a:gd name="connsiteY185" fmla="*/ 2131633 h 2323145"/>
              <a:gd name="connsiteX186" fmla="*/ 3103685 w 11269336"/>
              <a:gd name="connsiteY186" fmla="*/ 2132814 h 2323145"/>
              <a:gd name="connsiteX187" fmla="*/ 3078794 w 11269336"/>
              <a:gd name="connsiteY187" fmla="*/ 2137935 h 2323145"/>
              <a:gd name="connsiteX188" fmla="*/ 3074407 w 11269336"/>
              <a:gd name="connsiteY188" fmla="*/ 2136274 h 2323145"/>
              <a:gd name="connsiteX189" fmla="*/ 3037285 w 11269336"/>
              <a:gd name="connsiteY189" fmla="*/ 2139919 h 2323145"/>
              <a:gd name="connsiteX190" fmla="*/ 3036901 w 11269336"/>
              <a:gd name="connsiteY190" fmla="*/ 2138726 h 2323145"/>
              <a:gd name="connsiteX191" fmla="*/ 3026996 w 11269336"/>
              <a:gd name="connsiteY191" fmla="*/ 2134322 h 2323145"/>
              <a:gd name="connsiteX192" fmla="*/ 3007772 w 11269336"/>
              <a:gd name="connsiteY192" fmla="*/ 2128742 h 2323145"/>
              <a:gd name="connsiteX193" fmla="*/ 2965030 w 11269336"/>
              <a:gd name="connsiteY193" fmla="*/ 2100494 h 2323145"/>
              <a:gd name="connsiteX194" fmla="*/ 2926342 w 11269336"/>
              <a:gd name="connsiteY194" fmla="*/ 2104155 h 2323145"/>
              <a:gd name="connsiteX195" fmla="*/ 2918608 w 11269336"/>
              <a:gd name="connsiteY195" fmla="*/ 2104215 h 2323145"/>
              <a:gd name="connsiteX196" fmla="*/ 2918475 w 11269336"/>
              <a:gd name="connsiteY196" fmla="*/ 2103937 h 2323145"/>
              <a:gd name="connsiteX197" fmla="*/ 2910360 w 11269336"/>
              <a:gd name="connsiteY197" fmla="*/ 2103444 h 2323145"/>
              <a:gd name="connsiteX198" fmla="*/ 2904507 w 11269336"/>
              <a:gd name="connsiteY198" fmla="*/ 2104326 h 2323145"/>
              <a:gd name="connsiteX199" fmla="*/ 2889503 w 11269336"/>
              <a:gd name="connsiteY199" fmla="*/ 2104443 h 2323145"/>
              <a:gd name="connsiteX200" fmla="*/ 2884480 w 11269336"/>
              <a:gd name="connsiteY200" fmla="*/ 2102626 h 2323145"/>
              <a:gd name="connsiteX201" fmla="*/ 2882689 w 11269336"/>
              <a:gd name="connsiteY201" fmla="*/ 2099228 h 2323145"/>
              <a:gd name="connsiteX202" fmla="*/ 2881291 w 11269336"/>
              <a:gd name="connsiteY202" fmla="*/ 2099618 h 2323145"/>
              <a:gd name="connsiteX203" fmla="*/ 2853979 w 11269336"/>
              <a:gd name="connsiteY203" fmla="*/ 2090388 h 2323145"/>
              <a:gd name="connsiteX204" fmla="*/ 2791790 w 11269336"/>
              <a:gd name="connsiteY204" fmla="*/ 2080332 h 2323145"/>
              <a:gd name="connsiteX205" fmla="*/ 2755844 w 11269336"/>
              <a:gd name="connsiteY205" fmla="*/ 2078874 h 2323145"/>
              <a:gd name="connsiteX206" fmla="*/ 2657742 w 11269336"/>
              <a:gd name="connsiteY206" fmla="*/ 2070179 h 2323145"/>
              <a:gd name="connsiteX207" fmla="*/ 2559549 w 11269336"/>
              <a:gd name="connsiteY207" fmla="*/ 2057873 h 2323145"/>
              <a:gd name="connsiteX208" fmla="*/ 2512054 w 11269336"/>
              <a:gd name="connsiteY208" fmla="*/ 2031671 h 2323145"/>
              <a:gd name="connsiteX209" fmla="*/ 2506437 w 11269336"/>
              <a:gd name="connsiteY209" fmla="*/ 2030918 h 2323145"/>
              <a:gd name="connsiteX210" fmla="*/ 2491752 w 11269336"/>
              <a:gd name="connsiteY210" fmla="*/ 2033906 h 2323145"/>
              <a:gd name="connsiteX211" fmla="*/ 2486338 w 11269336"/>
              <a:gd name="connsiteY211" fmla="*/ 2035862 h 2323145"/>
              <a:gd name="connsiteX212" fmla="*/ 2478186 w 11269336"/>
              <a:gd name="connsiteY212" fmla="*/ 2036953 h 2323145"/>
              <a:gd name="connsiteX213" fmla="*/ 2477950 w 11269336"/>
              <a:gd name="connsiteY213" fmla="*/ 2036715 h 2323145"/>
              <a:gd name="connsiteX214" fmla="*/ 2470381 w 11269336"/>
              <a:gd name="connsiteY214" fmla="*/ 2038256 h 2323145"/>
              <a:gd name="connsiteX215" fmla="*/ 2433781 w 11269336"/>
              <a:gd name="connsiteY215" fmla="*/ 2049140 h 2323145"/>
              <a:gd name="connsiteX216" fmla="*/ 2381172 w 11269336"/>
              <a:gd name="connsiteY216" fmla="*/ 2030645 h 2323145"/>
              <a:gd name="connsiteX217" fmla="*/ 2360198 w 11269336"/>
              <a:gd name="connsiteY217" fmla="*/ 2029059 h 2323145"/>
              <a:gd name="connsiteX218" fmla="*/ 2348815 w 11269336"/>
              <a:gd name="connsiteY218" fmla="*/ 2026798 h 2323145"/>
              <a:gd name="connsiteX219" fmla="*/ 2347988 w 11269336"/>
              <a:gd name="connsiteY219" fmla="*/ 2025745 h 2323145"/>
              <a:gd name="connsiteX220" fmla="*/ 2312920 w 11269336"/>
              <a:gd name="connsiteY220" fmla="*/ 2036311 h 2323145"/>
              <a:gd name="connsiteX221" fmla="*/ 2307986 w 11269336"/>
              <a:gd name="connsiteY221" fmla="*/ 2035583 h 2323145"/>
              <a:gd name="connsiteX222" fmla="*/ 2285481 w 11269336"/>
              <a:gd name="connsiteY222" fmla="*/ 2045197 h 2323145"/>
              <a:gd name="connsiteX223" fmla="*/ 2273666 w 11269336"/>
              <a:gd name="connsiteY223" fmla="*/ 2048710 h 2323145"/>
              <a:gd name="connsiteX224" fmla="*/ 2270719 w 11269336"/>
              <a:gd name="connsiteY224" fmla="*/ 2052702 h 2323145"/>
              <a:gd name="connsiteX225" fmla="*/ 2253080 w 11269336"/>
              <a:gd name="connsiteY225" fmla="*/ 2056363 h 2323145"/>
              <a:gd name="connsiteX226" fmla="*/ 2250906 w 11269336"/>
              <a:gd name="connsiteY226" fmla="*/ 2055654 h 2323145"/>
              <a:gd name="connsiteX227" fmla="*/ 2236905 w 11269336"/>
              <a:gd name="connsiteY227" fmla="*/ 2062882 h 2323145"/>
              <a:gd name="connsiteX228" fmla="*/ 2225830 w 11269336"/>
              <a:gd name="connsiteY228" fmla="*/ 2074027 h 2323145"/>
              <a:gd name="connsiteX229" fmla="*/ 2073776 w 11269336"/>
              <a:gd name="connsiteY229" fmla="*/ 2089244 h 2323145"/>
              <a:gd name="connsiteX230" fmla="*/ 1948256 w 11269336"/>
              <a:gd name="connsiteY230" fmla="*/ 2146616 h 2323145"/>
              <a:gd name="connsiteX231" fmla="*/ 1865582 w 11269336"/>
              <a:gd name="connsiteY231" fmla="*/ 2153738 h 2323145"/>
              <a:gd name="connsiteX232" fmla="*/ 1835210 w 11269336"/>
              <a:gd name="connsiteY232" fmla="*/ 2134244 h 2323145"/>
              <a:gd name="connsiteX233" fmla="*/ 1632661 w 11269336"/>
              <a:gd name="connsiteY233" fmla="*/ 2173882 h 2323145"/>
              <a:gd name="connsiteX234" fmla="*/ 1579590 w 11269336"/>
              <a:gd name="connsiteY234" fmla="*/ 2173680 h 2323145"/>
              <a:gd name="connsiteX235" fmla="*/ 1535601 w 11269336"/>
              <a:gd name="connsiteY235" fmla="*/ 2194590 h 2323145"/>
              <a:gd name="connsiteX236" fmla="*/ 1515594 w 11269336"/>
              <a:gd name="connsiteY236" fmla="*/ 2189622 h 2323145"/>
              <a:gd name="connsiteX237" fmla="*/ 1512113 w 11269336"/>
              <a:gd name="connsiteY237" fmla="*/ 2188534 h 2323145"/>
              <a:gd name="connsiteX238" fmla="*/ 1498838 w 11269336"/>
              <a:gd name="connsiteY238" fmla="*/ 2189213 h 2323145"/>
              <a:gd name="connsiteX239" fmla="*/ 1494279 w 11269336"/>
              <a:gd name="connsiteY239" fmla="*/ 2183112 h 2323145"/>
              <a:gd name="connsiteX240" fmla="*/ 1473714 w 11269336"/>
              <a:gd name="connsiteY240" fmla="*/ 2179625 h 2323145"/>
              <a:gd name="connsiteX241" fmla="*/ 1449503 w 11269336"/>
              <a:gd name="connsiteY241" fmla="*/ 2182633 h 2323145"/>
              <a:gd name="connsiteX242" fmla="*/ 1266687 w 11269336"/>
              <a:gd name="connsiteY242" fmla="*/ 2212688 h 2323145"/>
              <a:gd name="connsiteX243" fmla="*/ 1239614 w 11269336"/>
              <a:gd name="connsiteY243" fmla="*/ 2209727 h 2323145"/>
              <a:gd name="connsiteX244" fmla="*/ 1202436 w 11269336"/>
              <a:gd name="connsiteY244" fmla="*/ 2209817 h 2323145"/>
              <a:gd name="connsiteX245" fmla="*/ 1136097 w 11269336"/>
              <a:gd name="connsiteY245" fmla="*/ 2205112 h 2323145"/>
              <a:gd name="connsiteX246" fmla="*/ 988232 w 11269336"/>
              <a:gd name="connsiteY246" fmla="*/ 2235635 h 2323145"/>
              <a:gd name="connsiteX247" fmla="*/ 981959 w 11269336"/>
              <a:gd name="connsiteY247" fmla="*/ 2231607 h 2323145"/>
              <a:gd name="connsiteX248" fmla="*/ 938600 w 11269336"/>
              <a:gd name="connsiteY248" fmla="*/ 2238113 h 2323145"/>
              <a:gd name="connsiteX249" fmla="*/ 791788 w 11269336"/>
              <a:gd name="connsiteY249" fmla="*/ 2293224 h 2323145"/>
              <a:gd name="connsiteX250" fmla="*/ 706914 w 11269336"/>
              <a:gd name="connsiteY250" fmla="*/ 2305046 h 2323145"/>
              <a:gd name="connsiteX251" fmla="*/ 675971 w 11269336"/>
              <a:gd name="connsiteY251" fmla="*/ 2304030 h 2323145"/>
              <a:gd name="connsiteX252" fmla="*/ 624180 w 11269336"/>
              <a:gd name="connsiteY252" fmla="*/ 2302650 h 2323145"/>
              <a:gd name="connsiteX253" fmla="*/ 583453 w 11269336"/>
              <a:gd name="connsiteY253" fmla="*/ 2288788 h 2323145"/>
              <a:gd name="connsiteX254" fmla="*/ 540946 w 11269336"/>
              <a:gd name="connsiteY254" fmla="*/ 2292721 h 2323145"/>
              <a:gd name="connsiteX255" fmla="*/ 533680 w 11269336"/>
              <a:gd name="connsiteY255" fmla="*/ 2310233 h 2323145"/>
              <a:gd name="connsiteX256" fmla="*/ 487366 w 11269336"/>
              <a:gd name="connsiteY256" fmla="*/ 2309053 h 2323145"/>
              <a:gd name="connsiteX257" fmla="*/ 416820 w 11269336"/>
              <a:gd name="connsiteY257" fmla="*/ 2305443 h 2323145"/>
              <a:gd name="connsiteX258" fmla="*/ 376805 w 11269336"/>
              <a:gd name="connsiteY258" fmla="*/ 2307647 h 2323145"/>
              <a:gd name="connsiteX259" fmla="*/ 266777 w 11269336"/>
              <a:gd name="connsiteY259" fmla="*/ 2309012 h 2323145"/>
              <a:gd name="connsiteX260" fmla="*/ 156013 w 11269336"/>
              <a:gd name="connsiteY260" fmla="*/ 2306832 h 2323145"/>
              <a:gd name="connsiteX261" fmla="*/ 87258 w 11269336"/>
              <a:gd name="connsiteY261" fmla="*/ 2285511 h 2323145"/>
              <a:gd name="connsiteX262" fmla="*/ 23798 w 11269336"/>
              <a:gd name="connsiteY262" fmla="*/ 2281822 h 2323145"/>
              <a:gd name="connsiteX263" fmla="*/ 0 w 11269336"/>
              <a:gd name="connsiteY263" fmla="*/ 2285369 h 2323145"/>
              <a:gd name="connsiteX264" fmla="*/ 0 w 11269336"/>
              <a:gd name="connsiteY26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9062863 w 11269336"/>
              <a:gd name="connsiteY22" fmla="*/ 754656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33444 w 11269336"/>
              <a:gd name="connsiteY144" fmla="*/ 2181200 h 2323145"/>
              <a:gd name="connsiteX145" fmla="*/ 4492832 w 11269336"/>
              <a:gd name="connsiteY145" fmla="*/ 2188033 h 2323145"/>
              <a:gd name="connsiteX146" fmla="*/ 4467257 w 11269336"/>
              <a:gd name="connsiteY146" fmla="*/ 2196121 h 2323145"/>
              <a:gd name="connsiteX147" fmla="*/ 4459937 w 11269336"/>
              <a:gd name="connsiteY147" fmla="*/ 2195182 h 2323145"/>
              <a:gd name="connsiteX148" fmla="*/ 4433312 w 11269336"/>
              <a:gd name="connsiteY148" fmla="*/ 2199004 h 2323145"/>
              <a:gd name="connsiteX149" fmla="*/ 4420601 w 11269336"/>
              <a:gd name="connsiteY149" fmla="*/ 2205158 h 2323145"/>
              <a:gd name="connsiteX150" fmla="*/ 4405765 w 11269336"/>
              <a:gd name="connsiteY150" fmla="*/ 2199902 h 2323145"/>
              <a:gd name="connsiteX151" fmla="*/ 4401354 w 11269336"/>
              <a:gd name="connsiteY151" fmla="*/ 2194745 h 2323145"/>
              <a:gd name="connsiteX152" fmla="*/ 4383151 w 11269336"/>
              <a:gd name="connsiteY152" fmla="*/ 2201140 h 2323145"/>
              <a:gd name="connsiteX153" fmla="*/ 4366646 w 11269336"/>
              <a:gd name="connsiteY153" fmla="*/ 2198564 h 2323145"/>
              <a:gd name="connsiteX154" fmla="*/ 4354009 w 11269336"/>
              <a:gd name="connsiteY154" fmla="*/ 2204984 h 2323145"/>
              <a:gd name="connsiteX155" fmla="*/ 4348284 w 11269336"/>
              <a:gd name="connsiteY155" fmla="*/ 2205270 h 2323145"/>
              <a:gd name="connsiteX156" fmla="*/ 4333906 w 11269336"/>
              <a:gd name="connsiteY156" fmla="*/ 2205251 h 2323145"/>
              <a:gd name="connsiteX157" fmla="*/ 4308819 w 11269336"/>
              <a:gd name="connsiteY157" fmla="*/ 2203822 h 2323145"/>
              <a:gd name="connsiteX158" fmla="*/ 4301210 w 11269336"/>
              <a:gd name="connsiteY158" fmla="*/ 2204456 h 2323145"/>
              <a:gd name="connsiteX159" fmla="*/ 4283095 w 11269336"/>
              <a:gd name="connsiteY159" fmla="*/ 2198177 h 2323145"/>
              <a:gd name="connsiteX160" fmla="*/ 4250119 w 11269336"/>
              <a:gd name="connsiteY160" fmla="*/ 2196342 h 2323145"/>
              <a:gd name="connsiteX161" fmla="*/ 4189203 w 11269336"/>
              <a:gd name="connsiteY161" fmla="*/ 2178994 h 2323145"/>
              <a:gd name="connsiteX162" fmla="*/ 4154035 w 11269336"/>
              <a:gd name="connsiteY162" fmla="*/ 2171950 h 2323145"/>
              <a:gd name="connsiteX163" fmla="*/ 4129569 w 11269336"/>
              <a:gd name="connsiteY163" fmla="*/ 2163850 h 2323145"/>
              <a:gd name="connsiteX164" fmla="*/ 4061250 w 11269336"/>
              <a:gd name="connsiteY164" fmla="*/ 2159236 h 2323145"/>
              <a:gd name="connsiteX165" fmla="*/ 3945480 w 11269336"/>
              <a:gd name="connsiteY165" fmla="*/ 2158279 h 2323145"/>
              <a:gd name="connsiteX166" fmla="*/ 3921468 w 11269336"/>
              <a:gd name="connsiteY166" fmla="*/ 2156588 h 2323145"/>
              <a:gd name="connsiteX167" fmla="*/ 3903348 w 11269336"/>
              <a:gd name="connsiteY167" fmla="*/ 2149220 h 2323145"/>
              <a:gd name="connsiteX168" fmla="*/ 3901342 w 11269336"/>
              <a:gd name="connsiteY168" fmla="*/ 2142355 h 2323145"/>
              <a:gd name="connsiteX169" fmla="*/ 3888539 w 11269336"/>
              <a:gd name="connsiteY169" fmla="*/ 2140476 h 2323145"/>
              <a:gd name="connsiteX170" fmla="*/ 3885662 w 11269336"/>
              <a:gd name="connsiteY170" fmla="*/ 2138740 h 2323145"/>
              <a:gd name="connsiteX171" fmla="*/ 3868627 w 11269336"/>
              <a:gd name="connsiteY171" fmla="*/ 2130023 h 2323145"/>
              <a:gd name="connsiteX172" fmla="*/ 3819177 w 11269336"/>
              <a:gd name="connsiteY172" fmla="*/ 2142111 h 2323145"/>
              <a:gd name="connsiteX173" fmla="*/ 3769100 w 11269336"/>
              <a:gd name="connsiteY173" fmla="*/ 2131731 h 2323145"/>
              <a:gd name="connsiteX174" fmla="*/ 3562752 w 11269336"/>
              <a:gd name="connsiteY174" fmla="*/ 2131785 h 2323145"/>
              <a:gd name="connsiteX175" fmla="*/ 3541402 w 11269336"/>
              <a:gd name="connsiteY175" fmla="*/ 2106821 h 2323145"/>
              <a:gd name="connsiteX176" fmla="*/ 3365341 w 11269336"/>
              <a:gd name="connsiteY176" fmla="*/ 2077638 h 2323145"/>
              <a:gd name="connsiteX177" fmla="*/ 3170922 w 11269336"/>
              <a:gd name="connsiteY177" fmla="*/ 2115957 h 2323145"/>
              <a:gd name="connsiteX178" fmla="*/ 3156256 w 11269336"/>
              <a:gd name="connsiteY178" fmla="*/ 2124773 h 2323145"/>
              <a:gd name="connsiteX179" fmla="*/ 3140298 w 11269336"/>
              <a:gd name="connsiteY179" fmla="*/ 2129182 h 2323145"/>
              <a:gd name="connsiteX180" fmla="*/ 3138514 w 11269336"/>
              <a:gd name="connsiteY180" fmla="*/ 2128069 h 2323145"/>
              <a:gd name="connsiteX181" fmla="*/ 3120467 w 11269336"/>
              <a:gd name="connsiteY181" fmla="*/ 2128281 h 2323145"/>
              <a:gd name="connsiteX182" fmla="*/ 3116175 w 11269336"/>
              <a:gd name="connsiteY182" fmla="*/ 2131633 h 2323145"/>
              <a:gd name="connsiteX183" fmla="*/ 3103685 w 11269336"/>
              <a:gd name="connsiteY183" fmla="*/ 2132814 h 2323145"/>
              <a:gd name="connsiteX184" fmla="*/ 3078794 w 11269336"/>
              <a:gd name="connsiteY184" fmla="*/ 2137935 h 2323145"/>
              <a:gd name="connsiteX185" fmla="*/ 3074407 w 11269336"/>
              <a:gd name="connsiteY185" fmla="*/ 2136274 h 2323145"/>
              <a:gd name="connsiteX186" fmla="*/ 3037285 w 11269336"/>
              <a:gd name="connsiteY186" fmla="*/ 2139919 h 2323145"/>
              <a:gd name="connsiteX187" fmla="*/ 3036901 w 11269336"/>
              <a:gd name="connsiteY187" fmla="*/ 2138726 h 2323145"/>
              <a:gd name="connsiteX188" fmla="*/ 3026996 w 11269336"/>
              <a:gd name="connsiteY188" fmla="*/ 2134322 h 2323145"/>
              <a:gd name="connsiteX189" fmla="*/ 3007772 w 11269336"/>
              <a:gd name="connsiteY189" fmla="*/ 2128742 h 2323145"/>
              <a:gd name="connsiteX190" fmla="*/ 2965030 w 11269336"/>
              <a:gd name="connsiteY190" fmla="*/ 2100494 h 2323145"/>
              <a:gd name="connsiteX191" fmla="*/ 2926342 w 11269336"/>
              <a:gd name="connsiteY191" fmla="*/ 2104155 h 2323145"/>
              <a:gd name="connsiteX192" fmla="*/ 2918608 w 11269336"/>
              <a:gd name="connsiteY192" fmla="*/ 2104215 h 2323145"/>
              <a:gd name="connsiteX193" fmla="*/ 2918475 w 11269336"/>
              <a:gd name="connsiteY193" fmla="*/ 2103937 h 2323145"/>
              <a:gd name="connsiteX194" fmla="*/ 2910360 w 11269336"/>
              <a:gd name="connsiteY194" fmla="*/ 2103444 h 2323145"/>
              <a:gd name="connsiteX195" fmla="*/ 2904507 w 11269336"/>
              <a:gd name="connsiteY195" fmla="*/ 2104326 h 2323145"/>
              <a:gd name="connsiteX196" fmla="*/ 2889503 w 11269336"/>
              <a:gd name="connsiteY196" fmla="*/ 2104443 h 2323145"/>
              <a:gd name="connsiteX197" fmla="*/ 2884480 w 11269336"/>
              <a:gd name="connsiteY197" fmla="*/ 2102626 h 2323145"/>
              <a:gd name="connsiteX198" fmla="*/ 2882689 w 11269336"/>
              <a:gd name="connsiteY198" fmla="*/ 2099228 h 2323145"/>
              <a:gd name="connsiteX199" fmla="*/ 2881291 w 11269336"/>
              <a:gd name="connsiteY199" fmla="*/ 2099618 h 2323145"/>
              <a:gd name="connsiteX200" fmla="*/ 2853979 w 11269336"/>
              <a:gd name="connsiteY200" fmla="*/ 2090388 h 2323145"/>
              <a:gd name="connsiteX201" fmla="*/ 2791790 w 11269336"/>
              <a:gd name="connsiteY201" fmla="*/ 2080332 h 2323145"/>
              <a:gd name="connsiteX202" fmla="*/ 2755844 w 11269336"/>
              <a:gd name="connsiteY202" fmla="*/ 2078874 h 2323145"/>
              <a:gd name="connsiteX203" fmla="*/ 2657742 w 11269336"/>
              <a:gd name="connsiteY203" fmla="*/ 2070179 h 2323145"/>
              <a:gd name="connsiteX204" fmla="*/ 2559549 w 11269336"/>
              <a:gd name="connsiteY204" fmla="*/ 2057873 h 2323145"/>
              <a:gd name="connsiteX205" fmla="*/ 2512054 w 11269336"/>
              <a:gd name="connsiteY205" fmla="*/ 2031671 h 2323145"/>
              <a:gd name="connsiteX206" fmla="*/ 2506437 w 11269336"/>
              <a:gd name="connsiteY206" fmla="*/ 2030918 h 2323145"/>
              <a:gd name="connsiteX207" fmla="*/ 2491752 w 11269336"/>
              <a:gd name="connsiteY207" fmla="*/ 2033906 h 2323145"/>
              <a:gd name="connsiteX208" fmla="*/ 2486338 w 11269336"/>
              <a:gd name="connsiteY208" fmla="*/ 2035862 h 2323145"/>
              <a:gd name="connsiteX209" fmla="*/ 2478186 w 11269336"/>
              <a:gd name="connsiteY209" fmla="*/ 2036953 h 2323145"/>
              <a:gd name="connsiteX210" fmla="*/ 2477950 w 11269336"/>
              <a:gd name="connsiteY210" fmla="*/ 2036715 h 2323145"/>
              <a:gd name="connsiteX211" fmla="*/ 2470381 w 11269336"/>
              <a:gd name="connsiteY211" fmla="*/ 2038256 h 2323145"/>
              <a:gd name="connsiteX212" fmla="*/ 2433781 w 11269336"/>
              <a:gd name="connsiteY212" fmla="*/ 2049140 h 2323145"/>
              <a:gd name="connsiteX213" fmla="*/ 2381172 w 11269336"/>
              <a:gd name="connsiteY213" fmla="*/ 2030645 h 2323145"/>
              <a:gd name="connsiteX214" fmla="*/ 2360198 w 11269336"/>
              <a:gd name="connsiteY214" fmla="*/ 2029059 h 2323145"/>
              <a:gd name="connsiteX215" fmla="*/ 2348815 w 11269336"/>
              <a:gd name="connsiteY215" fmla="*/ 2026798 h 2323145"/>
              <a:gd name="connsiteX216" fmla="*/ 2347988 w 11269336"/>
              <a:gd name="connsiteY216" fmla="*/ 2025745 h 2323145"/>
              <a:gd name="connsiteX217" fmla="*/ 2312920 w 11269336"/>
              <a:gd name="connsiteY217" fmla="*/ 2036311 h 2323145"/>
              <a:gd name="connsiteX218" fmla="*/ 2307986 w 11269336"/>
              <a:gd name="connsiteY218" fmla="*/ 2035583 h 2323145"/>
              <a:gd name="connsiteX219" fmla="*/ 2285481 w 11269336"/>
              <a:gd name="connsiteY219" fmla="*/ 2045197 h 2323145"/>
              <a:gd name="connsiteX220" fmla="*/ 2273666 w 11269336"/>
              <a:gd name="connsiteY220" fmla="*/ 2048710 h 2323145"/>
              <a:gd name="connsiteX221" fmla="*/ 2270719 w 11269336"/>
              <a:gd name="connsiteY221" fmla="*/ 2052702 h 2323145"/>
              <a:gd name="connsiteX222" fmla="*/ 2253080 w 11269336"/>
              <a:gd name="connsiteY222" fmla="*/ 2056363 h 2323145"/>
              <a:gd name="connsiteX223" fmla="*/ 2250906 w 11269336"/>
              <a:gd name="connsiteY223" fmla="*/ 2055654 h 2323145"/>
              <a:gd name="connsiteX224" fmla="*/ 2236905 w 11269336"/>
              <a:gd name="connsiteY224" fmla="*/ 2062882 h 2323145"/>
              <a:gd name="connsiteX225" fmla="*/ 2225830 w 11269336"/>
              <a:gd name="connsiteY225" fmla="*/ 2074027 h 2323145"/>
              <a:gd name="connsiteX226" fmla="*/ 2073776 w 11269336"/>
              <a:gd name="connsiteY226" fmla="*/ 2089244 h 2323145"/>
              <a:gd name="connsiteX227" fmla="*/ 1948256 w 11269336"/>
              <a:gd name="connsiteY227" fmla="*/ 2146616 h 2323145"/>
              <a:gd name="connsiteX228" fmla="*/ 1865582 w 11269336"/>
              <a:gd name="connsiteY228" fmla="*/ 2153738 h 2323145"/>
              <a:gd name="connsiteX229" fmla="*/ 1835210 w 11269336"/>
              <a:gd name="connsiteY229" fmla="*/ 2134244 h 2323145"/>
              <a:gd name="connsiteX230" fmla="*/ 1632661 w 11269336"/>
              <a:gd name="connsiteY230" fmla="*/ 2173882 h 2323145"/>
              <a:gd name="connsiteX231" fmla="*/ 1579590 w 11269336"/>
              <a:gd name="connsiteY231" fmla="*/ 2173680 h 2323145"/>
              <a:gd name="connsiteX232" fmla="*/ 1535601 w 11269336"/>
              <a:gd name="connsiteY232" fmla="*/ 2194590 h 2323145"/>
              <a:gd name="connsiteX233" fmla="*/ 1515594 w 11269336"/>
              <a:gd name="connsiteY233" fmla="*/ 2189622 h 2323145"/>
              <a:gd name="connsiteX234" fmla="*/ 1512113 w 11269336"/>
              <a:gd name="connsiteY234" fmla="*/ 2188534 h 2323145"/>
              <a:gd name="connsiteX235" fmla="*/ 1498838 w 11269336"/>
              <a:gd name="connsiteY235" fmla="*/ 2189213 h 2323145"/>
              <a:gd name="connsiteX236" fmla="*/ 1494279 w 11269336"/>
              <a:gd name="connsiteY236" fmla="*/ 2183112 h 2323145"/>
              <a:gd name="connsiteX237" fmla="*/ 1473714 w 11269336"/>
              <a:gd name="connsiteY237" fmla="*/ 2179625 h 2323145"/>
              <a:gd name="connsiteX238" fmla="*/ 1449503 w 11269336"/>
              <a:gd name="connsiteY238" fmla="*/ 2182633 h 2323145"/>
              <a:gd name="connsiteX239" fmla="*/ 1266687 w 11269336"/>
              <a:gd name="connsiteY239" fmla="*/ 2212688 h 2323145"/>
              <a:gd name="connsiteX240" fmla="*/ 1239614 w 11269336"/>
              <a:gd name="connsiteY240" fmla="*/ 2209727 h 2323145"/>
              <a:gd name="connsiteX241" fmla="*/ 1202436 w 11269336"/>
              <a:gd name="connsiteY241" fmla="*/ 2209817 h 2323145"/>
              <a:gd name="connsiteX242" fmla="*/ 1136097 w 11269336"/>
              <a:gd name="connsiteY242" fmla="*/ 2205112 h 2323145"/>
              <a:gd name="connsiteX243" fmla="*/ 988232 w 11269336"/>
              <a:gd name="connsiteY243" fmla="*/ 2235635 h 2323145"/>
              <a:gd name="connsiteX244" fmla="*/ 981959 w 11269336"/>
              <a:gd name="connsiteY244" fmla="*/ 2231607 h 2323145"/>
              <a:gd name="connsiteX245" fmla="*/ 938600 w 11269336"/>
              <a:gd name="connsiteY245" fmla="*/ 2238113 h 2323145"/>
              <a:gd name="connsiteX246" fmla="*/ 791788 w 11269336"/>
              <a:gd name="connsiteY246" fmla="*/ 2293224 h 2323145"/>
              <a:gd name="connsiteX247" fmla="*/ 706914 w 11269336"/>
              <a:gd name="connsiteY247" fmla="*/ 2305046 h 2323145"/>
              <a:gd name="connsiteX248" fmla="*/ 675971 w 11269336"/>
              <a:gd name="connsiteY248" fmla="*/ 2304030 h 2323145"/>
              <a:gd name="connsiteX249" fmla="*/ 624180 w 11269336"/>
              <a:gd name="connsiteY249" fmla="*/ 2302650 h 2323145"/>
              <a:gd name="connsiteX250" fmla="*/ 583453 w 11269336"/>
              <a:gd name="connsiteY250" fmla="*/ 2288788 h 2323145"/>
              <a:gd name="connsiteX251" fmla="*/ 540946 w 11269336"/>
              <a:gd name="connsiteY251" fmla="*/ 2292721 h 2323145"/>
              <a:gd name="connsiteX252" fmla="*/ 533680 w 11269336"/>
              <a:gd name="connsiteY252" fmla="*/ 2310233 h 2323145"/>
              <a:gd name="connsiteX253" fmla="*/ 487366 w 11269336"/>
              <a:gd name="connsiteY253" fmla="*/ 2309053 h 2323145"/>
              <a:gd name="connsiteX254" fmla="*/ 416820 w 11269336"/>
              <a:gd name="connsiteY254" fmla="*/ 2305443 h 2323145"/>
              <a:gd name="connsiteX255" fmla="*/ 376805 w 11269336"/>
              <a:gd name="connsiteY255" fmla="*/ 2307647 h 2323145"/>
              <a:gd name="connsiteX256" fmla="*/ 266777 w 11269336"/>
              <a:gd name="connsiteY256" fmla="*/ 2309012 h 2323145"/>
              <a:gd name="connsiteX257" fmla="*/ 156013 w 11269336"/>
              <a:gd name="connsiteY257" fmla="*/ 2306832 h 2323145"/>
              <a:gd name="connsiteX258" fmla="*/ 87258 w 11269336"/>
              <a:gd name="connsiteY258" fmla="*/ 2285511 h 2323145"/>
              <a:gd name="connsiteX259" fmla="*/ 23798 w 11269336"/>
              <a:gd name="connsiteY259" fmla="*/ 2281822 h 2323145"/>
              <a:gd name="connsiteX260" fmla="*/ 0 w 11269336"/>
              <a:gd name="connsiteY260" fmla="*/ 2285369 h 2323145"/>
              <a:gd name="connsiteX261" fmla="*/ 0 w 11269336"/>
              <a:gd name="connsiteY26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593061 w 11269336"/>
              <a:gd name="connsiteY142" fmla="*/ 2171597 h 2323145"/>
              <a:gd name="connsiteX143" fmla="*/ 4533444 w 11269336"/>
              <a:gd name="connsiteY143" fmla="*/ 2181200 h 2323145"/>
              <a:gd name="connsiteX144" fmla="*/ 4492832 w 11269336"/>
              <a:gd name="connsiteY144" fmla="*/ 2188033 h 2323145"/>
              <a:gd name="connsiteX145" fmla="*/ 4467257 w 11269336"/>
              <a:gd name="connsiteY145" fmla="*/ 2196121 h 2323145"/>
              <a:gd name="connsiteX146" fmla="*/ 4459937 w 11269336"/>
              <a:gd name="connsiteY146" fmla="*/ 2195182 h 2323145"/>
              <a:gd name="connsiteX147" fmla="*/ 4433312 w 11269336"/>
              <a:gd name="connsiteY147" fmla="*/ 2199004 h 2323145"/>
              <a:gd name="connsiteX148" fmla="*/ 4420601 w 11269336"/>
              <a:gd name="connsiteY148" fmla="*/ 2205158 h 2323145"/>
              <a:gd name="connsiteX149" fmla="*/ 4405765 w 11269336"/>
              <a:gd name="connsiteY149" fmla="*/ 2199902 h 2323145"/>
              <a:gd name="connsiteX150" fmla="*/ 4401354 w 11269336"/>
              <a:gd name="connsiteY150" fmla="*/ 2194745 h 2323145"/>
              <a:gd name="connsiteX151" fmla="*/ 4383151 w 11269336"/>
              <a:gd name="connsiteY151" fmla="*/ 2201140 h 2323145"/>
              <a:gd name="connsiteX152" fmla="*/ 4366646 w 11269336"/>
              <a:gd name="connsiteY152" fmla="*/ 2198564 h 2323145"/>
              <a:gd name="connsiteX153" fmla="*/ 4354009 w 11269336"/>
              <a:gd name="connsiteY153" fmla="*/ 2204984 h 2323145"/>
              <a:gd name="connsiteX154" fmla="*/ 4348284 w 11269336"/>
              <a:gd name="connsiteY154" fmla="*/ 2205270 h 2323145"/>
              <a:gd name="connsiteX155" fmla="*/ 4333906 w 11269336"/>
              <a:gd name="connsiteY155" fmla="*/ 2205251 h 2323145"/>
              <a:gd name="connsiteX156" fmla="*/ 4308819 w 11269336"/>
              <a:gd name="connsiteY156" fmla="*/ 2203822 h 2323145"/>
              <a:gd name="connsiteX157" fmla="*/ 4301210 w 11269336"/>
              <a:gd name="connsiteY157" fmla="*/ 2204456 h 2323145"/>
              <a:gd name="connsiteX158" fmla="*/ 4283095 w 11269336"/>
              <a:gd name="connsiteY158" fmla="*/ 2198177 h 2323145"/>
              <a:gd name="connsiteX159" fmla="*/ 4250119 w 11269336"/>
              <a:gd name="connsiteY159" fmla="*/ 2196342 h 2323145"/>
              <a:gd name="connsiteX160" fmla="*/ 4189203 w 11269336"/>
              <a:gd name="connsiteY160" fmla="*/ 2178994 h 2323145"/>
              <a:gd name="connsiteX161" fmla="*/ 4154035 w 11269336"/>
              <a:gd name="connsiteY161" fmla="*/ 2171950 h 2323145"/>
              <a:gd name="connsiteX162" fmla="*/ 4129569 w 11269336"/>
              <a:gd name="connsiteY162" fmla="*/ 2163850 h 2323145"/>
              <a:gd name="connsiteX163" fmla="*/ 4061250 w 11269336"/>
              <a:gd name="connsiteY163" fmla="*/ 2159236 h 2323145"/>
              <a:gd name="connsiteX164" fmla="*/ 3945480 w 11269336"/>
              <a:gd name="connsiteY164" fmla="*/ 2158279 h 2323145"/>
              <a:gd name="connsiteX165" fmla="*/ 3921468 w 11269336"/>
              <a:gd name="connsiteY165" fmla="*/ 2156588 h 2323145"/>
              <a:gd name="connsiteX166" fmla="*/ 3903348 w 11269336"/>
              <a:gd name="connsiteY166" fmla="*/ 2149220 h 2323145"/>
              <a:gd name="connsiteX167" fmla="*/ 3901342 w 11269336"/>
              <a:gd name="connsiteY167" fmla="*/ 2142355 h 2323145"/>
              <a:gd name="connsiteX168" fmla="*/ 3888539 w 11269336"/>
              <a:gd name="connsiteY168" fmla="*/ 2140476 h 2323145"/>
              <a:gd name="connsiteX169" fmla="*/ 3885662 w 11269336"/>
              <a:gd name="connsiteY169" fmla="*/ 2138740 h 2323145"/>
              <a:gd name="connsiteX170" fmla="*/ 3868627 w 11269336"/>
              <a:gd name="connsiteY170" fmla="*/ 2130023 h 2323145"/>
              <a:gd name="connsiteX171" fmla="*/ 3819177 w 11269336"/>
              <a:gd name="connsiteY171" fmla="*/ 2142111 h 2323145"/>
              <a:gd name="connsiteX172" fmla="*/ 3769100 w 11269336"/>
              <a:gd name="connsiteY172" fmla="*/ 2131731 h 2323145"/>
              <a:gd name="connsiteX173" fmla="*/ 3562752 w 11269336"/>
              <a:gd name="connsiteY173" fmla="*/ 2131785 h 2323145"/>
              <a:gd name="connsiteX174" fmla="*/ 3541402 w 11269336"/>
              <a:gd name="connsiteY174" fmla="*/ 2106821 h 2323145"/>
              <a:gd name="connsiteX175" fmla="*/ 3365341 w 11269336"/>
              <a:gd name="connsiteY175" fmla="*/ 2077638 h 2323145"/>
              <a:gd name="connsiteX176" fmla="*/ 3170922 w 11269336"/>
              <a:gd name="connsiteY176" fmla="*/ 2115957 h 2323145"/>
              <a:gd name="connsiteX177" fmla="*/ 3156256 w 11269336"/>
              <a:gd name="connsiteY177" fmla="*/ 2124773 h 2323145"/>
              <a:gd name="connsiteX178" fmla="*/ 3140298 w 11269336"/>
              <a:gd name="connsiteY178" fmla="*/ 2129182 h 2323145"/>
              <a:gd name="connsiteX179" fmla="*/ 3138514 w 11269336"/>
              <a:gd name="connsiteY179" fmla="*/ 2128069 h 2323145"/>
              <a:gd name="connsiteX180" fmla="*/ 3120467 w 11269336"/>
              <a:gd name="connsiteY180" fmla="*/ 2128281 h 2323145"/>
              <a:gd name="connsiteX181" fmla="*/ 3116175 w 11269336"/>
              <a:gd name="connsiteY181" fmla="*/ 2131633 h 2323145"/>
              <a:gd name="connsiteX182" fmla="*/ 3103685 w 11269336"/>
              <a:gd name="connsiteY182" fmla="*/ 2132814 h 2323145"/>
              <a:gd name="connsiteX183" fmla="*/ 3078794 w 11269336"/>
              <a:gd name="connsiteY183" fmla="*/ 2137935 h 2323145"/>
              <a:gd name="connsiteX184" fmla="*/ 3074407 w 11269336"/>
              <a:gd name="connsiteY184" fmla="*/ 2136274 h 2323145"/>
              <a:gd name="connsiteX185" fmla="*/ 3037285 w 11269336"/>
              <a:gd name="connsiteY185" fmla="*/ 2139919 h 2323145"/>
              <a:gd name="connsiteX186" fmla="*/ 3036901 w 11269336"/>
              <a:gd name="connsiteY186" fmla="*/ 2138726 h 2323145"/>
              <a:gd name="connsiteX187" fmla="*/ 3026996 w 11269336"/>
              <a:gd name="connsiteY187" fmla="*/ 2134322 h 2323145"/>
              <a:gd name="connsiteX188" fmla="*/ 3007772 w 11269336"/>
              <a:gd name="connsiteY188" fmla="*/ 2128742 h 2323145"/>
              <a:gd name="connsiteX189" fmla="*/ 2965030 w 11269336"/>
              <a:gd name="connsiteY189" fmla="*/ 2100494 h 2323145"/>
              <a:gd name="connsiteX190" fmla="*/ 2926342 w 11269336"/>
              <a:gd name="connsiteY190" fmla="*/ 2104155 h 2323145"/>
              <a:gd name="connsiteX191" fmla="*/ 2918608 w 11269336"/>
              <a:gd name="connsiteY191" fmla="*/ 2104215 h 2323145"/>
              <a:gd name="connsiteX192" fmla="*/ 2918475 w 11269336"/>
              <a:gd name="connsiteY192" fmla="*/ 2103937 h 2323145"/>
              <a:gd name="connsiteX193" fmla="*/ 2910360 w 11269336"/>
              <a:gd name="connsiteY193" fmla="*/ 2103444 h 2323145"/>
              <a:gd name="connsiteX194" fmla="*/ 2904507 w 11269336"/>
              <a:gd name="connsiteY194" fmla="*/ 2104326 h 2323145"/>
              <a:gd name="connsiteX195" fmla="*/ 2889503 w 11269336"/>
              <a:gd name="connsiteY195" fmla="*/ 2104443 h 2323145"/>
              <a:gd name="connsiteX196" fmla="*/ 2884480 w 11269336"/>
              <a:gd name="connsiteY196" fmla="*/ 2102626 h 2323145"/>
              <a:gd name="connsiteX197" fmla="*/ 2882689 w 11269336"/>
              <a:gd name="connsiteY197" fmla="*/ 2099228 h 2323145"/>
              <a:gd name="connsiteX198" fmla="*/ 2881291 w 11269336"/>
              <a:gd name="connsiteY198" fmla="*/ 2099618 h 2323145"/>
              <a:gd name="connsiteX199" fmla="*/ 2853979 w 11269336"/>
              <a:gd name="connsiteY199" fmla="*/ 2090388 h 2323145"/>
              <a:gd name="connsiteX200" fmla="*/ 2791790 w 11269336"/>
              <a:gd name="connsiteY200" fmla="*/ 2080332 h 2323145"/>
              <a:gd name="connsiteX201" fmla="*/ 2755844 w 11269336"/>
              <a:gd name="connsiteY201" fmla="*/ 2078874 h 2323145"/>
              <a:gd name="connsiteX202" fmla="*/ 2657742 w 11269336"/>
              <a:gd name="connsiteY202" fmla="*/ 2070179 h 2323145"/>
              <a:gd name="connsiteX203" fmla="*/ 2559549 w 11269336"/>
              <a:gd name="connsiteY203" fmla="*/ 2057873 h 2323145"/>
              <a:gd name="connsiteX204" fmla="*/ 2512054 w 11269336"/>
              <a:gd name="connsiteY204" fmla="*/ 2031671 h 2323145"/>
              <a:gd name="connsiteX205" fmla="*/ 2506437 w 11269336"/>
              <a:gd name="connsiteY205" fmla="*/ 2030918 h 2323145"/>
              <a:gd name="connsiteX206" fmla="*/ 2491752 w 11269336"/>
              <a:gd name="connsiteY206" fmla="*/ 2033906 h 2323145"/>
              <a:gd name="connsiteX207" fmla="*/ 2486338 w 11269336"/>
              <a:gd name="connsiteY207" fmla="*/ 2035862 h 2323145"/>
              <a:gd name="connsiteX208" fmla="*/ 2478186 w 11269336"/>
              <a:gd name="connsiteY208" fmla="*/ 2036953 h 2323145"/>
              <a:gd name="connsiteX209" fmla="*/ 2477950 w 11269336"/>
              <a:gd name="connsiteY209" fmla="*/ 2036715 h 2323145"/>
              <a:gd name="connsiteX210" fmla="*/ 2470381 w 11269336"/>
              <a:gd name="connsiteY210" fmla="*/ 2038256 h 2323145"/>
              <a:gd name="connsiteX211" fmla="*/ 2433781 w 11269336"/>
              <a:gd name="connsiteY211" fmla="*/ 2049140 h 2323145"/>
              <a:gd name="connsiteX212" fmla="*/ 2381172 w 11269336"/>
              <a:gd name="connsiteY212" fmla="*/ 2030645 h 2323145"/>
              <a:gd name="connsiteX213" fmla="*/ 2360198 w 11269336"/>
              <a:gd name="connsiteY213" fmla="*/ 2029059 h 2323145"/>
              <a:gd name="connsiteX214" fmla="*/ 2348815 w 11269336"/>
              <a:gd name="connsiteY214" fmla="*/ 2026798 h 2323145"/>
              <a:gd name="connsiteX215" fmla="*/ 2347988 w 11269336"/>
              <a:gd name="connsiteY215" fmla="*/ 2025745 h 2323145"/>
              <a:gd name="connsiteX216" fmla="*/ 2312920 w 11269336"/>
              <a:gd name="connsiteY216" fmla="*/ 2036311 h 2323145"/>
              <a:gd name="connsiteX217" fmla="*/ 2307986 w 11269336"/>
              <a:gd name="connsiteY217" fmla="*/ 2035583 h 2323145"/>
              <a:gd name="connsiteX218" fmla="*/ 2285481 w 11269336"/>
              <a:gd name="connsiteY218" fmla="*/ 2045197 h 2323145"/>
              <a:gd name="connsiteX219" fmla="*/ 2273666 w 11269336"/>
              <a:gd name="connsiteY219" fmla="*/ 2048710 h 2323145"/>
              <a:gd name="connsiteX220" fmla="*/ 2270719 w 11269336"/>
              <a:gd name="connsiteY220" fmla="*/ 2052702 h 2323145"/>
              <a:gd name="connsiteX221" fmla="*/ 2253080 w 11269336"/>
              <a:gd name="connsiteY221" fmla="*/ 2056363 h 2323145"/>
              <a:gd name="connsiteX222" fmla="*/ 2250906 w 11269336"/>
              <a:gd name="connsiteY222" fmla="*/ 2055654 h 2323145"/>
              <a:gd name="connsiteX223" fmla="*/ 2236905 w 11269336"/>
              <a:gd name="connsiteY223" fmla="*/ 2062882 h 2323145"/>
              <a:gd name="connsiteX224" fmla="*/ 2225830 w 11269336"/>
              <a:gd name="connsiteY224" fmla="*/ 2074027 h 2323145"/>
              <a:gd name="connsiteX225" fmla="*/ 2073776 w 11269336"/>
              <a:gd name="connsiteY225" fmla="*/ 2089244 h 2323145"/>
              <a:gd name="connsiteX226" fmla="*/ 1948256 w 11269336"/>
              <a:gd name="connsiteY226" fmla="*/ 2146616 h 2323145"/>
              <a:gd name="connsiteX227" fmla="*/ 1865582 w 11269336"/>
              <a:gd name="connsiteY227" fmla="*/ 2153738 h 2323145"/>
              <a:gd name="connsiteX228" fmla="*/ 1835210 w 11269336"/>
              <a:gd name="connsiteY228" fmla="*/ 2134244 h 2323145"/>
              <a:gd name="connsiteX229" fmla="*/ 1632661 w 11269336"/>
              <a:gd name="connsiteY229" fmla="*/ 2173882 h 2323145"/>
              <a:gd name="connsiteX230" fmla="*/ 1579590 w 11269336"/>
              <a:gd name="connsiteY230" fmla="*/ 2173680 h 2323145"/>
              <a:gd name="connsiteX231" fmla="*/ 1535601 w 11269336"/>
              <a:gd name="connsiteY231" fmla="*/ 2194590 h 2323145"/>
              <a:gd name="connsiteX232" fmla="*/ 1515594 w 11269336"/>
              <a:gd name="connsiteY232" fmla="*/ 2189622 h 2323145"/>
              <a:gd name="connsiteX233" fmla="*/ 1512113 w 11269336"/>
              <a:gd name="connsiteY233" fmla="*/ 2188534 h 2323145"/>
              <a:gd name="connsiteX234" fmla="*/ 1498838 w 11269336"/>
              <a:gd name="connsiteY234" fmla="*/ 2189213 h 2323145"/>
              <a:gd name="connsiteX235" fmla="*/ 1494279 w 11269336"/>
              <a:gd name="connsiteY235" fmla="*/ 2183112 h 2323145"/>
              <a:gd name="connsiteX236" fmla="*/ 1473714 w 11269336"/>
              <a:gd name="connsiteY236" fmla="*/ 2179625 h 2323145"/>
              <a:gd name="connsiteX237" fmla="*/ 1449503 w 11269336"/>
              <a:gd name="connsiteY237" fmla="*/ 2182633 h 2323145"/>
              <a:gd name="connsiteX238" fmla="*/ 1266687 w 11269336"/>
              <a:gd name="connsiteY238" fmla="*/ 2212688 h 2323145"/>
              <a:gd name="connsiteX239" fmla="*/ 1239614 w 11269336"/>
              <a:gd name="connsiteY239" fmla="*/ 2209727 h 2323145"/>
              <a:gd name="connsiteX240" fmla="*/ 1202436 w 11269336"/>
              <a:gd name="connsiteY240" fmla="*/ 2209817 h 2323145"/>
              <a:gd name="connsiteX241" fmla="*/ 1136097 w 11269336"/>
              <a:gd name="connsiteY241" fmla="*/ 2205112 h 2323145"/>
              <a:gd name="connsiteX242" fmla="*/ 988232 w 11269336"/>
              <a:gd name="connsiteY242" fmla="*/ 2235635 h 2323145"/>
              <a:gd name="connsiteX243" fmla="*/ 981959 w 11269336"/>
              <a:gd name="connsiteY243" fmla="*/ 2231607 h 2323145"/>
              <a:gd name="connsiteX244" fmla="*/ 938600 w 11269336"/>
              <a:gd name="connsiteY244" fmla="*/ 2238113 h 2323145"/>
              <a:gd name="connsiteX245" fmla="*/ 791788 w 11269336"/>
              <a:gd name="connsiteY245" fmla="*/ 2293224 h 2323145"/>
              <a:gd name="connsiteX246" fmla="*/ 706914 w 11269336"/>
              <a:gd name="connsiteY246" fmla="*/ 2305046 h 2323145"/>
              <a:gd name="connsiteX247" fmla="*/ 675971 w 11269336"/>
              <a:gd name="connsiteY247" fmla="*/ 2304030 h 2323145"/>
              <a:gd name="connsiteX248" fmla="*/ 624180 w 11269336"/>
              <a:gd name="connsiteY248" fmla="*/ 2302650 h 2323145"/>
              <a:gd name="connsiteX249" fmla="*/ 583453 w 11269336"/>
              <a:gd name="connsiteY249" fmla="*/ 2288788 h 2323145"/>
              <a:gd name="connsiteX250" fmla="*/ 540946 w 11269336"/>
              <a:gd name="connsiteY250" fmla="*/ 2292721 h 2323145"/>
              <a:gd name="connsiteX251" fmla="*/ 533680 w 11269336"/>
              <a:gd name="connsiteY251" fmla="*/ 2310233 h 2323145"/>
              <a:gd name="connsiteX252" fmla="*/ 487366 w 11269336"/>
              <a:gd name="connsiteY252" fmla="*/ 2309053 h 2323145"/>
              <a:gd name="connsiteX253" fmla="*/ 416820 w 11269336"/>
              <a:gd name="connsiteY253" fmla="*/ 2305443 h 2323145"/>
              <a:gd name="connsiteX254" fmla="*/ 376805 w 11269336"/>
              <a:gd name="connsiteY254" fmla="*/ 2307647 h 2323145"/>
              <a:gd name="connsiteX255" fmla="*/ 266777 w 11269336"/>
              <a:gd name="connsiteY255" fmla="*/ 2309012 h 2323145"/>
              <a:gd name="connsiteX256" fmla="*/ 156013 w 11269336"/>
              <a:gd name="connsiteY256" fmla="*/ 2306832 h 2323145"/>
              <a:gd name="connsiteX257" fmla="*/ 87258 w 11269336"/>
              <a:gd name="connsiteY257" fmla="*/ 2285511 h 2323145"/>
              <a:gd name="connsiteX258" fmla="*/ 23798 w 11269336"/>
              <a:gd name="connsiteY258" fmla="*/ 2281822 h 2323145"/>
              <a:gd name="connsiteX259" fmla="*/ 0 w 11269336"/>
              <a:gd name="connsiteY259" fmla="*/ 2285369 h 2323145"/>
              <a:gd name="connsiteX260" fmla="*/ 0 w 11269336"/>
              <a:gd name="connsiteY26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593061 w 11269336"/>
              <a:gd name="connsiteY141" fmla="*/ 2171597 h 2323145"/>
              <a:gd name="connsiteX142" fmla="*/ 4533444 w 11269336"/>
              <a:gd name="connsiteY142" fmla="*/ 2181200 h 2323145"/>
              <a:gd name="connsiteX143" fmla="*/ 4492832 w 11269336"/>
              <a:gd name="connsiteY143" fmla="*/ 2188033 h 2323145"/>
              <a:gd name="connsiteX144" fmla="*/ 4467257 w 11269336"/>
              <a:gd name="connsiteY144" fmla="*/ 2196121 h 2323145"/>
              <a:gd name="connsiteX145" fmla="*/ 4459937 w 11269336"/>
              <a:gd name="connsiteY145" fmla="*/ 2195182 h 2323145"/>
              <a:gd name="connsiteX146" fmla="*/ 4433312 w 11269336"/>
              <a:gd name="connsiteY146" fmla="*/ 2199004 h 2323145"/>
              <a:gd name="connsiteX147" fmla="*/ 4420601 w 11269336"/>
              <a:gd name="connsiteY147" fmla="*/ 2205158 h 2323145"/>
              <a:gd name="connsiteX148" fmla="*/ 4405765 w 11269336"/>
              <a:gd name="connsiteY148" fmla="*/ 2199902 h 2323145"/>
              <a:gd name="connsiteX149" fmla="*/ 4401354 w 11269336"/>
              <a:gd name="connsiteY149" fmla="*/ 2194745 h 2323145"/>
              <a:gd name="connsiteX150" fmla="*/ 4383151 w 11269336"/>
              <a:gd name="connsiteY150" fmla="*/ 2201140 h 2323145"/>
              <a:gd name="connsiteX151" fmla="*/ 4366646 w 11269336"/>
              <a:gd name="connsiteY151" fmla="*/ 2198564 h 2323145"/>
              <a:gd name="connsiteX152" fmla="*/ 4354009 w 11269336"/>
              <a:gd name="connsiteY152" fmla="*/ 2204984 h 2323145"/>
              <a:gd name="connsiteX153" fmla="*/ 4348284 w 11269336"/>
              <a:gd name="connsiteY153" fmla="*/ 2205270 h 2323145"/>
              <a:gd name="connsiteX154" fmla="*/ 4333906 w 11269336"/>
              <a:gd name="connsiteY154" fmla="*/ 2205251 h 2323145"/>
              <a:gd name="connsiteX155" fmla="*/ 4308819 w 11269336"/>
              <a:gd name="connsiteY155" fmla="*/ 2203822 h 2323145"/>
              <a:gd name="connsiteX156" fmla="*/ 4301210 w 11269336"/>
              <a:gd name="connsiteY156" fmla="*/ 2204456 h 2323145"/>
              <a:gd name="connsiteX157" fmla="*/ 4283095 w 11269336"/>
              <a:gd name="connsiteY157" fmla="*/ 2198177 h 2323145"/>
              <a:gd name="connsiteX158" fmla="*/ 4250119 w 11269336"/>
              <a:gd name="connsiteY158" fmla="*/ 2196342 h 2323145"/>
              <a:gd name="connsiteX159" fmla="*/ 4189203 w 11269336"/>
              <a:gd name="connsiteY159" fmla="*/ 2178994 h 2323145"/>
              <a:gd name="connsiteX160" fmla="*/ 4154035 w 11269336"/>
              <a:gd name="connsiteY160" fmla="*/ 2171950 h 2323145"/>
              <a:gd name="connsiteX161" fmla="*/ 4129569 w 11269336"/>
              <a:gd name="connsiteY161" fmla="*/ 2163850 h 2323145"/>
              <a:gd name="connsiteX162" fmla="*/ 4061250 w 11269336"/>
              <a:gd name="connsiteY162" fmla="*/ 2159236 h 2323145"/>
              <a:gd name="connsiteX163" fmla="*/ 3945480 w 11269336"/>
              <a:gd name="connsiteY163" fmla="*/ 2158279 h 2323145"/>
              <a:gd name="connsiteX164" fmla="*/ 3921468 w 11269336"/>
              <a:gd name="connsiteY164" fmla="*/ 2156588 h 2323145"/>
              <a:gd name="connsiteX165" fmla="*/ 3903348 w 11269336"/>
              <a:gd name="connsiteY165" fmla="*/ 2149220 h 2323145"/>
              <a:gd name="connsiteX166" fmla="*/ 3901342 w 11269336"/>
              <a:gd name="connsiteY166" fmla="*/ 2142355 h 2323145"/>
              <a:gd name="connsiteX167" fmla="*/ 3888539 w 11269336"/>
              <a:gd name="connsiteY167" fmla="*/ 2140476 h 2323145"/>
              <a:gd name="connsiteX168" fmla="*/ 3885662 w 11269336"/>
              <a:gd name="connsiteY168" fmla="*/ 2138740 h 2323145"/>
              <a:gd name="connsiteX169" fmla="*/ 3868627 w 11269336"/>
              <a:gd name="connsiteY169" fmla="*/ 2130023 h 2323145"/>
              <a:gd name="connsiteX170" fmla="*/ 3819177 w 11269336"/>
              <a:gd name="connsiteY170" fmla="*/ 2142111 h 2323145"/>
              <a:gd name="connsiteX171" fmla="*/ 3769100 w 11269336"/>
              <a:gd name="connsiteY171" fmla="*/ 2131731 h 2323145"/>
              <a:gd name="connsiteX172" fmla="*/ 3562752 w 11269336"/>
              <a:gd name="connsiteY172" fmla="*/ 2131785 h 2323145"/>
              <a:gd name="connsiteX173" fmla="*/ 3541402 w 11269336"/>
              <a:gd name="connsiteY173" fmla="*/ 2106821 h 2323145"/>
              <a:gd name="connsiteX174" fmla="*/ 3365341 w 11269336"/>
              <a:gd name="connsiteY174" fmla="*/ 2077638 h 2323145"/>
              <a:gd name="connsiteX175" fmla="*/ 3170922 w 11269336"/>
              <a:gd name="connsiteY175" fmla="*/ 2115957 h 2323145"/>
              <a:gd name="connsiteX176" fmla="*/ 3156256 w 11269336"/>
              <a:gd name="connsiteY176" fmla="*/ 2124773 h 2323145"/>
              <a:gd name="connsiteX177" fmla="*/ 3140298 w 11269336"/>
              <a:gd name="connsiteY177" fmla="*/ 2129182 h 2323145"/>
              <a:gd name="connsiteX178" fmla="*/ 3138514 w 11269336"/>
              <a:gd name="connsiteY178" fmla="*/ 2128069 h 2323145"/>
              <a:gd name="connsiteX179" fmla="*/ 3120467 w 11269336"/>
              <a:gd name="connsiteY179" fmla="*/ 2128281 h 2323145"/>
              <a:gd name="connsiteX180" fmla="*/ 3116175 w 11269336"/>
              <a:gd name="connsiteY180" fmla="*/ 2131633 h 2323145"/>
              <a:gd name="connsiteX181" fmla="*/ 3103685 w 11269336"/>
              <a:gd name="connsiteY181" fmla="*/ 2132814 h 2323145"/>
              <a:gd name="connsiteX182" fmla="*/ 3078794 w 11269336"/>
              <a:gd name="connsiteY182" fmla="*/ 2137935 h 2323145"/>
              <a:gd name="connsiteX183" fmla="*/ 3074407 w 11269336"/>
              <a:gd name="connsiteY183" fmla="*/ 2136274 h 2323145"/>
              <a:gd name="connsiteX184" fmla="*/ 3037285 w 11269336"/>
              <a:gd name="connsiteY184" fmla="*/ 2139919 h 2323145"/>
              <a:gd name="connsiteX185" fmla="*/ 3036901 w 11269336"/>
              <a:gd name="connsiteY185" fmla="*/ 2138726 h 2323145"/>
              <a:gd name="connsiteX186" fmla="*/ 3026996 w 11269336"/>
              <a:gd name="connsiteY186" fmla="*/ 2134322 h 2323145"/>
              <a:gd name="connsiteX187" fmla="*/ 3007772 w 11269336"/>
              <a:gd name="connsiteY187" fmla="*/ 2128742 h 2323145"/>
              <a:gd name="connsiteX188" fmla="*/ 2965030 w 11269336"/>
              <a:gd name="connsiteY188" fmla="*/ 2100494 h 2323145"/>
              <a:gd name="connsiteX189" fmla="*/ 2926342 w 11269336"/>
              <a:gd name="connsiteY189" fmla="*/ 2104155 h 2323145"/>
              <a:gd name="connsiteX190" fmla="*/ 2918608 w 11269336"/>
              <a:gd name="connsiteY190" fmla="*/ 2104215 h 2323145"/>
              <a:gd name="connsiteX191" fmla="*/ 2918475 w 11269336"/>
              <a:gd name="connsiteY191" fmla="*/ 2103937 h 2323145"/>
              <a:gd name="connsiteX192" fmla="*/ 2910360 w 11269336"/>
              <a:gd name="connsiteY192" fmla="*/ 2103444 h 2323145"/>
              <a:gd name="connsiteX193" fmla="*/ 2904507 w 11269336"/>
              <a:gd name="connsiteY193" fmla="*/ 2104326 h 2323145"/>
              <a:gd name="connsiteX194" fmla="*/ 2889503 w 11269336"/>
              <a:gd name="connsiteY194" fmla="*/ 2104443 h 2323145"/>
              <a:gd name="connsiteX195" fmla="*/ 2884480 w 11269336"/>
              <a:gd name="connsiteY195" fmla="*/ 2102626 h 2323145"/>
              <a:gd name="connsiteX196" fmla="*/ 2882689 w 11269336"/>
              <a:gd name="connsiteY196" fmla="*/ 2099228 h 2323145"/>
              <a:gd name="connsiteX197" fmla="*/ 2881291 w 11269336"/>
              <a:gd name="connsiteY197" fmla="*/ 2099618 h 2323145"/>
              <a:gd name="connsiteX198" fmla="*/ 2853979 w 11269336"/>
              <a:gd name="connsiteY198" fmla="*/ 2090388 h 2323145"/>
              <a:gd name="connsiteX199" fmla="*/ 2791790 w 11269336"/>
              <a:gd name="connsiteY199" fmla="*/ 2080332 h 2323145"/>
              <a:gd name="connsiteX200" fmla="*/ 2755844 w 11269336"/>
              <a:gd name="connsiteY200" fmla="*/ 2078874 h 2323145"/>
              <a:gd name="connsiteX201" fmla="*/ 2657742 w 11269336"/>
              <a:gd name="connsiteY201" fmla="*/ 2070179 h 2323145"/>
              <a:gd name="connsiteX202" fmla="*/ 2559549 w 11269336"/>
              <a:gd name="connsiteY202" fmla="*/ 2057873 h 2323145"/>
              <a:gd name="connsiteX203" fmla="*/ 2512054 w 11269336"/>
              <a:gd name="connsiteY203" fmla="*/ 2031671 h 2323145"/>
              <a:gd name="connsiteX204" fmla="*/ 2506437 w 11269336"/>
              <a:gd name="connsiteY204" fmla="*/ 2030918 h 2323145"/>
              <a:gd name="connsiteX205" fmla="*/ 2491752 w 11269336"/>
              <a:gd name="connsiteY205" fmla="*/ 2033906 h 2323145"/>
              <a:gd name="connsiteX206" fmla="*/ 2486338 w 11269336"/>
              <a:gd name="connsiteY206" fmla="*/ 2035862 h 2323145"/>
              <a:gd name="connsiteX207" fmla="*/ 2478186 w 11269336"/>
              <a:gd name="connsiteY207" fmla="*/ 2036953 h 2323145"/>
              <a:gd name="connsiteX208" fmla="*/ 2477950 w 11269336"/>
              <a:gd name="connsiteY208" fmla="*/ 2036715 h 2323145"/>
              <a:gd name="connsiteX209" fmla="*/ 2470381 w 11269336"/>
              <a:gd name="connsiteY209" fmla="*/ 2038256 h 2323145"/>
              <a:gd name="connsiteX210" fmla="*/ 2433781 w 11269336"/>
              <a:gd name="connsiteY210" fmla="*/ 2049140 h 2323145"/>
              <a:gd name="connsiteX211" fmla="*/ 2381172 w 11269336"/>
              <a:gd name="connsiteY211" fmla="*/ 2030645 h 2323145"/>
              <a:gd name="connsiteX212" fmla="*/ 2360198 w 11269336"/>
              <a:gd name="connsiteY212" fmla="*/ 2029059 h 2323145"/>
              <a:gd name="connsiteX213" fmla="*/ 2348815 w 11269336"/>
              <a:gd name="connsiteY213" fmla="*/ 2026798 h 2323145"/>
              <a:gd name="connsiteX214" fmla="*/ 2347988 w 11269336"/>
              <a:gd name="connsiteY214" fmla="*/ 2025745 h 2323145"/>
              <a:gd name="connsiteX215" fmla="*/ 2312920 w 11269336"/>
              <a:gd name="connsiteY215" fmla="*/ 2036311 h 2323145"/>
              <a:gd name="connsiteX216" fmla="*/ 2307986 w 11269336"/>
              <a:gd name="connsiteY216" fmla="*/ 2035583 h 2323145"/>
              <a:gd name="connsiteX217" fmla="*/ 2285481 w 11269336"/>
              <a:gd name="connsiteY217" fmla="*/ 2045197 h 2323145"/>
              <a:gd name="connsiteX218" fmla="*/ 2273666 w 11269336"/>
              <a:gd name="connsiteY218" fmla="*/ 2048710 h 2323145"/>
              <a:gd name="connsiteX219" fmla="*/ 2270719 w 11269336"/>
              <a:gd name="connsiteY219" fmla="*/ 2052702 h 2323145"/>
              <a:gd name="connsiteX220" fmla="*/ 2253080 w 11269336"/>
              <a:gd name="connsiteY220" fmla="*/ 2056363 h 2323145"/>
              <a:gd name="connsiteX221" fmla="*/ 2250906 w 11269336"/>
              <a:gd name="connsiteY221" fmla="*/ 2055654 h 2323145"/>
              <a:gd name="connsiteX222" fmla="*/ 2236905 w 11269336"/>
              <a:gd name="connsiteY222" fmla="*/ 2062882 h 2323145"/>
              <a:gd name="connsiteX223" fmla="*/ 2225830 w 11269336"/>
              <a:gd name="connsiteY223" fmla="*/ 2074027 h 2323145"/>
              <a:gd name="connsiteX224" fmla="*/ 2073776 w 11269336"/>
              <a:gd name="connsiteY224" fmla="*/ 2089244 h 2323145"/>
              <a:gd name="connsiteX225" fmla="*/ 1948256 w 11269336"/>
              <a:gd name="connsiteY225" fmla="*/ 2146616 h 2323145"/>
              <a:gd name="connsiteX226" fmla="*/ 1865582 w 11269336"/>
              <a:gd name="connsiteY226" fmla="*/ 2153738 h 2323145"/>
              <a:gd name="connsiteX227" fmla="*/ 1835210 w 11269336"/>
              <a:gd name="connsiteY227" fmla="*/ 2134244 h 2323145"/>
              <a:gd name="connsiteX228" fmla="*/ 1632661 w 11269336"/>
              <a:gd name="connsiteY228" fmla="*/ 2173882 h 2323145"/>
              <a:gd name="connsiteX229" fmla="*/ 1579590 w 11269336"/>
              <a:gd name="connsiteY229" fmla="*/ 2173680 h 2323145"/>
              <a:gd name="connsiteX230" fmla="*/ 1535601 w 11269336"/>
              <a:gd name="connsiteY230" fmla="*/ 2194590 h 2323145"/>
              <a:gd name="connsiteX231" fmla="*/ 1515594 w 11269336"/>
              <a:gd name="connsiteY231" fmla="*/ 2189622 h 2323145"/>
              <a:gd name="connsiteX232" fmla="*/ 1512113 w 11269336"/>
              <a:gd name="connsiteY232" fmla="*/ 2188534 h 2323145"/>
              <a:gd name="connsiteX233" fmla="*/ 1498838 w 11269336"/>
              <a:gd name="connsiteY233" fmla="*/ 2189213 h 2323145"/>
              <a:gd name="connsiteX234" fmla="*/ 1494279 w 11269336"/>
              <a:gd name="connsiteY234" fmla="*/ 2183112 h 2323145"/>
              <a:gd name="connsiteX235" fmla="*/ 1473714 w 11269336"/>
              <a:gd name="connsiteY235" fmla="*/ 2179625 h 2323145"/>
              <a:gd name="connsiteX236" fmla="*/ 1449503 w 11269336"/>
              <a:gd name="connsiteY236" fmla="*/ 2182633 h 2323145"/>
              <a:gd name="connsiteX237" fmla="*/ 1266687 w 11269336"/>
              <a:gd name="connsiteY237" fmla="*/ 2212688 h 2323145"/>
              <a:gd name="connsiteX238" fmla="*/ 1239614 w 11269336"/>
              <a:gd name="connsiteY238" fmla="*/ 2209727 h 2323145"/>
              <a:gd name="connsiteX239" fmla="*/ 1202436 w 11269336"/>
              <a:gd name="connsiteY239" fmla="*/ 2209817 h 2323145"/>
              <a:gd name="connsiteX240" fmla="*/ 1136097 w 11269336"/>
              <a:gd name="connsiteY240" fmla="*/ 2205112 h 2323145"/>
              <a:gd name="connsiteX241" fmla="*/ 988232 w 11269336"/>
              <a:gd name="connsiteY241" fmla="*/ 2235635 h 2323145"/>
              <a:gd name="connsiteX242" fmla="*/ 981959 w 11269336"/>
              <a:gd name="connsiteY242" fmla="*/ 2231607 h 2323145"/>
              <a:gd name="connsiteX243" fmla="*/ 938600 w 11269336"/>
              <a:gd name="connsiteY243" fmla="*/ 2238113 h 2323145"/>
              <a:gd name="connsiteX244" fmla="*/ 791788 w 11269336"/>
              <a:gd name="connsiteY244" fmla="*/ 2293224 h 2323145"/>
              <a:gd name="connsiteX245" fmla="*/ 706914 w 11269336"/>
              <a:gd name="connsiteY245" fmla="*/ 2305046 h 2323145"/>
              <a:gd name="connsiteX246" fmla="*/ 675971 w 11269336"/>
              <a:gd name="connsiteY246" fmla="*/ 2304030 h 2323145"/>
              <a:gd name="connsiteX247" fmla="*/ 624180 w 11269336"/>
              <a:gd name="connsiteY247" fmla="*/ 2302650 h 2323145"/>
              <a:gd name="connsiteX248" fmla="*/ 583453 w 11269336"/>
              <a:gd name="connsiteY248" fmla="*/ 2288788 h 2323145"/>
              <a:gd name="connsiteX249" fmla="*/ 540946 w 11269336"/>
              <a:gd name="connsiteY249" fmla="*/ 2292721 h 2323145"/>
              <a:gd name="connsiteX250" fmla="*/ 533680 w 11269336"/>
              <a:gd name="connsiteY250" fmla="*/ 2310233 h 2323145"/>
              <a:gd name="connsiteX251" fmla="*/ 487366 w 11269336"/>
              <a:gd name="connsiteY251" fmla="*/ 2309053 h 2323145"/>
              <a:gd name="connsiteX252" fmla="*/ 416820 w 11269336"/>
              <a:gd name="connsiteY252" fmla="*/ 2305443 h 2323145"/>
              <a:gd name="connsiteX253" fmla="*/ 376805 w 11269336"/>
              <a:gd name="connsiteY253" fmla="*/ 2307647 h 2323145"/>
              <a:gd name="connsiteX254" fmla="*/ 266777 w 11269336"/>
              <a:gd name="connsiteY254" fmla="*/ 2309012 h 2323145"/>
              <a:gd name="connsiteX255" fmla="*/ 156013 w 11269336"/>
              <a:gd name="connsiteY255" fmla="*/ 2306832 h 2323145"/>
              <a:gd name="connsiteX256" fmla="*/ 87258 w 11269336"/>
              <a:gd name="connsiteY256" fmla="*/ 2285511 h 2323145"/>
              <a:gd name="connsiteX257" fmla="*/ 23798 w 11269336"/>
              <a:gd name="connsiteY257" fmla="*/ 2281822 h 2323145"/>
              <a:gd name="connsiteX258" fmla="*/ 0 w 11269336"/>
              <a:gd name="connsiteY258" fmla="*/ 2285369 h 2323145"/>
              <a:gd name="connsiteX259" fmla="*/ 0 w 11269336"/>
              <a:gd name="connsiteY25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83151 w 11269336"/>
              <a:gd name="connsiteY149" fmla="*/ 2201140 h 2323145"/>
              <a:gd name="connsiteX150" fmla="*/ 4366646 w 11269336"/>
              <a:gd name="connsiteY150" fmla="*/ 2198564 h 2323145"/>
              <a:gd name="connsiteX151" fmla="*/ 4354009 w 11269336"/>
              <a:gd name="connsiteY151" fmla="*/ 2204984 h 2323145"/>
              <a:gd name="connsiteX152" fmla="*/ 4348284 w 11269336"/>
              <a:gd name="connsiteY152" fmla="*/ 2205270 h 2323145"/>
              <a:gd name="connsiteX153" fmla="*/ 4333906 w 11269336"/>
              <a:gd name="connsiteY153" fmla="*/ 2205251 h 2323145"/>
              <a:gd name="connsiteX154" fmla="*/ 4308819 w 11269336"/>
              <a:gd name="connsiteY154" fmla="*/ 2203822 h 2323145"/>
              <a:gd name="connsiteX155" fmla="*/ 4301210 w 11269336"/>
              <a:gd name="connsiteY155" fmla="*/ 2204456 h 2323145"/>
              <a:gd name="connsiteX156" fmla="*/ 4283095 w 11269336"/>
              <a:gd name="connsiteY156" fmla="*/ 2198177 h 2323145"/>
              <a:gd name="connsiteX157" fmla="*/ 4250119 w 11269336"/>
              <a:gd name="connsiteY157" fmla="*/ 2196342 h 2323145"/>
              <a:gd name="connsiteX158" fmla="*/ 4189203 w 11269336"/>
              <a:gd name="connsiteY158" fmla="*/ 2178994 h 2323145"/>
              <a:gd name="connsiteX159" fmla="*/ 4154035 w 11269336"/>
              <a:gd name="connsiteY159" fmla="*/ 2171950 h 2323145"/>
              <a:gd name="connsiteX160" fmla="*/ 4129569 w 11269336"/>
              <a:gd name="connsiteY160" fmla="*/ 2163850 h 2323145"/>
              <a:gd name="connsiteX161" fmla="*/ 4061250 w 11269336"/>
              <a:gd name="connsiteY161" fmla="*/ 2159236 h 2323145"/>
              <a:gd name="connsiteX162" fmla="*/ 3945480 w 11269336"/>
              <a:gd name="connsiteY162" fmla="*/ 2158279 h 2323145"/>
              <a:gd name="connsiteX163" fmla="*/ 3921468 w 11269336"/>
              <a:gd name="connsiteY163" fmla="*/ 2156588 h 2323145"/>
              <a:gd name="connsiteX164" fmla="*/ 3903348 w 11269336"/>
              <a:gd name="connsiteY164" fmla="*/ 2149220 h 2323145"/>
              <a:gd name="connsiteX165" fmla="*/ 3901342 w 11269336"/>
              <a:gd name="connsiteY165" fmla="*/ 2142355 h 2323145"/>
              <a:gd name="connsiteX166" fmla="*/ 3888539 w 11269336"/>
              <a:gd name="connsiteY166" fmla="*/ 2140476 h 2323145"/>
              <a:gd name="connsiteX167" fmla="*/ 3885662 w 11269336"/>
              <a:gd name="connsiteY167" fmla="*/ 2138740 h 2323145"/>
              <a:gd name="connsiteX168" fmla="*/ 3868627 w 11269336"/>
              <a:gd name="connsiteY168" fmla="*/ 2130023 h 2323145"/>
              <a:gd name="connsiteX169" fmla="*/ 3819177 w 11269336"/>
              <a:gd name="connsiteY169" fmla="*/ 2142111 h 2323145"/>
              <a:gd name="connsiteX170" fmla="*/ 3769100 w 11269336"/>
              <a:gd name="connsiteY170" fmla="*/ 2131731 h 2323145"/>
              <a:gd name="connsiteX171" fmla="*/ 3562752 w 11269336"/>
              <a:gd name="connsiteY171" fmla="*/ 2131785 h 2323145"/>
              <a:gd name="connsiteX172" fmla="*/ 3541402 w 11269336"/>
              <a:gd name="connsiteY172" fmla="*/ 2106821 h 2323145"/>
              <a:gd name="connsiteX173" fmla="*/ 3365341 w 11269336"/>
              <a:gd name="connsiteY173" fmla="*/ 2077638 h 2323145"/>
              <a:gd name="connsiteX174" fmla="*/ 3170922 w 11269336"/>
              <a:gd name="connsiteY174" fmla="*/ 2115957 h 2323145"/>
              <a:gd name="connsiteX175" fmla="*/ 3156256 w 11269336"/>
              <a:gd name="connsiteY175" fmla="*/ 2124773 h 2323145"/>
              <a:gd name="connsiteX176" fmla="*/ 3140298 w 11269336"/>
              <a:gd name="connsiteY176" fmla="*/ 2129182 h 2323145"/>
              <a:gd name="connsiteX177" fmla="*/ 3138514 w 11269336"/>
              <a:gd name="connsiteY177" fmla="*/ 2128069 h 2323145"/>
              <a:gd name="connsiteX178" fmla="*/ 3120467 w 11269336"/>
              <a:gd name="connsiteY178" fmla="*/ 2128281 h 2323145"/>
              <a:gd name="connsiteX179" fmla="*/ 3116175 w 11269336"/>
              <a:gd name="connsiteY179" fmla="*/ 2131633 h 2323145"/>
              <a:gd name="connsiteX180" fmla="*/ 3103685 w 11269336"/>
              <a:gd name="connsiteY180" fmla="*/ 2132814 h 2323145"/>
              <a:gd name="connsiteX181" fmla="*/ 3078794 w 11269336"/>
              <a:gd name="connsiteY181" fmla="*/ 2137935 h 2323145"/>
              <a:gd name="connsiteX182" fmla="*/ 3074407 w 11269336"/>
              <a:gd name="connsiteY182" fmla="*/ 2136274 h 2323145"/>
              <a:gd name="connsiteX183" fmla="*/ 3037285 w 11269336"/>
              <a:gd name="connsiteY183" fmla="*/ 2139919 h 2323145"/>
              <a:gd name="connsiteX184" fmla="*/ 3036901 w 11269336"/>
              <a:gd name="connsiteY184" fmla="*/ 2138726 h 2323145"/>
              <a:gd name="connsiteX185" fmla="*/ 3026996 w 11269336"/>
              <a:gd name="connsiteY185" fmla="*/ 2134322 h 2323145"/>
              <a:gd name="connsiteX186" fmla="*/ 3007772 w 11269336"/>
              <a:gd name="connsiteY186" fmla="*/ 2128742 h 2323145"/>
              <a:gd name="connsiteX187" fmla="*/ 2965030 w 11269336"/>
              <a:gd name="connsiteY187" fmla="*/ 2100494 h 2323145"/>
              <a:gd name="connsiteX188" fmla="*/ 2926342 w 11269336"/>
              <a:gd name="connsiteY188" fmla="*/ 2104155 h 2323145"/>
              <a:gd name="connsiteX189" fmla="*/ 2918608 w 11269336"/>
              <a:gd name="connsiteY189" fmla="*/ 2104215 h 2323145"/>
              <a:gd name="connsiteX190" fmla="*/ 2918475 w 11269336"/>
              <a:gd name="connsiteY190" fmla="*/ 2103937 h 2323145"/>
              <a:gd name="connsiteX191" fmla="*/ 2910360 w 11269336"/>
              <a:gd name="connsiteY191" fmla="*/ 2103444 h 2323145"/>
              <a:gd name="connsiteX192" fmla="*/ 2904507 w 11269336"/>
              <a:gd name="connsiteY192" fmla="*/ 2104326 h 2323145"/>
              <a:gd name="connsiteX193" fmla="*/ 2889503 w 11269336"/>
              <a:gd name="connsiteY193" fmla="*/ 2104443 h 2323145"/>
              <a:gd name="connsiteX194" fmla="*/ 2884480 w 11269336"/>
              <a:gd name="connsiteY194" fmla="*/ 2102626 h 2323145"/>
              <a:gd name="connsiteX195" fmla="*/ 2882689 w 11269336"/>
              <a:gd name="connsiteY195" fmla="*/ 2099228 h 2323145"/>
              <a:gd name="connsiteX196" fmla="*/ 2881291 w 11269336"/>
              <a:gd name="connsiteY196" fmla="*/ 2099618 h 2323145"/>
              <a:gd name="connsiteX197" fmla="*/ 2853979 w 11269336"/>
              <a:gd name="connsiteY197" fmla="*/ 2090388 h 2323145"/>
              <a:gd name="connsiteX198" fmla="*/ 2791790 w 11269336"/>
              <a:gd name="connsiteY198" fmla="*/ 2080332 h 2323145"/>
              <a:gd name="connsiteX199" fmla="*/ 2755844 w 11269336"/>
              <a:gd name="connsiteY199" fmla="*/ 2078874 h 2323145"/>
              <a:gd name="connsiteX200" fmla="*/ 2657742 w 11269336"/>
              <a:gd name="connsiteY200" fmla="*/ 2070179 h 2323145"/>
              <a:gd name="connsiteX201" fmla="*/ 2559549 w 11269336"/>
              <a:gd name="connsiteY201" fmla="*/ 2057873 h 2323145"/>
              <a:gd name="connsiteX202" fmla="*/ 2512054 w 11269336"/>
              <a:gd name="connsiteY202" fmla="*/ 2031671 h 2323145"/>
              <a:gd name="connsiteX203" fmla="*/ 2506437 w 11269336"/>
              <a:gd name="connsiteY203" fmla="*/ 2030918 h 2323145"/>
              <a:gd name="connsiteX204" fmla="*/ 2491752 w 11269336"/>
              <a:gd name="connsiteY204" fmla="*/ 2033906 h 2323145"/>
              <a:gd name="connsiteX205" fmla="*/ 2486338 w 11269336"/>
              <a:gd name="connsiteY205" fmla="*/ 2035862 h 2323145"/>
              <a:gd name="connsiteX206" fmla="*/ 2478186 w 11269336"/>
              <a:gd name="connsiteY206" fmla="*/ 2036953 h 2323145"/>
              <a:gd name="connsiteX207" fmla="*/ 2477950 w 11269336"/>
              <a:gd name="connsiteY207" fmla="*/ 2036715 h 2323145"/>
              <a:gd name="connsiteX208" fmla="*/ 2470381 w 11269336"/>
              <a:gd name="connsiteY208" fmla="*/ 2038256 h 2323145"/>
              <a:gd name="connsiteX209" fmla="*/ 2433781 w 11269336"/>
              <a:gd name="connsiteY209" fmla="*/ 2049140 h 2323145"/>
              <a:gd name="connsiteX210" fmla="*/ 2381172 w 11269336"/>
              <a:gd name="connsiteY210" fmla="*/ 2030645 h 2323145"/>
              <a:gd name="connsiteX211" fmla="*/ 2360198 w 11269336"/>
              <a:gd name="connsiteY211" fmla="*/ 2029059 h 2323145"/>
              <a:gd name="connsiteX212" fmla="*/ 2348815 w 11269336"/>
              <a:gd name="connsiteY212" fmla="*/ 2026798 h 2323145"/>
              <a:gd name="connsiteX213" fmla="*/ 2347988 w 11269336"/>
              <a:gd name="connsiteY213" fmla="*/ 2025745 h 2323145"/>
              <a:gd name="connsiteX214" fmla="*/ 2312920 w 11269336"/>
              <a:gd name="connsiteY214" fmla="*/ 2036311 h 2323145"/>
              <a:gd name="connsiteX215" fmla="*/ 2307986 w 11269336"/>
              <a:gd name="connsiteY215" fmla="*/ 2035583 h 2323145"/>
              <a:gd name="connsiteX216" fmla="*/ 2285481 w 11269336"/>
              <a:gd name="connsiteY216" fmla="*/ 2045197 h 2323145"/>
              <a:gd name="connsiteX217" fmla="*/ 2273666 w 11269336"/>
              <a:gd name="connsiteY217" fmla="*/ 2048710 h 2323145"/>
              <a:gd name="connsiteX218" fmla="*/ 2270719 w 11269336"/>
              <a:gd name="connsiteY218" fmla="*/ 2052702 h 2323145"/>
              <a:gd name="connsiteX219" fmla="*/ 2253080 w 11269336"/>
              <a:gd name="connsiteY219" fmla="*/ 2056363 h 2323145"/>
              <a:gd name="connsiteX220" fmla="*/ 2250906 w 11269336"/>
              <a:gd name="connsiteY220" fmla="*/ 2055654 h 2323145"/>
              <a:gd name="connsiteX221" fmla="*/ 2236905 w 11269336"/>
              <a:gd name="connsiteY221" fmla="*/ 2062882 h 2323145"/>
              <a:gd name="connsiteX222" fmla="*/ 2225830 w 11269336"/>
              <a:gd name="connsiteY222" fmla="*/ 2074027 h 2323145"/>
              <a:gd name="connsiteX223" fmla="*/ 2073776 w 11269336"/>
              <a:gd name="connsiteY223" fmla="*/ 2089244 h 2323145"/>
              <a:gd name="connsiteX224" fmla="*/ 1948256 w 11269336"/>
              <a:gd name="connsiteY224" fmla="*/ 2146616 h 2323145"/>
              <a:gd name="connsiteX225" fmla="*/ 1865582 w 11269336"/>
              <a:gd name="connsiteY225" fmla="*/ 2153738 h 2323145"/>
              <a:gd name="connsiteX226" fmla="*/ 1835210 w 11269336"/>
              <a:gd name="connsiteY226" fmla="*/ 2134244 h 2323145"/>
              <a:gd name="connsiteX227" fmla="*/ 1632661 w 11269336"/>
              <a:gd name="connsiteY227" fmla="*/ 2173882 h 2323145"/>
              <a:gd name="connsiteX228" fmla="*/ 1579590 w 11269336"/>
              <a:gd name="connsiteY228" fmla="*/ 2173680 h 2323145"/>
              <a:gd name="connsiteX229" fmla="*/ 1535601 w 11269336"/>
              <a:gd name="connsiteY229" fmla="*/ 2194590 h 2323145"/>
              <a:gd name="connsiteX230" fmla="*/ 1515594 w 11269336"/>
              <a:gd name="connsiteY230" fmla="*/ 2189622 h 2323145"/>
              <a:gd name="connsiteX231" fmla="*/ 1512113 w 11269336"/>
              <a:gd name="connsiteY231" fmla="*/ 2188534 h 2323145"/>
              <a:gd name="connsiteX232" fmla="*/ 1498838 w 11269336"/>
              <a:gd name="connsiteY232" fmla="*/ 2189213 h 2323145"/>
              <a:gd name="connsiteX233" fmla="*/ 1494279 w 11269336"/>
              <a:gd name="connsiteY233" fmla="*/ 2183112 h 2323145"/>
              <a:gd name="connsiteX234" fmla="*/ 1473714 w 11269336"/>
              <a:gd name="connsiteY234" fmla="*/ 2179625 h 2323145"/>
              <a:gd name="connsiteX235" fmla="*/ 1449503 w 11269336"/>
              <a:gd name="connsiteY235" fmla="*/ 2182633 h 2323145"/>
              <a:gd name="connsiteX236" fmla="*/ 1266687 w 11269336"/>
              <a:gd name="connsiteY236" fmla="*/ 2212688 h 2323145"/>
              <a:gd name="connsiteX237" fmla="*/ 1239614 w 11269336"/>
              <a:gd name="connsiteY237" fmla="*/ 2209727 h 2323145"/>
              <a:gd name="connsiteX238" fmla="*/ 1202436 w 11269336"/>
              <a:gd name="connsiteY238" fmla="*/ 2209817 h 2323145"/>
              <a:gd name="connsiteX239" fmla="*/ 1136097 w 11269336"/>
              <a:gd name="connsiteY239" fmla="*/ 2205112 h 2323145"/>
              <a:gd name="connsiteX240" fmla="*/ 988232 w 11269336"/>
              <a:gd name="connsiteY240" fmla="*/ 2235635 h 2323145"/>
              <a:gd name="connsiteX241" fmla="*/ 981959 w 11269336"/>
              <a:gd name="connsiteY241" fmla="*/ 2231607 h 2323145"/>
              <a:gd name="connsiteX242" fmla="*/ 938600 w 11269336"/>
              <a:gd name="connsiteY242" fmla="*/ 2238113 h 2323145"/>
              <a:gd name="connsiteX243" fmla="*/ 791788 w 11269336"/>
              <a:gd name="connsiteY243" fmla="*/ 2293224 h 2323145"/>
              <a:gd name="connsiteX244" fmla="*/ 706914 w 11269336"/>
              <a:gd name="connsiteY244" fmla="*/ 2305046 h 2323145"/>
              <a:gd name="connsiteX245" fmla="*/ 675971 w 11269336"/>
              <a:gd name="connsiteY245" fmla="*/ 2304030 h 2323145"/>
              <a:gd name="connsiteX246" fmla="*/ 624180 w 11269336"/>
              <a:gd name="connsiteY246" fmla="*/ 2302650 h 2323145"/>
              <a:gd name="connsiteX247" fmla="*/ 583453 w 11269336"/>
              <a:gd name="connsiteY247" fmla="*/ 2288788 h 2323145"/>
              <a:gd name="connsiteX248" fmla="*/ 540946 w 11269336"/>
              <a:gd name="connsiteY248" fmla="*/ 2292721 h 2323145"/>
              <a:gd name="connsiteX249" fmla="*/ 533680 w 11269336"/>
              <a:gd name="connsiteY249" fmla="*/ 2310233 h 2323145"/>
              <a:gd name="connsiteX250" fmla="*/ 487366 w 11269336"/>
              <a:gd name="connsiteY250" fmla="*/ 2309053 h 2323145"/>
              <a:gd name="connsiteX251" fmla="*/ 416820 w 11269336"/>
              <a:gd name="connsiteY251" fmla="*/ 2305443 h 2323145"/>
              <a:gd name="connsiteX252" fmla="*/ 376805 w 11269336"/>
              <a:gd name="connsiteY252" fmla="*/ 2307647 h 2323145"/>
              <a:gd name="connsiteX253" fmla="*/ 266777 w 11269336"/>
              <a:gd name="connsiteY253" fmla="*/ 2309012 h 2323145"/>
              <a:gd name="connsiteX254" fmla="*/ 156013 w 11269336"/>
              <a:gd name="connsiteY254" fmla="*/ 2306832 h 2323145"/>
              <a:gd name="connsiteX255" fmla="*/ 87258 w 11269336"/>
              <a:gd name="connsiteY255" fmla="*/ 2285511 h 2323145"/>
              <a:gd name="connsiteX256" fmla="*/ 23798 w 11269336"/>
              <a:gd name="connsiteY256" fmla="*/ 2281822 h 2323145"/>
              <a:gd name="connsiteX257" fmla="*/ 0 w 11269336"/>
              <a:gd name="connsiteY257" fmla="*/ 2285369 h 2323145"/>
              <a:gd name="connsiteX258" fmla="*/ 0 w 11269336"/>
              <a:gd name="connsiteY25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66646 w 11269336"/>
              <a:gd name="connsiteY149" fmla="*/ 2198564 h 2323145"/>
              <a:gd name="connsiteX150" fmla="*/ 4354009 w 11269336"/>
              <a:gd name="connsiteY150" fmla="*/ 2204984 h 2323145"/>
              <a:gd name="connsiteX151" fmla="*/ 4348284 w 11269336"/>
              <a:gd name="connsiteY151" fmla="*/ 2205270 h 2323145"/>
              <a:gd name="connsiteX152" fmla="*/ 4333906 w 11269336"/>
              <a:gd name="connsiteY152" fmla="*/ 2205251 h 2323145"/>
              <a:gd name="connsiteX153" fmla="*/ 4308819 w 11269336"/>
              <a:gd name="connsiteY153" fmla="*/ 2203822 h 2323145"/>
              <a:gd name="connsiteX154" fmla="*/ 4301210 w 11269336"/>
              <a:gd name="connsiteY154" fmla="*/ 2204456 h 2323145"/>
              <a:gd name="connsiteX155" fmla="*/ 4283095 w 11269336"/>
              <a:gd name="connsiteY155" fmla="*/ 2198177 h 2323145"/>
              <a:gd name="connsiteX156" fmla="*/ 4250119 w 11269336"/>
              <a:gd name="connsiteY156" fmla="*/ 2196342 h 2323145"/>
              <a:gd name="connsiteX157" fmla="*/ 4189203 w 11269336"/>
              <a:gd name="connsiteY157" fmla="*/ 2178994 h 2323145"/>
              <a:gd name="connsiteX158" fmla="*/ 4154035 w 11269336"/>
              <a:gd name="connsiteY158" fmla="*/ 2171950 h 2323145"/>
              <a:gd name="connsiteX159" fmla="*/ 4129569 w 11269336"/>
              <a:gd name="connsiteY159" fmla="*/ 2163850 h 2323145"/>
              <a:gd name="connsiteX160" fmla="*/ 4061250 w 11269336"/>
              <a:gd name="connsiteY160" fmla="*/ 2159236 h 2323145"/>
              <a:gd name="connsiteX161" fmla="*/ 3945480 w 11269336"/>
              <a:gd name="connsiteY161" fmla="*/ 2158279 h 2323145"/>
              <a:gd name="connsiteX162" fmla="*/ 3921468 w 11269336"/>
              <a:gd name="connsiteY162" fmla="*/ 2156588 h 2323145"/>
              <a:gd name="connsiteX163" fmla="*/ 3903348 w 11269336"/>
              <a:gd name="connsiteY163" fmla="*/ 2149220 h 2323145"/>
              <a:gd name="connsiteX164" fmla="*/ 3901342 w 11269336"/>
              <a:gd name="connsiteY164" fmla="*/ 2142355 h 2323145"/>
              <a:gd name="connsiteX165" fmla="*/ 3888539 w 11269336"/>
              <a:gd name="connsiteY165" fmla="*/ 2140476 h 2323145"/>
              <a:gd name="connsiteX166" fmla="*/ 3885662 w 11269336"/>
              <a:gd name="connsiteY166" fmla="*/ 2138740 h 2323145"/>
              <a:gd name="connsiteX167" fmla="*/ 3868627 w 11269336"/>
              <a:gd name="connsiteY167" fmla="*/ 2130023 h 2323145"/>
              <a:gd name="connsiteX168" fmla="*/ 3819177 w 11269336"/>
              <a:gd name="connsiteY168" fmla="*/ 2142111 h 2323145"/>
              <a:gd name="connsiteX169" fmla="*/ 3769100 w 11269336"/>
              <a:gd name="connsiteY169" fmla="*/ 2131731 h 2323145"/>
              <a:gd name="connsiteX170" fmla="*/ 3562752 w 11269336"/>
              <a:gd name="connsiteY170" fmla="*/ 2131785 h 2323145"/>
              <a:gd name="connsiteX171" fmla="*/ 3541402 w 11269336"/>
              <a:gd name="connsiteY171" fmla="*/ 2106821 h 2323145"/>
              <a:gd name="connsiteX172" fmla="*/ 3365341 w 11269336"/>
              <a:gd name="connsiteY172" fmla="*/ 2077638 h 2323145"/>
              <a:gd name="connsiteX173" fmla="*/ 3170922 w 11269336"/>
              <a:gd name="connsiteY173" fmla="*/ 2115957 h 2323145"/>
              <a:gd name="connsiteX174" fmla="*/ 3156256 w 11269336"/>
              <a:gd name="connsiteY174" fmla="*/ 2124773 h 2323145"/>
              <a:gd name="connsiteX175" fmla="*/ 3140298 w 11269336"/>
              <a:gd name="connsiteY175" fmla="*/ 2129182 h 2323145"/>
              <a:gd name="connsiteX176" fmla="*/ 3138514 w 11269336"/>
              <a:gd name="connsiteY176" fmla="*/ 2128069 h 2323145"/>
              <a:gd name="connsiteX177" fmla="*/ 3120467 w 11269336"/>
              <a:gd name="connsiteY177" fmla="*/ 2128281 h 2323145"/>
              <a:gd name="connsiteX178" fmla="*/ 3116175 w 11269336"/>
              <a:gd name="connsiteY178" fmla="*/ 2131633 h 2323145"/>
              <a:gd name="connsiteX179" fmla="*/ 3103685 w 11269336"/>
              <a:gd name="connsiteY179" fmla="*/ 2132814 h 2323145"/>
              <a:gd name="connsiteX180" fmla="*/ 3078794 w 11269336"/>
              <a:gd name="connsiteY180" fmla="*/ 2137935 h 2323145"/>
              <a:gd name="connsiteX181" fmla="*/ 3074407 w 11269336"/>
              <a:gd name="connsiteY181" fmla="*/ 2136274 h 2323145"/>
              <a:gd name="connsiteX182" fmla="*/ 3037285 w 11269336"/>
              <a:gd name="connsiteY182" fmla="*/ 2139919 h 2323145"/>
              <a:gd name="connsiteX183" fmla="*/ 3036901 w 11269336"/>
              <a:gd name="connsiteY183" fmla="*/ 2138726 h 2323145"/>
              <a:gd name="connsiteX184" fmla="*/ 3026996 w 11269336"/>
              <a:gd name="connsiteY184" fmla="*/ 2134322 h 2323145"/>
              <a:gd name="connsiteX185" fmla="*/ 3007772 w 11269336"/>
              <a:gd name="connsiteY185" fmla="*/ 2128742 h 2323145"/>
              <a:gd name="connsiteX186" fmla="*/ 2965030 w 11269336"/>
              <a:gd name="connsiteY186" fmla="*/ 2100494 h 2323145"/>
              <a:gd name="connsiteX187" fmla="*/ 2926342 w 11269336"/>
              <a:gd name="connsiteY187" fmla="*/ 2104155 h 2323145"/>
              <a:gd name="connsiteX188" fmla="*/ 2918608 w 11269336"/>
              <a:gd name="connsiteY188" fmla="*/ 2104215 h 2323145"/>
              <a:gd name="connsiteX189" fmla="*/ 2918475 w 11269336"/>
              <a:gd name="connsiteY189" fmla="*/ 2103937 h 2323145"/>
              <a:gd name="connsiteX190" fmla="*/ 2910360 w 11269336"/>
              <a:gd name="connsiteY190" fmla="*/ 2103444 h 2323145"/>
              <a:gd name="connsiteX191" fmla="*/ 2904507 w 11269336"/>
              <a:gd name="connsiteY191" fmla="*/ 2104326 h 2323145"/>
              <a:gd name="connsiteX192" fmla="*/ 2889503 w 11269336"/>
              <a:gd name="connsiteY192" fmla="*/ 2104443 h 2323145"/>
              <a:gd name="connsiteX193" fmla="*/ 2884480 w 11269336"/>
              <a:gd name="connsiteY193" fmla="*/ 2102626 h 2323145"/>
              <a:gd name="connsiteX194" fmla="*/ 2882689 w 11269336"/>
              <a:gd name="connsiteY194" fmla="*/ 2099228 h 2323145"/>
              <a:gd name="connsiteX195" fmla="*/ 2881291 w 11269336"/>
              <a:gd name="connsiteY195" fmla="*/ 2099618 h 2323145"/>
              <a:gd name="connsiteX196" fmla="*/ 2853979 w 11269336"/>
              <a:gd name="connsiteY196" fmla="*/ 2090388 h 2323145"/>
              <a:gd name="connsiteX197" fmla="*/ 2791790 w 11269336"/>
              <a:gd name="connsiteY197" fmla="*/ 2080332 h 2323145"/>
              <a:gd name="connsiteX198" fmla="*/ 2755844 w 11269336"/>
              <a:gd name="connsiteY198" fmla="*/ 2078874 h 2323145"/>
              <a:gd name="connsiteX199" fmla="*/ 2657742 w 11269336"/>
              <a:gd name="connsiteY199" fmla="*/ 2070179 h 2323145"/>
              <a:gd name="connsiteX200" fmla="*/ 2559549 w 11269336"/>
              <a:gd name="connsiteY200" fmla="*/ 2057873 h 2323145"/>
              <a:gd name="connsiteX201" fmla="*/ 2512054 w 11269336"/>
              <a:gd name="connsiteY201" fmla="*/ 2031671 h 2323145"/>
              <a:gd name="connsiteX202" fmla="*/ 2506437 w 11269336"/>
              <a:gd name="connsiteY202" fmla="*/ 2030918 h 2323145"/>
              <a:gd name="connsiteX203" fmla="*/ 2491752 w 11269336"/>
              <a:gd name="connsiteY203" fmla="*/ 2033906 h 2323145"/>
              <a:gd name="connsiteX204" fmla="*/ 2486338 w 11269336"/>
              <a:gd name="connsiteY204" fmla="*/ 2035862 h 2323145"/>
              <a:gd name="connsiteX205" fmla="*/ 2478186 w 11269336"/>
              <a:gd name="connsiteY205" fmla="*/ 2036953 h 2323145"/>
              <a:gd name="connsiteX206" fmla="*/ 2477950 w 11269336"/>
              <a:gd name="connsiteY206" fmla="*/ 2036715 h 2323145"/>
              <a:gd name="connsiteX207" fmla="*/ 2470381 w 11269336"/>
              <a:gd name="connsiteY207" fmla="*/ 2038256 h 2323145"/>
              <a:gd name="connsiteX208" fmla="*/ 2433781 w 11269336"/>
              <a:gd name="connsiteY208" fmla="*/ 2049140 h 2323145"/>
              <a:gd name="connsiteX209" fmla="*/ 2381172 w 11269336"/>
              <a:gd name="connsiteY209" fmla="*/ 2030645 h 2323145"/>
              <a:gd name="connsiteX210" fmla="*/ 2360198 w 11269336"/>
              <a:gd name="connsiteY210" fmla="*/ 2029059 h 2323145"/>
              <a:gd name="connsiteX211" fmla="*/ 2348815 w 11269336"/>
              <a:gd name="connsiteY211" fmla="*/ 2026798 h 2323145"/>
              <a:gd name="connsiteX212" fmla="*/ 2347988 w 11269336"/>
              <a:gd name="connsiteY212" fmla="*/ 2025745 h 2323145"/>
              <a:gd name="connsiteX213" fmla="*/ 2312920 w 11269336"/>
              <a:gd name="connsiteY213" fmla="*/ 2036311 h 2323145"/>
              <a:gd name="connsiteX214" fmla="*/ 2307986 w 11269336"/>
              <a:gd name="connsiteY214" fmla="*/ 2035583 h 2323145"/>
              <a:gd name="connsiteX215" fmla="*/ 2285481 w 11269336"/>
              <a:gd name="connsiteY215" fmla="*/ 2045197 h 2323145"/>
              <a:gd name="connsiteX216" fmla="*/ 2273666 w 11269336"/>
              <a:gd name="connsiteY216" fmla="*/ 2048710 h 2323145"/>
              <a:gd name="connsiteX217" fmla="*/ 2270719 w 11269336"/>
              <a:gd name="connsiteY217" fmla="*/ 2052702 h 2323145"/>
              <a:gd name="connsiteX218" fmla="*/ 2253080 w 11269336"/>
              <a:gd name="connsiteY218" fmla="*/ 2056363 h 2323145"/>
              <a:gd name="connsiteX219" fmla="*/ 2250906 w 11269336"/>
              <a:gd name="connsiteY219" fmla="*/ 2055654 h 2323145"/>
              <a:gd name="connsiteX220" fmla="*/ 2236905 w 11269336"/>
              <a:gd name="connsiteY220" fmla="*/ 2062882 h 2323145"/>
              <a:gd name="connsiteX221" fmla="*/ 2225830 w 11269336"/>
              <a:gd name="connsiteY221" fmla="*/ 2074027 h 2323145"/>
              <a:gd name="connsiteX222" fmla="*/ 2073776 w 11269336"/>
              <a:gd name="connsiteY222" fmla="*/ 2089244 h 2323145"/>
              <a:gd name="connsiteX223" fmla="*/ 1948256 w 11269336"/>
              <a:gd name="connsiteY223" fmla="*/ 2146616 h 2323145"/>
              <a:gd name="connsiteX224" fmla="*/ 1865582 w 11269336"/>
              <a:gd name="connsiteY224" fmla="*/ 2153738 h 2323145"/>
              <a:gd name="connsiteX225" fmla="*/ 1835210 w 11269336"/>
              <a:gd name="connsiteY225" fmla="*/ 2134244 h 2323145"/>
              <a:gd name="connsiteX226" fmla="*/ 1632661 w 11269336"/>
              <a:gd name="connsiteY226" fmla="*/ 2173882 h 2323145"/>
              <a:gd name="connsiteX227" fmla="*/ 1579590 w 11269336"/>
              <a:gd name="connsiteY227" fmla="*/ 2173680 h 2323145"/>
              <a:gd name="connsiteX228" fmla="*/ 1535601 w 11269336"/>
              <a:gd name="connsiteY228" fmla="*/ 2194590 h 2323145"/>
              <a:gd name="connsiteX229" fmla="*/ 1515594 w 11269336"/>
              <a:gd name="connsiteY229" fmla="*/ 2189622 h 2323145"/>
              <a:gd name="connsiteX230" fmla="*/ 1512113 w 11269336"/>
              <a:gd name="connsiteY230" fmla="*/ 2188534 h 2323145"/>
              <a:gd name="connsiteX231" fmla="*/ 1498838 w 11269336"/>
              <a:gd name="connsiteY231" fmla="*/ 2189213 h 2323145"/>
              <a:gd name="connsiteX232" fmla="*/ 1494279 w 11269336"/>
              <a:gd name="connsiteY232" fmla="*/ 2183112 h 2323145"/>
              <a:gd name="connsiteX233" fmla="*/ 1473714 w 11269336"/>
              <a:gd name="connsiteY233" fmla="*/ 2179625 h 2323145"/>
              <a:gd name="connsiteX234" fmla="*/ 1449503 w 11269336"/>
              <a:gd name="connsiteY234" fmla="*/ 2182633 h 2323145"/>
              <a:gd name="connsiteX235" fmla="*/ 1266687 w 11269336"/>
              <a:gd name="connsiteY235" fmla="*/ 2212688 h 2323145"/>
              <a:gd name="connsiteX236" fmla="*/ 1239614 w 11269336"/>
              <a:gd name="connsiteY236" fmla="*/ 2209727 h 2323145"/>
              <a:gd name="connsiteX237" fmla="*/ 1202436 w 11269336"/>
              <a:gd name="connsiteY237" fmla="*/ 2209817 h 2323145"/>
              <a:gd name="connsiteX238" fmla="*/ 1136097 w 11269336"/>
              <a:gd name="connsiteY238" fmla="*/ 2205112 h 2323145"/>
              <a:gd name="connsiteX239" fmla="*/ 988232 w 11269336"/>
              <a:gd name="connsiteY239" fmla="*/ 2235635 h 2323145"/>
              <a:gd name="connsiteX240" fmla="*/ 981959 w 11269336"/>
              <a:gd name="connsiteY240" fmla="*/ 2231607 h 2323145"/>
              <a:gd name="connsiteX241" fmla="*/ 938600 w 11269336"/>
              <a:gd name="connsiteY241" fmla="*/ 2238113 h 2323145"/>
              <a:gd name="connsiteX242" fmla="*/ 791788 w 11269336"/>
              <a:gd name="connsiteY242" fmla="*/ 2293224 h 2323145"/>
              <a:gd name="connsiteX243" fmla="*/ 706914 w 11269336"/>
              <a:gd name="connsiteY243" fmla="*/ 2305046 h 2323145"/>
              <a:gd name="connsiteX244" fmla="*/ 675971 w 11269336"/>
              <a:gd name="connsiteY244" fmla="*/ 2304030 h 2323145"/>
              <a:gd name="connsiteX245" fmla="*/ 624180 w 11269336"/>
              <a:gd name="connsiteY245" fmla="*/ 2302650 h 2323145"/>
              <a:gd name="connsiteX246" fmla="*/ 583453 w 11269336"/>
              <a:gd name="connsiteY246" fmla="*/ 2288788 h 2323145"/>
              <a:gd name="connsiteX247" fmla="*/ 540946 w 11269336"/>
              <a:gd name="connsiteY247" fmla="*/ 2292721 h 2323145"/>
              <a:gd name="connsiteX248" fmla="*/ 533680 w 11269336"/>
              <a:gd name="connsiteY248" fmla="*/ 2310233 h 2323145"/>
              <a:gd name="connsiteX249" fmla="*/ 487366 w 11269336"/>
              <a:gd name="connsiteY249" fmla="*/ 2309053 h 2323145"/>
              <a:gd name="connsiteX250" fmla="*/ 416820 w 11269336"/>
              <a:gd name="connsiteY250" fmla="*/ 2305443 h 2323145"/>
              <a:gd name="connsiteX251" fmla="*/ 376805 w 11269336"/>
              <a:gd name="connsiteY251" fmla="*/ 2307647 h 2323145"/>
              <a:gd name="connsiteX252" fmla="*/ 266777 w 11269336"/>
              <a:gd name="connsiteY252" fmla="*/ 2309012 h 2323145"/>
              <a:gd name="connsiteX253" fmla="*/ 156013 w 11269336"/>
              <a:gd name="connsiteY253" fmla="*/ 2306832 h 2323145"/>
              <a:gd name="connsiteX254" fmla="*/ 87258 w 11269336"/>
              <a:gd name="connsiteY254" fmla="*/ 2285511 h 2323145"/>
              <a:gd name="connsiteX255" fmla="*/ 23798 w 11269336"/>
              <a:gd name="connsiteY255" fmla="*/ 2281822 h 2323145"/>
              <a:gd name="connsiteX256" fmla="*/ 0 w 11269336"/>
              <a:gd name="connsiteY256" fmla="*/ 2285369 h 2323145"/>
              <a:gd name="connsiteX257" fmla="*/ 0 w 11269336"/>
              <a:gd name="connsiteY25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05765 w 11269336"/>
              <a:gd name="connsiteY146" fmla="*/ 2199902 h 2323145"/>
              <a:gd name="connsiteX147" fmla="*/ 4401354 w 11269336"/>
              <a:gd name="connsiteY147" fmla="*/ 2194745 h 2323145"/>
              <a:gd name="connsiteX148" fmla="*/ 4366646 w 11269336"/>
              <a:gd name="connsiteY148" fmla="*/ 2198564 h 2323145"/>
              <a:gd name="connsiteX149" fmla="*/ 4354009 w 11269336"/>
              <a:gd name="connsiteY149" fmla="*/ 2204984 h 2323145"/>
              <a:gd name="connsiteX150" fmla="*/ 4348284 w 11269336"/>
              <a:gd name="connsiteY150" fmla="*/ 2205270 h 2323145"/>
              <a:gd name="connsiteX151" fmla="*/ 4333906 w 11269336"/>
              <a:gd name="connsiteY151" fmla="*/ 2205251 h 2323145"/>
              <a:gd name="connsiteX152" fmla="*/ 4308819 w 11269336"/>
              <a:gd name="connsiteY152" fmla="*/ 2203822 h 2323145"/>
              <a:gd name="connsiteX153" fmla="*/ 4301210 w 11269336"/>
              <a:gd name="connsiteY153" fmla="*/ 2204456 h 2323145"/>
              <a:gd name="connsiteX154" fmla="*/ 4283095 w 11269336"/>
              <a:gd name="connsiteY154" fmla="*/ 2198177 h 2323145"/>
              <a:gd name="connsiteX155" fmla="*/ 4250119 w 11269336"/>
              <a:gd name="connsiteY155" fmla="*/ 2196342 h 2323145"/>
              <a:gd name="connsiteX156" fmla="*/ 4189203 w 11269336"/>
              <a:gd name="connsiteY156" fmla="*/ 2178994 h 2323145"/>
              <a:gd name="connsiteX157" fmla="*/ 4154035 w 11269336"/>
              <a:gd name="connsiteY157" fmla="*/ 2171950 h 2323145"/>
              <a:gd name="connsiteX158" fmla="*/ 4129569 w 11269336"/>
              <a:gd name="connsiteY158" fmla="*/ 2163850 h 2323145"/>
              <a:gd name="connsiteX159" fmla="*/ 4061250 w 11269336"/>
              <a:gd name="connsiteY159" fmla="*/ 2159236 h 2323145"/>
              <a:gd name="connsiteX160" fmla="*/ 3945480 w 11269336"/>
              <a:gd name="connsiteY160" fmla="*/ 2158279 h 2323145"/>
              <a:gd name="connsiteX161" fmla="*/ 3921468 w 11269336"/>
              <a:gd name="connsiteY161" fmla="*/ 2156588 h 2323145"/>
              <a:gd name="connsiteX162" fmla="*/ 3903348 w 11269336"/>
              <a:gd name="connsiteY162" fmla="*/ 2149220 h 2323145"/>
              <a:gd name="connsiteX163" fmla="*/ 3901342 w 11269336"/>
              <a:gd name="connsiteY163" fmla="*/ 2142355 h 2323145"/>
              <a:gd name="connsiteX164" fmla="*/ 3888539 w 11269336"/>
              <a:gd name="connsiteY164" fmla="*/ 2140476 h 2323145"/>
              <a:gd name="connsiteX165" fmla="*/ 3885662 w 11269336"/>
              <a:gd name="connsiteY165" fmla="*/ 2138740 h 2323145"/>
              <a:gd name="connsiteX166" fmla="*/ 3868627 w 11269336"/>
              <a:gd name="connsiteY166" fmla="*/ 2130023 h 2323145"/>
              <a:gd name="connsiteX167" fmla="*/ 3819177 w 11269336"/>
              <a:gd name="connsiteY167" fmla="*/ 2142111 h 2323145"/>
              <a:gd name="connsiteX168" fmla="*/ 3769100 w 11269336"/>
              <a:gd name="connsiteY168" fmla="*/ 2131731 h 2323145"/>
              <a:gd name="connsiteX169" fmla="*/ 3562752 w 11269336"/>
              <a:gd name="connsiteY169" fmla="*/ 2131785 h 2323145"/>
              <a:gd name="connsiteX170" fmla="*/ 3541402 w 11269336"/>
              <a:gd name="connsiteY170" fmla="*/ 2106821 h 2323145"/>
              <a:gd name="connsiteX171" fmla="*/ 3365341 w 11269336"/>
              <a:gd name="connsiteY171" fmla="*/ 2077638 h 2323145"/>
              <a:gd name="connsiteX172" fmla="*/ 3170922 w 11269336"/>
              <a:gd name="connsiteY172" fmla="*/ 2115957 h 2323145"/>
              <a:gd name="connsiteX173" fmla="*/ 3156256 w 11269336"/>
              <a:gd name="connsiteY173" fmla="*/ 2124773 h 2323145"/>
              <a:gd name="connsiteX174" fmla="*/ 3140298 w 11269336"/>
              <a:gd name="connsiteY174" fmla="*/ 2129182 h 2323145"/>
              <a:gd name="connsiteX175" fmla="*/ 3138514 w 11269336"/>
              <a:gd name="connsiteY175" fmla="*/ 2128069 h 2323145"/>
              <a:gd name="connsiteX176" fmla="*/ 3120467 w 11269336"/>
              <a:gd name="connsiteY176" fmla="*/ 2128281 h 2323145"/>
              <a:gd name="connsiteX177" fmla="*/ 3116175 w 11269336"/>
              <a:gd name="connsiteY177" fmla="*/ 2131633 h 2323145"/>
              <a:gd name="connsiteX178" fmla="*/ 3103685 w 11269336"/>
              <a:gd name="connsiteY178" fmla="*/ 2132814 h 2323145"/>
              <a:gd name="connsiteX179" fmla="*/ 3078794 w 11269336"/>
              <a:gd name="connsiteY179" fmla="*/ 2137935 h 2323145"/>
              <a:gd name="connsiteX180" fmla="*/ 3074407 w 11269336"/>
              <a:gd name="connsiteY180" fmla="*/ 2136274 h 2323145"/>
              <a:gd name="connsiteX181" fmla="*/ 3037285 w 11269336"/>
              <a:gd name="connsiteY181" fmla="*/ 2139919 h 2323145"/>
              <a:gd name="connsiteX182" fmla="*/ 3036901 w 11269336"/>
              <a:gd name="connsiteY182" fmla="*/ 2138726 h 2323145"/>
              <a:gd name="connsiteX183" fmla="*/ 3026996 w 11269336"/>
              <a:gd name="connsiteY183" fmla="*/ 2134322 h 2323145"/>
              <a:gd name="connsiteX184" fmla="*/ 3007772 w 11269336"/>
              <a:gd name="connsiteY184" fmla="*/ 2128742 h 2323145"/>
              <a:gd name="connsiteX185" fmla="*/ 2965030 w 11269336"/>
              <a:gd name="connsiteY185" fmla="*/ 2100494 h 2323145"/>
              <a:gd name="connsiteX186" fmla="*/ 2926342 w 11269336"/>
              <a:gd name="connsiteY186" fmla="*/ 2104155 h 2323145"/>
              <a:gd name="connsiteX187" fmla="*/ 2918608 w 11269336"/>
              <a:gd name="connsiteY187" fmla="*/ 2104215 h 2323145"/>
              <a:gd name="connsiteX188" fmla="*/ 2918475 w 11269336"/>
              <a:gd name="connsiteY188" fmla="*/ 2103937 h 2323145"/>
              <a:gd name="connsiteX189" fmla="*/ 2910360 w 11269336"/>
              <a:gd name="connsiteY189" fmla="*/ 2103444 h 2323145"/>
              <a:gd name="connsiteX190" fmla="*/ 2904507 w 11269336"/>
              <a:gd name="connsiteY190" fmla="*/ 2104326 h 2323145"/>
              <a:gd name="connsiteX191" fmla="*/ 2889503 w 11269336"/>
              <a:gd name="connsiteY191" fmla="*/ 2104443 h 2323145"/>
              <a:gd name="connsiteX192" fmla="*/ 2884480 w 11269336"/>
              <a:gd name="connsiteY192" fmla="*/ 2102626 h 2323145"/>
              <a:gd name="connsiteX193" fmla="*/ 2882689 w 11269336"/>
              <a:gd name="connsiteY193" fmla="*/ 2099228 h 2323145"/>
              <a:gd name="connsiteX194" fmla="*/ 2881291 w 11269336"/>
              <a:gd name="connsiteY194" fmla="*/ 2099618 h 2323145"/>
              <a:gd name="connsiteX195" fmla="*/ 2853979 w 11269336"/>
              <a:gd name="connsiteY195" fmla="*/ 2090388 h 2323145"/>
              <a:gd name="connsiteX196" fmla="*/ 2791790 w 11269336"/>
              <a:gd name="connsiteY196" fmla="*/ 2080332 h 2323145"/>
              <a:gd name="connsiteX197" fmla="*/ 2755844 w 11269336"/>
              <a:gd name="connsiteY197" fmla="*/ 2078874 h 2323145"/>
              <a:gd name="connsiteX198" fmla="*/ 2657742 w 11269336"/>
              <a:gd name="connsiteY198" fmla="*/ 2070179 h 2323145"/>
              <a:gd name="connsiteX199" fmla="*/ 2559549 w 11269336"/>
              <a:gd name="connsiteY199" fmla="*/ 2057873 h 2323145"/>
              <a:gd name="connsiteX200" fmla="*/ 2512054 w 11269336"/>
              <a:gd name="connsiteY200" fmla="*/ 2031671 h 2323145"/>
              <a:gd name="connsiteX201" fmla="*/ 2506437 w 11269336"/>
              <a:gd name="connsiteY201" fmla="*/ 2030918 h 2323145"/>
              <a:gd name="connsiteX202" fmla="*/ 2491752 w 11269336"/>
              <a:gd name="connsiteY202" fmla="*/ 2033906 h 2323145"/>
              <a:gd name="connsiteX203" fmla="*/ 2486338 w 11269336"/>
              <a:gd name="connsiteY203" fmla="*/ 2035862 h 2323145"/>
              <a:gd name="connsiteX204" fmla="*/ 2478186 w 11269336"/>
              <a:gd name="connsiteY204" fmla="*/ 2036953 h 2323145"/>
              <a:gd name="connsiteX205" fmla="*/ 2477950 w 11269336"/>
              <a:gd name="connsiteY205" fmla="*/ 2036715 h 2323145"/>
              <a:gd name="connsiteX206" fmla="*/ 2470381 w 11269336"/>
              <a:gd name="connsiteY206" fmla="*/ 2038256 h 2323145"/>
              <a:gd name="connsiteX207" fmla="*/ 2433781 w 11269336"/>
              <a:gd name="connsiteY207" fmla="*/ 2049140 h 2323145"/>
              <a:gd name="connsiteX208" fmla="*/ 2381172 w 11269336"/>
              <a:gd name="connsiteY208" fmla="*/ 2030645 h 2323145"/>
              <a:gd name="connsiteX209" fmla="*/ 2360198 w 11269336"/>
              <a:gd name="connsiteY209" fmla="*/ 2029059 h 2323145"/>
              <a:gd name="connsiteX210" fmla="*/ 2348815 w 11269336"/>
              <a:gd name="connsiteY210" fmla="*/ 2026798 h 2323145"/>
              <a:gd name="connsiteX211" fmla="*/ 2347988 w 11269336"/>
              <a:gd name="connsiteY211" fmla="*/ 2025745 h 2323145"/>
              <a:gd name="connsiteX212" fmla="*/ 2312920 w 11269336"/>
              <a:gd name="connsiteY212" fmla="*/ 2036311 h 2323145"/>
              <a:gd name="connsiteX213" fmla="*/ 2307986 w 11269336"/>
              <a:gd name="connsiteY213" fmla="*/ 2035583 h 2323145"/>
              <a:gd name="connsiteX214" fmla="*/ 2285481 w 11269336"/>
              <a:gd name="connsiteY214" fmla="*/ 2045197 h 2323145"/>
              <a:gd name="connsiteX215" fmla="*/ 2273666 w 11269336"/>
              <a:gd name="connsiteY215" fmla="*/ 2048710 h 2323145"/>
              <a:gd name="connsiteX216" fmla="*/ 2270719 w 11269336"/>
              <a:gd name="connsiteY216" fmla="*/ 2052702 h 2323145"/>
              <a:gd name="connsiteX217" fmla="*/ 2253080 w 11269336"/>
              <a:gd name="connsiteY217" fmla="*/ 2056363 h 2323145"/>
              <a:gd name="connsiteX218" fmla="*/ 2250906 w 11269336"/>
              <a:gd name="connsiteY218" fmla="*/ 2055654 h 2323145"/>
              <a:gd name="connsiteX219" fmla="*/ 2236905 w 11269336"/>
              <a:gd name="connsiteY219" fmla="*/ 2062882 h 2323145"/>
              <a:gd name="connsiteX220" fmla="*/ 2225830 w 11269336"/>
              <a:gd name="connsiteY220" fmla="*/ 2074027 h 2323145"/>
              <a:gd name="connsiteX221" fmla="*/ 2073776 w 11269336"/>
              <a:gd name="connsiteY221" fmla="*/ 2089244 h 2323145"/>
              <a:gd name="connsiteX222" fmla="*/ 1948256 w 11269336"/>
              <a:gd name="connsiteY222" fmla="*/ 2146616 h 2323145"/>
              <a:gd name="connsiteX223" fmla="*/ 1865582 w 11269336"/>
              <a:gd name="connsiteY223" fmla="*/ 2153738 h 2323145"/>
              <a:gd name="connsiteX224" fmla="*/ 1835210 w 11269336"/>
              <a:gd name="connsiteY224" fmla="*/ 2134244 h 2323145"/>
              <a:gd name="connsiteX225" fmla="*/ 1632661 w 11269336"/>
              <a:gd name="connsiteY225" fmla="*/ 2173882 h 2323145"/>
              <a:gd name="connsiteX226" fmla="*/ 1579590 w 11269336"/>
              <a:gd name="connsiteY226" fmla="*/ 2173680 h 2323145"/>
              <a:gd name="connsiteX227" fmla="*/ 1535601 w 11269336"/>
              <a:gd name="connsiteY227" fmla="*/ 2194590 h 2323145"/>
              <a:gd name="connsiteX228" fmla="*/ 1515594 w 11269336"/>
              <a:gd name="connsiteY228" fmla="*/ 2189622 h 2323145"/>
              <a:gd name="connsiteX229" fmla="*/ 1512113 w 11269336"/>
              <a:gd name="connsiteY229" fmla="*/ 2188534 h 2323145"/>
              <a:gd name="connsiteX230" fmla="*/ 1498838 w 11269336"/>
              <a:gd name="connsiteY230" fmla="*/ 2189213 h 2323145"/>
              <a:gd name="connsiteX231" fmla="*/ 1494279 w 11269336"/>
              <a:gd name="connsiteY231" fmla="*/ 2183112 h 2323145"/>
              <a:gd name="connsiteX232" fmla="*/ 1473714 w 11269336"/>
              <a:gd name="connsiteY232" fmla="*/ 2179625 h 2323145"/>
              <a:gd name="connsiteX233" fmla="*/ 1449503 w 11269336"/>
              <a:gd name="connsiteY233" fmla="*/ 2182633 h 2323145"/>
              <a:gd name="connsiteX234" fmla="*/ 1266687 w 11269336"/>
              <a:gd name="connsiteY234" fmla="*/ 2212688 h 2323145"/>
              <a:gd name="connsiteX235" fmla="*/ 1239614 w 11269336"/>
              <a:gd name="connsiteY235" fmla="*/ 2209727 h 2323145"/>
              <a:gd name="connsiteX236" fmla="*/ 1202436 w 11269336"/>
              <a:gd name="connsiteY236" fmla="*/ 2209817 h 2323145"/>
              <a:gd name="connsiteX237" fmla="*/ 1136097 w 11269336"/>
              <a:gd name="connsiteY237" fmla="*/ 2205112 h 2323145"/>
              <a:gd name="connsiteX238" fmla="*/ 988232 w 11269336"/>
              <a:gd name="connsiteY238" fmla="*/ 2235635 h 2323145"/>
              <a:gd name="connsiteX239" fmla="*/ 981959 w 11269336"/>
              <a:gd name="connsiteY239" fmla="*/ 2231607 h 2323145"/>
              <a:gd name="connsiteX240" fmla="*/ 938600 w 11269336"/>
              <a:gd name="connsiteY240" fmla="*/ 2238113 h 2323145"/>
              <a:gd name="connsiteX241" fmla="*/ 791788 w 11269336"/>
              <a:gd name="connsiteY241" fmla="*/ 2293224 h 2323145"/>
              <a:gd name="connsiteX242" fmla="*/ 706914 w 11269336"/>
              <a:gd name="connsiteY242" fmla="*/ 2305046 h 2323145"/>
              <a:gd name="connsiteX243" fmla="*/ 675971 w 11269336"/>
              <a:gd name="connsiteY243" fmla="*/ 2304030 h 2323145"/>
              <a:gd name="connsiteX244" fmla="*/ 624180 w 11269336"/>
              <a:gd name="connsiteY244" fmla="*/ 2302650 h 2323145"/>
              <a:gd name="connsiteX245" fmla="*/ 583453 w 11269336"/>
              <a:gd name="connsiteY245" fmla="*/ 2288788 h 2323145"/>
              <a:gd name="connsiteX246" fmla="*/ 540946 w 11269336"/>
              <a:gd name="connsiteY246" fmla="*/ 2292721 h 2323145"/>
              <a:gd name="connsiteX247" fmla="*/ 533680 w 11269336"/>
              <a:gd name="connsiteY247" fmla="*/ 2310233 h 2323145"/>
              <a:gd name="connsiteX248" fmla="*/ 487366 w 11269336"/>
              <a:gd name="connsiteY248" fmla="*/ 2309053 h 2323145"/>
              <a:gd name="connsiteX249" fmla="*/ 416820 w 11269336"/>
              <a:gd name="connsiteY249" fmla="*/ 2305443 h 2323145"/>
              <a:gd name="connsiteX250" fmla="*/ 376805 w 11269336"/>
              <a:gd name="connsiteY250" fmla="*/ 2307647 h 2323145"/>
              <a:gd name="connsiteX251" fmla="*/ 266777 w 11269336"/>
              <a:gd name="connsiteY251" fmla="*/ 2309012 h 2323145"/>
              <a:gd name="connsiteX252" fmla="*/ 156013 w 11269336"/>
              <a:gd name="connsiteY252" fmla="*/ 2306832 h 2323145"/>
              <a:gd name="connsiteX253" fmla="*/ 87258 w 11269336"/>
              <a:gd name="connsiteY253" fmla="*/ 2285511 h 2323145"/>
              <a:gd name="connsiteX254" fmla="*/ 23798 w 11269336"/>
              <a:gd name="connsiteY254" fmla="*/ 2281822 h 2323145"/>
              <a:gd name="connsiteX255" fmla="*/ 0 w 11269336"/>
              <a:gd name="connsiteY255" fmla="*/ 2285369 h 2323145"/>
              <a:gd name="connsiteX256" fmla="*/ 0 w 11269336"/>
              <a:gd name="connsiteY25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05765 w 11269336"/>
              <a:gd name="connsiteY145" fmla="*/ 2199902 h 2323145"/>
              <a:gd name="connsiteX146" fmla="*/ 4401354 w 11269336"/>
              <a:gd name="connsiteY146" fmla="*/ 2194745 h 2323145"/>
              <a:gd name="connsiteX147" fmla="*/ 4366646 w 11269336"/>
              <a:gd name="connsiteY147" fmla="*/ 2198564 h 2323145"/>
              <a:gd name="connsiteX148" fmla="*/ 4354009 w 11269336"/>
              <a:gd name="connsiteY148" fmla="*/ 2204984 h 2323145"/>
              <a:gd name="connsiteX149" fmla="*/ 4348284 w 11269336"/>
              <a:gd name="connsiteY149" fmla="*/ 2205270 h 2323145"/>
              <a:gd name="connsiteX150" fmla="*/ 4333906 w 11269336"/>
              <a:gd name="connsiteY150" fmla="*/ 2205251 h 2323145"/>
              <a:gd name="connsiteX151" fmla="*/ 4308819 w 11269336"/>
              <a:gd name="connsiteY151" fmla="*/ 2203822 h 2323145"/>
              <a:gd name="connsiteX152" fmla="*/ 4301210 w 11269336"/>
              <a:gd name="connsiteY152" fmla="*/ 2204456 h 2323145"/>
              <a:gd name="connsiteX153" fmla="*/ 4283095 w 11269336"/>
              <a:gd name="connsiteY153" fmla="*/ 2198177 h 2323145"/>
              <a:gd name="connsiteX154" fmla="*/ 4250119 w 11269336"/>
              <a:gd name="connsiteY154" fmla="*/ 2196342 h 2323145"/>
              <a:gd name="connsiteX155" fmla="*/ 4189203 w 11269336"/>
              <a:gd name="connsiteY155" fmla="*/ 2178994 h 2323145"/>
              <a:gd name="connsiteX156" fmla="*/ 4154035 w 11269336"/>
              <a:gd name="connsiteY156" fmla="*/ 2171950 h 2323145"/>
              <a:gd name="connsiteX157" fmla="*/ 4129569 w 11269336"/>
              <a:gd name="connsiteY157" fmla="*/ 2163850 h 2323145"/>
              <a:gd name="connsiteX158" fmla="*/ 4061250 w 11269336"/>
              <a:gd name="connsiteY158" fmla="*/ 2159236 h 2323145"/>
              <a:gd name="connsiteX159" fmla="*/ 3945480 w 11269336"/>
              <a:gd name="connsiteY159" fmla="*/ 2158279 h 2323145"/>
              <a:gd name="connsiteX160" fmla="*/ 3921468 w 11269336"/>
              <a:gd name="connsiteY160" fmla="*/ 2156588 h 2323145"/>
              <a:gd name="connsiteX161" fmla="*/ 3903348 w 11269336"/>
              <a:gd name="connsiteY161" fmla="*/ 2149220 h 2323145"/>
              <a:gd name="connsiteX162" fmla="*/ 3901342 w 11269336"/>
              <a:gd name="connsiteY162" fmla="*/ 2142355 h 2323145"/>
              <a:gd name="connsiteX163" fmla="*/ 3888539 w 11269336"/>
              <a:gd name="connsiteY163" fmla="*/ 2140476 h 2323145"/>
              <a:gd name="connsiteX164" fmla="*/ 3885662 w 11269336"/>
              <a:gd name="connsiteY164" fmla="*/ 2138740 h 2323145"/>
              <a:gd name="connsiteX165" fmla="*/ 3868627 w 11269336"/>
              <a:gd name="connsiteY165" fmla="*/ 2130023 h 2323145"/>
              <a:gd name="connsiteX166" fmla="*/ 3819177 w 11269336"/>
              <a:gd name="connsiteY166" fmla="*/ 2142111 h 2323145"/>
              <a:gd name="connsiteX167" fmla="*/ 3769100 w 11269336"/>
              <a:gd name="connsiteY167" fmla="*/ 2131731 h 2323145"/>
              <a:gd name="connsiteX168" fmla="*/ 3562752 w 11269336"/>
              <a:gd name="connsiteY168" fmla="*/ 2131785 h 2323145"/>
              <a:gd name="connsiteX169" fmla="*/ 3541402 w 11269336"/>
              <a:gd name="connsiteY169" fmla="*/ 2106821 h 2323145"/>
              <a:gd name="connsiteX170" fmla="*/ 3365341 w 11269336"/>
              <a:gd name="connsiteY170" fmla="*/ 2077638 h 2323145"/>
              <a:gd name="connsiteX171" fmla="*/ 3170922 w 11269336"/>
              <a:gd name="connsiteY171" fmla="*/ 2115957 h 2323145"/>
              <a:gd name="connsiteX172" fmla="*/ 3156256 w 11269336"/>
              <a:gd name="connsiteY172" fmla="*/ 2124773 h 2323145"/>
              <a:gd name="connsiteX173" fmla="*/ 3140298 w 11269336"/>
              <a:gd name="connsiteY173" fmla="*/ 2129182 h 2323145"/>
              <a:gd name="connsiteX174" fmla="*/ 3138514 w 11269336"/>
              <a:gd name="connsiteY174" fmla="*/ 2128069 h 2323145"/>
              <a:gd name="connsiteX175" fmla="*/ 3120467 w 11269336"/>
              <a:gd name="connsiteY175" fmla="*/ 2128281 h 2323145"/>
              <a:gd name="connsiteX176" fmla="*/ 3116175 w 11269336"/>
              <a:gd name="connsiteY176" fmla="*/ 2131633 h 2323145"/>
              <a:gd name="connsiteX177" fmla="*/ 3103685 w 11269336"/>
              <a:gd name="connsiteY177" fmla="*/ 2132814 h 2323145"/>
              <a:gd name="connsiteX178" fmla="*/ 3078794 w 11269336"/>
              <a:gd name="connsiteY178" fmla="*/ 2137935 h 2323145"/>
              <a:gd name="connsiteX179" fmla="*/ 3074407 w 11269336"/>
              <a:gd name="connsiteY179" fmla="*/ 2136274 h 2323145"/>
              <a:gd name="connsiteX180" fmla="*/ 3037285 w 11269336"/>
              <a:gd name="connsiteY180" fmla="*/ 2139919 h 2323145"/>
              <a:gd name="connsiteX181" fmla="*/ 3036901 w 11269336"/>
              <a:gd name="connsiteY181" fmla="*/ 2138726 h 2323145"/>
              <a:gd name="connsiteX182" fmla="*/ 3026996 w 11269336"/>
              <a:gd name="connsiteY182" fmla="*/ 2134322 h 2323145"/>
              <a:gd name="connsiteX183" fmla="*/ 3007772 w 11269336"/>
              <a:gd name="connsiteY183" fmla="*/ 2128742 h 2323145"/>
              <a:gd name="connsiteX184" fmla="*/ 2965030 w 11269336"/>
              <a:gd name="connsiteY184" fmla="*/ 2100494 h 2323145"/>
              <a:gd name="connsiteX185" fmla="*/ 2926342 w 11269336"/>
              <a:gd name="connsiteY185" fmla="*/ 2104155 h 2323145"/>
              <a:gd name="connsiteX186" fmla="*/ 2918608 w 11269336"/>
              <a:gd name="connsiteY186" fmla="*/ 2104215 h 2323145"/>
              <a:gd name="connsiteX187" fmla="*/ 2918475 w 11269336"/>
              <a:gd name="connsiteY187" fmla="*/ 2103937 h 2323145"/>
              <a:gd name="connsiteX188" fmla="*/ 2910360 w 11269336"/>
              <a:gd name="connsiteY188" fmla="*/ 2103444 h 2323145"/>
              <a:gd name="connsiteX189" fmla="*/ 2904507 w 11269336"/>
              <a:gd name="connsiteY189" fmla="*/ 2104326 h 2323145"/>
              <a:gd name="connsiteX190" fmla="*/ 2889503 w 11269336"/>
              <a:gd name="connsiteY190" fmla="*/ 2104443 h 2323145"/>
              <a:gd name="connsiteX191" fmla="*/ 2884480 w 11269336"/>
              <a:gd name="connsiteY191" fmla="*/ 2102626 h 2323145"/>
              <a:gd name="connsiteX192" fmla="*/ 2882689 w 11269336"/>
              <a:gd name="connsiteY192" fmla="*/ 2099228 h 2323145"/>
              <a:gd name="connsiteX193" fmla="*/ 2881291 w 11269336"/>
              <a:gd name="connsiteY193" fmla="*/ 2099618 h 2323145"/>
              <a:gd name="connsiteX194" fmla="*/ 2853979 w 11269336"/>
              <a:gd name="connsiteY194" fmla="*/ 2090388 h 2323145"/>
              <a:gd name="connsiteX195" fmla="*/ 2791790 w 11269336"/>
              <a:gd name="connsiteY195" fmla="*/ 2080332 h 2323145"/>
              <a:gd name="connsiteX196" fmla="*/ 2755844 w 11269336"/>
              <a:gd name="connsiteY196" fmla="*/ 2078874 h 2323145"/>
              <a:gd name="connsiteX197" fmla="*/ 2657742 w 11269336"/>
              <a:gd name="connsiteY197" fmla="*/ 2070179 h 2323145"/>
              <a:gd name="connsiteX198" fmla="*/ 2559549 w 11269336"/>
              <a:gd name="connsiteY198" fmla="*/ 2057873 h 2323145"/>
              <a:gd name="connsiteX199" fmla="*/ 2512054 w 11269336"/>
              <a:gd name="connsiteY199" fmla="*/ 2031671 h 2323145"/>
              <a:gd name="connsiteX200" fmla="*/ 2506437 w 11269336"/>
              <a:gd name="connsiteY200" fmla="*/ 2030918 h 2323145"/>
              <a:gd name="connsiteX201" fmla="*/ 2491752 w 11269336"/>
              <a:gd name="connsiteY201" fmla="*/ 2033906 h 2323145"/>
              <a:gd name="connsiteX202" fmla="*/ 2486338 w 11269336"/>
              <a:gd name="connsiteY202" fmla="*/ 2035862 h 2323145"/>
              <a:gd name="connsiteX203" fmla="*/ 2478186 w 11269336"/>
              <a:gd name="connsiteY203" fmla="*/ 2036953 h 2323145"/>
              <a:gd name="connsiteX204" fmla="*/ 2477950 w 11269336"/>
              <a:gd name="connsiteY204" fmla="*/ 2036715 h 2323145"/>
              <a:gd name="connsiteX205" fmla="*/ 2470381 w 11269336"/>
              <a:gd name="connsiteY205" fmla="*/ 2038256 h 2323145"/>
              <a:gd name="connsiteX206" fmla="*/ 2433781 w 11269336"/>
              <a:gd name="connsiteY206" fmla="*/ 2049140 h 2323145"/>
              <a:gd name="connsiteX207" fmla="*/ 2381172 w 11269336"/>
              <a:gd name="connsiteY207" fmla="*/ 2030645 h 2323145"/>
              <a:gd name="connsiteX208" fmla="*/ 2360198 w 11269336"/>
              <a:gd name="connsiteY208" fmla="*/ 2029059 h 2323145"/>
              <a:gd name="connsiteX209" fmla="*/ 2348815 w 11269336"/>
              <a:gd name="connsiteY209" fmla="*/ 2026798 h 2323145"/>
              <a:gd name="connsiteX210" fmla="*/ 2347988 w 11269336"/>
              <a:gd name="connsiteY210" fmla="*/ 2025745 h 2323145"/>
              <a:gd name="connsiteX211" fmla="*/ 2312920 w 11269336"/>
              <a:gd name="connsiteY211" fmla="*/ 2036311 h 2323145"/>
              <a:gd name="connsiteX212" fmla="*/ 2307986 w 11269336"/>
              <a:gd name="connsiteY212" fmla="*/ 2035583 h 2323145"/>
              <a:gd name="connsiteX213" fmla="*/ 2285481 w 11269336"/>
              <a:gd name="connsiteY213" fmla="*/ 2045197 h 2323145"/>
              <a:gd name="connsiteX214" fmla="*/ 2273666 w 11269336"/>
              <a:gd name="connsiteY214" fmla="*/ 2048710 h 2323145"/>
              <a:gd name="connsiteX215" fmla="*/ 2270719 w 11269336"/>
              <a:gd name="connsiteY215" fmla="*/ 2052702 h 2323145"/>
              <a:gd name="connsiteX216" fmla="*/ 2253080 w 11269336"/>
              <a:gd name="connsiteY216" fmla="*/ 2056363 h 2323145"/>
              <a:gd name="connsiteX217" fmla="*/ 2250906 w 11269336"/>
              <a:gd name="connsiteY217" fmla="*/ 2055654 h 2323145"/>
              <a:gd name="connsiteX218" fmla="*/ 2236905 w 11269336"/>
              <a:gd name="connsiteY218" fmla="*/ 2062882 h 2323145"/>
              <a:gd name="connsiteX219" fmla="*/ 2225830 w 11269336"/>
              <a:gd name="connsiteY219" fmla="*/ 2074027 h 2323145"/>
              <a:gd name="connsiteX220" fmla="*/ 2073776 w 11269336"/>
              <a:gd name="connsiteY220" fmla="*/ 2089244 h 2323145"/>
              <a:gd name="connsiteX221" fmla="*/ 1948256 w 11269336"/>
              <a:gd name="connsiteY221" fmla="*/ 2146616 h 2323145"/>
              <a:gd name="connsiteX222" fmla="*/ 1865582 w 11269336"/>
              <a:gd name="connsiteY222" fmla="*/ 2153738 h 2323145"/>
              <a:gd name="connsiteX223" fmla="*/ 1835210 w 11269336"/>
              <a:gd name="connsiteY223" fmla="*/ 2134244 h 2323145"/>
              <a:gd name="connsiteX224" fmla="*/ 1632661 w 11269336"/>
              <a:gd name="connsiteY224" fmla="*/ 2173882 h 2323145"/>
              <a:gd name="connsiteX225" fmla="*/ 1579590 w 11269336"/>
              <a:gd name="connsiteY225" fmla="*/ 2173680 h 2323145"/>
              <a:gd name="connsiteX226" fmla="*/ 1535601 w 11269336"/>
              <a:gd name="connsiteY226" fmla="*/ 2194590 h 2323145"/>
              <a:gd name="connsiteX227" fmla="*/ 1515594 w 11269336"/>
              <a:gd name="connsiteY227" fmla="*/ 2189622 h 2323145"/>
              <a:gd name="connsiteX228" fmla="*/ 1512113 w 11269336"/>
              <a:gd name="connsiteY228" fmla="*/ 2188534 h 2323145"/>
              <a:gd name="connsiteX229" fmla="*/ 1498838 w 11269336"/>
              <a:gd name="connsiteY229" fmla="*/ 2189213 h 2323145"/>
              <a:gd name="connsiteX230" fmla="*/ 1494279 w 11269336"/>
              <a:gd name="connsiteY230" fmla="*/ 2183112 h 2323145"/>
              <a:gd name="connsiteX231" fmla="*/ 1473714 w 11269336"/>
              <a:gd name="connsiteY231" fmla="*/ 2179625 h 2323145"/>
              <a:gd name="connsiteX232" fmla="*/ 1449503 w 11269336"/>
              <a:gd name="connsiteY232" fmla="*/ 2182633 h 2323145"/>
              <a:gd name="connsiteX233" fmla="*/ 1266687 w 11269336"/>
              <a:gd name="connsiteY233" fmla="*/ 2212688 h 2323145"/>
              <a:gd name="connsiteX234" fmla="*/ 1239614 w 11269336"/>
              <a:gd name="connsiteY234" fmla="*/ 2209727 h 2323145"/>
              <a:gd name="connsiteX235" fmla="*/ 1202436 w 11269336"/>
              <a:gd name="connsiteY235" fmla="*/ 2209817 h 2323145"/>
              <a:gd name="connsiteX236" fmla="*/ 1136097 w 11269336"/>
              <a:gd name="connsiteY236" fmla="*/ 2205112 h 2323145"/>
              <a:gd name="connsiteX237" fmla="*/ 988232 w 11269336"/>
              <a:gd name="connsiteY237" fmla="*/ 2235635 h 2323145"/>
              <a:gd name="connsiteX238" fmla="*/ 981959 w 11269336"/>
              <a:gd name="connsiteY238" fmla="*/ 2231607 h 2323145"/>
              <a:gd name="connsiteX239" fmla="*/ 938600 w 11269336"/>
              <a:gd name="connsiteY239" fmla="*/ 2238113 h 2323145"/>
              <a:gd name="connsiteX240" fmla="*/ 791788 w 11269336"/>
              <a:gd name="connsiteY240" fmla="*/ 2293224 h 2323145"/>
              <a:gd name="connsiteX241" fmla="*/ 706914 w 11269336"/>
              <a:gd name="connsiteY241" fmla="*/ 2305046 h 2323145"/>
              <a:gd name="connsiteX242" fmla="*/ 675971 w 11269336"/>
              <a:gd name="connsiteY242" fmla="*/ 2304030 h 2323145"/>
              <a:gd name="connsiteX243" fmla="*/ 624180 w 11269336"/>
              <a:gd name="connsiteY243" fmla="*/ 2302650 h 2323145"/>
              <a:gd name="connsiteX244" fmla="*/ 583453 w 11269336"/>
              <a:gd name="connsiteY244" fmla="*/ 2288788 h 2323145"/>
              <a:gd name="connsiteX245" fmla="*/ 540946 w 11269336"/>
              <a:gd name="connsiteY245" fmla="*/ 2292721 h 2323145"/>
              <a:gd name="connsiteX246" fmla="*/ 533680 w 11269336"/>
              <a:gd name="connsiteY246" fmla="*/ 2310233 h 2323145"/>
              <a:gd name="connsiteX247" fmla="*/ 487366 w 11269336"/>
              <a:gd name="connsiteY247" fmla="*/ 2309053 h 2323145"/>
              <a:gd name="connsiteX248" fmla="*/ 416820 w 11269336"/>
              <a:gd name="connsiteY248" fmla="*/ 2305443 h 2323145"/>
              <a:gd name="connsiteX249" fmla="*/ 376805 w 11269336"/>
              <a:gd name="connsiteY249" fmla="*/ 2307647 h 2323145"/>
              <a:gd name="connsiteX250" fmla="*/ 266777 w 11269336"/>
              <a:gd name="connsiteY250" fmla="*/ 2309012 h 2323145"/>
              <a:gd name="connsiteX251" fmla="*/ 156013 w 11269336"/>
              <a:gd name="connsiteY251" fmla="*/ 2306832 h 2323145"/>
              <a:gd name="connsiteX252" fmla="*/ 87258 w 11269336"/>
              <a:gd name="connsiteY252" fmla="*/ 2285511 h 2323145"/>
              <a:gd name="connsiteX253" fmla="*/ 23798 w 11269336"/>
              <a:gd name="connsiteY253" fmla="*/ 2281822 h 2323145"/>
              <a:gd name="connsiteX254" fmla="*/ 0 w 11269336"/>
              <a:gd name="connsiteY254" fmla="*/ 2285369 h 2323145"/>
              <a:gd name="connsiteX255" fmla="*/ 0 w 11269336"/>
              <a:gd name="connsiteY25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05765 w 11269336"/>
              <a:gd name="connsiteY144" fmla="*/ 2199902 h 2323145"/>
              <a:gd name="connsiteX145" fmla="*/ 4401354 w 11269336"/>
              <a:gd name="connsiteY145" fmla="*/ 2194745 h 2323145"/>
              <a:gd name="connsiteX146" fmla="*/ 4366646 w 11269336"/>
              <a:gd name="connsiteY146" fmla="*/ 2198564 h 2323145"/>
              <a:gd name="connsiteX147" fmla="*/ 4354009 w 11269336"/>
              <a:gd name="connsiteY147" fmla="*/ 2204984 h 2323145"/>
              <a:gd name="connsiteX148" fmla="*/ 4348284 w 11269336"/>
              <a:gd name="connsiteY148" fmla="*/ 2205270 h 2323145"/>
              <a:gd name="connsiteX149" fmla="*/ 4333906 w 11269336"/>
              <a:gd name="connsiteY149" fmla="*/ 2205251 h 2323145"/>
              <a:gd name="connsiteX150" fmla="*/ 4308819 w 11269336"/>
              <a:gd name="connsiteY150" fmla="*/ 2203822 h 2323145"/>
              <a:gd name="connsiteX151" fmla="*/ 4301210 w 11269336"/>
              <a:gd name="connsiteY151" fmla="*/ 2204456 h 2323145"/>
              <a:gd name="connsiteX152" fmla="*/ 4283095 w 11269336"/>
              <a:gd name="connsiteY152" fmla="*/ 2198177 h 2323145"/>
              <a:gd name="connsiteX153" fmla="*/ 4250119 w 11269336"/>
              <a:gd name="connsiteY153" fmla="*/ 2196342 h 2323145"/>
              <a:gd name="connsiteX154" fmla="*/ 4189203 w 11269336"/>
              <a:gd name="connsiteY154" fmla="*/ 2178994 h 2323145"/>
              <a:gd name="connsiteX155" fmla="*/ 4154035 w 11269336"/>
              <a:gd name="connsiteY155" fmla="*/ 2171950 h 2323145"/>
              <a:gd name="connsiteX156" fmla="*/ 4129569 w 11269336"/>
              <a:gd name="connsiteY156" fmla="*/ 2163850 h 2323145"/>
              <a:gd name="connsiteX157" fmla="*/ 4061250 w 11269336"/>
              <a:gd name="connsiteY157" fmla="*/ 2159236 h 2323145"/>
              <a:gd name="connsiteX158" fmla="*/ 3945480 w 11269336"/>
              <a:gd name="connsiteY158" fmla="*/ 2158279 h 2323145"/>
              <a:gd name="connsiteX159" fmla="*/ 3921468 w 11269336"/>
              <a:gd name="connsiteY159" fmla="*/ 2156588 h 2323145"/>
              <a:gd name="connsiteX160" fmla="*/ 3903348 w 11269336"/>
              <a:gd name="connsiteY160" fmla="*/ 2149220 h 2323145"/>
              <a:gd name="connsiteX161" fmla="*/ 3901342 w 11269336"/>
              <a:gd name="connsiteY161" fmla="*/ 2142355 h 2323145"/>
              <a:gd name="connsiteX162" fmla="*/ 3888539 w 11269336"/>
              <a:gd name="connsiteY162" fmla="*/ 2140476 h 2323145"/>
              <a:gd name="connsiteX163" fmla="*/ 3885662 w 11269336"/>
              <a:gd name="connsiteY163" fmla="*/ 2138740 h 2323145"/>
              <a:gd name="connsiteX164" fmla="*/ 3868627 w 11269336"/>
              <a:gd name="connsiteY164" fmla="*/ 2130023 h 2323145"/>
              <a:gd name="connsiteX165" fmla="*/ 3819177 w 11269336"/>
              <a:gd name="connsiteY165" fmla="*/ 2142111 h 2323145"/>
              <a:gd name="connsiteX166" fmla="*/ 3769100 w 11269336"/>
              <a:gd name="connsiteY166" fmla="*/ 2131731 h 2323145"/>
              <a:gd name="connsiteX167" fmla="*/ 3562752 w 11269336"/>
              <a:gd name="connsiteY167" fmla="*/ 2131785 h 2323145"/>
              <a:gd name="connsiteX168" fmla="*/ 3541402 w 11269336"/>
              <a:gd name="connsiteY168" fmla="*/ 2106821 h 2323145"/>
              <a:gd name="connsiteX169" fmla="*/ 3365341 w 11269336"/>
              <a:gd name="connsiteY169" fmla="*/ 2077638 h 2323145"/>
              <a:gd name="connsiteX170" fmla="*/ 3170922 w 11269336"/>
              <a:gd name="connsiteY170" fmla="*/ 2115957 h 2323145"/>
              <a:gd name="connsiteX171" fmla="*/ 3156256 w 11269336"/>
              <a:gd name="connsiteY171" fmla="*/ 2124773 h 2323145"/>
              <a:gd name="connsiteX172" fmla="*/ 3140298 w 11269336"/>
              <a:gd name="connsiteY172" fmla="*/ 2129182 h 2323145"/>
              <a:gd name="connsiteX173" fmla="*/ 3138514 w 11269336"/>
              <a:gd name="connsiteY173" fmla="*/ 2128069 h 2323145"/>
              <a:gd name="connsiteX174" fmla="*/ 3120467 w 11269336"/>
              <a:gd name="connsiteY174" fmla="*/ 2128281 h 2323145"/>
              <a:gd name="connsiteX175" fmla="*/ 3116175 w 11269336"/>
              <a:gd name="connsiteY175" fmla="*/ 2131633 h 2323145"/>
              <a:gd name="connsiteX176" fmla="*/ 3103685 w 11269336"/>
              <a:gd name="connsiteY176" fmla="*/ 2132814 h 2323145"/>
              <a:gd name="connsiteX177" fmla="*/ 3078794 w 11269336"/>
              <a:gd name="connsiteY177" fmla="*/ 2137935 h 2323145"/>
              <a:gd name="connsiteX178" fmla="*/ 3074407 w 11269336"/>
              <a:gd name="connsiteY178" fmla="*/ 2136274 h 2323145"/>
              <a:gd name="connsiteX179" fmla="*/ 3037285 w 11269336"/>
              <a:gd name="connsiteY179" fmla="*/ 2139919 h 2323145"/>
              <a:gd name="connsiteX180" fmla="*/ 3036901 w 11269336"/>
              <a:gd name="connsiteY180" fmla="*/ 2138726 h 2323145"/>
              <a:gd name="connsiteX181" fmla="*/ 3026996 w 11269336"/>
              <a:gd name="connsiteY181" fmla="*/ 2134322 h 2323145"/>
              <a:gd name="connsiteX182" fmla="*/ 3007772 w 11269336"/>
              <a:gd name="connsiteY182" fmla="*/ 2128742 h 2323145"/>
              <a:gd name="connsiteX183" fmla="*/ 2965030 w 11269336"/>
              <a:gd name="connsiteY183" fmla="*/ 2100494 h 2323145"/>
              <a:gd name="connsiteX184" fmla="*/ 2926342 w 11269336"/>
              <a:gd name="connsiteY184" fmla="*/ 2104155 h 2323145"/>
              <a:gd name="connsiteX185" fmla="*/ 2918608 w 11269336"/>
              <a:gd name="connsiteY185" fmla="*/ 2104215 h 2323145"/>
              <a:gd name="connsiteX186" fmla="*/ 2918475 w 11269336"/>
              <a:gd name="connsiteY186" fmla="*/ 2103937 h 2323145"/>
              <a:gd name="connsiteX187" fmla="*/ 2910360 w 11269336"/>
              <a:gd name="connsiteY187" fmla="*/ 2103444 h 2323145"/>
              <a:gd name="connsiteX188" fmla="*/ 2904507 w 11269336"/>
              <a:gd name="connsiteY188" fmla="*/ 2104326 h 2323145"/>
              <a:gd name="connsiteX189" fmla="*/ 2889503 w 11269336"/>
              <a:gd name="connsiteY189" fmla="*/ 2104443 h 2323145"/>
              <a:gd name="connsiteX190" fmla="*/ 2884480 w 11269336"/>
              <a:gd name="connsiteY190" fmla="*/ 2102626 h 2323145"/>
              <a:gd name="connsiteX191" fmla="*/ 2882689 w 11269336"/>
              <a:gd name="connsiteY191" fmla="*/ 2099228 h 2323145"/>
              <a:gd name="connsiteX192" fmla="*/ 2881291 w 11269336"/>
              <a:gd name="connsiteY192" fmla="*/ 2099618 h 2323145"/>
              <a:gd name="connsiteX193" fmla="*/ 2853979 w 11269336"/>
              <a:gd name="connsiteY193" fmla="*/ 2090388 h 2323145"/>
              <a:gd name="connsiteX194" fmla="*/ 2791790 w 11269336"/>
              <a:gd name="connsiteY194" fmla="*/ 2080332 h 2323145"/>
              <a:gd name="connsiteX195" fmla="*/ 2755844 w 11269336"/>
              <a:gd name="connsiteY195" fmla="*/ 2078874 h 2323145"/>
              <a:gd name="connsiteX196" fmla="*/ 2657742 w 11269336"/>
              <a:gd name="connsiteY196" fmla="*/ 2070179 h 2323145"/>
              <a:gd name="connsiteX197" fmla="*/ 2559549 w 11269336"/>
              <a:gd name="connsiteY197" fmla="*/ 2057873 h 2323145"/>
              <a:gd name="connsiteX198" fmla="*/ 2512054 w 11269336"/>
              <a:gd name="connsiteY198" fmla="*/ 2031671 h 2323145"/>
              <a:gd name="connsiteX199" fmla="*/ 2506437 w 11269336"/>
              <a:gd name="connsiteY199" fmla="*/ 2030918 h 2323145"/>
              <a:gd name="connsiteX200" fmla="*/ 2491752 w 11269336"/>
              <a:gd name="connsiteY200" fmla="*/ 2033906 h 2323145"/>
              <a:gd name="connsiteX201" fmla="*/ 2486338 w 11269336"/>
              <a:gd name="connsiteY201" fmla="*/ 2035862 h 2323145"/>
              <a:gd name="connsiteX202" fmla="*/ 2478186 w 11269336"/>
              <a:gd name="connsiteY202" fmla="*/ 2036953 h 2323145"/>
              <a:gd name="connsiteX203" fmla="*/ 2477950 w 11269336"/>
              <a:gd name="connsiteY203" fmla="*/ 2036715 h 2323145"/>
              <a:gd name="connsiteX204" fmla="*/ 2470381 w 11269336"/>
              <a:gd name="connsiteY204" fmla="*/ 2038256 h 2323145"/>
              <a:gd name="connsiteX205" fmla="*/ 2433781 w 11269336"/>
              <a:gd name="connsiteY205" fmla="*/ 2049140 h 2323145"/>
              <a:gd name="connsiteX206" fmla="*/ 2381172 w 11269336"/>
              <a:gd name="connsiteY206" fmla="*/ 2030645 h 2323145"/>
              <a:gd name="connsiteX207" fmla="*/ 2360198 w 11269336"/>
              <a:gd name="connsiteY207" fmla="*/ 2029059 h 2323145"/>
              <a:gd name="connsiteX208" fmla="*/ 2348815 w 11269336"/>
              <a:gd name="connsiteY208" fmla="*/ 2026798 h 2323145"/>
              <a:gd name="connsiteX209" fmla="*/ 2347988 w 11269336"/>
              <a:gd name="connsiteY209" fmla="*/ 2025745 h 2323145"/>
              <a:gd name="connsiteX210" fmla="*/ 2312920 w 11269336"/>
              <a:gd name="connsiteY210" fmla="*/ 2036311 h 2323145"/>
              <a:gd name="connsiteX211" fmla="*/ 2307986 w 11269336"/>
              <a:gd name="connsiteY211" fmla="*/ 2035583 h 2323145"/>
              <a:gd name="connsiteX212" fmla="*/ 2285481 w 11269336"/>
              <a:gd name="connsiteY212" fmla="*/ 2045197 h 2323145"/>
              <a:gd name="connsiteX213" fmla="*/ 2273666 w 11269336"/>
              <a:gd name="connsiteY213" fmla="*/ 2048710 h 2323145"/>
              <a:gd name="connsiteX214" fmla="*/ 2270719 w 11269336"/>
              <a:gd name="connsiteY214" fmla="*/ 2052702 h 2323145"/>
              <a:gd name="connsiteX215" fmla="*/ 2253080 w 11269336"/>
              <a:gd name="connsiteY215" fmla="*/ 2056363 h 2323145"/>
              <a:gd name="connsiteX216" fmla="*/ 2250906 w 11269336"/>
              <a:gd name="connsiteY216" fmla="*/ 2055654 h 2323145"/>
              <a:gd name="connsiteX217" fmla="*/ 2236905 w 11269336"/>
              <a:gd name="connsiteY217" fmla="*/ 2062882 h 2323145"/>
              <a:gd name="connsiteX218" fmla="*/ 2225830 w 11269336"/>
              <a:gd name="connsiteY218" fmla="*/ 2074027 h 2323145"/>
              <a:gd name="connsiteX219" fmla="*/ 2073776 w 11269336"/>
              <a:gd name="connsiteY219" fmla="*/ 2089244 h 2323145"/>
              <a:gd name="connsiteX220" fmla="*/ 1948256 w 11269336"/>
              <a:gd name="connsiteY220" fmla="*/ 2146616 h 2323145"/>
              <a:gd name="connsiteX221" fmla="*/ 1865582 w 11269336"/>
              <a:gd name="connsiteY221" fmla="*/ 2153738 h 2323145"/>
              <a:gd name="connsiteX222" fmla="*/ 1835210 w 11269336"/>
              <a:gd name="connsiteY222" fmla="*/ 2134244 h 2323145"/>
              <a:gd name="connsiteX223" fmla="*/ 1632661 w 11269336"/>
              <a:gd name="connsiteY223" fmla="*/ 2173882 h 2323145"/>
              <a:gd name="connsiteX224" fmla="*/ 1579590 w 11269336"/>
              <a:gd name="connsiteY224" fmla="*/ 2173680 h 2323145"/>
              <a:gd name="connsiteX225" fmla="*/ 1535601 w 11269336"/>
              <a:gd name="connsiteY225" fmla="*/ 2194590 h 2323145"/>
              <a:gd name="connsiteX226" fmla="*/ 1515594 w 11269336"/>
              <a:gd name="connsiteY226" fmla="*/ 2189622 h 2323145"/>
              <a:gd name="connsiteX227" fmla="*/ 1512113 w 11269336"/>
              <a:gd name="connsiteY227" fmla="*/ 2188534 h 2323145"/>
              <a:gd name="connsiteX228" fmla="*/ 1498838 w 11269336"/>
              <a:gd name="connsiteY228" fmla="*/ 2189213 h 2323145"/>
              <a:gd name="connsiteX229" fmla="*/ 1494279 w 11269336"/>
              <a:gd name="connsiteY229" fmla="*/ 2183112 h 2323145"/>
              <a:gd name="connsiteX230" fmla="*/ 1473714 w 11269336"/>
              <a:gd name="connsiteY230" fmla="*/ 2179625 h 2323145"/>
              <a:gd name="connsiteX231" fmla="*/ 1449503 w 11269336"/>
              <a:gd name="connsiteY231" fmla="*/ 2182633 h 2323145"/>
              <a:gd name="connsiteX232" fmla="*/ 1266687 w 11269336"/>
              <a:gd name="connsiteY232" fmla="*/ 2212688 h 2323145"/>
              <a:gd name="connsiteX233" fmla="*/ 1239614 w 11269336"/>
              <a:gd name="connsiteY233" fmla="*/ 2209727 h 2323145"/>
              <a:gd name="connsiteX234" fmla="*/ 1202436 w 11269336"/>
              <a:gd name="connsiteY234" fmla="*/ 2209817 h 2323145"/>
              <a:gd name="connsiteX235" fmla="*/ 1136097 w 11269336"/>
              <a:gd name="connsiteY235" fmla="*/ 2205112 h 2323145"/>
              <a:gd name="connsiteX236" fmla="*/ 988232 w 11269336"/>
              <a:gd name="connsiteY236" fmla="*/ 2235635 h 2323145"/>
              <a:gd name="connsiteX237" fmla="*/ 981959 w 11269336"/>
              <a:gd name="connsiteY237" fmla="*/ 2231607 h 2323145"/>
              <a:gd name="connsiteX238" fmla="*/ 938600 w 11269336"/>
              <a:gd name="connsiteY238" fmla="*/ 2238113 h 2323145"/>
              <a:gd name="connsiteX239" fmla="*/ 791788 w 11269336"/>
              <a:gd name="connsiteY239" fmla="*/ 2293224 h 2323145"/>
              <a:gd name="connsiteX240" fmla="*/ 706914 w 11269336"/>
              <a:gd name="connsiteY240" fmla="*/ 2305046 h 2323145"/>
              <a:gd name="connsiteX241" fmla="*/ 675971 w 11269336"/>
              <a:gd name="connsiteY241" fmla="*/ 2304030 h 2323145"/>
              <a:gd name="connsiteX242" fmla="*/ 624180 w 11269336"/>
              <a:gd name="connsiteY242" fmla="*/ 2302650 h 2323145"/>
              <a:gd name="connsiteX243" fmla="*/ 583453 w 11269336"/>
              <a:gd name="connsiteY243" fmla="*/ 2288788 h 2323145"/>
              <a:gd name="connsiteX244" fmla="*/ 540946 w 11269336"/>
              <a:gd name="connsiteY244" fmla="*/ 2292721 h 2323145"/>
              <a:gd name="connsiteX245" fmla="*/ 533680 w 11269336"/>
              <a:gd name="connsiteY245" fmla="*/ 2310233 h 2323145"/>
              <a:gd name="connsiteX246" fmla="*/ 487366 w 11269336"/>
              <a:gd name="connsiteY246" fmla="*/ 2309053 h 2323145"/>
              <a:gd name="connsiteX247" fmla="*/ 416820 w 11269336"/>
              <a:gd name="connsiteY247" fmla="*/ 2305443 h 2323145"/>
              <a:gd name="connsiteX248" fmla="*/ 376805 w 11269336"/>
              <a:gd name="connsiteY248" fmla="*/ 2307647 h 2323145"/>
              <a:gd name="connsiteX249" fmla="*/ 266777 w 11269336"/>
              <a:gd name="connsiteY249" fmla="*/ 2309012 h 2323145"/>
              <a:gd name="connsiteX250" fmla="*/ 156013 w 11269336"/>
              <a:gd name="connsiteY250" fmla="*/ 2306832 h 2323145"/>
              <a:gd name="connsiteX251" fmla="*/ 87258 w 11269336"/>
              <a:gd name="connsiteY251" fmla="*/ 2285511 h 2323145"/>
              <a:gd name="connsiteX252" fmla="*/ 23798 w 11269336"/>
              <a:gd name="connsiteY252" fmla="*/ 2281822 h 2323145"/>
              <a:gd name="connsiteX253" fmla="*/ 0 w 11269336"/>
              <a:gd name="connsiteY253" fmla="*/ 2285369 h 2323145"/>
              <a:gd name="connsiteX254" fmla="*/ 0 w 11269336"/>
              <a:gd name="connsiteY25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67257 w 11269336"/>
              <a:gd name="connsiteY142" fmla="*/ 2196121 h 2323145"/>
              <a:gd name="connsiteX143" fmla="*/ 4405765 w 11269336"/>
              <a:gd name="connsiteY143" fmla="*/ 2199902 h 2323145"/>
              <a:gd name="connsiteX144" fmla="*/ 4401354 w 11269336"/>
              <a:gd name="connsiteY144" fmla="*/ 2194745 h 2323145"/>
              <a:gd name="connsiteX145" fmla="*/ 4366646 w 11269336"/>
              <a:gd name="connsiteY145" fmla="*/ 2198564 h 2323145"/>
              <a:gd name="connsiteX146" fmla="*/ 4354009 w 11269336"/>
              <a:gd name="connsiteY146" fmla="*/ 2204984 h 2323145"/>
              <a:gd name="connsiteX147" fmla="*/ 4348284 w 11269336"/>
              <a:gd name="connsiteY147" fmla="*/ 2205270 h 2323145"/>
              <a:gd name="connsiteX148" fmla="*/ 4333906 w 11269336"/>
              <a:gd name="connsiteY148" fmla="*/ 2205251 h 2323145"/>
              <a:gd name="connsiteX149" fmla="*/ 4308819 w 11269336"/>
              <a:gd name="connsiteY149" fmla="*/ 2203822 h 2323145"/>
              <a:gd name="connsiteX150" fmla="*/ 4301210 w 11269336"/>
              <a:gd name="connsiteY150" fmla="*/ 2204456 h 2323145"/>
              <a:gd name="connsiteX151" fmla="*/ 4283095 w 11269336"/>
              <a:gd name="connsiteY151" fmla="*/ 2198177 h 2323145"/>
              <a:gd name="connsiteX152" fmla="*/ 4250119 w 11269336"/>
              <a:gd name="connsiteY152" fmla="*/ 2196342 h 2323145"/>
              <a:gd name="connsiteX153" fmla="*/ 4189203 w 11269336"/>
              <a:gd name="connsiteY153" fmla="*/ 2178994 h 2323145"/>
              <a:gd name="connsiteX154" fmla="*/ 4154035 w 11269336"/>
              <a:gd name="connsiteY154" fmla="*/ 2171950 h 2323145"/>
              <a:gd name="connsiteX155" fmla="*/ 4129569 w 11269336"/>
              <a:gd name="connsiteY155" fmla="*/ 2163850 h 2323145"/>
              <a:gd name="connsiteX156" fmla="*/ 4061250 w 11269336"/>
              <a:gd name="connsiteY156" fmla="*/ 2159236 h 2323145"/>
              <a:gd name="connsiteX157" fmla="*/ 3945480 w 11269336"/>
              <a:gd name="connsiteY157" fmla="*/ 2158279 h 2323145"/>
              <a:gd name="connsiteX158" fmla="*/ 3921468 w 11269336"/>
              <a:gd name="connsiteY158" fmla="*/ 2156588 h 2323145"/>
              <a:gd name="connsiteX159" fmla="*/ 3903348 w 11269336"/>
              <a:gd name="connsiteY159" fmla="*/ 2149220 h 2323145"/>
              <a:gd name="connsiteX160" fmla="*/ 3901342 w 11269336"/>
              <a:gd name="connsiteY160" fmla="*/ 2142355 h 2323145"/>
              <a:gd name="connsiteX161" fmla="*/ 3888539 w 11269336"/>
              <a:gd name="connsiteY161" fmla="*/ 2140476 h 2323145"/>
              <a:gd name="connsiteX162" fmla="*/ 3885662 w 11269336"/>
              <a:gd name="connsiteY162" fmla="*/ 2138740 h 2323145"/>
              <a:gd name="connsiteX163" fmla="*/ 3868627 w 11269336"/>
              <a:gd name="connsiteY163" fmla="*/ 2130023 h 2323145"/>
              <a:gd name="connsiteX164" fmla="*/ 3819177 w 11269336"/>
              <a:gd name="connsiteY164" fmla="*/ 2142111 h 2323145"/>
              <a:gd name="connsiteX165" fmla="*/ 3769100 w 11269336"/>
              <a:gd name="connsiteY165" fmla="*/ 2131731 h 2323145"/>
              <a:gd name="connsiteX166" fmla="*/ 3562752 w 11269336"/>
              <a:gd name="connsiteY166" fmla="*/ 2131785 h 2323145"/>
              <a:gd name="connsiteX167" fmla="*/ 3541402 w 11269336"/>
              <a:gd name="connsiteY167" fmla="*/ 2106821 h 2323145"/>
              <a:gd name="connsiteX168" fmla="*/ 3365341 w 11269336"/>
              <a:gd name="connsiteY168" fmla="*/ 2077638 h 2323145"/>
              <a:gd name="connsiteX169" fmla="*/ 3170922 w 11269336"/>
              <a:gd name="connsiteY169" fmla="*/ 2115957 h 2323145"/>
              <a:gd name="connsiteX170" fmla="*/ 3156256 w 11269336"/>
              <a:gd name="connsiteY170" fmla="*/ 2124773 h 2323145"/>
              <a:gd name="connsiteX171" fmla="*/ 3140298 w 11269336"/>
              <a:gd name="connsiteY171" fmla="*/ 2129182 h 2323145"/>
              <a:gd name="connsiteX172" fmla="*/ 3138514 w 11269336"/>
              <a:gd name="connsiteY172" fmla="*/ 2128069 h 2323145"/>
              <a:gd name="connsiteX173" fmla="*/ 3120467 w 11269336"/>
              <a:gd name="connsiteY173" fmla="*/ 2128281 h 2323145"/>
              <a:gd name="connsiteX174" fmla="*/ 3116175 w 11269336"/>
              <a:gd name="connsiteY174" fmla="*/ 2131633 h 2323145"/>
              <a:gd name="connsiteX175" fmla="*/ 3103685 w 11269336"/>
              <a:gd name="connsiteY175" fmla="*/ 2132814 h 2323145"/>
              <a:gd name="connsiteX176" fmla="*/ 3078794 w 11269336"/>
              <a:gd name="connsiteY176" fmla="*/ 2137935 h 2323145"/>
              <a:gd name="connsiteX177" fmla="*/ 3074407 w 11269336"/>
              <a:gd name="connsiteY177" fmla="*/ 2136274 h 2323145"/>
              <a:gd name="connsiteX178" fmla="*/ 3037285 w 11269336"/>
              <a:gd name="connsiteY178" fmla="*/ 2139919 h 2323145"/>
              <a:gd name="connsiteX179" fmla="*/ 3036901 w 11269336"/>
              <a:gd name="connsiteY179" fmla="*/ 2138726 h 2323145"/>
              <a:gd name="connsiteX180" fmla="*/ 3026996 w 11269336"/>
              <a:gd name="connsiteY180" fmla="*/ 2134322 h 2323145"/>
              <a:gd name="connsiteX181" fmla="*/ 3007772 w 11269336"/>
              <a:gd name="connsiteY181" fmla="*/ 2128742 h 2323145"/>
              <a:gd name="connsiteX182" fmla="*/ 2965030 w 11269336"/>
              <a:gd name="connsiteY182" fmla="*/ 2100494 h 2323145"/>
              <a:gd name="connsiteX183" fmla="*/ 2926342 w 11269336"/>
              <a:gd name="connsiteY183" fmla="*/ 2104155 h 2323145"/>
              <a:gd name="connsiteX184" fmla="*/ 2918608 w 11269336"/>
              <a:gd name="connsiteY184" fmla="*/ 2104215 h 2323145"/>
              <a:gd name="connsiteX185" fmla="*/ 2918475 w 11269336"/>
              <a:gd name="connsiteY185" fmla="*/ 2103937 h 2323145"/>
              <a:gd name="connsiteX186" fmla="*/ 2910360 w 11269336"/>
              <a:gd name="connsiteY186" fmla="*/ 2103444 h 2323145"/>
              <a:gd name="connsiteX187" fmla="*/ 2904507 w 11269336"/>
              <a:gd name="connsiteY187" fmla="*/ 2104326 h 2323145"/>
              <a:gd name="connsiteX188" fmla="*/ 2889503 w 11269336"/>
              <a:gd name="connsiteY188" fmla="*/ 2104443 h 2323145"/>
              <a:gd name="connsiteX189" fmla="*/ 2884480 w 11269336"/>
              <a:gd name="connsiteY189" fmla="*/ 2102626 h 2323145"/>
              <a:gd name="connsiteX190" fmla="*/ 2882689 w 11269336"/>
              <a:gd name="connsiteY190" fmla="*/ 2099228 h 2323145"/>
              <a:gd name="connsiteX191" fmla="*/ 2881291 w 11269336"/>
              <a:gd name="connsiteY191" fmla="*/ 2099618 h 2323145"/>
              <a:gd name="connsiteX192" fmla="*/ 2853979 w 11269336"/>
              <a:gd name="connsiteY192" fmla="*/ 2090388 h 2323145"/>
              <a:gd name="connsiteX193" fmla="*/ 2791790 w 11269336"/>
              <a:gd name="connsiteY193" fmla="*/ 2080332 h 2323145"/>
              <a:gd name="connsiteX194" fmla="*/ 2755844 w 11269336"/>
              <a:gd name="connsiteY194" fmla="*/ 2078874 h 2323145"/>
              <a:gd name="connsiteX195" fmla="*/ 2657742 w 11269336"/>
              <a:gd name="connsiteY195" fmla="*/ 2070179 h 2323145"/>
              <a:gd name="connsiteX196" fmla="*/ 2559549 w 11269336"/>
              <a:gd name="connsiteY196" fmla="*/ 2057873 h 2323145"/>
              <a:gd name="connsiteX197" fmla="*/ 2512054 w 11269336"/>
              <a:gd name="connsiteY197" fmla="*/ 2031671 h 2323145"/>
              <a:gd name="connsiteX198" fmla="*/ 2506437 w 11269336"/>
              <a:gd name="connsiteY198" fmla="*/ 2030918 h 2323145"/>
              <a:gd name="connsiteX199" fmla="*/ 2491752 w 11269336"/>
              <a:gd name="connsiteY199" fmla="*/ 2033906 h 2323145"/>
              <a:gd name="connsiteX200" fmla="*/ 2486338 w 11269336"/>
              <a:gd name="connsiteY200" fmla="*/ 2035862 h 2323145"/>
              <a:gd name="connsiteX201" fmla="*/ 2478186 w 11269336"/>
              <a:gd name="connsiteY201" fmla="*/ 2036953 h 2323145"/>
              <a:gd name="connsiteX202" fmla="*/ 2477950 w 11269336"/>
              <a:gd name="connsiteY202" fmla="*/ 2036715 h 2323145"/>
              <a:gd name="connsiteX203" fmla="*/ 2470381 w 11269336"/>
              <a:gd name="connsiteY203" fmla="*/ 2038256 h 2323145"/>
              <a:gd name="connsiteX204" fmla="*/ 2433781 w 11269336"/>
              <a:gd name="connsiteY204" fmla="*/ 2049140 h 2323145"/>
              <a:gd name="connsiteX205" fmla="*/ 2381172 w 11269336"/>
              <a:gd name="connsiteY205" fmla="*/ 2030645 h 2323145"/>
              <a:gd name="connsiteX206" fmla="*/ 2360198 w 11269336"/>
              <a:gd name="connsiteY206" fmla="*/ 2029059 h 2323145"/>
              <a:gd name="connsiteX207" fmla="*/ 2348815 w 11269336"/>
              <a:gd name="connsiteY207" fmla="*/ 2026798 h 2323145"/>
              <a:gd name="connsiteX208" fmla="*/ 2347988 w 11269336"/>
              <a:gd name="connsiteY208" fmla="*/ 2025745 h 2323145"/>
              <a:gd name="connsiteX209" fmla="*/ 2312920 w 11269336"/>
              <a:gd name="connsiteY209" fmla="*/ 2036311 h 2323145"/>
              <a:gd name="connsiteX210" fmla="*/ 2307986 w 11269336"/>
              <a:gd name="connsiteY210" fmla="*/ 2035583 h 2323145"/>
              <a:gd name="connsiteX211" fmla="*/ 2285481 w 11269336"/>
              <a:gd name="connsiteY211" fmla="*/ 2045197 h 2323145"/>
              <a:gd name="connsiteX212" fmla="*/ 2273666 w 11269336"/>
              <a:gd name="connsiteY212" fmla="*/ 2048710 h 2323145"/>
              <a:gd name="connsiteX213" fmla="*/ 2270719 w 11269336"/>
              <a:gd name="connsiteY213" fmla="*/ 2052702 h 2323145"/>
              <a:gd name="connsiteX214" fmla="*/ 2253080 w 11269336"/>
              <a:gd name="connsiteY214" fmla="*/ 2056363 h 2323145"/>
              <a:gd name="connsiteX215" fmla="*/ 2250906 w 11269336"/>
              <a:gd name="connsiteY215" fmla="*/ 2055654 h 2323145"/>
              <a:gd name="connsiteX216" fmla="*/ 2236905 w 11269336"/>
              <a:gd name="connsiteY216" fmla="*/ 2062882 h 2323145"/>
              <a:gd name="connsiteX217" fmla="*/ 2225830 w 11269336"/>
              <a:gd name="connsiteY217" fmla="*/ 2074027 h 2323145"/>
              <a:gd name="connsiteX218" fmla="*/ 2073776 w 11269336"/>
              <a:gd name="connsiteY218" fmla="*/ 2089244 h 2323145"/>
              <a:gd name="connsiteX219" fmla="*/ 1948256 w 11269336"/>
              <a:gd name="connsiteY219" fmla="*/ 2146616 h 2323145"/>
              <a:gd name="connsiteX220" fmla="*/ 1865582 w 11269336"/>
              <a:gd name="connsiteY220" fmla="*/ 2153738 h 2323145"/>
              <a:gd name="connsiteX221" fmla="*/ 1835210 w 11269336"/>
              <a:gd name="connsiteY221" fmla="*/ 2134244 h 2323145"/>
              <a:gd name="connsiteX222" fmla="*/ 1632661 w 11269336"/>
              <a:gd name="connsiteY222" fmla="*/ 2173882 h 2323145"/>
              <a:gd name="connsiteX223" fmla="*/ 1579590 w 11269336"/>
              <a:gd name="connsiteY223" fmla="*/ 2173680 h 2323145"/>
              <a:gd name="connsiteX224" fmla="*/ 1535601 w 11269336"/>
              <a:gd name="connsiteY224" fmla="*/ 2194590 h 2323145"/>
              <a:gd name="connsiteX225" fmla="*/ 1515594 w 11269336"/>
              <a:gd name="connsiteY225" fmla="*/ 2189622 h 2323145"/>
              <a:gd name="connsiteX226" fmla="*/ 1512113 w 11269336"/>
              <a:gd name="connsiteY226" fmla="*/ 2188534 h 2323145"/>
              <a:gd name="connsiteX227" fmla="*/ 1498838 w 11269336"/>
              <a:gd name="connsiteY227" fmla="*/ 2189213 h 2323145"/>
              <a:gd name="connsiteX228" fmla="*/ 1494279 w 11269336"/>
              <a:gd name="connsiteY228" fmla="*/ 2183112 h 2323145"/>
              <a:gd name="connsiteX229" fmla="*/ 1473714 w 11269336"/>
              <a:gd name="connsiteY229" fmla="*/ 2179625 h 2323145"/>
              <a:gd name="connsiteX230" fmla="*/ 1449503 w 11269336"/>
              <a:gd name="connsiteY230" fmla="*/ 2182633 h 2323145"/>
              <a:gd name="connsiteX231" fmla="*/ 1266687 w 11269336"/>
              <a:gd name="connsiteY231" fmla="*/ 2212688 h 2323145"/>
              <a:gd name="connsiteX232" fmla="*/ 1239614 w 11269336"/>
              <a:gd name="connsiteY232" fmla="*/ 2209727 h 2323145"/>
              <a:gd name="connsiteX233" fmla="*/ 1202436 w 11269336"/>
              <a:gd name="connsiteY233" fmla="*/ 2209817 h 2323145"/>
              <a:gd name="connsiteX234" fmla="*/ 1136097 w 11269336"/>
              <a:gd name="connsiteY234" fmla="*/ 2205112 h 2323145"/>
              <a:gd name="connsiteX235" fmla="*/ 988232 w 11269336"/>
              <a:gd name="connsiteY235" fmla="*/ 2235635 h 2323145"/>
              <a:gd name="connsiteX236" fmla="*/ 981959 w 11269336"/>
              <a:gd name="connsiteY236" fmla="*/ 2231607 h 2323145"/>
              <a:gd name="connsiteX237" fmla="*/ 938600 w 11269336"/>
              <a:gd name="connsiteY237" fmla="*/ 2238113 h 2323145"/>
              <a:gd name="connsiteX238" fmla="*/ 791788 w 11269336"/>
              <a:gd name="connsiteY238" fmla="*/ 2293224 h 2323145"/>
              <a:gd name="connsiteX239" fmla="*/ 706914 w 11269336"/>
              <a:gd name="connsiteY239" fmla="*/ 2305046 h 2323145"/>
              <a:gd name="connsiteX240" fmla="*/ 675971 w 11269336"/>
              <a:gd name="connsiteY240" fmla="*/ 2304030 h 2323145"/>
              <a:gd name="connsiteX241" fmla="*/ 624180 w 11269336"/>
              <a:gd name="connsiteY241" fmla="*/ 2302650 h 2323145"/>
              <a:gd name="connsiteX242" fmla="*/ 583453 w 11269336"/>
              <a:gd name="connsiteY242" fmla="*/ 2288788 h 2323145"/>
              <a:gd name="connsiteX243" fmla="*/ 540946 w 11269336"/>
              <a:gd name="connsiteY243" fmla="*/ 2292721 h 2323145"/>
              <a:gd name="connsiteX244" fmla="*/ 533680 w 11269336"/>
              <a:gd name="connsiteY244" fmla="*/ 2310233 h 2323145"/>
              <a:gd name="connsiteX245" fmla="*/ 487366 w 11269336"/>
              <a:gd name="connsiteY245" fmla="*/ 2309053 h 2323145"/>
              <a:gd name="connsiteX246" fmla="*/ 416820 w 11269336"/>
              <a:gd name="connsiteY246" fmla="*/ 2305443 h 2323145"/>
              <a:gd name="connsiteX247" fmla="*/ 376805 w 11269336"/>
              <a:gd name="connsiteY247" fmla="*/ 2307647 h 2323145"/>
              <a:gd name="connsiteX248" fmla="*/ 266777 w 11269336"/>
              <a:gd name="connsiteY248" fmla="*/ 2309012 h 2323145"/>
              <a:gd name="connsiteX249" fmla="*/ 156013 w 11269336"/>
              <a:gd name="connsiteY249" fmla="*/ 2306832 h 2323145"/>
              <a:gd name="connsiteX250" fmla="*/ 87258 w 11269336"/>
              <a:gd name="connsiteY250" fmla="*/ 2285511 h 2323145"/>
              <a:gd name="connsiteX251" fmla="*/ 23798 w 11269336"/>
              <a:gd name="connsiteY251" fmla="*/ 2281822 h 2323145"/>
              <a:gd name="connsiteX252" fmla="*/ 0 w 11269336"/>
              <a:gd name="connsiteY252" fmla="*/ 2285369 h 2323145"/>
              <a:gd name="connsiteX253" fmla="*/ 0 w 11269336"/>
              <a:gd name="connsiteY25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67257 w 11269336"/>
              <a:gd name="connsiteY141" fmla="*/ 2196121 h 2323145"/>
              <a:gd name="connsiteX142" fmla="*/ 4405765 w 11269336"/>
              <a:gd name="connsiteY142" fmla="*/ 2199902 h 2323145"/>
              <a:gd name="connsiteX143" fmla="*/ 4401354 w 11269336"/>
              <a:gd name="connsiteY143" fmla="*/ 2194745 h 2323145"/>
              <a:gd name="connsiteX144" fmla="*/ 4366646 w 11269336"/>
              <a:gd name="connsiteY144" fmla="*/ 2198564 h 2323145"/>
              <a:gd name="connsiteX145" fmla="*/ 4354009 w 11269336"/>
              <a:gd name="connsiteY145" fmla="*/ 2204984 h 2323145"/>
              <a:gd name="connsiteX146" fmla="*/ 4348284 w 11269336"/>
              <a:gd name="connsiteY146" fmla="*/ 2205270 h 2323145"/>
              <a:gd name="connsiteX147" fmla="*/ 4333906 w 11269336"/>
              <a:gd name="connsiteY147" fmla="*/ 2205251 h 2323145"/>
              <a:gd name="connsiteX148" fmla="*/ 4308819 w 11269336"/>
              <a:gd name="connsiteY148" fmla="*/ 2203822 h 2323145"/>
              <a:gd name="connsiteX149" fmla="*/ 4301210 w 11269336"/>
              <a:gd name="connsiteY149" fmla="*/ 2204456 h 2323145"/>
              <a:gd name="connsiteX150" fmla="*/ 4283095 w 11269336"/>
              <a:gd name="connsiteY150" fmla="*/ 2198177 h 2323145"/>
              <a:gd name="connsiteX151" fmla="*/ 4250119 w 11269336"/>
              <a:gd name="connsiteY151" fmla="*/ 2196342 h 2323145"/>
              <a:gd name="connsiteX152" fmla="*/ 4189203 w 11269336"/>
              <a:gd name="connsiteY152" fmla="*/ 2178994 h 2323145"/>
              <a:gd name="connsiteX153" fmla="*/ 4154035 w 11269336"/>
              <a:gd name="connsiteY153" fmla="*/ 2171950 h 2323145"/>
              <a:gd name="connsiteX154" fmla="*/ 4129569 w 11269336"/>
              <a:gd name="connsiteY154" fmla="*/ 2163850 h 2323145"/>
              <a:gd name="connsiteX155" fmla="*/ 4061250 w 11269336"/>
              <a:gd name="connsiteY155" fmla="*/ 2159236 h 2323145"/>
              <a:gd name="connsiteX156" fmla="*/ 3945480 w 11269336"/>
              <a:gd name="connsiteY156" fmla="*/ 2158279 h 2323145"/>
              <a:gd name="connsiteX157" fmla="*/ 3921468 w 11269336"/>
              <a:gd name="connsiteY157" fmla="*/ 2156588 h 2323145"/>
              <a:gd name="connsiteX158" fmla="*/ 3903348 w 11269336"/>
              <a:gd name="connsiteY158" fmla="*/ 2149220 h 2323145"/>
              <a:gd name="connsiteX159" fmla="*/ 3901342 w 11269336"/>
              <a:gd name="connsiteY159" fmla="*/ 2142355 h 2323145"/>
              <a:gd name="connsiteX160" fmla="*/ 3888539 w 11269336"/>
              <a:gd name="connsiteY160" fmla="*/ 2140476 h 2323145"/>
              <a:gd name="connsiteX161" fmla="*/ 3885662 w 11269336"/>
              <a:gd name="connsiteY161" fmla="*/ 2138740 h 2323145"/>
              <a:gd name="connsiteX162" fmla="*/ 3868627 w 11269336"/>
              <a:gd name="connsiteY162" fmla="*/ 2130023 h 2323145"/>
              <a:gd name="connsiteX163" fmla="*/ 3819177 w 11269336"/>
              <a:gd name="connsiteY163" fmla="*/ 2142111 h 2323145"/>
              <a:gd name="connsiteX164" fmla="*/ 3769100 w 11269336"/>
              <a:gd name="connsiteY164" fmla="*/ 2131731 h 2323145"/>
              <a:gd name="connsiteX165" fmla="*/ 3562752 w 11269336"/>
              <a:gd name="connsiteY165" fmla="*/ 2131785 h 2323145"/>
              <a:gd name="connsiteX166" fmla="*/ 3541402 w 11269336"/>
              <a:gd name="connsiteY166" fmla="*/ 2106821 h 2323145"/>
              <a:gd name="connsiteX167" fmla="*/ 3365341 w 11269336"/>
              <a:gd name="connsiteY167" fmla="*/ 2077638 h 2323145"/>
              <a:gd name="connsiteX168" fmla="*/ 3170922 w 11269336"/>
              <a:gd name="connsiteY168" fmla="*/ 2115957 h 2323145"/>
              <a:gd name="connsiteX169" fmla="*/ 3156256 w 11269336"/>
              <a:gd name="connsiteY169" fmla="*/ 2124773 h 2323145"/>
              <a:gd name="connsiteX170" fmla="*/ 3140298 w 11269336"/>
              <a:gd name="connsiteY170" fmla="*/ 2129182 h 2323145"/>
              <a:gd name="connsiteX171" fmla="*/ 3138514 w 11269336"/>
              <a:gd name="connsiteY171" fmla="*/ 2128069 h 2323145"/>
              <a:gd name="connsiteX172" fmla="*/ 3120467 w 11269336"/>
              <a:gd name="connsiteY172" fmla="*/ 2128281 h 2323145"/>
              <a:gd name="connsiteX173" fmla="*/ 3116175 w 11269336"/>
              <a:gd name="connsiteY173" fmla="*/ 2131633 h 2323145"/>
              <a:gd name="connsiteX174" fmla="*/ 3103685 w 11269336"/>
              <a:gd name="connsiteY174" fmla="*/ 2132814 h 2323145"/>
              <a:gd name="connsiteX175" fmla="*/ 3078794 w 11269336"/>
              <a:gd name="connsiteY175" fmla="*/ 2137935 h 2323145"/>
              <a:gd name="connsiteX176" fmla="*/ 3074407 w 11269336"/>
              <a:gd name="connsiteY176" fmla="*/ 2136274 h 2323145"/>
              <a:gd name="connsiteX177" fmla="*/ 3037285 w 11269336"/>
              <a:gd name="connsiteY177" fmla="*/ 2139919 h 2323145"/>
              <a:gd name="connsiteX178" fmla="*/ 3036901 w 11269336"/>
              <a:gd name="connsiteY178" fmla="*/ 2138726 h 2323145"/>
              <a:gd name="connsiteX179" fmla="*/ 3026996 w 11269336"/>
              <a:gd name="connsiteY179" fmla="*/ 2134322 h 2323145"/>
              <a:gd name="connsiteX180" fmla="*/ 3007772 w 11269336"/>
              <a:gd name="connsiteY180" fmla="*/ 2128742 h 2323145"/>
              <a:gd name="connsiteX181" fmla="*/ 2965030 w 11269336"/>
              <a:gd name="connsiteY181" fmla="*/ 2100494 h 2323145"/>
              <a:gd name="connsiteX182" fmla="*/ 2926342 w 11269336"/>
              <a:gd name="connsiteY182" fmla="*/ 2104155 h 2323145"/>
              <a:gd name="connsiteX183" fmla="*/ 2918608 w 11269336"/>
              <a:gd name="connsiteY183" fmla="*/ 2104215 h 2323145"/>
              <a:gd name="connsiteX184" fmla="*/ 2918475 w 11269336"/>
              <a:gd name="connsiteY184" fmla="*/ 2103937 h 2323145"/>
              <a:gd name="connsiteX185" fmla="*/ 2910360 w 11269336"/>
              <a:gd name="connsiteY185" fmla="*/ 2103444 h 2323145"/>
              <a:gd name="connsiteX186" fmla="*/ 2904507 w 11269336"/>
              <a:gd name="connsiteY186" fmla="*/ 2104326 h 2323145"/>
              <a:gd name="connsiteX187" fmla="*/ 2889503 w 11269336"/>
              <a:gd name="connsiteY187" fmla="*/ 2104443 h 2323145"/>
              <a:gd name="connsiteX188" fmla="*/ 2884480 w 11269336"/>
              <a:gd name="connsiteY188" fmla="*/ 2102626 h 2323145"/>
              <a:gd name="connsiteX189" fmla="*/ 2882689 w 11269336"/>
              <a:gd name="connsiteY189" fmla="*/ 2099228 h 2323145"/>
              <a:gd name="connsiteX190" fmla="*/ 2881291 w 11269336"/>
              <a:gd name="connsiteY190" fmla="*/ 2099618 h 2323145"/>
              <a:gd name="connsiteX191" fmla="*/ 2853979 w 11269336"/>
              <a:gd name="connsiteY191" fmla="*/ 2090388 h 2323145"/>
              <a:gd name="connsiteX192" fmla="*/ 2791790 w 11269336"/>
              <a:gd name="connsiteY192" fmla="*/ 2080332 h 2323145"/>
              <a:gd name="connsiteX193" fmla="*/ 2755844 w 11269336"/>
              <a:gd name="connsiteY193" fmla="*/ 2078874 h 2323145"/>
              <a:gd name="connsiteX194" fmla="*/ 2657742 w 11269336"/>
              <a:gd name="connsiteY194" fmla="*/ 2070179 h 2323145"/>
              <a:gd name="connsiteX195" fmla="*/ 2559549 w 11269336"/>
              <a:gd name="connsiteY195" fmla="*/ 2057873 h 2323145"/>
              <a:gd name="connsiteX196" fmla="*/ 2512054 w 11269336"/>
              <a:gd name="connsiteY196" fmla="*/ 2031671 h 2323145"/>
              <a:gd name="connsiteX197" fmla="*/ 2506437 w 11269336"/>
              <a:gd name="connsiteY197" fmla="*/ 2030918 h 2323145"/>
              <a:gd name="connsiteX198" fmla="*/ 2491752 w 11269336"/>
              <a:gd name="connsiteY198" fmla="*/ 2033906 h 2323145"/>
              <a:gd name="connsiteX199" fmla="*/ 2486338 w 11269336"/>
              <a:gd name="connsiteY199" fmla="*/ 2035862 h 2323145"/>
              <a:gd name="connsiteX200" fmla="*/ 2478186 w 11269336"/>
              <a:gd name="connsiteY200" fmla="*/ 2036953 h 2323145"/>
              <a:gd name="connsiteX201" fmla="*/ 2477950 w 11269336"/>
              <a:gd name="connsiteY201" fmla="*/ 2036715 h 2323145"/>
              <a:gd name="connsiteX202" fmla="*/ 2470381 w 11269336"/>
              <a:gd name="connsiteY202" fmla="*/ 2038256 h 2323145"/>
              <a:gd name="connsiteX203" fmla="*/ 2433781 w 11269336"/>
              <a:gd name="connsiteY203" fmla="*/ 2049140 h 2323145"/>
              <a:gd name="connsiteX204" fmla="*/ 2381172 w 11269336"/>
              <a:gd name="connsiteY204" fmla="*/ 2030645 h 2323145"/>
              <a:gd name="connsiteX205" fmla="*/ 2360198 w 11269336"/>
              <a:gd name="connsiteY205" fmla="*/ 2029059 h 2323145"/>
              <a:gd name="connsiteX206" fmla="*/ 2348815 w 11269336"/>
              <a:gd name="connsiteY206" fmla="*/ 2026798 h 2323145"/>
              <a:gd name="connsiteX207" fmla="*/ 2347988 w 11269336"/>
              <a:gd name="connsiteY207" fmla="*/ 2025745 h 2323145"/>
              <a:gd name="connsiteX208" fmla="*/ 2312920 w 11269336"/>
              <a:gd name="connsiteY208" fmla="*/ 2036311 h 2323145"/>
              <a:gd name="connsiteX209" fmla="*/ 2307986 w 11269336"/>
              <a:gd name="connsiteY209" fmla="*/ 2035583 h 2323145"/>
              <a:gd name="connsiteX210" fmla="*/ 2285481 w 11269336"/>
              <a:gd name="connsiteY210" fmla="*/ 2045197 h 2323145"/>
              <a:gd name="connsiteX211" fmla="*/ 2273666 w 11269336"/>
              <a:gd name="connsiteY211" fmla="*/ 2048710 h 2323145"/>
              <a:gd name="connsiteX212" fmla="*/ 2270719 w 11269336"/>
              <a:gd name="connsiteY212" fmla="*/ 2052702 h 2323145"/>
              <a:gd name="connsiteX213" fmla="*/ 2253080 w 11269336"/>
              <a:gd name="connsiteY213" fmla="*/ 2056363 h 2323145"/>
              <a:gd name="connsiteX214" fmla="*/ 2250906 w 11269336"/>
              <a:gd name="connsiteY214" fmla="*/ 2055654 h 2323145"/>
              <a:gd name="connsiteX215" fmla="*/ 2236905 w 11269336"/>
              <a:gd name="connsiteY215" fmla="*/ 2062882 h 2323145"/>
              <a:gd name="connsiteX216" fmla="*/ 2225830 w 11269336"/>
              <a:gd name="connsiteY216" fmla="*/ 2074027 h 2323145"/>
              <a:gd name="connsiteX217" fmla="*/ 2073776 w 11269336"/>
              <a:gd name="connsiteY217" fmla="*/ 2089244 h 2323145"/>
              <a:gd name="connsiteX218" fmla="*/ 1948256 w 11269336"/>
              <a:gd name="connsiteY218" fmla="*/ 2146616 h 2323145"/>
              <a:gd name="connsiteX219" fmla="*/ 1865582 w 11269336"/>
              <a:gd name="connsiteY219" fmla="*/ 2153738 h 2323145"/>
              <a:gd name="connsiteX220" fmla="*/ 1835210 w 11269336"/>
              <a:gd name="connsiteY220" fmla="*/ 2134244 h 2323145"/>
              <a:gd name="connsiteX221" fmla="*/ 1632661 w 11269336"/>
              <a:gd name="connsiteY221" fmla="*/ 2173882 h 2323145"/>
              <a:gd name="connsiteX222" fmla="*/ 1579590 w 11269336"/>
              <a:gd name="connsiteY222" fmla="*/ 2173680 h 2323145"/>
              <a:gd name="connsiteX223" fmla="*/ 1535601 w 11269336"/>
              <a:gd name="connsiteY223" fmla="*/ 2194590 h 2323145"/>
              <a:gd name="connsiteX224" fmla="*/ 1515594 w 11269336"/>
              <a:gd name="connsiteY224" fmla="*/ 2189622 h 2323145"/>
              <a:gd name="connsiteX225" fmla="*/ 1512113 w 11269336"/>
              <a:gd name="connsiteY225" fmla="*/ 2188534 h 2323145"/>
              <a:gd name="connsiteX226" fmla="*/ 1498838 w 11269336"/>
              <a:gd name="connsiteY226" fmla="*/ 2189213 h 2323145"/>
              <a:gd name="connsiteX227" fmla="*/ 1494279 w 11269336"/>
              <a:gd name="connsiteY227" fmla="*/ 2183112 h 2323145"/>
              <a:gd name="connsiteX228" fmla="*/ 1473714 w 11269336"/>
              <a:gd name="connsiteY228" fmla="*/ 2179625 h 2323145"/>
              <a:gd name="connsiteX229" fmla="*/ 1449503 w 11269336"/>
              <a:gd name="connsiteY229" fmla="*/ 2182633 h 2323145"/>
              <a:gd name="connsiteX230" fmla="*/ 1266687 w 11269336"/>
              <a:gd name="connsiteY230" fmla="*/ 2212688 h 2323145"/>
              <a:gd name="connsiteX231" fmla="*/ 1239614 w 11269336"/>
              <a:gd name="connsiteY231" fmla="*/ 2209727 h 2323145"/>
              <a:gd name="connsiteX232" fmla="*/ 1202436 w 11269336"/>
              <a:gd name="connsiteY232" fmla="*/ 2209817 h 2323145"/>
              <a:gd name="connsiteX233" fmla="*/ 1136097 w 11269336"/>
              <a:gd name="connsiteY233" fmla="*/ 2205112 h 2323145"/>
              <a:gd name="connsiteX234" fmla="*/ 988232 w 11269336"/>
              <a:gd name="connsiteY234" fmla="*/ 2235635 h 2323145"/>
              <a:gd name="connsiteX235" fmla="*/ 981959 w 11269336"/>
              <a:gd name="connsiteY235" fmla="*/ 2231607 h 2323145"/>
              <a:gd name="connsiteX236" fmla="*/ 938600 w 11269336"/>
              <a:gd name="connsiteY236" fmla="*/ 2238113 h 2323145"/>
              <a:gd name="connsiteX237" fmla="*/ 791788 w 11269336"/>
              <a:gd name="connsiteY237" fmla="*/ 2293224 h 2323145"/>
              <a:gd name="connsiteX238" fmla="*/ 706914 w 11269336"/>
              <a:gd name="connsiteY238" fmla="*/ 2305046 h 2323145"/>
              <a:gd name="connsiteX239" fmla="*/ 675971 w 11269336"/>
              <a:gd name="connsiteY239" fmla="*/ 2304030 h 2323145"/>
              <a:gd name="connsiteX240" fmla="*/ 624180 w 11269336"/>
              <a:gd name="connsiteY240" fmla="*/ 2302650 h 2323145"/>
              <a:gd name="connsiteX241" fmla="*/ 583453 w 11269336"/>
              <a:gd name="connsiteY241" fmla="*/ 2288788 h 2323145"/>
              <a:gd name="connsiteX242" fmla="*/ 540946 w 11269336"/>
              <a:gd name="connsiteY242" fmla="*/ 2292721 h 2323145"/>
              <a:gd name="connsiteX243" fmla="*/ 533680 w 11269336"/>
              <a:gd name="connsiteY243" fmla="*/ 2310233 h 2323145"/>
              <a:gd name="connsiteX244" fmla="*/ 487366 w 11269336"/>
              <a:gd name="connsiteY244" fmla="*/ 2309053 h 2323145"/>
              <a:gd name="connsiteX245" fmla="*/ 416820 w 11269336"/>
              <a:gd name="connsiteY245" fmla="*/ 2305443 h 2323145"/>
              <a:gd name="connsiteX246" fmla="*/ 376805 w 11269336"/>
              <a:gd name="connsiteY246" fmla="*/ 2307647 h 2323145"/>
              <a:gd name="connsiteX247" fmla="*/ 266777 w 11269336"/>
              <a:gd name="connsiteY247" fmla="*/ 2309012 h 2323145"/>
              <a:gd name="connsiteX248" fmla="*/ 156013 w 11269336"/>
              <a:gd name="connsiteY248" fmla="*/ 2306832 h 2323145"/>
              <a:gd name="connsiteX249" fmla="*/ 87258 w 11269336"/>
              <a:gd name="connsiteY249" fmla="*/ 2285511 h 2323145"/>
              <a:gd name="connsiteX250" fmla="*/ 23798 w 11269336"/>
              <a:gd name="connsiteY250" fmla="*/ 2281822 h 2323145"/>
              <a:gd name="connsiteX251" fmla="*/ 0 w 11269336"/>
              <a:gd name="connsiteY251" fmla="*/ 2285369 h 2323145"/>
              <a:gd name="connsiteX252" fmla="*/ 0 w 11269336"/>
              <a:gd name="connsiteY25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05765 w 11269336"/>
              <a:gd name="connsiteY141" fmla="*/ 2199902 h 2323145"/>
              <a:gd name="connsiteX142" fmla="*/ 4401354 w 11269336"/>
              <a:gd name="connsiteY142" fmla="*/ 2194745 h 2323145"/>
              <a:gd name="connsiteX143" fmla="*/ 4366646 w 11269336"/>
              <a:gd name="connsiteY143" fmla="*/ 2198564 h 2323145"/>
              <a:gd name="connsiteX144" fmla="*/ 4354009 w 11269336"/>
              <a:gd name="connsiteY144" fmla="*/ 2204984 h 2323145"/>
              <a:gd name="connsiteX145" fmla="*/ 4348284 w 11269336"/>
              <a:gd name="connsiteY145" fmla="*/ 2205270 h 2323145"/>
              <a:gd name="connsiteX146" fmla="*/ 4333906 w 11269336"/>
              <a:gd name="connsiteY146" fmla="*/ 2205251 h 2323145"/>
              <a:gd name="connsiteX147" fmla="*/ 4308819 w 11269336"/>
              <a:gd name="connsiteY147" fmla="*/ 2203822 h 2323145"/>
              <a:gd name="connsiteX148" fmla="*/ 4301210 w 11269336"/>
              <a:gd name="connsiteY148" fmla="*/ 2204456 h 2323145"/>
              <a:gd name="connsiteX149" fmla="*/ 4283095 w 11269336"/>
              <a:gd name="connsiteY149" fmla="*/ 2198177 h 2323145"/>
              <a:gd name="connsiteX150" fmla="*/ 4250119 w 11269336"/>
              <a:gd name="connsiteY150" fmla="*/ 2196342 h 2323145"/>
              <a:gd name="connsiteX151" fmla="*/ 4189203 w 11269336"/>
              <a:gd name="connsiteY151" fmla="*/ 2178994 h 2323145"/>
              <a:gd name="connsiteX152" fmla="*/ 4154035 w 11269336"/>
              <a:gd name="connsiteY152" fmla="*/ 2171950 h 2323145"/>
              <a:gd name="connsiteX153" fmla="*/ 4129569 w 11269336"/>
              <a:gd name="connsiteY153" fmla="*/ 2163850 h 2323145"/>
              <a:gd name="connsiteX154" fmla="*/ 4061250 w 11269336"/>
              <a:gd name="connsiteY154" fmla="*/ 2159236 h 2323145"/>
              <a:gd name="connsiteX155" fmla="*/ 3945480 w 11269336"/>
              <a:gd name="connsiteY155" fmla="*/ 2158279 h 2323145"/>
              <a:gd name="connsiteX156" fmla="*/ 3921468 w 11269336"/>
              <a:gd name="connsiteY156" fmla="*/ 2156588 h 2323145"/>
              <a:gd name="connsiteX157" fmla="*/ 3903348 w 11269336"/>
              <a:gd name="connsiteY157" fmla="*/ 2149220 h 2323145"/>
              <a:gd name="connsiteX158" fmla="*/ 3901342 w 11269336"/>
              <a:gd name="connsiteY158" fmla="*/ 2142355 h 2323145"/>
              <a:gd name="connsiteX159" fmla="*/ 3888539 w 11269336"/>
              <a:gd name="connsiteY159" fmla="*/ 2140476 h 2323145"/>
              <a:gd name="connsiteX160" fmla="*/ 3885662 w 11269336"/>
              <a:gd name="connsiteY160" fmla="*/ 2138740 h 2323145"/>
              <a:gd name="connsiteX161" fmla="*/ 3868627 w 11269336"/>
              <a:gd name="connsiteY161" fmla="*/ 2130023 h 2323145"/>
              <a:gd name="connsiteX162" fmla="*/ 3819177 w 11269336"/>
              <a:gd name="connsiteY162" fmla="*/ 2142111 h 2323145"/>
              <a:gd name="connsiteX163" fmla="*/ 3769100 w 11269336"/>
              <a:gd name="connsiteY163" fmla="*/ 2131731 h 2323145"/>
              <a:gd name="connsiteX164" fmla="*/ 3562752 w 11269336"/>
              <a:gd name="connsiteY164" fmla="*/ 2131785 h 2323145"/>
              <a:gd name="connsiteX165" fmla="*/ 3541402 w 11269336"/>
              <a:gd name="connsiteY165" fmla="*/ 2106821 h 2323145"/>
              <a:gd name="connsiteX166" fmla="*/ 3365341 w 11269336"/>
              <a:gd name="connsiteY166" fmla="*/ 2077638 h 2323145"/>
              <a:gd name="connsiteX167" fmla="*/ 3170922 w 11269336"/>
              <a:gd name="connsiteY167" fmla="*/ 2115957 h 2323145"/>
              <a:gd name="connsiteX168" fmla="*/ 3156256 w 11269336"/>
              <a:gd name="connsiteY168" fmla="*/ 2124773 h 2323145"/>
              <a:gd name="connsiteX169" fmla="*/ 3140298 w 11269336"/>
              <a:gd name="connsiteY169" fmla="*/ 2129182 h 2323145"/>
              <a:gd name="connsiteX170" fmla="*/ 3138514 w 11269336"/>
              <a:gd name="connsiteY170" fmla="*/ 2128069 h 2323145"/>
              <a:gd name="connsiteX171" fmla="*/ 3120467 w 11269336"/>
              <a:gd name="connsiteY171" fmla="*/ 2128281 h 2323145"/>
              <a:gd name="connsiteX172" fmla="*/ 3116175 w 11269336"/>
              <a:gd name="connsiteY172" fmla="*/ 2131633 h 2323145"/>
              <a:gd name="connsiteX173" fmla="*/ 3103685 w 11269336"/>
              <a:gd name="connsiteY173" fmla="*/ 2132814 h 2323145"/>
              <a:gd name="connsiteX174" fmla="*/ 3078794 w 11269336"/>
              <a:gd name="connsiteY174" fmla="*/ 2137935 h 2323145"/>
              <a:gd name="connsiteX175" fmla="*/ 3074407 w 11269336"/>
              <a:gd name="connsiteY175" fmla="*/ 2136274 h 2323145"/>
              <a:gd name="connsiteX176" fmla="*/ 3037285 w 11269336"/>
              <a:gd name="connsiteY176" fmla="*/ 2139919 h 2323145"/>
              <a:gd name="connsiteX177" fmla="*/ 3036901 w 11269336"/>
              <a:gd name="connsiteY177" fmla="*/ 2138726 h 2323145"/>
              <a:gd name="connsiteX178" fmla="*/ 3026996 w 11269336"/>
              <a:gd name="connsiteY178" fmla="*/ 2134322 h 2323145"/>
              <a:gd name="connsiteX179" fmla="*/ 3007772 w 11269336"/>
              <a:gd name="connsiteY179" fmla="*/ 2128742 h 2323145"/>
              <a:gd name="connsiteX180" fmla="*/ 2965030 w 11269336"/>
              <a:gd name="connsiteY180" fmla="*/ 2100494 h 2323145"/>
              <a:gd name="connsiteX181" fmla="*/ 2926342 w 11269336"/>
              <a:gd name="connsiteY181" fmla="*/ 2104155 h 2323145"/>
              <a:gd name="connsiteX182" fmla="*/ 2918608 w 11269336"/>
              <a:gd name="connsiteY182" fmla="*/ 2104215 h 2323145"/>
              <a:gd name="connsiteX183" fmla="*/ 2918475 w 11269336"/>
              <a:gd name="connsiteY183" fmla="*/ 2103937 h 2323145"/>
              <a:gd name="connsiteX184" fmla="*/ 2910360 w 11269336"/>
              <a:gd name="connsiteY184" fmla="*/ 2103444 h 2323145"/>
              <a:gd name="connsiteX185" fmla="*/ 2904507 w 11269336"/>
              <a:gd name="connsiteY185" fmla="*/ 2104326 h 2323145"/>
              <a:gd name="connsiteX186" fmla="*/ 2889503 w 11269336"/>
              <a:gd name="connsiteY186" fmla="*/ 2104443 h 2323145"/>
              <a:gd name="connsiteX187" fmla="*/ 2884480 w 11269336"/>
              <a:gd name="connsiteY187" fmla="*/ 2102626 h 2323145"/>
              <a:gd name="connsiteX188" fmla="*/ 2882689 w 11269336"/>
              <a:gd name="connsiteY188" fmla="*/ 2099228 h 2323145"/>
              <a:gd name="connsiteX189" fmla="*/ 2881291 w 11269336"/>
              <a:gd name="connsiteY189" fmla="*/ 2099618 h 2323145"/>
              <a:gd name="connsiteX190" fmla="*/ 2853979 w 11269336"/>
              <a:gd name="connsiteY190" fmla="*/ 2090388 h 2323145"/>
              <a:gd name="connsiteX191" fmla="*/ 2791790 w 11269336"/>
              <a:gd name="connsiteY191" fmla="*/ 2080332 h 2323145"/>
              <a:gd name="connsiteX192" fmla="*/ 2755844 w 11269336"/>
              <a:gd name="connsiteY192" fmla="*/ 2078874 h 2323145"/>
              <a:gd name="connsiteX193" fmla="*/ 2657742 w 11269336"/>
              <a:gd name="connsiteY193" fmla="*/ 2070179 h 2323145"/>
              <a:gd name="connsiteX194" fmla="*/ 2559549 w 11269336"/>
              <a:gd name="connsiteY194" fmla="*/ 2057873 h 2323145"/>
              <a:gd name="connsiteX195" fmla="*/ 2512054 w 11269336"/>
              <a:gd name="connsiteY195" fmla="*/ 2031671 h 2323145"/>
              <a:gd name="connsiteX196" fmla="*/ 2506437 w 11269336"/>
              <a:gd name="connsiteY196" fmla="*/ 2030918 h 2323145"/>
              <a:gd name="connsiteX197" fmla="*/ 2491752 w 11269336"/>
              <a:gd name="connsiteY197" fmla="*/ 2033906 h 2323145"/>
              <a:gd name="connsiteX198" fmla="*/ 2486338 w 11269336"/>
              <a:gd name="connsiteY198" fmla="*/ 2035862 h 2323145"/>
              <a:gd name="connsiteX199" fmla="*/ 2478186 w 11269336"/>
              <a:gd name="connsiteY199" fmla="*/ 2036953 h 2323145"/>
              <a:gd name="connsiteX200" fmla="*/ 2477950 w 11269336"/>
              <a:gd name="connsiteY200" fmla="*/ 2036715 h 2323145"/>
              <a:gd name="connsiteX201" fmla="*/ 2470381 w 11269336"/>
              <a:gd name="connsiteY201" fmla="*/ 2038256 h 2323145"/>
              <a:gd name="connsiteX202" fmla="*/ 2433781 w 11269336"/>
              <a:gd name="connsiteY202" fmla="*/ 2049140 h 2323145"/>
              <a:gd name="connsiteX203" fmla="*/ 2381172 w 11269336"/>
              <a:gd name="connsiteY203" fmla="*/ 2030645 h 2323145"/>
              <a:gd name="connsiteX204" fmla="*/ 2360198 w 11269336"/>
              <a:gd name="connsiteY204" fmla="*/ 2029059 h 2323145"/>
              <a:gd name="connsiteX205" fmla="*/ 2348815 w 11269336"/>
              <a:gd name="connsiteY205" fmla="*/ 2026798 h 2323145"/>
              <a:gd name="connsiteX206" fmla="*/ 2347988 w 11269336"/>
              <a:gd name="connsiteY206" fmla="*/ 2025745 h 2323145"/>
              <a:gd name="connsiteX207" fmla="*/ 2312920 w 11269336"/>
              <a:gd name="connsiteY207" fmla="*/ 2036311 h 2323145"/>
              <a:gd name="connsiteX208" fmla="*/ 2307986 w 11269336"/>
              <a:gd name="connsiteY208" fmla="*/ 2035583 h 2323145"/>
              <a:gd name="connsiteX209" fmla="*/ 2285481 w 11269336"/>
              <a:gd name="connsiteY209" fmla="*/ 2045197 h 2323145"/>
              <a:gd name="connsiteX210" fmla="*/ 2273666 w 11269336"/>
              <a:gd name="connsiteY210" fmla="*/ 2048710 h 2323145"/>
              <a:gd name="connsiteX211" fmla="*/ 2270719 w 11269336"/>
              <a:gd name="connsiteY211" fmla="*/ 2052702 h 2323145"/>
              <a:gd name="connsiteX212" fmla="*/ 2253080 w 11269336"/>
              <a:gd name="connsiteY212" fmla="*/ 2056363 h 2323145"/>
              <a:gd name="connsiteX213" fmla="*/ 2250906 w 11269336"/>
              <a:gd name="connsiteY213" fmla="*/ 2055654 h 2323145"/>
              <a:gd name="connsiteX214" fmla="*/ 2236905 w 11269336"/>
              <a:gd name="connsiteY214" fmla="*/ 2062882 h 2323145"/>
              <a:gd name="connsiteX215" fmla="*/ 2225830 w 11269336"/>
              <a:gd name="connsiteY215" fmla="*/ 2074027 h 2323145"/>
              <a:gd name="connsiteX216" fmla="*/ 2073776 w 11269336"/>
              <a:gd name="connsiteY216" fmla="*/ 2089244 h 2323145"/>
              <a:gd name="connsiteX217" fmla="*/ 1948256 w 11269336"/>
              <a:gd name="connsiteY217" fmla="*/ 2146616 h 2323145"/>
              <a:gd name="connsiteX218" fmla="*/ 1865582 w 11269336"/>
              <a:gd name="connsiteY218" fmla="*/ 2153738 h 2323145"/>
              <a:gd name="connsiteX219" fmla="*/ 1835210 w 11269336"/>
              <a:gd name="connsiteY219" fmla="*/ 2134244 h 2323145"/>
              <a:gd name="connsiteX220" fmla="*/ 1632661 w 11269336"/>
              <a:gd name="connsiteY220" fmla="*/ 2173882 h 2323145"/>
              <a:gd name="connsiteX221" fmla="*/ 1579590 w 11269336"/>
              <a:gd name="connsiteY221" fmla="*/ 2173680 h 2323145"/>
              <a:gd name="connsiteX222" fmla="*/ 1535601 w 11269336"/>
              <a:gd name="connsiteY222" fmla="*/ 2194590 h 2323145"/>
              <a:gd name="connsiteX223" fmla="*/ 1515594 w 11269336"/>
              <a:gd name="connsiteY223" fmla="*/ 2189622 h 2323145"/>
              <a:gd name="connsiteX224" fmla="*/ 1512113 w 11269336"/>
              <a:gd name="connsiteY224" fmla="*/ 2188534 h 2323145"/>
              <a:gd name="connsiteX225" fmla="*/ 1498838 w 11269336"/>
              <a:gd name="connsiteY225" fmla="*/ 2189213 h 2323145"/>
              <a:gd name="connsiteX226" fmla="*/ 1494279 w 11269336"/>
              <a:gd name="connsiteY226" fmla="*/ 2183112 h 2323145"/>
              <a:gd name="connsiteX227" fmla="*/ 1473714 w 11269336"/>
              <a:gd name="connsiteY227" fmla="*/ 2179625 h 2323145"/>
              <a:gd name="connsiteX228" fmla="*/ 1449503 w 11269336"/>
              <a:gd name="connsiteY228" fmla="*/ 2182633 h 2323145"/>
              <a:gd name="connsiteX229" fmla="*/ 1266687 w 11269336"/>
              <a:gd name="connsiteY229" fmla="*/ 2212688 h 2323145"/>
              <a:gd name="connsiteX230" fmla="*/ 1239614 w 11269336"/>
              <a:gd name="connsiteY230" fmla="*/ 2209727 h 2323145"/>
              <a:gd name="connsiteX231" fmla="*/ 1202436 w 11269336"/>
              <a:gd name="connsiteY231" fmla="*/ 2209817 h 2323145"/>
              <a:gd name="connsiteX232" fmla="*/ 1136097 w 11269336"/>
              <a:gd name="connsiteY232" fmla="*/ 2205112 h 2323145"/>
              <a:gd name="connsiteX233" fmla="*/ 988232 w 11269336"/>
              <a:gd name="connsiteY233" fmla="*/ 2235635 h 2323145"/>
              <a:gd name="connsiteX234" fmla="*/ 981959 w 11269336"/>
              <a:gd name="connsiteY234" fmla="*/ 2231607 h 2323145"/>
              <a:gd name="connsiteX235" fmla="*/ 938600 w 11269336"/>
              <a:gd name="connsiteY235" fmla="*/ 2238113 h 2323145"/>
              <a:gd name="connsiteX236" fmla="*/ 791788 w 11269336"/>
              <a:gd name="connsiteY236" fmla="*/ 2293224 h 2323145"/>
              <a:gd name="connsiteX237" fmla="*/ 706914 w 11269336"/>
              <a:gd name="connsiteY237" fmla="*/ 2305046 h 2323145"/>
              <a:gd name="connsiteX238" fmla="*/ 675971 w 11269336"/>
              <a:gd name="connsiteY238" fmla="*/ 2304030 h 2323145"/>
              <a:gd name="connsiteX239" fmla="*/ 624180 w 11269336"/>
              <a:gd name="connsiteY239" fmla="*/ 2302650 h 2323145"/>
              <a:gd name="connsiteX240" fmla="*/ 583453 w 11269336"/>
              <a:gd name="connsiteY240" fmla="*/ 2288788 h 2323145"/>
              <a:gd name="connsiteX241" fmla="*/ 540946 w 11269336"/>
              <a:gd name="connsiteY241" fmla="*/ 2292721 h 2323145"/>
              <a:gd name="connsiteX242" fmla="*/ 533680 w 11269336"/>
              <a:gd name="connsiteY242" fmla="*/ 2310233 h 2323145"/>
              <a:gd name="connsiteX243" fmla="*/ 487366 w 11269336"/>
              <a:gd name="connsiteY243" fmla="*/ 2309053 h 2323145"/>
              <a:gd name="connsiteX244" fmla="*/ 416820 w 11269336"/>
              <a:gd name="connsiteY244" fmla="*/ 2305443 h 2323145"/>
              <a:gd name="connsiteX245" fmla="*/ 376805 w 11269336"/>
              <a:gd name="connsiteY245" fmla="*/ 2307647 h 2323145"/>
              <a:gd name="connsiteX246" fmla="*/ 266777 w 11269336"/>
              <a:gd name="connsiteY246" fmla="*/ 2309012 h 2323145"/>
              <a:gd name="connsiteX247" fmla="*/ 156013 w 11269336"/>
              <a:gd name="connsiteY247" fmla="*/ 2306832 h 2323145"/>
              <a:gd name="connsiteX248" fmla="*/ 87258 w 11269336"/>
              <a:gd name="connsiteY248" fmla="*/ 2285511 h 2323145"/>
              <a:gd name="connsiteX249" fmla="*/ 23798 w 11269336"/>
              <a:gd name="connsiteY249" fmla="*/ 2281822 h 2323145"/>
              <a:gd name="connsiteX250" fmla="*/ 0 w 11269336"/>
              <a:gd name="connsiteY250" fmla="*/ 2285369 h 2323145"/>
              <a:gd name="connsiteX251" fmla="*/ 0 w 11269336"/>
              <a:gd name="connsiteY251" fmla="*/ 0 h 23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11269336" h="2323145">
                <a:moveTo>
                  <a:pt x="0" y="0"/>
                </a:moveTo>
                <a:lnTo>
                  <a:pt x="11269336" y="0"/>
                </a:lnTo>
                <a:lnTo>
                  <a:pt x="11268645" y="511"/>
                </a:lnTo>
                <a:cubicBezTo>
                  <a:pt x="11257520" y="14091"/>
                  <a:pt x="11248967" y="32073"/>
                  <a:pt x="11230739" y="37096"/>
                </a:cubicBezTo>
                <a:cubicBezTo>
                  <a:pt x="11194283" y="47141"/>
                  <a:pt x="11124351" y="55013"/>
                  <a:pt x="11082485" y="78590"/>
                </a:cubicBezTo>
                <a:cubicBezTo>
                  <a:pt x="11064655" y="69818"/>
                  <a:pt x="11049588" y="97621"/>
                  <a:pt x="11031776" y="79197"/>
                </a:cubicBezTo>
                <a:cubicBezTo>
                  <a:pt x="11016683" y="85023"/>
                  <a:pt x="11009945" y="92832"/>
                  <a:pt x="10995894" y="83459"/>
                </a:cubicBezTo>
                <a:cubicBezTo>
                  <a:pt x="10971843" y="134740"/>
                  <a:pt x="10888992" y="106042"/>
                  <a:pt x="10861177" y="147419"/>
                </a:cubicBezTo>
                <a:cubicBezTo>
                  <a:pt x="10850370" y="129415"/>
                  <a:pt x="10807086" y="138624"/>
                  <a:pt x="10782732" y="135645"/>
                </a:cubicBezTo>
                <a:cubicBezTo>
                  <a:pt x="10869014" y="196205"/>
                  <a:pt x="10693356" y="147304"/>
                  <a:pt x="10660773" y="179312"/>
                </a:cubicBezTo>
                <a:cubicBezTo>
                  <a:pt x="10667385" y="121467"/>
                  <a:pt x="10595265" y="182241"/>
                  <a:pt x="10564442" y="160738"/>
                </a:cubicBezTo>
                <a:cubicBezTo>
                  <a:pt x="10544419" y="190949"/>
                  <a:pt x="10518436" y="167191"/>
                  <a:pt x="10490200" y="183533"/>
                </a:cubicBezTo>
                <a:cubicBezTo>
                  <a:pt x="10423905" y="202688"/>
                  <a:pt x="10362764" y="244779"/>
                  <a:pt x="10271351" y="243104"/>
                </a:cubicBezTo>
                <a:cubicBezTo>
                  <a:pt x="10247818" y="329775"/>
                  <a:pt x="10135674" y="303068"/>
                  <a:pt x="10061033" y="364937"/>
                </a:cubicBezTo>
                <a:cubicBezTo>
                  <a:pt x="10014289" y="383940"/>
                  <a:pt x="9930032" y="360289"/>
                  <a:pt x="9921770" y="406154"/>
                </a:cubicBezTo>
                <a:cubicBezTo>
                  <a:pt x="9894276" y="384665"/>
                  <a:pt x="9881945" y="430851"/>
                  <a:pt x="9858388" y="439489"/>
                </a:cubicBezTo>
                <a:cubicBezTo>
                  <a:pt x="9835642" y="426888"/>
                  <a:pt x="9828901" y="443125"/>
                  <a:pt x="9811914" y="449865"/>
                </a:cubicBezTo>
                <a:cubicBezTo>
                  <a:pt x="9801869" y="441287"/>
                  <a:pt x="9787055" y="444835"/>
                  <a:pt x="9784394" y="457816"/>
                </a:cubicBezTo>
                <a:cubicBezTo>
                  <a:pt x="9797169" y="483924"/>
                  <a:pt x="9656844" y="450179"/>
                  <a:pt x="9656836" y="469967"/>
                </a:cubicBezTo>
                <a:cubicBezTo>
                  <a:pt x="9589537" y="485301"/>
                  <a:pt x="9662097" y="527310"/>
                  <a:pt x="9561575" y="559978"/>
                </a:cubicBezTo>
                <a:cubicBezTo>
                  <a:pt x="9479149" y="599104"/>
                  <a:pt x="9215234" y="670585"/>
                  <a:pt x="9162278" y="704724"/>
                </a:cubicBezTo>
                <a:cubicBezTo>
                  <a:pt x="9173017" y="730567"/>
                  <a:pt x="9063215" y="727685"/>
                  <a:pt x="9062863" y="754656"/>
                </a:cubicBezTo>
                <a:cubicBezTo>
                  <a:pt x="9021608" y="774940"/>
                  <a:pt x="8924639" y="816390"/>
                  <a:pt x="8914746" y="826428"/>
                </a:cubicBezTo>
                <a:lnTo>
                  <a:pt x="8917778" y="835198"/>
                </a:lnTo>
                <a:lnTo>
                  <a:pt x="8905560" y="838358"/>
                </a:lnTo>
                <a:lnTo>
                  <a:pt x="8897564" y="834287"/>
                </a:lnTo>
                <a:lnTo>
                  <a:pt x="8878040" y="844150"/>
                </a:lnTo>
                <a:cubicBezTo>
                  <a:pt x="8861112" y="848992"/>
                  <a:pt x="8812843" y="856499"/>
                  <a:pt x="8795998" y="863337"/>
                </a:cubicBezTo>
                <a:cubicBezTo>
                  <a:pt x="8792888" y="873975"/>
                  <a:pt x="8786153" y="880792"/>
                  <a:pt x="8776970" y="885177"/>
                </a:cubicBezTo>
                <a:lnTo>
                  <a:pt x="8755719" y="889754"/>
                </a:lnTo>
                <a:lnTo>
                  <a:pt x="8743257" y="904723"/>
                </a:lnTo>
                <a:cubicBezTo>
                  <a:pt x="8737642" y="908108"/>
                  <a:pt x="8730651" y="908759"/>
                  <a:pt x="8721366" y="904711"/>
                </a:cubicBezTo>
                <a:cubicBezTo>
                  <a:pt x="8711895" y="915873"/>
                  <a:pt x="8676250" y="900745"/>
                  <a:pt x="8678353" y="926318"/>
                </a:cubicBezTo>
                <a:cubicBezTo>
                  <a:pt x="8658506" y="928813"/>
                  <a:pt x="8647569" y="933735"/>
                  <a:pt x="8636849" y="937900"/>
                </a:cubicBezTo>
                <a:lnTo>
                  <a:pt x="8620213" y="943068"/>
                </a:lnTo>
                <a:lnTo>
                  <a:pt x="8612581" y="952695"/>
                </a:lnTo>
                <a:cubicBezTo>
                  <a:pt x="8605836" y="959769"/>
                  <a:pt x="8598255" y="964412"/>
                  <a:pt x="8589038" y="963892"/>
                </a:cubicBezTo>
                <a:lnTo>
                  <a:pt x="8579950" y="960899"/>
                </a:lnTo>
                <a:cubicBezTo>
                  <a:pt x="8579740" y="962476"/>
                  <a:pt x="8579529" y="964053"/>
                  <a:pt x="8579319" y="965630"/>
                </a:cubicBezTo>
                <a:cubicBezTo>
                  <a:pt x="8579138" y="972972"/>
                  <a:pt x="8576531" y="980010"/>
                  <a:pt x="8547429" y="984506"/>
                </a:cubicBezTo>
                <a:cubicBezTo>
                  <a:pt x="8529238" y="1001725"/>
                  <a:pt x="8505565" y="1015840"/>
                  <a:pt x="8478704" y="1025490"/>
                </a:cubicBezTo>
                <a:cubicBezTo>
                  <a:pt x="8473109" y="1019545"/>
                  <a:pt x="8465819" y="1032194"/>
                  <a:pt x="8461421" y="1035512"/>
                </a:cubicBezTo>
                <a:cubicBezTo>
                  <a:pt x="8459739" y="1031087"/>
                  <a:pt x="8447663" y="1032074"/>
                  <a:pt x="8445003" y="1036851"/>
                </a:cubicBezTo>
                <a:cubicBezTo>
                  <a:pt x="8366593" y="1075951"/>
                  <a:pt x="8398773" y="1021402"/>
                  <a:pt x="8357350" y="1060213"/>
                </a:cubicBezTo>
                <a:cubicBezTo>
                  <a:pt x="8349366" y="1063843"/>
                  <a:pt x="8342208" y="1063367"/>
                  <a:pt x="8335565" y="1061151"/>
                </a:cubicBezTo>
                <a:lnTo>
                  <a:pt x="8325267" y="1055919"/>
                </a:lnTo>
                <a:lnTo>
                  <a:pt x="8293586" y="1076144"/>
                </a:lnTo>
                <a:cubicBezTo>
                  <a:pt x="8277595" y="1084193"/>
                  <a:pt x="8260401" y="1090863"/>
                  <a:pt x="8242405" y="1095960"/>
                </a:cubicBezTo>
                <a:cubicBezTo>
                  <a:pt x="8226373" y="1101227"/>
                  <a:pt x="8224213" y="1102052"/>
                  <a:pt x="8197391" y="1107746"/>
                </a:cubicBezTo>
                <a:cubicBezTo>
                  <a:pt x="8090266" y="1152133"/>
                  <a:pt x="8141491" y="1082372"/>
                  <a:pt x="8081474" y="1130125"/>
                </a:cubicBezTo>
                <a:cubicBezTo>
                  <a:pt x="8070634" y="1134173"/>
                  <a:pt x="8061619" y="1132810"/>
                  <a:pt x="8053585" y="1129169"/>
                </a:cubicBezTo>
                <a:lnTo>
                  <a:pt x="8038422" y="1119092"/>
                </a:lnTo>
                <a:lnTo>
                  <a:pt x="8029450" y="1125592"/>
                </a:lnTo>
                <a:cubicBezTo>
                  <a:pt x="7992226" y="1133484"/>
                  <a:pt x="7978616" y="1122765"/>
                  <a:pt x="7959552" y="1140188"/>
                </a:cubicBezTo>
                <a:cubicBezTo>
                  <a:pt x="7922008" y="1119572"/>
                  <a:pt x="7937737" y="1141786"/>
                  <a:pt x="7914188" y="1150862"/>
                </a:cubicBezTo>
                <a:cubicBezTo>
                  <a:pt x="7896037" y="1160155"/>
                  <a:pt x="7933463" y="1163411"/>
                  <a:pt x="7914918" y="1168758"/>
                </a:cubicBezTo>
                <a:cubicBezTo>
                  <a:pt x="7893102" y="1165887"/>
                  <a:pt x="7898453" y="1187420"/>
                  <a:pt x="7875510" y="1183153"/>
                </a:cubicBezTo>
                <a:cubicBezTo>
                  <a:pt x="7877354" y="1165743"/>
                  <a:pt x="7834286" y="1194789"/>
                  <a:pt x="7829932" y="1180782"/>
                </a:cubicBezTo>
                <a:cubicBezTo>
                  <a:pt x="7816047" y="1204874"/>
                  <a:pt x="7801901" y="1181513"/>
                  <a:pt x="7779182" y="1192665"/>
                </a:cubicBezTo>
                <a:cubicBezTo>
                  <a:pt x="7769446" y="1202686"/>
                  <a:pt x="7761564" y="1205661"/>
                  <a:pt x="7748774" y="1199586"/>
                </a:cubicBezTo>
                <a:cubicBezTo>
                  <a:pt x="7704339" y="1247771"/>
                  <a:pt x="7717626" y="1207638"/>
                  <a:pt x="7671846" y="1231966"/>
                </a:cubicBezTo>
                <a:cubicBezTo>
                  <a:pt x="7632956" y="1255682"/>
                  <a:pt x="7587383" y="1275180"/>
                  <a:pt x="7554146" y="1319748"/>
                </a:cubicBezTo>
                <a:cubicBezTo>
                  <a:pt x="7548775" y="1331557"/>
                  <a:pt x="7531272" y="1339155"/>
                  <a:pt x="7515052" y="1336718"/>
                </a:cubicBezTo>
                <a:cubicBezTo>
                  <a:pt x="7512260" y="1336298"/>
                  <a:pt x="7509613" y="1335590"/>
                  <a:pt x="7507193" y="1334617"/>
                </a:cubicBezTo>
                <a:cubicBezTo>
                  <a:pt x="7488273" y="1365207"/>
                  <a:pt x="7468925" y="1356298"/>
                  <a:pt x="7461694" y="1375866"/>
                </a:cubicBezTo>
                <a:cubicBezTo>
                  <a:pt x="7422434" y="1391917"/>
                  <a:pt x="7384603" y="1382819"/>
                  <a:pt x="7377571" y="1400128"/>
                </a:cubicBezTo>
                <a:cubicBezTo>
                  <a:pt x="7356236" y="1403926"/>
                  <a:pt x="7322509" y="1393138"/>
                  <a:pt x="7311261" y="1412652"/>
                </a:cubicBezTo>
                <a:cubicBezTo>
                  <a:pt x="7305349" y="1400071"/>
                  <a:pt x="7289966" y="1428039"/>
                  <a:pt x="7275307" y="1422171"/>
                </a:cubicBezTo>
                <a:cubicBezTo>
                  <a:pt x="7264529" y="1416601"/>
                  <a:pt x="7257348" y="1423786"/>
                  <a:pt x="7247783" y="1426330"/>
                </a:cubicBezTo>
                <a:cubicBezTo>
                  <a:pt x="7233839" y="1423056"/>
                  <a:pt x="7194363" y="1442037"/>
                  <a:pt x="7185047" y="1451812"/>
                </a:cubicBezTo>
                <a:cubicBezTo>
                  <a:pt x="7164447" y="1483396"/>
                  <a:pt x="7101577" y="1475742"/>
                  <a:pt x="7084117" y="1500281"/>
                </a:cubicBezTo>
                <a:cubicBezTo>
                  <a:pt x="7076899" y="1504821"/>
                  <a:pt x="7069494" y="1507565"/>
                  <a:pt x="7062011" y="1509183"/>
                </a:cubicBezTo>
                <a:lnTo>
                  <a:pt x="7040555" y="1511207"/>
                </a:lnTo>
                <a:lnTo>
                  <a:pt x="7033438" y="1506772"/>
                </a:lnTo>
                <a:lnTo>
                  <a:pt x="7020886" y="1510764"/>
                </a:lnTo>
                <a:lnTo>
                  <a:pt x="7017033" y="1510650"/>
                </a:lnTo>
                <a:lnTo>
                  <a:pt x="6995460" y="1511173"/>
                </a:lnTo>
                <a:cubicBezTo>
                  <a:pt x="7010208" y="1537643"/>
                  <a:pt x="6938512" y="1522467"/>
                  <a:pt x="6962144" y="1541508"/>
                </a:cubicBezTo>
                <a:cubicBezTo>
                  <a:pt x="6926351" y="1550586"/>
                  <a:pt x="6958236" y="1566326"/>
                  <a:pt x="6910674" y="1554793"/>
                </a:cubicBezTo>
                <a:cubicBezTo>
                  <a:pt x="6859225" y="1589274"/>
                  <a:pt x="6769015" y="1598548"/>
                  <a:pt x="6732152" y="1642538"/>
                </a:cubicBezTo>
                <a:cubicBezTo>
                  <a:pt x="6734901" y="1628031"/>
                  <a:pt x="6709146" y="1622413"/>
                  <a:pt x="6694106" y="1632377"/>
                </a:cubicBezTo>
                <a:cubicBezTo>
                  <a:pt x="6702628" y="1575914"/>
                  <a:pt x="6638899" y="1692862"/>
                  <a:pt x="6617223" y="1659889"/>
                </a:cubicBezTo>
                <a:cubicBezTo>
                  <a:pt x="6623246" y="1693349"/>
                  <a:pt x="6561228" y="1764690"/>
                  <a:pt x="6521138" y="1744340"/>
                </a:cubicBezTo>
                <a:cubicBezTo>
                  <a:pt x="6469831" y="1761656"/>
                  <a:pt x="6438109" y="1796731"/>
                  <a:pt x="6380677" y="1796883"/>
                </a:cubicBezTo>
                <a:cubicBezTo>
                  <a:pt x="6379865" y="1801686"/>
                  <a:pt x="6377810" y="1805986"/>
                  <a:pt x="6374897" y="1809910"/>
                </a:cubicBezTo>
                <a:lnTo>
                  <a:pt x="6364545" y="1820090"/>
                </a:lnTo>
                <a:lnTo>
                  <a:pt x="6362126" y="1819991"/>
                </a:lnTo>
                <a:cubicBezTo>
                  <a:pt x="6353055" y="1821720"/>
                  <a:pt x="6348796" y="1824537"/>
                  <a:pt x="6346673" y="1827824"/>
                </a:cubicBezTo>
                <a:lnTo>
                  <a:pt x="6345588" y="1832232"/>
                </a:lnTo>
                <a:lnTo>
                  <a:pt x="6335708" y="1838451"/>
                </a:lnTo>
                <a:lnTo>
                  <a:pt x="6318182" y="1852975"/>
                </a:lnTo>
                <a:lnTo>
                  <a:pt x="6313084" y="1853561"/>
                </a:lnTo>
                <a:lnTo>
                  <a:pt x="6283816" y="1872148"/>
                </a:lnTo>
                <a:lnTo>
                  <a:pt x="6282550" y="1871392"/>
                </a:lnTo>
                <a:cubicBezTo>
                  <a:pt x="6279041" y="1870121"/>
                  <a:pt x="6275192" y="1869982"/>
                  <a:pt x="6270527" y="1872208"/>
                </a:cubicBezTo>
                <a:cubicBezTo>
                  <a:pt x="6265029" y="1853962"/>
                  <a:pt x="6262790" y="1867903"/>
                  <a:pt x="6249518" y="1876079"/>
                </a:cubicBezTo>
                <a:cubicBezTo>
                  <a:pt x="6238019" y="1849564"/>
                  <a:pt x="6207959" y="1881750"/>
                  <a:pt x="6190386" y="1872478"/>
                </a:cubicBezTo>
                <a:cubicBezTo>
                  <a:pt x="6180893" y="1879083"/>
                  <a:pt x="6170646" y="1885584"/>
                  <a:pt x="6159777" y="1891745"/>
                </a:cubicBezTo>
                <a:lnTo>
                  <a:pt x="6153131" y="1895079"/>
                </a:lnTo>
                <a:lnTo>
                  <a:pt x="6152798" y="1894920"/>
                </a:lnTo>
                <a:cubicBezTo>
                  <a:pt x="6150925" y="1895166"/>
                  <a:pt x="6148578" y="1896082"/>
                  <a:pt x="6145388" y="1897990"/>
                </a:cubicBezTo>
                <a:lnTo>
                  <a:pt x="6141014" y="1901155"/>
                </a:lnTo>
                <a:lnTo>
                  <a:pt x="6128122" y="1907623"/>
                </a:lnTo>
                <a:lnTo>
                  <a:pt x="6122351" y="1908359"/>
                </a:lnTo>
                <a:cubicBezTo>
                  <a:pt x="6099508" y="1905910"/>
                  <a:pt x="6088334" y="1869006"/>
                  <a:pt x="6064750" y="1896394"/>
                </a:cubicBezTo>
                <a:cubicBezTo>
                  <a:pt x="6025977" y="1903785"/>
                  <a:pt x="5997095" y="1889190"/>
                  <a:pt x="5964230" y="1910038"/>
                </a:cubicBezTo>
                <a:cubicBezTo>
                  <a:pt x="5927910" y="1916874"/>
                  <a:pt x="5894873" y="1914928"/>
                  <a:pt x="5865399" y="1926966"/>
                </a:cubicBezTo>
                <a:cubicBezTo>
                  <a:pt x="5851644" y="1923038"/>
                  <a:pt x="5839380" y="1922808"/>
                  <a:pt x="5829951" y="1934755"/>
                </a:cubicBezTo>
                <a:cubicBezTo>
                  <a:pt x="5795498" y="1938369"/>
                  <a:pt x="5784532" y="1926246"/>
                  <a:pt x="5765285" y="1941322"/>
                </a:cubicBezTo>
                <a:cubicBezTo>
                  <a:pt x="5741789" y="1922874"/>
                  <a:pt x="5742385" y="1931607"/>
                  <a:pt x="5734750" y="1939793"/>
                </a:cubicBezTo>
                <a:lnTo>
                  <a:pt x="5733569" y="1940505"/>
                </a:lnTo>
                <a:lnTo>
                  <a:pt x="5730329" y="1937845"/>
                </a:lnTo>
                <a:lnTo>
                  <a:pt x="5724661" y="1937455"/>
                </a:lnTo>
                <a:lnTo>
                  <a:pt x="5710186" y="1941370"/>
                </a:lnTo>
                <a:lnTo>
                  <a:pt x="5704910" y="1943663"/>
                </a:lnTo>
                <a:cubicBezTo>
                  <a:pt x="5701213" y="1944937"/>
                  <a:pt x="5698678" y="1945391"/>
                  <a:pt x="5696836" y="1945271"/>
                </a:cubicBezTo>
                <a:lnTo>
                  <a:pt x="5696583" y="1945050"/>
                </a:lnTo>
                <a:lnTo>
                  <a:pt x="5689123" y="1947067"/>
                </a:lnTo>
                <a:cubicBezTo>
                  <a:pt x="5676655" y="1951072"/>
                  <a:pt x="5664639" y="1955533"/>
                  <a:pt x="5653291" y="1960245"/>
                </a:cubicBezTo>
                <a:cubicBezTo>
                  <a:pt x="5640346" y="1947636"/>
                  <a:pt x="5600180" y="1973739"/>
                  <a:pt x="5599385" y="1945198"/>
                </a:cubicBezTo>
                <a:cubicBezTo>
                  <a:pt x="5583913" y="1950736"/>
                  <a:pt x="5576590" y="1964134"/>
                  <a:pt x="5578300" y="1944963"/>
                </a:cubicBezTo>
                <a:cubicBezTo>
                  <a:pt x="5573104" y="1946266"/>
                  <a:pt x="5569560" y="1945382"/>
                  <a:pt x="5566758" y="1943441"/>
                </a:cubicBezTo>
                <a:lnTo>
                  <a:pt x="5565857" y="1942445"/>
                </a:lnTo>
                <a:lnTo>
                  <a:pt x="5531534" y="1955208"/>
                </a:lnTo>
                <a:lnTo>
                  <a:pt x="5526552" y="1954799"/>
                </a:lnTo>
                <a:lnTo>
                  <a:pt x="5504723" y="1965811"/>
                </a:lnTo>
                <a:lnTo>
                  <a:pt x="5493156" y="1970063"/>
                </a:lnTo>
                <a:lnTo>
                  <a:pt x="5490486" y="1974227"/>
                </a:lnTo>
                <a:cubicBezTo>
                  <a:pt x="5487271" y="1977077"/>
                  <a:pt x="5482233" y="1979045"/>
                  <a:pt x="5473107" y="1979001"/>
                </a:cubicBezTo>
                <a:lnTo>
                  <a:pt x="5470885" y="1978432"/>
                </a:lnTo>
                <a:lnTo>
                  <a:pt x="5457393" y="1986525"/>
                </a:lnTo>
                <a:cubicBezTo>
                  <a:pt x="5453194" y="1989853"/>
                  <a:pt x="5449663" y="1993721"/>
                  <a:pt x="5447102" y="1998329"/>
                </a:cubicBezTo>
                <a:cubicBezTo>
                  <a:pt x="5386283" y="2017364"/>
                  <a:pt x="5223545" y="2015483"/>
                  <a:pt x="5159151" y="2029640"/>
                </a:cubicBezTo>
                <a:cubicBezTo>
                  <a:pt x="5141359" y="2036610"/>
                  <a:pt x="5090827" y="2076822"/>
                  <a:pt x="5098838" y="2062961"/>
                </a:cubicBezTo>
                <a:cubicBezTo>
                  <a:pt x="5047883" y="2099457"/>
                  <a:pt x="4922007" y="2111466"/>
                  <a:pt x="4860988" y="2135698"/>
                </a:cubicBezTo>
                <a:cubicBezTo>
                  <a:pt x="4805413" y="2152292"/>
                  <a:pt x="4784714" y="2158665"/>
                  <a:pt x="4765388" y="2162525"/>
                </a:cubicBezTo>
                <a:cubicBezTo>
                  <a:pt x="4758560" y="2161978"/>
                  <a:pt x="4751823" y="2160531"/>
                  <a:pt x="4745033" y="2158859"/>
                </a:cubicBezTo>
                <a:lnTo>
                  <a:pt x="4741475" y="2157998"/>
                </a:lnTo>
                <a:lnTo>
                  <a:pt x="4728247" y="2159526"/>
                </a:lnTo>
                <a:lnTo>
                  <a:pt x="4723263" y="2153742"/>
                </a:lnTo>
                <a:lnTo>
                  <a:pt x="4593061" y="2171597"/>
                </a:lnTo>
                <a:lnTo>
                  <a:pt x="4405765" y="2199902"/>
                </a:lnTo>
                <a:cubicBezTo>
                  <a:pt x="4403942" y="2198353"/>
                  <a:pt x="4402457" y="2196614"/>
                  <a:pt x="4401354" y="2194745"/>
                </a:cubicBezTo>
                <a:lnTo>
                  <a:pt x="4366646" y="2198564"/>
                </a:lnTo>
                <a:lnTo>
                  <a:pt x="4354009" y="2204984"/>
                </a:lnTo>
                <a:lnTo>
                  <a:pt x="4348284" y="2205270"/>
                </a:lnTo>
                <a:lnTo>
                  <a:pt x="4333906" y="2205251"/>
                </a:lnTo>
                <a:cubicBezTo>
                  <a:pt x="4326429" y="2204713"/>
                  <a:pt x="4318024" y="2203940"/>
                  <a:pt x="4308819" y="2203822"/>
                </a:cubicBezTo>
                <a:lnTo>
                  <a:pt x="4301210" y="2204456"/>
                </a:lnTo>
                <a:lnTo>
                  <a:pt x="4283095" y="2198177"/>
                </a:lnTo>
                <a:cubicBezTo>
                  <a:pt x="4269863" y="2193337"/>
                  <a:pt x="4259612" y="2190345"/>
                  <a:pt x="4250119" y="2196342"/>
                </a:cubicBezTo>
                <a:cubicBezTo>
                  <a:pt x="4230702" y="2190559"/>
                  <a:pt x="4213171" y="2166890"/>
                  <a:pt x="4189203" y="2178994"/>
                </a:cubicBezTo>
                <a:cubicBezTo>
                  <a:pt x="4194512" y="2165594"/>
                  <a:pt x="4160734" y="2183257"/>
                  <a:pt x="4154035" y="2171950"/>
                </a:cubicBezTo>
                <a:cubicBezTo>
                  <a:pt x="4150098" y="2162547"/>
                  <a:pt x="4138934" y="2165714"/>
                  <a:pt x="4129569" y="2163850"/>
                </a:cubicBezTo>
                <a:cubicBezTo>
                  <a:pt x="4121391" y="2155090"/>
                  <a:pt x="4076089" y="2154737"/>
                  <a:pt x="4061250" y="2159236"/>
                </a:cubicBezTo>
                <a:cubicBezTo>
                  <a:pt x="4020618" y="2177811"/>
                  <a:pt x="3978175" y="2144465"/>
                  <a:pt x="3945480" y="2158279"/>
                </a:cubicBezTo>
                <a:cubicBezTo>
                  <a:pt x="3936362" y="2159139"/>
                  <a:pt x="3928502" y="2158369"/>
                  <a:pt x="3921468" y="2156588"/>
                </a:cubicBezTo>
                <a:lnTo>
                  <a:pt x="3903348" y="2149220"/>
                </a:lnTo>
                <a:lnTo>
                  <a:pt x="3901342" y="2142355"/>
                </a:lnTo>
                <a:lnTo>
                  <a:pt x="3888539" y="2140476"/>
                </a:lnTo>
                <a:lnTo>
                  <a:pt x="3885662" y="2138740"/>
                </a:lnTo>
                <a:cubicBezTo>
                  <a:pt x="3880178" y="2135398"/>
                  <a:pt x="3874645" y="2132286"/>
                  <a:pt x="3868627" y="2130023"/>
                </a:cubicBezTo>
                <a:cubicBezTo>
                  <a:pt x="3859240" y="2159198"/>
                  <a:pt x="3815892" y="2115590"/>
                  <a:pt x="3819177" y="2142111"/>
                </a:cubicBezTo>
                <a:cubicBezTo>
                  <a:pt x="3784478" y="2134756"/>
                  <a:pt x="3796708" y="2161930"/>
                  <a:pt x="3769100" y="2131731"/>
                </a:cubicBezTo>
                <a:cubicBezTo>
                  <a:pt x="3702423" y="2139704"/>
                  <a:pt x="3625642" y="2109386"/>
                  <a:pt x="3562752" y="2131785"/>
                </a:cubicBezTo>
                <a:cubicBezTo>
                  <a:pt x="3576244" y="2120400"/>
                  <a:pt x="3560801" y="2104591"/>
                  <a:pt x="3541402" y="2106821"/>
                </a:cubicBezTo>
                <a:cubicBezTo>
                  <a:pt x="3592232" y="2061584"/>
                  <a:pt x="3356194" y="2115384"/>
                  <a:pt x="3365341" y="2077638"/>
                </a:cubicBezTo>
                <a:cubicBezTo>
                  <a:pt x="3303594" y="2079161"/>
                  <a:pt x="3221644" y="2111487"/>
                  <a:pt x="3170922" y="2115957"/>
                </a:cubicBezTo>
                <a:cubicBezTo>
                  <a:pt x="3166532" y="2119769"/>
                  <a:pt x="3161579" y="2122617"/>
                  <a:pt x="3156256" y="2124773"/>
                </a:cubicBezTo>
                <a:lnTo>
                  <a:pt x="3140298" y="2129182"/>
                </a:lnTo>
                <a:lnTo>
                  <a:pt x="3138514" y="2128069"/>
                </a:lnTo>
                <a:cubicBezTo>
                  <a:pt x="3130169" y="2125710"/>
                  <a:pt x="3124679" y="2126336"/>
                  <a:pt x="3120467" y="2128281"/>
                </a:cubicBezTo>
                <a:lnTo>
                  <a:pt x="3116175" y="2131633"/>
                </a:lnTo>
                <a:lnTo>
                  <a:pt x="3103685" y="2132814"/>
                </a:lnTo>
                <a:lnTo>
                  <a:pt x="3078794" y="2137935"/>
                </a:lnTo>
                <a:lnTo>
                  <a:pt x="3074407" y="2136274"/>
                </a:lnTo>
                <a:lnTo>
                  <a:pt x="3037285" y="2139919"/>
                </a:lnTo>
                <a:lnTo>
                  <a:pt x="3036901" y="2138726"/>
                </a:lnTo>
                <a:cubicBezTo>
                  <a:pt x="3035193" y="2136135"/>
                  <a:pt x="3032337" y="2134379"/>
                  <a:pt x="3026996" y="2134322"/>
                </a:cubicBezTo>
                <a:cubicBezTo>
                  <a:pt x="3037063" y="2116196"/>
                  <a:pt x="3024412" y="2127308"/>
                  <a:pt x="3007772" y="2128742"/>
                </a:cubicBezTo>
                <a:cubicBezTo>
                  <a:pt x="3019697" y="2100910"/>
                  <a:pt x="2971305" y="2115987"/>
                  <a:pt x="2965030" y="2100494"/>
                </a:cubicBezTo>
                <a:cubicBezTo>
                  <a:pt x="2952539" y="2102174"/>
                  <a:pt x="2939545" y="2103445"/>
                  <a:pt x="2926342" y="2104155"/>
                </a:cubicBezTo>
                <a:lnTo>
                  <a:pt x="2918608" y="2104215"/>
                </a:lnTo>
                <a:cubicBezTo>
                  <a:pt x="2918564" y="2104122"/>
                  <a:pt x="2918519" y="2104030"/>
                  <a:pt x="2918475" y="2103937"/>
                </a:cubicBezTo>
                <a:cubicBezTo>
                  <a:pt x="2916840" y="2103354"/>
                  <a:pt x="2914314" y="2103149"/>
                  <a:pt x="2910360" y="2103444"/>
                </a:cubicBezTo>
                <a:lnTo>
                  <a:pt x="2904507" y="2104326"/>
                </a:lnTo>
                <a:lnTo>
                  <a:pt x="2889503" y="2104443"/>
                </a:lnTo>
                <a:lnTo>
                  <a:pt x="2884480" y="2102626"/>
                </a:lnTo>
                <a:lnTo>
                  <a:pt x="2882689" y="2099228"/>
                </a:lnTo>
                <a:lnTo>
                  <a:pt x="2881291" y="2099618"/>
                </a:lnTo>
                <a:cubicBezTo>
                  <a:pt x="2870663" y="2105606"/>
                  <a:pt x="2867338" y="2114210"/>
                  <a:pt x="2853979" y="2090388"/>
                </a:cubicBezTo>
                <a:cubicBezTo>
                  <a:pt x="2829652" y="2100099"/>
                  <a:pt x="2824975" y="2085577"/>
                  <a:pt x="2791790" y="2080332"/>
                </a:cubicBezTo>
                <a:cubicBezTo>
                  <a:pt x="2777850" y="2089504"/>
                  <a:pt x="2766709" y="2086170"/>
                  <a:pt x="2755844" y="2078874"/>
                </a:cubicBezTo>
                <a:cubicBezTo>
                  <a:pt x="2723488" y="2083049"/>
                  <a:pt x="2694065" y="2072780"/>
                  <a:pt x="2657742" y="2070179"/>
                </a:cubicBezTo>
                <a:cubicBezTo>
                  <a:pt x="2618372" y="2082020"/>
                  <a:pt x="2598368" y="2060559"/>
                  <a:pt x="2559549" y="2057873"/>
                </a:cubicBezTo>
                <a:cubicBezTo>
                  <a:pt x="2525789" y="2078403"/>
                  <a:pt x="2531908" y="2039838"/>
                  <a:pt x="2512054" y="2031671"/>
                </a:cubicBezTo>
                <a:lnTo>
                  <a:pt x="2506437" y="2030918"/>
                </a:lnTo>
                <a:lnTo>
                  <a:pt x="2491752" y="2033906"/>
                </a:lnTo>
                <a:lnTo>
                  <a:pt x="2486338" y="2035862"/>
                </a:lnTo>
                <a:cubicBezTo>
                  <a:pt x="2482568" y="2036899"/>
                  <a:pt x="2480011" y="2037191"/>
                  <a:pt x="2478186" y="2036953"/>
                </a:cubicBezTo>
                <a:lnTo>
                  <a:pt x="2477950" y="2036715"/>
                </a:lnTo>
                <a:lnTo>
                  <a:pt x="2470381" y="2038256"/>
                </a:lnTo>
                <a:cubicBezTo>
                  <a:pt x="2457686" y="2041461"/>
                  <a:pt x="2445410" y="2045155"/>
                  <a:pt x="2433781" y="2049140"/>
                </a:cubicBezTo>
                <a:cubicBezTo>
                  <a:pt x="2421781" y="2035703"/>
                  <a:pt x="2379959" y="2059234"/>
                  <a:pt x="2381172" y="2030645"/>
                </a:cubicBezTo>
                <a:cubicBezTo>
                  <a:pt x="2365380" y="2035192"/>
                  <a:pt x="2357148" y="2048120"/>
                  <a:pt x="2360198" y="2029059"/>
                </a:cubicBezTo>
                <a:cubicBezTo>
                  <a:pt x="2354933" y="2030031"/>
                  <a:pt x="2351467" y="2028919"/>
                  <a:pt x="2348815" y="2026798"/>
                </a:cubicBezTo>
                <a:lnTo>
                  <a:pt x="2347988" y="2025745"/>
                </a:lnTo>
                <a:lnTo>
                  <a:pt x="2312920" y="2036311"/>
                </a:lnTo>
                <a:lnTo>
                  <a:pt x="2307986" y="2035583"/>
                </a:lnTo>
                <a:lnTo>
                  <a:pt x="2285481" y="2045197"/>
                </a:lnTo>
                <a:lnTo>
                  <a:pt x="2273666" y="2048710"/>
                </a:lnTo>
                <a:lnTo>
                  <a:pt x="2270719" y="2052702"/>
                </a:lnTo>
                <a:cubicBezTo>
                  <a:pt x="2267315" y="2055347"/>
                  <a:pt x="2262161" y="2056992"/>
                  <a:pt x="2253080" y="2056363"/>
                </a:cubicBezTo>
                <a:lnTo>
                  <a:pt x="2250906" y="2055654"/>
                </a:lnTo>
                <a:lnTo>
                  <a:pt x="2236905" y="2062882"/>
                </a:lnTo>
                <a:cubicBezTo>
                  <a:pt x="2232493" y="2065942"/>
                  <a:pt x="2228705" y="2069583"/>
                  <a:pt x="2225830" y="2074027"/>
                </a:cubicBezTo>
                <a:cubicBezTo>
                  <a:pt x="2173117" y="2059597"/>
                  <a:pt x="2128486" y="2085502"/>
                  <a:pt x="2073776" y="2089244"/>
                </a:cubicBezTo>
                <a:cubicBezTo>
                  <a:pt x="2046050" y="2059365"/>
                  <a:pt x="1957570" y="2112693"/>
                  <a:pt x="1948256" y="2146616"/>
                </a:cubicBezTo>
                <a:cubicBezTo>
                  <a:pt x="1943005" y="2109192"/>
                  <a:pt x="1832736" y="2206239"/>
                  <a:pt x="1865582" y="2153738"/>
                </a:cubicBezTo>
                <a:cubicBezTo>
                  <a:pt x="1847376" y="2159567"/>
                  <a:pt x="1826258" y="2147592"/>
                  <a:pt x="1835210" y="2134244"/>
                </a:cubicBezTo>
                <a:cubicBezTo>
                  <a:pt x="1781916" y="2167476"/>
                  <a:pt x="1695112" y="2153556"/>
                  <a:pt x="1632661" y="2173882"/>
                </a:cubicBezTo>
                <a:cubicBezTo>
                  <a:pt x="1594177" y="2150642"/>
                  <a:pt x="1616426" y="2173975"/>
                  <a:pt x="1579590" y="2173680"/>
                </a:cubicBezTo>
                <a:cubicBezTo>
                  <a:pt x="1592812" y="2198112"/>
                  <a:pt x="1533818" y="2165220"/>
                  <a:pt x="1535601" y="2194590"/>
                </a:cubicBezTo>
                <a:cubicBezTo>
                  <a:pt x="1528840" y="2193608"/>
                  <a:pt x="1522236" y="2191728"/>
                  <a:pt x="1515594" y="2189622"/>
                </a:cubicBezTo>
                <a:lnTo>
                  <a:pt x="1512113" y="2188534"/>
                </a:lnTo>
                <a:lnTo>
                  <a:pt x="1498838" y="2189213"/>
                </a:lnTo>
                <a:lnTo>
                  <a:pt x="1494279" y="2183112"/>
                </a:lnTo>
                <a:lnTo>
                  <a:pt x="1473714" y="2179625"/>
                </a:lnTo>
                <a:cubicBezTo>
                  <a:pt x="1466138" y="2179292"/>
                  <a:pt x="1458132" y="2180071"/>
                  <a:pt x="1449503" y="2182633"/>
                </a:cubicBezTo>
                <a:lnTo>
                  <a:pt x="1266687" y="2212688"/>
                </a:lnTo>
                <a:cubicBezTo>
                  <a:pt x="1256792" y="2212722"/>
                  <a:pt x="1247024" y="2217857"/>
                  <a:pt x="1239614" y="2209727"/>
                </a:cubicBezTo>
                <a:cubicBezTo>
                  <a:pt x="1228778" y="2200326"/>
                  <a:pt x="1202276" y="2223497"/>
                  <a:pt x="1202436" y="2209817"/>
                </a:cubicBezTo>
                <a:cubicBezTo>
                  <a:pt x="1183471" y="2225854"/>
                  <a:pt x="1157340" y="2206849"/>
                  <a:pt x="1136097" y="2205112"/>
                </a:cubicBezTo>
                <a:cubicBezTo>
                  <a:pt x="1100396" y="2209415"/>
                  <a:pt x="1013922" y="2231219"/>
                  <a:pt x="988232" y="2235635"/>
                </a:cubicBezTo>
                <a:cubicBezTo>
                  <a:pt x="986445" y="2234079"/>
                  <a:pt x="984332" y="2232722"/>
                  <a:pt x="981959" y="2231607"/>
                </a:cubicBezTo>
                <a:cubicBezTo>
                  <a:pt x="968170" y="2225130"/>
                  <a:pt x="948759" y="2228043"/>
                  <a:pt x="938600" y="2238113"/>
                </a:cubicBezTo>
                <a:cubicBezTo>
                  <a:pt x="888371" y="2272824"/>
                  <a:pt x="837950" y="2280135"/>
                  <a:pt x="791788" y="2293224"/>
                </a:cubicBezTo>
                <a:cubicBezTo>
                  <a:pt x="739035" y="2305159"/>
                  <a:pt x="769009" y="2269676"/>
                  <a:pt x="706914" y="2305046"/>
                </a:cubicBezTo>
                <a:cubicBezTo>
                  <a:pt x="697882" y="2295919"/>
                  <a:pt x="689339" y="2296797"/>
                  <a:pt x="675971" y="2304030"/>
                </a:cubicBezTo>
                <a:cubicBezTo>
                  <a:pt x="650201" y="2309060"/>
                  <a:pt x="647591" y="2282853"/>
                  <a:pt x="624180" y="2302650"/>
                </a:cubicBezTo>
                <a:cubicBezTo>
                  <a:pt x="626400" y="2287987"/>
                  <a:pt x="574045" y="2305175"/>
                  <a:pt x="583453" y="2288788"/>
                </a:cubicBezTo>
                <a:cubicBezTo>
                  <a:pt x="564313" y="2278832"/>
                  <a:pt x="559671" y="2301039"/>
                  <a:pt x="540946" y="2292721"/>
                </a:cubicBezTo>
                <a:cubicBezTo>
                  <a:pt x="521576" y="2293191"/>
                  <a:pt x="554439" y="2305843"/>
                  <a:pt x="533680" y="2310233"/>
                </a:cubicBezTo>
                <a:cubicBezTo>
                  <a:pt x="508069" y="2313043"/>
                  <a:pt x="512638" y="2338541"/>
                  <a:pt x="487366" y="2309053"/>
                </a:cubicBezTo>
                <a:cubicBezTo>
                  <a:pt x="462164" y="2321083"/>
                  <a:pt x="454441" y="2307251"/>
                  <a:pt x="416820" y="2305443"/>
                </a:cubicBezTo>
                <a:cubicBezTo>
                  <a:pt x="403012" y="2315890"/>
                  <a:pt x="390105" y="2313733"/>
                  <a:pt x="376805" y="2307647"/>
                </a:cubicBezTo>
                <a:cubicBezTo>
                  <a:pt x="341751" y="2315035"/>
                  <a:pt x="307408" y="2307897"/>
                  <a:pt x="266777" y="2309012"/>
                </a:cubicBezTo>
                <a:cubicBezTo>
                  <a:pt x="225310" y="2324664"/>
                  <a:pt x="199419" y="2305548"/>
                  <a:pt x="156013" y="2306832"/>
                </a:cubicBezTo>
                <a:cubicBezTo>
                  <a:pt x="117457" y="2333851"/>
                  <a:pt x="122965" y="2279562"/>
                  <a:pt x="87258" y="2285511"/>
                </a:cubicBezTo>
                <a:cubicBezTo>
                  <a:pt x="38977" y="2309189"/>
                  <a:pt x="74043" y="2277969"/>
                  <a:pt x="23798" y="2281822"/>
                </a:cubicBezTo>
                <a:lnTo>
                  <a:pt x="0" y="228536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9409A98D-85EE-F2A7-1526-FFC9CEB01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" y="509587"/>
            <a:ext cx="7649239" cy="7429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Hello packet</a:t>
            </a:r>
          </a:p>
        </p:txBody>
      </p:sp>
      <p:pic>
        <p:nvPicPr>
          <p:cNvPr id="4" name="Substituent conținut 3" descr="O imagine care conține text, captură de ecran, Font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83119EEC-4B32-1E43-7BB2-54AD6063E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5972" y="2117674"/>
            <a:ext cx="10768181" cy="4038066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EB62645-D4DA-4E99-8344-B1536F63D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7088" y="6277971"/>
            <a:ext cx="6884912" cy="580030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74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76BC45E1-D104-6C9C-181C-2557A1702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OSPF priority </a:t>
            </a:r>
          </a:p>
        </p:txBody>
      </p:sp>
      <p:pic>
        <p:nvPicPr>
          <p:cNvPr id="4" name="Substituent conținut 3" descr="O imagine care conține text, captură de ecran, afișaj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282C16D2-F12B-6CE9-BC19-BFA9C311E9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9272" y="2354239"/>
            <a:ext cx="9513456" cy="3948085"/>
          </a:xfrm>
          <a:prstGeom prst="rect">
            <a:avLst/>
          </a:prstGeom>
        </p:spPr>
      </p:pic>
      <p:sp>
        <p:nvSpPr>
          <p:cNvPr id="5" name="Dreptunghi 4">
            <a:extLst>
              <a:ext uri="{FF2B5EF4-FFF2-40B4-BE49-F238E27FC236}">
                <a16:creationId xmlns:a16="http://schemas.microsoft.com/office/drawing/2014/main" id="{2FDF72FE-2A78-E91E-B78B-D5F926259053}"/>
              </a:ext>
            </a:extLst>
          </p:cNvPr>
          <p:cNvSpPr/>
          <p:nvPr/>
        </p:nvSpPr>
        <p:spPr>
          <a:xfrm>
            <a:off x="6059365" y="3216519"/>
            <a:ext cx="1941634" cy="1904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27557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696EEB3-7756-ACA5-CF87-CD67A91F4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Times New Roman"/>
                <a:ea typeface="+mj-lt"/>
                <a:cs typeface="+mj-lt"/>
              </a:rPr>
              <a:t>Cuprins</a:t>
            </a:r>
            <a:endParaRPr lang="ro-RO">
              <a:latin typeface="Aptos Display" panose="020F0302020204030204"/>
            </a:endParaRP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04433C7-D212-D1FF-6034-49636ED68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ro-RO" dirty="0">
                <a:latin typeface="Times New Roman"/>
                <a:ea typeface="+mn-lt"/>
                <a:cs typeface="+mn-lt"/>
              </a:rPr>
              <a:t>Protocoale de rutare dinamică.</a:t>
            </a:r>
            <a:endParaRPr lang="ro-RO">
              <a:latin typeface="Times New Roman"/>
              <a:cs typeface="Times New Roman"/>
            </a:endParaRPr>
          </a:p>
          <a:p>
            <a:r>
              <a:rPr lang="ro-RO">
                <a:latin typeface="Times New Roman"/>
                <a:ea typeface="+mn-lt"/>
                <a:cs typeface="+mn-lt"/>
              </a:rPr>
              <a:t>Descriere generală și funcțiile protocolului OSPF.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Zonele (</a:t>
            </a:r>
            <a:r>
              <a:rPr lang="ro-RO" dirty="0" err="1">
                <a:latin typeface="Times New Roman"/>
                <a:ea typeface="+mn-lt"/>
                <a:cs typeface="+mn-lt"/>
              </a:rPr>
              <a:t>area</a:t>
            </a:r>
            <a:r>
              <a:rPr lang="ro-RO" dirty="0">
                <a:latin typeface="Times New Roman"/>
                <a:ea typeface="+mn-lt"/>
                <a:cs typeface="+mn-lt"/>
              </a:rPr>
              <a:t>) OSPF. Tipuri de zone.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 err="1">
                <a:latin typeface="Times New Roman"/>
                <a:ea typeface="+mn-lt"/>
                <a:cs typeface="+mn-lt"/>
              </a:rPr>
              <a:t>Routerele</a:t>
            </a:r>
            <a:r>
              <a:rPr lang="ro-RO" dirty="0">
                <a:latin typeface="Times New Roman"/>
                <a:ea typeface="+mn-lt"/>
                <a:cs typeface="+mn-lt"/>
              </a:rPr>
              <a:t> OSPF. Tipuri de </a:t>
            </a:r>
            <a:r>
              <a:rPr lang="ro-RO" dirty="0" err="1">
                <a:latin typeface="Times New Roman"/>
                <a:ea typeface="+mn-lt"/>
                <a:cs typeface="+mn-lt"/>
              </a:rPr>
              <a:t>routere</a:t>
            </a:r>
            <a:r>
              <a:rPr lang="ro-RO" dirty="0">
                <a:latin typeface="Times New Roman"/>
                <a:ea typeface="+mn-lt"/>
                <a:cs typeface="+mn-lt"/>
              </a:rPr>
              <a:t>.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Configurarea OSPF în </a:t>
            </a:r>
            <a:r>
              <a:rPr lang="ro-RO" dirty="0" err="1">
                <a:latin typeface="Times New Roman"/>
                <a:ea typeface="+mn-lt"/>
                <a:cs typeface="+mn-lt"/>
              </a:rPr>
              <a:t>RouterOS</a:t>
            </a:r>
            <a:r>
              <a:rPr lang="ro-RO" dirty="0">
                <a:latin typeface="Times New Roman"/>
                <a:ea typeface="+mn-lt"/>
                <a:cs typeface="+mn-lt"/>
              </a:rPr>
              <a:t>.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Rute OSPF. </a:t>
            </a:r>
            <a:r>
              <a:rPr lang="ro-RO" err="1">
                <a:latin typeface="Times New Roman"/>
                <a:ea typeface="+mn-lt"/>
                <a:cs typeface="+mn-lt"/>
              </a:rPr>
              <a:t>Flag</a:t>
            </a:r>
            <a:r>
              <a:rPr lang="ro-RO" dirty="0">
                <a:latin typeface="Times New Roman"/>
                <a:ea typeface="+mn-lt"/>
                <a:cs typeface="+mn-lt"/>
              </a:rPr>
              <a:t>-uri și </a:t>
            </a:r>
            <a:r>
              <a:rPr lang="ro-RO" i="1" dirty="0">
                <a:latin typeface="Times New Roman"/>
                <a:ea typeface="+mn-lt"/>
                <a:cs typeface="+mn-lt"/>
              </a:rPr>
              <a:t>administrative </a:t>
            </a:r>
            <a:r>
              <a:rPr lang="ro-RO" i="1" err="1">
                <a:latin typeface="Times New Roman"/>
                <a:ea typeface="+mn-lt"/>
                <a:cs typeface="+mn-lt"/>
              </a:rPr>
              <a:t>distance</a:t>
            </a:r>
            <a:r>
              <a:rPr lang="ro-RO" dirty="0">
                <a:latin typeface="Times New Roman"/>
                <a:ea typeface="+mn-lt"/>
                <a:cs typeface="+mn-lt"/>
              </a:rPr>
              <a:t>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Mesajele OSPF. Tipuri de LSA.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Vecinii OSPF. Alegerea DR/BDR. Stările de sincronizare.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Tipuri de rețele OSPF.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Interfețele în OSPF. Cost. Calcularea rutei optime.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Rute externe. Tipuri de rute externe.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Optimizarea OSPF. Agregarea rețelelor.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Virtual link.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Securitatea în OSPF. Interfață pasivă. Autentificare.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i="1" err="1">
                <a:latin typeface="Times New Roman"/>
                <a:ea typeface="+mn-lt"/>
                <a:cs typeface="+mn-lt"/>
              </a:rPr>
              <a:t>Routing</a:t>
            </a:r>
            <a:r>
              <a:rPr lang="ro-RO" i="1">
                <a:latin typeface="Times New Roman"/>
                <a:ea typeface="+mn-lt"/>
                <a:cs typeface="+mn-lt"/>
              </a:rPr>
              <a:t> </a:t>
            </a:r>
            <a:r>
              <a:rPr lang="ro-RO" i="1" err="1">
                <a:latin typeface="Times New Roman"/>
                <a:ea typeface="+mn-lt"/>
                <a:cs typeface="+mn-lt"/>
              </a:rPr>
              <a:t>filters</a:t>
            </a:r>
            <a:r>
              <a:rPr lang="ro-RO">
                <a:latin typeface="Times New Roman"/>
                <a:ea typeface="+mn-lt"/>
                <a:cs typeface="+mn-lt"/>
              </a:rPr>
              <a:t> (filtre de rutare).</a:t>
            </a:r>
            <a:endParaRPr lang="ro-RO">
              <a:latin typeface="Times New Roman"/>
              <a:cs typeface="Times New Roman"/>
            </a:endParaRPr>
          </a:p>
          <a:p>
            <a:endParaRPr lang="ro-RO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6557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 descr="O imagine care conține text, captură de ecran, diagramă, proiectare&#10;&#10;Conținutul generat de inteligența artificială poate fi incorect.">
            <a:extLst>
              <a:ext uri="{FF2B5EF4-FFF2-40B4-BE49-F238E27FC236}">
                <a16:creationId xmlns:a16="http://schemas.microsoft.com/office/drawing/2014/main" id="{259011AB-247C-2504-5352-8D62A3456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86" r="1637" b="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985686D5-2079-B912-20AC-79BC42EAD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Inițializarea OSPF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376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B51D041-12EA-A81B-EB5D-7DF6DA6C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3138" cy="1347543"/>
          </a:xfrm>
        </p:spPr>
        <p:txBody>
          <a:bodyPr/>
          <a:lstStyle/>
          <a:p>
            <a:pPr algn="ctr"/>
            <a:r>
              <a:rPr lang="ro-RO" sz="4000" dirty="0">
                <a:ea typeface="+mj-lt"/>
                <a:cs typeface="+mj-lt"/>
              </a:rPr>
              <a:t>Schimbarea tipului de rețea (OSPF </a:t>
            </a:r>
            <a:r>
              <a:rPr lang="ro-RO" sz="4000" err="1">
                <a:ea typeface="+mj-lt"/>
                <a:cs typeface="+mj-lt"/>
              </a:rPr>
              <a:t>Network</a:t>
            </a:r>
            <a:r>
              <a:rPr lang="ro-RO" sz="4000" dirty="0">
                <a:ea typeface="+mj-lt"/>
                <a:cs typeface="+mj-lt"/>
              </a:rPr>
              <a:t> </a:t>
            </a:r>
            <a:r>
              <a:rPr lang="ro-RO" sz="4000" err="1">
                <a:ea typeface="+mj-lt"/>
                <a:cs typeface="+mj-lt"/>
              </a:rPr>
              <a:t>Type</a:t>
            </a:r>
            <a:r>
              <a:rPr lang="ro-RO" sz="4000" dirty="0">
                <a:ea typeface="+mj-lt"/>
                <a:cs typeface="+mj-lt"/>
              </a:rPr>
              <a:t>)</a:t>
            </a:r>
            <a:endParaRPr lang="ro-RO" dirty="0"/>
          </a:p>
        </p:txBody>
      </p:sp>
      <p:pic>
        <p:nvPicPr>
          <p:cNvPr id="4" name="Substituent conținut 3" descr="O imagine care conține text, captură de ecran, afișaj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1C916F0A-8359-CCAD-620C-ABE61B05C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8631" y="1825625"/>
            <a:ext cx="8294738" cy="4351338"/>
          </a:xfrm>
          <a:prstGeom prst="rect">
            <a:avLst/>
          </a:prstGeom>
        </p:spPr>
      </p:pic>
      <p:sp>
        <p:nvSpPr>
          <p:cNvPr id="5" name="Dreptunghi: colțuri rotunjite 4">
            <a:extLst>
              <a:ext uri="{FF2B5EF4-FFF2-40B4-BE49-F238E27FC236}">
                <a16:creationId xmlns:a16="http://schemas.microsoft.com/office/drawing/2014/main" id="{970D0353-2DA7-29DD-9858-CDAB1F3FC0D6}"/>
              </a:ext>
            </a:extLst>
          </p:cNvPr>
          <p:cNvSpPr/>
          <p:nvPr/>
        </p:nvSpPr>
        <p:spPr>
          <a:xfrm>
            <a:off x="6498981" y="3663461"/>
            <a:ext cx="2688980" cy="106240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68545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100BC220-C614-2A81-133D-AEBB89FB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ro-RO" sz="4800">
                <a:ea typeface="+mj-lt"/>
                <a:cs typeface="+mj-lt"/>
              </a:rPr>
              <a:t>OSPF Neighbors (Vecini OSPF)</a:t>
            </a:r>
            <a:endParaRPr lang="ro-RO" sz="4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A363384-00E2-C284-02D2-DF5D73AEF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546" y="2621490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1700">
                <a:ea typeface="+mn-lt"/>
                <a:cs typeface="+mn-lt"/>
              </a:rPr>
              <a:t>Descoperirea vecinilor are loc automat cu ajutorul pachetelor </a:t>
            </a:r>
            <a:r>
              <a:rPr lang="ro-RO" sz="1700" i="1">
                <a:ea typeface="+mn-lt"/>
                <a:cs typeface="+mn-lt"/>
              </a:rPr>
              <a:t>hello</a:t>
            </a:r>
            <a:r>
              <a:rPr lang="ro-RO" sz="1700">
                <a:ea typeface="+mn-lt"/>
                <a:cs typeface="+mn-lt"/>
              </a:rPr>
              <a:t>, trimise prin multicast la adresa </a:t>
            </a:r>
            <a:r>
              <a:rPr lang="ro-RO" sz="1700" b="1">
                <a:ea typeface="+mn-lt"/>
                <a:cs typeface="+mn-lt"/>
              </a:rPr>
              <a:t>224.0.0.5 (ALLSPFRouters)</a:t>
            </a:r>
            <a:r>
              <a:rPr lang="ro-RO" sz="1700">
                <a:ea typeface="+mn-lt"/>
                <a:cs typeface="+mn-lt"/>
              </a:rPr>
              <a:t>.</a:t>
            </a:r>
            <a:endParaRPr lang="ro-RO" sz="1700"/>
          </a:p>
          <a:p>
            <a:r>
              <a:rPr lang="ro-RO" sz="1700">
                <a:ea typeface="+mn-lt"/>
                <a:cs typeface="+mn-lt"/>
              </a:rPr>
              <a:t>În rețele de tip </a:t>
            </a:r>
            <a:r>
              <a:rPr lang="ro-RO" sz="1700" b="1">
                <a:ea typeface="+mn-lt"/>
                <a:cs typeface="+mn-lt"/>
              </a:rPr>
              <a:t>NBMA (Non-Broadcast Multiple Access)</a:t>
            </a:r>
            <a:r>
              <a:rPr lang="ro-RO" sz="1700">
                <a:ea typeface="+mn-lt"/>
                <a:cs typeface="+mn-lt"/>
              </a:rPr>
              <a:t>, vecinii se adaugă manual.</a:t>
            </a:r>
            <a:endParaRPr lang="ro-RO" sz="1700"/>
          </a:p>
          <a:p>
            <a:r>
              <a:rPr lang="ro-RO" sz="1700">
                <a:ea typeface="+mn-lt"/>
                <a:cs typeface="+mn-lt"/>
              </a:rPr>
              <a:t>Condiția principală pentru stabilirea sincronizării este ca valorile </a:t>
            </a:r>
            <a:r>
              <a:rPr lang="ro-RO" sz="1700" b="1">
                <a:ea typeface="+mn-lt"/>
                <a:cs typeface="+mn-lt"/>
              </a:rPr>
              <a:t>hello interval</a:t>
            </a:r>
            <a:r>
              <a:rPr lang="ro-RO" sz="1700">
                <a:ea typeface="+mn-lt"/>
                <a:cs typeface="+mn-lt"/>
              </a:rPr>
              <a:t> și </a:t>
            </a:r>
            <a:r>
              <a:rPr lang="ro-RO" sz="1700" b="1">
                <a:ea typeface="+mn-lt"/>
                <a:cs typeface="+mn-lt"/>
              </a:rPr>
              <a:t>dead interval</a:t>
            </a:r>
            <a:r>
              <a:rPr lang="ro-RO" sz="1700">
                <a:ea typeface="+mn-lt"/>
                <a:cs typeface="+mn-lt"/>
              </a:rPr>
              <a:t> să fie identice (de obicei 10s și 40s).</a:t>
            </a:r>
            <a:br>
              <a:rPr lang="ro-RO" sz="1700">
                <a:ea typeface="+mn-lt"/>
                <a:cs typeface="+mn-lt"/>
              </a:rPr>
            </a:br>
            <a:r>
              <a:rPr lang="ro-RO" sz="1700">
                <a:ea typeface="+mn-lt"/>
                <a:cs typeface="+mn-lt"/>
              </a:rPr>
              <a:t> În caz contrar, sincronizarea nu va avea loc.</a:t>
            </a:r>
            <a:endParaRPr lang="ro-RO" sz="1700"/>
          </a:p>
          <a:p>
            <a:endParaRPr lang="ro-RO" sz="1700"/>
          </a:p>
        </p:txBody>
      </p:sp>
      <p:pic>
        <p:nvPicPr>
          <p:cNvPr id="4" name="Imagine 3" descr="O imagine care conține text, captură de ecran, număr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B9A09176-C83A-09BA-271A-4700D5134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687" y="3010490"/>
            <a:ext cx="7216467" cy="325525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12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CDFF04C-4283-2761-9DB0-D119F1C0F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OSPF </a:t>
            </a:r>
            <a:r>
              <a:rPr lang="ro-RO" dirty="0" err="1">
                <a:ea typeface="+mj-lt"/>
                <a:cs typeface="+mj-lt"/>
              </a:rPr>
              <a:t>Neighbors</a:t>
            </a:r>
            <a:r>
              <a:rPr lang="ro-RO" dirty="0">
                <a:ea typeface="+mj-lt"/>
                <a:cs typeface="+mj-lt"/>
              </a:rPr>
              <a:t> (Vecini OSPF)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38BBF70-3688-9CF4-74B1-71898EA27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ro-RO" dirty="0" err="1">
                <a:ea typeface="+mn-lt"/>
                <a:cs typeface="+mn-lt"/>
              </a:rPr>
              <a:t>Routerul</a:t>
            </a:r>
            <a:r>
              <a:rPr lang="ro-RO" dirty="0">
                <a:ea typeface="+mn-lt"/>
                <a:cs typeface="+mn-lt"/>
              </a:rPr>
              <a:t> trece prin mai multe stări în procesul de sincronizare cu vecinii:</a:t>
            </a:r>
            <a:endParaRPr lang="ro-RO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err="1">
                <a:ea typeface="+mn-lt"/>
                <a:cs typeface="+mn-lt"/>
              </a:rPr>
              <a:t>Down</a:t>
            </a:r>
            <a:r>
              <a:rPr lang="ro-RO">
                <a:ea typeface="+mn-lt"/>
                <a:cs typeface="+mn-lt"/>
              </a:rPr>
              <a:t> – nu au fost primite pachete </a:t>
            </a:r>
            <a:r>
              <a:rPr lang="ro-RO" err="1">
                <a:ea typeface="+mn-lt"/>
                <a:cs typeface="+mn-lt"/>
              </a:rPr>
              <a:t>hello</a:t>
            </a:r>
            <a:r>
              <a:rPr lang="ro-RO">
                <a:ea typeface="+mn-lt"/>
                <a:cs typeface="+mn-lt"/>
              </a:rPr>
              <a:t> de la vecini.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err="1">
                <a:ea typeface="+mn-lt"/>
                <a:cs typeface="+mn-lt"/>
              </a:rPr>
              <a:t>Attempt</a:t>
            </a:r>
            <a:r>
              <a:rPr lang="ro-RO" dirty="0">
                <a:ea typeface="+mn-lt"/>
                <a:cs typeface="+mn-lt"/>
              </a:rPr>
              <a:t> – doar în NBMA; starea indică faptul că se încearcă primirea pachetelor </a:t>
            </a:r>
            <a:r>
              <a:rPr lang="ro-RO" err="1">
                <a:ea typeface="+mn-lt"/>
                <a:cs typeface="+mn-lt"/>
              </a:rPr>
              <a:t>hello</a:t>
            </a:r>
            <a:r>
              <a:rPr lang="ro-RO" dirty="0">
                <a:ea typeface="+mn-lt"/>
                <a:cs typeface="+mn-lt"/>
              </a:rPr>
              <a:t> de la vecini.</a:t>
            </a:r>
            <a:endParaRPr lang="ro-RO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err="1">
                <a:ea typeface="+mn-lt"/>
                <a:cs typeface="+mn-lt"/>
              </a:rPr>
              <a:t>Init</a:t>
            </a:r>
            <a:r>
              <a:rPr lang="ro-RO">
                <a:ea typeface="+mn-lt"/>
                <a:cs typeface="+mn-lt"/>
              </a:rPr>
              <a:t> – a fost primit un pachet </a:t>
            </a:r>
            <a:r>
              <a:rPr lang="ro-RO" err="1">
                <a:ea typeface="+mn-lt"/>
                <a:cs typeface="+mn-lt"/>
              </a:rPr>
              <a:t>hello</a:t>
            </a:r>
            <a:r>
              <a:rPr lang="ro-RO">
                <a:ea typeface="+mn-lt"/>
                <a:cs typeface="+mn-lt"/>
              </a:rPr>
              <a:t> de la vecin, dar conexiunea bidirecțională nu este încă stabilită.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>
                <a:ea typeface="+mn-lt"/>
                <a:cs typeface="+mn-lt"/>
              </a:rPr>
              <a:t>2-way</a:t>
            </a:r>
            <a:r>
              <a:rPr lang="ro-RO">
                <a:ea typeface="+mn-lt"/>
                <a:cs typeface="+mn-lt"/>
              </a:rPr>
              <a:t> – </a:t>
            </a:r>
            <a:r>
              <a:rPr lang="ro-RO" err="1">
                <a:ea typeface="+mn-lt"/>
                <a:cs typeface="+mn-lt"/>
              </a:rPr>
              <a:t>routerul</a:t>
            </a:r>
            <a:r>
              <a:rPr lang="ro-RO">
                <a:ea typeface="+mn-lt"/>
                <a:cs typeface="+mn-lt"/>
              </a:rPr>
              <a:t> a primit un pachet </a:t>
            </a:r>
            <a:r>
              <a:rPr lang="ro-RO" err="1">
                <a:ea typeface="+mn-lt"/>
                <a:cs typeface="+mn-lt"/>
              </a:rPr>
              <a:t>hello</a:t>
            </a:r>
            <a:r>
              <a:rPr lang="ro-RO">
                <a:ea typeface="+mn-lt"/>
                <a:cs typeface="+mn-lt"/>
              </a:rPr>
              <a:t> adresat direct lui; în această etapă au loc alegerile DR/BDR și se stabilește adiacența.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err="1">
                <a:ea typeface="+mn-lt"/>
                <a:cs typeface="+mn-lt"/>
              </a:rPr>
              <a:t>Exstart</a:t>
            </a:r>
            <a:r>
              <a:rPr lang="ro-RO" dirty="0">
                <a:ea typeface="+mn-lt"/>
                <a:cs typeface="+mn-lt"/>
              </a:rPr>
              <a:t> – </a:t>
            </a:r>
            <a:r>
              <a:rPr lang="ro-RO" err="1">
                <a:ea typeface="+mn-lt"/>
                <a:cs typeface="+mn-lt"/>
              </a:rPr>
              <a:t>routerele</a:t>
            </a:r>
            <a:r>
              <a:rPr lang="ro-RO" dirty="0">
                <a:ea typeface="+mn-lt"/>
                <a:cs typeface="+mn-lt"/>
              </a:rPr>
              <a:t> negociază începutul schimbului de informații.</a:t>
            </a:r>
            <a:endParaRPr lang="ro-RO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dirty="0">
                <a:ea typeface="+mn-lt"/>
                <a:cs typeface="+mn-lt"/>
              </a:rPr>
              <a:t>Exchange</a:t>
            </a:r>
            <a:r>
              <a:rPr lang="ro-RO" dirty="0">
                <a:ea typeface="+mn-lt"/>
                <a:cs typeface="+mn-lt"/>
              </a:rPr>
              <a:t> – schimb de pachete </a:t>
            </a:r>
            <a:r>
              <a:rPr lang="ro-RO" err="1">
                <a:ea typeface="+mn-lt"/>
                <a:cs typeface="+mn-lt"/>
              </a:rPr>
              <a:t>Database</a:t>
            </a:r>
            <a:r>
              <a:rPr lang="ro-RO" dirty="0">
                <a:ea typeface="+mn-lt"/>
                <a:cs typeface="+mn-lt"/>
              </a:rPr>
              <a:t> </a:t>
            </a:r>
            <a:r>
              <a:rPr lang="ro-RO" err="1">
                <a:ea typeface="+mn-lt"/>
                <a:cs typeface="+mn-lt"/>
              </a:rPr>
              <a:t>Description</a:t>
            </a:r>
            <a:r>
              <a:rPr lang="ro-RO" dirty="0">
                <a:ea typeface="+mn-lt"/>
                <a:cs typeface="+mn-lt"/>
              </a:rPr>
              <a:t> (DD).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err="1">
                <a:ea typeface="+mn-lt"/>
                <a:cs typeface="+mn-lt"/>
              </a:rPr>
              <a:t>Loading</a:t>
            </a:r>
            <a:r>
              <a:rPr lang="ro-RO">
                <a:ea typeface="+mn-lt"/>
                <a:cs typeface="+mn-lt"/>
              </a:rPr>
              <a:t> – trimitere de cereri LSR pentru completarea bazei de date cu informațiile lipsă și primire de pachete LSU.</a:t>
            </a:r>
            <a:endParaRPr lang="ro-RO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b="1" dirty="0">
                <a:ea typeface="+mn-lt"/>
                <a:cs typeface="+mn-lt"/>
              </a:rPr>
              <a:t>Full</a:t>
            </a:r>
            <a:r>
              <a:rPr lang="ro-RO" dirty="0">
                <a:ea typeface="+mn-lt"/>
                <a:cs typeface="+mn-lt"/>
              </a:rPr>
              <a:t> – adiacență completă; sincronizarea este finalizată, </a:t>
            </a:r>
            <a:r>
              <a:rPr lang="ro-RO" err="1">
                <a:ea typeface="+mn-lt"/>
                <a:cs typeface="+mn-lt"/>
              </a:rPr>
              <a:t>routerele</a:t>
            </a:r>
            <a:r>
              <a:rPr lang="ro-RO" dirty="0">
                <a:ea typeface="+mn-lt"/>
                <a:cs typeface="+mn-lt"/>
              </a:rPr>
              <a:t> au baze de date identice.</a:t>
            </a:r>
            <a:endParaRPr lang="ro-RO" dirty="0"/>
          </a:p>
          <a:p>
            <a:r>
              <a:rPr lang="ro-RO">
                <a:ea typeface="+mn-lt"/>
                <a:cs typeface="+mn-lt"/>
              </a:rPr>
              <a:t>Trimiterea și primirea pachetelor LSR/LSU se face numai cu DR/BDR, la adresa </a:t>
            </a:r>
            <a:r>
              <a:rPr lang="ro-RO" err="1">
                <a:ea typeface="+mn-lt"/>
                <a:cs typeface="+mn-lt"/>
              </a:rPr>
              <a:t>multicast</a:t>
            </a:r>
            <a:r>
              <a:rPr lang="ro-RO">
                <a:ea typeface="+mn-lt"/>
                <a:cs typeface="+mn-lt"/>
              </a:rPr>
              <a:t> </a:t>
            </a:r>
            <a:r>
              <a:rPr lang="ro-RO" b="1">
                <a:ea typeface="+mn-lt"/>
                <a:cs typeface="+mn-lt"/>
              </a:rPr>
              <a:t>224.0.0.6 (</a:t>
            </a:r>
            <a:r>
              <a:rPr lang="ro-RO" b="1" err="1">
                <a:ea typeface="+mn-lt"/>
                <a:cs typeface="+mn-lt"/>
              </a:rPr>
              <a:t>ALLDRRouters</a:t>
            </a:r>
            <a:r>
              <a:rPr lang="ro-RO" b="1">
                <a:ea typeface="+mn-lt"/>
                <a:cs typeface="+mn-lt"/>
              </a:rPr>
              <a:t>)</a:t>
            </a:r>
            <a:r>
              <a:rPr lang="ro-RO">
                <a:ea typeface="+mn-lt"/>
                <a:cs typeface="+mn-lt"/>
              </a:rPr>
              <a:t>.</a:t>
            </a:r>
            <a:endParaRPr lang="ro-RO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22434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D710C42-AC32-0C70-419C-B25899884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317"/>
            <a:ext cx="10515600" cy="636833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>
                <a:ea typeface="+mj-lt"/>
                <a:cs typeface="+mj-lt"/>
              </a:rPr>
              <a:t>Tipuri de mesaje LSA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453C991-67B8-D4EB-8538-BD2948EE1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24" y="873125"/>
            <a:ext cx="11863752" cy="583870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o-RO" sz="2000" err="1">
                <a:ea typeface="+mn-lt"/>
                <a:cs typeface="+mn-lt"/>
              </a:rPr>
              <a:t>Routerele</a:t>
            </a:r>
            <a:r>
              <a:rPr lang="ro-RO" sz="2000" dirty="0">
                <a:ea typeface="+mn-lt"/>
                <a:cs typeface="+mn-lt"/>
              </a:rPr>
              <a:t> trimit diferite tipuri de mesaje LSA, care descriu topologia rețelei:</a:t>
            </a:r>
            <a:endParaRPr lang="ro-RO" sz="2000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1 (Router LSA)</a:t>
            </a:r>
            <a:r>
              <a:rPr lang="ro-RO" sz="1800" dirty="0">
                <a:ea typeface="+mn-lt"/>
                <a:cs typeface="+mn-lt"/>
              </a:rPr>
              <a:t> – trimis de fiecare router; conține informații despre legăturile locale ale </a:t>
            </a:r>
            <a:r>
              <a:rPr lang="ro-RO" sz="1800" err="1">
                <a:ea typeface="+mn-lt"/>
                <a:cs typeface="+mn-lt"/>
              </a:rPr>
              <a:t>routerului</a:t>
            </a:r>
            <a:r>
              <a:rPr lang="ro-RO" sz="1800" dirty="0">
                <a:ea typeface="+mn-lt"/>
                <a:cs typeface="+mn-lt"/>
              </a:rPr>
              <a:t>. Nu părăsește zona (</a:t>
            </a:r>
            <a:r>
              <a:rPr lang="ro-RO" sz="1800" i="1" err="1">
                <a:ea typeface="+mn-lt"/>
                <a:cs typeface="+mn-lt"/>
              </a:rPr>
              <a:t>area</a:t>
            </a:r>
            <a:r>
              <a:rPr lang="ro-RO" sz="1800" dirty="0">
                <a:ea typeface="+mn-lt"/>
                <a:cs typeface="+mn-lt"/>
              </a:rPr>
              <a:t>).</a:t>
            </a:r>
            <a:endParaRPr lang="ro-RO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2 (</a:t>
            </a:r>
            <a:r>
              <a:rPr lang="ro-RO" sz="1800" b="1" err="1">
                <a:ea typeface="+mn-lt"/>
                <a:cs typeface="+mn-lt"/>
              </a:rPr>
              <a:t>Network</a:t>
            </a:r>
            <a:r>
              <a:rPr lang="ro-RO" sz="1800" b="1" dirty="0">
                <a:ea typeface="+mn-lt"/>
                <a:cs typeface="+mn-lt"/>
              </a:rPr>
              <a:t> LSA)</a:t>
            </a:r>
            <a:r>
              <a:rPr lang="ro-RO" sz="1800" dirty="0">
                <a:ea typeface="+mn-lt"/>
                <a:cs typeface="+mn-lt"/>
              </a:rPr>
              <a:t> – trimis doar de </a:t>
            </a:r>
            <a:r>
              <a:rPr lang="ro-RO" sz="1800" err="1">
                <a:ea typeface="+mn-lt"/>
                <a:cs typeface="+mn-lt"/>
              </a:rPr>
              <a:t>Designated</a:t>
            </a:r>
            <a:r>
              <a:rPr lang="ro-RO" sz="1800" dirty="0">
                <a:ea typeface="+mn-lt"/>
                <a:cs typeface="+mn-lt"/>
              </a:rPr>
              <a:t> Router (DR); conține informații despre rețele. Nu părăsește zona.</a:t>
            </a:r>
            <a:endParaRPr lang="ro-RO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3 (</a:t>
            </a:r>
            <a:r>
              <a:rPr lang="ro-RO" sz="1800" b="1" err="1">
                <a:ea typeface="+mn-lt"/>
                <a:cs typeface="+mn-lt"/>
              </a:rPr>
              <a:t>Summary</a:t>
            </a:r>
            <a:r>
              <a:rPr lang="ro-RO" sz="1800" b="1" dirty="0">
                <a:ea typeface="+mn-lt"/>
                <a:cs typeface="+mn-lt"/>
              </a:rPr>
              <a:t> LSA)</a:t>
            </a:r>
            <a:r>
              <a:rPr lang="ro-RO" sz="1800" dirty="0">
                <a:ea typeface="+mn-lt"/>
                <a:cs typeface="+mn-lt"/>
              </a:rPr>
              <a:t> – trimis doar de ABR; conține informații despre rețelele din interiorul unei zone. Este trimis către </a:t>
            </a:r>
            <a:r>
              <a:rPr lang="ro-RO" sz="1800" err="1">
                <a:ea typeface="+mn-lt"/>
                <a:cs typeface="+mn-lt"/>
              </a:rPr>
              <a:t>backbone</a:t>
            </a:r>
            <a:r>
              <a:rPr lang="ro-RO" sz="1800" dirty="0">
                <a:ea typeface="+mn-lt"/>
                <a:cs typeface="+mn-lt"/>
              </a:rPr>
              <a:t> pentru a informa celelalte zone despre rețelele din zona respectivă.</a:t>
            </a:r>
            <a:endParaRPr lang="ro-RO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4 (ASBR-</a:t>
            </a:r>
            <a:r>
              <a:rPr lang="ro-RO" sz="1800" b="1" err="1">
                <a:ea typeface="+mn-lt"/>
                <a:cs typeface="+mn-lt"/>
              </a:rPr>
              <a:t>Summary</a:t>
            </a:r>
            <a:r>
              <a:rPr lang="ro-RO" sz="1800" b="1" dirty="0">
                <a:ea typeface="+mn-lt"/>
                <a:cs typeface="+mn-lt"/>
              </a:rPr>
              <a:t> LSA)</a:t>
            </a:r>
            <a:r>
              <a:rPr lang="ro-RO" sz="1800" dirty="0">
                <a:ea typeface="+mn-lt"/>
                <a:cs typeface="+mn-lt"/>
              </a:rPr>
              <a:t> – anunță adresa IP a ASBR-ului și locația acestuia.</a:t>
            </a:r>
            <a:endParaRPr lang="ro-RO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5 (</a:t>
            </a:r>
            <a:r>
              <a:rPr lang="ro-RO" sz="1800" b="1" err="1">
                <a:ea typeface="+mn-lt"/>
                <a:cs typeface="+mn-lt"/>
              </a:rPr>
              <a:t>External</a:t>
            </a:r>
            <a:r>
              <a:rPr lang="ro-RO" sz="1800" b="1" dirty="0">
                <a:ea typeface="+mn-lt"/>
                <a:cs typeface="+mn-lt"/>
              </a:rPr>
              <a:t> LSA)</a:t>
            </a:r>
            <a:r>
              <a:rPr lang="ro-RO" sz="1800" dirty="0">
                <a:ea typeface="+mn-lt"/>
                <a:cs typeface="+mn-lt"/>
              </a:rPr>
              <a:t> – anunță rețelele primite din afara OSPF prin ASBR.</a:t>
            </a:r>
            <a:endParaRPr lang="ro-RO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6 (Group </a:t>
            </a:r>
            <a:r>
              <a:rPr lang="ro-RO" sz="1800" b="1" err="1">
                <a:ea typeface="+mn-lt"/>
                <a:cs typeface="+mn-lt"/>
              </a:rPr>
              <a:t>Membership</a:t>
            </a:r>
            <a:r>
              <a:rPr lang="ro-RO" sz="1800" b="1" dirty="0">
                <a:ea typeface="+mn-lt"/>
                <a:cs typeface="+mn-lt"/>
              </a:rPr>
              <a:t> LSA)</a:t>
            </a:r>
            <a:r>
              <a:rPr lang="ro-RO" sz="1800" dirty="0">
                <a:ea typeface="+mn-lt"/>
                <a:cs typeface="+mn-lt"/>
              </a:rPr>
              <a:t> – extensie </a:t>
            </a:r>
            <a:r>
              <a:rPr lang="ro-RO" sz="1800" err="1">
                <a:ea typeface="+mn-lt"/>
                <a:cs typeface="+mn-lt"/>
              </a:rPr>
              <a:t>multicast</a:t>
            </a:r>
            <a:r>
              <a:rPr lang="ro-RO" sz="1800" dirty="0">
                <a:ea typeface="+mn-lt"/>
                <a:cs typeface="+mn-lt"/>
              </a:rPr>
              <a:t> pentru OSPF, nu este folosită în </a:t>
            </a:r>
            <a:r>
              <a:rPr lang="ro-RO" sz="1800" err="1">
                <a:ea typeface="+mn-lt"/>
                <a:cs typeface="+mn-lt"/>
              </a:rPr>
              <a:t>RouterOS</a:t>
            </a:r>
            <a:r>
              <a:rPr lang="ro-RO" sz="1800" dirty="0">
                <a:ea typeface="+mn-lt"/>
                <a:cs typeface="+mn-lt"/>
              </a:rPr>
              <a:t>.</a:t>
            </a:r>
            <a:endParaRPr lang="ro-RO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dirty="0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7</a:t>
            </a:r>
            <a:r>
              <a:rPr lang="ro-RO" sz="1800" dirty="0">
                <a:ea typeface="+mn-lt"/>
                <a:cs typeface="+mn-lt"/>
              </a:rPr>
              <a:t> – folosit în zonele NSSA. Este trimis din NSSA de către ASBR către ABR; ABR îl convertește în LSA </a:t>
            </a:r>
            <a:r>
              <a:rPr lang="ro-RO" sz="1800" dirty="0" err="1">
                <a:ea typeface="+mn-lt"/>
                <a:cs typeface="+mn-lt"/>
              </a:rPr>
              <a:t>type</a:t>
            </a:r>
            <a:r>
              <a:rPr lang="ro-RO" sz="1800" dirty="0">
                <a:ea typeface="+mn-lt"/>
                <a:cs typeface="+mn-lt"/>
              </a:rPr>
              <a:t> 5 și îl trimite în </a:t>
            </a:r>
            <a:r>
              <a:rPr lang="ro-RO" sz="1800" dirty="0" err="1">
                <a:ea typeface="+mn-lt"/>
                <a:cs typeface="+mn-lt"/>
              </a:rPr>
              <a:t>backbone</a:t>
            </a:r>
            <a:r>
              <a:rPr lang="ro-RO" sz="1800" dirty="0">
                <a:ea typeface="+mn-lt"/>
                <a:cs typeface="+mn-lt"/>
              </a:rPr>
              <a:t>.</a:t>
            </a:r>
            <a:endParaRPr lang="ro-RO" sz="1800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dirty="0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8 (Link-local LSA)</a:t>
            </a:r>
            <a:r>
              <a:rPr lang="ro-RO" sz="1800" dirty="0">
                <a:ea typeface="+mn-lt"/>
                <a:cs typeface="+mn-lt"/>
              </a:rPr>
              <a:t> – folosit în OSPFv3 pentru IPv6.</a:t>
            </a:r>
            <a:endParaRPr lang="ro-RO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dirty="0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9 – rezervat</a:t>
            </a:r>
            <a:endParaRPr lang="ro-RO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dirty="0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10 – rezervat</a:t>
            </a:r>
            <a:endParaRPr lang="ro-RO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800" b="1" dirty="0">
                <a:ea typeface="+mn-lt"/>
                <a:cs typeface="+mn-lt"/>
              </a:rPr>
              <a:t>LSA </a:t>
            </a:r>
            <a:r>
              <a:rPr lang="ro-RO" sz="1800" b="1" dirty="0" err="1">
                <a:ea typeface="+mn-lt"/>
                <a:cs typeface="+mn-lt"/>
              </a:rPr>
              <a:t>type</a:t>
            </a:r>
            <a:r>
              <a:rPr lang="ro-RO" sz="1800" b="1" dirty="0">
                <a:ea typeface="+mn-lt"/>
                <a:cs typeface="+mn-lt"/>
              </a:rPr>
              <a:t> 11 – rezervat</a:t>
            </a:r>
            <a:endParaRPr lang="ro-RO" sz="1800"/>
          </a:p>
          <a:p>
            <a:r>
              <a:rPr lang="ro-RO" sz="2000" dirty="0">
                <a:ea typeface="+mn-lt"/>
                <a:cs typeface="+mn-lt"/>
              </a:rPr>
              <a:t>Are loc un </a:t>
            </a:r>
            <a:r>
              <a:rPr lang="ro-RO" sz="2000" err="1">
                <a:ea typeface="+mn-lt"/>
                <a:cs typeface="+mn-lt"/>
              </a:rPr>
              <a:t>flooding</a:t>
            </a:r>
            <a:r>
              <a:rPr lang="ro-RO" sz="2000" dirty="0">
                <a:ea typeface="+mn-lt"/>
                <a:cs typeface="+mn-lt"/>
              </a:rPr>
              <a:t> (difuzare în cascadă) astfel încât toate </a:t>
            </a:r>
            <a:r>
              <a:rPr lang="ro-RO" sz="2000" err="1">
                <a:ea typeface="+mn-lt"/>
                <a:cs typeface="+mn-lt"/>
              </a:rPr>
              <a:t>routerele</a:t>
            </a:r>
            <a:r>
              <a:rPr lang="ro-RO" sz="2000" dirty="0">
                <a:ea typeface="+mn-lt"/>
                <a:cs typeface="+mn-lt"/>
              </a:rPr>
              <a:t> să dețină informații identice.</a:t>
            </a:r>
            <a:endParaRPr lang="ro-RO" sz="2000" dirty="0"/>
          </a:p>
          <a:p>
            <a:r>
              <a:rPr lang="ro-RO" sz="2000" b="1" dirty="0">
                <a:ea typeface="+mn-lt"/>
                <a:cs typeface="+mn-lt"/>
              </a:rPr>
              <a:t>LSA </a:t>
            </a:r>
            <a:r>
              <a:rPr lang="ro-RO" sz="2000" b="1" err="1">
                <a:ea typeface="+mn-lt"/>
                <a:cs typeface="+mn-lt"/>
              </a:rPr>
              <a:t>type</a:t>
            </a:r>
            <a:r>
              <a:rPr lang="ro-RO" sz="2000" b="1" dirty="0">
                <a:ea typeface="+mn-lt"/>
                <a:cs typeface="+mn-lt"/>
              </a:rPr>
              <a:t> 1, 2, 7</a:t>
            </a:r>
            <a:r>
              <a:rPr lang="ro-RO" sz="2000" dirty="0">
                <a:ea typeface="+mn-lt"/>
                <a:cs typeface="+mn-lt"/>
              </a:rPr>
              <a:t> – doar în interiorul zonei. </a:t>
            </a:r>
            <a:r>
              <a:rPr lang="ro-RO" sz="2000" b="1" dirty="0">
                <a:ea typeface="+mn-lt"/>
                <a:cs typeface="+mn-lt"/>
              </a:rPr>
              <a:t>LSA </a:t>
            </a:r>
            <a:r>
              <a:rPr lang="ro-RO" sz="2000" b="1" err="1">
                <a:ea typeface="+mn-lt"/>
                <a:cs typeface="+mn-lt"/>
              </a:rPr>
              <a:t>type</a:t>
            </a:r>
            <a:r>
              <a:rPr lang="ro-RO" sz="2000" b="1" dirty="0">
                <a:ea typeface="+mn-lt"/>
                <a:cs typeface="+mn-lt"/>
              </a:rPr>
              <a:t> 3, 4, 5</a:t>
            </a:r>
            <a:r>
              <a:rPr lang="ro-RO" sz="2000" dirty="0">
                <a:ea typeface="+mn-lt"/>
                <a:cs typeface="+mn-lt"/>
              </a:rPr>
              <a:t> – în </a:t>
            </a:r>
            <a:r>
              <a:rPr lang="ro-RO" sz="2000" err="1">
                <a:ea typeface="+mn-lt"/>
                <a:cs typeface="+mn-lt"/>
              </a:rPr>
              <a:t>backbone</a:t>
            </a:r>
            <a:r>
              <a:rPr lang="ro-RO" sz="2000" dirty="0">
                <a:ea typeface="+mn-lt"/>
                <a:cs typeface="+mn-lt"/>
              </a:rPr>
              <a:t> și în alte zone.</a:t>
            </a:r>
            <a:endParaRPr lang="ro-RO" sz="2000" dirty="0"/>
          </a:p>
          <a:p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1664726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6CCD18A-09D6-B833-1705-E16823677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4000" dirty="0"/>
              <a:t>Tipuri de mesaje LSA</a:t>
            </a:r>
            <a:endParaRPr lang="ro-RO" dirty="0"/>
          </a:p>
        </p:txBody>
      </p:sp>
      <p:pic>
        <p:nvPicPr>
          <p:cNvPr id="4" name="Substituent conținut 3" descr="O imagine care conține text, captură de ecran, număr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BBAB2CB5-9E01-CE06-06FB-9B4B8AD27E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4211" y="1825625"/>
            <a:ext cx="770357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48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46BD04E-8919-425B-D8F6-AD26B0C6D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Construirea arborelui SPT (</a:t>
            </a:r>
            <a:r>
              <a:rPr lang="ro-RO" dirty="0" err="1">
                <a:ea typeface="+mj-lt"/>
                <a:cs typeface="+mj-lt"/>
              </a:rPr>
              <a:t>Shortest</a:t>
            </a:r>
            <a:r>
              <a:rPr lang="ro-RO" dirty="0">
                <a:ea typeface="+mj-lt"/>
                <a:cs typeface="+mj-lt"/>
              </a:rPr>
              <a:t> </a:t>
            </a:r>
            <a:r>
              <a:rPr lang="ro-RO" dirty="0" err="1">
                <a:ea typeface="+mj-lt"/>
                <a:cs typeface="+mj-lt"/>
              </a:rPr>
              <a:t>Path</a:t>
            </a:r>
            <a:r>
              <a:rPr lang="ro-RO" dirty="0">
                <a:ea typeface="+mj-lt"/>
                <a:cs typeface="+mj-lt"/>
              </a:rPr>
              <a:t> </a:t>
            </a:r>
            <a:r>
              <a:rPr lang="ro-RO" dirty="0" err="1">
                <a:ea typeface="+mj-lt"/>
                <a:cs typeface="+mj-lt"/>
              </a:rPr>
              <a:t>Tree</a:t>
            </a:r>
            <a:r>
              <a:rPr lang="ro-RO" dirty="0">
                <a:ea typeface="+mj-lt"/>
                <a:cs typeface="+mj-lt"/>
              </a:rPr>
              <a:t>)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921B410-D090-1FA8-7CE0-A4A01518B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28" y="1825625"/>
            <a:ext cx="11597767" cy="4665103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ro-RO" dirty="0">
                <a:ea typeface="+mn-lt"/>
                <a:cs typeface="+mn-lt"/>
              </a:rPr>
              <a:t>Pe baza bazei de date LSA, fiecare router construiește propriul arbore al celor mai scurte căi folosind algoritmul lui </a:t>
            </a:r>
            <a:r>
              <a:rPr lang="ro-RO" dirty="0" err="1">
                <a:ea typeface="+mn-lt"/>
                <a:cs typeface="+mn-lt"/>
              </a:rPr>
              <a:t>Dijkstra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 err="1">
                <a:ea typeface="+mn-lt"/>
                <a:cs typeface="+mn-lt"/>
              </a:rPr>
              <a:t>Routerele</a:t>
            </a:r>
            <a:r>
              <a:rPr lang="ro-RO" dirty="0">
                <a:ea typeface="+mn-lt"/>
                <a:cs typeface="+mn-lt"/>
              </a:rPr>
              <a:t> construiesc independent unul de altul un arbore în vârful căruia se află chiar </a:t>
            </a:r>
            <a:r>
              <a:rPr lang="ro-RO" dirty="0" err="1">
                <a:ea typeface="+mn-lt"/>
                <a:cs typeface="+mn-lt"/>
              </a:rPr>
              <a:t>routerul</a:t>
            </a:r>
            <a:r>
              <a:rPr lang="ro-RO" dirty="0">
                <a:ea typeface="+mn-lt"/>
                <a:cs typeface="+mn-lt"/>
              </a:rPr>
              <a:t> respectiv.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Apoi inserează în tabela de rutare cele mai optime rute.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Pentru calcularea rutei celei mai scurte către o rețea se folosește ca metrică </a:t>
            </a:r>
            <a:r>
              <a:rPr lang="ro-RO" b="1" dirty="0">
                <a:ea typeface="+mn-lt"/>
                <a:cs typeface="+mn-lt"/>
              </a:rPr>
              <a:t>costul</a:t>
            </a:r>
            <a:r>
              <a:rPr lang="ro-RO" dirty="0">
                <a:ea typeface="+mn-lt"/>
                <a:cs typeface="+mn-lt"/>
              </a:rPr>
              <a:t>, obținut prin însumarea costurilor fiecărui segment de rețea de la router până la rețeaua de destinație.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Ruta prioritară este cea cu </a:t>
            </a:r>
            <a:r>
              <a:rPr lang="ro-RO" b="1" dirty="0">
                <a:ea typeface="+mn-lt"/>
                <a:cs typeface="+mn-lt"/>
              </a:rPr>
              <a:t>costul total cel mai mic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Dacă există două sau mai multe rute cu același cost, toate sunt introduse în tabela de rutare – </a:t>
            </a:r>
            <a:r>
              <a:rPr lang="ro-RO" b="1" dirty="0" err="1">
                <a:ea typeface="+mn-lt"/>
                <a:cs typeface="+mn-lt"/>
              </a:rPr>
              <a:t>Multipath</a:t>
            </a:r>
            <a:r>
              <a:rPr lang="ro-RO" b="1" dirty="0">
                <a:ea typeface="+mn-lt"/>
                <a:cs typeface="+mn-lt"/>
              </a:rPr>
              <a:t> ECMP</a:t>
            </a:r>
            <a:r>
              <a:rPr lang="ro-RO" dirty="0">
                <a:ea typeface="+mn-lt"/>
                <a:cs typeface="+mn-lt"/>
              </a:rPr>
              <a:t> (</a:t>
            </a:r>
            <a:r>
              <a:rPr lang="ro-RO" dirty="0" err="1">
                <a:ea typeface="+mn-lt"/>
                <a:cs typeface="+mn-lt"/>
              </a:rPr>
              <a:t>Equal</a:t>
            </a:r>
            <a:r>
              <a:rPr lang="ro-RO" dirty="0">
                <a:ea typeface="+mn-lt"/>
                <a:cs typeface="+mn-lt"/>
              </a:rPr>
              <a:t>-Cost </a:t>
            </a:r>
            <a:r>
              <a:rPr lang="ro-RO" dirty="0" err="1">
                <a:ea typeface="+mn-lt"/>
                <a:cs typeface="+mn-lt"/>
              </a:rPr>
              <a:t>MultiPath</a:t>
            </a:r>
            <a:r>
              <a:rPr lang="ro-RO" dirty="0">
                <a:ea typeface="+mn-lt"/>
                <a:cs typeface="+mn-lt"/>
              </a:rPr>
              <a:t>).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În </a:t>
            </a:r>
            <a:r>
              <a:rPr lang="ro-RO" dirty="0" err="1">
                <a:ea typeface="+mn-lt"/>
                <a:cs typeface="+mn-lt"/>
              </a:rPr>
              <a:t>RouterOS</a:t>
            </a:r>
            <a:r>
              <a:rPr lang="ro-RO" dirty="0">
                <a:ea typeface="+mn-lt"/>
                <a:cs typeface="+mn-lt"/>
              </a:rPr>
              <a:t> costul implicit este </a:t>
            </a:r>
            <a:r>
              <a:rPr lang="ro-RO" b="1" dirty="0">
                <a:ea typeface="+mn-lt"/>
                <a:cs typeface="+mn-lt"/>
              </a:rPr>
              <a:t>10</a:t>
            </a:r>
            <a:r>
              <a:rPr lang="ro-RO" dirty="0">
                <a:ea typeface="+mn-lt"/>
                <a:cs typeface="+mn-lt"/>
              </a:rPr>
              <a:t>. Poate fi modificat.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La </a:t>
            </a:r>
            <a:r>
              <a:rPr lang="ro-RO" dirty="0" err="1">
                <a:ea typeface="+mn-lt"/>
                <a:cs typeface="+mn-lt"/>
              </a:rPr>
              <a:t>Cisco</a:t>
            </a:r>
            <a:r>
              <a:rPr lang="ro-RO" dirty="0">
                <a:ea typeface="+mn-lt"/>
                <a:cs typeface="+mn-lt"/>
              </a:rPr>
              <a:t> costul este calculat ca </a:t>
            </a:r>
            <a:r>
              <a:rPr lang="ro-RO" b="1" dirty="0">
                <a:ea typeface="+mn-lt"/>
                <a:cs typeface="+mn-lt"/>
              </a:rPr>
              <a:t>100.000.000 / viteza (în </a:t>
            </a:r>
            <a:r>
              <a:rPr lang="ro-RO" b="1" dirty="0" err="1">
                <a:ea typeface="+mn-lt"/>
                <a:cs typeface="+mn-lt"/>
              </a:rPr>
              <a:t>bps</a:t>
            </a:r>
            <a:r>
              <a:rPr lang="ro-RO" b="1" dirty="0">
                <a:ea typeface="+mn-lt"/>
                <a:cs typeface="+mn-lt"/>
              </a:rPr>
              <a:t>)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Costul este setat în direcția de ieșire a interfeței </a:t>
            </a:r>
            <a:r>
              <a:rPr lang="ro-RO" dirty="0" err="1">
                <a:ea typeface="+mn-lt"/>
                <a:cs typeface="+mn-lt"/>
              </a:rPr>
              <a:t>routerului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0180010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BF6F523-FB2F-BA41-5067-EA2918C2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Calcularea căilor</a:t>
            </a:r>
            <a:endParaRPr lang="ro-RO" dirty="0"/>
          </a:p>
        </p:txBody>
      </p:sp>
      <p:pic>
        <p:nvPicPr>
          <p:cNvPr id="4" name="Substituent conținut 3" descr="O imagine care conține captură de ecran, text, diagramă, proiectare&#10;&#10;Conținutul generat de inteligența artificială poate fi incorect.">
            <a:extLst>
              <a:ext uri="{FF2B5EF4-FFF2-40B4-BE49-F238E27FC236}">
                <a16:creationId xmlns:a16="http://schemas.microsoft.com/office/drawing/2014/main" id="{E09FDB28-BC1D-CB2D-F00A-EADF725767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9920" y="1825625"/>
            <a:ext cx="41321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54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 descr="O imagine care conține text, diagramă, captură de ecran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A105EF0F-8EFC-5B62-10E8-BCC94CA29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9294" y="558068"/>
            <a:ext cx="9988661" cy="601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76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66F0AD3-1BA6-1518-C054-653B9A45B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Configurare Cost</a:t>
            </a:r>
          </a:p>
        </p:txBody>
      </p:sp>
      <p:pic>
        <p:nvPicPr>
          <p:cNvPr id="4" name="Substituent conținut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811223B8-8EF6-80C8-8823-CE84F9B7E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4336" y="1825625"/>
            <a:ext cx="354332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5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626C0CB-1CE8-3DF9-7CBE-F86A83694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4167167"/>
            <a:ext cx="4229100" cy="2255461"/>
          </a:xfrm>
        </p:spPr>
        <p:txBody>
          <a:bodyPr anchor="t">
            <a:normAutofit/>
          </a:bodyPr>
          <a:lstStyle/>
          <a:p>
            <a:r>
              <a:rPr lang="ro-RO" sz="3200">
                <a:ea typeface="+mj-lt"/>
                <a:cs typeface="+mj-lt"/>
              </a:rPr>
              <a:t>Rutare dinamică</a:t>
            </a:r>
            <a:endParaRPr lang="ro-RO" sz="3200"/>
          </a:p>
        </p:txBody>
      </p:sp>
      <p:pic>
        <p:nvPicPr>
          <p:cNvPr id="4" name="Imagine 3" descr="O imagine care conține diagramă, text, captură de ecran&#10;&#10;Conținutul generat de inteligența artificială poate fi incorect.">
            <a:extLst>
              <a:ext uri="{FF2B5EF4-FFF2-40B4-BE49-F238E27FC236}">
                <a16:creationId xmlns:a16="http://schemas.microsoft.com/office/drawing/2014/main" id="{3E5F1DF0-04E3-ABFA-8900-20A40B178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730" y="175165"/>
            <a:ext cx="10459156" cy="237945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7952C56-EE0E-C94A-9A44-E17DD73E8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6300" y="3943277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ED78CAA-73A1-685E-A694-680059021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460" y="2865751"/>
            <a:ext cx="7424819" cy="38133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ro-RO" sz="1600" dirty="0">
                <a:ea typeface="+mn-lt"/>
                <a:cs typeface="+mn-lt"/>
              </a:rPr>
              <a:t>Rutarea dinamică – construirea tabelului de rutare se realizează automat, pe baza „negocierilor” dintre </a:t>
            </a:r>
            <a:r>
              <a:rPr lang="ro-RO" sz="1600" err="1">
                <a:ea typeface="+mn-lt"/>
                <a:cs typeface="+mn-lt"/>
              </a:rPr>
              <a:t>routere</a:t>
            </a:r>
            <a:r>
              <a:rPr lang="ro-RO" sz="1600" dirty="0">
                <a:ea typeface="+mn-lt"/>
                <a:cs typeface="+mn-lt"/>
              </a:rPr>
              <a:t>. Reconstrucția rețelei are loc mult mai rapid și automat, fără intervenția administratorului.</a:t>
            </a:r>
            <a:endParaRPr lang="ro-RO" sz="1600"/>
          </a:p>
          <a:p>
            <a:pPr algn="just"/>
            <a:r>
              <a:rPr lang="ro-RO" sz="1600" dirty="0">
                <a:ea typeface="+mn-lt"/>
                <a:cs typeface="+mn-lt"/>
              </a:rPr>
              <a:t>Rutarea dinamică este mai convenabilă în rețele mari.</a:t>
            </a:r>
            <a:endParaRPr lang="ro-RO" sz="1600"/>
          </a:p>
          <a:p>
            <a:pPr algn="just"/>
            <a:r>
              <a:rPr lang="ro-RO" sz="1600" dirty="0">
                <a:ea typeface="+mn-lt"/>
                <a:cs typeface="+mn-lt"/>
              </a:rPr>
              <a:t>Avantaje: </a:t>
            </a:r>
            <a:r>
              <a:rPr lang="ro-RO" sz="1600" err="1">
                <a:ea typeface="+mn-lt"/>
                <a:cs typeface="+mn-lt"/>
              </a:rPr>
              <a:t>scalabilitate</a:t>
            </a:r>
            <a:r>
              <a:rPr lang="ro-RO" sz="1600" dirty="0">
                <a:ea typeface="+mn-lt"/>
                <a:cs typeface="+mn-lt"/>
              </a:rPr>
              <a:t>, viteză de reacție.</a:t>
            </a:r>
            <a:endParaRPr lang="ro-RO" sz="1600"/>
          </a:p>
          <a:p>
            <a:pPr algn="just"/>
            <a:r>
              <a:rPr lang="ro-RO" sz="1600" dirty="0">
                <a:ea typeface="+mn-lt"/>
                <a:cs typeface="+mn-lt"/>
              </a:rPr>
              <a:t>Dezavantaje: complexitate în înțelegerea principiilor de funcționare, dificultate în întreținere și depanare, încărcare pe CPU/RAM-ul </a:t>
            </a:r>
            <a:r>
              <a:rPr lang="ro-RO" sz="1600" err="1">
                <a:ea typeface="+mn-lt"/>
                <a:cs typeface="+mn-lt"/>
              </a:rPr>
              <a:t>routerelor</a:t>
            </a:r>
            <a:r>
              <a:rPr lang="ro-RO" sz="1600" dirty="0">
                <a:ea typeface="+mn-lt"/>
                <a:cs typeface="+mn-lt"/>
              </a:rPr>
              <a:t>.</a:t>
            </a:r>
            <a:endParaRPr lang="ro-RO" sz="1600"/>
          </a:p>
          <a:p>
            <a:pPr algn="just"/>
            <a:r>
              <a:rPr lang="ro-RO" sz="1600" dirty="0">
                <a:ea typeface="+mn-lt"/>
                <a:cs typeface="+mn-lt"/>
              </a:rPr>
              <a:t>Tipuri de rutare dinamică: Vector (RIP, EIGRP), Link-state (OSPF, IS-IS), </a:t>
            </a:r>
            <a:r>
              <a:rPr lang="ro-RO" sz="1600" err="1">
                <a:ea typeface="+mn-lt"/>
                <a:cs typeface="+mn-lt"/>
              </a:rPr>
              <a:t>Path</a:t>
            </a:r>
            <a:r>
              <a:rPr lang="ro-RO" sz="1600" dirty="0">
                <a:ea typeface="+mn-lt"/>
                <a:cs typeface="+mn-lt"/>
              </a:rPr>
              <a:t> vector (BGP).</a:t>
            </a:r>
            <a:endParaRPr lang="ro-RO" sz="1600" dirty="0"/>
          </a:p>
          <a:p>
            <a:endParaRPr lang="ro-RO" sz="1300"/>
          </a:p>
        </p:txBody>
      </p:sp>
    </p:spTree>
    <p:extLst>
      <p:ext uri="{BB962C8B-B14F-4D97-AF65-F5344CB8AC3E}">
        <p14:creationId xmlns:p14="http://schemas.microsoft.com/office/powerpoint/2010/main" val="101917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0301A7C-2D58-2B10-FE8A-89967AC2D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Calcularea rutelor</a:t>
            </a:r>
            <a:endParaRPr lang="ro-RO" dirty="0"/>
          </a:p>
        </p:txBody>
      </p:sp>
      <p:pic>
        <p:nvPicPr>
          <p:cNvPr id="4" name="Substituent conținut 3" descr="O imagine care conține text, captură de ecran, număr, afișaj&#10;&#10;Conținutul generat de inteligența artificială poate fi incorect.">
            <a:extLst>
              <a:ext uri="{FF2B5EF4-FFF2-40B4-BE49-F238E27FC236}">
                <a16:creationId xmlns:a16="http://schemas.microsoft.com/office/drawing/2014/main" id="{57CCFBA2-D9C1-B1F7-7E03-95285A05BC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9257" y="1825625"/>
            <a:ext cx="93534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68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F25B112-FDA3-9506-DB46-29E40A27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Tipuri de rute OSPF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BBECBC0-05CB-073E-1C9F-2052C5872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ro-RO" b="1" dirty="0">
                <a:ea typeface="+mn-lt"/>
                <a:cs typeface="+mn-lt"/>
              </a:rPr>
              <a:t>Intra-</a:t>
            </a:r>
            <a:r>
              <a:rPr lang="ro-RO" b="1" dirty="0" err="1">
                <a:ea typeface="+mn-lt"/>
                <a:cs typeface="+mn-lt"/>
              </a:rPr>
              <a:t>area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routes</a:t>
            </a:r>
            <a:r>
              <a:rPr lang="ro-RO" dirty="0">
                <a:ea typeface="+mn-lt"/>
                <a:cs typeface="+mn-lt"/>
              </a:rPr>
              <a:t> – rute din interiorul aceleiași zone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Inter-</a:t>
            </a:r>
            <a:r>
              <a:rPr lang="ro-RO" b="1" dirty="0" err="1">
                <a:ea typeface="+mn-lt"/>
                <a:cs typeface="+mn-lt"/>
              </a:rPr>
              <a:t>area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routes</a:t>
            </a:r>
            <a:r>
              <a:rPr lang="ro-RO" dirty="0">
                <a:ea typeface="+mn-lt"/>
                <a:cs typeface="+mn-lt"/>
              </a:rPr>
              <a:t> – rute din alte zone</a:t>
            </a:r>
            <a:endParaRPr lang="ro-RO" dirty="0"/>
          </a:p>
          <a:p>
            <a:r>
              <a:rPr lang="ro-RO" b="1" dirty="0" err="1">
                <a:ea typeface="+mn-lt"/>
                <a:cs typeface="+mn-lt"/>
              </a:rPr>
              <a:t>External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routes</a:t>
            </a:r>
            <a:r>
              <a:rPr lang="ro-RO" dirty="0">
                <a:ea typeface="+mn-lt"/>
                <a:cs typeface="+mn-lt"/>
              </a:rPr>
              <a:t> – rute provenite din alte protocoale de rutare (static, </a:t>
            </a:r>
            <a:r>
              <a:rPr lang="ro-RO" dirty="0" err="1">
                <a:ea typeface="+mn-lt"/>
                <a:cs typeface="+mn-lt"/>
              </a:rPr>
              <a:t>connected</a:t>
            </a:r>
            <a:r>
              <a:rPr lang="ro-RO" dirty="0">
                <a:ea typeface="+mn-lt"/>
                <a:cs typeface="+mn-lt"/>
              </a:rPr>
              <a:t>, BGP, RIP, alt OSPF):</a:t>
            </a:r>
            <a:endParaRPr lang="ro-RO" dirty="0"/>
          </a:p>
          <a:p>
            <a:pPr lvl="1"/>
            <a:r>
              <a:rPr lang="ro-RO" b="1" dirty="0" err="1">
                <a:ea typeface="+mn-lt"/>
                <a:cs typeface="+mn-lt"/>
              </a:rPr>
              <a:t>Type</a:t>
            </a:r>
            <a:r>
              <a:rPr lang="ro-RO" b="1" dirty="0">
                <a:ea typeface="+mn-lt"/>
                <a:cs typeface="+mn-lt"/>
              </a:rPr>
              <a:t> 1</a:t>
            </a:r>
            <a:r>
              <a:rPr lang="ro-RO" dirty="0">
                <a:ea typeface="+mn-lt"/>
                <a:cs typeface="+mn-lt"/>
              </a:rPr>
              <a:t> – costul total = cost intern + cost extern</a:t>
            </a:r>
            <a:endParaRPr lang="ro-RO" dirty="0"/>
          </a:p>
          <a:p>
            <a:pPr lvl="1"/>
            <a:r>
              <a:rPr lang="ro-RO" b="1" dirty="0" err="1">
                <a:ea typeface="+mn-lt"/>
                <a:cs typeface="+mn-lt"/>
              </a:rPr>
              <a:t>Type</a:t>
            </a:r>
            <a:r>
              <a:rPr lang="ro-RO" b="1" dirty="0">
                <a:ea typeface="+mn-lt"/>
                <a:cs typeface="+mn-lt"/>
              </a:rPr>
              <a:t> 2</a:t>
            </a:r>
            <a:r>
              <a:rPr lang="ro-RO" dirty="0">
                <a:ea typeface="+mn-lt"/>
                <a:cs typeface="+mn-lt"/>
              </a:rPr>
              <a:t> – se ia în considerare doar costul extern; costul intern nu contează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Introducerea rutelor externe în OSPF din alte protocoale se face folosind </a:t>
            </a:r>
            <a:r>
              <a:rPr lang="ro-RO" b="1" dirty="0" err="1">
                <a:ea typeface="+mn-lt"/>
                <a:cs typeface="+mn-lt"/>
              </a:rPr>
              <a:t>redistribute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Fiecare protocol este redistribuit cu propria metrică (cost), la care se adaugă (</a:t>
            </a:r>
            <a:r>
              <a:rPr lang="ro-RO" dirty="0" err="1">
                <a:ea typeface="+mn-lt"/>
                <a:cs typeface="+mn-lt"/>
              </a:rPr>
              <a:t>type</a:t>
            </a:r>
            <a:r>
              <a:rPr lang="ro-RO" dirty="0">
                <a:ea typeface="+mn-lt"/>
                <a:cs typeface="+mn-lt"/>
              </a:rPr>
              <a:t> 1) sau nu se adaugă (</a:t>
            </a:r>
            <a:r>
              <a:rPr lang="ro-RO" dirty="0" err="1">
                <a:ea typeface="+mn-lt"/>
                <a:cs typeface="+mn-lt"/>
              </a:rPr>
              <a:t>type</a:t>
            </a:r>
            <a:r>
              <a:rPr lang="ro-RO" dirty="0">
                <a:ea typeface="+mn-lt"/>
                <a:cs typeface="+mn-lt"/>
              </a:rPr>
              <a:t> 2) metrica internă.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Pentru a activa redistribuirea rutelor externe, alegi protocolul și modul de redistribuire:</a:t>
            </a:r>
            <a:endParaRPr lang="ro-RO" dirty="0"/>
          </a:p>
          <a:p>
            <a:pPr lvl="1"/>
            <a:r>
              <a:rPr lang="ro-RO" b="1" dirty="0">
                <a:ea typeface="+mn-lt"/>
                <a:cs typeface="+mn-lt"/>
              </a:rPr>
              <a:t>No</a:t>
            </a:r>
            <a:endParaRPr lang="ro-RO" dirty="0"/>
          </a:p>
          <a:p>
            <a:pPr lvl="1"/>
            <a:r>
              <a:rPr lang="ro-RO" b="1" dirty="0">
                <a:ea typeface="+mn-lt"/>
                <a:cs typeface="+mn-lt"/>
              </a:rPr>
              <a:t>As-type-1</a:t>
            </a:r>
            <a:endParaRPr lang="ro-RO" dirty="0"/>
          </a:p>
          <a:p>
            <a:pPr lvl="1"/>
            <a:r>
              <a:rPr lang="ro-RO" b="1" dirty="0">
                <a:ea typeface="+mn-lt"/>
                <a:cs typeface="+mn-lt"/>
              </a:rPr>
              <a:t>As-type-2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Ruta de „</a:t>
            </a:r>
            <a:r>
              <a:rPr lang="ro-RO" dirty="0" err="1">
                <a:ea typeface="+mn-lt"/>
                <a:cs typeface="+mn-lt"/>
              </a:rPr>
              <a:t>default</a:t>
            </a:r>
            <a:r>
              <a:rPr lang="ro-RO" dirty="0">
                <a:ea typeface="+mn-lt"/>
                <a:cs typeface="+mn-lt"/>
              </a:rPr>
              <a:t> gateway” este introdusă de obicei pe un ASBR folosind </a:t>
            </a:r>
            <a:r>
              <a:rPr lang="ro-RO" b="1" dirty="0" err="1">
                <a:ea typeface="+mn-lt"/>
                <a:cs typeface="+mn-lt"/>
              </a:rPr>
              <a:t>redistribute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default</a:t>
            </a:r>
            <a:r>
              <a:rPr lang="ro-RO" dirty="0">
                <a:ea typeface="+mn-lt"/>
                <a:cs typeface="+mn-lt"/>
              </a:rPr>
              <a:t>, cu opțiunile:</a:t>
            </a:r>
            <a:endParaRPr lang="ro-RO" dirty="0"/>
          </a:p>
          <a:p>
            <a:pPr lvl="1"/>
            <a:r>
              <a:rPr lang="ro-RO" b="1" dirty="0" err="1">
                <a:ea typeface="+mn-lt"/>
                <a:cs typeface="+mn-lt"/>
              </a:rPr>
              <a:t>Never</a:t>
            </a:r>
            <a:endParaRPr lang="ro-RO" dirty="0" err="1"/>
          </a:p>
          <a:p>
            <a:pPr lvl="1"/>
            <a:r>
              <a:rPr lang="ro-RO" b="1" dirty="0" err="1">
                <a:ea typeface="+mn-lt"/>
                <a:cs typeface="+mn-lt"/>
              </a:rPr>
              <a:t>If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installed</a:t>
            </a:r>
            <a:r>
              <a:rPr lang="ro-RO" b="1" dirty="0">
                <a:ea typeface="+mn-lt"/>
                <a:cs typeface="+mn-lt"/>
              </a:rPr>
              <a:t> (as </a:t>
            </a:r>
            <a:r>
              <a:rPr lang="ro-RO" b="1" dirty="0" err="1">
                <a:ea typeface="+mn-lt"/>
                <a:cs typeface="+mn-lt"/>
              </a:rPr>
              <a:t>type</a:t>
            </a:r>
            <a:r>
              <a:rPr lang="ro-RO" b="1" dirty="0">
                <a:ea typeface="+mn-lt"/>
                <a:cs typeface="+mn-lt"/>
              </a:rPr>
              <a:t> 1)</a:t>
            </a:r>
            <a:endParaRPr lang="ro-RO" dirty="0"/>
          </a:p>
          <a:p>
            <a:pPr lvl="1"/>
            <a:r>
              <a:rPr lang="ro-RO" b="1" dirty="0" err="1">
                <a:ea typeface="+mn-lt"/>
                <a:cs typeface="+mn-lt"/>
              </a:rPr>
              <a:t>If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installed</a:t>
            </a:r>
            <a:r>
              <a:rPr lang="ro-RO" b="1" dirty="0">
                <a:ea typeface="+mn-lt"/>
                <a:cs typeface="+mn-lt"/>
              </a:rPr>
              <a:t> (as </a:t>
            </a:r>
            <a:r>
              <a:rPr lang="ro-RO" b="1" dirty="0" err="1">
                <a:ea typeface="+mn-lt"/>
                <a:cs typeface="+mn-lt"/>
              </a:rPr>
              <a:t>type</a:t>
            </a:r>
            <a:r>
              <a:rPr lang="ro-RO" b="1" dirty="0">
                <a:ea typeface="+mn-lt"/>
                <a:cs typeface="+mn-lt"/>
              </a:rPr>
              <a:t> 2)</a:t>
            </a:r>
            <a:endParaRPr lang="ro-RO" dirty="0"/>
          </a:p>
          <a:p>
            <a:pPr lvl="1"/>
            <a:r>
              <a:rPr lang="ro-RO" b="1" dirty="0" err="1">
                <a:ea typeface="+mn-lt"/>
                <a:cs typeface="+mn-lt"/>
              </a:rPr>
              <a:t>Always</a:t>
            </a:r>
            <a:r>
              <a:rPr lang="ro-RO" b="1" dirty="0">
                <a:ea typeface="+mn-lt"/>
                <a:cs typeface="+mn-lt"/>
              </a:rPr>
              <a:t> (as </a:t>
            </a:r>
            <a:r>
              <a:rPr lang="ro-RO" b="1" dirty="0" err="1">
                <a:ea typeface="+mn-lt"/>
                <a:cs typeface="+mn-lt"/>
              </a:rPr>
              <a:t>type</a:t>
            </a:r>
            <a:r>
              <a:rPr lang="ro-RO" b="1" dirty="0">
                <a:ea typeface="+mn-lt"/>
                <a:cs typeface="+mn-lt"/>
              </a:rPr>
              <a:t> 1)</a:t>
            </a:r>
            <a:endParaRPr lang="ro-RO" dirty="0"/>
          </a:p>
          <a:p>
            <a:pPr lvl="1"/>
            <a:r>
              <a:rPr lang="ro-RO" b="1" dirty="0" err="1">
                <a:ea typeface="+mn-lt"/>
                <a:cs typeface="+mn-lt"/>
              </a:rPr>
              <a:t>Always</a:t>
            </a:r>
            <a:r>
              <a:rPr lang="ro-RO" b="1" dirty="0">
                <a:ea typeface="+mn-lt"/>
                <a:cs typeface="+mn-lt"/>
              </a:rPr>
              <a:t> (as </a:t>
            </a:r>
            <a:r>
              <a:rPr lang="ro-RO" b="1" dirty="0" err="1">
                <a:ea typeface="+mn-lt"/>
                <a:cs typeface="+mn-lt"/>
              </a:rPr>
              <a:t>type</a:t>
            </a:r>
            <a:r>
              <a:rPr lang="ro-RO" b="1" dirty="0">
                <a:ea typeface="+mn-lt"/>
                <a:cs typeface="+mn-lt"/>
              </a:rPr>
              <a:t> 2)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704603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BEF48B43-E18D-110C-449C-97C0836C9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Tipuri de rute OSPF</a:t>
            </a:r>
          </a:p>
        </p:txBody>
      </p:sp>
      <p:pic>
        <p:nvPicPr>
          <p:cNvPr id="4" name="Substituent conținut 3" descr="O imagine care conține diagramă, captură de ecran, cerc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81E0A878-09F9-2AC8-2A77-57A861112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046215"/>
            <a:ext cx="7188199" cy="476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10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24946B04-35CB-6464-94A0-0B49BDB7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Tipuri de rute OSPF</a:t>
            </a:r>
          </a:p>
        </p:txBody>
      </p:sp>
      <p:pic>
        <p:nvPicPr>
          <p:cNvPr id="4" name="Substituent conținut 3" descr="O imagine care conține diagramă, captură de ecran, linie, proiectare&#10;&#10;Conținutul generat de inteligența artificială poate fi incorect.">
            <a:extLst>
              <a:ext uri="{FF2B5EF4-FFF2-40B4-BE49-F238E27FC236}">
                <a16:creationId xmlns:a16="http://schemas.microsoft.com/office/drawing/2014/main" id="{59A3188C-0615-CC9C-BB31-69B1155F81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834218"/>
            <a:ext cx="6780700" cy="518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99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3F6914D-E6E9-E21C-2B66-365D718E0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Tipuri de rute OSPF</a:t>
            </a:r>
          </a:p>
        </p:txBody>
      </p:sp>
      <p:pic>
        <p:nvPicPr>
          <p:cNvPr id="4" name="Substituent conținut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3490AE3F-9280-7FCC-1A5D-6AA73B5AC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8085" y="1825625"/>
            <a:ext cx="803583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199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 descr="O imagine care conține text, diagramă, Font, captură de ecran&#10;&#10;Conținutul generat de inteligența artificială poate fi incorect.">
            <a:extLst>
              <a:ext uri="{FF2B5EF4-FFF2-40B4-BE49-F238E27FC236}">
                <a16:creationId xmlns:a16="http://schemas.microsoft.com/office/drawing/2014/main" id="{7B7D4C6D-0815-F500-B5DB-7270C1033B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756" y="668"/>
            <a:ext cx="10716319" cy="685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641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 descr="O imagine care conține text, hartă, diagramă, Font&#10;&#10;Conținutul generat de inteligența artificială poate fi incorect.">
            <a:extLst>
              <a:ext uri="{FF2B5EF4-FFF2-40B4-BE49-F238E27FC236}">
                <a16:creationId xmlns:a16="http://schemas.microsoft.com/office/drawing/2014/main" id="{AF17A6DD-4F3D-DFCD-3941-6214BF13C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302" y="1222"/>
            <a:ext cx="10917396" cy="685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33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F38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845712E3-B8D4-C7C7-2484-CB7DBE7FD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Tipuri de zone OSPF: standard, stub, nssa, totally stub</a:t>
            </a:r>
          </a:p>
        </p:txBody>
      </p:sp>
      <p:pic>
        <p:nvPicPr>
          <p:cNvPr id="4" name="Substituent conținut 3" descr="O imagine care conține text, captură de ecran, Font, cerc&#10;&#10;Conținutul generat de inteligența artificială poate fi incorect.">
            <a:extLst>
              <a:ext uri="{FF2B5EF4-FFF2-40B4-BE49-F238E27FC236}">
                <a16:creationId xmlns:a16="http://schemas.microsoft.com/office/drawing/2014/main" id="{9E5C93A0-DEFB-46E7-7D7A-1782B34B4C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8403" y="961812"/>
            <a:ext cx="6848593" cy="49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40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6EC68890-CD19-5788-ABF9-33D4E332C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ro-RO" dirty="0">
                <a:ea typeface="+mj-lt"/>
                <a:cs typeface="+mj-lt"/>
              </a:rPr>
              <a:t>Standard </a:t>
            </a:r>
            <a:r>
              <a:rPr lang="ro-RO" dirty="0" err="1">
                <a:ea typeface="+mj-lt"/>
                <a:cs typeface="+mj-lt"/>
              </a:rPr>
              <a:t>area</a:t>
            </a:r>
            <a:endParaRPr lang="ro-RO" dirty="0" err="1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ine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1DCB5CFD-DF87-6F3C-4529-32FED944D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84" y="511293"/>
            <a:ext cx="4674177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ADB9B06-9BE4-1C24-4706-FA621D93C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sz="1500" b="1">
                <a:ea typeface="+mn-lt"/>
                <a:cs typeface="+mn-lt"/>
              </a:rPr>
              <a:t>Sunt vizibile toate tipurile de rute:</a:t>
            </a:r>
            <a:endParaRPr lang="ro-RO" sz="1500"/>
          </a:p>
          <a:p>
            <a:pPr lvl="1"/>
            <a:r>
              <a:rPr lang="ro-RO" sz="1500" b="1">
                <a:ea typeface="+mn-lt"/>
                <a:cs typeface="+mn-lt"/>
              </a:rPr>
              <a:t>Intra-</a:t>
            </a:r>
            <a:r>
              <a:rPr lang="ro-RO" sz="1500" b="1" err="1">
                <a:ea typeface="+mn-lt"/>
                <a:cs typeface="+mn-lt"/>
              </a:rPr>
              <a:t>area</a:t>
            </a:r>
            <a:r>
              <a:rPr lang="ro-RO" sz="1500" b="1">
                <a:ea typeface="+mn-lt"/>
                <a:cs typeface="+mn-lt"/>
              </a:rPr>
              <a:t> </a:t>
            </a:r>
            <a:r>
              <a:rPr lang="ro-RO" sz="1500" b="1" err="1">
                <a:ea typeface="+mn-lt"/>
                <a:cs typeface="+mn-lt"/>
              </a:rPr>
              <a:t>routes</a:t>
            </a:r>
            <a:r>
              <a:rPr lang="ro-RO" sz="1500">
                <a:ea typeface="+mn-lt"/>
                <a:cs typeface="+mn-lt"/>
              </a:rPr>
              <a:t> – rute din interiorul aceleiași zone</a:t>
            </a:r>
            <a:endParaRPr lang="ro-RO" sz="1500"/>
          </a:p>
          <a:p>
            <a:pPr lvl="1"/>
            <a:r>
              <a:rPr lang="ro-RO" sz="1500" b="1">
                <a:ea typeface="+mn-lt"/>
                <a:cs typeface="+mn-lt"/>
              </a:rPr>
              <a:t>Inter-</a:t>
            </a:r>
            <a:r>
              <a:rPr lang="ro-RO" sz="1500" b="1" err="1">
                <a:ea typeface="+mn-lt"/>
                <a:cs typeface="+mn-lt"/>
              </a:rPr>
              <a:t>area</a:t>
            </a:r>
            <a:r>
              <a:rPr lang="ro-RO" sz="1500" b="1">
                <a:ea typeface="+mn-lt"/>
                <a:cs typeface="+mn-lt"/>
              </a:rPr>
              <a:t> </a:t>
            </a:r>
            <a:r>
              <a:rPr lang="ro-RO" sz="1500" b="1" err="1">
                <a:ea typeface="+mn-lt"/>
                <a:cs typeface="+mn-lt"/>
              </a:rPr>
              <a:t>routes</a:t>
            </a:r>
            <a:r>
              <a:rPr lang="ro-RO" sz="1500">
                <a:ea typeface="+mn-lt"/>
                <a:cs typeface="+mn-lt"/>
              </a:rPr>
              <a:t> – rute din alte zone</a:t>
            </a:r>
            <a:endParaRPr lang="ro-RO" sz="1500"/>
          </a:p>
          <a:p>
            <a:pPr lvl="1"/>
            <a:r>
              <a:rPr lang="ro-RO" sz="1500" b="1" err="1">
                <a:ea typeface="+mn-lt"/>
                <a:cs typeface="+mn-lt"/>
              </a:rPr>
              <a:t>External</a:t>
            </a:r>
            <a:r>
              <a:rPr lang="ro-RO" sz="1500" b="1">
                <a:ea typeface="+mn-lt"/>
                <a:cs typeface="+mn-lt"/>
              </a:rPr>
              <a:t> </a:t>
            </a:r>
            <a:r>
              <a:rPr lang="ro-RO" sz="1500" b="1" err="1">
                <a:ea typeface="+mn-lt"/>
                <a:cs typeface="+mn-lt"/>
              </a:rPr>
              <a:t>routes</a:t>
            </a:r>
            <a:r>
              <a:rPr lang="ro-RO" sz="1500">
                <a:ea typeface="+mn-lt"/>
                <a:cs typeface="+mn-lt"/>
              </a:rPr>
              <a:t> – rute provenite din alte protocoale de rutare</a:t>
            </a:r>
            <a:br>
              <a:rPr lang="ro-RO" sz="1500">
                <a:ea typeface="+mn-lt"/>
                <a:cs typeface="+mn-lt"/>
              </a:rPr>
            </a:br>
            <a:r>
              <a:rPr lang="ro-RO" sz="1500">
                <a:ea typeface="+mn-lt"/>
                <a:cs typeface="+mn-lt"/>
              </a:rPr>
              <a:t> </a:t>
            </a:r>
            <a:r>
              <a:rPr lang="ro-RO" sz="1500" i="1">
                <a:ea typeface="+mn-lt"/>
                <a:cs typeface="+mn-lt"/>
              </a:rPr>
              <a:t>(static, </a:t>
            </a:r>
            <a:r>
              <a:rPr lang="ro-RO" sz="1500" i="1" err="1">
                <a:ea typeface="+mn-lt"/>
                <a:cs typeface="+mn-lt"/>
              </a:rPr>
              <a:t>connected</a:t>
            </a:r>
            <a:r>
              <a:rPr lang="ro-RO" sz="1500" i="1">
                <a:ea typeface="+mn-lt"/>
                <a:cs typeface="+mn-lt"/>
              </a:rPr>
              <a:t>, BGP, RIP, OSPF)</a:t>
            </a:r>
            <a:endParaRPr lang="ro-RO" sz="1500"/>
          </a:p>
          <a:p>
            <a:r>
              <a:rPr lang="ro-RO" sz="1500" b="1">
                <a:ea typeface="+mn-lt"/>
                <a:cs typeface="+mn-lt"/>
              </a:rPr>
              <a:t>Multă informație de serviciu</a:t>
            </a:r>
            <a:r>
              <a:rPr lang="ro-RO" sz="1500">
                <a:ea typeface="+mn-lt"/>
                <a:cs typeface="+mn-lt"/>
              </a:rPr>
              <a:t>, încărcare relativ mare asupra </a:t>
            </a:r>
            <a:r>
              <a:rPr lang="ro-RO" sz="1500" err="1">
                <a:ea typeface="+mn-lt"/>
                <a:cs typeface="+mn-lt"/>
              </a:rPr>
              <a:t>routerelor</a:t>
            </a:r>
            <a:endParaRPr lang="ro-RO" sz="1500" err="1"/>
          </a:p>
          <a:p>
            <a:r>
              <a:rPr lang="ro-RO" sz="1500" b="1">
                <a:ea typeface="+mn-lt"/>
                <a:cs typeface="+mn-lt"/>
              </a:rPr>
              <a:t>Într-o zonă Standard poate exista un ASBR</a:t>
            </a:r>
            <a:endParaRPr lang="ro-RO" sz="1500"/>
          </a:p>
          <a:p>
            <a:endParaRPr lang="ro-RO" sz="1500"/>
          </a:p>
        </p:txBody>
      </p:sp>
    </p:spTree>
    <p:extLst>
      <p:ext uri="{BB962C8B-B14F-4D97-AF65-F5344CB8AC3E}">
        <p14:creationId xmlns:p14="http://schemas.microsoft.com/office/powerpoint/2010/main" val="4156715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C293901C-DF28-85AD-80A3-D7A5A238A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ro-RO" sz="4000">
                <a:ea typeface="+mj-lt"/>
                <a:cs typeface="+mj-lt"/>
              </a:rPr>
              <a:t>Stub area</a:t>
            </a:r>
            <a:endParaRPr lang="ro-RO" sz="400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805AA06-0E5E-0148-6DF4-073EFF469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1700" b="1">
                <a:ea typeface="+mn-lt"/>
                <a:cs typeface="+mn-lt"/>
              </a:rPr>
              <a:t>Zonă „în fundătură”</a:t>
            </a:r>
            <a:r>
              <a:rPr lang="ro-RO" sz="1700">
                <a:ea typeface="+mn-lt"/>
                <a:cs typeface="+mn-lt"/>
              </a:rPr>
              <a:t> (nu permite rute externe reale)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Nu sunt vizibile toate tipurile de rute: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Intra-area routes</a:t>
            </a:r>
            <a:r>
              <a:rPr lang="ro-RO" sz="1700">
                <a:ea typeface="+mn-lt"/>
                <a:cs typeface="+mn-lt"/>
              </a:rPr>
              <a:t> – rute din interiorul zonei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Inter-area routes</a:t>
            </a:r>
            <a:r>
              <a:rPr lang="ro-RO" sz="1700">
                <a:ea typeface="+mn-lt"/>
                <a:cs typeface="+mn-lt"/>
              </a:rPr>
              <a:t> – rute din alte zone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External routes sunt înlocuite cu 0.0.0.0/0</a:t>
            </a:r>
            <a:r>
              <a:rPr lang="ro-RO" sz="1700">
                <a:ea typeface="+mn-lt"/>
                <a:cs typeface="+mn-lt"/>
              </a:rPr>
              <a:t> (default-route)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Puțină informație de serviciu</a:t>
            </a:r>
            <a:r>
              <a:rPr lang="ro-RO" sz="1700">
                <a:ea typeface="+mn-lt"/>
                <a:cs typeface="+mn-lt"/>
              </a:rPr>
              <a:t>, încărcare relativ mică asupra routerelor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Într-o zonă Stub nu poate exista un ASBR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Inject Summary LSAs</a:t>
            </a:r>
            <a:r>
              <a:rPr lang="ro-RO" sz="1700">
                <a:ea typeface="+mn-lt"/>
                <a:cs typeface="+mn-lt"/>
              </a:rPr>
              <a:t> – permit introducerea rutelor inter-area</a:t>
            </a:r>
            <a:endParaRPr lang="ro-RO" sz="1700"/>
          </a:p>
          <a:p>
            <a:endParaRPr lang="ro-RO" sz="1700"/>
          </a:p>
        </p:txBody>
      </p:sp>
      <p:pic>
        <p:nvPicPr>
          <p:cNvPr id="5" name="Imagine 4" descr="O imagine care conține text, captură de ecran, software, afișaj&#10;&#10;Conținutul generat de inteligența artificială poate fi incorect.">
            <a:extLst>
              <a:ext uri="{FF2B5EF4-FFF2-40B4-BE49-F238E27FC236}">
                <a16:creationId xmlns:a16="http://schemas.microsoft.com/office/drawing/2014/main" id="{860D7203-60EF-19D3-CE63-B6CCAF4788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63" r="7817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412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495242F6-9159-2768-3603-F154AC37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ro-RO" dirty="0">
                <a:ea typeface="+mj-lt"/>
                <a:cs typeface="+mj-lt"/>
              </a:rPr>
              <a:t>Rutare dinamică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01B0E645-F20F-A26F-686B-EE48772EA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sz="1700" dirty="0">
                <a:ea typeface="+mn-lt"/>
                <a:cs typeface="+mn-lt"/>
              </a:rPr>
              <a:t>Tipuri de rutare dinamică în funcție de domeniul de rutare:</a:t>
            </a:r>
            <a:endParaRPr lang="ro-RO" sz="17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700" b="1" dirty="0">
                <a:ea typeface="+mn-lt"/>
                <a:cs typeface="+mn-lt"/>
              </a:rPr>
              <a:t>IGP (Interior Gateway Protocol)</a:t>
            </a:r>
            <a:r>
              <a:rPr lang="ro-RO" sz="1700" dirty="0">
                <a:ea typeface="+mn-lt"/>
                <a:cs typeface="+mn-lt"/>
              </a:rPr>
              <a:t> – RIP, OSPF, EIGRP, IS-IS – rutare în interiorul unei AS</a:t>
            </a:r>
            <a:endParaRPr lang="ro-RO" sz="1700"/>
          </a:p>
          <a:p>
            <a:pPr lvl="1">
              <a:buFont typeface="Courier New" panose="020B0604020202020204" pitchFamily="34" charset="0"/>
              <a:buChar char="o"/>
            </a:pPr>
            <a:r>
              <a:rPr lang="ro-RO" sz="1700" b="1" dirty="0">
                <a:ea typeface="+mn-lt"/>
                <a:cs typeface="+mn-lt"/>
              </a:rPr>
              <a:t>EGP (Exterior Gateway Protocol)</a:t>
            </a:r>
            <a:r>
              <a:rPr lang="ro-RO" sz="1700" dirty="0">
                <a:ea typeface="+mn-lt"/>
                <a:cs typeface="+mn-lt"/>
              </a:rPr>
              <a:t> – BGP – rutare între sisteme autonome (AS)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AS – Autonomous System (sistem autonom)</a:t>
            </a:r>
            <a:r>
              <a:rPr lang="ro-RO" sz="1700">
                <a:ea typeface="+mn-lt"/>
                <a:cs typeface="+mn-lt"/>
              </a:rPr>
              <a:t> – un grup de rețele cu o politică de rutare comună, controlate de o singură organizație (de exemplu, rețeaua unui provider).</a:t>
            </a:r>
            <a:endParaRPr lang="ro-RO" sz="1700"/>
          </a:p>
          <a:p>
            <a:r>
              <a:rPr lang="ro-RO" sz="1700" b="1" dirty="0">
                <a:ea typeface="+mn-lt"/>
                <a:cs typeface="+mn-lt"/>
              </a:rPr>
              <a:t>Numere AS:</a:t>
            </a:r>
            <a:r>
              <a:rPr lang="ro-RO" sz="1700" dirty="0">
                <a:ea typeface="+mn-lt"/>
                <a:cs typeface="+mn-lt"/>
              </a:rPr>
              <a:t>16 biți – 0..65535, 32 biți – 0..65535</a:t>
            </a:r>
            <a:endParaRPr lang="ro-RO" sz="1700" dirty="0"/>
          </a:p>
          <a:p>
            <a:r>
              <a:rPr lang="ro-RO" sz="1700">
                <a:ea typeface="+mn-lt"/>
                <a:cs typeface="+mn-lt"/>
              </a:rPr>
              <a:t>Trebuie să fie unice în Internet (există și AS private – intervalul 64512..65535)</a:t>
            </a:r>
            <a:endParaRPr lang="ro-RO" sz="1700"/>
          </a:p>
          <a:p>
            <a:endParaRPr lang="ro-RO" sz="1700"/>
          </a:p>
        </p:txBody>
      </p:sp>
      <p:pic>
        <p:nvPicPr>
          <p:cNvPr id="4" name="Imagine 3" descr="O imagine care conține diagramă, captură de ecran, Desen tehnic&#10;&#10;Conținutul generat de inteligența artificială poate fi incorect.">
            <a:extLst>
              <a:ext uri="{FF2B5EF4-FFF2-40B4-BE49-F238E27FC236}">
                <a16:creationId xmlns:a16="http://schemas.microsoft.com/office/drawing/2014/main" id="{0A1CB042-8274-4858-D0BC-E1D2CF6E6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425" y="78194"/>
            <a:ext cx="4788505" cy="3280125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ine 4" descr="O imagine care conține diagramă, hartă, linie, text&#10;&#10;Conținutul generat de inteligența artificială poate fi incorect.">
            <a:extLst>
              <a:ext uri="{FF2B5EF4-FFF2-40B4-BE49-F238E27FC236}">
                <a16:creationId xmlns:a16="http://schemas.microsoft.com/office/drawing/2014/main" id="{C312BA40-DAA0-7379-8A51-309BCD433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895" y="3757246"/>
            <a:ext cx="431482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871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0FE44438-6ED7-99C0-DC7C-F2F42B06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ro-RO" sz="4000">
                <a:ea typeface="+mj-lt"/>
                <a:cs typeface="+mj-lt"/>
              </a:rPr>
              <a:t>Totally stub area</a:t>
            </a:r>
            <a:endParaRPr lang="ro-RO" sz="400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BA86650-5F31-F04C-3CB4-9DCD7C7BE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1700" b="1">
                <a:ea typeface="+mn-lt"/>
                <a:cs typeface="+mn-lt"/>
              </a:rPr>
              <a:t>O zonă complet „în fundătură”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Nu sunt vizibile toate tipurile de rute: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Intra-area routes</a:t>
            </a:r>
            <a:r>
              <a:rPr lang="ro-RO" sz="1700">
                <a:ea typeface="+mn-lt"/>
                <a:cs typeface="+mn-lt"/>
              </a:rPr>
              <a:t> – rute din interiorul zonei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Inter-area routes</a:t>
            </a:r>
            <a:r>
              <a:rPr lang="ro-RO" sz="1700">
                <a:ea typeface="+mn-lt"/>
                <a:cs typeface="+mn-lt"/>
              </a:rPr>
              <a:t> – rute din alte zone </a:t>
            </a:r>
            <a:r>
              <a:rPr lang="ro-RO" sz="1700" i="1">
                <a:ea typeface="+mn-lt"/>
                <a:cs typeface="+mn-lt"/>
              </a:rPr>
              <a:t>nu sunt vizibile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External routes sunt înlocuite cu 0.0.0.0/0</a:t>
            </a:r>
            <a:r>
              <a:rPr lang="ro-RO" sz="1700">
                <a:ea typeface="+mn-lt"/>
                <a:cs typeface="+mn-lt"/>
              </a:rPr>
              <a:t> (default-route)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Puțină informație de serviciu</a:t>
            </a:r>
            <a:r>
              <a:rPr lang="ro-RO" sz="1700">
                <a:ea typeface="+mn-lt"/>
                <a:cs typeface="+mn-lt"/>
              </a:rPr>
              <a:t>, încărcare relativ mică asupra routerelor</a:t>
            </a:r>
            <a:endParaRPr lang="ro-RO" sz="1700"/>
          </a:p>
          <a:p>
            <a:r>
              <a:rPr lang="ro-RO" sz="1700" b="1">
                <a:ea typeface="+mn-lt"/>
                <a:cs typeface="+mn-lt"/>
              </a:rPr>
              <a:t>Într-o zonă Totally Stub nu poate exista un ASBR</a:t>
            </a:r>
            <a:endParaRPr lang="ro-RO" sz="1700"/>
          </a:p>
          <a:p>
            <a:endParaRPr lang="ro-RO" sz="1700"/>
          </a:p>
        </p:txBody>
      </p:sp>
      <p:pic>
        <p:nvPicPr>
          <p:cNvPr id="4" name="Imagine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479132D3-14A2-0A8D-7534-5CB07FCC57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696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8151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FABEE2FF-1829-7ED3-CC6D-4C220F749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ro-RO" sz="4000">
                <a:ea typeface="+mj-lt"/>
                <a:cs typeface="+mj-lt"/>
              </a:rPr>
              <a:t>No so stubby area </a:t>
            </a:r>
            <a:endParaRPr lang="ro-RO" sz="400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B677D86-650F-C6C7-E60E-543921A49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 sz="1400" b="1">
                <a:ea typeface="+mn-lt"/>
                <a:cs typeface="+mn-lt"/>
              </a:rPr>
              <a:t>Nu este chiar o zonă „în fundătură”</a:t>
            </a:r>
            <a:endParaRPr lang="ro-RO" sz="1400"/>
          </a:p>
          <a:p>
            <a:r>
              <a:rPr lang="ro-RO" sz="1400" b="1">
                <a:ea typeface="+mn-lt"/>
                <a:cs typeface="+mn-lt"/>
              </a:rPr>
              <a:t>Nu sunt vizibile toate tipurile de rute:</a:t>
            </a:r>
            <a:endParaRPr lang="ro-RO" sz="1400"/>
          </a:p>
          <a:p>
            <a:r>
              <a:rPr lang="ro-RO" sz="1400" b="1">
                <a:ea typeface="+mn-lt"/>
                <a:cs typeface="+mn-lt"/>
              </a:rPr>
              <a:t>Intra-area routes</a:t>
            </a:r>
            <a:r>
              <a:rPr lang="ro-RO" sz="1400">
                <a:ea typeface="+mn-lt"/>
                <a:cs typeface="+mn-lt"/>
              </a:rPr>
              <a:t> – rute din interiorul zonei</a:t>
            </a:r>
            <a:endParaRPr lang="ro-RO" sz="1400"/>
          </a:p>
          <a:p>
            <a:r>
              <a:rPr lang="ro-RO" sz="1400" b="1">
                <a:ea typeface="+mn-lt"/>
                <a:cs typeface="+mn-lt"/>
              </a:rPr>
              <a:t>Inter-area routes</a:t>
            </a:r>
            <a:r>
              <a:rPr lang="ro-RO" sz="1400">
                <a:ea typeface="+mn-lt"/>
                <a:cs typeface="+mn-lt"/>
              </a:rPr>
              <a:t> – rute din alte zone </a:t>
            </a:r>
            <a:r>
              <a:rPr lang="ro-RO" sz="1400" i="1">
                <a:ea typeface="+mn-lt"/>
                <a:cs typeface="+mn-lt"/>
              </a:rPr>
              <a:t>nu sunt vizibile</a:t>
            </a:r>
            <a:endParaRPr lang="ro-RO" sz="1400"/>
          </a:p>
          <a:p>
            <a:r>
              <a:rPr lang="ro-RO" sz="1400" b="1">
                <a:ea typeface="+mn-lt"/>
                <a:cs typeface="+mn-lt"/>
              </a:rPr>
              <a:t>External routes sunt înlocuite cu 0.0.0.0/0</a:t>
            </a:r>
            <a:endParaRPr lang="ro-RO" sz="1400"/>
          </a:p>
          <a:p>
            <a:r>
              <a:rPr lang="ro-RO" sz="1400" b="1">
                <a:ea typeface="+mn-lt"/>
                <a:cs typeface="+mn-lt"/>
              </a:rPr>
              <a:t>Puțină informație de serviciu</a:t>
            </a:r>
            <a:r>
              <a:rPr lang="ro-RO" sz="1400">
                <a:ea typeface="+mn-lt"/>
                <a:cs typeface="+mn-lt"/>
              </a:rPr>
              <a:t>, încărcare relativ mică asupra routerelor</a:t>
            </a:r>
            <a:endParaRPr lang="ro-RO" sz="1400"/>
          </a:p>
          <a:p>
            <a:r>
              <a:rPr lang="ro-RO" sz="1400" b="1">
                <a:ea typeface="+mn-lt"/>
                <a:cs typeface="+mn-lt"/>
              </a:rPr>
              <a:t>Într-o zonă NSSA poate exista un ASBR</a:t>
            </a:r>
            <a:endParaRPr lang="ro-RO" sz="1400"/>
          </a:p>
          <a:p>
            <a:r>
              <a:rPr lang="ro-RO" sz="1400" b="1">
                <a:ea typeface="+mn-lt"/>
                <a:cs typeface="+mn-lt"/>
              </a:rPr>
              <a:t>ABR transformă LSA Type 7 de la ASBR în LSA Type 5</a:t>
            </a:r>
            <a:r>
              <a:rPr lang="ro-RO" sz="1400">
                <a:ea typeface="+mn-lt"/>
                <a:cs typeface="+mn-lt"/>
              </a:rPr>
              <a:t> către backbone,</a:t>
            </a:r>
            <a:br>
              <a:rPr lang="ro-RO" sz="1400">
                <a:ea typeface="+mn-lt"/>
                <a:cs typeface="+mn-lt"/>
              </a:rPr>
            </a:br>
            <a:r>
              <a:rPr lang="ro-RO" sz="1400">
                <a:ea typeface="+mn-lt"/>
                <a:cs typeface="+mn-lt"/>
              </a:rPr>
              <a:t> anunțând astfel rutele externe în domeniul OSPF</a:t>
            </a:r>
            <a:endParaRPr lang="ro-RO" sz="1400"/>
          </a:p>
          <a:p>
            <a:r>
              <a:rPr lang="ro-RO" sz="1400" b="1">
                <a:ea typeface="+mn-lt"/>
                <a:cs typeface="+mn-lt"/>
              </a:rPr>
              <a:t>Translator role</a:t>
            </a:r>
            <a:r>
              <a:rPr lang="ro-RO" sz="1400">
                <a:ea typeface="+mn-lt"/>
                <a:cs typeface="+mn-lt"/>
              </a:rPr>
              <a:t> – rolul ABR în conversia LSA Type 7 → LSA Type 5</a:t>
            </a:r>
            <a:endParaRPr lang="ro-RO" sz="1400"/>
          </a:p>
          <a:p>
            <a:endParaRPr lang="ro-RO" sz="1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ine 3" descr="O imagine care conține text, captură de ecran, număr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FBC8032D-CFCC-B70D-87A7-75C04A32D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822" y="909081"/>
            <a:ext cx="4158819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656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E2D636C0-ED58-B4EF-6F86-EAB7E7759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11953"/>
            <a:ext cx="4198269" cy="749984"/>
          </a:xfrm>
        </p:spPr>
        <p:txBody>
          <a:bodyPr anchor="b">
            <a:normAutofit fontScale="90000"/>
          </a:bodyPr>
          <a:lstStyle/>
          <a:p>
            <a:r>
              <a:rPr lang="ro-RO" sz="5400">
                <a:ea typeface="+mj-lt"/>
                <a:cs typeface="+mj-lt"/>
              </a:rPr>
              <a:t>Virtual link</a:t>
            </a:r>
            <a:endParaRPr lang="ro-RO" sz="54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30CFC22-AC8D-C975-5A98-877CBC305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157" y="1343816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sz="2200">
                <a:ea typeface="+mn-lt"/>
                <a:cs typeface="+mn-lt"/>
              </a:rPr>
              <a:t>Dacă una dintre zone nu poate fi conectată direct la backbone, atunci pe ABR-ul ei poate fi creat un </a:t>
            </a:r>
            <a:r>
              <a:rPr lang="ro-RO" sz="2200" b="1">
                <a:ea typeface="+mn-lt"/>
                <a:cs typeface="+mn-lt"/>
              </a:rPr>
              <a:t>link virtual</a:t>
            </a:r>
            <a:r>
              <a:rPr lang="ro-RO" sz="2200">
                <a:ea typeface="+mn-lt"/>
                <a:cs typeface="+mn-lt"/>
              </a:rPr>
              <a:t> către un ABR care este conectat la backbone.</a:t>
            </a:r>
            <a:endParaRPr lang="ro-RO" sz="2200"/>
          </a:p>
          <a:p>
            <a:r>
              <a:rPr lang="ro-RO" sz="2200">
                <a:ea typeface="+mn-lt"/>
                <a:cs typeface="+mn-lt"/>
              </a:rPr>
              <a:t>Ca zonă tranzit se folosește </a:t>
            </a:r>
            <a:r>
              <a:rPr lang="ro-RO" sz="2200" b="1">
                <a:ea typeface="+mn-lt"/>
                <a:cs typeface="+mn-lt"/>
              </a:rPr>
              <a:t>o zonă non-backbone</a:t>
            </a:r>
            <a:r>
              <a:rPr lang="ro-RO" sz="2200">
                <a:ea typeface="+mn-lt"/>
                <a:cs typeface="+mn-lt"/>
              </a:rPr>
              <a:t>.</a:t>
            </a:r>
            <a:endParaRPr lang="ro-RO" sz="2200"/>
          </a:p>
          <a:p>
            <a:r>
              <a:rPr lang="ro-RO" sz="2200">
                <a:ea typeface="+mn-lt"/>
                <a:cs typeface="+mn-lt"/>
              </a:rPr>
              <a:t>Zonele de tip </a:t>
            </a:r>
            <a:r>
              <a:rPr lang="ro-RO" sz="2200" b="1">
                <a:ea typeface="+mn-lt"/>
                <a:cs typeface="+mn-lt"/>
              </a:rPr>
              <a:t>stub</a:t>
            </a:r>
            <a:r>
              <a:rPr lang="ro-RO" sz="2200">
                <a:ea typeface="+mn-lt"/>
                <a:cs typeface="+mn-lt"/>
              </a:rPr>
              <a:t> nu pot fi folosite pentru virtual link.</a:t>
            </a:r>
            <a:endParaRPr lang="ro-RO" sz="2200"/>
          </a:p>
          <a:p>
            <a:r>
              <a:rPr lang="ro-RO" sz="2200">
                <a:ea typeface="+mn-lt"/>
                <a:cs typeface="+mn-lt"/>
              </a:rPr>
              <a:t>Cu ajutorul unui virtual link se poate </a:t>
            </a:r>
            <a:r>
              <a:rPr lang="ro-RO" sz="2200" b="1">
                <a:ea typeface="+mn-lt"/>
                <a:cs typeface="+mn-lt"/>
              </a:rPr>
              <a:t>uni un backbone divizat</a:t>
            </a:r>
            <a:r>
              <a:rPr lang="ro-RO" sz="2200">
                <a:ea typeface="+mn-lt"/>
                <a:cs typeface="+mn-lt"/>
              </a:rPr>
              <a:t> – </a:t>
            </a:r>
            <a:r>
              <a:rPr lang="ro-RO" sz="2200" i="1">
                <a:ea typeface="+mn-lt"/>
                <a:cs typeface="+mn-lt"/>
              </a:rPr>
              <a:t>partitioned backbone</a:t>
            </a:r>
            <a:r>
              <a:rPr lang="ro-RO" sz="2200">
                <a:ea typeface="+mn-lt"/>
                <a:cs typeface="+mn-lt"/>
              </a:rPr>
              <a:t>.</a:t>
            </a:r>
            <a:endParaRPr lang="ro-RO" sz="2200"/>
          </a:p>
          <a:p>
            <a:r>
              <a:rPr lang="ro-RO" sz="2200">
                <a:ea typeface="+mn-lt"/>
                <a:cs typeface="+mn-lt"/>
              </a:rPr>
              <a:t>Virtual link se configurează </a:t>
            </a:r>
            <a:r>
              <a:rPr lang="ro-RO" sz="2200" b="1">
                <a:ea typeface="+mn-lt"/>
                <a:cs typeface="+mn-lt"/>
              </a:rPr>
              <a:t>pe ambele ABR</a:t>
            </a:r>
            <a:r>
              <a:rPr lang="ro-RO" sz="2200">
                <a:ea typeface="+mn-lt"/>
                <a:cs typeface="+mn-lt"/>
              </a:rPr>
              <a:t>.</a:t>
            </a:r>
            <a:endParaRPr lang="ro-RO" sz="2200"/>
          </a:p>
          <a:p>
            <a:endParaRPr lang="ro-RO" sz="2200"/>
          </a:p>
        </p:txBody>
      </p:sp>
      <p:pic>
        <p:nvPicPr>
          <p:cNvPr id="4" name="Imagine 3" descr="O imagine care conține text, captură de ecran, număr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AFB34D67-0CFC-81B2-0991-EBDE912F7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413" y="329183"/>
            <a:ext cx="3327069" cy="3429969"/>
          </a:xfrm>
          <a:prstGeom prst="rect">
            <a:avLst/>
          </a:prstGeom>
        </p:spPr>
      </p:pic>
      <p:pic>
        <p:nvPicPr>
          <p:cNvPr id="5" name="Imagine 4" descr="O imagine care conține Font, cerc, diagramă, alb&#10;&#10;Conținutul generat de inteligența artificială poate fi incorect.">
            <a:extLst>
              <a:ext uri="{FF2B5EF4-FFF2-40B4-BE49-F238E27FC236}">
                <a16:creationId xmlns:a16="http://schemas.microsoft.com/office/drawing/2014/main" id="{C39398F8-0E7A-504F-5F99-DB2AE6015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283" y="4499634"/>
            <a:ext cx="10700061" cy="203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539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EFC920F-B85A-4068-BD93-41064EDE9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C559108-BBAE-426C-8564-051D2BA6D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BC35EE-6650-42D2-AEFB-4B7CD1AFC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952C743-9049-4DFB-878B-2AB07B6E4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DC0D6A69-0FB9-002D-E988-37FAC6DFC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25" y="1238081"/>
            <a:ext cx="4709345" cy="962953"/>
          </a:xfrm>
        </p:spPr>
        <p:txBody>
          <a:bodyPr anchor="b">
            <a:normAutofit/>
          </a:bodyPr>
          <a:lstStyle/>
          <a:p>
            <a:r>
              <a:rPr lang="ro-RO" sz="2900">
                <a:ea typeface="+mj-lt"/>
                <a:cs typeface="+mj-lt"/>
              </a:rPr>
              <a:t>Route aggregation. Area ranges</a:t>
            </a:r>
            <a:endParaRPr lang="ro-RO" sz="29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39885" y="2372170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560C692-C366-1201-EADB-F81AB862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736" y="2508105"/>
            <a:ext cx="4709345" cy="36324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2000">
                <a:ea typeface="+mn-lt"/>
                <a:cs typeface="+mn-lt"/>
              </a:rPr>
              <a:t>Pentru a nu transmite în backbone rețele mici și numeroase, acestea pot fi </a:t>
            </a:r>
            <a:r>
              <a:rPr lang="ro-RO" sz="2000" b="1">
                <a:ea typeface="+mn-lt"/>
                <a:cs typeface="+mn-lt"/>
              </a:rPr>
              <a:t>agregate pe ABR</a:t>
            </a:r>
            <a:r>
              <a:rPr lang="ro-RO" sz="2000">
                <a:ea typeface="+mn-lt"/>
                <a:cs typeface="+mn-lt"/>
              </a:rPr>
              <a:t> în meniul </a:t>
            </a:r>
            <a:r>
              <a:rPr lang="ro-RO" sz="2000" i="1">
                <a:ea typeface="+mn-lt"/>
                <a:cs typeface="+mn-lt"/>
              </a:rPr>
              <a:t>area ranges</a:t>
            </a:r>
            <a:r>
              <a:rPr lang="ro-RO" sz="2000">
                <a:ea typeface="+mn-lt"/>
                <a:cs typeface="+mn-lt"/>
              </a:rPr>
              <a:t>.</a:t>
            </a:r>
            <a:endParaRPr lang="ro-RO" sz="2000"/>
          </a:p>
          <a:p>
            <a:r>
              <a:rPr lang="ro-RO" sz="2000" b="1">
                <a:ea typeface="+mn-lt"/>
                <a:cs typeface="+mn-lt"/>
              </a:rPr>
              <a:t>Area</a:t>
            </a:r>
            <a:r>
              <a:rPr lang="ro-RO" sz="2000">
                <a:ea typeface="+mn-lt"/>
                <a:cs typeface="+mn-lt"/>
              </a:rPr>
              <a:t> – zona internă din care provin rutele.</a:t>
            </a:r>
            <a:endParaRPr lang="ro-RO" sz="2000"/>
          </a:p>
          <a:p>
            <a:r>
              <a:rPr lang="ro-RO" sz="2000" b="1">
                <a:ea typeface="+mn-lt"/>
                <a:cs typeface="+mn-lt"/>
              </a:rPr>
              <a:t>Range</a:t>
            </a:r>
            <a:r>
              <a:rPr lang="ro-RO" sz="2000">
                <a:ea typeface="+mn-lt"/>
                <a:cs typeface="+mn-lt"/>
              </a:rPr>
              <a:t> – rețeaua agregată (prefixul sumarizat).</a:t>
            </a:r>
            <a:endParaRPr lang="ro-RO" sz="2000"/>
          </a:p>
          <a:p>
            <a:r>
              <a:rPr lang="ro-RO" sz="2000" b="1">
                <a:ea typeface="+mn-lt"/>
                <a:cs typeface="+mn-lt"/>
              </a:rPr>
              <a:t>Cost</a:t>
            </a:r>
            <a:r>
              <a:rPr lang="ro-RO" sz="2000">
                <a:ea typeface="+mn-lt"/>
                <a:cs typeface="+mn-lt"/>
              </a:rPr>
              <a:t> – costul rutei agregate care va fi anunțată.</a:t>
            </a:r>
            <a:endParaRPr lang="ro-RO" sz="2000"/>
          </a:p>
          <a:p>
            <a:endParaRPr lang="ro-RO" sz="2000"/>
          </a:p>
        </p:txBody>
      </p:sp>
      <p:pic>
        <p:nvPicPr>
          <p:cNvPr id="4" name="Imagine 3" descr="O imagine care conține text, captură de ecran, afișaj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3FF361F5-4A11-4492-EBB3-B4D98280EA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2027"/>
          <a:stretch>
            <a:fillRect/>
          </a:stretch>
        </p:blipFill>
        <p:spPr>
          <a:xfrm>
            <a:off x="6538366" y="1383738"/>
            <a:ext cx="4929098" cy="475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5192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7A695A5D-DA63-C3E1-4901-56AABB2DD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4959603" cy="1642969"/>
          </a:xfrm>
        </p:spPr>
        <p:txBody>
          <a:bodyPr anchor="b">
            <a:normAutofit/>
          </a:bodyPr>
          <a:lstStyle/>
          <a:p>
            <a:r>
              <a:rPr lang="ro-RO" sz="4000">
                <a:ea typeface="+mj-lt"/>
                <a:cs typeface="+mj-lt"/>
              </a:rPr>
              <a:t>Passive interface</a:t>
            </a:r>
            <a:endParaRPr lang="ro-RO" sz="400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56E943A-161B-C2FC-4C1E-90FE1D326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8"/>
            <a:ext cx="4959603" cy="35225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 sz="2000">
                <a:ea typeface="+mn-lt"/>
                <a:cs typeface="+mn-lt"/>
              </a:rPr>
              <a:t>Din motive de securitate, pe unele interfețe trebuie dezactivat protocolul OSPF (spre rețelele străine), dar păstrând totuși rețeaua respectivă în OSPF.</a:t>
            </a:r>
            <a:endParaRPr lang="ro-RO" sz="2000"/>
          </a:p>
          <a:p>
            <a:r>
              <a:rPr lang="ro-RO" sz="2000">
                <a:ea typeface="+mn-lt"/>
                <a:cs typeface="+mn-lt"/>
              </a:rPr>
              <a:t>Opțiunea </a:t>
            </a:r>
            <a:r>
              <a:rPr lang="ro-RO" sz="2000" b="1">
                <a:ea typeface="+mn-lt"/>
                <a:cs typeface="+mn-lt"/>
              </a:rPr>
              <a:t>Passive interface</a:t>
            </a:r>
            <a:endParaRPr lang="ro-RO" sz="2000"/>
          </a:p>
          <a:p>
            <a:r>
              <a:rPr lang="ro-RO" sz="2000">
                <a:ea typeface="+mn-lt"/>
                <a:cs typeface="+mn-lt"/>
              </a:rPr>
              <a:t>Conduce la dezactivarea protocolului OSPF pe acel interfață (nu se trimit/nu se primesc pachete OSPF), dar rețeaua rămâne anunțată în OSPF.</a:t>
            </a:r>
            <a:endParaRPr lang="ro-RO" sz="2000"/>
          </a:p>
          <a:p>
            <a:endParaRPr lang="ro-RO" sz="2000"/>
          </a:p>
        </p:txBody>
      </p:sp>
      <p:pic>
        <p:nvPicPr>
          <p:cNvPr id="4" name="Imagine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93CD1F18-3977-9D7D-70A8-8DDD6C575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891" y="489118"/>
            <a:ext cx="4482125" cy="54660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417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B6EED9EB-E512-2AF8-6D73-6013ED628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ro-RO" sz="4000">
                <a:ea typeface="+mj-lt"/>
                <a:cs typeface="+mj-lt"/>
              </a:rPr>
              <a:t>OSPF authentication</a:t>
            </a:r>
            <a:endParaRPr lang="ro-RO" sz="400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049BBDD5-9FCD-3208-EE18-69E65BCCA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 sz="1600">
                <a:ea typeface="+mn-lt"/>
                <a:cs typeface="+mn-lt"/>
              </a:rPr>
              <a:t>În mod implicit, pachetele OSPF </a:t>
            </a:r>
            <a:r>
              <a:rPr lang="ro-RO" sz="1600" b="1">
                <a:ea typeface="+mn-lt"/>
                <a:cs typeface="+mn-lt"/>
              </a:rPr>
              <a:t>nu sunt criptate</a:t>
            </a:r>
            <a:r>
              <a:rPr lang="ro-RO" sz="1600">
                <a:ea typeface="+mn-lt"/>
                <a:cs typeface="+mn-lt"/>
              </a:rPr>
              <a:t> și </a:t>
            </a:r>
            <a:r>
              <a:rPr lang="ro-RO" sz="1600" b="1">
                <a:ea typeface="+mn-lt"/>
                <a:cs typeface="+mn-lt"/>
              </a:rPr>
              <a:t>nu sunt autentificate</a:t>
            </a:r>
            <a:r>
              <a:rPr lang="ro-RO" sz="1600">
                <a:ea typeface="+mn-lt"/>
                <a:cs typeface="+mn-lt"/>
              </a:rPr>
              <a:t>.</a:t>
            </a:r>
            <a:endParaRPr lang="ro-RO" sz="1600"/>
          </a:p>
          <a:p>
            <a:r>
              <a:rPr lang="ro-RO" sz="1600">
                <a:ea typeface="+mn-lt"/>
                <a:cs typeface="+mn-lt"/>
              </a:rPr>
              <a:t>Oricine are acces la rețea poate introduce propriile rute sau poate destabiliza rețeaua.</a:t>
            </a:r>
            <a:endParaRPr lang="ro-RO" sz="1600"/>
          </a:p>
          <a:p>
            <a:r>
              <a:rPr lang="ro-RO" sz="1600">
                <a:ea typeface="+mn-lt"/>
                <a:cs typeface="+mn-lt"/>
              </a:rPr>
              <a:t>Pentru a preveni astfel de situații, routerele OSPF pot cripta și autentifica pachetele folosind două metode: </a:t>
            </a:r>
            <a:r>
              <a:rPr lang="ro-RO" sz="1600" b="1">
                <a:ea typeface="+mn-lt"/>
                <a:cs typeface="+mn-lt"/>
              </a:rPr>
              <a:t>simple</a:t>
            </a:r>
            <a:r>
              <a:rPr lang="ro-RO" sz="1600">
                <a:ea typeface="+mn-lt"/>
                <a:cs typeface="+mn-lt"/>
              </a:rPr>
              <a:t> și </a:t>
            </a:r>
            <a:r>
              <a:rPr lang="ro-RO" sz="1600" b="1">
                <a:ea typeface="+mn-lt"/>
                <a:cs typeface="+mn-lt"/>
              </a:rPr>
              <a:t>MD5</a:t>
            </a:r>
            <a:r>
              <a:rPr lang="ro-RO" sz="1600">
                <a:ea typeface="+mn-lt"/>
                <a:cs typeface="+mn-lt"/>
              </a:rPr>
              <a:t>.</a:t>
            </a:r>
            <a:endParaRPr lang="ro-RO" sz="1600"/>
          </a:p>
          <a:p>
            <a:r>
              <a:rPr lang="ro-RO" sz="1600" b="1">
                <a:ea typeface="+mn-lt"/>
                <a:cs typeface="+mn-lt"/>
              </a:rPr>
              <a:t>Simple</a:t>
            </a:r>
            <a:r>
              <a:rPr lang="ro-RO" sz="1600">
                <a:ea typeface="+mn-lt"/>
                <a:cs typeface="+mn-lt"/>
              </a:rPr>
              <a:t> – transmite cheia prin rețea în formă necriptată.</a:t>
            </a:r>
            <a:endParaRPr lang="ro-RO" sz="1600"/>
          </a:p>
          <a:p>
            <a:r>
              <a:rPr lang="ro-RO" sz="1600" b="1">
                <a:ea typeface="+mn-lt"/>
                <a:cs typeface="+mn-lt"/>
              </a:rPr>
              <a:t>MD5</a:t>
            </a:r>
            <a:r>
              <a:rPr lang="ro-RO" sz="1600">
                <a:ea typeface="+mn-lt"/>
                <a:cs typeface="+mn-lt"/>
              </a:rPr>
              <a:t> – mai sigur, transmite un </a:t>
            </a:r>
            <a:r>
              <a:rPr lang="ro-RO" sz="1600" i="1">
                <a:ea typeface="+mn-lt"/>
                <a:cs typeface="+mn-lt"/>
              </a:rPr>
              <a:t>digest</a:t>
            </a:r>
            <a:r>
              <a:rPr lang="ro-RO" sz="1600">
                <a:ea typeface="+mn-lt"/>
                <a:cs typeface="+mn-lt"/>
              </a:rPr>
              <a:t> (hash) criptat.</a:t>
            </a:r>
            <a:endParaRPr lang="ro-RO" sz="1600"/>
          </a:p>
          <a:p>
            <a:r>
              <a:rPr lang="ro-RO" sz="1600" b="1">
                <a:ea typeface="+mn-lt"/>
                <a:cs typeface="+mn-lt"/>
              </a:rPr>
              <a:t>Auth Key ID</a:t>
            </a:r>
            <a:r>
              <a:rPr lang="ro-RO" sz="1600">
                <a:ea typeface="+mn-lt"/>
                <a:cs typeface="+mn-lt"/>
              </a:rPr>
              <a:t> trebuie să fie identic la ambii vecini OSPF.</a:t>
            </a:r>
            <a:endParaRPr lang="ro-RO" sz="1600"/>
          </a:p>
          <a:p>
            <a:r>
              <a:rPr lang="ro-RO" sz="1600" b="1">
                <a:ea typeface="+mn-lt"/>
                <a:cs typeface="+mn-lt"/>
              </a:rPr>
              <a:t>Authentication key</a:t>
            </a:r>
            <a:r>
              <a:rPr lang="ro-RO" sz="1600">
                <a:ea typeface="+mn-lt"/>
                <a:cs typeface="+mn-lt"/>
              </a:rPr>
              <a:t> – cheia de autentificare folosită pentru verificarea pachetelor.</a:t>
            </a:r>
            <a:endParaRPr lang="ro-RO" sz="1600"/>
          </a:p>
          <a:p>
            <a:endParaRPr lang="ro-RO" sz="16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ine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7C411833-6BAD-7F88-9AEA-BCA2D7C9A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200" y="909081"/>
            <a:ext cx="4070064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843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59E6688D-1DED-48EA-8368-FCD09C0B7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423B3F2E-EA20-1EDD-285C-00673E913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8528" y="431212"/>
            <a:ext cx="3420305" cy="1906317"/>
          </a:xfrm>
        </p:spPr>
        <p:txBody>
          <a:bodyPr>
            <a:normAutofit/>
          </a:bodyPr>
          <a:lstStyle/>
          <a:p>
            <a:pPr algn="ctr"/>
            <a:r>
              <a:rPr lang="ro-RO" sz="2800">
                <a:ea typeface="+mj-lt"/>
                <a:cs typeface="+mj-lt"/>
              </a:rPr>
              <a:t>Routing filters </a:t>
            </a:r>
            <a:endParaRPr lang="ro-RO" sz="280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5D553EC-410D-5A7D-0DEE-4738CB8A2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80" y="431212"/>
            <a:ext cx="7271640" cy="612045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o-RO" sz="1600" dirty="0">
                <a:ea typeface="+mn-lt"/>
                <a:cs typeface="+mn-lt"/>
              </a:rPr>
              <a:t>Meniu: </a:t>
            </a:r>
            <a:r>
              <a:rPr lang="ro-RO" sz="1600" b="1" dirty="0" err="1">
                <a:ea typeface="+mn-lt"/>
                <a:cs typeface="+mn-lt"/>
              </a:rPr>
              <a:t>Routing</a:t>
            </a:r>
            <a:r>
              <a:rPr lang="ro-RO" sz="1600" b="1" dirty="0">
                <a:ea typeface="+mn-lt"/>
                <a:cs typeface="+mn-lt"/>
              </a:rPr>
              <a:t> → </a:t>
            </a:r>
            <a:r>
              <a:rPr lang="ro-RO" sz="1600" b="1" dirty="0" err="1">
                <a:ea typeface="+mn-lt"/>
                <a:cs typeface="+mn-lt"/>
              </a:rPr>
              <a:t>Filters</a:t>
            </a:r>
            <a:endParaRPr lang="ro-RO" sz="1600"/>
          </a:p>
          <a:p>
            <a:r>
              <a:rPr lang="ro-RO" sz="1600" i="1" dirty="0" err="1">
                <a:ea typeface="+mn-lt"/>
                <a:cs typeface="+mn-lt"/>
              </a:rPr>
              <a:t>Routing</a:t>
            </a:r>
            <a:r>
              <a:rPr lang="ro-RO" sz="1600" i="1" dirty="0">
                <a:ea typeface="+mn-lt"/>
                <a:cs typeface="+mn-lt"/>
              </a:rPr>
              <a:t> </a:t>
            </a:r>
            <a:r>
              <a:rPr lang="ro-RO" sz="1600" i="1" dirty="0" err="1">
                <a:ea typeface="+mn-lt"/>
                <a:cs typeface="+mn-lt"/>
              </a:rPr>
              <a:t>filters</a:t>
            </a:r>
            <a:r>
              <a:rPr lang="ro-RO" sz="1600" dirty="0">
                <a:ea typeface="+mn-lt"/>
                <a:cs typeface="+mn-lt"/>
              </a:rPr>
              <a:t> permit:</a:t>
            </a:r>
            <a:endParaRPr lang="ro-RO" sz="1600"/>
          </a:p>
          <a:p>
            <a:pPr lvl="1"/>
            <a:r>
              <a:rPr lang="ro-RO" sz="1600" dirty="0">
                <a:ea typeface="+mn-lt"/>
                <a:cs typeface="+mn-lt"/>
              </a:rPr>
              <a:t>să interzici intrarea în domeniul OSPF a rutelor externe (</a:t>
            </a:r>
            <a:r>
              <a:rPr lang="ro-RO" sz="1600" b="1" err="1">
                <a:ea typeface="+mn-lt"/>
                <a:cs typeface="+mn-lt"/>
              </a:rPr>
              <a:t>ospf</a:t>
            </a:r>
            <a:r>
              <a:rPr lang="ro-RO" sz="1600" b="1" dirty="0">
                <a:ea typeface="+mn-lt"/>
                <a:cs typeface="+mn-lt"/>
              </a:rPr>
              <a:t>-out</a:t>
            </a:r>
            <a:r>
              <a:rPr lang="ro-RO" sz="1600" dirty="0">
                <a:ea typeface="+mn-lt"/>
                <a:cs typeface="+mn-lt"/>
              </a:rPr>
              <a:t>)</a:t>
            </a:r>
            <a:endParaRPr lang="ro-RO" sz="1600"/>
          </a:p>
          <a:p>
            <a:pPr lvl="1"/>
            <a:r>
              <a:rPr lang="ro-RO" sz="1600" dirty="0">
                <a:ea typeface="+mn-lt"/>
                <a:cs typeface="+mn-lt"/>
              </a:rPr>
              <a:t>sau să oprești ieșirea din domeniul OSPF spre alte protocoale de rutare și spre tabela RIB a rutelor interne OSPF (</a:t>
            </a:r>
            <a:r>
              <a:rPr lang="ro-RO" sz="1600" b="1" err="1">
                <a:ea typeface="+mn-lt"/>
                <a:cs typeface="+mn-lt"/>
              </a:rPr>
              <a:t>ospf</a:t>
            </a:r>
            <a:r>
              <a:rPr lang="ro-RO" sz="1600" b="1" dirty="0">
                <a:ea typeface="+mn-lt"/>
                <a:cs typeface="+mn-lt"/>
              </a:rPr>
              <a:t>-in</a:t>
            </a:r>
            <a:r>
              <a:rPr lang="ro-RO" sz="1600" dirty="0">
                <a:ea typeface="+mn-lt"/>
                <a:cs typeface="+mn-lt"/>
              </a:rPr>
              <a:t>)</a:t>
            </a:r>
            <a:endParaRPr lang="ro-RO" sz="1600"/>
          </a:p>
          <a:p>
            <a:r>
              <a:rPr lang="ro-RO" sz="1600" b="1" dirty="0">
                <a:ea typeface="+mn-lt"/>
                <a:cs typeface="+mn-lt"/>
              </a:rPr>
              <a:t>Chain </a:t>
            </a:r>
            <a:r>
              <a:rPr lang="ro-RO" sz="1600" b="1" err="1">
                <a:ea typeface="+mn-lt"/>
                <a:cs typeface="+mn-lt"/>
              </a:rPr>
              <a:t>ospf</a:t>
            </a:r>
            <a:r>
              <a:rPr lang="ro-RO" sz="1600" b="1" dirty="0">
                <a:ea typeface="+mn-lt"/>
                <a:cs typeface="+mn-lt"/>
              </a:rPr>
              <a:t>-in</a:t>
            </a:r>
            <a:r>
              <a:rPr lang="ro-RO" sz="1600" dirty="0">
                <a:ea typeface="+mn-lt"/>
                <a:cs typeface="+mn-lt"/>
              </a:rPr>
              <a:t> – filtrează rutele OSPF </a:t>
            </a:r>
            <a:r>
              <a:rPr lang="ro-RO" sz="1600" i="1" dirty="0">
                <a:ea typeface="+mn-lt"/>
                <a:cs typeface="+mn-lt"/>
              </a:rPr>
              <a:t>intrate</a:t>
            </a:r>
            <a:r>
              <a:rPr lang="ro-RO" sz="1600" dirty="0">
                <a:ea typeface="+mn-lt"/>
                <a:cs typeface="+mn-lt"/>
              </a:rPr>
              <a:t> în domeniu (rute calculate pe baza SPF)</a:t>
            </a:r>
            <a:endParaRPr lang="ro-RO" sz="1600"/>
          </a:p>
          <a:p>
            <a:r>
              <a:rPr lang="ro-RO" sz="1600" b="1" dirty="0">
                <a:ea typeface="+mn-lt"/>
                <a:cs typeface="+mn-lt"/>
              </a:rPr>
              <a:t>Chain </a:t>
            </a:r>
            <a:r>
              <a:rPr lang="ro-RO" sz="1600" b="1" err="1">
                <a:ea typeface="+mn-lt"/>
                <a:cs typeface="+mn-lt"/>
              </a:rPr>
              <a:t>ospf</a:t>
            </a:r>
            <a:r>
              <a:rPr lang="ro-RO" sz="1600" b="1" dirty="0">
                <a:ea typeface="+mn-lt"/>
                <a:cs typeface="+mn-lt"/>
              </a:rPr>
              <a:t>-out</a:t>
            </a:r>
            <a:r>
              <a:rPr lang="ro-RO" sz="1600" dirty="0">
                <a:ea typeface="+mn-lt"/>
                <a:cs typeface="+mn-lt"/>
              </a:rPr>
              <a:t> – filtrează rutele </a:t>
            </a:r>
            <a:r>
              <a:rPr lang="ro-RO" sz="1600" i="1" dirty="0">
                <a:ea typeface="+mn-lt"/>
                <a:cs typeface="+mn-lt"/>
              </a:rPr>
              <a:t>ieșite</a:t>
            </a:r>
            <a:r>
              <a:rPr lang="ro-RO" sz="1600" dirty="0">
                <a:ea typeface="+mn-lt"/>
                <a:cs typeface="+mn-lt"/>
              </a:rPr>
              <a:t> din OSPF către domeniul OSPF (rute venite din BGP, static, RIP etc.)</a:t>
            </a:r>
            <a:endParaRPr lang="ro-RO" sz="1600"/>
          </a:p>
          <a:p>
            <a:r>
              <a:rPr lang="ro-RO" sz="1600" dirty="0">
                <a:ea typeface="+mn-lt"/>
                <a:cs typeface="+mn-lt"/>
              </a:rPr>
              <a:t>În </a:t>
            </a:r>
            <a:r>
              <a:rPr lang="ro-RO" sz="1600" b="1" err="1">
                <a:ea typeface="+mn-lt"/>
                <a:cs typeface="+mn-lt"/>
              </a:rPr>
              <a:t>ospf</a:t>
            </a:r>
            <a:r>
              <a:rPr lang="ro-RO" sz="1600" b="1" dirty="0">
                <a:ea typeface="+mn-lt"/>
                <a:cs typeface="+mn-lt"/>
              </a:rPr>
              <a:t>-out</a:t>
            </a:r>
            <a:r>
              <a:rPr lang="ro-RO" sz="1600" dirty="0">
                <a:ea typeface="+mn-lt"/>
                <a:cs typeface="+mn-lt"/>
              </a:rPr>
              <a:t> pot fi filtrate </a:t>
            </a:r>
            <a:r>
              <a:rPr lang="ro-RO" sz="1600" b="1" dirty="0">
                <a:ea typeface="+mn-lt"/>
                <a:cs typeface="+mn-lt"/>
              </a:rPr>
              <a:t>doar rutele externe</a:t>
            </a:r>
            <a:br>
              <a:rPr lang="ro-RO" sz="1600" b="1" dirty="0">
                <a:ea typeface="+mn-lt"/>
                <a:cs typeface="+mn-lt"/>
              </a:rPr>
            </a:br>
            <a:r>
              <a:rPr lang="ro-RO" sz="1600" b="1" dirty="0">
                <a:ea typeface="+mn-lt"/>
                <a:cs typeface="+mn-lt"/>
              </a:rPr>
              <a:t> </a:t>
            </a:r>
            <a:r>
              <a:rPr lang="ro-RO" sz="1600" i="1" dirty="0">
                <a:ea typeface="+mn-lt"/>
                <a:cs typeface="+mn-lt"/>
              </a:rPr>
              <a:t>(de ce? OSPF nu permite filtrarea rutelor interne în </a:t>
            </a:r>
            <a:r>
              <a:rPr lang="ro-RO" sz="1600" i="1" err="1">
                <a:ea typeface="+mn-lt"/>
                <a:cs typeface="+mn-lt"/>
              </a:rPr>
              <a:t>ospf</a:t>
            </a:r>
            <a:r>
              <a:rPr lang="ro-RO" sz="1600" i="1" dirty="0">
                <a:ea typeface="+mn-lt"/>
                <a:cs typeface="+mn-lt"/>
              </a:rPr>
              <a:t>-out, deoarece acestea trebuie distribuite complet pentru a garanta consistența bazei SPF în toate </a:t>
            </a:r>
            <a:r>
              <a:rPr lang="ro-RO" sz="1600" i="1" err="1">
                <a:ea typeface="+mn-lt"/>
                <a:cs typeface="+mn-lt"/>
              </a:rPr>
              <a:t>routerele</a:t>
            </a:r>
            <a:r>
              <a:rPr lang="ro-RO" sz="1600" i="1" dirty="0">
                <a:ea typeface="+mn-lt"/>
                <a:cs typeface="+mn-lt"/>
              </a:rPr>
              <a:t>)</a:t>
            </a:r>
            <a:endParaRPr lang="en-US" sz="1600"/>
          </a:p>
          <a:p>
            <a:r>
              <a:rPr lang="ro-RO" sz="1600" b="1" dirty="0"/>
              <a:t>Aplicare:</a:t>
            </a:r>
            <a:endParaRPr lang="ro-RO" sz="1600"/>
          </a:p>
          <a:p>
            <a:r>
              <a:rPr lang="ro-RO" sz="1600" dirty="0">
                <a:ea typeface="+mn-lt"/>
                <a:cs typeface="+mn-lt"/>
              </a:rPr>
              <a:t>Interzicerea distribuirii în OSPF a rutelor cu mască &gt;= /26 (</a:t>
            </a:r>
            <a:r>
              <a:rPr lang="ro-RO" sz="1600" b="1" err="1">
                <a:ea typeface="+mn-lt"/>
                <a:cs typeface="+mn-lt"/>
              </a:rPr>
              <a:t>ospf</a:t>
            </a:r>
            <a:r>
              <a:rPr lang="ro-RO" sz="1600" b="1" dirty="0">
                <a:ea typeface="+mn-lt"/>
                <a:cs typeface="+mn-lt"/>
              </a:rPr>
              <a:t>-out</a:t>
            </a:r>
            <a:r>
              <a:rPr lang="ro-RO" sz="1600" dirty="0">
                <a:ea typeface="+mn-lt"/>
                <a:cs typeface="+mn-lt"/>
              </a:rPr>
              <a:t>)</a:t>
            </a:r>
            <a:endParaRPr lang="ro-RO" sz="1600"/>
          </a:p>
          <a:p>
            <a:r>
              <a:rPr lang="ro-RO" sz="1600" dirty="0">
                <a:ea typeface="+mn-lt"/>
                <a:cs typeface="+mn-lt"/>
              </a:rPr>
              <a:t>Interzicerea anunțării rețelelor private din OSPF către BGP (</a:t>
            </a:r>
            <a:r>
              <a:rPr lang="ro-RO" sz="1600" b="1" err="1">
                <a:ea typeface="+mn-lt"/>
                <a:cs typeface="+mn-lt"/>
              </a:rPr>
              <a:t>ospf</a:t>
            </a:r>
            <a:r>
              <a:rPr lang="ro-RO" sz="1600" b="1" dirty="0">
                <a:ea typeface="+mn-lt"/>
                <a:cs typeface="+mn-lt"/>
              </a:rPr>
              <a:t>-in</a:t>
            </a:r>
            <a:r>
              <a:rPr lang="ro-RO" sz="1600" dirty="0">
                <a:ea typeface="+mn-lt"/>
                <a:cs typeface="+mn-lt"/>
              </a:rPr>
              <a:t>)</a:t>
            </a:r>
            <a:endParaRPr lang="ro-RO" sz="1600"/>
          </a:p>
          <a:p>
            <a:r>
              <a:rPr lang="ro-RO" sz="1600" dirty="0">
                <a:ea typeface="+mn-lt"/>
                <a:cs typeface="+mn-lt"/>
              </a:rPr>
              <a:t>Reducerea numărului de LSA-uri (</a:t>
            </a:r>
            <a:r>
              <a:rPr lang="ro-RO" sz="1600" err="1">
                <a:ea typeface="+mn-lt"/>
                <a:cs typeface="+mn-lt"/>
              </a:rPr>
              <a:t>lsa</a:t>
            </a:r>
            <a:r>
              <a:rPr lang="ro-RO" sz="1600" dirty="0">
                <a:ea typeface="+mn-lt"/>
                <a:cs typeface="+mn-lt"/>
              </a:rPr>
              <a:t> </a:t>
            </a:r>
            <a:r>
              <a:rPr lang="ro-RO" sz="1600" err="1">
                <a:ea typeface="+mn-lt"/>
                <a:cs typeface="+mn-lt"/>
              </a:rPr>
              <a:t>flood</a:t>
            </a:r>
            <a:r>
              <a:rPr lang="ro-RO" sz="1600" dirty="0">
                <a:ea typeface="+mn-lt"/>
                <a:cs typeface="+mn-lt"/>
              </a:rPr>
              <a:t>) la conectarea/deconectarea clienților VPN (rețele cu mască /32) (</a:t>
            </a:r>
            <a:r>
              <a:rPr lang="ro-RO" sz="1600" b="1" err="1">
                <a:ea typeface="+mn-lt"/>
                <a:cs typeface="+mn-lt"/>
              </a:rPr>
              <a:t>ospf</a:t>
            </a:r>
            <a:r>
              <a:rPr lang="ro-RO" sz="1600" b="1" dirty="0">
                <a:ea typeface="+mn-lt"/>
                <a:cs typeface="+mn-lt"/>
              </a:rPr>
              <a:t>-out</a:t>
            </a:r>
            <a:r>
              <a:rPr lang="ro-RO" sz="1600" dirty="0">
                <a:ea typeface="+mn-lt"/>
                <a:cs typeface="+mn-lt"/>
              </a:rPr>
              <a:t>)</a:t>
            </a:r>
            <a:endParaRPr lang="ro-RO" sz="1600" dirty="0"/>
          </a:p>
          <a:p>
            <a:endParaRPr lang="ro-RO" sz="1300"/>
          </a:p>
        </p:txBody>
      </p:sp>
      <p:pic>
        <p:nvPicPr>
          <p:cNvPr id="4" name="Imagine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8DD7627A-4541-F88C-E26A-4163C1BF5A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25"/>
          <a:stretch>
            <a:fillRect/>
          </a:stretch>
        </p:blipFill>
        <p:spPr>
          <a:xfrm>
            <a:off x="7913716" y="2768743"/>
            <a:ext cx="4278284" cy="4089258"/>
          </a:xfrm>
          <a:prstGeom prst="rect">
            <a:avLst/>
          </a:prstGeom>
        </p:spPr>
      </p:pic>
      <p:grpSp>
        <p:nvGrpSpPr>
          <p:cNvPr id="7" name="Group 10">
            <a:extLst>
              <a:ext uri="{FF2B5EF4-FFF2-40B4-BE49-F238E27FC236}">
                <a16:creationId xmlns:a16="http://schemas.microsoft.com/office/drawing/2014/main" id="{16BD38F4-5888-4B5B-836C-A316C522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7881712" y="-2"/>
            <a:ext cx="4310288" cy="6858002"/>
            <a:chOff x="0" y="-2"/>
            <a:chExt cx="4310288" cy="685800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A3D150B-ADB5-401D-8304-C7845A109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68743"/>
              <a:ext cx="4310288" cy="64008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ACD3AB31-A71C-4414-BA05-CF667CBA3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49283" y="3396995"/>
              <a:ext cx="6858002" cy="64008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7799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ubstituent conținut 3" descr="O imagine care conține text, captură de ecran, număr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89506896-CC37-6F6D-B0AD-0C5295B84D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517" y="457200"/>
            <a:ext cx="716096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917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 descr="O imagine care conține text, captură de ecran, număr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31510694-1C41-EC09-9653-C69593EDA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8659" y="643466"/>
            <a:ext cx="487468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32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ubstituent conținut 3" descr="O imagine care conține text, captură de ecran, Font, diagramă&#10;&#10;Conținutul generat de inteligența artificială poate fi incorect.">
            <a:extLst>
              <a:ext uri="{FF2B5EF4-FFF2-40B4-BE49-F238E27FC236}">
                <a16:creationId xmlns:a16="http://schemas.microsoft.com/office/drawing/2014/main" id="{E0CAC2E4-A2E7-F0F9-77C2-D74013EBE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3626" y="918546"/>
            <a:ext cx="5823782" cy="4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35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B695C7D-D553-AF17-762C-D9D7EFB47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Protocolul OSPF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B4268A8-6098-ED07-6CAC-D22C095B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ro-RO" b="1" dirty="0">
                <a:ea typeface="+mn-lt"/>
                <a:cs typeface="+mn-lt"/>
              </a:rPr>
              <a:t>Open </a:t>
            </a:r>
            <a:r>
              <a:rPr lang="ro-RO" b="1" dirty="0" err="1">
                <a:ea typeface="+mn-lt"/>
                <a:cs typeface="+mn-lt"/>
              </a:rPr>
              <a:t>Shortest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Path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First</a:t>
            </a:r>
            <a:endParaRPr lang="ro-RO" dirty="0" err="1"/>
          </a:p>
          <a:p>
            <a:r>
              <a:rPr lang="ro-RO">
                <a:ea typeface="+mn-lt"/>
                <a:cs typeface="+mn-lt"/>
              </a:rPr>
              <a:t>Protocol de rutare </a:t>
            </a:r>
            <a:r>
              <a:rPr lang="ro-RO" b="1">
                <a:ea typeface="+mn-lt"/>
                <a:cs typeface="+mn-lt"/>
              </a:rPr>
              <a:t>link-state</a:t>
            </a:r>
            <a:r>
              <a:rPr lang="ro-RO">
                <a:ea typeface="+mn-lt"/>
                <a:cs typeface="+mn-lt"/>
              </a:rPr>
              <a:t>, bazat pe starea legăturilor.</a:t>
            </a:r>
            <a:endParaRPr lang="ro-RO"/>
          </a:p>
          <a:p>
            <a:r>
              <a:rPr lang="ro-RO" dirty="0">
                <a:ea typeface="+mn-lt"/>
                <a:cs typeface="+mn-lt"/>
              </a:rPr>
              <a:t>Fiecare router din rețea cunoaște starea legăturilor tuturor celorlalte </a:t>
            </a:r>
            <a:r>
              <a:rPr lang="ro-RO" dirty="0" err="1">
                <a:ea typeface="+mn-lt"/>
                <a:cs typeface="+mn-lt"/>
              </a:rPr>
              <a:t>routere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Aparține clasei IGP – se utilizează în interiorul unei AS.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Cel mai răspândit protocol de rutare din lume.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Implementare deschisă – RFC2328 (v2), RFC5340 (v3).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Este complex în înțelegere, configurare și depanare; consumă resurse ale </a:t>
            </a:r>
            <a:r>
              <a:rPr lang="ro-RO" dirty="0" err="1">
                <a:ea typeface="+mn-lt"/>
                <a:cs typeface="+mn-lt"/>
              </a:rPr>
              <a:t>routerului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Funcționează foarte rapid.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Pentru transmiterea mesajelor de serviciu folosește propriul protocol de transport – </a:t>
            </a:r>
            <a:r>
              <a:rPr lang="ro-RO" b="1" dirty="0">
                <a:ea typeface="+mn-lt"/>
                <a:cs typeface="+mn-lt"/>
              </a:rPr>
              <a:t>OSPF protocol 89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Schimbul de mesaje se realizează prin </a:t>
            </a:r>
            <a:r>
              <a:rPr lang="ro-RO" b="1" dirty="0" err="1">
                <a:ea typeface="+mn-lt"/>
                <a:cs typeface="+mn-lt"/>
              </a:rPr>
              <a:t>multicast</a:t>
            </a:r>
            <a:r>
              <a:rPr lang="ro-RO" dirty="0">
                <a:ea typeface="+mn-lt"/>
                <a:cs typeface="+mn-lt"/>
              </a:rPr>
              <a:t> (în unele cazuri </a:t>
            </a:r>
            <a:r>
              <a:rPr lang="ro-RO" dirty="0" err="1">
                <a:ea typeface="+mn-lt"/>
                <a:cs typeface="+mn-lt"/>
              </a:rPr>
              <a:t>broadcast</a:t>
            </a:r>
            <a:r>
              <a:rPr lang="ro-RO" dirty="0">
                <a:ea typeface="+mn-lt"/>
                <a:cs typeface="+mn-lt"/>
              </a:rPr>
              <a:t>, </a:t>
            </a:r>
            <a:r>
              <a:rPr lang="ro-RO" dirty="0" err="1">
                <a:ea typeface="+mn-lt"/>
                <a:cs typeface="+mn-lt"/>
              </a:rPr>
              <a:t>unicast</a:t>
            </a:r>
            <a:r>
              <a:rPr lang="ro-RO" dirty="0">
                <a:ea typeface="+mn-lt"/>
                <a:cs typeface="+mn-lt"/>
              </a:rPr>
              <a:t>).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În </a:t>
            </a:r>
            <a:r>
              <a:rPr lang="ro-RO" dirty="0" err="1">
                <a:ea typeface="+mn-lt"/>
                <a:cs typeface="+mn-lt"/>
              </a:rPr>
              <a:t>RouterOS</a:t>
            </a:r>
            <a:r>
              <a:rPr lang="ro-RO" dirty="0">
                <a:ea typeface="+mn-lt"/>
                <a:cs typeface="+mn-lt"/>
              </a:rPr>
              <a:t>, pentru a utiliza protocoalele de rutare dinamică, trebuie instalat pachetul </a:t>
            </a:r>
            <a:r>
              <a:rPr lang="ro-RO" b="1" dirty="0" err="1">
                <a:ea typeface="+mn-lt"/>
                <a:cs typeface="+mn-lt"/>
              </a:rPr>
              <a:t>routing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Configurarea OSPF se face din meniul </a:t>
            </a:r>
            <a:r>
              <a:rPr lang="ro-RO" b="1" dirty="0">
                <a:ea typeface="+mn-lt"/>
                <a:cs typeface="+mn-lt"/>
              </a:rPr>
              <a:t>/</a:t>
            </a:r>
            <a:r>
              <a:rPr lang="ro-RO" b="1" dirty="0" err="1">
                <a:ea typeface="+mn-lt"/>
                <a:cs typeface="+mn-lt"/>
              </a:rPr>
              <a:t>routing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ospf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826179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F9A0AF55-04C4-3E18-B982-BBAF5D39B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o-RO" sz="5400">
                <a:ea typeface="+mj-lt"/>
                <a:cs typeface="+mj-lt"/>
              </a:rPr>
              <a:t>Zona OSPF (OSPF Area)</a:t>
            </a:r>
            <a:endParaRPr lang="ro-RO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A10D545-B745-FBC3-3D5D-43B32B913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sz="2000">
                <a:ea typeface="+mn-lt"/>
                <a:cs typeface="+mn-lt"/>
              </a:rPr>
              <a:t>Pentru a reduce încărcarea legăturilor și a routerelor în timpul schimbului masiv (în val) de mesaje de serviciu, întreaga AS este împărțită în zone – </a:t>
            </a:r>
            <a:r>
              <a:rPr lang="ro-RO" sz="2000" i="1">
                <a:ea typeface="+mn-lt"/>
                <a:cs typeface="+mn-lt"/>
              </a:rPr>
              <a:t>areas</a:t>
            </a:r>
            <a:r>
              <a:rPr lang="ro-RO" sz="2000">
                <a:ea typeface="+mn-lt"/>
                <a:cs typeface="+mn-lt"/>
              </a:rPr>
              <a:t>.</a:t>
            </a:r>
            <a:endParaRPr lang="ro-RO" sz="2000"/>
          </a:p>
          <a:p>
            <a:r>
              <a:rPr lang="ro-RO" sz="2000">
                <a:ea typeface="+mn-lt"/>
                <a:cs typeface="+mn-lt"/>
              </a:rPr>
              <a:t>Difuzarea în val (flooding) este limitată în interiorul fiecărei zone.</a:t>
            </a:r>
            <a:endParaRPr lang="ro-RO" sz="2000"/>
          </a:p>
          <a:p>
            <a:r>
              <a:rPr lang="ro-RO" sz="2000">
                <a:ea typeface="+mn-lt"/>
                <a:cs typeface="+mn-lt"/>
              </a:rPr>
              <a:t>Într-o singură zonă se recomandă plasarea a cel mult </a:t>
            </a:r>
            <a:r>
              <a:rPr lang="ro-RO" sz="2000" b="1">
                <a:ea typeface="+mn-lt"/>
                <a:cs typeface="+mn-lt"/>
              </a:rPr>
              <a:t>50 de routere</a:t>
            </a:r>
            <a:r>
              <a:rPr lang="ro-RO" sz="2000">
                <a:ea typeface="+mn-lt"/>
                <a:cs typeface="+mn-lt"/>
              </a:rPr>
              <a:t>.</a:t>
            </a:r>
            <a:endParaRPr lang="ro-RO" sz="2000"/>
          </a:p>
          <a:p>
            <a:endParaRPr lang="ro-RO" sz="2000"/>
          </a:p>
        </p:txBody>
      </p:sp>
      <p:pic>
        <p:nvPicPr>
          <p:cNvPr id="4" name="Imagine 3" descr="O imagine care conține text, captură de ecran, cerc, diagramă&#10;&#10;Conținutul generat de inteligența artificială poate fi incorect.">
            <a:extLst>
              <a:ext uri="{FF2B5EF4-FFF2-40B4-BE49-F238E27FC236}">
                <a16:creationId xmlns:a16="http://schemas.microsoft.com/office/drawing/2014/main" id="{8EEC639E-26F5-E214-161B-4153B2CAA2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00" r="7037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0912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619CAD8-BA5D-4A3E-6D09-4DDF27216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Tipuri de zone OSPF (OSPF </a:t>
            </a:r>
            <a:r>
              <a:rPr lang="ro-RO" dirty="0" err="1">
                <a:ea typeface="+mj-lt"/>
                <a:cs typeface="+mj-lt"/>
              </a:rPr>
              <a:t>Area</a:t>
            </a:r>
            <a:r>
              <a:rPr lang="ro-RO" dirty="0">
                <a:ea typeface="+mj-lt"/>
                <a:cs typeface="+mj-lt"/>
              </a:rPr>
              <a:t> </a:t>
            </a:r>
            <a:r>
              <a:rPr lang="ro-RO" dirty="0" err="1">
                <a:ea typeface="+mj-lt"/>
                <a:cs typeface="+mj-lt"/>
              </a:rPr>
              <a:t>Types</a:t>
            </a:r>
            <a:r>
              <a:rPr lang="ro-RO" dirty="0">
                <a:ea typeface="+mj-lt"/>
                <a:cs typeface="+mj-lt"/>
              </a:rPr>
              <a:t>)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4D2D0D6-A1BE-FD6A-1A1B-2446A7350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ro-RO" dirty="0">
                <a:ea typeface="+mn-lt"/>
                <a:cs typeface="+mn-lt"/>
              </a:rPr>
              <a:t>Fiecare zonă are propriul identificator – </a:t>
            </a:r>
            <a:r>
              <a:rPr lang="ro-RO" i="1" dirty="0" err="1">
                <a:ea typeface="+mn-lt"/>
                <a:cs typeface="+mn-lt"/>
              </a:rPr>
              <a:t>area-id</a:t>
            </a:r>
            <a:r>
              <a:rPr lang="ro-RO" dirty="0">
                <a:ea typeface="+mn-lt"/>
                <a:cs typeface="+mn-lt"/>
              </a:rPr>
              <a:t>, un număr pe 32 de biți.</a:t>
            </a:r>
            <a:endParaRPr lang="ro-RO" dirty="0"/>
          </a:p>
          <a:p>
            <a:r>
              <a:rPr lang="ro-RO">
                <a:ea typeface="+mn-lt"/>
                <a:cs typeface="+mn-lt"/>
              </a:rPr>
              <a:t>Domeniul valorilor: </a:t>
            </a:r>
            <a:r>
              <a:rPr lang="ro-RO" b="1">
                <a:ea typeface="+mn-lt"/>
                <a:cs typeface="+mn-lt"/>
              </a:rPr>
              <a:t>0.0.0.0 – 255.255.255.255</a:t>
            </a:r>
            <a:r>
              <a:rPr lang="ro-RO">
                <a:ea typeface="+mn-lt"/>
                <a:cs typeface="+mn-lt"/>
              </a:rPr>
              <a:t> (la </a:t>
            </a:r>
            <a:r>
              <a:rPr lang="ro-RO" err="1">
                <a:ea typeface="+mn-lt"/>
                <a:cs typeface="+mn-lt"/>
              </a:rPr>
              <a:t>Cisco</a:t>
            </a:r>
            <a:r>
              <a:rPr lang="ro-RO">
                <a:ea typeface="+mn-lt"/>
                <a:cs typeface="+mn-lt"/>
              </a:rPr>
              <a:t> se folosește frecvent forma 0, 1 etc.).</a:t>
            </a:r>
            <a:endParaRPr lang="ro-RO"/>
          </a:p>
          <a:p>
            <a:r>
              <a:rPr lang="ro-RO" dirty="0">
                <a:ea typeface="+mn-lt"/>
                <a:cs typeface="+mn-lt"/>
              </a:rPr>
              <a:t>În orice rețea OSPF trebuie să existe zona </a:t>
            </a:r>
            <a:r>
              <a:rPr lang="ro-RO" dirty="0" err="1">
                <a:ea typeface="+mn-lt"/>
                <a:cs typeface="+mn-lt"/>
              </a:rPr>
              <a:t>backbone</a:t>
            </a:r>
            <a:r>
              <a:rPr lang="ro-RO" dirty="0">
                <a:ea typeface="+mn-lt"/>
                <a:cs typeface="+mn-lt"/>
              </a:rPr>
              <a:t>:</a:t>
            </a:r>
            <a:endParaRPr lang="ro-RO" dirty="0"/>
          </a:p>
          <a:p>
            <a:r>
              <a:rPr lang="ro-RO" i="1" dirty="0" err="1">
                <a:ea typeface="+mn-lt"/>
                <a:cs typeface="+mn-lt"/>
              </a:rPr>
              <a:t>area-id</a:t>
            </a:r>
            <a:r>
              <a:rPr lang="ro-RO" dirty="0">
                <a:ea typeface="+mn-lt"/>
                <a:cs typeface="+mn-lt"/>
              </a:rPr>
              <a:t> = </a:t>
            </a:r>
            <a:r>
              <a:rPr lang="ro-RO" b="1" dirty="0">
                <a:ea typeface="+mn-lt"/>
                <a:cs typeface="+mn-lt"/>
              </a:rPr>
              <a:t>0.0.0.0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Celelalte zone primesc </a:t>
            </a:r>
            <a:r>
              <a:rPr lang="ro-RO" i="1" dirty="0" err="1">
                <a:ea typeface="+mn-lt"/>
                <a:cs typeface="+mn-lt"/>
              </a:rPr>
              <a:t>area-id</a:t>
            </a:r>
            <a:r>
              <a:rPr lang="ro-RO" dirty="0">
                <a:ea typeface="+mn-lt"/>
                <a:cs typeface="+mn-lt"/>
              </a:rPr>
              <a:t> arbitrar (de ex. 0.0.0.1, 0.0.0.51 etc.).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Toate celelalte zone trebuie să fie conectate direct la </a:t>
            </a:r>
            <a:r>
              <a:rPr lang="ro-RO" dirty="0" err="1">
                <a:ea typeface="+mn-lt"/>
                <a:cs typeface="+mn-lt"/>
              </a:rPr>
              <a:t>backbone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Dacă o zonă nu poate fi conectată fizic/direct la </a:t>
            </a:r>
            <a:r>
              <a:rPr lang="ro-RO" dirty="0" err="1">
                <a:ea typeface="+mn-lt"/>
                <a:cs typeface="+mn-lt"/>
              </a:rPr>
              <a:t>backbone</a:t>
            </a:r>
            <a:r>
              <a:rPr lang="ro-RO" dirty="0">
                <a:ea typeface="+mn-lt"/>
                <a:cs typeface="+mn-lt"/>
              </a:rPr>
              <a:t>, se poate utiliza un </a:t>
            </a:r>
            <a:r>
              <a:rPr lang="ro-RO" b="1" dirty="0">
                <a:ea typeface="+mn-lt"/>
                <a:cs typeface="+mn-lt"/>
              </a:rPr>
              <a:t>virtual link</a:t>
            </a:r>
            <a:r>
              <a:rPr lang="ro-RO" dirty="0">
                <a:ea typeface="+mn-lt"/>
                <a:cs typeface="+mn-lt"/>
              </a:rPr>
              <a:t> (legătură virtuală).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Tipuri de zone OSPF: </a:t>
            </a:r>
            <a:r>
              <a:rPr lang="ro-RO" b="1" dirty="0" err="1">
                <a:ea typeface="+mn-lt"/>
                <a:cs typeface="+mn-lt"/>
              </a:rPr>
              <a:t>backbone</a:t>
            </a:r>
            <a:r>
              <a:rPr lang="ro-RO" b="1" dirty="0">
                <a:ea typeface="+mn-lt"/>
                <a:cs typeface="+mn-lt"/>
              </a:rPr>
              <a:t>, </a:t>
            </a:r>
            <a:r>
              <a:rPr lang="ro-RO" b="1" dirty="0" err="1">
                <a:ea typeface="+mn-lt"/>
                <a:cs typeface="+mn-lt"/>
              </a:rPr>
              <a:t>stub</a:t>
            </a:r>
            <a:r>
              <a:rPr lang="ro-RO" b="1" dirty="0">
                <a:ea typeface="+mn-lt"/>
                <a:cs typeface="+mn-lt"/>
              </a:rPr>
              <a:t>, </a:t>
            </a:r>
            <a:r>
              <a:rPr lang="ro-RO" b="1" dirty="0" err="1">
                <a:ea typeface="+mn-lt"/>
                <a:cs typeface="+mn-lt"/>
              </a:rPr>
              <a:t>not-so-stubby-area</a:t>
            </a:r>
            <a:r>
              <a:rPr lang="ro-RO" b="1" dirty="0">
                <a:ea typeface="+mn-lt"/>
                <a:cs typeface="+mn-lt"/>
              </a:rPr>
              <a:t> (NSSA), </a:t>
            </a:r>
            <a:r>
              <a:rPr lang="ro-RO" b="1" dirty="0" err="1">
                <a:ea typeface="+mn-lt"/>
                <a:cs typeface="+mn-lt"/>
              </a:rPr>
              <a:t>totally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stub</a:t>
            </a:r>
            <a:r>
              <a:rPr lang="ro-RO" b="1" dirty="0">
                <a:ea typeface="+mn-lt"/>
                <a:cs typeface="+mn-lt"/>
              </a:rPr>
              <a:t>, </a:t>
            </a:r>
            <a:r>
              <a:rPr lang="ro-RO" b="1" dirty="0" err="1">
                <a:ea typeface="+mn-lt"/>
                <a:cs typeface="+mn-lt"/>
              </a:rPr>
              <a:t>default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444838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D1D9101-B3AB-6305-F25A-D92948BB1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Tipuri de </a:t>
            </a:r>
            <a:r>
              <a:rPr lang="ro-RO" dirty="0" err="1"/>
              <a:t>routere</a:t>
            </a:r>
            <a:r>
              <a:rPr lang="ro-RO" dirty="0"/>
              <a:t> OSPF</a:t>
            </a:r>
          </a:p>
        </p:txBody>
      </p:sp>
      <p:pic>
        <p:nvPicPr>
          <p:cNvPr id="4" name="Substituent conținut 3" descr="O imagine care conține text, captură de ecran, diagramă, Font&#10;&#10;Conținutul generat de inteligența artificială poate fi incorect.">
            <a:extLst>
              <a:ext uri="{FF2B5EF4-FFF2-40B4-BE49-F238E27FC236}">
                <a16:creationId xmlns:a16="http://schemas.microsoft.com/office/drawing/2014/main" id="{B93101BC-47A3-145D-3CFE-97F0F2E2AC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7882" y="1825625"/>
            <a:ext cx="591623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82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FAB49D4-3704-6603-032E-C32F64A19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ea typeface="+mj-lt"/>
                <a:cs typeface="+mj-lt"/>
              </a:rPr>
              <a:t>Tipuri de </a:t>
            </a:r>
            <a:r>
              <a:rPr lang="ro-RO" dirty="0" err="1">
                <a:ea typeface="+mj-lt"/>
                <a:cs typeface="+mj-lt"/>
              </a:rPr>
              <a:t>routere</a:t>
            </a:r>
            <a:r>
              <a:rPr lang="ro-RO" dirty="0">
                <a:ea typeface="+mj-lt"/>
                <a:cs typeface="+mj-lt"/>
              </a:rPr>
              <a:t> OSPF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DC02BC3-2E5C-663B-B4B8-83F1440D3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ro-RO" dirty="0">
                <a:ea typeface="+mn-lt"/>
                <a:cs typeface="+mn-lt"/>
              </a:rPr>
              <a:t>În funcție de poziționarea </a:t>
            </a:r>
            <a:r>
              <a:rPr lang="ro-RO" dirty="0" err="1">
                <a:ea typeface="+mn-lt"/>
                <a:cs typeface="+mn-lt"/>
              </a:rPr>
              <a:t>routerelor</a:t>
            </a:r>
            <a:r>
              <a:rPr lang="ro-RO" dirty="0">
                <a:ea typeface="+mn-lt"/>
                <a:cs typeface="+mn-lt"/>
              </a:rPr>
              <a:t> în raport cu zonele OSPF, se disting următoarele tipuri: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ABR – </a:t>
            </a:r>
            <a:r>
              <a:rPr lang="ro-RO" b="1" dirty="0" err="1">
                <a:ea typeface="+mn-lt"/>
                <a:cs typeface="+mn-lt"/>
              </a:rPr>
              <a:t>Area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Border</a:t>
            </a:r>
            <a:r>
              <a:rPr lang="ro-RO" b="1" dirty="0">
                <a:ea typeface="+mn-lt"/>
                <a:cs typeface="+mn-lt"/>
              </a:rPr>
              <a:t> Router</a:t>
            </a:r>
            <a:r>
              <a:rPr lang="ro-RO" dirty="0">
                <a:ea typeface="+mn-lt"/>
                <a:cs typeface="+mn-lt"/>
              </a:rPr>
              <a:t> – router conectat la mai multe zone.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ASBR – </a:t>
            </a:r>
            <a:r>
              <a:rPr lang="ro-RO" b="1" dirty="0" err="1">
                <a:ea typeface="+mn-lt"/>
                <a:cs typeface="+mn-lt"/>
              </a:rPr>
              <a:t>Autonomous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System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Border</a:t>
            </a:r>
            <a:r>
              <a:rPr lang="ro-RO" b="1" dirty="0">
                <a:ea typeface="+mn-lt"/>
                <a:cs typeface="+mn-lt"/>
              </a:rPr>
              <a:t> Router</a:t>
            </a:r>
            <a:r>
              <a:rPr lang="ro-RO" dirty="0">
                <a:ea typeface="+mn-lt"/>
                <a:cs typeface="+mn-lt"/>
              </a:rPr>
              <a:t> – router situat la granița unei AS (sau la granița domeniului OSPF).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IR – </a:t>
            </a:r>
            <a:r>
              <a:rPr lang="ro-RO" b="1" dirty="0" err="1">
                <a:ea typeface="+mn-lt"/>
                <a:cs typeface="+mn-lt"/>
              </a:rPr>
              <a:t>Internal</a:t>
            </a:r>
            <a:r>
              <a:rPr lang="ro-RO" b="1" dirty="0">
                <a:ea typeface="+mn-lt"/>
                <a:cs typeface="+mn-lt"/>
              </a:rPr>
              <a:t> Router</a:t>
            </a:r>
            <a:r>
              <a:rPr lang="ro-RO" dirty="0">
                <a:ea typeface="+mn-lt"/>
                <a:cs typeface="+mn-lt"/>
              </a:rPr>
              <a:t> – router conectat doar la o zonă non-</a:t>
            </a:r>
            <a:r>
              <a:rPr lang="ro-RO" dirty="0" err="1">
                <a:ea typeface="+mn-lt"/>
                <a:cs typeface="+mn-lt"/>
              </a:rPr>
              <a:t>backbone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b="1" dirty="0" err="1">
                <a:ea typeface="+mn-lt"/>
                <a:cs typeface="+mn-lt"/>
              </a:rPr>
              <a:t>Backbone</a:t>
            </a:r>
            <a:r>
              <a:rPr lang="ro-RO" b="1" dirty="0">
                <a:ea typeface="+mn-lt"/>
                <a:cs typeface="+mn-lt"/>
              </a:rPr>
              <a:t> router</a:t>
            </a:r>
            <a:r>
              <a:rPr lang="ro-RO" dirty="0">
                <a:ea typeface="+mn-lt"/>
                <a:cs typeface="+mn-lt"/>
              </a:rPr>
              <a:t> – router conectat exclusiv la zona </a:t>
            </a:r>
            <a:r>
              <a:rPr lang="ro-RO" dirty="0" err="1">
                <a:ea typeface="+mn-lt"/>
                <a:cs typeface="+mn-lt"/>
              </a:rPr>
              <a:t>backbone</a:t>
            </a:r>
            <a:r>
              <a:rPr lang="ro-RO" dirty="0">
                <a:ea typeface="+mn-lt"/>
                <a:cs typeface="+mn-lt"/>
              </a:rPr>
              <a:t>.</a:t>
            </a:r>
            <a:endParaRPr lang="ro-RO" dirty="0"/>
          </a:p>
          <a:p>
            <a:r>
              <a:rPr lang="ro-RO" dirty="0" err="1">
                <a:ea typeface="+mn-lt"/>
                <a:cs typeface="+mn-lt"/>
              </a:rPr>
              <a:t>Routerele</a:t>
            </a:r>
            <a:r>
              <a:rPr lang="ro-RO" dirty="0">
                <a:ea typeface="+mn-lt"/>
                <a:cs typeface="+mn-lt"/>
              </a:rPr>
              <a:t> </a:t>
            </a:r>
            <a:r>
              <a:rPr lang="ro-RO" b="1" dirty="0">
                <a:ea typeface="+mn-lt"/>
                <a:cs typeface="+mn-lt"/>
              </a:rPr>
              <a:t>ABR</a:t>
            </a:r>
            <a:r>
              <a:rPr lang="ro-RO" dirty="0">
                <a:ea typeface="+mn-lt"/>
                <a:cs typeface="+mn-lt"/>
              </a:rPr>
              <a:t> și </a:t>
            </a:r>
            <a:r>
              <a:rPr lang="ro-RO" b="1" dirty="0">
                <a:ea typeface="+mn-lt"/>
                <a:cs typeface="+mn-lt"/>
              </a:rPr>
              <a:t>ASBR</a:t>
            </a:r>
            <a:r>
              <a:rPr lang="ro-RO" dirty="0">
                <a:ea typeface="+mn-lt"/>
                <a:cs typeface="+mn-lt"/>
              </a:rPr>
              <a:t> sunt de obicei mai încărcate, deoarece conțin informații OSPF de serviciu din mai multe zone sau din alte AS.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568046163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Ecran lat</PresentationFormat>
  <Paragraphs>0</Paragraphs>
  <Slides>49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49</vt:i4>
      </vt:variant>
    </vt:vector>
  </HeadingPairs>
  <TitlesOfParts>
    <vt:vector size="50" baseType="lpstr">
      <vt:lpstr>Temă Office</vt:lpstr>
      <vt:lpstr>Tema 6: OSPF</vt:lpstr>
      <vt:lpstr>Cuprins</vt:lpstr>
      <vt:lpstr>Rutare dinamică</vt:lpstr>
      <vt:lpstr>Rutare dinamică</vt:lpstr>
      <vt:lpstr>Protocolul OSPF</vt:lpstr>
      <vt:lpstr>Zona OSPF (OSPF Area)</vt:lpstr>
      <vt:lpstr>Tipuri de zone OSPF (OSPF Area Types)</vt:lpstr>
      <vt:lpstr>Tipuri de routere OSPF</vt:lpstr>
      <vt:lpstr>Tipuri de routere OSPF</vt:lpstr>
      <vt:lpstr>OSPF Router ID</vt:lpstr>
      <vt:lpstr>OSPF area</vt:lpstr>
      <vt:lpstr>OSPF Networks</vt:lpstr>
      <vt:lpstr>OSPF Status</vt:lpstr>
      <vt:lpstr>OSPF routes</vt:lpstr>
      <vt:lpstr>Principiul de funcționare al protocolului OSPF</vt:lpstr>
      <vt:lpstr>Pachete OSPF</vt:lpstr>
      <vt:lpstr>Inițializarea OSPF</vt:lpstr>
      <vt:lpstr>Hello packet</vt:lpstr>
      <vt:lpstr>OSPF priority </vt:lpstr>
      <vt:lpstr>Inițializarea OSPF</vt:lpstr>
      <vt:lpstr>Schimbarea tipului de rețea (OSPF Network Type)</vt:lpstr>
      <vt:lpstr>OSPF Neighbors (Vecini OSPF)</vt:lpstr>
      <vt:lpstr>OSPF Neighbors (Vecini OSPF)</vt:lpstr>
      <vt:lpstr>Tipuri de mesaje LSA</vt:lpstr>
      <vt:lpstr>Tipuri de mesaje LSA</vt:lpstr>
      <vt:lpstr>Construirea arborelui SPT (Shortest Path Tree)</vt:lpstr>
      <vt:lpstr>Calcularea căilor</vt:lpstr>
      <vt:lpstr>Prezentare PowerPoint</vt:lpstr>
      <vt:lpstr>Configurare Cost</vt:lpstr>
      <vt:lpstr>Calcularea rutelor</vt:lpstr>
      <vt:lpstr>Tipuri de rute OSPF</vt:lpstr>
      <vt:lpstr>Tipuri de rute OSPF</vt:lpstr>
      <vt:lpstr>Tipuri de rute OSPF</vt:lpstr>
      <vt:lpstr>Tipuri de rute OSPF</vt:lpstr>
      <vt:lpstr>Prezentare PowerPoint</vt:lpstr>
      <vt:lpstr>Prezentare PowerPoint</vt:lpstr>
      <vt:lpstr>Tipuri de zone OSPF: standard, stub, nssa, totally stub</vt:lpstr>
      <vt:lpstr>Standard area</vt:lpstr>
      <vt:lpstr>Stub area</vt:lpstr>
      <vt:lpstr>Totally stub area</vt:lpstr>
      <vt:lpstr>No so stubby area </vt:lpstr>
      <vt:lpstr>Virtual link</vt:lpstr>
      <vt:lpstr>Route aggregation. Area ranges</vt:lpstr>
      <vt:lpstr>Passive interface</vt:lpstr>
      <vt:lpstr>OSPF authentication</vt:lpstr>
      <vt:lpstr>Routing filters 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268</cp:revision>
  <dcterms:created xsi:type="dcterms:W3CDTF">2025-11-14T21:05:38Z</dcterms:created>
  <dcterms:modified xsi:type="dcterms:W3CDTF">2025-11-14T22:20:42Z</dcterms:modified>
</cp:coreProperties>
</file>