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2D2D436-23CF-4DDF-A645-C7A5695BCBC5}" type="datetimeFigureOut">
              <a:rPr lang="ru-RU" smtClean="0"/>
              <a:t>20.09.2020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406A1FE-A701-4615-AE12-516DE45B2E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D436-23CF-4DDF-A645-C7A5695BCBC5}" type="datetimeFigureOut">
              <a:rPr lang="ru-RU" smtClean="0"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A1FE-A701-4615-AE12-516DE45B2E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D436-23CF-4DDF-A645-C7A5695BCBC5}" type="datetimeFigureOut">
              <a:rPr lang="ru-RU" smtClean="0"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A1FE-A701-4615-AE12-516DE45B2E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D436-23CF-4DDF-A645-C7A5695BCBC5}" type="datetimeFigureOut">
              <a:rPr lang="ru-RU" smtClean="0"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A1FE-A701-4615-AE12-516DE45B2E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D436-23CF-4DDF-A645-C7A5695BCBC5}" type="datetimeFigureOut">
              <a:rPr lang="ru-RU" smtClean="0"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A1FE-A701-4615-AE12-516DE45B2E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D436-23CF-4DDF-A645-C7A5695BCBC5}" type="datetimeFigureOut">
              <a:rPr lang="ru-RU" smtClean="0"/>
              <a:t>20.09.2020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A1FE-A701-4615-AE12-516DE45B2E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D2D436-23CF-4DDF-A645-C7A5695BCBC5}" type="datetimeFigureOut">
              <a:rPr lang="ru-RU" smtClean="0"/>
              <a:t>20.09.2020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406A1FE-A701-4615-AE12-516DE45B2E25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2D2D436-23CF-4DDF-A645-C7A5695BCBC5}" type="datetimeFigureOut">
              <a:rPr lang="ru-RU" smtClean="0"/>
              <a:t>20.09.2020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406A1FE-A701-4615-AE12-516DE45B2E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D436-23CF-4DDF-A645-C7A5695BCBC5}" type="datetimeFigureOut">
              <a:rPr lang="ru-RU" smtClean="0"/>
              <a:t>20.09.2020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A1FE-A701-4615-AE12-516DE45B2E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D436-23CF-4DDF-A645-C7A5695BCBC5}" type="datetimeFigureOut">
              <a:rPr lang="ru-RU" smtClean="0"/>
              <a:t>20.09.2020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A1FE-A701-4615-AE12-516DE45B2E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D436-23CF-4DDF-A645-C7A5695BCBC5}" type="datetimeFigureOut">
              <a:rPr lang="ru-RU" smtClean="0"/>
              <a:t>20.09.2020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A1FE-A701-4615-AE12-516DE45B2E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2D2D436-23CF-4DDF-A645-C7A5695BCBC5}" type="datetimeFigureOut">
              <a:rPr lang="ru-RU" smtClean="0"/>
              <a:t>20.09.2020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406A1FE-A701-4615-AE12-516DE45B2E2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1857365"/>
            <a:ext cx="8458200" cy="2014548"/>
          </a:xfrm>
        </p:spPr>
        <p:txBody>
          <a:bodyPr>
            <a:normAutofit fontScale="90000"/>
          </a:bodyPr>
          <a:lstStyle/>
          <a:p>
            <a:r>
              <a:rPr lang="ro-RO" b="1" dirty="0" smtClean="0"/>
              <a:t>Tema III.</a:t>
            </a:r>
            <a:r>
              <a:rPr lang="en-US" b="1" dirty="0" smtClean="0"/>
              <a:t>TEHNICA  CRIMINALISTICĂ</a:t>
            </a:r>
            <a:r>
              <a:rPr lang="en-US" b="1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en-US" sz="2200" b="1" dirty="0" smtClean="0"/>
              <a:t>3. </a:t>
            </a:r>
            <a:r>
              <a:rPr lang="en-US" sz="2200" b="1" dirty="0" err="1" smtClean="0"/>
              <a:t>Mijloacele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tehnico-criminalistice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utilizate</a:t>
            </a:r>
            <a:r>
              <a:rPr lang="en-US" sz="2200" b="1" dirty="0" smtClean="0"/>
              <a:t> la </a:t>
            </a:r>
            <a:r>
              <a:rPr lang="en-US" sz="2200" b="1" dirty="0" err="1" smtClean="0"/>
              <a:t>efectuarea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expertizelor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criminalistice</a:t>
            </a:r>
            <a:r>
              <a:rPr lang="en-US" sz="2200" b="1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60114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La </a:t>
            </a:r>
            <a:r>
              <a:rPr lang="en-US" dirty="0" err="1" smtClean="0"/>
              <a:t>înfăptuirea</a:t>
            </a:r>
            <a:r>
              <a:rPr lang="en-US" dirty="0" smtClean="0"/>
              <a:t> </a:t>
            </a:r>
            <a:r>
              <a:rPr lang="en-US" dirty="0" err="1" smtClean="0"/>
              <a:t>justiției</a:t>
            </a:r>
            <a:r>
              <a:rPr lang="en-US" dirty="0" smtClean="0"/>
              <a:t> </a:t>
            </a:r>
            <a:r>
              <a:rPr lang="en-US" dirty="0" err="1" smtClean="0"/>
              <a:t>penale</a:t>
            </a:r>
            <a:r>
              <a:rPr lang="en-US" dirty="0" smtClean="0"/>
              <a:t>, un </a:t>
            </a:r>
            <a:r>
              <a:rPr lang="en-US" dirty="0" err="1" smtClean="0"/>
              <a:t>rol</a:t>
            </a:r>
            <a:r>
              <a:rPr lang="en-US" dirty="0" smtClean="0"/>
              <a:t> </a:t>
            </a:r>
            <a:r>
              <a:rPr lang="en-US" dirty="0" err="1" smtClean="0"/>
              <a:t>deosebit</a:t>
            </a:r>
            <a:r>
              <a:rPr lang="en-US" dirty="0" smtClean="0"/>
              <a:t> </a:t>
            </a:r>
            <a:r>
              <a:rPr lang="en-US" dirty="0" err="1" smtClean="0"/>
              <a:t>îi</a:t>
            </a:r>
            <a:r>
              <a:rPr lang="en-US" dirty="0" smtClean="0"/>
              <a:t> </a:t>
            </a:r>
            <a:r>
              <a:rPr lang="en-US" dirty="0" err="1" smtClean="0"/>
              <a:t>aparține</a:t>
            </a:r>
            <a:r>
              <a:rPr lang="en-US" dirty="0" smtClean="0"/>
              <a:t> </a:t>
            </a:r>
            <a:r>
              <a:rPr lang="en-US" dirty="0" err="1" smtClean="0"/>
              <a:t>expertizei</a:t>
            </a:r>
            <a:r>
              <a:rPr lang="en-US" dirty="0" smtClean="0"/>
              <a:t> </a:t>
            </a:r>
            <a:r>
              <a:rPr lang="en-US" dirty="0" err="1" smtClean="0"/>
              <a:t>judiciare</a:t>
            </a:r>
            <a:r>
              <a:rPr lang="en-US" dirty="0" smtClean="0"/>
              <a:t>, </a:t>
            </a:r>
            <a:r>
              <a:rPr lang="en-US" dirty="0" err="1" smtClean="0"/>
              <a:t>în</a:t>
            </a:r>
            <a:r>
              <a:rPr lang="en-US" dirty="0" smtClean="0"/>
              <a:t> special </a:t>
            </a:r>
            <a:r>
              <a:rPr lang="en-US" dirty="0" err="1" smtClean="0"/>
              <a:t>celei</a:t>
            </a:r>
            <a:r>
              <a:rPr lang="en-US" dirty="0" smtClean="0"/>
              <a:t> </a:t>
            </a:r>
            <a:r>
              <a:rPr lang="en-US" dirty="0" err="1" smtClean="0"/>
              <a:t>criminalistice</a:t>
            </a:r>
            <a:r>
              <a:rPr lang="en-US" dirty="0" smtClean="0"/>
              <a:t>, ea </a:t>
            </a:r>
            <a:r>
              <a:rPr lang="en-US" dirty="0" err="1" smtClean="0"/>
              <a:t>fiind</a:t>
            </a:r>
            <a:r>
              <a:rPr lang="en-US" dirty="0" smtClean="0"/>
              <a:t> </a:t>
            </a:r>
            <a:r>
              <a:rPr lang="en-US" dirty="0" err="1" smtClean="0"/>
              <a:t>prevăzută</a:t>
            </a:r>
            <a:r>
              <a:rPr lang="en-US" dirty="0" smtClean="0"/>
              <a:t> de </a:t>
            </a:r>
            <a:r>
              <a:rPr lang="en-US" dirty="0" err="1" smtClean="0"/>
              <a:t>legislația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vigoare</a:t>
            </a:r>
            <a:r>
              <a:rPr lang="en-US" dirty="0" smtClean="0"/>
              <a:t> ca </a:t>
            </a:r>
            <a:r>
              <a:rPr lang="en-US" dirty="0" err="1" smtClean="0"/>
              <a:t>principalul</a:t>
            </a:r>
            <a:r>
              <a:rPr lang="en-US" dirty="0" smtClean="0"/>
              <a:t> </a:t>
            </a:r>
            <a:r>
              <a:rPr lang="en-US" dirty="0" err="1" smtClean="0"/>
              <a:t>mijloc</a:t>
            </a:r>
            <a:r>
              <a:rPr lang="en-US" dirty="0" smtClean="0"/>
              <a:t> de </a:t>
            </a:r>
            <a:r>
              <a:rPr lang="en-US" dirty="0" err="1" smtClean="0"/>
              <a:t>obținere</a:t>
            </a:r>
            <a:r>
              <a:rPr lang="en-US" dirty="0" smtClean="0"/>
              <a:t> a </a:t>
            </a:r>
            <a:r>
              <a:rPr lang="en-US" dirty="0" err="1" smtClean="0"/>
              <a:t>datelor</a:t>
            </a:r>
            <a:r>
              <a:rPr lang="en-US" dirty="0" smtClean="0"/>
              <a:t> </a:t>
            </a:r>
            <a:r>
              <a:rPr lang="en-US" dirty="0" err="1" smtClean="0"/>
              <a:t>probante</a:t>
            </a:r>
            <a:r>
              <a:rPr lang="en-US" dirty="0" smtClean="0"/>
              <a:t> 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examinarea</a:t>
            </a:r>
            <a:r>
              <a:rPr lang="en-US" dirty="0" smtClean="0"/>
              <a:t> </a:t>
            </a:r>
            <a:r>
              <a:rPr lang="en-US" dirty="0" err="1" smtClean="0"/>
              <a:t>diferitor</a:t>
            </a:r>
            <a:r>
              <a:rPr lang="en-US" dirty="0" smtClean="0"/>
              <a:t> </a:t>
            </a:r>
            <a:r>
              <a:rPr lang="en-US" dirty="0" err="1" smtClean="0"/>
              <a:t>obiecte</a:t>
            </a:r>
            <a:r>
              <a:rPr lang="en-US" dirty="0" smtClean="0"/>
              <a:t> material </a:t>
            </a:r>
            <a:r>
              <a:rPr lang="en-US" dirty="0" err="1" smtClean="0"/>
              <a:t>descoperite</a:t>
            </a:r>
            <a:r>
              <a:rPr lang="en-US" dirty="0" smtClean="0"/>
              <a:t> la </a:t>
            </a:r>
            <a:r>
              <a:rPr lang="en-US" dirty="0" err="1" smtClean="0"/>
              <a:t>fața</a:t>
            </a:r>
            <a:r>
              <a:rPr lang="en-US" dirty="0" smtClean="0"/>
              <a:t> </a:t>
            </a:r>
            <a:r>
              <a:rPr lang="en-US" dirty="0" err="1" smtClean="0"/>
              <a:t>locului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ridicate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cadrul</a:t>
            </a:r>
            <a:r>
              <a:rPr lang="en-US" dirty="0" smtClean="0"/>
              <a:t> </a:t>
            </a:r>
            <a:r>
              <a:rPr lang="en-US" dirty="0" err="1" smtClean="0"/>
              <a:t>efectuării</a:t>
            </a:r>
            <a:r>
              <a:rPr lang="en-US" dirty="0" smtClean="0"/>
              <a:t> </a:t>
            </a:r>
            <a:r>
              <a:rPr lang="en-US" dirty="0" err="1" smtClean="0"/>
              <a:t>altor</a:t>
            </a:r>
            <a:r>
              <a:rPr lang="en-US" dirty="0" smtClean="0"/>
              <a:t> </a:t>
            </a:r>
            <a:r>
              <a:rPr lang="en-US" dirty="0" err="1" smtClean="0"/>
              <a:t>acțiuni</a:t>
            </a:r>
            <a:r>
              <a:rPr lang="en-US" dirty="0" smtClean="0"/>
              <a:t> </a:t>
            </a:r>
            <a:r>
              <a:rPr lang="en-US" dirty="0" err="1" smtClean="0"/>
              <a:t>procesuale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b="1" dirty="0" smtClean="0"/>
              <a:t>  1)-</a:t>
            </a:r>
            <a:r>
              <a:rPr lang="en-US" dirty="0" smtClean="0"/>
              <a:t> </a:t>
            </a:r>
            <a:r>
              <a:rPr lang="en-US" b="1" i="1" dirty="0" err="1" smtClean="0"/>
              <a:t>Metode</a:t>
            </a:r>
            <a:r>
              <a:rPr lang="en-US" b="1" i="1" dirty="0" smtClean="0"/>
              <a:t> de </a:t>
            </a:r>
            <a:r>
              <a:rPr lang="en-US" b="1" i="1" dirty="0" err="1" smtClean="0"/>
              <a:t>examinare</a:t>
            </a:r>
            <a:r>
              <a:rPr lang="en-US" b="1" i="1" dirty="0" smtClean="0"/>
              <a:t> microscopic</a:t>
            </a:r>
            <a:r>
              <a:rPr lang="en-US" dirty="0" smtClean="0"/>
              <a:t>. </a:t>
            </a:r>
            <a:endParaRPr lang="ru-RU" dirty="0" smtClean="0"/>
          </a:p>
          <a:p>
            <a:r>
              <a:rPr lang="en-US" dirty="0" smtClean="0"/>
              <a:t>      </a:t>
            </a:r>
            <a:r>
              <a:rPr lang="en-US" b="1" i="1" dirty="0" err="1" smtClean="0"/>
              <a:t>Examinarea</a:t>
            </a:r>
            <a:r>
              <a:rPr lang="en-US" b="1" i="1" dirty="0" smtClean="0"/>
              <a:t> </a:t>
            </a:r>
            <a:r>
              <a:rPr lang="en-US" b="1" i="1" dirty="0" err="1" smtClean="0"/>
              <a:t>optică</a:t>
            </a:r>
            <a:r>
              <a:rPr lang="en-US" dirty="0" smtClean="0"/>
              <a:t> – </a:t>
            </a:r>
            <a:r>
              <a:rPr lang="en-US" dirty="0" err="1" smtClean="0"/>
              <a:t>marea</a:t>
            </a:r>
            <a:r>
              <a:rPr lang="en-US" dirty="0" smtClean="0"/>
              <a:t> </a:t>
            </a:r>
            <a:r>
              <a:rPr lang="en-US" dirty="0" err="1" smtClean="0"/>
              <a:t>majoritate</a:t>
            </a:r>
            <a:r>
              <a:rPr lang="en-US" dirty="0" smtClean="0"/>
              <a:t> a </a:t>
            </a:r>
            <a:r>
              <a:rPr lang="en-US" dirty="0" err="1" smtClean="0"/>
              <a:t>investigaţiilor</a:t>
            </a:r>
            <a:r>
              <a:rPr lang="en-US" dirty="0" smtClean="0"/>
              <a:t> </a:t>
            </a:r>
            <a:r>
              <a:rPr lang="en-US" dirty="0" err="1" smtClean="0"/>
              <a:t>criminalistice</a:t>
            </a:r>
            <a:r>
              <a:rPr lang="en-US" dirty="0" smtClean="0"/>
              <a:t> de </a:t>
            </a:r>
            <a:r>
              <a:rPr lang="en-US" dirty="0" err="1" smtClean="0"/>
              <a:t>laborator</a:t>
            </a:r>
            <a:r>
              <a:rPr lang="en-US" dirty="0" smtClean="0"/>
              <a:t> </a:t>
            </a:r>
            <a:r>
              <a:rPr lang="en-US" dirty="0" err="1" smtClean="0"/>
              <a:t>impun</a:t>
            </a:r>
            <a:r>
              <a:rPr lang="en-US" dirty="0" smtClean="0"/>
              <a:t> </a:t>
            </a:r>
            <a:r>
              <a:rPr lang="en-US" dirty="0" err="1" smtClean="0"/>
              <a:t>folosirea</a:t>
            </a:r>
            <a:r>
              <a:rPr lang="en-US" dirty="0" smtClean="0"/>
              <a:t> de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mijloace</a:t>
            </a:r>
            <a:r>
              <a:rPr lang="en-US" dirty="0" smtClean="0"/>
              <a:t> </a:t>
            </a:r>
            <a:r>
              <a:rPr lang="en-US" dirty="0" err="1" smtClean="0"/>
              <a:t>tehnico-ştiinţifice</a:t>
            </a:r>
            <a:r>
              <a:rPr lang="en-US" dirty="0" smtClean="0"/>
              <a:t> </a:t>
            </a:r>
            <a:r>
              <a:rPr lang="en-US" dirty="0" err="1" smtClean="0"/>
              <a:t>necesare</a:t>
            </a:r>
            <a:r>
              <a:rPr lang="en-US" dirty="0" smtClean="0"/>
              <a:t> </a:t>
            </a:r>
            <a:r>
              <a:rPr lang="en-US" dirty="0" err="1" smtClean="0"/>
              <a:t>atât</a:t>
            </a:r>
            <a:r>
              <a:rPr lang="en-US" dirty="0" smtClean="0"/>
              <a:t> </a:t>
            </a:r>
            <a:r>
              <a:rPr lang="en-US" dirty="0" err="1" smtClean="0"/>
              <a:t>vizualizării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re </a:t>
            </a:r>
            <a:r>
              <a:rPr lang="en-US" dirty="0" err="1" smtClean="0"/>
              <a:t>velării</a:t>
            </a:r>
            <a:r>
              <a:rPr lang="en-US" dirty="0" smtClean="0"/>
              <a:t> </a:t>
            </a:r>
            <a:r>
              <a:rPr lang="en-US" dirty="0" err="1" smtClean="0"/>
              <a:t>unor</a:t>
            </a:r>
            <a:r>
              <a:rPr lang="en-US" dirty="0" smtClean="0"/>
              <a:t> </a:t>
            </a:r>
            <a:r>
              <a:rPr lang="en-US" dirty="0" err="1" smtClean="0"/>
              <a:t>detalii</a:t>
            </a:r>
            <a:r>
              <a:rPr lang="en-US" dirty="0" smtClean="0"/>
              <a:t> </a:t>
            </a:r>
            <a:r>
              <a:rPr lang="en-US" dirty="0" err="1" smtClean="0"/>
              <a:t>caracteristice</a:t>
            </a:r>
            <a:r>
              <a:rPr lang="en-US" dirty="0" smtClean="0"/>
              <a:t>,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baza</a:t>
            </a:r>
            <a:r>
              <a:rPr lang="en-US" dirty="0" smtClean="0"/>
              <a:t> </a:t>
            </a:r>
            <a:r>
              <a:rPr lang="en-US" dirty="0" err="1" smtClean="0"/>
              <a:t>cărora</a:t>
            </a:r>
            <a:r>
              <a:rPr lang="en-US" dirty="0" smtClean="0"/>
              <a:t> se </a:t>
            </a:r>
            <a:r>
              <a:rPr lang="en-US" dirty="0" err="1" smtClean="0"/>
              <a:t>poate</a:t>
            </a:r>
            <a:r>
              <a:rPr lang="en-US" dirty="0" smtClean="0"/>
              <a:t> </a:t>
            </a:r>
            <a:r>
              <a:rPr lang="en-US" dirty="0" err="1" smtClean="0"/>
              <a:t>desfăşura</a:t>
            </a:r>
            <a:r>
              <a:rPr lang="en-US" dirty="0" smtClean="0"/>
              <a:t> </a:t>
            </a:r>
            <a:r>
              <a:rPr lang="en-US" dirty="0" err="1" smtClean="0"/>
              <a:t>procesul</a:t>
            </a:r>
            <a:r>
              <a:rPr lang="en-US" dirty="0" smtClean="0"/>
              <a:t> de </a:t>
            </a:r>
            <a:r>
              <a:rPr lang="en-US" dirty="0" err="1" smtClean="0"/>
              <a:t>identificare</a:t>
            </a:r>
            <a:r>
              <a:rPr lang="en-US" dirty="0" smtClean="0"/>
              <a:t> a </a:t>
            </a:r>
            <a:r>
              <a:rPr lang="en-US" dirty="0" err="1" smtClean="0"/>
              <a:t>persoanelor</a:t>
            </a:r>
            <a:r>
              <a:rPr lang="en-US" dirty="0" smtClean="0"/>
              <a:t> </a:t>
            </a:r>
            <a:r>
              <a:rPr lang="en-US" dirty="0" err="1" smtClean="0"/>
              <a:t>şi</a:t>
            </a:r>
            <a:r>
              <a:rPr lang="en-US" dirty="0" smtClean="0"/>
              <a:t> </a:t>
            </a:r>
            <a:r>
              <a:rPr lang="en-US" dirty="0" err="1" smtClean="0"/>
              <a:t>obiectelor</a:t>
            </a:r>
            <a:r>
              <a:rPr lang="en-US" dirty="0" smtClean="0"/>
              <a:t>, </a:t>
            </a:r>
            <a:r>
              <a:rPr lang="en-US" dirty="0" err="1" smtClean="0"/>
              <a:t>cât</a:t>
            </a:r>
            <a:r>
              <a:rPr lang="en-US" dirty="0" smtClean="0"/>
              <a:t> </a:t>
            </a:r>
            <a:r>
              <a:rPr lang="en-US" dirty="0" err="1" smtClean="0"/>
              <a:t>şi</a:t>
            </a:r>
            <a:r>
              <a:rPr lang="en-US" dirty="0" smtClean="0"/>
              <a:t> </a:t>
            </a:r>
            <a:r>
              <a:rPr lang="en-US" dirty="0" err="1" smtClean="0"/>
              <a:t>efectuării</a:t>
            </a:r>
            <a:r>
              <a:rPr lang="en-US" dirty="0" smtClean="0"/>
              <a:t> </a:t>
            </a:r>
            <a:r>
              <a:rPr lang="en-US" dirty="0" err="1" smtClean="0"/>
              <a:t>determinărilor</a:t>
            </a:r>
            <a:r>
              <a:rPr lang="en-US" dirty="0" smtClean="0"/>
              <a:t> </a:t>
            </a:r>
            <a:r>
              <a:rPr lang="en-US" dirty="0" err="1" smtClean="0"/>
              <a:t>calitative</a:t>
            </a:r>
            <a:r>
              <a:rPr lang="en-US" dirty="0" smtClean="0"/>
              <a:t> </a:t>
            </a:r>
            <a:r>
              <a:rPr lang="en-US" dirty="0" err="1" smtClean="0"/>
              <a:t>şi</a:t>
            </a:r>
            <a:r>
              <a:rPr lang="en-US" dirty="0" smtClean="0"/>
              <a:t> </a:t>
            </a:r>
            <a:r>
              <a:rPr lang="en-US" dirty="0" err="1" smtClean="0"/>
              <a:t>cantitative</a:t>
            </a:r>
            <a:r>
              <a:rPr lang="en-US" dirty="0" smtClean="0"/>
              <a:t>. </a:t>
            </a:r>
            <a:endParaRPr lang="ru-RU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Lupa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cel</a:t>
            </a:r>
            <a:r>
              <a:rPr lang="en-US" dirty="0" smtClean="0"/>
              <a:t>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simplu</a:t>
            </a:r>
            <a:r>
              <a:rPr lang="en-US" dirty="0" smtClean="0"/>
              <a:t> instrument optic de </a:t>
            </a:r>
            <a:r>
              <a:rPr lang="en-US" dirty="0" err="1" smtClean="0"/>
              <a:t>mărit</a:t>
            </a:r>
            <a:r>
              <a:rPr lang="en-US" dirty="0" smtClean="0"/>
              <a:t> care nu </a:t>
            </a:r>
            <a:r>
              <a:rPr lang="en-US" dirty="0" err="1" smtClean="0"/>
              <a:t>trebuie</a:t>
            </a:r>
            <a:r>
              <a:rPr lang="en-US" dirty="0" smtClean="0"/>
              <a:t> </a:t>
            </a:r>
            <a:r>
              <a:rPr lang="en-US" dirty="0" err="1" smtClean="0"/>
              <a:t>să</a:t>
            </a:r>
            <a:r>
              <a:rPr lang="en-US" dirty="0" smtClean="0"/>
              <a:t> </a:t>
            </a:r>
            <a:r>
              <a:rPr lang="en-US" dirty="0" err="1" smtClean="0"/>
              <a:t>lipsească</a:t>
            </a:r>
            <a:r>
              <a:rPr lang="en-US" dirty="0" smtClean="0"/>
              <a:t> din </a:t>
            </a:r>
            <a:r>
              <a:rPr lang="en-US" dirty="0" err="1" smtClean="0"/>
              <a:t>nici</a:t>
            </a:r>
            <a:r>
              <a:rPr lang="en-US" dirty="0" smtClean="0"/>
              <a:t> o </a:t>
            </a:r>
            <a:r>
              <a:rPr lang="en-US" dirty="0" err="1" smtClean="0"/>
              <a:t>trusă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laborator</a:t>
            </a:r>
            <a:r>
              <a:rPr lang="en-US" dirty="0" smtClean="0"/>
              <a:t> de </a:t>
            </a:r>
            <a:r>
              <a:rPr lang="en-US" dirty="0" err="1" smtClean="0"/>
              <a:t>criminalistică</a:t>
            </a:r>
            <a:r>
              <a:rPr lang="en-US" dirty="0" smtClean="0"/>
              <a:t>. </a:t>
            </a:r>
            <a:r>
              <a:rPr lang="en-US" dirty="0" err="1" smtClean="0"/>
              <a:t>Principalele</a:t>
            </a:r>
            <a:r>
              <a:rPr lang="en-US" dirty="0" smtClean="0"/>
              <a:t> </a:t>
            </a:r>
            <a:r>
              <a:rPr lang="en-US" dirty="0" err="1" smtClean="0"/>
              <a:t>categorii</a:t>
            </a:r>
            <a:r>
              <a:rPr lang="en-US" dirty="0" smtClean="0"/>
              <a:t> de </a:t>
            </a:r>
            <a:r>
              <a:rPr lang="en-US" dirty="0" err="1" smtClean="0"/>
              <a:t>lupe</a:t>
            </a:r>
            <a:r>
              <a:rPr lang="en-US" dirty="0" smtClean="0"/>
              <a:t> </a:t>
            </a:r>
            <a:r>
              <a:rPr lang="en-US" dirty="0" err="1" smtClean="0"/>
              <a:t>utilizate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criminalistică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: </a:t>
            </a:r>
            <a:r>
              <a:rPr lang="en-US" dirty="0" err="1" smtClean="0"/>
              <a:t>lupele</a:t>
            </a:r>
            <a:r>
              <a:rPr lang="en-US" dirty="0" smtClean="0"/>
              <a:t> simple, </a:t>
            </a:r>
            <a:r>
              <a:rPr lang="en-US" dirty="0" err="1" smtClean="0"/>
              <a:t>formate</a:t>
            </a:r>
            <a:r>
              <a:rPr lang="en-US" dirty="0" smtClean="0"/>
              <a:t> </a:t>
            </a:r>
            <a:r>
              <a:rPr lang="en-US" dirty="0" err="1" smtClean="0"/>
              <a:t>dintr</a:t>
            </a:r>
            <a:r>
              <a:rPr lang="en-US" dirty="0" smtClean="0"/>
              <a:t>-o </a:t>
            </a:r>
            <a:r>
              <a:rPr lang="en-US" dirty="0" err="1" smtClean="0"/>
              <a:t>singură</a:t>
            </a:r>
            <a:r>
              <a:rPr lang="en-US" dirty="0" smtClean="0"/>
              <a:t> </a:t>
            </a:r>
            <a:r>
              <a:rPr lang="en-US" dirty="0" err="1" smtClean="0"/>
              <a:t>lentilă</a:t>
            </a:r>
            <a:r>
              <a:rPr lang="en-US" dirty="0" smtClean="0"/>
              <a:t> </a:t>
            </a:r>
            <a:r>
              <a:rPr lang="en-US" dirty="0" err="1" smtClean="0"/>
              <a:t>convergentă</a:t>
            </a:r>
            <a:r>
              <a:rPr lang="en-US" dirty="0" smtClean="0"/>
              <a:t> </a:t>
            </a:r>
            <a:r>
              <a:rPr lang="en-US" dirty="0" err="1" smtClean="0"/>
              <a:t>şi</a:t>
            </a:r>
            <a:r>
              <a:rPr lang="en-US" dirty="0" smtClean="0"/>
              <a:t> </a:t>
            </a:r>
            <a:r>
              <a:rPr lang="en-US" dirty="0" err="1" smtClean="0"/>
              <a:t>lupele</a:t>
            </a:r>
            <a:r>
              <a:rPr lang="en-US" dirty="0" smtClean="0"/>
              <a:t> </a:t>
            </a:r>
            <a:r>
              <a:rPr lang="en-US" dirty="0" err="1" smtClean="0"/>
              <a:t>compuse</a:t>
            </a:r>
            <a:r>
              <a:rPr lang="en-US" dirty="0" smtClean="0"/>
              <a:t>, </a:t>
            </a:r>
            <a:r>
              <a:rPr lang="en-US" dirty="0" err="1" smtClean="0"/>
              <a:t>alcătuite</a:t>
            </a:r>
            <a:r>
              <a:rPr lang="en-US" dirty="0" smtClean="0"/>
              <a:t> </a:t>
            </a:r>
            <a:r>
              <a:rPr lang="en-US" dirty="0" err="1" smtClean="0"/>
              <a:t>dintr</a:t>
            </a:r>
            <a:r>
              <a:rPr lang="en-US" dirty="0" smtClean="0"/>
              <a:t>-un </a:t>
            </a:r>
            <a:r>
              <a:rPr lang="en-US" dirty="0" err="1" smtClean="0"/>
              <a:t>sistem</a:t>
            </a:r>
            <a:r>
              <a:rPr lang="en-US" dirty="0" smtClean="0"/>
              <a:t> convergent de </a:t>
            </a:r>
            <a:r>
              <a:rPr lang="en-US" dirty="0" err="1" smtClean="0"/>
              <a:t>lentile</a:t>
            </a:r>
            <a:r>
              <a:rPr lang="en-US" dirty="0" smtClean="0"/>
              <a:t> </a:t>
            </a:r>
            <a:r>
              <a:rPr lang="en-US" dirty="0" err="1" smtClean="0"/>
              <a:t>ş.a</a:t>
            </a:r>
            <a:r>
              <a:rPr lang="en-US" dirty="0" smtClean="0"/>
              <a:t>. </a:t>
            </a:r>
            <a:endParaRPr lang="ru-RU" dirty="0" smtClean="0"/>
          </a:p>
          <a:p>
            <a:r>
              <a:rPr lang="en-US" dirty="0" smtClean="0"/>
              <a:t>        </a:t>
            </a:r>
            <a:r>
              <a:rPr lang="en-US" i="1" dirty="0" err="1" smtClean="0"/>
              <a:t>Microscopul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un instrument optic, de </a:t>
            </a:r>
            <a:r>
              <a:rPr lang="en-US" dirty="0" err="1" smtClean="0"/>
              <a:t>cercetare</a:t>
            </a:r>
            <a:r>
              <a:rPr lang="en-US" dirty="0" smtClean="0"/>
              <a:t>, </a:t>
            </a:r>
            <a:r>
              <a:rPr lang="en-US" dirty="0" err="1" smtClean="0"/>
              <a:t>fără</a:t>
            </a:r>
            <a:r>
              <a:rPr lang="en-US" dirty="0" smtClean="0"/>
              <a:t> de care nu </a:t>
            </a:r>
            <a:r>
              <a:rPr lang="en-US" dirty="0" err="1" smtClean="0"/>
              <a:t>poate</a:t>
            </a:r>
            <a:r>
              <a:rPr lang="en-US" dirty="0" smtClean="0"/>
              <a:t> </a:t>
            </a:r>
            <a:r>
              <a:rPr lang="en-US" dirty="0" err="1" smtClean="0"/>
              <a:t>fi</a:t>
            </a:r>
            <a:r>
              <a:rPr lang="en-US" dirty="0" smtClean="0"/>
              <a:t> </a:t>
            </a:r>
            <a:r>
              <a:rPr lang="en-US" dirty="0" err="1" smtClean="0"/>
              <a:t>concepută</a:t>
            </a:r>
            <a:r>
              <a:rPr lang="en-US" dirty="0" smtClean="0"/>
              <a:t> </a:t>
            </a:r>
            <a:r>
              <a:rPr lang="en-US" dirty="0" err="1" smtClean="0"/>
              <a:t>examinarea</a:t>
            </a:r>
            <a:r>
              <a:rPr lang="en-US" dirty="0" smtClean="0"/>
              <a:t> </a:t>
            </a:r>
            <a:r>
              <a:rPr lang="en-US" dirty="0" err="1" smtClean="0"/>
              <a:t>urmelor</a:t>
            </a:r>
            <a:r>
              <a:rPr lang="en-US" dirty="0" smtClean="0"/>
              <a:t> </a:t>
            </a:r>
            <a:r>
              <a:rPr lang="en-US" dirty="0" err="1" smtClean="0"/>
              <a:t>şi</a:t>
            </a:r>
            <a:r>
              <a:rPr lang="en-US" dirty="0" smtClean="0"/>
              <a:t> </a:t>
            </a:r>
            <a:r>
              <a:rPr lang="en-US" dirty="0" err="1" smtClean="0"/>
              <a:t>nici</a:t>
            </a:r>
            <a:r>
              <a:rPr lang="en-US" dirty="0" smtClean="0"/>
              <a:t> </a:t>
            </a:r>
            <a:r>
              <a:rPr lang="en-US" dirty="0" err="1" smtClean="0"/>
              <a:t>desfăşurarea</a:t>
            </a:r>
            <a:r>
              <a:rPr lang="en-US" dirty="0" smtClean="0"/>
              <a:t> </a:t>
            </a:r>
            <a:r>
              <a:rPr lang="en-US" dirty="0" err="1" smtClean="0"/>
              <a:t>procesului</a:t>
            </a:r>
            <a:r>
              <a:rPr lang="en-US" dirty="0" smtClean="0"/>
              <a:t> de </a:t>
            </a:r>
            <a:r>
              <a:rPr lang="en-US" dirty="0" err="1" smtClean="0"/>
              <a:t>identificare</a:t>
            </a:r>
            <a:r>
              <a:rPr lang="en-US" dirty="0" smtClean="0"/>
              <a:t>.     </a:t>
            </a:r>
            <a:endParaRPr lang="ru-RU" dirty="0" smtClean="0"/>
          </a:p>
          <a:p>
            <a:r>
              <a:rPr lang="en-US" dirty="0" smtClean="0"/>
              <a:t>       </a:t>
            </a:r>
            <a:r>
              <a:rPr lang="en-US" i="1" dirty="0" err="1" smtClean="0"/>
              <a:t>Stereomicroscopul</a:t>
            </a:r>
            <a:r>
              <a:rPr lang="en-US" dirty="0" smtClean="0"/>
              <a:t> – </a:t>
            </a:r>
            <a:r>
              <a:rPr lang="en-US" dirty="0" err="1" smtClean="0"/>
              <a:t>alături</a:t>
            </a:r>
            <a:r>
              <a:rPr lang="en-US" dirty="0" smtClean="0"/>
              <a:t> de </a:t>
            </a:r>
            <a:r>
              <a:rPr lang="en-US" dirty="0" err="1" smtClean="0"/>
              <a:t>microscopul</a:t>
            </a:r>
            <a:r>
              <a:rPr lang="en-US" dirty="0" smtClean="0"/>
              <a:t> </a:t>
            </a:r>
            <a:r>
              <a:rPr lang="en-US" dirty="0" err="1" smtClean="0"/>
              <a:t>clasic</a:t>
            </a:r>
            <a:r>
              <a:rPr lang="en-US" dirty="0" smtClean="0"/>
              <a:t> de </a:t>
            </a:r>
            <a:r>
              <a:rPr lang="en-US" dirty="0" err="1" smtClean="0"/>
              <a:t>cercetare</a:t>
            </a:r>
            <a:r>
              <a:rPr lang="en-US" dirty="0" smtClean="0"/>
              <a:t>, </a:t>
            </a:r>
            <a:r>
              <a:rPr lang="en-US" dirty="0" err="1" smtClean="0"/>
              <a:t>stereomicroscopul</a:t>
            </a:r>
            <a:r>
              <a:rPr lang="en-US" dirty="0" smtClean="0"/>
              <a:t> are o </a:t>
            </a:r>
            <a:r>
              <a:rPr lang="en-US" dirty="0" err="1" smtClean="0"/>
              <a:t>largă</a:t>
            </a:r>
            <a:r>
              <a:rPr lang="en-US" dirty="0" smtClean="0"/>
              <a:t> </a:t>
            </a:r>
            <a:r>
              <a:rPr lang="en-US" dirty="0" err="1" smtClean="0"/>
              <a:t>utilizate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examinarea</a:t>
            </a:r>
            <a:r>
              <a:rPr lang="en-US" dirty="0" smtClean="0"/>
              <a:t> </a:t>
            </a:r>
            <a:r>
              <a:rPr lang="en-US" dirty="0" err="1" smtClean="0"/>
              <a:t>optică</a:t>
            </a:r>
            <a:r>
              <a:rPr lang="en-US" dirty="0" smtClean="0"/>
              <a:t> a </a:t>
            </a:r>
            <a:r>
              <a:rPr lang="en-US" dirty="0" err="1" smtClean="0"/>
              <a:t>mijloacelor</a:t>
            </a:r>
            <a:r>
              <a:rPr lang="en-US" dirty="0" smtClean="0"/>
              <a:t> </a:t>
            </a:r>
            <a:r>
              <a:rPr lang="en-US" dirty="0" err="1" smtClean="0"/>
              <a:t>materiale</a:t>
            </a:r>
            <a:r>
              <a:rPr lang="en-US" dirty="0" smtClean="0"/>
              <a:t> de </a:t>
            </a:r>
            <a:r>
              <a:rPr lang="en-US" dirty="0" err="1" smtClean="0"/>
              <a:t>probă</a:t>
            </a:r>
            <a:r>
              <a:rPr lang="en-US" dirty="0" smtClean="0"/>
              <a:t>, el </a:t>
            </a:r>
            <a:r>
              <a:rPr lang="en-US" dirty="0" err="1" smtClean="0"/>
              <a:t>permiţând</a:t>
            </a:r>
            <a:r>
              <a:rPr lang="en-US" dirty="0" smtClean="0"/>
              <a:t> </a:t>
            </a:r>
            <a:r>
              <a:rPr lang="en-US" dirty="0" err="1" smtClean="0"/>
              <a:t>examinarea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relief a </a:t>
            </a:r>
            <a:r>
              <a:rPr lang="en-US" dirty="0" err="1" smtClean="0"/>
              <a:t>suprafeţei</a:t>
            </a:r>
            <a:r>
              <a:rPr lang="en-US" dirty="0" smtClean="0"/>
              <a:t> </a:t>
            </a:r>
            <a:r>
              <a:rPr lang="en-US" dirty="0" err="1" smtClean="0"/>
              <a:t>obiectului</a:t>
            </a:r>
            <a:r>
              <a:rPr lang="en-US" dirty="0" smtClean="0"/>
              <a:t>. </a:t>
            </a:r>
            <a:endParaRPr lang="ru-RU" dirty="0" smtClean="0"/>
          </a:p>
          <a:p>
            <a:r>
              <a:rPr lang="en-US" i="1" dirty="0" smtClean="0"/>
              <a:t>        </a:t>
            </a:r>
            <a:r>
              <a:rPr lang="en-US" i="1" dirty="0" err="1" smtClean="0"/>
              <a:t>Microscoapele</a:t>
            </a:r>
            <a:r>
              <a:rPr lang="en-US" i="1" dirty="0" smtClean="0"/>
              <a:t> </a:t>
            </a:r>
            <a:r>
              <a:rPr lang="en-US" i="1" dirty="0" err="1" smtClean="0"/>
              <a:t>electronice</a:t>
            </a:r>
            <a:r>
              <a:rPr lang="en-US" dirty="0" smtClean="0"/>
              <a:t> – </a:t>
            </a:r>
            <a:r>
              <a:rPr lang="en-US" dirty="0" err="1" smtClean="0"/>
              <a:t>aprofundarea</a:t>
            </a:r>
            <a:r>
              <a:rPr lang="en-US" dirty="0" smtClean="0"/>
              <a:t> </a:t>
            </a:r>
            <a:r>
              <a:rPr lang="en-US" dirty="0" err="1" smtClean="0"/>
              <a:t>investigaţiilor</a:t>
            </a:r>
            <a:r>
              <a:rPr lang="en-US" dirty="0" smtClean="0"/>
              <a:t> </a:t>
            </a:r>
            <a:r>
              <a:rPr lang="en-US" dirty="0" err="1" smtClean="0"/>
              <a:t>destinate</a:t>
            </a:r>
            <a:r>
              <a:rPr lang="en-US" dirty="0" smtClean="0"/>
              <a:t> </a:t>
            </a:r>
            <a:r>
              <a:rPr lang="en-US" dirty="0" err="1" smtClean="0"/>
              <a:t>relevării</a:t>
            </a:r>
            <a:r>
              <a:rPr lang="en-US" dirty="0" smtClean="0"/>
              <a:t> </a:t>
            </a:r>
            <a:r>
              <a:rPr lang="en-US" dirty="0" err="1" smtClean="0"/>
              <a:t>unor</a:t>
            </a:r>
            <a:r>
              <a:rPr lang="en-US" dirty="0" smtClean="0"/>
              <a:t> </a:t>
            </a:r>
            <a:r>
              <a:rPr lang="en-US" dirty="0" err="1" smtClean="0"/>
              <a:t>detalii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elemente</a:t>
            </a:r>
            <a:r>
              <a:rPr lang="en-US" dirty="0" smtClean="0"/>
              <a:t> </a:t>
            </a:r>
            <a:r>
              <a:rPr lang="en-US" dirty="0" err="1" smtClean="0"/>
              <a:t>caracteristice</a:t>
            </a:r>
            <a:r>
              <a:rPr lang="en-US" dirty="0" smtClean="0"/>
              <a:t> </a:t>
            </a:r>
            <a:r>
              <a:rPr lang="en-US" dirty="0" err="1" smtClean="0"/>
              <a:t>deosebit</a:t>
            </a:r>
            <a:r>
              <a:rPr lang="en-US" dirty="0" smtClean="0"/>
              <a:t> de fine, </a:t>
            </a:r>
            <a:r>
              <a:rPr lang="en-US" dirty="0" err="1" smtClean="0"/>
              <a:t>practic</a:t>
            </a:r>
            <a:r>
              <a:rPr lang="en-US" dirty="0" smtClean="0"/>
              <a:t> </a:t>
            </a:r>
            <a:r>
              <a:rPr lang="en-US" dirty="0" err="1" smtClean="0"/>
              <a:t>invizibile</a:t>
            </a:r>
            <a:r>
              <a:rPr lang="en-US" dirty="0" smtClean="0"/>
              <a:t> 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microscopia</a:t>
            </a:r>
            <a:r>
              <a:rPr lang="en-US" dirty="0" smtClean="0"/>
              <a:t> </a:t>
            </a:r>
            <a:r>
              <a:rPr lang="en-US" dirty="0" err="1" smtClean="0"/>
              <a:t>optică</a:t>
            </a:r>
            <a:r>
              <a:rPr lang="en-US" dirty="0" smtClean="0"/>
              <a:t>, a </a:t>
            </a:r>
            <a:r>
              <a:rPr lang="en-US" dirty="0" err="1" smtClean="0"/>
              <a:t>făcut</a:t>
            </a:r>
            <a:r>
              <a:rPr lang="en-US" dirty="0" smtClean="0"/>
              <a:t> </a:t>
            </a:r>
            <a:r>
              <a:rPr lang="en-US" dirty="0" err="1" smtClean="0"/>
              <a:t>necesară</a:t>
            </a:r>
            <a:r>
              <a:rPr lang="en-US" dirty="0" smtClean="0"/>
              <a:t> </a:t>
            </a:r>
            <a:r>
              <a:rPr lang="en-US" dirty="0" err="1" smtClean="0"/>
              <a:t>introducerea</a:t>
            </a:r>
            <a:r>
              <a:rPr lang="en-US" dirty="0" smtClean="0"/>
              <a:t> </a:t>
            </a:r>
            <a:r>
              <a:rPr lang="en-US" dirty="0" err="1" smtClean="0"/>
              <a:t>şi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criminalistică</a:t>
            </a:r>
            <a:r>
              <a:rPr lang="en-US" dirty="0" smtClean="0"/>
              <a:t> a </a:t>
            </a:r>
            <a:r>
              <a:rPr lang="en-US" dirty="0" err="1" smtClean="0"/>
              <a:t>tehnicilor</a:t>
            </a:r>
            <a:r>
              <a:rPr lang="en-US" dirty="0" smtClean="0"/>
              <a:t> </a:t>
            </a:r>
            <a:r>
              <a:rPr lang="en-US" dirty="0" err="1" smtClean="0"/>
              <a:t>moderne</a:t>
            </a:r>
            <a:r>
              <a:rPr lang="en-US" dirty="0" smtClean="0"/>
              <a:t> de </a:t>
            </a:r>
            <a:r>
              <a:rPr lang="en-US" dirty="0" err="1" smtClean="0"/>
              <a:t>vizualizare</a:t>
            </a:r>
            <a:r>
              <a:rPr lang="en-US" dirty="0" smtClean="0"/>
              <a:t>, de </a:t>
            </a:r>
            <a:r>
              <a:rPr lang="en-US" dirty="0" err="1" smtClean="0"/>
              <a:t>tipul</a:t>
            </a:r>
            <a:r>
              <a:rPr lang="en-US" dirty="0" smtClean="0"/>
              <a:t> </a:t>
            </a:r>
            <a:r>
              <a:rPr lang="en-US" dirty="0" err="1" smtClean="0"/>
              <a:t>microscoapelor</a:t>
            </a:r>
            <a:r>
              <a:rPr lang="en-US" dirty="0" smtClean="0"/>
              <a:t> </a:t>
            </a:r>
            <a:r>
              <a:rPr lang="en-US" dirty="0" err="1" smtClean="0"/>
              <a:t>electronice</a:t>
            </a:r>
            <a:r>
              <a:rPr lang="en-US" dirty="0" smtClean="0"/>
              <a:t>. </a:t>
            </a:r>
            <a:r>
              <a:rPr lang="en-US" dirty="0" err="1" smtClean="0"/>
              <a:t>Dintre</a:t>
            </a:r>
            <a:r>
              <a:rPr lang="en-US" dirty="0" smtClean="0"/>
              <a:t> </a:t>
            </a:r>
            <a:r>
              <a:rPr lang="en-US" dirty="0" err="1" smtClean="0"/>
              <a:t>acestea</a:t>
            </a:r>
            <a:r>
              <a:rPr lang="en-US" dirty="0" smtClean="0"/>
              <a:t>,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cercetările</a:t>
            </a:r>
            <a:r>
              <a:rPr lang="en-US" dirty="0" smtClean="0"/>
              <a:t> </a:t>
            </a:r>
            <a:r>
              <a:rPr lang="en-US" dirty="0" err="1" smtClean="0"/>
              <a:t>criminalistice</a:t>
            </a:r>
            <a:r>
              <a:rPr lang="en-US" dirty="0" smtClean="0"/>
              <a:t> de </a:t>
            </a:r>
            <a:r>
              <a:rPr lang="en-US" dirty="0" err="1" smtClean="0"/>
              <a:t>laborator</a:t>
            </a:r>
            <a:r>
              <a:rPr lang="en-US" dirty="0" smtClean="0"/>
              <a:t> </a:t>
            </a:r>
            <a:r>
              <a:rPr lang="en-US" dirty="0" err="1" smtClean="0"/>
              <a:t>cel</a:t>
            </a:r>
            <a:r>
              <a:rPr lang="en-US" dirty="0" smtClean="0"/>
              <a:t>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adesea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folosite</a:t>
            </a:r>
            <a:r>
              <a:rPr lang="en-US" dirty="0" smtClean="0"/>
              <a:t> </a:t>
            </a:r>
            <a:r>
              <a:rPr lang="en-US" dirty="0" err="1" smtClean="0"/>
              <a:t>microscoapele</a:t>
            </a:r>
            <a:r>
              <a:rPr lang="en-US" dirty="0" smtClean="0"/>
              <a:t> </a:t>
            </a:r>
            <a:r>
              <a:rPr lang="en-US" dirty="0" err="1" smtClean="0"/>
              <a:t>electronice</a:t>
            </a:r>
            <a:r>
              <a:rPr lang="en-US" dirty="0" smtClean="0"/>
              <a:t> 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transmisie</a:t>
            </a:r>
            <a:r>
              <a:rPr lang="en-US" dirty="0" smtClean="0"/>
              <a:t> – </a:t>
            </a:r>
            <a:r>
              <a:rPr lang="en-US" dirty="0" err="1" smtClean="0"/>
              <a:t>microscoapele</a:t>
            </a:r>
            <a:r>
              <a:rPr lang="en-US" dirty="0" smtClean="0"/>
              <a:t> din </a:t>
            </a:r>
            <a:r>
              <a:rPr lang="en-US" dirty="0" err="1" smtClean="0"/>
              <a:t>această</a:t>
            </a:r>
            <a:r>
              <a:rPr lang="en-US" dirty="0" smtClean="0"/>
              <a:t> </a:t>
            </a:r>
            <a:r>
              <a:rPr lang="en-US" dirty="0" err="1" smtClean="0"/>
              <a:t>categorie</a:t>
            </a:r>
            <a:r>
              <a:rPr lang="en-US" dirty="0" smtClean="0"/>
              <a:t> permit </a:t>
            </a:r>
            <a:r>
              <a:rPr lang="en-US" dirty="0" err="1" smtClean="0"/>
              <a:t>vizualizarea</a:t>
            </a:r>
            <a:r>
              <a:rPr lang="en-US" dirty="0" smtClean="0"/>
              <a:t> </a:t>
            </a:r>
            <a:r>
              <a:rPr lang="en-US" dirty="0" err="1" smtClean="0"/>
              <a:t>structurilor</a:t>
            </a:r>
            <a:r>
              <a:rPr lang="en-US" dirty="0" smtClean="0"/>
              <a:t> interne, 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intermediul</a:t>
            </a:r>
            <a:r>
              <a:rPr lang="en-US" dirty="0" smtClean="0"/>
              <a:t> </a:t>
            </a:r>
            <a:r>
              <a:rPr lang="en-US" dirty="0" err="1" smtClean="0"/>
              <a:t>electronilor</a:t>
            </a:r>
            <a:r>
              <a:rPr lang="en-US" dirty="0" smtClean="0"/>
              <a:t> </a:t>
            </a:r>
            <a:r>
              <a:rPr lang="en-US" dirty="0" err="1" smtClean="0"/>
              <a:t>transmişi</a:t>
            </a:r>
            <a:r>
              <a:rPr lang="en-US" dirty="0" smtClean="0"/>
              <a:t> 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structuri</a:t>
            </a:r>
            <a:r>
              <a:rPr lang="en-US" dirty="0" smtClean="0"/>
              <a:t> </a:t>
            </a:r>
            <a:r>
              <a:rPr lang="en-US" dirty="0" err="1" smtClean="0"/>
              <a:t>subţiri</a:t>
            </a:r>
            <a:r>
              <a:rPr lang="en-US" dirty="0" smtClean="0"/>
              <a:t> ale </a:t>
            </a:r>
            <a:r>
              <a:rPr lang="en-US" dirty="0" err="1" smtClean="0"/>
              <a:t>probelor</a:t>
            </a:r>
            <a:r>
              <a:rPr lang="en-US" dirty="0" smtClean="0"/>
              <a:t>.  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074494"/>
          </a:xfrm>
        </p:spPr>
        <p:txBody>
          <a:bodyPr>
            <a:noAutofit/>
          </a:bodyPr>
          <a:lstStyle/>
          <a:p>
            <a:r>
              <a:rPr lang="en-US" sz="1400" dirty="0" smtClean="0"/>
              <a:t>2)-</a:t>
            </a:r>
            <a:r>
              <a:rPr lang="en-US" sz="1400" b="1" i="1" dirty="0" err="1" smtClean="0"/>
              <a:t>Metode</a:t>
            </a:r>
            <a:r>
              <a:rPr lang="en-US" sz="1400" b="1" i="1" dirty="0" smtClean="0"/>
              <a:t> de </a:t>
            </a:r>
            <a:r>
              <a:rPr lang="en-US" sz="1400" b="1" i="1" dirty="0" err="1" smtClean="0"/>
              <a:t>analiză</a:t>
            </a:r>
            <a:r>
              <a:rPr lang="en-US" sz="1400" b="1" i="1" dirty="0" smtClean="0"/>
              <a:t> </a:t>
            </a:r>
            <a:r>
              <a:rPr lang="en-US" sz="1400" b="1" i="1" dirty="0" err="1" smtClean="0"/>
              <a:t>spectrală</a:t>
            </a:r>
            <a:r>
              <a:rPr lang="en-US" sz="1400" b="1" i="1" dirty="0" smtClean="0"/>
              <a:t>.</a:t>
            </a:r>
            <a:r>
              <a:rPr lang="en-US" sz="1400" dirty="0" smtClean="0"/>
              <a:t> </a:t>
            </a:r>
            <a:r>
              <a:rPr lang="en-US" sz="1400" dirty="0" err="1" smtClean="0"/>
              <a:t>Investigarea</a:t>
            </a:r>
            <a:r>
              <a:rPr lang="en-US" sz="1400" dirty="0" smtClean="0"/>
              <a:t> </a:t>
            </a:r>
            <a:r>
              <a:rPr lang="en-US" sz="1400" dirty="0" err="1" smtClean="0"/>
              <a:t>criminalistică</a:t>
            </a:r>
            <a:r>
              <a:rPr lang="en-US" sz="1400" dirty="0" smtClean="0"/>
              <a:t> de </a:t>
            </a:r>
            <a:r>
              <a:rPr lang="en-US" sz="1400" dirty="0" err="1" smtClean="0"/>
              <a:t>laborator</a:t>
            </a:r>
            <a:r>
              <a:rPr lang="en-US" sz="1400" dirty="0" smtClean="0"/>
              <a:t> </a:t>
            </a:r>
            <a:r>
              <a:rPr lang="en-US" sz="1400" dirty="0" err="1" smtClean="0"/>
              <a:t>reclamă</a:t>
            </a:r>
            <a:r>
              <a:rPr lang="en-US" sz="1400" dirty="0" smtClean="0"/>
              <a:t> </a:t>
            </a:r>
            <a:r>
              <a:rPr lang="en-US" sz="1400" dirty="0" err="1" smtClean="0"/>
              <a:t>frecvente</a:t>
            </a:r>
            <a:r>
              <a:rPr lang="en-US" sz="1400" dirty="0" smtClean="0"/>
              <a:t> </a:t>
            </a:r>
            <a:r>
              <a:rPr lang="en-US" sz="1400" dirty="0" err="1" smtClean="0"/>
              <a:t>examinări</a:t>
            </a:r>
            <a:r>
              <a:rPr lang="en-US" sz="1400" dirty="0" smtClean="0"/>
              <a:t> </a:t>
            </a:r>
            <a:r>
              <a:rPr lang="en-US" sz="1400" dirty="0" err="1" smtClean="0"/>
              <a:t>destinate</a:t>
            </a:r>
            <a:r>
              <a:rPr lang="en-US" sz="1400" dirty="0" smtClean="0"/>
              <a:t> </a:t>
            </a:r>
            <a:r>
              <a:rPr lang="en-US" sz="1400" dirty="0" err="1" smtClean="0"/>
              <a:t>determinării</a:t>
            </a:r>
            <a:r>
              <a:rPr lang="en-US" sz="1400" dirty="0" smtClean="0"/>
              <a:t> </a:t>
            </a:r>
            <a:r>
              <a:rPr lang="en-US" sz="1400" dirty="0" err="1" smtClean="0"/>
              <a:t>calitative</a:t>
            </a:r>
            <a:r>
              <a:rPr lang="en-US" sz="1400" dirty="0" smtClean="0"/>
              <a:t> </a:t>
            </a:r>
            <a:r>
              <a:rPr lang="en-US" sz="1400" dirty="0" err="1" smtClean="0"/>
              <a:t>şi</a:t>
            </a:r>
            <a:r>
              <a:rPr lang="en-US" sz="1400" dirty="0" smtClean="0"/>
              <a:t> </a:t>
            </a:r>
            <a:r>
              <a:rPr lang="en-US" sz="1400" dirty="0" err="1" smtClean="0"/>
              <a:t>cantitative</a:t>
            </a:r>
            <a:r>
              <a:rPr lang="en-US" sz="1400" dirty="0" smtClean="0"/>
              <a:t> a </a:t>
            </a:r>
            <a:r>
              <a:rPr lang="en-US" sz="1400" dirty="0" err="1" smtClean="0"/>
              <a:t>elementelor</a:t>
            </a:r>
            <a:r>
              <a:rPr lang="en-US" sz="1400" dirty="0" smtClean="0"/>
              <a:t> </a:t>
            </a:r>
            <a:r>
              <a:rPr lang="en-US" sz="1400" dirty="0" err="1" smtClean="0"/>
              <a:t>chimice</a:t>
            </a:r>
            <a:r>
              <a:rPr lang="en-US" sz="1400" dirty="0" smtClean="0"/>
              <a:t> </a:t>
            </a:r>
            <a:r>
              <a:rPr lang="en-US" sz="1400" dirty="0" err="1" smtClean="0"/>
              <a:t>ce</a:t>
            </a:r>
            <a:r>
              <a:rPr lang="en-US" sz="1400" dirty="0" smtClean="0"/>
              <a:t> </a:t>
            </a:r>
            <a:r>
              <a:rPr lang="en-US" sz="1400" dirty="0" err="1" smtClean="0"/>
              <a:t>intră</a:t>
            </a:r>
            <a:r>
              <a:rPr lang="en-US" sz="1400" dirty="0" smtClean="0"/>
              <a:t> </a:t>
            </a:r>
            <a:r>
              <a:rPr lang="en-US" sz="1400" dirty="0" err="1" smtClean="0"/>
              <a:t>în</a:t>
            </a:r>
            <a:r>
              <a:rPr lang="en-US" sz="1400" dirty="0" smtClean="0"/>
              <a:t> </a:t>
            </a:r>
            <a:r>
              <a:rPr lang="en-US" sz="1400" dirty="0" err="1" smtClean="0"/>
              <a:t>compoziţia</a:t>
            </a:r>
            <a:r>
              <a:rPr lang="en-US" sz="1400" dirty="0" smtClean="0"/>
              <a:t> </a:t>
            </a:r>
            <a:r>
              <a:rPr lang="en-US" sz="1400" dirty="0" err="1" smtClean="0"/>
              <a:t>unor</a:t>
            </a:r>
            <a:r>
              <a:rPr lang="en-US" sz="1400" dirty="0" smtClean="0"/>
              <a:t> probe </a:t>
            </a:r>
            <a:r>
              <a:rPr lang="en-US" sz="1400" dirty="0" err="1" smtClean="0"/>
              <a:t>materiale</a:t>
            </a:r>
            <a:r>
              <a:rPr lang="en-US" sz="1400" dirty="0" smtClean="0"/>
              <a:t> </a:t>
            </a:r>
            <a:r>
              <a:rPr lang="en-US" sz="1400" dirty="0" err="1" smtClean="0"/>
              <a:t>sau</a:t>
            </a:r>
            <a:r>
              <a:rPr lang="en-US" sz="1400" dirty="0" smtClean="0"/>
              <a:t> </a:t>
            </a:r>
            <a:r>
              <a:rPr lang="en-US" sz="1400" dirty="0" err="1" smtClean="0"/>
              <a:t>urme</a:t>
            </a:r>
            <a:r>
              <a:rPr lang="en-US" sz="1400" dirty="0" smtClean="0"/>
              <a:t> de diverse </a:t>
            </a:r>
            <a:r>
              <a:rPr lang="en-US" sz="1400" dirty="0" err="1" smtClean="0"/>
              <a:t>materii</a:t>
            </a:r>
            <a:r>
              <a:rPr lang="en-US" sz="1400" dirty="0" smtClean="0"/>
              <a:t>, </a:t>
            </a:r>
            <a:r>
              <a:rPr lang="en-US" sz="1400" dirty="0" err="1" smtClean="0"/>
              <a:t>descoperite</a:t>
            </a:r>
            <a:r>
              <a:rPr lang="en-US" sz="1400" dirty="0" smtClean="0"/>
              <a:t> </a:t>
            </a:r>
            <a:r>
              <a:rPr lang="en-US" sz="1400" dirty="0" err="1" smtClean="0"/>
              <a:t>în</a:t>
            </a:r>
            <a:r>
              <a:rPr lang="en-US" sz="1400" dirty="0" smtClean="0"/>
              <a:t> </a:t>
            </a:r>
            <a:r>
              <a:rPr lang="en-US" sz="1400" dirty="0" err="1" smtClean="0"/>
              <a:t>câmpul</a:t>
            </a:r>
            <a:r>
              <a:rPr lang="en-US" sz="1400" dirty="0" smtClean="0"/>
              <a:t> </a:t>
            </a:r>
            <a:r>
              <a:rPr lang="en-US" sz="1400" dirty="0" err="1" smtClean="0"/>
              <a:t>faptei</a:t>
            </a:r>
            <a:r>
              <a:rPr lang="en-US" sz="1400" dirty="0" smtClean="0"/>
              <a:t>, </a:t>
            </a:r>
            <a:r>
              <a:rPr lang="en-US" sz="1400" dirty="0" err="1" smtClean="0"/>
              <a:t>în</a:t>
            </a:r>
            <a:r>
              <a:rPr lang="en-US" sz="1400" dirty="0" smtClean="0"/>
              <a:t> </a:t>
            </a:r>
            <a:r>
              <a:rPr lang="en-US" sz="1400" dirty="0" err="1" smtClean="0"/>
              <a:t>vederea</a:t>
            </a:r>
            <a:r>
              <a:rPr lang="en-US" sz="1400" dirty="0" smtClean="0"/>
              <a:t> </a:t>
            </a:r>
            <a:r>
              <a:rPr lang="en-US" sz="1400" dirty="0" err="1" smtClean="0"/>
              <a:t>identificării</a:t>
            </a:r>
            <a:r>
              <a:rPr lang="en-US" sz="1400" dirty="0" smtClean="0"/>
              <a:t> </a:t>
            </a:r>
            <a:r>
              <a:rPr lang="en-US" sz="1400" dirty="0" err="1" smtClean="0"/>
              <a:t>ori</a:t>
            </a:r>
            <a:r>
              <a:rPr lang="en-US" sz="1400" dirty="0" smtClean="0"/>
              <a:t> </a:t>
            </a:r>
            <a:r>
              <a:rPr lang="en-US" sz="1400" dirty="0" err="1" smtClean="0"/>
              <a:t>stabilirii</a:t>
            </a:r>
            <a:r>
              <a:rPr lang="en-US" sz="1400" dirty="0" smtClean="0"/>
              <a:t> </a:t>
            </a:r>
            <a:r>
              <a:rPr lang="en-US" sz="1400" dirty="0" err="1" smtClean="0"/>
              <a:t>provenienţei</a:t>
            </a:r>
            <a:r>
              <a:rPr lang="en-US" sz="1400" dirty="0" smtClean="0"/>
              <a:t> </a:t>
            </a:r>
            <a:r>
              <a:rPr lang="en-US" sz="1400" dirty="0" err="1" smtClean="0"/>
              <a:t>lor</a:t>
            </a:r>
            <a:r>
              <a:rPr lang="en-US" sz="1400" dirty="0" smtClean="0"/>
              <a:t>. </a:t>
            </a:r>
            <a:endParaRPr lang="ru-RU" sz="1400" dirty="0" smtClean="0"/>
          </a:p>
          <a:p>
            <a:r>
              <a:rPr lang="en-US" sz="1400" dirty="0" smtClean="0"/>
              <a:t>   </a:t>
            </a:r>
            <a:r>
              <a:rPr lang="en-US" sz="1400" dirty="0" err="1" smtClean="0"/>
              <a:t>Avantajele</a:t>
            </a:r>
            <a:r>
              <a:rPr lang="en-US" sz="1400" dirty="0" smtClean="0"/>
              <a:t> </a:t>
            </a:r>
            <a:r>
              <a:rPr lang="en-US" sz="1400" dirty="0" err="1" smtClean="0"/>
              <a:t>analizelor</a:t>
            </a:r>
            <a:r>
              <a:rPr lang="en-US" sz="1400" dirty="0" smtClean="0"/>
              <a:t> </a:t>
            </a:r>
            <a:r>
              <a:rPr lang="en-US" sz="1400" dirty="0" err="1" smtClean="0"/>
              <a:t>spectrale</a:t>
            </a:r>
            <a:r>
              <a:rPr lang="en-US" sz="1400" dirty="0" smtClean="0"/>
              <a:t>, </a:t>
            </a:r>
            <a:r>
              <a:rPr lang="en-US" sz="1400" dirty="0" err="1" smtClean="0"/>
              <a:t>în</a:t>
            </a:r>
            <a:r>
              <a:rPr lang="en-US" sz="1400" dirty="0" smtClean="0"/>
              <a:t> </a:t>
            </a:r>
            <a:r>
              <a:rPr lang="en-US" sz="1400" dirty="0" err="1" smtClean="0"/>
              <a:t>diversele</a:t>
            </a:r>
            <a:r>
              <a:rPr lang="en-US" sz="1400" dirty="0" smtClean="0"/>
              <a:t> </a:t>
            </a:r>
            <a:r>
              <a:rPr lang="en-US" sz="1400" dirty="0" err="1" smtClean="0"/>
              <a:t>lor</a:t>
            </a:r>
            <a:r>
              <a:rPr lang="en-US" sz="1400" dirty="0" smtClean="0"/>
              <a:t> </a:t>
            </a:r>
            <a:r>
              <a:rPr lang="en-US" sz="1400" dirty="0" err="1" smtClean="0"/>
              <a:t>variante</a:t>
            </a:r>
            <a:r>
              <a:rPr lang="en-US" sz="1400" dirty="0" smtClean="0"/>
              <a:t>, </a:t>
            </a:r>
            <a:r>
              <a:rPr lang="en-US" sz="1400" dirty="0" err="1" smtClean="0"/>
              <a:t>aşa</a:t>
            </a:r>
            <a:r>
              <a:rPr lang="en-US" sz="1400" dirty="0" smtClean="0"/>
              <a:t> cum se </a:t>
            </a:r>
            <a:r>
              <a:rPr lang="en-US" sz="1400" dirty="0" err="1" smtClean="0"/>
              <a:t>folosesc</a:t>
            </a:r>
            <a:r>
              <a:rPr lang="en-US" sz="1400" dirty="0" smtClean="0"/>
              <a:t> </a:t>
            </a:r>
            <a:r>
              <a:rPr lang="en-US" sz="1400" dirty="0" err="1" smtClean="0"/>
              <a:t>în</a:t>
            </a:r>
            <a:r>
              <a:rPr lang="en-US" sz="1400" dirty="0" smtClean="0"/>
              <a:t> </a:t>
            </a:r>
            <a:r>
              <a:rPr lang="en-US" sz="1400" dirty="0" err="1" smtClean="0"/>
              <a:t>cercetările</a:t>
            </a:r>
            <a:r>
              <a:rPr lang="en-US" sz="1400" dirty="0" smtClean="0"/>
              <a:t> </a:t>
            </a:r>
            <a:r>
              <a:rPr lang="en-US" sz="1400" dirty="0" err="1" smtClean="0"/>
              <a:t>criminalistice</a:t>
            </a:r>
            <a:r>
              <a:rPr lang="en-US" sz="1400" dirty="0" smtClean="0"/>
              <a:t>, </a:t>
            </a:r>
            <a:r>
              <a:rPr lang="en-US" sz="1400" dirty="0" err="1" smtClean="0"/>
              <a:t>sunt</a:t>
            </a:r>
            <a:r>
              <a:rPr lang="en-US" sz="1400" dirty="0" smtClean="0"/>
              <a:t> multiple. </a:t>
            </a:r>
            <a:r>
              <a:rPr lang="en-US" sz="1400" dirty="0" err="1" smtClean="0"/>
              <a:t>În</a:t>
            </a:r>
            <a:r>
              <a:rPr lang="en-US" sz="1400" dirty="0" smtClean="0"/>
              <a:t> </a:t>
            </a:r>
            <a:r>
              <a:rPr lang="en-US" sz="1400" dirty="0" err="1" smtClean="0"/>
              <a:t>esenţă</a:t>
            </a:r>
            <a:r>
              <a:rPr lang="en-US" sz="1400" dirty="0" smtClean="0"/>
              <a:t>, </a:t>
            </a:r>
            <a:r>
              <a:rPr lang="en-US" sz="1400" dirty="0" err="1" smtClean="0"/>
              <a:t>trebuie</a:t>
            </a:r>
            <a:r>
              <a:rPr lang="en-US" sz="1400" dirty="0" smtClean="0"/>
              <a:t> </a:t>
            </a:r>
            <a:r>
              <a:rPr lang="en-US" sz="1400" dirty="0" err="1" smtClean="0"/>
              <a:t>reţinute</a:t>
            </a:r>
            <a:r>
              <a:rPr lang="en-US" sz="1400" dirty="0" smtClean="0"/>
              <a:t> </a:t>
            </a:r>
            <a:r>
              <a:rPr lang="en-US" sz="1400" dirty="0" err="1" smtClean="0"/>
              <a:t>următoarele</a:t>
            </a:r>
            <a:r>
              <a:rPr lang="en-US" sz="1400" dirty="0" smtClean="0"/>
              <a:t>: </a:t>
            </a:r>
            <a:endParaRPr lang="ru-RU" sz="1400" dirty="0" smtClean="0"/>
          </a:p>
          <a:p>
            <a:r>
              <a:rPr lang="en-US" sz="1400" dirty="0" smtClean="0"/>
              <a:t>    a. </a:t>
            </a:r>
            <a:r>
              <a:rPr lang="en-US" sz="1400" dirty="0" err="1" smtClean="0"/>
              <a:t>Analiza</a:t>
            </a:r>
            <a:r>
              <a:rPr lang="en-US" sz="1400" dirty="0" smtClean="0"/>
              <a:t> </a:t>
            </a:r>
            <a:r>
              <a:rPr lang="en-US" sz="1400" dirty="0" err="1" smtClean="0"/>
              <a:t>spectrochimică</a:t>
            </a:r>
            <a:r>
              <a:rPr lang="en-US" sz="1400" dirty="0" smtClean="0"/>
              <a:t> se </a:t>
            </a:r>
            <a:r>
              <a:rPr lang="en-US" sz="1400" dirty="0" err="1" smtClean="0"/>
              <a:t>caracterizează</a:t>
            </a:r>
            <a:r>
              <a:rPr lang="en-US" sz="1400" dirty="0" smtClean="0"/>
              <a:t> </a:t>
            </a:r>
            <a:r>
              <a:rPr lang="en-US" sz="1400" dirty="0" err="1" smtClean="0"/>
              <a:t>prin</a:t>
            </a:r>
            <a:r>
              <a:rPr lang="en-US" sz="1400" dirty="0" smtClean="0"/>
              <a:t> </a:t>
            </a:r>
            <a:r>
              <a:rPr lang="en-US" sz="1400" dirty="0" err="1" smtClean="0"/>
              <a:t>precizie</a:t>
            </a:r>
            <a:r>
              <a:rPr lang="en-US" sz="1400" dirty="0" smtClean="0"/>
              <a:t>, </a:t>
            </a:r>
            <a:r>
              <a:rPr lang="en-US" sz="1400" dirty="0" err="1" smtClean="0"/>
              <a:t>sensibilitate</a:t>
            </a:r>
            <a:r>
              <a:rPr lang="en-US" sz="1400" dirty="0" smtClean="0"/>
              <a:t> </a:t>
            </a:r>
            <a:r>
              <a:rPr lang="en-US" sz="1400" dirty="0" err="1" smtClean="0"/>
              <a:t>şi</a:t>
            </a:r>
            <a:r>
              <a:rPr lang="en-US" sz="1400" dirty="0" smtClean="0"/>
              <a:t> </a:t>
            </a:r>
            <a:r>
              <a:rPr lang="en-US" sz="1400" dirty="0" err="1" smtClean="0"/>
              <a:t>rapiditate</a:t>
            </a:r>
            <a:r>
              <a:rPr lang="en-US" sz="1400" dirty="0" smtClean="0"/>
              <a:t>.  </a:t>
            </a:r>
            <a:endParaRPr lang="ru-RU" sz="1400" dirty="0" smtClean="0"/>
          </a:p>
          <a:p>
            <a:r>
              <a:rPr lang="en-US" sz="1400" dirty="0" smtClean="0"/>
              <a:t>    b. </a:t>
            </a:r>
            <a:r>
              <a:rPr lang="en-US" sz="1400" dirty="0" err="1" smtClean="0"/>
              <a:t>Pentru</a:t>
            </a:r>
            <a:r>
              <a:rPr lang="en-US" sz="1400" dirty="0" smtClean="0"/>
              <a:t> </a:t>
            </a:r>
            <a:r>
              <a:rPr lang="en-US" sz="1400" dirty="0" err="1" smtClean="0"/>
              <a:t>efectuarea</a:t>
            </a:r>
            <a:r>
              <a:rPr lang="en-US" sz="1400" dirty="0" smtClean="0"/>
              <a:t> </a:t>
            </a:r>
            <a:r>
              <a:rPr lang="en-US" sz="1400" dirty="0" err="1" smtClean="0"/>
              <a:t>ei</a:t>
            </a:r>
            <a:r>
              <a:rPr lang="en-US" sz="1400" dirty="0" smtClean="0"/>
              <a:t> nu </a:t>
            </a:r>
            <a:r>
              <a:rPr lang="en-US" sz="1400" dirty="0" err="1" smtClean="0"/>
              <a:t>sunt</a:t>
            </a:r>
            <a:r>
              <a:rPr lang="en-US" sz="1400" dirty="0" smtClean="0"/>
              <a:t> </a:t>
            </a:r>
            <a:r>
              <a:rPr lang="en-US" sz="1400" dirty="0" err="1" smtClean="0"/>
              <a:t>necesare</a:t>
            </a:r>
            <a:r>
              <a:rPr lang="en-US" sz="1400" dirty="0" smtClean="0"/>
              <a:t> </a:t>
            </a:r>
            <a:r>
              <a:rPr lang="en-US" sz="1400" dirty="0" err="1" smtClean="0"/>
              <a:t>cantităţi</a:t>
            </a:r>
            <a:r>
              <a:rPr lang="en-US" sz="1400" dirty="0" smtClean="0"/>
              <a:t> </a:t>
            </a:r>
            <a:r>
              <a:rPr lang="en-US" sz="1400" dirty="0" err="1" smtClean="0"/>
              <a:t>mari</a:t>
            </a:r>
            <a:r>
              <a:rPr lang="en-US" sz="1400" dirty="0" smtClean="0"/>
              <a:t> de </a:t>
            </a:r>
            <a:r>
              <a:rPr lang="en-US" sz="1400" dirty="0" err="1" smtClean="0"/>
              <a:t>substanţă</a:t>
            </a:r>
            <a:r>
              <a:rPr lang="en-US" sz="1400" dirty="0" smtClean="0"/>
              <a:t>, </a:t>
            </a:r>
            <a:r>
              <a:rPr lang="en-US" sz="1400" dirty="0" err="1" smtClean="0"/>
              <a:t>uneori</a:t>
            </a:r>
            <a:r>
              <a:rPr lang="en-US" sz="1400" dirty="0" smtClean="0"/>
              <a:t> </a:t>
            </a:r>
            <a:r>
              <a:rPr lang="en-US" sz="1400" dirty="0" err="1" smtClean="0"/>
              <a:t>fiind</a:t>
            </a:r>
            <a:r>
              <a:rPr lang="en-US" sz="1400" dirty="0" smtClean="0"/>
              <a:t> </a:t>
            </a:r>
            <a:r>
              <a:rPr lang="en-US" sz="1400" dirty="0" err="1" smtClean="0"/>
              <a:t>suficiente</a:t>
            </a:r>
            <a:r>
              <a:rPr lang="en-US" sz="1400" dirty="0" smtClean="0"/>
              <a:t> </a:t>
            </a:r>
            <a:r>
              <a:rPr lang="en-US" sz="1400" dirty="0" err="1" smtClean="0"/>
              <a:t>cantităţi</a:t>
            </a:r>
            <a:r>
              <a:rPr lang="en-US" sz="1400" dirty="0" smtClean="0"/>
              <a:t> </a:t>
            </a:r>
            <a:r>
              <a:rPr lang="en-US" sz="1400" dirty="0" err="1" smtClean="0"/>
              <a:t>infime</a:t>
            </a:r>
            <a:r>
              <a:rPr lang="en-US" sz="1400" dirty="0" smtClean="0"/>
              <a:t>, de </a:t>
            </a:r>
            <a:r>
              <a:rPr lang="en-US" sz="1400" dirty="0" err="1" smtClean="0"/>
              <a:t>genul</a:t>
            </a:r>
            <a:r>
              <a:rPr lang="en-US" sz="1400" dirty="0" smtClean="0"/>
              <a:t> </a:t>
            </a:r>
            <a:r>
              <a:rPr lang="en-US" sz="1400" dirty="0" err="1" smtClean="0"/>
              <a:t>celor</a:t>
            </a:r>
            <a:r>
              <a:rPr lang="en-US" sz="1400" dirty="0" smtClean="0"/>
              <a:t> </a:t>
            </a:r>
            <a:r>
              <a:rPr lang="en-US" sz="1400" dirty="0" err="1" smtClean="0"/>
              <a:t>întâlnite</a:t>
            </a:r>
            <a:r>
              <a:rPr lang="en-US" sz="1400" dirty="0" smtClean="0"/>
              <a:t> </a:t>
            </a:r>
            <a:r>
              <a:rPr lang="en-US" sz="1400" dirty="0" err="1" smtClean="0"/>
              <a:t>în</a:t>
            </a:r>
            <a:r>
              <a:rPr lang="en-US" sz="1400" dirty="0" smtClean="0"/>
              <a:t> </a:t>
            </a:r>
            <a:r>
              <a:rPr lang="en-US" sz="1400" dirty="0" err="1" smtClean="0"/>
              <a:t>microurme</a:t>
            </a:r>
            <a:r>
              <a:rPr lang="en-US" sz="1400" dirty="0" smtClean="0"/>
              <a:t>. </a:t>
            </a:r>
            <a:endParaRPr lang="ru-RU" sz="1400" dirty="0" smtClean="0"/>
          </a:p>
          <a:p>
            <a:r>
              <a:rPr lang="en-US" sz="1400" dirty="0" smtClean="0"/>
              <a:t>     c. </a:t>
            </a:r>
            <a:r>
              <a:rPr lang="en-US" sz="1400" dirty="0" err="1" smtClean="0"/>
              <a:t>Analiza</a:t>
            </a:r>
            <a:r>
              <a:rPr lang="en-US" sz="1400" dirty="0" smtClean="0"/>
              <a:t> </a:t>
            </a:r>
            <a:r>
              <a:rPr lang="en-US" sz="1400" dirty="0" err="1" smtClean="0"/>
              <a:t>spectrală</a:t>
            </a:r>
            <a:r>
              <a:rPr lang="en-US" sz="1400" dirty="0" smtClean="0"/>
              <a:t> </a:t>
            </a:r>
            <a:r>
              <a:rPr lang="en-US" sz="1400" dirty="0" err="1" smtClean="0"/>
              <a:t>este</a:t>
            </a:r>
            <a:r>
              <a:rPr lang="en-US" sz="1400" dirty="0" smtClean="0"/>
              <a:t> </a:t>
            </a:r>
            <a:r>
              <a:rPr lang="en-US" sz="1400" dirty="0" err="1" smtClean="0"/>
              <a:t>indispensabilă</a:t>
            </a:r>
            <a:r>
              <a:rPr lang="en-US" sz="1400" dirty="0" smtClean="0"/>
              <a:t> </a:t>
            </a:r>
            <a:r>
              <a:rPr lang="en-US" sz="1400" dirty="0" err="1" smtClean="0"/>
              <a:t>în</a:t>
            </a:r>
            <a:r>
              <a:rPr lang="en-US" sz="1400" dirty="0" smtClean="0"/>
              <a:t> </a:t>
            </a:r>
            <a:r>
              <a:rPr lang="en-US" sz="1400" dirty="0" err="1" smtClean="0"/>
              <a:t>numeroase</a:t>
            </a:r>
            <a:r>
              <a:rPr lang="en-US" sz="1400" dirty="0" smtClean="0"/>
              <a:t> </a:t>
            </a:r>
            <a:r>
              <a:rPr lang="en-US" sz="1400" dirty="0" err="1" smtClean="0"/>
              <a:t>domenii</a:t>
            </a:r>
            <a:r>
              <a:rPr lang="en-US" sz="1400" dirty="0" smtClean="0"/>
              <a:t> ale </a:t>
            </a:r>
            <a:r>
              <a:rPr lang="en-US" sz="1400" dirty="0" err="1" smtClean="0"/>
              <a:t>criminalisticii</a:t>
            </a:r>
            <a:r>
              <a:rPr lang="en-US" sz="1400" dirty="0" smtClean="0"/>
              <a:t>, cum </a:t>
            </a:r>
            <a:r>
              <a:rPr lang="en-US" sz="1400" dirty="0" err="1" smtClean="0"/>
              <a:t>ar</a:t>
            </a:r>
            <a:r>
              <a:rPr lang="en-US" sz="1400" dirty="0" smtClean="0"/>
              <a:t> </a:t>
            </a:r>
            <a:r>
              <a:rPr lang="en-US" sz="1400" dirty="0" err="1" smtClean="0"/>
              <a:t>fi</a:t>
            </a:r>
            <a:r>
              <a:rPr lang="en-US" sz="1400" dirty="0" smtClean="0"/>
              <a:t> </a:t>
            </a:r>
            <a:r>
              <a:rPr lang="en-US" sz="1400" dirty="0" err="1" smtClean="0"/>
              <a:t>cercetarea</a:t>
            </a:r>
            <a:r>
              <a:rPr lang="en-US" sz="1400" dirty="0" smtClean="0"/>
              <a:t> </a:t>
            </a:r>
            <a:r>
              <a:rPr lang="en-US" sz="1400" dirty="0" err="1" smtClean="0"/>
              <a:t>urmelor-materie</a:t>
            </a:r>
            <a:r>
              <a:rPr lang="en-US" sz="1400" dirty="0" smtClean="0"/>
              <a:t> (</a:t>
            </a:r>
            <a:r>
              <a:rPr lang="en-US" sz="1400" dirty="0" err="1" smtClean="0"/>
              <a:t>organică</a:t>
            </a:r>
            <a:r>
              <a:rPr lang="en-US" sz="1400" dirty="0" smtClean="0"/>
              <a:t> </a:t>
            </a:r>
            <a:r>
              <a:rPr lang="en-US" sz="1400" dirty="0" err="1" smtClean="0"/>
              <a:t>sau</a:t>
            </a:r>
            <a:r>
              <a:rPr lang="en-US" sz="1400" dirty="0" smtClean="0"/>
              <a:t> </a:t>
            </a:r>
            <a:r>
              <a:rPr lang="en-US" sz="1400" dirty="0" err="1" smtClean="0"/>
              <a:t>anorganică</a:t>
            </a:r>
            <a:r>
              <a:rPr lang="en-US" sz="1400" dirty="0" smtClean="0"/>
              <a:t>) </a:t>
            </a:r>
            <a:r>
              <a:rPr lang="en-US" sz="1400" dirty="0" err="1" smtClean="0"/>
              <a:t>sau</a:t>
            </a:r>
            <a:r>
              <a:rPr lang="en-US" sz="1400" dirty="0" smtClean="0"/>
              <a:t> a </a:t>
            </a:r>
            <a:r>
              <a:rPr lang="en-US" sz="1400" dirty="0" err="1" smtClean="0"/>
              <a:t>resturilor</a:t>
            </a:r>
            <a:r>
              <a:rPr lang="en-US" sz="1400" dirty="0" smtClean="0"/>
              <a:t> de </a:t>
            </a:r>
            <a:r>
              <a:rPr lang="en-US" sz="1400" dirty="0" err="1" smtClean="0"/>
              <a:t>materiale</a:t>
            </a:r>
            <a:r>
              <a:rPr lang="en-US" sz="1400" dirty="0" smtClean="0"/>
              <a:t> </a:t>
            </a:r>
            <a:r>
              <a:rPr lang="en-US" sz="1400" dirty="0" err="1" smtClean="0"/>
              <a:t>întâlnite</a:t>
            </a:r>
            <a:r>
              <a:rPr lang="en-US" sz="1400" dirty="0" smtClean="0"/>
              <a:t>, </a:t>
            </a:r>
            <a:r>
              <a:rPr lang="en-US" sz="1400" dirty="0" err="1" smtClean="0"/>
              <a:t>spre</a:t>
            </a:r>
            <a:r>
              <a:rPr lang="en-US" sz="1400" dirty="0" smtClean="0"/>
              <a:t> </a:t>
            </a:r>
            <a:r>
              <a:rPr lang="en-US" sz="1400" dirty="0" err="1" smtClean="0"/>
              <a:t>pildă</a:t>
            </a:r>
            <a:r>
              <a:rPr lang="en-US" sz="1400" dirty="0" smtClean="0"/>
              <a:t>, </a:t>
            </a:r>
            <a:r>
              <a:rPr lang="en-US" sz="1400" dirty="0" err="1" smtClean="0"/>
              <a:t>în</a:t>
            </a:r>
            <a:r>
              <a:rPr lang="en-US" sz="1400" dirty="0" smtClean="0"/>
              <a:t> </a:t>
            </a:r>
            <a:r>
              <a:rPr lang="en-US" sz="1400" dirty="0" err="1" smtClean="0"/>
              <a:t>incendii</a:t>
            </a:r>
            <a:r>
              <a:rPr lang="en-US" sz="1400" dirty="0" smtClean="0"/>
              <a:t>, </a:t>
            </a:r>
            <a:r>
              <a:rPr lang="en-US" sz="1400" dirty="0" err="1" smtClean="0"/>
              <a:t>accidente</a:t>
            </a:r>
            <a:r>
              <a:rPr lang="en-US" sz="1400" dirty="0" smtClean="0"/>
              <a:t> de </a:t>
            </a:r>
            <a:r>
              <a:rPr lang="en-US" sz="1400" dirty="0" err="1" smtClean="0"/>
              <a:t>circulaţie</a:t>
            </a:r>
            <a:r>
              <a:rPr lang="en-US" sz="1400" dirty="0" smtClean="0"/>
              <a:t>, </a:t>
            </a:r>
            <a:r>
              <a:rPr lang="en-US" sz="1400" dirty="0" err="1" smtClean="0"/>
              <a:t>în</a:t>
            </a:r>
            <a:r>
              <a:rPr lang="en-US" sz="1400" dirty="0" smtClean="0"/>
              <a:t> </a:t>
            </a:r>
            <a:r>
              <a:rPr lang="en-US" sz="1400" dirty="0" err="1" smtClean="0"/>
              <a:t>cercetarea</a:t>
            </a:r>
            <a:r>
              <a:rPr lang="en-US" sz="1400" dirty="0" smtClean="0"/>
              <a:t> </a:t>
            </a:r>
            <a:r>
              <a:rPr lang="en-US" sz="1400" dirty="0" err="1" smtClean="0"/>
              <a:t>urmelor</a:t>
            </a:r>
            <a:r>
              <a:rPr lang="en-US" sz="1400" dirty="0" smtClean="0"/>
              <a:t> </a:t>
            </a:r>
            <a:r>
              <a:rPr lang="en-US" sz="1400" dirty="0" err="1" smtClean="0"/>
              <a:t>tragerilor</a:t>
            </a:r>
            <a:r>
              <a:rPr lang="en-US" sz="1400" dirty="0" smtClean="0"/>
              <a:t> cu </a:t>
            </a:r>
            <a:r>
              <a:rPr lang="en-US" sz="1400" dirty="0" err="1" smtClean="0"/>
              <a:t>armele</a:t>
            </a:r>
            <a:r>
              <a:rPr lang="en-US" sz="1400" dirty="0" smtClean="0"/>
              <a:t> de </a:t>
            </a:r>
            <a:r>
              <a:rPr lang="en-US" sz="1400" dirty="0" err="1" smtClean="0"/>
              <a:t>foc</a:t>
            </a:r>
            <a:r>
              <a:rPr lang="en-US" sz="1400" dirty="0" smtClean="0"/>
              <a:t>, a </a:t>
            </a:r>
            <a:r>
              <a:rPr lang="en-US" sz="1400" dirty="0" err="1" smtClean="0"/>
              <a:t>falsurilor</a:t>
            </a:r>
            <a:r>
              <a:rPr lang="en-US" sz="1400" dirty="0" smtClean="0"/>
              <a:t>, etc. </a:t>
            </a:r>
            <a:endParaRPr lang="ru-RU" sz="1400" dirty="0" smtClean="0"/>
          </a:p>
          <a:p>
            <a:r>
              <a:rPr lang="en-US" sz="1400" dirty="0" smtClean="0"/>
              <a:t>        </a:t>
            </a:r>
            <a:r>
              <a:rPr lang="en-US" sz="1400" i="1" dirty="0" err="1" smtClean="0"/>
              <a:t>Analiza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spectrală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prin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emisie</a:t>
            </a:r>
            <a:r>
              <a:rPr lang="en-US" sz="1400" dirty="0" smtClean="0"/>
              <a:t> </a:t>
            </a:r>
            <a:r>
              <a:rPr lang="en-US" sz="1400" dirty="0" err="1" smtClean="0"/>
              <a:t>serveşte</a:t>
            </a:r>
            <a:r>
              <a:rPr lang="en-US" sz="1400" dirty="0" smtClean="0"/>
              <a:t> la </a:t>
            </a:r>
            <a:r>
              <a:rPr lang="en-US" sz="1400" dirty="0" err="1" smtClean="0"/>
              <a:t>determinările</a:t>
            </a:r>
            <a:r>
              <a:rPr lang="en-US" sz="1400" dirty="0" smtClean="0"/>
              <a:t> </a:t>
            </a:r>
            <a:r>
              <a:rPr lang="en-US" sz="1400" dirty="0" err="1" smtClean="0"/>
              <a:t>calitative</a:t>
            </a:r>
            <a:r>
              <a:rPr lang="en-US" sz="1400" dirty="0" smtClean="0"/>
              <a:t> </a:t>
            </a:r>
            <a:r>
              <a:rPr lang="en-US" sz="1400" dirty="0" err="1" smtClean="0"/>
              <a:t>ce</a:t>
            </a:r>
            <a:r>
              <a:rPr lang="en-US" sz="1400" dirty="0" smtClean="0"/>
              <a:t> </a:t>
            </a:r>
            <a:r>
              <a:rPr lang="en-US" sz="1400" dirty="0" err="1" smtClean="0"/>
              <a:t>presupun</a:t>
            </a:r>
            <a:r>
              <a:rPr lang="en-US" sz="1400" dirty="0" smtClean="0"/>
              <a:t> </a:t>
            </a:r>
            <a:r>
              <a:rPr lang="en-US" sz="1400" dirty="0" err="1" smtClean="0"/>
              <a:t>identificarea</a:t>
            </a:r>
            <a:r>
              <a:rPr lang="en-US" sz="1400" dirty="0" smtClean="0"/>
              <a:t> </a:t>
            </a:r>
            <a:r>
              <a:rPr lang="en-US" sz="1400" dirty="0" err="1" smtClean="0"/>
              <a:t>unuia</a:t>
            </a:r>
            <a:r>
              <a:rPr lang="en-US" sz="1400" dirty="0" smtClean="0"/>
              <a:t> </a:t>
            </a:r>
            <a:r>
              <a:rPr lang="en-US" sz="1400" dirty="0" err="1" smtClean="0"/>
              <a:t>sau</a:t>
            </a:r>
            <a:r>
              <a:rPr lang="en-US" sz="1400" dirty="0" smtClean="0"/>
              <a:t> </a:t>
            </a:r>
            <a:r>
              <a:rPr lang="en-US" sz="1400" dirty="0" err="1" smtClean="0"/>
              <a:t>mai</a:t>
            </a:r>
            <a:r>
              <a:rPr lang="en-US" sz="1400" dirty="0" smtClean="0"/>
              <a:t> </a:t>
            </a:r>
            <a:r>
              <a:rPr lang="en-US" sz="1400" dirty="0" err="1" smtClean="0"/>
              <a:t>multor</a:t>
            </a:r>
            <a:r>
              <a:rPr lang="en-US" sz="1400" dirty="0" smtClean="0"/>
              <a:t> </a:t>
            </a:r>
            <a:r>
              <a:rPr lang="en-US" sz="1400" dirty="0" err="1" smtClean="0"/>
              <a:t>elemente</a:t>
            </a:r>
            <a:r>
              <a:rPr lang="en-US" sz="1400" dirty="0" smtClean="0"/>
              <a:t> </a:t>
            </a:r>
            <a:r>
              <a:rPr lang="en-US" sz="1400" dirty="0" err="1" smtClean="0"/>
              <a:t>chimice</a:t>
            </a:r>
            <a:r>
              <a:rPr lang="en-US" sz="1400" dirty="0" smtClean="0"/>
              <a:t> </a:t>
            </a:r>
            <a:r>
              <a:rPr lang="en-US" sz="1400" dirty="0" err="1" smtClean="0"/>
              <a:t>aflate</a:t>
            </a:r>
            <a:r>
              <a:rPr lang="en-US" sz="1400" dirty="0" smtClean="0"/>
              <a:t> </a:t>
            </a:r>
            <a:r>
              <a:rPr lang="en-US" sz="1400" dirty="0" err="1" smtClean="0"/>
              <a:t>în</a:t>
            </a:r>
            <a:r>
              <a:rPr lang="en-US" sz="1400" dirty="0" smtClean="0"/>
              <a:t> </a:t>
            </a:r>
            <a:r>
              <a:rPr lang="en-US" sz="1400" dirty="0" err="1" smtClean="0"/>
              <a:t>amestec</a:t>
            </a:r>
            <a:r>
              <a:rPr lang="en-US" sz="1400" dirty="0" smtClean="0"/>
              <a:t>. </a:t>
            </a:r>
            <a:r>
              <a:rPr lang="en-US" sz="1400" dirty="0" err="1" smtClean="0"/>
              <a:t>În</a:t>
            </a:r>
            <a:r>
              <a:rPr lang="en-US" sz="1400" dirty="0" smtClean="0"/>
              <a:t> </a:t>
            </a:r>
            <a:r>
              <a:rPr lang="en-US" sz="1400" dirty="0" err="1" smtClean="0"/>
              <a:t>ceea</a:t>
            </a:r>
            <a:r>
              <a:rPr lang="en-US" sz="1400" dirty="0" smtClean="0"/>
              <a:t> </a:t>
            </a:r>
            <a:r>
              <a:rPr lang="en-US" sz="1400" dirty="0" err="1" smtClean="0"/>
              <a:t>ce</a:t>
            </a:r>
            <a:r>
              <a:rPr lang="en-US" sz="1400" dirty="0" smtClean="0"/>
              <a:t> </a:t>
            </a:r>
            <a:r>
              <a:rPr lang="en-US" sz="1400" dirty="0" err="1" smtClean="0"/>
              <a:t>priveşte</a:t>
            </a:r>
            <a:r>
              <a:rPr lang="en-US" sz="1400" dirty="0" smtClean="0"/>
              <a:t> </a:t>
            </a:r>
            <a:r>
              <a:rPr lang="en-US" sz="1400" dirty="0" err="1" smtClean="0"/>
              <a:t>determinările</a:t>
            </a:r>
            <a:r>
              <a:rPr lang="en-US" sz="1400" dirty="0" smtClean="0"/>
              <a:t> </a:t>
            </a:r>
            <a:r>
              <a:rPr lang="en-US" sz="1400" dirty="0" err="1" smtClean="0"/>
              <a:t>cantitative</a:t>
            </a:r>
            <a:r>
              <a:rPr lang="en-US" sz="1400" dirty="0" smtClean="0"/>
              <a:t>, </a:t>
            </a:r>
            <a:r>
              <a:rPr lang="en-US" sz="1400" dirty="0" err="1" smtClean="0"/>
              <a:t>acestea</a:t>
            </a:r>
            <a:r>
              <a:rPr lang="en-US" sz="1400" dirty="0" smtClean="0"/>
              <a:t> </a:t>
            </a:r>
            <a:r>
              <a:rPr lang="en-US" sz="1400" dirty="0" err="1" smtClean="0"/>
              <a:t>sunt</a:t>
            </a:r>
            <a:r>
              <a:rPr lang="en-US" sz="1400" dirty="0" smtClean="0"/>
              <a:t> </a:t>
            </a:r>
            <a:r>
              <a:rPr lang="en-US" sz="1400" dirty="0" err="1" smtClean="0"/>
              <a:t>destinate</a:t>
            </a:r>
            <a:r>
              <a:rPr lang="en-US" sz="1400" dirty="0" smtClean="0"/>
              <a:t> </a:t>
            </a:r>
            <a:r>
              <a:rPr lang="en-US" sz="1400" dirty="0" err="1" smtClean="0"/>
              <a:t>stabilirii</a:t>
            </a:r>
            <a:r>
              <a:rPr lang="en-US" sz="1400" dirty="0" smtClean="0"/>
              <a:t> </a:t>
            </a:r>
            <a:r>
              <a:rPr lang="en-US" sz="1400" dirty="0" err="1" smtClean="0"/>
              <a:t>concentraţiei</a:t>
            </a:r>
            <a:r>
              <a:rPr lang="en-US" sz="1400" dirty="0" smtClean="0"/>
              <a:t> </a:t>
            </a:r>
            <a:r>
              <a:rPr lang="en-US" sz="1400" dirty="0" err="1" smtClean="0"/>
              <a:t>unui</a:t>
            </a:r>
            <a:r>
              <a:rPr lang="en-US" sz="1400" dirty="0" smtClean="0"/>
              <a:t> element </a:t>
            </a:r>
            <a:r>
              <a:rPr lang="en-US" sz="1400" dirty="0" err="1" smtClean="0"/>
              <a:t>dintr</a:t>
            </a:r>
            <a:r>
              <a:rPr lang="en-US" sz="1400" dirty="0" smtClean="0"/>
              <a:t>-o </a:t>
            </a:r>
            <a:r>
              <a:rPr lang="en-US" sz="1400" dirty="0" err="1" smtClean="0"/>
              <a:t>probă</a:t>
            </a:r>
            <a:r>
              <a:rPr lang="en-US" sz="1400" dirty="0" smtClean="0"/>
              <a:t>, </a:t>
            </a:r>
            <a:r>
              <a:rPr lang="en-US" sz="1400" dirty="0" err="1" smtClean="0"/>
              <a:t>în</a:t>
            </a:r>
            <a:r>
              <a:rPr lang="en-US" sz="1400" dirty="0" smtClean="0"/>
              <a:t> </a:t>
            </a:r>
            <a:r>
              <a:rPr lang="en-US" sz="1400" dirty="0" err="1" smtClean="0"/>
              <a:t>funcţie</a:t>
            </a:r>
            <a:r>
              <a:rPr lang="en-US" sz="1400" dirty="0" smtClean="0"/>
              <a:t> de </a:t>
            </a:r>
            <a:r>
              <a:rPr lang="en-US" sz="1400" dirty="0" err="1" smtClean="0"/>
              <a:t>intensitatea</a:t>
            </a:r>
            <a:r>
              <a:rPr lang="en-US" sz="1400" dirty="0" smtClean="0"/>
              <a:t> </a:t>
            </a:r>
            <a:r>
              <a:rPr lang="en-US" sz="1400" dirty="0" err="1" smtClean="0"/>
              <a:t>radiaţiei</a:t>
            </a:r>
            <a:r>
              <a:rPr lang="en-US" sz="1400" dirty="0" smtClean="0"/>
              <a:t> </a:t>
            </a:r>
            <a:r>
              <a:rPr lang="en-US" sz="1400" dirty="0" err="1" smtClean="0"/>
              <a:t>spectrale</a:t>
            </a:r>
            <a:r>
              <a:rPr lang="en-US" sz="1400" dirty="0" smtClean="0"/>
              <a:t> </a:t>
            </a:r>
            <a:r>
              <a:rPr lang="en-US" sz="1400" dirty="0" err="1" smtClean="0"/>
              <a:t>emise</a:t>
            </a:r>
            <a:r>
              <a:rPr lang="en-US" sz="1400" dirty="0" smtClean="0"/>
              <a:t> de </a:t>
            </a:r>
            <a:r>
              <a:rPr lang="en-US" sz="1400" dirty="0" err="1" smtClean="0"/>
              <a:t>atomii</a:t>
            </a:r>
            <a:r>
              <a:rPr lang="en-US" sz="1400" dirty="0" smtClean="0"/>
              <a:t> </a:t>
            </a:r>
            <a:r>
              <a:rPr lang="en-US" sz="1400" dirty="0" err="1" smtClean="0"/>
              <a:t>lui</a:t>
            </a:r>
            <a:r>
              <a:rPr lang="en-US" sz="1400" dirty="0" smtClean="0"/>
              <a:t>. </a:t>
            </a:r>
            <a:endParaRPr lang="ru-RU" sz="1400" dirty="0" smtClean="0"/>
          </a:p>
          <a:p>
            <a:r>
              <a:rPr lang="en-US" sz="1400" dirty="0" smtClean="0"/>
              <a:t>        </a:t>
            </a:r>
            <a:r>
              <a:rPr lang="en-US" sz="1400" i="1" dirty="0" err="1" smtClean="0"/>
              <a:t>Analiza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spectrală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prin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absorbţie</a:t>
            </a:r>
            <a:r>
              <a:rPr lang="en-US" sz="1400" dirty="0" smtClean="0"/>
              <a:t> </a:t>
            </a:r>
            <a:r>
              <a:rPr lang="en-US" sz="1400" dirty="0" err="1" smtClean="0"/>
              <a:t>este</a:t>
            </a:r>
            <a:r>
              <a:rPr lang="en-US" sz="1400" dirty="0" smtClean="0"/>
              <a:t> o </a:t>
            </a:r>
            <a:r>
              <a:rPr lang="en-US" sz="1400" dirty="0" err="1" smtClean="0"/>
              <a:t>metodă</a:t>
            </a:r>
            <a:r>
              <a:rPr lang="en-US" sz="1400" dirty="0" smtClean="0"/>
              <a:t> </a:t>
            </a:r>
            <a:r>
              <a:rPr lang="en-US" sz="1400" dirty="0" err="1" smtClean="0"/>
              <a:t>caracterizată</a:t>
            </a:r>
            <a:r>
              <a:rPr lang="en-US" sz="1400" dirty="0" smtClean="0"/>
              <a:t> </a:t>
            </a:r>
            <a:r>
              <a:rPr lang="en-US" sz="1400" dirty="0" err="1" smtClean="0"/>
              <a:t>printr</a:t>
            </a:r>
            <a:r>
              <a:rPr lang="en-US" sz="1400" dirty="0" smtClean="0"/>
              <a:t>-un </a:t>
            </a:r>
            <a:r>
              <a:rPr lang="en-US" sz="1400" dirty="0" err="1" smtClean="0"/>
              <a:t>înalt</a:t>
            </a:r>
            <a:r>
              <a:rPr lang="en-US" sz="1400" dirty="0" smtClean="0"/>
              <a:t> grad de </a:t>
            </a:r>
            <a:r>
              <a:rPr lang="en-US" sz="1400" dirty="0" err="1" smtClean="0"/>
              <a:t>sensibilitate</a:t>
            </a:r>
            <a:r>
              <a:rPr lang="en-US" sz="1400" dirty="0" smtClean="0"/>
              <a:t>, </a:t>
            </a:r>
            <a:r>
              <a:rPr lang="en-US" sz="1400" dirty="0" err="1" smtClean="0"/>
              <a:t>deseori</a:t>
            </a:r>
            <a:r>
              <a:rPr lang="en-US" sz="1400" dirty="0" smtClean="0"/>
              <a:t> superior </a:t>
            </a:r>
            <a:r>
              <a:rPr lang="en-US" sz="1400" dirty="0" err="1" smtClean="0"/>
              <a:t>analizei</a:t>
            </a:r>
            <a:r>
              <a:rPr lang="en-US" sz="1400" dirty="0" smtClean="0"/>
              <a:t> </a:t>
            </a:r>
            <a:r>
              <a:rPr lang="en-US" sz="1400" dirty="0" err="1" smtClean="0"/>
              <a:t>spectrale</a:t>
            </a:r>
            <a:r>
              <a:rPr lang="en-US" sz="1400" dirty="0" smtClean="0"/>
              <a:t> </a:t>
            </a:r>
            <a:r>
              <a:rPr lang="en-US" sz="1400" dirty="0" err="1" smtClean="0"/>
              <a:t>prin</a:t>
            </a:r>
            <a:r>
              <a:rPr lang="en-US" sz="1400" dirty="0" smtClean="0"/>
              <a:t> </a:t>
            </a:r>
            <a:r>
              <a:rPr lang="en-US" sz="1400" dirty="0" err="1" smtClean="0"/>
              <a:t>emisie</a:t>
            </a:r>
            <a:r>
              <a:rPr lang="en-US" sz="1400" dirty="0" smtClean="0"/>
              <a:t> </a:t>
            </a:r>
            <a:r>
              <a:rPr lang="en-US" sz="1400" dirty="0" err="1" smtClean="0"/>
              <a:t>şi</a:t>
            </a:r>
            <a:r>
              <a:rPr lang="en-US" sz="1400" dirty="0" smtClean="0"/>
              <a:t> </a:t>
            </a:r>
            <a:r>
              <a:rPr lang="en-US" sz="1400" dirty="0" err="1" smtClean="0"/>
              <a:t>indispensabilă</a:t>
            </a:r>
            <a:r>
              <a:rPr lang="en-US" sz="1400" dirty="0" smtClean="0"/>
              <a:t> </a:t>
            </a:r>
            <a:r>
              <a:rPr lang="en-US" sz="1400" dirty="0" err="1" smtClean="0"/>
              <a:t>în</a:t>
            </a:r>
            <a:r>
              <a:rPr lang="en-US" sz="1400" dirty="0" smtClean="0"/>
              <a:t> </a:t>
            </a:r>
            <a:r>
              <a:rPr lang="en-US" sz="1400" dirty="0" err="1" smtClean="0"/>
              <a:t>analiza</a:t>
            </a:r>
            <a:r>
              <a:rPr lang="en-US" sz="1400" dirty="0" smtClean="0"/>
              <a:t> </a:t>
            </a:r>
            <a:r>
              <a:rPr lang="en-US" sz="1400" dirty="0" err="1" smtClean="0"/>
              <a:t>lichidelor</a:t>
            </a:r>
            <a:r>
              <a:rPr lang="en-US" sz="1400" dirty="0" smtClean="0"/>
              <a:t> (</a:t>
            </a:r>
            <a:r>
              <a:rPr lang="en-US" sz="1400" dirty="0" err="1" smtClean="0"/>
              <a:t>organice</a:t>
            </a:r>
            <a:r>
              <a:rPr lang="en-US" sz="1400" dirty="0" smtClean="0"/>
              <a:t> </a:t>
            </a:r>
            <a:r>
              <a:rPr lang="en-US" sz="1400" dirty="0" err="1" smtClean="0"/>
              <a:t>sau</a:t>
            </a:r>
            <a:r>
              <a:rPr lang="en-US" sz="1400" dirty="0" smtClean="0"/>
              <a:t> </a:t>
            </a:r>
            <a:r>
              <a:rPr lang="en-US" sz="1400" dirty="0" err="1" smtClean="0"/>
              <a:t>anorganice</a:t>
            </a:r>
            <a:r>
              <a:rPr lang="en-US" sz="1400" dirty="0" smtClean="0"/>
              <a:t>), a </a:t>
            </a:r>
            <a:r>
              <a:rPr lang="en-US" sz="1400" dirty="0" err="1" smtClean="0"/>
              <a:t>corpurilor</a:t>
            </a:r>
            <a:r>
              <a:rPr lang="en-US" sz="1400" dirty="0" smtClean="0"/>
              <a:t> </a:t>
            </a:r>
            <a:r>
              <a:rPr lang="en-US" sz="1400" dirty="0" err="1" smtClean="0"/>
              <a:t>amorfe</a:t>
            </a:r>
            <a:r>
              <a:rPr lang="en-US" sz="1400" dirty="0" smtClean="0"/>
              <a:t>, a </a:t>
            </a:r>
            <a:r>
              <a:rPr lang="en-US" sz="1400" dirty="0" err="1" smtClean="0"/>
              <a:t>cristalelor</a:t>
            </a:r>
            <a:r>
              <a:rPr lang="en-US" sz="1400" dirty="0" smtClean="0"/>
              <a:t> </a:t>
            </a:r>
            <a:r>
              <a:rPr lang="en-US" sz="1400" dirty="0" err="1" smtClean="0"/>
              <a:t>sau</a:t>
            </a:r>
            <a:r>
              <a:rPr lang="en-US" sz="1400" dirty="0" smtClean="0"/>
              <a:t> a </a:t>
            </a:r>
            <a:r>
              <a:rPr lang="en-US" sz="1400" dirty="0" err="1" smtClean="0"/>
              <a:t>unor</a:t>
            </a:r>
            <a:r>
              <a:rPr lang="en-US" sz="1400" dirty="0" smtClean="0"/>
              <a:t> probe </a:t>
            </a:r>
            <a:r>
              <a:rPr lang="en-US" sz="1400" dirty="0" err="1" smtClean="0"/>
              <a:t>ce</a:t>
            </a:r>
            <a:r>
              <a:rPr lang="en-US" sz="1400" dirty="0" smtClean="0"/>
              <a:t> </a:t>
            </a:r>
            <a:r>
              <a:rPr lang="en-US" sz="1400" dirty="0" err="1" smtClean="0"/>
              <a:t>conţin</a:t>
            </a:r>
            <a:r>
              <a:rPr lang="en-US" sz="1400" dirty="0" smtClean="0"/>
              <a:t> </a:t>
            </a:r>
            <a:r>
              <a:rPr lang="en-US" sz="1400" dirty="0" err="1" smtClean="0"/>
              <a:t>peste</a:t>
            </a:r>
            <a:r>
              <a:rPr lang="en-US" sz="1400" dirty="0" smtClean="0"/>
              <a:t> </a:t>
            </a:r>
            <a:r>
              <a:rPr lang="en-US" sz="1400" dirty="0" err="1" smtClean="0"/>
              <a:t>trei</a:t>
            </a:r>
            <a:r>
              <a:rPr lang="en-US" sz="1400" dirty="0" smtClean="0"/>
              <a:t> </a:t>
            </a:r>
            <a:r>
              <a:rPr lang="en-US" sz="1400" dirty="0" err="1" smtClean="0"/>
              <a:t>elemente</a:t>
            </a:r>
            <a:r>
              <a:rPr lang="en-US" sz="1400" dirty="0" smtClean="0"/>
              <a:t> </a:t>
            </a:r>
            <a:r>
              <a:rPr lang="en-US" sz="1400" dirty="0" err="1" smtClean="0"/>
              <a:t>chimice</a:t>
            </a:r>
            <a:r>
              <a:rPr lang="en-US" sz="1400" dirty="0" smtClean="0"/>
              <a:t> care se </a:t>
            </a:r>
            <a:r>
              <a:rPr lang="en-US" sz="1400" dirty="0" err="1" smtClean="0"/>
              <a:t>manifestă</a:t>
            </a:r>
            <a:r>
              <a:rPr lang="en-US" sz="1400" dirty="0" smtClean="0"/>
              <a:t> </a:t>
            </a:r>
            <a:r>
              <a:rPr lang="en-US" sz="1400" dirty="0" err="1" smtClean="0"/>
              <a:t>în</a:t>
            </a:r>
            <a:r>
              <a:rPr lang="en-US" sz="1400" dirty="0" smtClean="0"/>
              <a:t> </a:t>
            </a:r>
            <a:r>
              <a:rPr lang="en-US" sz="1400" dirty="0" err="1" smtClean="0"/>
              <a:t>aceeaşi</a:t>
            </a:r>
            <a:r>
              <a:rPr lang="en-US" sz="1400" dirty="0" smtClean="0"/>
              <a:t> </a:t>
            </a:r>
            <a:r>
              <a:rPr lang="en-US" sz="1400" dirty="0" err="1" smtClean="0"/>
              <a:t>regiune</a:t>
            </a:r>
            <a:r>
              <a:rPr lang="en-US" sz="1400" dirty="0" smtClean="0"/>
              <a:t> a </a:t>
            </a:r>
            <a:r>
              <a:rPr lang="en-US" sz="1400" dirty="0" err="1" smtClean="0"/>
              <a:t>spectrului</a:t>
            </a:r>
            <a:r>
              <a:rPr lang="en-US" sz="1400" dirty="0" smtClean="0"/>
              <a:t>.</a:t>
            </a:r>
            <a:endParaRPr lang="ru-RU" sz="1400" dirty="0" smtClean="0"/>
          </a:p>
          <a:p>
            <a:r>
              <a:rPr lang="en-US" sz="1400" dirty="0" smtClean="0"/>
              <a:t>        3)-</a:t>
            </a:r>
            <a:r>
              <a:rPr lang="en-US" sz="1400" b="1" i="1" dirty="0" err="1" smtClean="0"/>
              <a:t>Metode</a:t>
            </a:r>
            <a:r>
              <a:rPr lang="en-US" sz="1400" b="1" i="1" dirty="0" smtClean="0"/>
              <a:t> </a:t>
            </a:r>
            <a:r>
              <a:rPr lang="en-US" sz="1400" b="1" i="1" dirty="0" err="1" smtClean="0"/>
              <a:t>cromatografice</a:t>
            </a:r>
            <a:r>
              <a:rPr lang="en-US" sz="1400" dirty="0" smtClean="0"/>
              <a:t> – </a:t>
            </a:r>
            <a:r>
              <a:rPr lang="en-US" sz="1400" dirty="0" err="1" smtClean="0"/>
              <a:t>Printre</a:t>
            </a:r>
            <a:r>
              <a:rPr lang="en-US" sz="1400" dirty="0" smtClean="0"/>
              <a:t> </a:t>
            </a:r>
            <a:r>
              <a:rPr lang="en-US" sz="1400" dirty="0" err="1" smtClean="0"/>
              <a:t>metodele</a:t>
            </a:r>
            <a:r>
              <a:rPr lang="en-US" sz="1400" dirty="0" smtClean="0"/>
              <a:t> </a:t>
            </a:r>
            <a:r>
              <a:rPr lang="en-US" sz="1400" dirty="0" err="1" smtClean="0"/>
              <a:t>fizico-chimice</a:t>
            </a:r>
            <a:r>
              <a:rPr lang="en-US" sz="1400" dirty="0" smtClean="0"/>
              <a:t> </a:t>
            </a:r>
            <a:r>
              <a:rPr lang="en-US" sz="1400" dirty="0" err="1" smtClean="0"/>
              <a:t>moderne</a:t>
            </a:r>
            <a:r>
              <a:rPr lang="en-US" sz="1400" dirty="0" smtClean="0"/>
              <a:t> </a:t>
            </a:r>
            <a:r>
              <a:rPr lang="en-US" sz="1400" dirty="0" err="1" smtClean="0"/>
              <a:t>analitice</a:t>
            </a:r>
            <a:r>
              <a:rPr lang="en-US" sz="1400" dirty="0" smtClean="0"/>
              <a:t>, </a:t>
            </a:r>
            <a:r>
              <a:rPr lang="en-US" sz="1400" dirty="0" err="1" smtClean="0"/>
              <a:t>adaptate</a:t>
            </a:r>
            <a:r>
              <a:rPr lang="en-US" sz="1400" dirty="0" smtClean="0"/>
              <a:t> </a:t>
            </a:r>
            <a:r>
              <a:rPr lang="en-US" sz="1400" dirty="0" err="1" smtClean="0"/>
              <a:t>necesităţilor</a:t>
            </a:r>
            <a:r>
              <a:rPr lang="en-US" sz="1400" dirty="0" smtClean="0"/>
              <a:t> de </a:t>
            </a:r>
            <a:r>
              <a:rPr lang="en-US" sz="1400" dirty="0" err="1" smtClean="0"/>
              <a:t>examinare</a:t>
            </a:r>
            <a:r>
              <a:rPr lang="en-US" sz="1400" dirty="0" smtClean="0"/>
              <a:t> </a:t>
            </a:r>
            <a:r>
              <a:rPr lang="en-US" sz="1400" dirty="0" err="1" smtClean="0"/>
              <a:t>criminalistică</a:t>
            </a:r>
            <a:r>
              <a:rPr lang="en-US" sz="1400" dirty="0" smtClean="0"/>
              <a:t> a </a:t>
            </a:r>
            <a:r>
              <a:rPr lang="en-US" sz="1400" dirty="0" err="1" smtClean="0"/>
              <a:t>urmelor</a:t>
            </a:r>
            <a:r>
              <a:rPr lang="en-US" sz="1400" dirty="0" smtClean="0"/>
              <a:t> </a:t>
            </a:r>
            <a:r>
              <a:rPr lang="en-US" sz="1400" dirty="0" err="1" smtClean="0"/>
              <a:t>sau</a:t>
            </a:r>
            <a:r>
              <a:rPr lang="en-US" sz="1400" dirty="0" smtClean="0"/>
              <a:t> </a:t>
            </a:r>
            <a:r>
              <a:rPr lang="en-US" sz="1400" dirty="0" err="1" smtClean="0"/>
              <a:t>mijloacelor</a:t>
            </a:r>
            <a:r>
              <a:rPr lang="en-US" sz="1400" dirty="0" smtClean="0"/>
              <a:t> </a:t>
            </a:r>
            <a:r>
              <a:rPr lang="en-US" sz="1400" dirty="0" err="1" smtClean="0"/>
              <a:t>materiale</a:t>
            </a:r>
            <a:r>
              <a:rPr lang="en-US" sz="1400" dirty="0" smtClean="0"/>
              <a:t> de </a:t>
            </a:r>
            <a:r>
              <a:rPr lang="en-US" sz="1400" dirty="0" err="1" smtClean="0"/>
              <a:t>probă</a:t>
            </a:r>
            <a:r>
              <a:rPr lang="en-US" sz="1400" dirty="0" smtClean="0"/>
              <a:t>, un loc important </a:t>
            </a:r>
            <a:r>
              <a:rPr lang="en-US" sz="1400" dirty="0" err="1" smtClean="0"/>
              <a:t>îl</a:t>
            </a:r>
            <a:r>
              <a:rPr lang="en-US" sz="1400" dirty="0" smtClean="0"/>
              <a:t> </a:t>
            </a:r>
            <a:r>
              <a:rPr lang="en-US" sz="1400" dirty="0" err="1" smtClean="0"/>
              <a:t>deţin</a:t>
            </a:r>
            <a:r>
              <a:rPr lang="en-US" sz="1400" dirty="0" smtClean="0"/>
              <a:t>, </a:t>
            </a:r>
            <a:r>
              <a:rPr lang="en-US" sz="1400" dirty="0" err="1" smtClean="0"/>
              <a:t>în</a:t>
            </a:r>
            <a:r>
              <a:rPr lang="en-US" sz="1400" dirty="0" smtClean="0"/>
              <a:t> </a:t>
            </a:r>
            <a:r>
              <a:rPr lang="en-US" sz="1400" dirty="0" err="1" smtClean="0"/>
              <a:t>prezent</a:t>
            </a:r>
            <a:r>
              <a:rPr lang="en-US" sz="1400" dirty="0" smtClean="0"/>
              <a:t>, </a:t>
            </a:r>
            <a:r>
              <a:rPr lang="en-US" sz="1400" dirty="0" err="1" smtClean="0"/>
              <a:t>şi</a:t>
            </a:r>
            <a:r>
              <a:rPr lang="en-US" sz="1400" dirty="0" smtClean="0"/>
              <a:t> </a:t>
            </a:r>
            <a:r>
              <a:rPr lang="en-US" sz="1400" dirty="0" err="1" smtClean="0"/>
              <a:t>metodele</a:t>
            </a:r>
            <a:r>
              <a:rPr lang="en-US" sz="1400" dirty="0" smtClean="0"/>
              <a:t> </a:t>
            </a:r>
            <a:r>
              <a:rPr lang="en-US" sz="1400" dirty="0" err="1" smtClean="0"/>
              <a:t>cromatografice</a:t>
            </a:r>
            <a:r>
              <a:rPr lang="en-US" sz="1400" dirty="0" smtClean="0"/>
              <a:t>. </a:t>
            </a:r>
            <a:endParaRPr lang="ru-RU" sz="1400" dirty="0" smtClean="0"/>
          </a:p>
          <a:p>
            <a:r>
              <a:rPr lang="en-US" sz="1400" dirty="0" smtClean="0"/>
              <a:t>       </a:t>
            </a:r>
            <a:r>
              <a:rPr lang="en-US" sz="1400" dirty="0" err="1" smtClean="0"/>
              <a:t>Metodele</a:t>
            </a:r>
            <a:r>
              <a:rPr lang="en-US" sz="1400" dirty="0" smtClean="0"/>
              <a:t> </a:t>
            </a:r>
            <a:r>
              <a:rPr lang="en-US" sz="1400" dirty="0" err="1" smtClean="0"/>
              <a:t>analitice</a:t>
            </a:r>
            <a:r>
              <a:rPr lang="en-US" sz="1400" dirty="0" smtClean="0"/>
              <a:t> </a:t>
            </a:r>
            <a:r>
              <a:rPr lang="en-US" sz="1400" dirty="0" err="1" smtClean="0"/>
              <a:t>destinate</a:t>
            </a:r>
            <a:r>
              <a:rPr lang="en-US" sz="1400" dirty="0" smtClean="0"/>
              <a:t> </a:t>
            </a:r>
            <a:r>
              <a:rPr lang="en-US" sz="1400" dirty="0" err="1" smtClean="0"/>
              <a:t>unor</a:t>
            </a:r>
            <a:r>
              <a:rPr lang="en-US" sz="1400" dirty="0" smtClean="0"/>
              <a:t> </a:t>
            </a:r>
            <a:r>
              <a:rPr lang="en-US" sz="1400" dirty="0" err="1" smtClean="0"/>
              <a:t>determinări</a:t>
            </a:r>
            <a:r>
              <a:rPr lang="en-US" sz="1400" dirty="0" smtClean="0"/>
              <a:t> de </a:t>
            </a:r>
            <a:r>
              <a:rPr lang="en-US" sz="1400" dirty="0" err="1" smtClean="0"/>
              <a:t>ordin</a:t>
            </a:r>
            <a:r>
              <a:rPr lang="en-US" sz="1400" dirty="0" smtClean="0"/>
              <a:t> </a:t>
            </a:r>
            <a:r>
              <a:rPr lang="en-US" sz="1400" dirty="0" err="1" smtClean="0"/>
              <a:t>calitativ</a:t>
            </a:r>
            <a:r>
              <a:rPr lang="en-US" sz="1400" dirty="0" smtClean="0"/>
              <a:t> </a:t>
            </a:r>
            <a:r>
              <a:rPr lang="en-US" sz="1400" dirty="0" err="1" smtClean="0"/>
              <a:t>şi</a:t>
            </a:r>
            <a:r>
              <a:rPr lang="en-US" sz="1400" dirty="0" smtClean="0"/>
              <a:t> </a:t>
            </a:r>
            <a:r>
              <a:rPr lang="en-US" sz="1400" dirty="0" err="1" smtClean="0"/>
              <a:t>cantitativ</a:t>
            </a:r>
            <a:r>
              <a:rPr lang="en-US" sz="1400" dirty="0" smtClean="0"/>
              <a:t> </a:t>
            </a:r>
            <a:r>
              <a:rPr lang="en-US" sz="1400" dirty="0" err="1" smtClean="0"/>
              <a:t>beneficiază</a:t>
            </a:r>
            <a:r>
              <a:rPr lang="en-US" sz="1400" dirty="0" smtClean="0"/>
              <a:t> de </a:t>
            </a:r>
            <a:r>
              <a:rPr lang="en-US" sz="1400" dirty="0" err="1" smtClean="0"/>
              <a:t>avantajele</a:t>
            </a:r>
            <a:r>
              <a:rPr lang="en-US" sz="1400" dirty="0" smtClean="0"/>
              <a:t> </a:t>
            </a:r>
            <a:r>
              <a:rPr lang="en-US" sz="1400" dirty="0" err="1" smtClean="0"/>
              <a:t>cromatografiei</a:t>
            </a:r>
            <a:r>
              <a:rPr lang="en-US" sz="1400" dirty="0" smtClean="0"/>
              <a:t>, </a:t>
            </a:r>
            <a:r>
              <a:rPr lang="en-US" sz="1400" dirty="0" err="1" smtClean="0"/>
              <a:t>în</a:t>
            </a:r>
            <a:r>
              <a:rPr lang="en-US" sz="1400" dirty="0" smtClean="0"/>
              <a:t> </a:t>
            </a:r>
            <a:r>
              <a:rPr lang="en-US" sz="1400" dirty="0" err="1" smtClean="0"/>
              <a:t>sensul</a:t>
            </a:r>
            <a:r>
              <a:rPr lang="en-US" sz="1400" dirty="0" smtClean="0"/>
              <a:t> </a:t>
            </a:r>
            <a:r>
              <a:rPr lang="en-US" sz="1400" dirty="0" err="1" smtClean="0"/>
              <a:t>că</a:t>
            </a:r>
            <a:r>
              <a:rPr lang="en-US" sz="1400" dirty="0" smtClean="0"/>
              <a:t> </a:t>
            </a:r>
            <a:r>
              <a:rPr lang="en-US" sz="1400" dirty="0" err="1" smtClean="0"/>
              <a:t>aceasta</a:t>
            </a:r>
            <a:r>
              <a:rPr lang="en-US" sz="1400" dirty="0" smtClean="0"/>
              <a:t> </a:t>
            </a:r>
            <a:r>
              <a:rPr lang="en-US" sz="1400" dirty="0" err="1" smtClean="0"/>
              <a:t>permite</a:t>
            </a:r>
            <a:r>
              <a:rPr lang="en-US" sz="1400" dirty="0" smtClean="0"/>
              <a:t> </a:t>
            </a:r>
            <a:r>
              <a:rPr lang="en-US" sz="1400" dirty="0" err="1" smtClean="0"/>
              <a:t>separarea</a:t>
            </a:r>
            <a:r>
              <a:rPr lang="en-US" sz="1400" dirty="0" smtClean="0"/>
              <a:t> </a:t>
            </a:r>
            <a:r>
              <a:rPr lang="en-US" sz="1400" dirty="0" err="1" smtClean="0"/>
              <a:t>sau</a:t>
            </a:r>
            <a:r>
              <a:rPr lang="en-US" sz="1400" dirty="0" smtClean="0"/>
              <a:t> </a:t>
            </a:r>
            <a:r>
              <a:rPr lang="en-US" sz="1400" dirty="0" err="1" smtClean="0"/>
              <a:t>fracţionarea</a:t>
            </a:r>
            <a:r>
              <a:rPr lang="en-US" sz="1400" dirty="0" smtClean="0"/>
              <a:t> </a:t>
            </a:r>
            <a:r>
              <a:rPr lang="en-US" sz="1400" dirty="0" err="1" smtClean="0"/>
              <a:t>unor</a:t>
            </a:r>
            <a:r>
              <a:rPr lang="en-US" sz="1400" dirty="0" smtClean="0"/>
              <a:t> </a:t>
            </a:r>
            <a:r>
              <a:rPr lang="en-US" sz="1400" dirty="0" err="1" smtClean="0"/>
              <a:t>amestecuri</a:t>
            </a:r>
            <a:r>
              <a:rPr lang="en-US" sz="1400" dirty="0" smtClean="0"/>
              <a:t> </a:t>
            </a:r>
            <a:r>
              <a:rPr lang="en-US" sz="1400" dirty="0" err="1" smtClean="0"/>
              <a:t>complexe</a:t>
            </a:r>
            <a:r>
              <a:rPr lang="en-US" sz="1400" dirty="0" smtClean="0"/>
              <a:t>. </a:t>
            </a:r>
            <a:endParaRPr lang="ru-RU" sz="1400" dirty="0" smtClean="0"/>
          </a:p>
          <a:p>
            <a:endParaRPr lang="ru-RU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145932"/>
          </a:xfrm>
        </p:spPr>
        <p:txBody>
          <a:bodyPr>
            <a:noAutofit/>
          </a:bodyPr>
          <a:lstStyle/>
          <a:p>
            <a:r>
              <a:rPr lang="en-US" sz="1600" dirty="0" smtClean="0"/>
              <a:t> </a:t>
            </a:r>
            <a:r>
              <a:rPr lang="en-US" sz="1600" i="1" dirty="0" err="1" smtClean="0"/>
              <a:t>Cromatografia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în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strat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subţire</a:t>
            </a:r>
            <a:r>
              <a:rPr lang="en-US" sz="1600" dirty="0" smtClean="0"/>
              <a:t> – </a:t>
            </a:r>
            <a:r>
              <a:rPr lang="en-US" sz="1600" dirty="0" err="1" smtClean="0"/>
              <a:t>această</a:t>
            </a:r>
            <a:r>
              <a:rPr lang="en-US" sz="1600" dirty="0" smtClean="0"/>
              <a:t> </a:t>
            </a:r>
            <a:r>
              <a:rPr lang="en-US" sz="1600" dirty="0" err="1" smtClean="0"/>
              <a:t>metodă</a:t>
            </a:r>
            <a:r>
              <a:rPr lang="en-US" sz="1600" dirty="0" smtClean="0"/>
              <a:t> </a:t>
            </a:r>
            <a:r>
              <a:rPr lang="en-US" sz="1600" dirty="0" err="1" smtClean="0"/>
              <a:t>constă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dirty="0" err="1" smtClean="0"/>
              <a:t>separarea</a:t>
            </a:r>
            <a:r>
              <a:rPr lang="en-US" sz="1600" dirty="0" smtClean="0"/>
              <a:t> </a:t>
            </a:r>
            <a:r>
              <a:rPr lang="en-US" sz="1600" dirty="0" err="1" smtClean="0"/>
              <a:t>amestecului</a:t>
            </a:r>
            <a:r>
              <a:rPr lang="en-US" sz="1600" dirty="0" smtClean="0"/>
              <a:t> </a:t>
            </a:r>
            <a:r>
              <a:rPr lang="en-US" sz="1600" dirty="0" err="1" smtClean="0"/>
              <a:t>pe</a:t>
            </a:r>
            <a:r>
              <a:rPr lang="en-US" sz="1600" dirty="0" smtClean="0"/>
              <a:t> o </a:t>
            </a:r>
            <a:r>
              <a:rPr lang="en-US" sz="1600" dirty="0" err="1" smtClean="0"/>
              <a:t>placă</a:t>
            </a:r>
            <a:r>
              <a:rPr lang="en-US" sz="1600" dirty="0" smtClean="0"/>
              <a:t> de </a:t>
            </a:r>
            <a:r>
              <a:rPr lang="en-US" sz="1600" dirty="0" err="1" smtClean="0"/>
              <a:t>sticlă</a:t>
            </a:r>
            <a:r>
              <a:rPr lang="en-US" sz="1600" dirty="0" smtClean="0"/>
              <a:t>, </a:t>
            </a:r>
            <a:r>
              <a:rPr lang="en-US" sz="1600" dirty="0" err="1" smtClean="0"/>
              <a:t>acoperită</a:t>
            </a:r>
            <a:r>
              <a:rPr lang="en-US" sz="1600" dirty="0" smtClean="0"/>
              <a:t> cu un </a:t>
            </a:r>
            <a:r>
              <a:rPr lang="en-US" sz="1600" dirty="0" err="1" smtClean="0"/>
              <a:t>strat</a:t>
            </a:r>
            <a:r>
              <a:rPr lang="en-US" sz="1600" dirty="0" smtClean="0"/>
              <a:t> </a:t>
            </a:r>
            <a:r>
              <a:rPr lang="en-US" sz="1600" dirty="0" err="1" smtClean="0"/>
              <a:t>subţire</a:t>
            </a:r>
            <a:r>
              <a:rPr lang="en-US" sz="1600" dirty="0" smtClean="0"/>
              <a:t> de </a:t>
            </a:r>
            <a:r>
              <a:rPr lang="en-US" sz="1600" dirty="0" err="1" smtClean="0"/>
              <a:t>absorbant</a:t>
            </a:r>
            <a:r>
              <a:rPr lang="en-US" sz="1600" dirty="0" smtClean="0"/>
              <a:t> (</a:t>
            </a:r>
            <a:r>
              <a:rPr lang="en-US" sz="1600" dirty="0" err="1" smtClean="0"/>
              <a:t>silicagel</a:t>
            </a:r>
            <a:r>
              <a:rPr lang="en-US" sz="1600" dirty="0" smtClean="0"/>
              <a:t>, </a:t>
            </a:r>
            <a:r>
              <a:rPr lang="en-US" sz="1600" dirty="0" err="1" smtClean="0"/>
              <a:t>alumină</a:t>
            </a:r>
            <a:r>
              <a:rPr lang="en-US" sz="1600" dirty="0" smtClean="0"/>
              <a:t>, </a:t>
            </a:r>
            <a:r>
              <a:rPr lang="en-US" sz="1600" dirty="0" err="1" smtClean="0"/>
              <a:t>silice</a:t>
            </a:r>
            <a:r>
              <a:rPr lang="en-US" sz="1600" dirty="0" smtClean="0"/>
              <a:t> </a:t>
            </a:r>
            <a:r>
              <a:rPr lang="en-US" sz="1600" dirty="0" err="1" smtClean="0"/>
              <a:t>ş.a</a:t>
            </a:r>
            <a:r>
              <a:rPr lang="en-US" sz="1600" dirty="0" smtClean="0"/>
              <a:t>.), care </a:t>
            </a:r>
            <a:r>
              <a:rPr lang="en-US" sz="1600" dirty="0" err="1" smtClean="0"/>
              <a:t>absoarbe</a:t>
            </a:r>
            <a:r>
              <a:rPr lang="en-US" sz="1600" dirty="0" smtClean="0"/>
              <a:t> </a:t>
            </a:r>
            <a:r>
              <a:rPr lang="en-US" sz="1600" dirty="0" err="1" smtClean="0"/>
              <a:t>prin</a:t>
            </a:r>
            <a:r>
              <a:rPr lang="en-US" sz="1600" dirty="0" smtClean="0"/>
              <a:t> </a:t>
            </a:r>
            <a:r>
              <a:rPr lang="en-US" sz="1600" dirty="0" err="1" smtClean="0"/>
              <a:t>capilaritate</a:t>
            </a:r>
            <a:r>
              <a:rPr lang="en-US" sz="1600" dirty="0" smtClean="0"/>
              <a:t> </a:t>
            </a:r>
            <a:r>
              <a:rPr lang="en-US" sz="1600" dirty="0" err="1" smtClean="0"/>
              <a:t>componenţii</a:t>
            </a:r>
            <a:r>
              <a:rPr lang="en-US" sz="1600" dirty="0" smtClean="0"/>
              <a:t> </a:t>
            </a:r>
            <a:r>
              <a:rPr lang="en-US" sz="1600" dirty="0" err="1" smtClean="0"/>
              <a:t>probei</a:t>
            </a:r>
            <a:r>
              <a:rPr lang="en-US" sz="1600" dirty="0" smtClean="0"/>
              <a:t>, </a:t>
            </a:r>
            <a:r>
              <a:rPr lang="en-US" sz="1600" dirty="0" err="1" smtClean="0"/>
              <a:t>transportaţi</a:t>
            </a:r>
            <a:r>
              <a:rPr lang="en-US" sz="1600" dirty="0" smtClean="0"/>
              <a:t> de </a:t>
            </a:r>
            <a:r>
              <a:rPr lang="en-US" sz="1600" dirty="0" err="1" smtClean="0"/>
              <a:t>solvenţi</a:t>
            </a:r>
            <a:r>
              <a:rPr lang="en-US" sz="1600" dirty="0" smtClean="0"/>
              <a:t> (</a:t>
            </a:r>
            <a:r>
              <a:rPr lang="en-US" sz="1600" dirty="0" err="1" smtClean="0"/>
              <a:t>faza</a:t>
            </a:r>
            <a:r>
              <a:rPr lang="en-US" sz="1600" dirty="0" smtClean="0"/>
              <a:t> </a:t>
            </a:r>
            <a:r>
              <a:rPr lang="en-US" sz="1600" dirty="0" err="1" smtClean="0"/>
              <a:t>mobilă</a:t>
            </a:r>
            <a:r>
              <a:rPr lang="en-US" sz="1600" dirty="0" smtClean="0"/>
              <a:t>) </a:t>
            </a:r>
            <a:r>
              <a:rPr lang="en-US" sz="1600" dirty="0" err="1" smtClean="0"/>
              <a:t>şi</a:t>
            </a:r>
            <a:r>
              <a:rPr lang="en-US" sz="1600" dirty="0" smtClean="0"/>
              <a:t> </a:t>
            </a:r>
            <a:r>
              <a:rPr lang="en-US" sz="1600" dirty="0" err="1" smtClean="0"/>
              <a:t>repartizaţi</a:t>
            </a:r>
            <a:r>
              <a:rPr lang="en-US" sz="1600" dirty="0" smtClean="0"/>
              <a:t> direct </a:t>
            </a:r>
            <a:r>
              <a:rPr lang="en-US" sz="1600" dirty="0" err="1" smtClean="0"/>
              <a:t>pe</a:t>
            </a:r>
            <a:r>
              <a:rPr lang="en-US" sz="1600" dirty="0" smtClean="0"/>
              <a:t> </a:t>
            </a:r>
            <a:r>
              <a:rPr lang="en-US" sz="1600" dirty="0" err="1" smtClean="0"/>
              <a:t>suprafaţa</a:t>
            </a:r>
            <a:r>
              <a:rPr lang="en-US" sz="1600" dirty="0" smtClean="0"/>
              <a:t> </a:t>
            </a:r>
            <a:r>
              <a:rPr lang="en-US" sz="1600" dirty="0" err="1" smtClean="0"/>
              <a:t>fazei</a:t>
            </a:r>
            <a:r>
              <a:rPr lang="en-US" sz="1600" dirty="0" smtClean="0"/>
              <a:t> </a:t>
            </a:r>
            <a:r>
              <a:rPr lang="en-US" sz="1600" dirty="0" err="1" smtClean="0"/>
              <a:t>staţionare</a:t>
            </a:r>
            <a:r>
              <a:rPr lang="en-US" sz="1600" dirty="0" smtClean="0"/>
              <a:t>. </a:t>
            </a:r>
            <a:endParaRPr lang="ru-RU" sz="1600" dirty="0" smtClean="0"/>
          </a:p>
          <a:p>
            <a:r>
              <a:rPr lang="en-US" sz="1600" dirty="0" smtClean="0"/>
              <a:t>        </a:t>
            </a:r>
            <a:r>
              <a:rPr lang="en-US" sz="1600" i="1" dirty="0" err="1" smtClean="0"/>
              <a:t>Cromatografia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în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fază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gazoasă</a:t>
            </a:r>
            <a:r>
              <a:rPr lang="en-US" sz="1600" i="1" dirty="0" smtClean="0"/>
              <a:t> (</a:t>
            </a:r>
            <a:r>
              <a:rPr lang="en-US" sz="1600" i="1" dirty="0" err="1" smtClean="0"/>
              <a:t>gazcromatografia</a:t>
            </a:r>
            <a:r>
              <a:rPr lang="en-US" sz="1600" i="1" dirty="0" smtClean="0"/>
              <a:t>)</a:t>
            </a:r>
            <a:r>
              <a:rPr lang="en-US" sz="1600" dirty="0" smtClean="0"/>
              <a:t> – </a:t>
            </a:r>
            <a:r>
              <a:rPr lang="en-US" sz="1600" dirty="0" err="1" smtClean="0"/>
              <a:t>este</a:t>
            </a:r>
            <a:r>
              <a:rPr lang="en-US" sz="1600" dirty="0" smtClean="0"/>
              <a:t> </a:t>
            </a:r>
            <a:r>
              <a:rPr lang="en-US" sz="1600" dirty="0" err="1" smtClean="0"/>
              <a:t>una</a:t>
            </a:r>
            <a:r>
              <a:rPr lang="en-US" sz="1600" dirty="0" smtClean="0"/>
              <a:t> </a:t>
            </a:r>
            <a:r>
              <a:rPr lang="en-US" sz="1600" dirty="0" err="1" smtClean="0"/>
              <a:t>dintre</a:t>
            </a:r>
            <a:r>
              <a:rPr lang="en-US" sz="1600" dirty="0" smtClean="0"/>
              <a:t> </a:t>
            </a:r>
            <a:r>
              <a:rPr lang="en-US" sz="1600" dirty="0" err="1" smtClean="0"/>
              <a:t>cele</a:t>
            </a:r>
            <a:r>
              <a:rPr lang="en-US" sz="1600" dirty="0" smtClean="0"/>
              <a:t> </a:t>
            </a:r>
            <a:r>
              <a:rPr lang="en-US" sz="1600" dirty="0" err="1" smtClean="0"/>
              <a:t>mai</a:t>
            </a:r>
            <a:r>
              <a:rPr lang="en-US" sz="1600" dirty="0" smtClean="0"/>
              <a:t> </a:t>
            </a:r>
            <a:r>
              <a:rPr lang="en-US" sz="1600" dirty="0" err="1" smtClean="0"/>
              <a:t>moderne</a:t>
            </a:r>
            <a:r>
              <a:rPr lang="en-US" sz="1600" dirty="0" smtClean="0"/>
              <a:t> </a:t>
            </a:r>
            <a:r>
              <a:rPr lang="en-US" sz="1600" dirty="0" err="1" smtClean="0"/>
              <a:t>şi</a:t>
            </a:r>
            <a:r>
              <a:rPr lang="en-US" sz="1600" dirty="0" smtClean="0"/>
              <a:t> </a:t>
            </a:r>
            <a:r>
              <a:rPr lang="en-US" sz="1600" dirty="0" err="1" smtClean="0"/>
              <a:t>valoroase</a:t>
            </a:r>
            <a:r>
              <a:rPr lang="en-US" sz="1600" dirty="0" smtClean="0"/>
              <a:t> </a:t>
            </a:r>
            <a:r>
              <a:rPr lang="en-US" sz="1600" dirty="0" err="1" smtClean="0"/>
              <a:t>metode</a:t>
            </a:r>
            <a:r>
              <a:rPr lang="en-US" sz="1600" dirty="0" smtClean="0"/>
              <a:t> de </a:t>
            </a:r>
            <a:r>
              <a:rPr lang="en-US" sz="1600" dirty="0" err="1" smtClean="0"/>
              <a:t>separare</a:t>
            </a:r>
            <a:r>
              <a:rPr lang="en-US" sz="1600" dirty="0" smtClean="0"/>
              <a:t> </a:t>
            </a:r>
            <a:r>
              <a:rPr lang="en-US" sz="1600" dirty="0" err="1" smtClean="0"/>
              <a:t>întâlnite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dirty="0" err="1" smtClean="0"/>
              <a:t>practica</a:t>
            </a:r>
            <a:r>
              <a:rPr lang="en-US" sz="1600" dirty="0" smtClean="0"/>
              <a:t> </a:t>
            </a:r>
            <a:r>
              <a:rPr lang="en-US" sz="1600" dirty="0" err="1" smtClean="0"/>
              <a:t>laboratoarelor</a:t>
            </a:r>
            <a:r>
              <a:rPr lang="en-US" sz="1600" dirty="0" smtClean="0"/>
              <a:t> de </a:t>
            </a:r>
            <a:r>
              <a:rPr lang="en-US" sz="1600" dirty="0" err="1" smtClean="0"/>
              <a:t>specialitate</a:t>
            </a:r>
            <a:r>
              <a:rPr lang="en-US" sz="1600" dirty="0" smtClean="0"/>
              <a:t>. </a:t>
            </a:r>
            <a:r>
              <a:rPr lang="en-US" sz="1600" dirty="0" err="1" smtClean="0"/>
              <a:t>Procedeul</a:t>
            </a:r>
            <a:r>
              <a:rPr lang="en-US" sz="1600" dirty="0" smtClean="0"/>
              <a:t> </a:t>
            </a:r>
            <a:r>
              <a:rPr lang="en-US" sz="1600" dirty="0" err="1" smtClean="0"/>
              <a:t>este</a:t>
            </a:r>
            <a:r>
              <a:rPr lang="en-US" sz="1600" dirty="0" smtClean="0"/>
              <a:t> </a:t>
            </a:r>
            <a:r>
              <a:rPr lang="en-US" sz="1600" dirty="0" err="1" smtClean="0"/>
              <a:t>destul</a:t>
            </a:r>
            <a:r>
              <a:rPr lang="en-US" sz="1600" dirty="0" smtClean="0"/>
              <a:t> de </a:t>
            </a:r>
            <a:r>
              <a:rPr lang="en-US" sz="1600" dirty="0" err="1" smtClean="0"/>
              <a:t>laborios</a:t>
            </a:r>
            <a:r>
              <a:rPr lang="en-US" sz="1600" dirty="0" smtClean="0"/>
              <a:t>, el </a:t>
            </a:r>
            <a:r>
              <a:rPr lang="en-US" sz="1600" dirty="0" err="1" smtClean="0"/>
              <a:t>presupunând</a:t>
            </a:r>
            <a:r>
              <a:rPr lang="en-US" sz="1600" dirty="0" smtClean="0"/>
              <a:t> </a:t>
            </a:r>
            <a:r>
              <a:rPr lang="en-US" sz="1600" dirty="0" err="1" smtClean="0"/>
              <a:t>transformarea</a:t>
            </a:r>
            <a:r>
              <a:rPr lang="en-US" sz="1600" dirty="0" smtClean="0"/>
              <a:t> </a:t>
            </a:r>
            <a:r>
              <a:rPr lang="en-US" sz="1600" dirty="0" err="1" smtClean="0"/>
              <a:t>componentelor</a:t>
            </a:r>
            <a:r>
              <a:rPr lang="en-US" sz="1600" dirty="0" smtClean="0"/>
              <a:t> </a:t>
            </a:r>
            <a:r>
              <a:rPr lang="en-US" sz="1600" dirty="0" err="1" smtClean="0"/>
              <a:t>probei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gaze </a:t>
            </a:r>
            <a:r>
              <a:rPr lang="en-US" sz="1600" dirty="0" err="1" smtClean="0"/>
              <a:t>sau</a:t>
            </a:r>
            <a:r>
              <a:rPr lang="en-US" sz="1600" dirty="0" smtClean="0"/>
              <a:t> </a:t>
            </a:r>
            <a:r>
              <a:rPr lang="en-US" sz="1600" dirty="0" err="1" smtClean="0"/>
              <a:t>vapori</a:t>
            </a:r>
            <a:r>
              <a:rPr lang="en-US" sz="1600" dirty="0" smtClean="0"/>
              <a:t>, care </a:t>
            </a:r>
            <a:r>
              <a:rPr lang="en-US" sz="1600" dirty="0" err="1" smtClean="0"/>
              <a:t>sunt</a:t>
            </a:r>
            <a:r>
              <a:rPr lang="en-US" sz="1600" dirty="0" smtClean="0"/>
              <a:t> </a:t>
            </a:r>
            <a:r>
              <a:rPr lang="en-US" sz="1600" dirty="0" err="1" smtClean="0"/>
              <a:t>transportaţi</a:t>
            </a:r>
            <a:r>
              <a:rPr lang="en-US" sz="1600" dirty="0" smtClean="0"/>
              <a:t> de un </a:t>
            </a:r>
            <a:r>
              <a:rPr lang="en-US" sz="1600" dirty="0" err="1" smtClean="0"/>
              <a:t>gaz</a:t>
            </a:r>
            <a:r>
              <a:rPr lang="en-US" sz="1600" dirty="0" smtClean="0"/>
              <a:t> inert </a:t>
            </a:r>
            <a:r>
              <a:rPr lang="en-US" sz="1600" dirty="0" err="1" smtClean="0"/>
              <a:t>printr</a:t>
            </a:r>
            <a:r>
              <a:rPr lang="en-US" sz="1600" dirty="0" smtClean="0"/>
              <a:t>-o </a:t>
            </a:r>
            <a:r>
              <a:rPr lang="en-US" sz="1600" dirty="0" err="1" smtClean="0"/>
              <a:t>coloană</a:t>
            </a:r>
            <a:r>
              <a:rPr lang="en-US" sz="1600" dirty="0" smtClean="0"/>
              <a:t> </a:t>
            </a:r>
            <a:r>
              <a:rPr lang="en-US" sz="1600" dirty="0" err="1" smtClean="0"/>
              <a:t>cromatografică</a:t>
            </a:r>
            <a:r>
              <a:rPr lang="en-US" sz="1600" dirty="0" smtClean="0"/>
              <a:t>.</a:t>
            </a:r>
            <a:endParaRPr lang="ro-RO" sz="1600" dirty="0" smtClean="0"/>
          </a:p>
          <a:p>
            <a:r>
              <a:rPr lang="en-US" sz="1600" dirty="0" smtClean="0"/>
              <a:t> </a:t>
            </a:r>
            <a:r>
              <a:rPr lang="en-US" sz="1600" dirty="0" smtClean="0"/>
              <a:t>4)-</a:t>
            </a:r>
            <a:r>
              <a:rPr lang="en-US" sz="1600" b="1" i="1" dirty="0" err="1" smtClean="0"/>
              <a:t>Alte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metode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fizico-chimice</a:t>
            </a:r>
            <a:r>
              <a:rPr lang="en-US" sz="1600" b="1" i="1" dirty="0" smtClean="0"/>
              <a:t> de </a:t>
            </a:r>
            <a:r>
              <a:rPr lang="en-US" sz="1600" b="1" i="1" dirty="0" err="1" smtClean="0"/>
              <a:t>examinare</a:t>
            </a:r>
            <a:r>
              <a:rPr lang="en-US" sz="1600" b="1" i="1" dirty="0" smtClean="0"/>
              <a:t>.</a:t>
            </a:r>
            <a:endParaRPr lang="ru-RU" sz="1600" dirty="0" smtClean="0"/>
          </a:p>
          <a:p>
            <a:r>
              <a:rPr lang="en-US" sz="1600" b="1" i="1" dirty="0" smtClean="0"/>
              <a:t>       </a:t>
            </a:r>
            <a:r>
              <a:rPr lang="en-US" sz="1600" dirty="0" smtClean="0"/>
              <a:t> </a:t>
            </a:r>
            <a:r>
              <a:rPr lang="en-US" sz="1600" i="1" dirty="0" err="1" smtClean="0"/>
              <a:t>Analiza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prin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luminescenţă</a:t>
            </a:r>
            <a:r>
              <a:rPr lang="en-US" sz="1600" dirty="0" smtClean="0"/>
              <a:t> – </a:t>
            </a:r>
            <a:r>
              <a:rPr lang="en-US" sz="1600" dirty="0" err="1" smtClean="0"/>
              <a:t>examinarea</a:t>
            </a:r>
            <a:r>
              <a:rPr lang="en-US" sz="1600" dirty="0" smtClean="0"/>
              <a:t> </a:t>
            </a:r>
            <a:r>
              <a:rPr lang="en-US" sz="1600" dirty="0" err="1" smtClean="0"/>
              <a:t>prin</a:t>
            </a:r>
            <a:r>
              <a:rPr lang="en-US" sz="1600" dirty="0" smtClean="0"/>
              <a:t> </a:t>
            </a:r>
            <a:r>
              <a:rPr lang="en-US" sz="1600" dirty="0" err="1" smtClean="0"/>
              <a:t>luminescenţă</a:t>
            </a:r>
            <a:r>
              <a:rPr lang="en-US" sz="1600" dirty="0" smtClean="0"/>
              <a:t> se </a:t>
            </a:r>
            <a:r>
              <a:rPr lang="en-US" sz="1600" dirty="0" err="1" smtClean="0"/>
              <a:t>înscrie</a:t>
            </a:r>
            <a:r>
              <a:rPr lang="en-US" sz="1600" dirty="0" smtClean="0"/>
              <a:t> </a:t>
            </a:r>
            <a:r>
              <a:rPr lang="en-US" sz="1600" dirty="0" err="1" smtClean="0"/>
              <a:t>printre</a:t>
            </a:r>
            <a:r>
              <a:rPr lang="en-US" sz="1600" dirty="0" smtClean="0"/>
              <a:t> </a:t>
            </a:r>
            <a:r>
              <a:rPr lang="en-US" sz="1600" dirty="0" err="1" smtClean="0"/>
              <a:t>metodele</a:t>
            </a:r>
            <a:r>
              <a:rPr lang="en-US" sz="1600" dirty="0" smtClean="0"/>
              <a:t> </a:t>
            </a:r>
            <a:r>
              <a:rPr lang="en-US" sz="1600" dirty="0" err="1" smtClean="0"/>
              <a:t>utilizate</a:t>
            </a:r>
            <a:r>
              <a:rPr lang="en-US" sz="1600" dirty="0" smtClean="0"/>
              <a:t> </a:t>
            </a:r>
            <a:r>
              <a:rPr lang="en-US" sz="1600" dirty="0" err="1" smtClean="0"/>
              <a:t>curent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dirty="0" err="1" smtClean="0"/>
              <a:t>cercetările</a:t>
            </a:r>
            <a:r>
              <a:rPr lang="en-US" sz="1600" dirty="0" smtClean="0"/>
              <a:t> </a:t>
            </a:r>
            <a:r>
              <a:rPr lang="en-US" sz="1600" dirty="0" err="1" smtClean="0"/>
              <a:t>criminalistice</a:t>
            </a:r>
            <a:r>
              <a:rPr lang="en-US" sz="1600" dirty="0" smtClean="0"/>
              <a:t>, </a:t>
            </a:r>
            <a:r>
              <a:rPr lang="en-US" sz="1600" dirty="0" err="1" smtClean="0"/>
              <a:t>uneori</a:t>
            </a:r>
            <a:r>
              <a:rPr lang="en-US" sz="1600" dirty="0" smtClean="0"/>
              <a:t> </a:t>
            </a:r>
            <a:r>
              <a:rPr lang="en-US" sz="1600" dirty="0" err="1" smtClean="0"/>
              <a:t>chiar</a:t>
            </a:r>
            <a:r>
              <a:rPr lang="en-US" sz="1600" dirty="0" smtClean="0"/>
              <a:t> la </a:t>
            </a:r>
            <a:r>
              <a:rPr lang="en-US" sz="1600" dirty="0" err="1" smtClean="0"/>
              <a:t>faţa</a:t>
            </a:r>
            <a:r>
              <a:rPr lang="en-US" sz="1600" dirty="0" smtClean="0"/>
              <a:t> </a:t>
            </a:r>
            <a:r>
              <a:rPr lang="en-US" sz="1600" dirty="0" err="1" smtClean="0"/>
              <a:t>locului</a:t>
            </a:r>
            <a:r>
              <a:rPr lang="en-US" sz="1600" dirty="0" smtClean="0"/>
              <a:t>, </a:t>
            </a:r>
            <a:r>
              <a:rPr lang="en-US" sz="1600" dirty="0" err="1" smtClean="0"/>
              <a:t>datorită</a:t>
            </a:r>
            <a:r>
              <a:rPr lang="en-US" sz="1600" dirty="0" smtClean="0"/>
              <a:t> </a:t>
            </a:r>
            <a:r>
              <a:rPr lang="en-US" sz="1600" dirty="0" err="1" smtClean="0"/>
              <a:t>simplităţii</a:t>
            </a:r>
            <a:r>
              <a:rPr lang="en-US" sz="1600" dirty="0" smtClean="0"/>
              <a:t>, </a:t>
            </a:r>
            <a:r>
              <a:rPr lang="en-US" sz="1600" dirty="0" err="1" smtClean="0"/>
              <a:t>rapidităţii</a:t>
            </a:r>
            <a:r>
              <a:rPr lang="en-US" sz="1600" dirty="0" smtClean="0"/>
              <a:t> </a:t>
            </a:r>
            <a:r>
              <a:rPr lang="en-US" sz="1600" dirty="0" err="1" smtClean="0"/>
              <a:t>şi</a:t>
            </a:r>
            <a:r>
              <a:rPr lang="en-US" sz="1600" dirty="0" smtClean="0"/>
              <a:t> </a:t>
            </a:r>
            <a:r>
              <a:rPr lang="en-US" sz="1600" dirty="0" err="1" smtClean="0"/>
              <a:t>sensibilităţii</a:t>
            </a:r>
            <a:r>
              <a:rPr lang="en-US" sz="1600" dirty="0" smtClean="0"/>
              <a:t> sale. </a:t>
            </a:r>
            <a:r>
              <a:rPr lang="en-US" sz="1600" dirty="0" err="1" smtClean="0"/>
              <a:t>Utilitatea</a:t>
            </a:r>
            <a:r>
              <a:rPr lang="en-US" sz="1600" dirty="0" smtClean="0"/>
              <a:t> </a:t>
            </a:r>
            <a:r>
              <a:rPr lang="en-US" sz="1600" dirty="0" err="1" smtClean="0"/>
              <a:t>metodei</a:t>
            </a:r>
            <a:r>
              <a:rPr lang="en-US" sz="1600" dirty="0" smtClean="0"/>
              <a:t> </a:t>
            </a:r>
            <a:r>
              <a:rPr lang="en-US" sz="1600" dirty="0" err="1" smtClean="0"/>
              <a:t>rezidă</a:t>
            </a:r>
            <a:r>
              <a:rPr lang="en-US" sz="1600" dirty="0" smtClean="0"/>
              <a:t> </a:t>
            </a:r>
            <a:r>
              <a:rPr lang="en-US" sz="1600" dirty="0" err="1" smtClean="0"/>
              <a:t>şi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dirty="0" err="1" smtClean="0"/>
              <a:t>faptul</a:t>
            </a:r>
            <a:r>
              <a:rPr lang="en-US" sz="1600" dirty="0" smtClean="0"/>
              <a:t> </a:t>
            </a:r>
            <a:r>
              <a:rPr lang="en-US" sz="1600" dirty="0" err="1" smtClean="0"/>
              <a:t>că</a:t>
            </a:r>
            <a:r>
              <a:rPr lang="en-US" sz="1600" dirty="0" smtClean="0"/>
              <a:t> </a:t>
            </a:r>
            <a:r>
              <a:rPr lang="en-US" sz="1600" dirty="0" err="1" smtClean="0"/>
              <a:t>necesită</a:t>
            </a:r>
            <a:r>
              <a:rPr lang="en-US" sz="1600" dirty="0" smtClean="0"/>
              <a:t> </a:t>
            </a:r>
            <a:r>
              <a:rPr lang="en-US" sz="1600" dirty="0" err="1" smtClean="0"/>
              <a:t>cantităţi</a:t>
            </a:r>
            <a:r>
              <a:rPr lang="en-US" sz="1600" dirty="0" smtClean="0"/>
              <a:t> </a:t>
            </a:r>
            <a:r>
              <a:rPr lang="en-US" sz="1600" dirty="0" err="1" smtClean="0"/>
              <a:t>sau</a:t>
            </a:r>
            <a:r>
              <a:rPr lang="en-US" sz="1600" dirty="0" smtClean="0"/>
              <a:t> </a:t>
            </a:r>
            <a:r>
              <a:rPr lang="en-US" sz="1600" dirty="0" err="1" smtClean="0"/>
              <a:t>concentraţii</a:t>
            </a:r>
            <a:r>
              <a:rPr lang="en-US" sz="1600" dirty="0" smtClean="0"/>
              <a:t> </a:t>
            </a:r>
            <a:r>
              <a:rPr lang="en-US" sz="1600" dirty="0" err="1" smtClean="0"/>
              <a:t>foarte</a:t>
            </a:r>
            <a:r>
              <a:rPr lang="en-US" sz="1600" dirty="0" smtClean="0"/>
              <a:t> </a:t>
            </a:r>
            <a:r>
              <a:rPr lang="en-US" sz="1600" dirty="0" err="1" smtClean="0"/>
              <a:t>mici</a:t>
            </a:r>
            <a:r>
              <a:rPr lang="en-US" sz="1600" dirty="0" smtClean="0"/>
              <a:t> de </a:t>
            </a:r>
            <a:r>
              <a:rPr lang="en-US" sz="1600" dirty="0" err="1" smtClean="0"/>
              <a:t>substanţă</a:t>
            </a:r>
            <a:r>
              <a:rPr lang="en-US" sz="1600" dirty="0" smtClean="0"/>
              <a:t>.</a:t>
            </a:r>
            <a:endParaRPr lang="ru-RU" sz="1600" dirty="0" smtClean="0"/>
          </a:p>
          <a:p>
            <a:r>
              <a:rPr lang="en-US" sz="1600" dirty="0" smtClean="0"/>
              <a:t>        </a:t>
            </a:r>
            <a:r>
              <a:rPr lang="en-US" sz="1600" i="1" dirty="0" err="1" smtClean="0"/>
              <a:t>Analiza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prin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activare</a:t>
            </a:r>
            <a:r>
              <a:rPr lang="en-US" sz="1600" i="1" dirty="0" smtClean="0"/>
              <a:t> cu </a:t>
            </a:r>
            <a:r>
              <a:rPr lang="en-US" sz="1600" i="1" dirty="0" err="1" smtClean="0"/>
              <a:t>neutroni</a:t>
            </a:r>
            <a:r>
              <a:rPr lang="en-US" sz="1600" dirty="0" smtClean="0"/>
              <a:t> – </a:t>
            </a:r>
            <a:r>
              <a:rPr lang="en-US" sz="1600" dirty="0" err="1" smtClean="0"/>
              <a:t>analiza</a:t>
            </a:r>
            <a:r>
              <a:rPr lang="en-US" sz="1600" dirty="0" smtClean="0"/>
              <a:t> </a:t>
            </a:r>
            <a:r>
              <a:rPr lang="en-US" sz="1600" dirty="0" err="1" smtClean="0"/>
              <a:t>prin</a:t>
            </a:r>
            <a:r>
              <a:rPr lang="en-US" sz="1600" dirty="0" smtClean="0"/>
              <a:t> </a:t>
            </a:r>
            <a:r>
              <a:rPr lang="en-US" sz="1600" dirty="0" err="1" smtClean="0"/>
              <a:t>activare</a:t>
            </a:r>
            <a:r>
              <a:rPr lang="en-US" sz="1600" dirty="0" smtClean="0"/>
              <a:t> face parte </a:t>
            </a:r>
            <a:r>
              <a:rPr lang="en-US" sz="1600" dirty="0" err="1" smtClean="0"/>
              <a:t>dintre</a:t>
            </a:r>
            <a:r>
              <a:rPr lang="en-US" sz="1600" dirty="0" smtClean="0"/>
              <a:t> </a:t>
            </a:r>
            <a:r>
              <a:rPr lang="en-US" sz="1600" dirty="0" err="1" smtClean="0"/>
              <a:t>cele</a:t>
            </a:r>
            <a:r>
              <a:rPr lang="en-US" sz="1600" dirty="0" smtClean="0"/>
              <a:t> </a:t>
            </a:r>
            <a:r>
              <a:rPr lang="en-US" sz="1600" dirty="0" err="1" smtClean="0"/>
              <a:t>mai</a:t>
            </a:r>
            <a:r>
              <a:rPr lang="en-US" sz="1600" dirty="0" smtClean="0"/>
              <a:t> </a:t>
            </a:r>
            <a:r>
              <a:rPr lang="en-US" sz="1600" dirty="0" err="1" smtClean="0"/>
              <a:t>moderne</a:t>
            </a:r>
            <a:r>
              <a:rPr lang="en-US" sz="1600" dirty="0" smtClean="0"/>
              <a:t> </a:t>
            </a:r>
            <a:r>
              <a:rPr lang="en-US" sz="1600" dirty="0" err="1" smtClean="0"/>
              <a:t>metode</a:t>
            </a:r>
            <a:r>
              <a:rPr lang="en-US" sz="1600" dirty="0" smtClean="0"/>
              <a:t> de </a:t>
            </a:r>
            <a:r>
              <a:rPr lang="en-US" sz="1600" dirty="0" err="1" smtClean="0"/>
              <a:t>cercetare</a:t>
            </a:r>
            <a:r>
              <a:rPr lang="en-US" sz="1600" dirty="0" smtClean="0"/>
              <a:t>, </a:t>
            </a:r>
            <a:r>
              <a:rPr lang="en-US" sz="1600" dirty="0" err="1" smtClean="0"/>
              <a:t>fiind</a:t>
            </a:r>
            <a:r>
              <a:rPr lang="en-US" sz="1600" dirty="0" smtClean="0"/>
              <a:t> </a:t>
            </a:r>
            <a:r>
              <a:rPr lang="en-US" sz="1600" dirty="0" err="1" smtClean="0"/>
              <a:t>caracterizată</a:t>
            </a:r>
            <a:r>
              <a:rPr lang="en-US" sz="1600" dirty="0" smtClean="0"/>
              <a:t> </a:t>
            </a:r>
            <a:r>
              <a:rPr lang="en-US" sz="1600" dirty="0" err="1" smtClean="0"/>
              <a:t>atât</a:t>
            </a:r>
            <a:r>
              <a:rPr lang="en-US" sz="1600" dirty="0" smtClean="0"/>
              <a:t> </a:t>
            </a:r>
            <a:r>
              <a:rPr lang="en-US" sz="1600" dirty="0" err="1" smtClean="0"/>
              <a:t>printr</a:t>
            </a:r>
            <a:r>
              <a:rPr lang="en-US" sz="1600" dirty="0" smtClean="0"/>
              <a:t>-o </a:t>
            </a:r>
            <a:r>
              <a:rPr lang="en-US" sz="1600" dirty="0" err="1" smtClean="0"/>
              <a:t>sensibilitate</a:t>
            </a:r>
            <a:r>
              <a:rPr lang="en-US" sz="1600" dirty="0" smtClean="0"/>
              <a:t> </a:t>
            </a:r>
            <a:r>
              <a:rPr lang="en-US" sz="1600" dirty="0" err="1" smtClean="0"/>
              <a:t>deosebită</a:t>
            </a:r>
            <a:r>
              <a:rPr lang="en-US" sz="1600" dirty="0" smtClean="0"/>
              <a:t>, </a:t>
            </a:r>
            <a:r>
              <a:rPr lang="en-US" sz="1600" dirty="0" err="1" smtClean="0"/>
              <a:t>cât</a:t>
            </a:r>
            <a:r>
              <a:rPr lang="en-US" sz="1600" dirty="0" smtClean="0"/>
              <a:t> </a:t>
            </a:r>
            <a:r>
              <a:rPr lang="en-US" sz="1600" dirty="0" err="1" smtClean="0"/>
              <a:t>şi</a:t>
            </a:r>
            <a:r>
              <a:rPr lang="en-US" sz="1600" dirty="0" smtClean="0"/>
              <a:t> </a:t>
            </a:r>
            <a:r>
              <a:rPr lang="en-US" sz="1600" dirty="0" err="1" smtClean="0"/>
              <a:t>printr</a:t>
            </a:r>
            <a:r>
              <a:rPr lang="en-US" sz="1600" dirty="0" smtClean="0"/>
              <a:t>-o </a:t>
            </a:r>
            <a:r>
              <a:rPr lang="en-US" sz="1600" dirty="0" err="1" smtClean="0"/>
              <a:t>precizie</a:t>
            </a:r>
            <a:r>
              <a:rPr lang="en-US" sz="1600" dirty="0" smtClean="0"/>
              <a:t> </a:t>
            </a:r>
            <a:r>
              <a:rPr lang="en-US" sz="1600" dirty="0" err="1" smtClean="0"/>
              <a:t>superioară</a:t>
            </a:r>
            <a:r>
              <a:rPr lang="en-US" sz="1600" dirty="0" smtClean="0"/>
              <a:t> </a:t>
            </a:r>
            <a:r>
              <a:rPr lang="en-US" sz="1600" dirty="0" err="1" smtClean="0"/>
              <a:t>altor</a:t>
            </a:r>
            <a:r>
              <a:rPr lang="en-US" sz="1600" dirty="0" smtClean="0"/>
              <a:t> </a:t>
            </a:r>
            <a:r>
              <a:rPr lang="en-US" sz="1600" dirty="0" err="1" smtClean="0"/>
              <a:t>metode</a:t>
            </a:r>
            <a:r>
              <a:rPr lang="en-US" sz="1600" dirty="0" smtClean="0"/>
              <a:t> </a:t>
            </a:r>
            <a:r>
              <a:rPr lang="en-US" sz="1600" dirty="0" err="1" smtClean="0"/>
              <a:t>analitice</a:t>
            </a:r>
            <a:r>
              <a:rPr lang="en-US" sz="1600" dirty="0" smtClean="0"/>
              <a:t>. </a:t>
            </a:r>
            <a:r>
              <a:rPr lang="en-US" sz="1600" dirty="0" err="1" smtClean="0"/>
              <a:t>În</a:t>
            </a:r>
            <a:r>
              <a:rPr lang="en-US" sz="1600" dirty="0" smtClean="0"/>
              <a:t> plus, ea are </a:t>
            </a:r>
            <a:r>
              <a:rPr lang="en-US" sz="1600" dirty="0" err="1" smtClean="0"/>
              <a:t>avantajul</a:t>
            </a:r>
            <a:r>
              <a:rPr lang="en-US" sz="1600" dirty="0" smtClean="0"/>
              <a:t> de a </a:t>
            </a:r>
            <a:r>
              <a:rPr lang="en-US" sz="1600" dirty="0" err="1" smtClean="0"/>
              <a:t>fi</a:t>
            </a:r>
            <a:r>
              <a:rPr lang="en-US" sz="1600" dirty="0" smtClean="0"/>
              <a:t> o </a:t>
            </a:r>
            <a:r>
              <a:rPr lang="en-US" sz="1600" dirty="0" err="1" smtClean="0"/>
              <a:t>metodă</a:t>
            </a:r>
            <a:r>
              <a:rPr lang="en-US" sz="1600" dirty="0" smtClean="0"/>
              <a:t> </a:t>
            </a:r>
            <a:r>
              <a:rPr lang="en-US" sz="1600" dirty="0" err="1" smtClean="0"/>
              <a:t>nedistructivă</a:t>
            </a:r>
            <a:r>
              <a:rPr lang="en-US" sz="1600" dirty="0" smtClean="0"/>
              <a:t>, la </a:t>
            </a:r>
            <a:r>
              <a:rPr lang="en-US" sz="1600" dirty="0" err="1" smtClean="0"/>
              <a:t>fel</a:t>
            </a:r>
            <a:r>
              <a:rPr lang="en-US" sz="1600" dirty="0" smtClean="0"/>
              <a:t> ca </a:t>
            </a:r>
            <a:r>
              <a:rPr lang="en-US" sz="1600" dirty="0" err="1" smtClean="0"/>
              <a:t>şi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dirty="0" err="1" smtClean="0"/>
              <a:t>cazul</a:t>
            </a:r>
            <a:r>
              <a:rPr lang="en-US" sz="1600" dirty="0" smtClean="0"/>
              <a:t> </a:t>
            </a:r>
            <a:r>
              <a:rPr lang="en-US" sz="1600" dirty="0" err="1" smtClean="0"/>
              <a:t>difracţiei</a:t>
            </a:r>
            <a:r>
              <a:rPr lang="en-US" sz="1600" dirty="0" smtClean="0"/>
              <a:t> de raze X. </a:t>
            </a:r>
            <a:endParaRPr lang="ru-RU" sz="1600" dirty="0" smtClean="0"/>
          </a:p>
          <a:p>
            <a:r>
              <a:rPr lang="en-US" sz="1600" dirty="0" smtClean="0"/>
              <a:t>          5)-</a:t>
            </a:r>
            <a:r>
              <a:rPr lang="en-US" sz="1600" b="1" i="1" dirty="0" err="1" smtClean="0"/>
              <a:t>Metode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combinate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moderne</a:t>
            </a:r>
            <a:r>
              <a:rPr lang="en-US" sz="1600" b="1" i="1" dirty="0" smtClean="0"/>
              <a:t> de </a:t>
            </a:r>
            <a:r>
              <a:rPr lang="en-US" sz="1600" b="1" i="1" dirty="0" err="1" smtClean="0"/>
              <a:t>analiză</a:t>
            </a:r>
            <a:r>
              <a:rPr lang="en-US" sz="1600" dirty="0" smtClean="0"/>
              <a:t> – </a:t>
            </a:r>
            <a:r>
              <a:rPr lang="en-US" sz="1600" dirty="0" err="1" smtClean="0"/>
              <a:t>trendul</a:t>
            </a:r>
            <a:r>
              <a:rPr lang="en-US" sz="1600" dirty="0" smtClean="0"/>
              <a:t> </a:t>
            </a:r>
            <a:r>
              <a:rPr lang="en-US" sz="1600" dirty="0" err="1" smtClean="0"/>
              <a:t>ascendent</a:t>
            </a:r>
            <a:r>
              <a:rPr lang="en-US" sz="1600" dirty="0" smtClean="0"/>
              <a:t> al </a:t>
            </a:r>
            <a:r>
              <a:rPr lang="en-US" sz="1600" dirty="0" err="1" smtClean="0"/>
              <a:t>criminalităţii</a:t>
            </a:r>
            <a:r>
              <a:rPr lang="en-US" sz="1600" dirty="0" smtClean="0"/>
              <a:t> din </a:t>
            </a:r>
            <a:r>
              <a:rPr lang="en-US" sz="1600" dirty="0" err="1" smtClean="0"/>
              <a:t>ultimele</a:t>
            </a:r>
            <a:r>
              <a:rPr lang="en-US" sz="1600" dirty="0" smtClean="0"/>
              <a:t> </a:t>
            </a:r>
            <a:r>
              <a:rPr lang="en-US" sz="1600" dirty="0" err="1" smtClean="0"/>
              <a:t>decenii</a:t>
            </a:r>
            <a:r>
              <a:rPr lang="en-US" sz="1600" dirty="0" smtClean="0"/>
              <a:t> </a:t>
            </a:r>
            <a:r>
              <a:rPr lang="en-US" sz="1600" dirty="0" err="1" smtClean="0"/>
              <a:t>şi</a:t>
            </a:r>
            <a:r>
              <a:rPr lang="en-US" sz="1600" dirty="0" smtClean="0"/>
              <a:t>, </a:t>
            </a:r>
            <a:r>
              <a:rPr lang="en-US" sz="1600" dirty="0" err="1" smtClean="0"/>
              <a:t>mai</a:t>
            </a:r>
            <a:r>
              <a:rPr lang="en-US" sz="1600" dirty="0" smtClean="0"/>
              <a:t> ales, </a:t>
            </a:r>
            <a:r>
              <a:rPr lang="en-US" sz="1600" dirty="0" err="1" smtClean="0"/>
              <a:t>gradul</a:t>
            </a:r>
            <a:r>
              <a:rPr lang="en-US" sz="1600" dirty="0" smtClean="0"/>
              <a:t> </a:t>
            </a:r>
            <a:r>
              <a:rPr lang="en-US" sz="1600" dirty="0" err="1" smtClean="0"/>
              <a:t>deosebit</a:t>
            </a:r>
            <a:r>
              <a:rPr lang="en-US" sz="1600" dirty="0" smtClean="0"/>
              <a:t> de </a:t>
            </a:r>
            <a:r>
              <a:rPr lang="en-US" sz="1600" dirty="0" err="1" smtClean="0"/>
              <a:t>periculozitate</a:t>
            </a:r>
            <a:r>
              <a:rPr lang="en-US" sz="1600" dirty="0" smtClean="0"/>
              <a:t> al </a:t>
            </a:r>
            <a:r>
              <a:rPr lang="en-US" sz="1600" dirty="0" err="1" smtClean="0"/>
              <a:t>unor</a:t>
            </a:r>
            <a:r>
              <a:rPr lang="en-US" sz="1600" dirty="0" smtClean="0"/>
              <a:t> </a:t>
            </a:r>
            <a:r>
              <a:rPr lang="en-US" sz="1600" dirty="0" err="1" smtClean="0"/>
              <a:t>infracţiuni</a:t>
            </a:r>
            <a:r>
              <a:rPr lang="en-US" sz="1600" dirty="0" smtClean="0"/>
              <a:t> de </a:t>
            </a:r>
            <a:r>
              <a:rPr lang="en-US" sz="1600" dirty="0" err="1" smtClean="0"/>
              <a:t>genul</a:t>
            </a:r>
            <a:r>
              <a:rPr lang="en-US" sz="1600" dirty="0" smtClean="0"/>
              <a:t> </a:t>
            </a:r>
            <a:r>
              <a:rPr lang="en-US" sz="1600" dirty="0" err="1" smtClean="0"/>
              <a:t>traficului</a:t>
            </a:r>
            <a:r>
              <a:rPr lang="en-US" sz="1600" dirty="0" smtClean="0"/>
              <a:t> de </a:t>
            </a:r>
            <a:r>
              <a:rPr lang="en-US" sz="1600" dirty="0" err="1" smtClean="0"/>
              <a:t>droguri</a:t>
            </a:r>
            <a:r>
              <a:rPr lang="en-US" sz="1600" dirty="0" smtClean="0"/>
              <a:t> </a:t>
            </a:r>
            <a:r>
              <a:rPr lang="en-US" sz="1600" dirty="0" err="1" smtClean="0"/>
              <a:t>sau</a:t>
            </a:r>
            <a:r>
              <a:rPr lang="en-US" sz="1600" dirty="0" smtClean="0"/>
              <a:t>  al </a:t>
            </a:r>
            <a:r>
              <a:rPr lang="en-US" sz="1600" dirty="0" err="1" smtClean="0"/>
              <a:t>terorismului</a:t>
            </a:r>
            <a:r>
              <a:rPr lang="en-US" sz="1600" dirty="0" smtClean="0"/>
              <a:t> a </a:t>
            </a:r>
            <a:r>
              <a:rPr lang="en-US" sz="1600" dirty="0" err="1" smtClean="0"/>
              <a:t>impus</a:t>
            </a:r>
            <a:r>
              <a:rPr lang="en-US" sz="1600" dirty="0" smtClean="0"/>
              <a:t> </a:t>
            </a:r>
            <a:r>
              <a:rPr lang="en-US" sz="1600" dirty="0" err="1" smtClean="0"/>
              <a:t>găsirea</a:t>
            </a:r>
            <a:r>
              <a:rPr lang="en-US" sz="1600" dirty="0" smtClean="0"/>
              <a:t> </a:t>
            </a:r>
            <a:r>
              <a:rPr lang="en-US" sz="1600" dirty="0" err="1" smtClean="0"/>
              <a:t>unor</a:t>
            </a:r>
            <a:r>
              <a:rPr lang="en-US" sz="1600" dirty="0" smtClean="0"/>
              <a:t> </a:t>
            </a:r>
            <a:r>
              <a:rPr lang="en-US" sz="1600" dirty="0" err="1" smtClean="0"/>
              <a:t>metode</a:t>
            </a:r>
            <a:r>
              <a:rPr lang="en-US" sz="1600" dirty="0" smtClean="0"/>
              <a:t> </a:t>
            </a:r>
            <a:r>
              <a:rPr lang="en-US" sz="1600" dirty="0" err="1" smtClean="0"/>
              <a:t>tehnice</a:t>
            </a:r>
            <a:r>
              <a:rPr lang="en-US" sz="1600" dirty="0" smtClean="0"/>
              <a:t> </a:t>
            </a:r>
            <a:r>
              <a:rPr lang="en-US" sz="1600" dirty="0" err="1" smtClean="0"/>
              <a:t>performante</a:t>
            </a:r>
            <a:r>
              <a:rPr lang="en-US" sz="1600" dirty="0" smtClean="0"/>
              <a:t> de </a:t>
            </a:r>
            <a:r>
              <a:rPr lang="en-US" sz="1600" dirty="0" err="1" smtClean="0"/>
              <a:t>analiză</a:t>
            </a:r>
            <a:r>
              <a:rPr lang="en-US" sz="1600" dirty="0" smtClean="0"/>
              <a:t> a </a:t>
            </a:r>
            <a:r>
              <a:rPr lang="en-US" sz="1600" dirty="0" err="1" smtClean="0"/>
              <a:t>urmelor</a:t>
            </a:r>
            <a:r>
              <a:rPr lang="en-US" sz="1600" dirty="0" smtClean="0"/>
              <a:t> </a:t>
            </a:r>
            <a:r>
              <a:rPr lang="en-US" sz="1600" dirty="0" err="1" smtClean="0"/>
              <a:t>acestor</a:t>
            </a:r>
            <a:r>
              <a:rPr lang="en-US" sz="1600" dirty="0" smtClean="0"/>
              <a:t> </a:t>
            </a:r>
            <a:r>
              <a:rPr lang="en-US" sz="1600" dirty="0" err="1" smtClean="0"/>
              <a:t>fapte</a:t>
            </a:r>
            <a:r>
              <a:rPr lang="en-US" sz="1600" dirty="0" smtClean="0"/>
              <a:t>. </a:t>
            </a:r>
            <a:r>
              <a:rPr lang="en-US" sz="1600" dirty="0" err="1" smtClean="0"/>
              <a:t>În</a:t>
            </a:r>
            <a:r>
              <a:rPr lang="en-US" sz="1600" dirty="0" smtClean="0"/>
              <a:t> special </a:t>
            </a:r>
            <a:r>
              <a:rPr lang="en-US" sz="1600" dirty="0" err="1" smtClean="0"/>
              <a:t>laboratoarele</a:t>
            </a:r>
            <a:r>
              <a:rPr lang="en-US" sz="1600" dirty="0" smtClean="0"/>
              <a:t> din </a:t>
            </a:r>
            <a:r>
              <a:rPr lang="en-US" sz="1600" dirty="0" err="1" smtClean="0"/>
              <a:t>Statele</a:t>
            </a:r>
            <a:r>
              <a:rPr lang="en-US" sz="1600" dirty="0" smtClean="0"/>
              <a:t> Unite </a:t>
            </a:r>
            <a:r>
              <a:rPr lang="en-US" sz="1600" dirty="0" err="1" smtClean="0"/>
              <a:t>şi</a:t>
            </a:r>
            <a:r>
              <a:rPr lang="en-US" sz="1600" dirty="0" smtClean="0"/>
              <a:t> din </a:t>
            </a:r>
            <a:r>
              <a:rPr lang="en-US" sz="1600" dirty="0" err="1" smtClean="0"/>
              <a:t>Europa</a:t>
            </a:r>
            <a:r>
              <a:rPr lang="en-US" sz="1600" dirty="0" smtClean="0"/>
              <a:t> de Vest au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dirty="0" err="1" smtClean="0"/>
              <a:t>început</a:t>
            </a:r>
            <a:r>
              <a:rPr lang="en-US" sz="1600" dirty="0" smtClean="0"/>
              <a:t>, </a:t>
            </a:r>
            <a:r>
              <a:rPr lang="en-US" sz="1600" dirty="0" err="1" smtClean="0"/>
              <a:t>după</a:t>
            </a:r>
            <a:r>
              <a:rPr lang="en-US" sz="1600" dirty="0" smtClean="0"/>
              <a:t> </a:t>
            </a:r>
            <a:r>
              <a:rPr lang="en-US" sz="1600" dirty="0" err="1" smtClean="0"/>
              <a:t>anul</a:t>
            </a:r>
            <a:r>
              <a:rPr lang="en-US" sz="1600" dirty="0" smtClean="0"/>
              <a:t> 2000, </a:t>
            </a:r>
            <a:r>
              <a:rPr lang="en-US" sz="1600" dirty="0" err="1" smtClean="0"/>
              <a:t>să</a:t>
            </a:r>
            <a:r>
              <a:rPr lang="en-US" sz="1600" dirty="0" smtClean="0"/>
              <a:t> </a:t>
            </a:r>
            <a:r>
              <a:rPr lang="en-US" sz="1600" dirty="0" err="1" smtClean="0"/>
              <a:t>aplice</a:t>
            </a:r>
            <a:r>
              <a:rPr lang="en-US" sz="1600" dirty="0" smtClean="0"/>
              <a:t> </a:t>
            </a:r>
            <a:r>
              <a:rPr lang="en-US" sz="1600" dirty="0" err="1" smtClean="0"/>
              <a:t>frecvent</a:t>
            </a:r>
            <a:r>
              <a:rPr lang="en-US" sz="1600" dirty="0" smtClean="0"/>
              <a:t> </a:t>
            </a:r>
            <a:r>
              <a:rPr lang="en-US" sz="1600" dirty="0" err="1" smtClean="0"/>
              <a:t>aceste</a:t>
            </a:r>
            <a:r>
              <a:rPr lang="en-US" sz="1600" dirty="0" smtClean="0"/>
              <a:t> </a:t>
            </a:r>
            <a:r>
              <a:rPr lang="en-US" sz="1600" dirty="0" err="1" smtClean="0"/>
              <a:t>tehnici</a:t>
            </a:r>
            <a:r>
              <a:rPr lang="en-US" sz="1600" dirty="0" smtClean="0"/>
              <a:t>. </a:t>
            </a:r>
            <a:endParaRPr lang="ru-RU" sz="1600" dirty="0" smtClean="0"/>
          </a:p>
          <a:p>
            <a:endParaRPr lang="ru-RU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074494"/>
          </a:xfrm>
        </p:spPr>
        <p:txBody>
          <a:bodyPr>
            <a:normAutofit fontScale="55000" lnSpcReduction="20000"/>
          </a:bodyPr>
          <a:lstStyle/>
          <a:p>
            <a:r>
              <a:rPr lang="en-US" sz="2900" dirty="0" err="1" smtClean="0"/>
              <a:t>Dintre</a:t>
            </a:r>
            <a:r>
              <a:rPr lang="en-US" sz="2900" dirty="0" smtClean="0"/>
              <a:t> </a:t>
            </a:r>
            <a:r>
              <a:rPr lang="en-US" sz="2900" dirty="0" err="1" smtClean="0"/>
              <a:t>tehnicile</a:t>
            </a:r>
            <a:r>
              <a:rPr lang="en-US" sz="2900" dirty="0" smtClean="0"/>
              <a:t> </a:t>
            </a:r>
            <a:r>
              <a:rPr lang="en-US" sz="2900" dirty="0" err="1" smtClean="0"/>
              <a:t>combinate</a:t>
            </a:r>
            <a:r>
              <a:rPr lang="en-US" sz="2900" dirty="0" smtClean="0"/>
              <a:t> </a:t>
            </a:r>
            <a:r>
              <a:rPr lang="en-US" sz="2900" dirty="0" err="1" smtClean="0"/>
              <a:t>moderne</a:t>
            </a:r>
            <a:r>
              <a:rPr lang="en-US" sz="2900" dirty="0" smtClean="0"/>
              <a:t> </a:t>
            </a:r>
            <a:r>
              <a:rPr lang="en-US" sz="2900" dirty="0" err="1" smtClean="0"/>
              <a:t>aplicate</a:t>
            </a:r>
            <a:r>
              <a:rPr lang="en-US" sz="2900" dirty="0" smtClean="0"/>
              <a:t> </a:t>
            </a:r>
            <a:r>
              <a:rPr lang="en-US" sz="2900" dirty="0" err="1" smtClean="0"/>
              <a:t>în</a:t>
            </a:r>
            <a:r>
              <a:rPr lang="en-US" sz="2900" dirty="0" smtClean="0"/>
              <a:t> </a:t>
            </a:r>
            <a:r>
              <a:rPr lang="en-US" sz="2900" dirty="0" err="1" smtClean="0"/>
              <a:t>investigaţiile</a:t>
            </a:r>
            <a:r>
              <a:rPr lang="en-US" sz="2900" dirty="0" smtClean="0"/>
              <a:t> </a:t>
            </a:r>
            <a:r>
              <a:rPr lang="en-US" sz="2900" dirty="0" err="1" smtClean="0"/>
              <a:t>criminalistice</a:t>
            </a:r>
            <a:r>
              <a:rPr lang="en-US" sz="2900" dirty="0" smtClean="0"/>
              <a:t> </a:t>
            </a:r>
            <a:r>
              <a:rPr lang="en-US" sz="2900" dirty="0" err="1" smtClean="0"/>
              <a:t>menţionăm</a:t>
            </a:r>
            <a:r>
              <a:rPr lang="en-US" sz="2900" dirty="0" smtClean="0"/>
              <a:t>:</a:t>
            </a:r>
            <a:endParaRPr lang="ru-RU" sz="2900" dirty="0" smtClean="0"/>
          </a:p>
          <a:p>
            <a:r>
              <a:rPr lang="en-US" sz="2900" dirty="0" smtClean="0"/>
              <a:t>         </a:t>
            </a:r>
            <a:r>
              <a:rPr lang="en-US" sz="2900" i="1" dirty="0" smtClean="0"/>
              <a:t>- Accelerator circular de </a:t>
            </a:r>
            <a:r>
              <a:rPr lang="en-US" sz="2900" i="1" dirty="0" err="1" smtClean="0"/>
              <a:t>particule</a:t>
            </a:r>
            <a:r>
              <a:rPr lang="en-US" sz="2900" i="1" dirty="0" smtClean="0"/>
              <a:t> (cyclotron) </a:t>
            </a:r>
            <a:r>
              <a:rPr lang="en-US" sz="2900" i="1" dirty="0" err="1" smtClean="0"/>
              <a:t>masspectrometric</a:t>
            </a:r>
            <a:r>
              <a:rPr lang="en-US" sz="2900" i="1" dirty="0" smtClean="0"/>
              <a:t> (ICR-MS).</a:t>
            </a:r>
            <a:r>
              <a:rPr lang="en-US" sz="2900" dirty="0" smtClean="0"/>
              <a:t> -   </a:t>
            </a:r>
            <a:endParaRPr lang="ru-RU" sz="2900" dirty="0" smtClean="0"/>
          </a:p>
          <a:p>
            <a:r>
              <a:rPr lang="en-US" sz="2900" dirty="0" smtClean="0"/>
              <a:t>           </a:t>
            </a:r>
            <a:r>
              <a:rPr lang="en-US" sz="2900" i="1" dirty="0" err="1" smtClean="0"/>
              <a:t>Gazcromatograf</a:t>
            </a:r>
            <a:r>
              <a:rPr lang="en-US" sz="2900" dirty="0" smtClean="0"/>
              <a:t> – </a:t>
            </a:r>
            <a:r>
              <a:rPr lang="en-US" sz="2900" dirty="0" err="1" smtClean="0"/>
              <a:t>masspectrometrul</a:t>
            </a:r>
            <a:r>
              <a:rPr lang="en-US" sz="2900" dirty="0" smtClean="0"/>
              <a:t> </a:t>
            </a:r>
            <a:r>
              <a:rPr lang="en-US" sz="2900" dirty="0" err="1" smtClean="0"/>
              <a:t>miniatural</a:t>
            </a:r>
            <a:r>
              <a:rPr lang="en-US" sz="2900" dirty="0" smtClean="0"/>
              <a:t> (GC-MS). </a:t>
            </a:r>
            <a:r>
              <a:rPr lang="en-US" sz="2900" dirty="0" err="1" smtClean="0"/>
              <a:t>Sistemul</a:t>
            </a:r>
            <a:r>
              <a:rPr lang="en-US" sz="2900" dirty="0" smtClean="0"/>
              <a:t> </a:t>
            </a:r>
            <a:r>
              <a:rPr lang="en-US" sz="2900" dirty="0" err="1" smtClean="0"/>
              <a:t>permite</a:t>
            </a:r>
            <a:r>
              <a:rPr lang="en-US" sz="2900" dirty="0" smtClean="0"/>
              <a:t> </a:t>
            </a:r>
            <a:r>
              <a:rPr lang="en-US" sz="2900" dirty="0" err="1" smtClean="0"/>
              <a:t>detectarea</a:t>
            </a:r>
            <a:r>
              <a:rPr lang="en-US" sz="2900" dirty="0" smtClean="0"/>
              <a:t> </a:t>
            </a:r>
            <a:r>
              <a:rPr lang="en-US" sz="2900" dirty="0" err="1" smtClean="0"/>
              <a:t>şi</a:t>
            </a:r>
            <a:r>
              <a:rPr lang="en-US" sz="2900" dirty="0" smtClean="0"/>
              <a:t> </a:t>
            </a:r>
            <a:r>
              <a:rPr lang="en-US" sz="2900" dirty="0" err="1" smtClean="0"/>
              <a:t>analiza</a:t>
            </a:r>
            <a:r>
              <a:rPr lang="en-US" sz="2900" dirty="0" smtClean="0"/>
              <a:t> de </a:t>
            </a:r>
            <a:r>
              <a:rPr lang="en-US" sz="2900" dirty="0" err="1" smtClean="0"/>
              <a:t>microurme</a:t>
            </a:r>
            <a:r>
              <a:rPr lang="en-US" sz="2900" dirty="0" smtClean="0"/>
              <a:t>, </a:t>
            </a:r>
            <a:r>
              <a:rPr lang="en-US" sz="2900" dirty="0" err="1" smtClean="0"/>
              <a:t>indiferent</a:t>
            </a:r>
            <a:r>
              <a:rPr lang="en-US" sz="2900" dirty="0" smtClean="0"/>
              <a:t> de </a:t>
            </a:r>
            <a:r>
              <a:rPr lang="en-US" sz="2900" dirty="0" err="1" smtClean="0"/>
              <a:t>starea</a:t>
            </a:r>
            <a:r>
              <a:rPr lang="en-US" sz="2900" dirty="0" smtClean="0"/>
              <a:t> de </a:t>
            </a:r>
            <a:r>
              <a:rPr lang="en-US" sz="2900" dirty="0" err="1" smtClean="0"/>
              <a:t>agregare</a:t>
            </a:r>
            <a:r>
              <a:rPr lang="en-US" sz="2900" dirty="0" smtClean="0"/>
              <a:t> (</a:t>
            </a:r>
            <a:r>
              <a:rPr lang="en-US" sz="2900" dirty="0" err="1" smtClean="0"/>
              <a:t>solidă</a:t>
            </a:r>
            <a:r>
              <a:rPr lang="en-US" sz="2900" dirty="0" smtClean="0"/>
              <a:t>, </a:t>
            </a:r>
            <a:r>
              <a:rPr lang="en-US" sz="2900" dirty="0" err="1" smtClean="0"/>
              <a:t>lichidă</a:t>
            </a:r>
            <a:r>
              <a:rPr lang="en-US" sz="2900" dirty="0" smtClean="0"/>
              <a:t> </a:t>
            </a:r>
            <a:r>
              <a:rPr lang="en-US" sz="2900" dirty="0" err="1" smtClean="0"/>
              <a:t>sau</a:t>
            </a:r>
            <a:r>
              <a:rPr lang="en-US" sz="2900" dirty="0" smtClean="0"/>
              <a:t> </a:t>
            </a:r>
            <a:r>
              <a:rPr lang="en-US" sz="2900" dirty="0" err="1" smtClean="0"/>
              <a:t>gazoasă</a:t>
            </a:r>
            <a:r>
              <a:rPr lang="en-US" sz="2900" dirty="0" smtClean="0"/>
              <a:t>).</a:t>
            </a:r>
            <a:endParaRPr lang="ro-RO" sz="2900" dirty="0" smtClean="0"/>
          </a:p>
          <a:p>
            <a:r>
              <a:rPr lang="ro-RO" sz="2900" dirty="0" smtClean="0"/>
              <a:t> </a:t>
            </a:r>
            <a:r>
              <a:rPr lang="ro-RO" sz="2900" dirty="0" smtClean="0"/>
              <a:t>   </a:t>
            </a:r>
            <a:r>
              <a:rPr lang="en-US" sz="2900" dirty="0" smtClean="0"/>
              <a:t> </a:t>
            </a:r>
            <a:r>
              <a:rPr lang="en-US" sz="2900" dirty="0" smtClean="0"/>
              <a:t>6)-</a:t>
            </a:r>
            <a:r>
              <a:rPr lang="en-US" sz="2900" b="1" i="1" dirty="0" err="1" smtClean="0"/>
              <a:t>Sisteme</a:t>
            </a:r>
            <a:r>
              <a:rPr lang="en-US" sz="2900" b="1" i="1" dirty="0" smtClean="0"/>
              <a:t> </a:t>
            </a:r>
            <a:r>
              <a:rPr lang="en-US" sz="2900" b="1" i="1" dirty="0" err="1" smtClean="0"/>
              <a:t>moderne</a:t>
            </a:r>
            <a:r>
              <a:rPr lang="en-US" sz="2900" b="1" i="1" dirty="0" smtClean="0"/>
              <a:t> de </a:t>
            </a:r>
            <a:r>
              <a:rPr lang="en-US" sz="2900" b="1" i="1" dirty="0" err="1" smtClean="0"/>
              <a:t>detectare</a:t>
            </a:r>
            <a:r>
              <a:rPr lang="en-US" sz="2900" b="1" i="1" dirty="0" smtClean="0"/>
              <a:t> </a:t>
            </a:r>
            <a:r>
              <a:rPr lang="en-US" sz="2900" b="1" i="1" dirty="0" err="1" smtClean="0"/>
              <a:t>şi</a:t>
            </a:r>
            <a:r>
              <a:rPr lang="en-US" sz="2900" b="1" i="1" dirty="0" smtClean="0"/>
              <a:t> </a:t>
            </a:r>
            <a:r>
              <a:rPr lang="en-US" sz="2900" b="1" i="1" dirty="0" err="1" smtClean="0"/>
              <a:t>identificare</a:t>
            </a:r>
            <a:r>
              <a:rPr lang="en-US" sz="2900" b="1" i="1" dirty="0" smtClean="0"/>
              <a:t> a </a:t>
            </a:r>
            <a:r>
              <a:rPr lang="en-US" sz="2900" b="1" i="1" dirty="0" err="1" smtClean="0"/>
              <a:t>agenţilor</a:t>
            </a:r>
            <a:r>
              <a:rPr lang="en-US" sz="2900" b="1" i="1" dirty="0" smtClean="0"/>
              <a:t> </a:t>
            </a:r>
            <a:r>
              <a:rPr lang="en-US" sz="2900" b="1" i="1" dirty="0" err="1" smtClean="0"/>
              <a:t>biochimici</a:t>
            </a:r>
            <a:r>
              <a:rPr lang="en-US" sz="2900" dirty="0" smtClean="0"/>
              <a:t> – </a:t>
            </a:r>
            <a:r>
              <a:rPr lang="en-US" sz="2900" dirty="0" err="1" smtClean="0"/>
              <a:t>având</a:t>
            </a:r>
            <a:r>
              <a:rPr lang="en-US" sz="2900" dirty="0" smtClean="0"/>
              <a:t> </a:t>
            </a:r>
            <a:r>
              <a:rPr lang="en-US" sz="2900" dirty="0" err="1" smtClean="0"/>
              <a:t>în</a:t>
            </a:r>
            <a:r>
              <a:rPr lang="en-US" sz="2900" dirty="0" smtClean="0"/>
              <a:t> </a:t>
            </a:r>
            <a:r>
              <a:rPr lang="en-US" sz="2900" dirty="0" err="1" smtClean="0"/>
              <a:t>vedere</a:t>
            </a:r>
            <a:r>
              <a:rPr lang="en-US" sz="2900" dirty="0" smtClean="0"/>
              <a:t> </a:t>
            </a:r>
            <a:r>
              <a:rPr lang="en-US" sz="2900" dirty="0" err="1" smtClean="0"/>
              <a:t>că</a:t>
            </a:r>
            <a:r>
              <a:rPr lang="en-US" sz="2900" dirty="0" smtClean="0"/>
              <a:t> </a:t>
            </a:r>
            <a:r>
              <a:rPr lang="en-US" sz="2900" dirty="0" err="1" smtClean="0"/>
              <a:t>în</a:t>
            </a:r>
            <a:r>
              <a:rPr lang="en-US" sz="2900" dirty="0" smtClean="0"/>
              <a:t> </a:t>
            </a:r>
            <a:r>
              <a:rPr lang="en-US" sz="2900" dirty="0" err="1" smtClean="0"/>
              <a:t>prezent</a:t>
            </a:r>
            <a:r>
              <a:rPr lang="en-US" sz="2900" dirty="0" smtClean="0"/>
              <a:t> </a:t>
            </a:r>
            <a:r>
              <a:rPr lang="en-US" sz="2900" dirty="0" err="1" smtClean="0"/>
              <a:t>toate</a:t>
            </a:r>
            <a:r>
              <a:rPr lang="en-US" sz="2900" dirty="0" smtClean="0"/>
              <a:t> </a:t>
            </a:r>
            <a:r>
              <a:rPr lang="en-US" sz="2900" dirty="0" err="1" smtClean="0"/>
              <a:t>ţările</a:t>
            </a:r>
            <a:r>
              <a:rPr lang="en-US" sz="2900" dirty="0" smtClean="0"/>
              <a:t> </a:t>
            </a:r>
            <a:r>
              <a:rPr lang="en-US" sz="2900" dirty="0" err="1" smtClean="0"/>
              <a:t>democrate</a:t>
            </a:r>
            <a:r>
              <a:rPr lang="en-US" sz="2900" dirty="0" smtClean="0"/>
              <a:t>, </a:t>
            </a:r>
            <a:r>
              <a:rPr lang="en-US" sz="2900" dirty="0" err="1" smtClean="0"/>
              <a:t>în</a:t>
            </a:r>
            <a:r>
              <a:rPr lang="en-US" sz="2900" dirty="0" smtClean="0"/>
              <a:t> </a:t>
            </a:r>
            <a:r>
              <a:rPr lang="en-US" sz="2900" dirty="0" err="1" smtClean="0"/>
              <a:t>primul</a:t>
            </a:r>
            <a:r>
              <a:rPr lang="en-US" sz="2900" dirty="0" smtClean="0"/>
              <a:t> </a:t>
            </a:r>
            <a:r>
              <a:rPr lang="en-US" sz="2900" dirty="0" err="1" smtClean="0"/>
              <a:t>rând</a:t>
            </a:r>
            <a:r>
              <a:rPr lang="en-US" sz="2900" dirty="0" smtClean="0"/>
              <a:t> SUA, nu </a:t>
            </a:r>
            <a:r>
              <a:rPr lang="en-US" sz="2900" dirty="0" err="1" smtClean="0"/>
              <a:t>îşi</a:t>
            </a:r>
            <a:r>
              <a:rPr lang="en-US" sz="2900" dirty="0" smtClean="0"/>
              <a:t> pun </a:t>
            </a:r>
            <a:r>
              <a:rPr lang="en-US" sz="2900" dirty="0" err="1" smtClean="0"/>
              <a:t>întrebarea</a:t>
            </a:r>
            <a:r>
              <a:rPr lang="en-US" sz="2900" dirty="0" smtClean="0"/>
              <a:t> „</a:t>
            </a:r>
            <a:r>
              <a:rPr lang="en-US" sz="2900" dirty="0" err="1" smtClean="0"/>
              <a:t>dacă</a:t>
            </a:r>
            <a:r>
              <a:rPr lang="en-US" sz="2900" dirty="0" smtClean="0"/>
              <a:t> </a:t>
            </a:r>
            <a:r>
              <a:rPr lang="en-US" sz="2900" dirty="0" err="1" smtClean="0"/>
              <a:t>va</a:t>
            </a:r>
            <a:r>
              <a:rPr lang="en-US" sz="2900" dirty="0" smtClean="0"/>
              <a:t> </a:t>
            </a:r>
            <a:r>
              <a:rPr lang="en-US" sz="2900" dirty="0" err="1" smtClean="0"/>
              <a:t>avea</a:t>
            </a:r>
            <a:r>
              <a:rPr lang="en-US" sz="2900" dirty="0" smtClean="0"/>
              <a:t> loc un </a:t>
            </a:r>
            <a:r>
              <a:rPr lang="en-US" sz="2900" dirty="0" err="1" smtClean="0"/>
              <a:t>nou</a:t>
            </a:r>
            <a:r>
              <a:rPr lang="en-US" sz="2900" dirty="0" smtClean="0"/>
              <a:t> </a:t>
            </a:r>
            <a:r>
              <a:rPr lang="en-US" sz="2900" dirty="0" err="1" smtClean="0"/>
              <a:t>atac</a:t>
            </a:r>
            <a:r>
              <a:rPr lang="en-US" sz="2900" dirty="0" smtClean="0"/>
              <a:t> </a:t>
            </a:r>
            <a:r>
              <a:rPr lang="en-US" sz="2900" dirty="0" err="1" smtClean="0"/>
              <a:t>terorist</a:t>
            </a:r>
            <a:r>
              <a:rPr lang="en-US" sz="2900" dirty="0" smtClean="0"/>
              <a:t> </a:t>
            </a:r>
            <a:r>
              <a:rPr lang="en-US" sz="2900" dirty="0" err="1" smtClean="0"/>
              <a:t>împotriva</a:t>
            </a:r>
            <a:r>
              <a:rPr lang="en-US" sz="2900" dirty="0" smtClean="0"/>
              <a:t> </a:t>
            </a:r>
            <a:r>
              <a:rPr lang="en-US" sz="2900" dirty="0" err="1" smtClean="0"/>
              <a:t>lor</a:t>
            </a:r>
            <a:r>
              <a:rPr lang="en-US" sz="2900" dirty="0" smtClean="0"/>
              <a:t>”, </a:t>
            </a:r>
            <a:r>
              <a:rPr lang="en-US" sz="2900" dirty="0" err="1" smtClean="0"/>
              <a:t>ci</a:t>
            </a:r>
            <a:r>
              <a:rPr lang="en-US" sz="2900" dirty="0" smtClean="0"/>
              <a:t> </a:t>
            </a:r>
            <a:r>
              <a:rPr lang="en-US" sz="2900" dirty="0" err="1" smtClean="0"/>
              <a:t>când</a:t>
            </a:r>
            <a:r>
              <a:rPr lang="en-US" sz="2900" dirty="0" smtClean="0"/>
              <a:t> </a:t>
            </a:r>
            <a:r>
              <a:rPr lang="en-US" sz="2900" dirty="0" err="1" smtClean="0"/>
              <a:t>şi</a:t>
            </a:r>
            <a:r>
              <a:rPr lang="en-US" sz="2900" dirty="0" smtClean="0"/>
              <a:t> </a:t>
            </a:r>
            <a:r>
              <a:rPr lang="en-US" sz="2900" dirty="0" err="1" smtClean="0"/>
              <a:t>unde</a:t>
            </a:r>
            <a:r>
              <a:rPr lang="en-US" sz="2900" dirty="0" smtClean="0"/>
              <a:t> se </a:t>
            </a:r>
            <a:r>
              <a:rPr lang="en-US" sz="2900" dirty="0" err="1" smtClean="0"/>
              <a:t>va</a:t>
            </a:r>
            <a:r>
              <a:rPr lang="en-US" sz="2900" dirty="0" smtClean="0"/>
              <a:t> produce </a:t>
            </a:r>
            <a:r>
              <a:rPr lang="en-US" sz="2900" dirty="0" err="1" smtClean="0"/>
              <a:t>acesta</a:t>
            </a:r>
            <a:r>
              <a:rPr lang="en-US" sz="2900" dirty="0" smtClean="0"/>
              <a:t>, </a:t>
            </a:r>
            <a:r>
              <a:rPr lang="en-US" sz="2900" dirty="0" err="1" smtClean="0"/>
              <a:t>laboratoarele</a:t>
            </a:r>
            <a:r>
              <a:rPr lang="en-US" sz="2900" dirty="0" smtClean="0"/>
              <a:t> de </a:t>
            </a:r>
            <a:r>
              <a:rPr lang="en-US" sz="2900" dirty="0" err="1" smtClean="0"/>
              <a:t>specialitate</a:t>
            </a:r>
            <a:r>
              <a:rPr lang="en-US" sz="2900" dirty="0" smtClean="0"/>
              <a:t> cum </a:t>
            </a:r>
            <a:r>
              <a:rPr lang="en-US" sz="2900" dirty="0" err="1" smtClean="0"/>
              <a:t>sunt</a:t>
            </a:r>
            <a:r>
              <a:rPr lang="en-US" sz="2900" dirty="0" smtClean="0"/>
              <a:t> „Sandia” </a:t>
            </a:r>
            <a:r>
              <a:rPr lang="en-US" sz="2900" dirty="0" err="1" smtClean="0"/>
              <a:t>şi</a:t>
            </a:r>
            <a:r>
              <a:rPr lang="en-US" sz="2900" dirty="0" smtClean="0"/>
              <a:t> „Livermore” din </a:t>
            </a:r>
            <a:r>
              <a:rPr lang="en-US" sz="2900" dirty="0" err="1" smtClean="0"/>
              <a:t>Statele</a:t>
            </a:r>
            <a:r>
              <a:rPr lang="en-US" sz="2900" dirty="0" smtClean="0"/>
              <a:t> Unite </a:t>
            </a:r>
            <a:r>
              <a:rPr lang="en-US" sz="2900" dirty="0" err="1" smtClean="0"/>
              <a:t>lucrează</a:t>
            </a:r>
            <a:r>
              <a:rPr lang="en-US" sz="2900" dirty="0" smtClean="0"/>
              <a:t> </a:t>
            </a:r>
            <a:r>
              <a:rPr lang="en-US" sz="2900" dirty="0" err="1" smtClean="0"/>
              <a:t>în</a:t>
            </a:r>
            <a:r>
              <a:rPr lang="en-US" sz="2900" dirty="0" smtClean="0"/>
              <a:t> </a:t>
            </a:r>
            <a:r>
              <a:rPr lang="en-US" sz="2900" dirty="0" err="1" smtClean="0"/>
              <a:t>ritm</a:t>
            </a:r>
            <a:r>
              <a:rPr lang="en-US" sz="2900" dirty="0" smtClean="0"/>
              <a:t> </a:t>
            </a:r>
            <a:r>
              <a:rPr lang="en-US" sz="2900" dirty="0" err="1" smtClean="0"/>
              <a:t>accelerat</a:t>
            </a:r>
            <a:r>
              <a:rPr lang="en-US" sz="2900" dirty="0" smtClean="0"/>
              <a:t> </a:t>
            </a:r>
            <a:r>
              <a:rPr lang="en-US" sz="2900" dirty="0" err="1" smtClean="0"/>
              <a:t>pentru</a:t>
            </a:r>
            <a:r>
              <a:rPr lang="en-US" sz="2900" dirty="0" smtClean="0"/>
              <a:t> a </a:t>
            </a:r>
            <a:r>
              <a:rPr lang="en-US" sz="2900" dirty="0" err="1" smtClean="0"/>
              <a:t>pune</a:t>
            </a:r>
            <a:r>
              <a:rPr lang="en-US" sz="2900" dirty="0" smtClean="0"/>
              <a:t> la </a:t>
            </a:r>
            <a:r>
              <a:rPr lang="en-US" sz="2900" dirty="0" err="1" smtClean="0"/>
              <a:t>punct</a:t>
            </a:r>
            <a:r>
              <a:rPr lang="en-US" sz="2900" dirty="0" smtClean="0"/>
              <a:t> </a:t>
            </a:r>
            <a:r>
              <a:rPr lang="en-US" sz="2900" dirty="0" err="1" smtClean="0"/>
              <a:t>noi</a:t>
            </a:r>
            <a:r>
              <a:rPr lang="en-US" sz="2900" dirty="0" smtClean="0"/>
              <a:t> </a:t>
            </a:r>
            <a:r>
              <a:rPr lang="en-US" sz="2900" dirty="0" err="1" smtClean="0"/>
              <a:t>tehnologii</a:t>
            </a:r>
            <a:r>
              <a:rPr lang="en-US" sz="2900" dirty="0" smtClean="0"/>
              <a:t> de </a:t>
            </a:r>
            <a:r>
              <a:rPr lang="en-US" sz="2900" dirty="0" err="1" smtClean="0"/>
              <a:t>prevenire</a:t>
            </a:r>
            <a:r>
              <a:rPr lang="en-US" sz="2900" dirty="0" smtClean="0"/>
              <a:t> </a:t>
            </a:r>
            <a:r>
              <a:rPr lang="en-US" sz="2900" dirty="0" err="1" smtClean="0"/>
              <a:t>şi</a:t>
            </a:r>
            <a:r>
              <a:rPr lang="en-US" sz="2900" dirty="0" smtClean="0"/>
              <a:t> </a:t>
            </a:r>
            <a:r>
              <a:rPr lang="en-US" sz="2900" dirty="0" err="1" smtClean="0"/>
              <a:t>combatere</a:t>
            </a:r>
            <a:r>
              <a:rPr lang="en-US" sz="2900" dirty="0" smtClean="0"/>
              <a:t> a </a:t>
            </a:r>
            <a:r>
              <a:rPr lang="en-US" sz="2900" dirty="0" err="1" smtClean="0"/>
              <a:t>acţiunilor</a:t>
            </a:r>
            <a:r>
              <a:rPr lang="en-US" sz="2900" dirty="0" smtClean="0"/>
              <a:t> </a:t>
            </a:r>
            <a:r>
              <a:rPr lang="en-US" sz="2900" dirty="0" err="1" smtClean="0"/>
              <a:t>teroriste</a:t>
            </a:r>
            <a:r>
              <a:rPr lang="en-US" sz="2900" dirty="0" smtClean="0"/>
              <a:t>. </a:t>
            </a:r>
            <a:endParaRPr lang="ru-RU" sz="2900" dirty="0" smtClean="0"/>
          </a:p>
          <a:p>
            <a:r>
              <a:rPr lang="en-US" sz="2900" dirty="0" smtClean="0"/>
              <a:t>         </a:t>
            </a:r>
            <a:r>
              <a:rPr lang="en-US" sz="2900" i="1" u="sng" dirty="0" err="1" smtClean="0"/>
              <a:t>Microlaboratorul</a:t>
            </a:r>
            <a:r>
              <a:rPr lang="en-US" sz="2900" i="1" u="sng" dirty="0" smtClean="0"/>
              <a:t> </a:t>
            </a:r>
            <a:r>
              <a:rPr lang="en-US" sz="2900" i="1" u="sng" dirty="0" err="1" smtClean="0"/>
              <a:t>chimic</a:t>
            </a:r>
            <a:r>
              <a:rPr lang="en-US" sz="2900" i="1" u="sng" dirty="0" smtClean="0"/>
              <a:t> </a:t>
            </a:r>
            <a:r>
              <a:rPr lang="en-US" sz="2900" i="1" u="sng" dirty="0" err="1" smtClean="0"/>
              <a:t>pentru</a:t>
            </a:r>
            <a:r>
              <a:rPr lang="en-US" sz="2900" i="1" u="sng" dirty="0" smtClean="0"/>
              <a:t> </a:t>
            </a:r>
            <a:r>
              <a:rPr lang="en-US" sz="2900" i="1" u="sng" dirty="0" err="1" smtClean="0"/>
              <a:t>detectarea</a:t>
            </a:r>
            <a:r>
              <a:rPr lang="en-US" sz="2900" i="1" u="sng" dirty="0" smtClean="0"/>
              <a:t> </a:t>
            </a:r>
            <a:r>
              <a:rPr lang="en-US" sz="2900" i="1" u="sng" dirty="0" err="1" smtClean="0"/>
              <a:t>gazelor</a:t>
            </a:r>
            <a:r>
              <a:rPr lang="en-US" sz="2900" dirty="0" smtClean="0"/>
              <a:t> – </a:t>
            </a:r>
            <a:r>
              <a:rPr lang="en-US" sz="2900" dirty="0" err="1" smtClean="0"/>
              <a:t>folosirea</a:t>
            </a:r>
            <a:r>
              <a:rPr lang="en-US" sz="2900" dirty="0" smtClean="0"/>
              <a:t> </a:t>
            </a:r>
            <a:r>
              <a:rPr lang="en-US" sz="2900" dirty="0" err="1" smtClean="0"/>
              <a:t>roboticii</a:t>
            </a:r>
            <a:r>
              <a:rPr lang="en-US" sz="2900" dirty="0" smtClean="0"/>
              <a:t> </a:t>
            </a:r>
            <a:r>
              <a:rPr lang="en-US" sz="2900" dirty="0" err="1" smtClean="0"/>
              <a:t>şi</a:t>
            </a:r>
            <a:r>
              <a:rPr lang="en-US" sz="2900" dirty="0" smtClean="0"/>
              <a:t> a </a:t>
            </a:r>
            <a:r>
              <a:rPr lang="en-US" sz="2900" dirty="0" err="1" smtClean="0"/>
              <a:t>sistemelor</a:t>
            </a:r>
            <a:r>
              <a:rPr lang="en-US" sz="2900" dirty="0" smtClean="0"/>
              <a:t> </a:t>
            </a:r>
            <a:r>
              <a:rPr lang="en-US" sz="2900" dirty="0" err="1" smtClean="0"/>
              <a:t>inteligente</a:t>
            </a:r>
            <a:r>
              <a:rPr lang="en-US" sz="2900" dirty="0" smtClean="0"/>
              <a:t>. </a:t>
            </a:r>
            <a:r>
              <a:rPr lang="en-US" sz="2900" dirty="0" err="1" smtClean="0"/>
              <a:t>Sistemul</a:t>
            </a:r>
            <a:r>
              <a:rPr lang="en-US" sz="2900" dirty="0" smtClean="0"/>
              <a:t> </a:t>
            </a:r>
            <a:r>
              <a:rPr lang="en-US" sz="2900" dirty="0" err="1" smtClean="0"/>
              <a:t>este</a:t>
            </a:r>
            <a:r>
              <a:rPr lang="en-US" sz="2900" dirty="0" smtClean="0"/>
              <a:t> </a:t>
            </a:r>
            <a:r>
              <a:rPr lang="en-US" sz="2900" dirty="0" err="1" smtClean="0"/>
              <a:t>destinat</a:t>
            </a:r>
            <a:r>
              <a:rPr lang="en-US" sz="2900" dirty="0" smtClean="0"/>
              <a:t> </a:t>
            </a:r>
            <a:r>
              <a:rPr lang="en-US" sz="2900" dirty="0" err="1" smtClean="0"/>
              <a:t>detectării</a:t>
            </a:r>
            <a:r>
              <a:rPr lang="en-US" sz="2900" dirty="0" smtClean="0"/>
              <a:t> </a:t>
            </a:r>
            <a:r>
              <a:rPr lang="en-US" sz="2900" dirty="0" err="1" smtClean="0"/>
              <a:t>explozibililor</a:t>
            </a:r>
            <a:r>
              <a:rPr lang="en-US" sz="2900" dirty="0" smtClean="0"/>
              <a:t> (</a:t>
            </a:r>
            <a:r>
              <a:rPr lang="en-US" sz="2900" dirty="0" err="1" smtClean="0"/>
              <a:t>inclusiv</a:t>
            </a:r>
            <a:r>
              <a:rPr lang="en-US" sz="2900" dirty="0" smtClean="0"/>
              <a:t> a </a:t>
            </a:r>
            <a:r>
              <a:rPr lang="en-US" sz="2900" dirty="0" err="1" smtClean="0"/>
              <a:t>celor</a:t>
            </a:r>
            <a:r>
              <a:rPr lang="en-US" sz="2900" dirty="0" smtClean="0"/>
              <a:t> </a:t>
            </a:r>
            <a:r>
              <a:rPr lang="en-US" sz="2900" dirty="0" err="1" smtClean="0"/>
              <a:t>plasaţi</a:t>
            </a:r>
            <a:r>
              <a:rPr lang="en-US" sz="2900" dirty="0" smtClean="0"/>
              <a:t> sub </a:t>
            </a:r>
            <a:r>
              <a:rPr lang="en-US" sz="2900" dirty="0" err="1" smtClean="0"/>
              <a:t>apă</a:t>
            </a:r>
            <a:r>
              <a:rPr lang="en-US" sz="2900" dirty="0" smtClean="0"/>
              <a:t>), a </a:t>
            </a:r>
            <a:r>
              <a:rPr lang="en-US" sz="2900" dirty="0" err="1" smtClean="0"/>
              <a:t>narcoticelor</a:t>
            </a:r>
            <a:r>
              <a:rPr lang="en-US" sz="2900" dirty="0" smtClean="0"/>
              <a:t> </a:t>
            </a:r>
            <a:r>
              <a:rPr lang="en-US" sz="2900" dirty="0" err="1" smtClean="0"/>
              <a:t>şi</a:t>
            </a:r>
            <a:r>
              <a:rPr lang="en-US" sz="2900" dirty="0" smtClean="0"/>
              <a:t> </a:t>
            </a:r>
            <a:r>
              <a:rPr lang="en-US" sz="2900" dirty="0" err="1" smtClean="0"/>
              <a:t>agenţilor</a:t>
            </a:r>
            <a:r>
              <a:rPr lang="en-US" sz="2900" dirty="0" smtClean="0"/>
              <a:t> </a:t>
            </a:r>
            <a:r>
              <a:rPr lang="en-US" sz="2900" dirty="0" err="1" smtClean="0"/>
              <a:t>biochimici</a:t>
            </a:r>
            <a:r>
              <a:rPr lang="en-US" sz="2900" dirty="0" smtClean="0"/>
              <a:t>, </a:t>
            </a:r>
            <a:r>
              <a:rPr lang="en-US" sz="2900" dirty="0" err="1" smtClean="0"/>
              <a:t>precum</a:t>
            </a:r>
            <a:r>
              <a:rPr lang="en-US" sz="2900" dirty="0" smtClean="0"/>
              <a:t> </a:t>
            </a:r>
            <a:r>
              <a:rPr lang="en-US" sz="2900" dirty="0" err="1" smtClean="0"/>
              <a:t>şi</a:t>
            </a:r>
            <a:r>
              <a:rPr lang="en-US" sz="2900" dirty="0" smtClean="0"/>
              <a:t> </a:t>
            </a:r>
            <a:r>
              <a:rPr lang="en-US" sz="2900" dirty="0" err="1" smtClean="0"/>
              <a:t>neutralizării</a:t>
            </a:r>
            <a:r>
              <a:rPr lang="en-US" sz="2900" dirty="0" smtClean="0"/>
              <a:t> </a:t>
            </a:r>
            <a:r>
              <a:rPr lang="en-US" sz="2900" dirty="0" err="1" smtClean="0"/>
              <a:t>acestora</a:t>
            </a:r>
            <a:r>
              <a:rPr lang="en-US" sz="2900" dirty="0" smtClean="0"/>
              <a:t>;</a:t>
            </a:r>
            <a:endParaRPr lang="ru-RU" sz="2900" dirty="0" smtClean="0"/>
          </a:p>
          <a:p>
            <a:r>
              <a:rPr lang="en-US" sz="2900" dirty="0" smtClean="0"/>
              <a:t>          </a:t>
            </a:r>
            <a:r>
              <a:rPr lang="en-US" sz="2900" i="1" u="sng" dirty="0" err="1" smtClean="0"/>
              <a:t>Dezvoltările</a:t>
            </a:r>
            <a:r>
              <a:rPr lang="en-US" sz="2900" i="1" u="sng" dirty="0" smtClean="0"/>
              <a:t> </a:t>
            </a:r>
            <a:r>
              <a:rPr lang="en-US" sz="2900" i="1" u="sng" dirty="0" err="1" smtClean="0"/>
              <a:t>nano-tehnologiei</a:t>
            </a:r>
            <a:r>
              <a:rPr lang="en-US" sz="2900" dirty="0" smtClean="0"/>
              <a:t> – </a:t>
            </a:r>
            <a:r>
              <a:rPr lang="en-US" sz="2900" dirty="0" err="1" smtClean="0"/>
              <a:t>sunt</a:t>
            </a:r>
            <a:r>
              <a:rPr lang="en-US" sz="2900" dirty="0" smtClean="0"/>
              <a:t> </a:t>
            </a:r>
            <a:r>
              <a:rPr lang="en-US" sz="2900" dirty="0" err="1" smtClean="0"/>
              <a:t>destinate</a:t>
            </a:r>
            <a:r>
              <a:rPr lang="en-US" sz="2900" dirty="0" smtClean="0"/>
              <a:t>, </a:t>
            </a:r>
            <a:r>
              <a:rPr lang="en-US" sz="2900" dirty="0" err="1" smtClean="0"/>
              <a:t>în</a:t>
            </a:r>
            <a:r>
              <a:rPr lang="en-US" sz="2900" dirty="0" smtClean="0"/>
              <a:t> </a:t>
            </a:r>
            <a:r>
              <a:rPr lang="en-US" sz="2900" dirty="0" err="1" smtClean="0"/>
              <a:t>primul</a:t>
            </a:r>
            <a:r>
              <a:rPr lang="en-US" sz="2900" dirty="0" smtClean="0"/>
              <a:t> </a:t>
            </a:r>
            <a:r>
              <a:rPr lang="en-US" sz="2900" dirty="0" err="1" smtClean="0"/>
              <a:t>rând</a:t>
            </a:r>
            <a:r>
              <a:rPr lang="en-US" sz="2900" dirty="0" smtClean="0"/>
              <a:t>, </a:t>
            </a:r>
            <a:r>
              <a:rPr lang="en-US" sz="2900" dirty="0" err="1" smtClean="0"/>
              <a:t>combaterii</a:t>
            </a:r>
            <a:r>
              <a:rPr lang="en-US" sz="2900" dirty="0" smtClean="0"/>
              <a:t> </a:t>
            </a:r>
            <a:r>
              <a:rPr lang="en-US" sz="2900" dirty="0" err="1" smtClean="0"/>
              <a:t>actelor</a:t>
            </a:r>
            <a:r>
              <a:rPr lang="en-US" sz="2900" dirty="0" smtClean="0"/>
              <a:t> </a:t>
            </a:r>
            <a:r>
              <a:rPr lang="en-US" sz="2900" dirty="0" err="1" smtClean="0"/>
              <a:t>teroriste</a:t>
            </a:r>
            <a:r>
              <a:rPr lang="en-US" sz="2900" dirty="0" smtClean="0"/>
              <a:t>, </a:t>
            </a:r>
            <a:r>
              <a:rPr lang="en-US" sz="2900" dirty="0" err="1" smtClean="0"/>
              <a:t>tehnicile</a:t>
            </a:r>
            <a:r>
              <a:rPr lang="en-US" sz="2900" dirty="0" smtClean="0"/>
              <a:t> </a:t>
            </a:r>
            <a:r>
              <a:rPr lang="en-US" sz="2900" dirty="0" err="1" smtClean="0"/>
              <a:t>sau</a:t>
            </a:r>
            <a:r>
              <a:rPr lang="en-US" sz="2900" dirty="0" smtClean="0"/>
              <a:t> </a:t>
            </a:r>
            <a:r>
              <a:rPr lang="en-US" sz="2900" dirty="0" err="1" smtClean="0"/>
              <a:t>sistemele</a:t>
            </a:r>
            <a:r>
              <a:rPr lang="en-US" sz="2900" dirty="0" smtClean="0"/>
              <a:t> </a:t>
            </a:r>
            <a:r>
              <a:rPr lang="en-US" sz="2900" dirty="0" err="1" smtClean="0"/>
              <a:t>menţionate</a:t>
            </a:r>
            <a:r>
              <a:rPr lang="en-US" sz="2900" dirty="0" smtClean="0"/>
              <a:t> </a:t>
            </a:r>
            <a:r>
              <a:rPr lang="en-US" sz="2900" dirty="0" err="1" smtClean="0"/>
              <a:t>asigură</a:t>
            </a:r>
            <a:r>
              <a:rPr lang="en-US" sz="2900" dirty="0" smtClean="0"/>
              <a:t>, </a:t>
            </a:r>
            <a:r>
              <a:rPr lang="en-US" sz="2900" dirty="0" err="1" smtClean="0"/>
              <a:t>pe</a:t>
            </a:r>
            <a:r>
              <a:rPr lang="en-US" sz="2900" dirty="0" smtClean="0"/>
              <a:t> </a:t>
            </a:r>
            <a:r>
              <a:rPr lang="en-US" sz="2900" dirty="0" err="1" smtClean="0"/>
              <a:t>lângă</a:t>
            </a:r>
            <a:r>
              <a:rPr lang="en-US" sz="2900" dirty="0" smtClean="0"/>
              <a:t> o </a:t>
            </a:r>
            <a:r>
              <a:rPr lang="en-US" sz="2900" dirty="0" err="1" smtClean="0"/>
              <a:t>precizie</a:t>
            </a:r>
            <a:r>
              <a:rPr lang="en-US" sz="2900" dirty="0" smtClean="0"/>
              <a:t> mare </a:t>
            </a:r>
            <a:r>
              <a:rPr lang="en-US" sz="2900" dirty="0" err="1" smtClean="0"/>
              <a:t>în</a:t>
            </a:r>
            <a:r>
              <a:rPr lang="en-US" sz="2900" dirty="0" smtClean="0"/>
              <a:t> </a:t>
            </a:r>
            <a:r>
              <a:rPr lang="en-US" sz="2900" dirty="0" err="1" smtClean="0"/>
              <a:t>determinările</a:t>
            </a:r>
            <a:r>
              <a:rPr lang="en-US" sz="2900" dirty="0" smtClean="0"/>
              <a:t> </a:t>
            </a:r>
            <a:r>
              <a:rPr lang="en-US" sz="2900" dirty="0" err="1" smtClean="0"/>
              <a:t>biochimice</a:t>
            </a:r>
            <a:r>
              <a:rPr lang="en-US" sz="2900" dirty="0" smtClean="0"/>
              <a:t> </a:t>
            </a:r>
            <a:r>
              <a:rPr lang="en-US" sz="2900" dirty="0" err="1" smtClean="0"/>
              <a:t>şi</a:t>
            </a:r>
            <a:r>
              <a:rPr lang="en-US" sz="2900" dirty="0" smtClean="0"/>
              <a:t> o </a:t>
            </a:r>
            <a:r>
              <a:rPr lang="en-US" sz="2900" dirty="0" err="1" smtClean="0"/>
              <a:t>reducere</a:t>
            </a:r>
            <a:r>
              <a:rPr lang="en-US" sz="2900" dirty="0" smtClean="0"/>
              <a:t> </a:t>
            </a:r>
            <a:r>
              <a:rPr lang="en-US" sz="2900" dirty="0" err="1" smtClean="0"/>
              <a:t>semnificativă</a:t>
            </a:r>
            <a:r>
              <a:rPr lang="en-US" sz="2900" dirty="0" smtClean="0"/>
              <a:t> a </a:t>
            </a:r>
            <a:r>
              <a:rPr lang="en-US" sz="2900" dirty="0" err="1" smtClean="0"/>
              <a:t>timpului</a:t>
            </a:r>
            <a:r>
              <a:rPr lang="en-US" sz="2900" dirty="0" smtClean="0"/>
              <a:t> </a:t>
            </a:r>
            <a:r>
              <a:rPr lang="en-US" sz="2900" dirty="0" err="1" smtClean="0"/>
              <a:t>în</a:t>
            </a:r>
            <a:r>
              <a:rPr lang="en-US" sz="2900" dirty="0" smtClean="0"/>
              <a:t> care pot </a:t>
            </a:r>
            <a:r>
              <a:rPr lang="en-US" sz="2900" dirty="0" err="1" smtClean="0"/>
              <a:t>fi</a:t>
            </a:r>
            <a:r>
              <a:rPr lang="en-US" sz="2900" dirty="0" smtClean="0"/>
              <a:t> </a:t>
            </a:r>
            <a:r>
              <a:rPr lang="en-US" sz="2900" dirty="0" err="1" smtClean="0"/>
              <a:t>realizate</a:t>
            </a:r>
            <a:r>
              <a:rPr lang="en-US" sz="2900" dirty="0" smtClean="0"/>
              <a:t> </a:t>
            </a:r>
            <a:r>
              <a:rPr lang="en-US" sz="2900" dirty="0" err="1" smtClean="0"/>
              <a:t>investigaţiile</a:t>
            </a:r>
            <a:r>
              <a:rPr lang="en-US" sz="2900" dirty="0" smtClean="0"/>
              <a:t> de </a:t>
            </a:r>
            <a:r>
              <a:rPr lang="en-US" sz="2900" dirty="0" err="1" smtClean="0"/>
              <a:t>laborator</a:t>
            </a:r>
            <a:r>
              <a:rPr lang="en-US" sz="2900" dirty="0" smtClean="0"/>
              <a:t> </a:t>
            </a:r>
            <a:r>
              <a:rPr lang="en-US" sz="2900" dirty="0" err="1" smtClean="0"/>
              <a:t>necesare</a:t>
            </a:r>
            <a:r>
              <a:rPr lang="en-US" sz="2900" dirty="0" smtClean="0"/>
              <a:t> </a:t>
            </a:r>
            <a:r>
              <a:rPr lang="en-US" sz="2900" dirty="0" err="1" smtClean="0"/>
              <a:t>în</a:t>
            </a:r>
            <a:r>
              <a:rPr lang="en-US" sz="2900" dirty="0" smtClean="0"/>
              <a:t> </a:t>
            </a:r>
            <a:r>
              <a:rPr lang="en-US" sz="2900" dirty="0" err="1" smtClean="0"/>
              <a:t>multe</a:t>
            </a:r>
            <a:r>
              <a:rPr lang="en-US" sz="2900" dirty="0" smtClean="0"/>
              <a:t> </a:t>
            </a:r>
            <a:r>
              <a:rPr lang="en-US" sz="2900" dirty="0" err="1" smtClean="0"/>
              <a:t>cauze</a:t>
            </a:r>
            <a:r>
              <a:rPr lang="en-US" sz="2900" dirty="0" smtClean="0"/>
              <a:t> </a:t>
            </a:r>
            <a:r>
              <a:rPr lang="en-US" sz="2900" dirty="0" err="1" smtClean="0"/>
              <a:t>penale</a:t>
            </a:r>
            <a:r>
              <a:rPr lang="en-US" sz="2900" dirty="0" smtClean="0"/>
              <a:t>. </a:t>
            </a:r>
            <a:endParaRPr lang="ru-RU" sz="2900" dirty="0" smtClean="0"/>
          </a:p>
          <a:p>
            <a:r>
              <a:rPr lang="en-US" sz="2900" dirty="0" smtClean="0"/>
              <a:t>      </a:t>
            </a:r>
            <a:r>
              <a:rPr lang="en-US" sz="2900" dirty="0" err="1" smtClean="0"/>
              <a:t>Analiza</a:t>
            </a:r>
            <a:r>
              <a:rPr lang="en-US" sz="2900" dirty="0" smtClean="0"/>
              <a:t> </a:t>
            </a:r>
            <a:r>
              <a:rPr lang="en-US" sz="2900" dirty="0" err="1" smtClean="0"/>
              <a:t>prin</a:t>
            </a:r>
            <a:r>
              <a:rPr lang="en-US" sz="2900" dirty="0" smtClean="0"/>
              <a:t> </a:t>
            </a:r>
            <a:r>
              <a:rPr lang="en-US" sz="2900" dirty="0" err="1" smtClean="0"/>
              <a:t>activare</a:t>
            </a:r>
            <a:r>
              <a:rPr lang="en-US" sz="2900" dirty="0" smtClean="0"/>
              <a:t> cu </a:t>
            </a:r>
            <a:r>
              <a:rPr lang="en-US" sz="2900" dirty="0" err="1" smtClean="0"/>
              <a:t>neutroni</a:t>
            </a:r>
            <a:r>
              <a:rPr lang="en-US" sz="2900" dirty="0" smtClean="0"/>
              <a:t> – </a:t>
            </a:r>
            <a:r>
              <a:rPr lang="en-US" sz="2900" dirty="0" err="1" smtClean="0"/>
              <a:t>analiza</a:t>
            </a:r>
            <a:r>
              <a:rPr lang="en-US" sz="2900" dirty="0" smtClean="0"/>
              <a:t> </a:t>
            </a:r>
            <a:r>
              <a:rPr lang="en-US" sz="2900" dirty="0" err="1" smtClean="0"/>
              <a:t>prin</a:t>
            </a:r>
            <a:r>
              <a:rPr lang="en-US" sz="2900" dirty="0" smtClean="0"/>
              <a:t> </a:t>
            </a:r>
            <a:r>
              <a:rPr lang="en-US" sz="2900" dirty="0" err="1" smtClean="0"/>
              <a:t>activare</a:t>
            </a:r>
            <a:r>
              <a:rPr lang="en-US" sz="2900" dirty="0" smtClean="0"/>
              <a:t> face parte </a:t>
            </a:r>
            <a:r>
              <a:rPr lang="en-US" sz="2900" dirty="0" err="1" smtClean="0"/>
              <a:t>dintre</a:t>
            </a:r>
            <a:r>
              <a:rPr lang="en-US" sz="2900" dirty="0" smtClean="0"/>
              <a:t> </a:t>
            </a:r>
            <a:r>
              <a:rPr lang="en-US" sz="2900" dirty="0" err="1" smtClean="0"/>
              <a:t>cele</a:t>
            </a:r>
            <a:r>
              <a:rPr lang="en-US" sz="2900" dirty="0" smtClean="0"/>
              <a:t> </a:t>
            </a:r>
            <a:r>
              <a:rPr lang="en-US" sz="2900" dirty="0" err="1" smtClean="0"/>
              <a:t>mai</a:t>
            </a:r>
            <a:r>
              <a:rPr lang="en-US" sz="2900" dirty="0" smtClean="0"/>
              <a:t> </a:t>
            </a:r>
            <a:r>
              <a:rPr lang="en-US" sz="2900" dirty="0" err="1" smtClean="0"/>
              <a:t>moderne</a:t>
            </a:r>
            <a:r>
              <a:rPr lang="en-US" sz="2900" dirty="0" smtClean="0"/>
              <a:t> </a:t>
            </a:r>
            <a:r>
              <a:rPr lang="en-US" sz="2900" dirty="0" err="1" smtClean="0"/>
              <a:t>metode</a:t>
            </a:r>
            <a:r>
              <a:rPr lang="en-US" sz="2900" dirty="0" smtClean="0"/>
              <a:t> de </a:t>
            </a:r>
            <a:r>
              <a:rPr lang="en-US" sz="2900" dirty="0" err="1" smtClean="0"/>
              <a:t>cercetare</a:t>
            </a:r>
            <a:r>
              <a:rPr lang="en-US" sz="2900" dirty="0" smtClean="0"/>
              <a:t>, </a:t>
            </a:r>
            <a:r>
              <a:rPr lang="en-US" sz="2900" dirty="0" err="1" smtClean="0"/>
              <a:t>fiind</a:t>
            </a:r>
            <a:r>
              <a:rPr lang="en-US" sz="2900" dirty="0" smtClean="0"/>
              <a:t> </a:t>
            </a:r>
            <a:r>
              <a:rPr lang="en-US" sz="2900" dirty="0" err="1" smtClean="0"/>
              <a:t>caracterizată</a:t>
            </a:r>
            <a:r>
              <a:rPr lang="en-US" sz="2900" dirty="0" smtClean="0"/>
              <a:t> </a:t>
            </a:r>
            <a:r>
              <a:rPr lang="en-US" sz="2900" dirty="0" err="1" smtClean="0"/>
              <a:t>atât</a:t>
            </a:r>
            <a:r>
              <a:rPr lang="en-US" sz="2900" dirty="0" smtClean="0"/>
              <a:t> </a:t>
            </a:r>
            <a:r>
              <a:rPr lang="en-US" sz="2900" dirty="0" err="1" smtClean="0"/>
              <a:t>printr</a:t>
            </a:r>
            <a:r>
              <a:rPr lang="en-US" sz="2900" dirty="0" smtClean="0"/>
              <a:t>-o </a:t>
            </a:r>
            <a:r>
              <a:rPr lang="en-US" sz="2900" dirty="0" err="1" smtClean="0"/>
              <a:t>sensibilitate</a:t>
            </a:r>
            <a:r>
              <a:rPr lang="en-US" sz="2900" dirty="0" smtClean="0"/>
              <a:t> </a:t>
            </a:r>
            <a:r>
              <a:rPr lang="en-US" sz="2900" dirty="0" err="1" smtClean="0"/>
              <a:t>deosebită</a:t>
            </a:r>
            <a:r>
              <a:rPr lang="en-US" sz="2900" dirty="0" smtClean="0"/>
              <a:t>, </a:t>
            </a:r>
            <a:r>
              <a:rPr lang="en-US" sz="2900" dirty="0" err="1" smtClean="0"/>
              <a:t>cât</a:t>
            </a:r>
            <a:r>
              <a:rPr lang="en-US" sz="2900" dirty="0" smtClean="0"/>
              <a:t> </a:t>
            </a:r>
            <a:r>
              <a:rPr lang="en-US" sz="2900" dirty="0" err="1" smtClean="0"/>
              <a:t>şi</a:t>
            </a:r>
            <a:r>
              <a:rPr lang="en-US" sz="2900" dirty="0" smtClean="0"/>
              <a:t> </a:t>
            </a:r>
            <a:r>
              <a:rPr lang="en-US" sz="2900" dirty="0" err="1" smtClean="0"/>
              <a:t>printr</a:t>
            </a:r>
            <a:r>
              <a:rPr lang="en-US" sz="2900" dirty="0" smtClean="0"/>
              <a:t>-o </a:t>
            </a:r>
            <a:r>
              <a:rPr lang="en-US" sz="2900" dirty="0" err="1" smtClean="0"/>
              <a:t>precizie</a:t>
            </a:r>
            <a:r>
              <a:rPr lang="en-US" sz="2900" dirty="0" smtClean="0"/>
              <a:t> </a:t>
            </a:r>
            <a:r>
              <a:rPr lang="en-US" sz="2900" dirty="0" err="1" smtClean="0"/>
              <a:t>superioară</a:t>
            </a:r>
            <a:r>
              <a:rPr lang="en-US" sz="2900" dirty="0" smtClean="0"/>
              <a:t> </a:t>
            </a:r>
            <a:r>
              <a:rPr lang="en-US" sz="2900" dirty="0" err="1" smtClean="0"/>
              <a:t>altor</a:t>
            </a:r>
            <a:r>
              <a:rPr lang="en-US" sz="2900" dirty="0" smtClean="0"/>
              <a:t> </a:t>
            </a:r>
            <a:r>
              <a:rPr lang="en-US" sz="2900" dirty="0" err="1" smtClean="0"/>
              <a:t>metode</a:t>
            </a:r>
            <a:r>
              <a:rPr lang="en-US" sz="2900" dirty="0" smtClean="0"/>
              <a:t> </a:t>
            </a:r>
            <a:r>
              <a:rPr lang="en-US" sz="2900" dirty="0" err="1" smtClean="0"/>
              <a:t>analitice</a:t>
            </a:r>
            <a:r>
              <a:rPr lang="en-US" sz="2900" dirty="0" smtClean="0"/>
              <a:t>. </a:t>
            </a:r>
            <a:r>
              <a:rPr lang="en-US" sz="2900" dirty="0" err="1" smtClean="0"/>
              <a:t>În</a:t>
            </a:r>
            <a:r>
              <a:rPr lang="en-US" sz="2900" dirty="0" smtClean="0"/>
              <a:t> plus, ea are </a:t>
            </a:r>
            <a:r>
              <a:rPr lang="en-US" sz="2900" dirty="0" err="1" smtClean="0"/>
              <a:t>avantajul</a:t>
            </a:r>
            <a:r>
              <a:rPr lang="en-US" sz="2900" dirty="0" smtClean="0"/>
              <a:t> de a </a:t>
            </a:r>
            <a:r>
              <a:rPr lang="en-US" sz="2900" dirty="0" err="1" smtClean="0"/>
              <a:t>fi</a:t>
            </a:r>
            <a:r>
              <a:rPr lang="en-US" sz="2900" dirty="0" smtClean="0"/>
              <a:t> o </a:t>
            </a:r>
            <a:r>
              <a:rPr lang="en-US" sz="2900" dirty="0" err="1" smtClean="0"/>
              <a:t>metodă</a:t>
            </a:r>
            <a:r>
              <a:rPr lang="en-US" sz="2900" dirty="0" smtClean="0"/>
              <a:t> </a:t>
            </a:r>
            <a:r>
              <a:rPr lang="en-US" sz="2900" dirty="0" err="1" smtClean="0"/>
              <a:t>nedistructivă</a:t>
            </a:r>
            <a:r>
              <a:rPr lang="en-US" sz="2900" dirty="0" smtClean="0"/>
              <a:t>, la </a:t>
            </a:r>
            <a:r>
              <a:rPr lang="en-US" sz="2900" dirty="0" err="1" smtClean="0"/>
              <a:t>fel</a:t>
            </a:r>
            <a:r>
              <a:rPr lang="en-US" sz="2900" dirty="0" smtClean="0"/>
              <a:t> ca </a:t>
            </a:r>
            <a:r>
              <a:rPr lang="en-US" sz="2900" dirty="0" err="1" smtClean="0"/>
              <a:t>şi</a:t>
            </a:r>
            <a:r>
              <a:rPr lang="en-US" sz="2900" dirty="0" smtClean="0"/>
              <a:t> </a:t>
            </a:r>
            <a:r>
              <a:rPr lang="en-US" sz="2900" dirty="0" err="1" smtClean="0"/>
              <a:t>în</a:t>
            </a:r>
            <a:r>
              <a:rPr lang="en-US" sz="2900" dirty="0" smtClean="0"/>
              <a:t> </a:t>
            </a:r>
            <a:r>
              <a:rPr lang="en-US" sz="2900" dirty="0" err="1" smtClean="0"/>
              <a:t>cazul</a:t>
            </a:r>
            <a:r>
              <a:rPr lang="en-US" sz="2900" dirty="0" smtClean="0"/>
              <a:t> </a:t>
            </a:r>
            <a:r>
              <a:rPr lang="en-US" sz="2900" dirty="0" err="1" smtClean="0"/>
              <a:t>difracţiei</a:t>
            </a:r>
            <a:r>
              <a:rPr lang="en-US" sz="2900" dirty="0" smtClean="0"/>
              <a:t> de raze X. </a:t>
            </a:r>
            <a:endParaRPr lang="ru-RU" sz="2900" dirty="0" smtClean="0"/>
          </a:p>
          <a:p>
            <a:r>
              <a:rPr lang="en-US" sz="2900" i="1" dirty="0" smtClean="0"/>
              <a:t>           </a:t>
            </a:r>
            <a:r>
              <a:rPr lang="en-US" sz="2900" i="1" dirty="0" err="1" smtClean="0"/>
              <a:t>Metode</a:t>
            </a:r>
            <a:r>
              <a:rPr lang="en-US" sz="2900" i="1" dirty="0" smtClean="0"/>
              <a:t> </a:t>
            </a:r>
            <a:r>
              <a:rPr lang="en-US" sz="2900" i="1" dirty="0" err="1" smtClean="0"/>
              <a:t>combinate</a:t>
            </a:r>
            <a:r>
              <a:rPr lang="en-US" sz="2900" i="1" dirty="0" smtClean="0"/>
              <a:t> </a:t>
            </a:r>
            <a:r>
              <a:rPr lang="en-US" sz="2900" i="1" dirty="0" err="1" smtClean="0"/>
              <a:t>moderne</a:t>
            </a:r>
            <a:r>
              <a:rPr lang="en-US" sz="2900" i="1" dirty="0" smtClean="0"/>
              <a:t> de </a:t>
            </a:r>
            <a:r>
              <a:rPr lang="en-US" sz="2900" i="1" dirty="0" err="1" smtClean="0"/>
              <a:t>analiză</a:t>
            </a:r>
            <a:r>
              <a:rPr lang="en-US" sz="2900" i="1" dirty="0" smtClean="0"/>
              <a:t> – </a:t>
            </a:r>
            <a:r>
              <a:rPr lang="en-US" sz="2900" dirty="0" err="1" smtClean="0"/>
              <a:t>trendul</a:t>
            </a:r>
            <a:r>
              <a:rPr lang="en-US" sz="2900" dirty="0" smtClean="0"/>
              <a:t> </a:t>
            </a:r>
            <a:r>
              <a:rPr lang="en-US" sz="2900" dirty="0" err="1" smtClean="0"/>
              <a:t>ascendent</a:t>
            </a:r>
            <a:r>
              <a:rPr lang="en-US" sz="2900" dirty="0" smtClean="0"/>
              <a:t> al </a:t>
            </a:r>
            <a:r>
              <a:rPr lang="en-US" sz="2900" dirty="0" err="1" smtClean="0"/>
              <a:t>criminalităţii</a:t>
            </a:r>
            <a:r>
              <a:rPr lang="en-US" sz="2900" dirty="0" smtClean="0"/>
              <a:t> din </a:t>
            </a:r>
            <a:r>
              <a:rPr lang="en-US" sz="2900" dirty="0" err="1" smtClean="0"/>
              <a:t>ultimele</a:t>
            </a:r>
            <a:r>
              <a:rPr lang="en-US" sz="2900" dirty="0" smtClean="0"/>
              <a:t> </a:t>
            </a:r>
            <a:r>
              <a:rPr lang="en-US" sz="2900" dirty="0" err="1" smtClean="0"/>
              <a:t>decenii</a:t>
            </a:r>
            <a:r>
              <a:rPr lang="en-US" sz="2900" dirty="0" smtClean="0"/>
              <a:t> </a:t>
            </a:r>
            <a:r>
              <a:rPr lang="en-US" sz="2900" dirty="0" err="1" smtClean="0"/>
              <a:t>şi</a:t>
            </a:r>
            <a:r>
              <a:rPr lang="en-US" sz="2900" dirty="0" smtClean="0"/>
              <a:t>, </a:t>
            </a:r>
            <a:r>
              <a:rPr lang="en-US" sz="2900" dirty="0" err="1" smtClean="0"/>
              <a:t>mai</a:t>
            </a:r>
            <a:r>
              <a:rPr lang="en-US" sz="2900" dirty="0" smtClean="0"/>
              <a:t> ales, </a:t>
            </a:r>
            <a:r>
              <a:rPr lang="en-US" sz="2900" dirty="0" err="1" smtClean="0"/>
              <a:t>gradul</a:t>
            </a:r>
            <a:r>
              <a:rPr lang="en-US" sz="2900" dirty="0" smtClean="0"/>
              <a:t> </a:t>
            </a:r>
            <a:r>
              <a:rPr lang="en-US" sz="2900" dirty="0" err="1" smtClean="0"/>
              <a:t>deosebit</a:t>
            </a:r>
            <a:r>
              <a:rPr lang="en-US" sz="2900" dirty="0" smtClean="0"/>
              <a:t> de </a:t>
            </a:r>
            <a:r>
              <a:rPr lang="en-US" sz="2900" dirty="0" err="1" smtClean="0"/>
              <a:t>periculozitate</a:t>
            </a:r>
            <a:r>
              <a:rPr lang="en-US" sz="2900" dirty="0" smtClean="0"/>
              <a:t> al </a:t>
            </a:r>
            <a:r>
              <a:rPr lang="en-US" sz="2900" dirty="0" err="1" smtClean="0"/>
              <a:t>unor</a:t>
            </a:r>
            <a:r>
              <a:rPr lang="en-US" sz="2900" dirty="0" smtClean="0"/>
              <a:t> </a:t>
            </a:r>
            <a:r>
              <a:rPr lang="en-US" sz="2900" dirty="0" err="1" smtClean="0"/>
              <a:t>infracţiuni</a:t>
            </a:r>
            <a:r>
              <a:rPr lang="en-US" sz="2900" dirty="0" smtClean="0"/>
              <a:t> de </a:t>
            </a:r>
            <a:r>
              <a:rPr lang="en-US" sz="2900" dirty="0" err="1" smtClean="0"/>
              <a:t>genul</a:t>
            </a:r>
            <a:r>
              <a:rPr lang="en-US" sz="2900" dirty="0" smtClean="0"/>
              <a:t> </a:t>
            </a:r>
            <a:r>
              <a:rPr lang="en-US" sz="2900" dirty="0" err="1" smtClean="0"/>
              <a:t>traficului</a:t>
            </a:r>
            <a:r>
              <a:rPr lang="en-US" sz="2900" dirty="0" smtClean="0"/>
              <a:t> de </a:t>
            </a:r>
            <a:r>
              <a:rPr lang="en-US" sz="2900" dirty="0" err="1" smtClean="0"/>
              <a:t>droguri</a:t>
            </a:r>
            <a:r>
              <a:rPr lang="en-US" sz="2900" dirty="0" smtClean="0"/>
              <a:t> </a:t>
            </a:r>
            <a:r>
              <a:rPr lang="en-US" sz="2900" dirty="0" err="1" smtClean="0"/>
              <a:t>sau</a:t>
            </a:r>
            <a:r>
              <a:rPr lang="ro-RO" sz="2900" dirty="0" smtClean="0"/>
              <a:t>....</a:t>
            </a:r>
            <a:r>
              <a:rPr lang="en-US" sz="2900" dirty="0" smtClean="0"/>
              <a:t>  </a:t>
            </a:r>
            <a:endParaRPr lang="ru-RU" sz="29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ro-RO" sz="2700" b="1" dirty="0" smtClean="0"/>
              <a:t>4.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Mijloacele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tehnico-criminalistice</a:t>
            </a:r>
            <a:r>
              <a:rPr lang="en-US" sz="2700" b="1" dirty="0" smtClean="0"/>
              <a:t> de </a:t>
            </a:r>
            <a:r>
              <a:rPr lang="en-US" sz="2700" b="1" dirty="0" err="1" smtClean="0"/>
              <a:t>prevenire</a:t>
            </a:r>
            <a:r>
              <a:rPr lang="en-US" sz="2700" b="1" dirty="0" smtClean="0"/>
              <a:t> a </a:t>
            </a:r>
            <a:r>
              <a:rPr lang="en-US" sz="2700" b="1" dirty="0" err="1" smtClean="0"/>
              <a:t>infracțiunilor</a:t>
            </a:r>
            <a:r>
              <a:rPr lang="en-US" sz="2700" b="1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8676"/>
          </a:xfrm>
        </p:spPr>
        <p:txBody>
          <a:bodyPr>
            <a:normAutofit fontScale="25000" lnSpcReduction="20000"/>
          </a:bodyPr>
          <a:lstStyle/>
          <a:p>
            <a:r>
              <a:rPr lang="en-US" sz="7200" dirty="0" err="1" smtClean="0"/>
              <a:t>Una</a:t>
            </a:r>
            <a:r>
              <a:rPr lang="en-US" sz="7200" dirty="0" smtClean="0"/>
              <a:t> din </a:t>
            </a:r>
            <a:r>
              <a:rPr lang="en-US" sz="7200" dirty="0" err="1" smtClean="0"/>
              <a:t>funcțiile</a:t>
            </a:r>
            <a:r>
              <a:rPr lang="en-US" sz="7200" dirty="0" smtClean="0"/>
              <a:t> de </a:t>
            </a:r>
            <a:r>
              <a:rPr lang="en-US" sz="7200" dirty="0" err="1" smtClean="0"/>
              <a:t>bază</a:t>
            </a:r>
            <a:r>
              <a:rPr lang="en-US" sz="7200" dirty="0" smtClean="0"/>
              <a:t> a </a:t>
            </a:r>
            <a:r>
              <a:rPr lang="en-US" sz="7200" dirty="0" err="1" smtClean="0"/>
              <a:t>organelor</a:t>
            </a:r>
            <a:r>
              <a:rPr lang="en-US" sz="7200" dirty="0" smtClean="0"/>
              <a:t> de </a:t>
            </a:r>
            <a:r>
              <a:rPr lang="en-US" sz="7200" dirty="0" err="1" smtClean="0"/>
              <a:t>drept</a:t>
            </a:r>
            <a:r>
              <a:rPr lang="en-US" sz="7200" dirty="0" smtClean="0"/>
              <a:t> </a:t>
            </a:r>
            <a:r>
              <a:rPr lang="en-US" sz="7200" dirty="0" err="1" smtClean="0"/>
              <a:t>este</a:t>
            </a:r>
            <a:r>
              <a:rPr lang="en-US" sz="7200" dirty="0" smtClean="0"/>
              <a:t> </a:t>
            </a:r>
            <a:r>
              <a:rPr lang="en-US" sz="7200" dirty="0" err="1" smtClean="0"/>
              <a:t>prevenirea</a:t>
            </a:r>
            <a:r>
              <a:rPr lang="en-US" sz="7200" dirty="0" smtClean="0"/>
              <a:t> </a:t>
            </a:r>
            <a:r>
              <a:rPr lang="en-US" sz="7200" dirty="0" err="1" smtClean="0"/>
              <a:t>acțiunilor</a:t>
            </a:r>
            <a:r>
              <a:rPr lang="en-US" sz="7200" dirty="0" smtClean="0"/>
              <a:t> </a:t>
            </a:r>
            <a:r>
              <a:rPr lang="en-US" sz="7200" dirty="0" err="1" smtClean="0"/>
              <a:t>infracționale</a:t>
            </a:r>
            <a:r>
              <a:rPr lang="en-US" sz="7200" dirty="0" smtClean="0"/>
              <a:t>. ( a se </a:t>
            </a:r>
            <a:r>
              <a:rPr lang="en-US" sz="7200" dirty="0" err="1" smtClean="0"/>
              <a:t>vedea</a:t>
            </a:r>
            <a:r>
              <a:rPr lang="en-US" sz="7200" dirty="0" smtClean="0"/>
              <a:t> art.1 alin.2 CPP….).</a:t>
            </a:r>
            <a:endParaRPr lang="ru-RU" sz="7200" dirty="0" smtClean="0"/>
          </a:p>
          <a:p>
            <a:r>
              <a:rPr lang="en-US" sz="7200" dirty="0" smtClean="0"/>
              <a:t>     </a:t>
            </a:r>
            <a:r>
              <a:rPr lang="en-US" sz="7200" dirty="0" err="1" smtClean="0"/>
              <a:t>Mijloacele</a:t>
            </a:r>
            <a:r>
              <a:rPr lang="en-US" sz="7200" dirty="0" smtClean="0"/>
              <a:t> </a:t>
            </a:r>
            <a:r>
              <a:rPr lang="en-US" sz="7200" dirty="0" err="1" smtClean="0"/>
              <a:t>tehnice</a:t>
            </a:r>
            <a:r>
              <a:rPr lang="en-US" sz="7200" dirty="0" smtClean="0"/>
              <a:t> </a:t>
            </a:r>
            <a:r>
              <a:rPr lang="en-US" sz="7200" dirty="0" err="1" smtClean="0"/>
              <a:t>utilizate</a:t>
            </a:r>
            <a:r>
              <a:rPr lang="en-US" sz="7200" dirty="0" smtClean="0"/>
              <a:t> </a:t>
            </a:r>
            <a:r>
              <a:rPr lang="en-US" sz="7200" dirty="0" err="1" smtClean="0"/>
              <a:t>în</a:t>
            </a:r>
            <a:r>
              <a:rPr lang="en-US" sz="7200" dirty="0" smtClean="0"/>
              <a:t> </a:t>
            </a:r>
            <a:r>
              <a:rPr lang="en-US" sz="7200" dirty="0" err="1" smtClean="0"/>
              <a:t>acest</a:t>
            </a:r>
            <a:r>
              <a:rPr lang="en-US" sz="7200" dirty="0" smtClean="0"/>
              <a:t> </a:t>
            </a:r>
            <a:r>
              <a:rPr lang="en-US" sz="7200" dirty="0" err="1" smtClean="0"/>
              <a:t>scop</a:t>
            </a:r>
            <a:r>
              <a:rPr lang="en-US" sz="7200" dirty="0" smtClean="0"/>
              <a:t> se impart </a:t>
            </a:r>
            <a:r>
              <a:rPr lang="en-US" sz="7200" dirty="0" err="1" smtClean="0"/>
              <a:t>în</a:t>
            </a:r>
            <a:r>
              <a:rPr lang="en-US" sz="7200" dirty="0" smtClean="0"/>
              <a:t> </a:t>
            </a:r>
            <a:r>
              <a:rPr lang="en-US" sz="7200" dirty="0" err="1" smtClean="0"/>
              <a:t>două</a:t>
            </a:r>
            <a:r>
              <a:rPr lang="en-US" sz="7200" dirty="0" smtClean="0"/>
              <a:t> </a:t>
            </a:r>
            <a:r>
              <a:rPr lang="en-US" sz="7200" dirty="0" err="1" smtClean="0"/>
              <a:t>categorii</a:t>
            </a:r>
            <a:r>
              <a:rPr lang="en-US" sz="7200" dirty="0" smtClean="0"/>
              <a:t>: de </a:t>
            </a:r>
            <a:r>
              <a:rPr lang="en-US" sz="7200" i="1" dirty="0" err="1" smtClean="0"/>
              <a:t>semnalizare</a:t>
            </a:r>
            <a:r>
              <a:rPr lang="en-US" sz="7200" i="1" dirty="0" smtClean="0"/>
              <a:t> </a:t>
            </a:r>
            <a:r>
              <a:rPr lang="en-US" sz="7200" dirty="0" err="1" smtClean="0"/>
              <a:t>și</a:t>
            </a:r>
            <a:r>
              <a:rPr lang="en-US" sz="7200" dirty="0" smtClean="0"/>
              <a:t> cu </a:t>
            </a:r>
            <a:r>
              <a:rPr lang="en-US" sz="7200" i="1" dirty="0" err="1" smtClean="0"/>
              <a:t>efect</a:t>
            </a:r>
            <a:r>
              <a:rPr lang="en-US" sz="7200" i="1" dirty="0" smtClean="0"/>
              <a:t> de </a:t>
            </a:r>
            <a:r>
              <a:rPr lang="en-US" sz="7200" i="1" dirty="0" err="1" smtClean="0"/>
              <a:t>cursă</a:t>
            </a:r>
            <a:r>
              <a:rPr lang="en-US" sz="7200" dirty="0" smtClean="0"/>
              <a:t>, </a:t>
            </a:r>
            <a:r>
              <a:rPr lang="en-US" sz="7200" dirty="0" err="1" smtClean="0"/>
              <a:t>cunoscute</a:t>
            </a:r>
            <a:r>
              <a:rPr lang="en-US" sz="7200" dirty="0" smtClean="0"/>
              <a:t> sub </a:t>
            </a:r>
            <a:r>
              <a:rPr lang="en-US" sz="7200" dirty="0" err="1" smtClean="0"/>
              <a:t>denumirea</a:t>
            </a:r>
            <a:r>
              <a:rPr lang="en-US" sz="7200" dirty="0" smtClean="0"/>
              <a:t> de </a:t>
            </a:r>
            <a:r>
              <a:rPr lang="en-US" sz="7200" dirty="0" err="1" smtClean="0"/>
              <a:t>capcane</a:t>
            </a:r>
            <a:r>
              <a:rPr lang="en-US" sz="7200" dirty="0" smtClean="0"/>
              <a:t> </a:t>
            </a:r>
            <a:r>
              <a:rPr lang="en-US" sz="7200" dirty="0" err="1" smtClean="0"/>
              <a:t>criminalistice</a:t>
            </a:r>
            <a:r>
              <a:rPr lang="en-US" sz="7200" dirty="0" smtClean="0"/>
              <a:t>.</a:t>
            </a:r>
            <a:endParaRPr lang="ru-RU" sz="7200" dirty="0" smtClean="0"/>
          </a:p>
          <a:p>
            <a:r>
              <a:rPr lang="en-US" sz="7200" dirty="0" smtClean="0"/>
              <a:t>1)-</a:t>
            </a:r>
            <a:r>
              <a:rPr lang="en-US" sz="7200" dirty="0" err="1" smtClean="0"/>
              <a:t>Cele</a:t>
            </a:r>
            <a:r>
              <a:rPr lang="en-US" sz="7200" dirty="0" smtClean="0"/>
              <a:t> din prima </a:t>
            </a:r>
            <a:r>
              <a:rPr lang="en-US" sz="7200" dirty="0" err="1" smtClean="0"/>
              <a:t>categorie</a:t>
            </a:r>
            <a:r>
              <a:rPr lang="en-US" sz="7200" dirty="0" smtClean="0"/>
              <a:t> </a:t>
            </a:r>
            <a:r>
              <a:rPr lang="en-US" sz="7200" dirty="0" err="1" smtClean="0"/>
              <a:t>sunt</a:t>
            </a:r>
            <a:r>
              <a:rPr lang="en-US" sz="7200" dirty="0" smtClean="0"/>
              <a:t> predestinate </a:t>
            </a:r>
            <a:r>
              <a:rPr lang="en-US" sz="7200" dirty="0" err="1" smtClean="0"/>
              <a:t>să</a:t>
            </a:r>
            <a:r>
              <a:rPr lang="en-US" sz="7200" dirty="0" smtClean="0"/>
              <a:t> </a:t>
            </a:r>
            <a:r>
              <a:rPr lang="en-US" sz="7200" dirty="0" err="1" smtClean="0"/>
              <a:t>împiedice</a:t>
            </a:r>
            <a:r>
              <a:rPr lang="en-US" sz="7200" dirty="0" smtClean="0"/>
              <a:t> </a:t>
            </a:r>
            <a:r>
              <a:rPr lang="en-US" sz="7200" dirty="0" err="1" smtClean="0"/>
              <a:t>săvîrșirea</a:t>
            </a:r>
            <a:r>
              <a:rPr lang="en-US" sz="7200" dirty="0" smtClean="0"/>
              <a:t> </a:t>
            </a:r>
            <a:r>
              <a:rPr lang="en-US" sz="7200" dirty="0" err="1" smtClean="0"/>
              <a:t>unor</a:t>
            </a:r>
            <a:r>
              <a:rPr lang="en-US" sz="7200" dirty="0" smtClean="0"/>
              <a:t> </a:t>
            </a:r>
            <a:r>
              <a:rPr lang="en-US" sz="7200" dirty="0" err="1" smtClean="0"/>
              <a:t>acțiuni</a:t>
            </a:r>
            <a:r>
              <a:rPr lang="en-US" sz="7200" dirty="0" smtClean="0"/>
              <a:t> (</a:t>
            </a:r>
            <a:r>
              <a:rPr lang="en-US" sz="7200" dirty="0" err="1" smtClean="0"/>
              <a:t>deplasarea</a:t>
            </a:r>
            <a:r>
              <a:rPr lang="en-US" sz="7200" dirty="0" smtClean="0"/>
              <a:t> </a:t>
            </a:r>
            <a:r>
              <a:rPr lang="en-US" sz="7200" dirty="0" err="1" smtClean="0"/>
              <a:t>într</a:t>
            </a:r>
            <a:r>
              <a:rPr lang="en-US" sz="7200" dirty="0" smtClean="0"/>
              <a:t>-o </a:t>
            </a:r>
            <a:r>
              <a:rPr lang="en-US" sz="7200" dirty="0" err="1" smtClean="0"/>
              <a:t>direcție</a:t>
            </a:r>
            <a:r>
              <a:rPr lang="en-US" sz="7200" dirty="0" smtClean="0"/>
              <a:t> </a:t>
            </a:r>
            <a:r>
              <a:rPr lang="en-US" sz="7200" dirty="0" err="1" smtClean="0"/>
              <a:t>interzisă</a:t>
            </a:r>
            <a:r>
              <a:rPr lang="en-US" sz="7200" dirty="0" smtClean="0"/>
              <a:t> </a:t>
            </a:r>
            <a:r>
              <a:rPr lang="en-US" sz="7200" dirty="0" err="1" smtClean="0"/>
              <a:t>sau</a:t>
            </a:r>
            <a:r>
              <a:rPr lang="en-US" sz="7200" dirty="0" smtClean="0"/>
              <a:t> </a:t>
            </a:r>
            <a:r>
              <a:rPr lang="en-US" sz="7200" dirty="0" err="1" smtClean="0"/>
              <a:t>în</a:t>
            </a:r>
            <a:r>
              <a:rPr lang="en-US" sz="7200" dirty="0" smtClean="0"/>
              <a:t> </a:t>
            </a:r>
            <a:r>
              <a:rPr lang="en-US" sz="7200" dirty="0" err="1" smtClean="0"/>
              <a:t>apropierea</a:t>
            </a:r>
            <a:r>
              <a:rPr lang="en-US" sz="7200" dirty="0" smtClean="0"/>
              <a:t> </a:t>
            </a:r>
            <a:r>
              <a:rPr lang="en-US" sz="7200" dirty="0" err="1" smtClean="0"/>
              <a:t>unui</a:t>
            </a:r>
            <a:r>
              <a:rPr lang="en-US" sz="7200" dirty="0" smtClean="0"/>
              <a:t> </a:t>
            </a:r>
            <a:r>
              <a:rPr lang="en-US" sz="7200" dirty="0" err="1" smtClean="0"/>
              <a:t>obiect</a:t>
            </a:r>
            <a:r>
              <a:rPr lang="en-US" sz="7200" dirty="0" smtClean="0"/>
              <a:t> </a:t>
            </a:r>
            <a:r>
              <a:rPr lang="en-US" sz="7200" dirty="0" err="1" smtClean="0"/>
              <a:t>protejat</a:t>
            </a:r>
            <a:r>
              <a:rPr lang="en-US" sz="7200" dirty="0" smtClean="0"/>
              <a:t>, </a:t>
            </a:r>
            <a:r>
              <a:rPr lang="en-US" sz="7200" dirty="0" err="1" smtClean="0"/>
              <a:t>forțarea</a:t>
            </a:r>
            <a:r>
              <a:rPr lang="en-US" sz="7200" dirty="0" smtClean="0"/>
              <a:t> </a:t>
            </a:r>
            <a:r>
              <a:rPr lang="en-US" sz="7200" dirty="0" err="1" smtClean="0"/>
              <a:t>mijloacelor</a:t>
            </a:r>
            <a:r>
              <a:rPr lang="en-US" sz="7200" dirty="0" smtClean="0"/>
              <a:t> de </a:t>
            </a:r>
            <a:r>
              <a:rPr lang="en-US" sz="7200" dirty="0" err="1" smtClean="0"/>
              <a:t>încuiere</a:t>
            </a:r>
            <a:r>
              <a:rPr lang="en-US" sz="7200" dirty="0" smtClean="0"/>
              <a:t>, </a:t>
            </a:r>
            <a:r>
              <a:rPr lang="en-US" sz="7200" dirty="0" err="1" smtClean="0"/>
              <a:t>spargerea</a:t>
            </a:r>
            <a:r>
              <a:rPr lang="en-US" sz="7200" dirty="0" smtClean="0"/>
              <a:t> </a:t>
            </a:r>
            <a:r>
              <a:rPr lang="en-US" sz="7200" dirty="0" err="1" smtClean="0"/>
              <a:t>unui</a:t>
            </a:r>
            <a:r>
              <a:rPr lang="en-US" sz="7200" dirty="0" smtClean="0"/>
              <a:t> </a:t>
            </a:r>
            <a:r>
              <a:rPr lang="en-US" sz="7200" dirty="0" err="1" smtClean="0"/>
              <a:t>obiect</a:t>
            </a:r>
            <a:r>
              <a:rPr lang="en-US" sz="7200" dirty="0" smtClean="0"/>
              <a:t> de </a:t>
            </a:r>
            <a:r>
              <a:rPr lang="en-US" sz="7200" dirty="0" err="1" smtClean="0"/>
              <a:t>construcție</a:t>
            </a:r>
            <a:r>
              <a:rPr lang="en-US" sz="7200" dirty="0" smtClean="0"/>
              <a:t>, etc…), </a:t>
            </a:r>
            <a:r>
              <a:rPr lang="en-US" sz="7200" dirty="0" err="1" smtClean="0"/>
              <a:t>semnalizînd</a:t>
            </a:r>
            <a:r>
              <a:rPr lang="en-US" sz="7200" dirty="0" smtClean="0"/>
              <a:t> tentative de </a:t>
            </a:r>
            <a:r>
              <a:rPr lang="en-US" sz="7200" dirty="0" err="1" smtClean="0"/>
              <a:t>pătrundere</a:t>
            </a:r>
            <a:r>
              <a:rPr lang="en-US" sz="7200" dirty="0" smtClean="0"/>
              <a:t> la </a:t>
            </a:r>
            <a:r>
              <a:rPr lang="en-US" sz="7200" dirty="0" err="1" smtClean="0"/>
              <a:t>obiectul</a:t>
            </a:r>
            <a:r>
              <a:rPr lang="en-US" sz="7200" dirty="0" smtClean="0"/>
              <a:t> </a:t>
            </a:r>
            <a:r>
              <a:rPr lang="en-US" sz="7200" dirty="0" err="1" smtClean="0"/>
              <a:t>protejat</a:t>
            </a:r>
            <a:r>
              <a:rPr lang="en-US" sz="7200" dirty="0" smtClean="0"/>
              <a:t>. </a:t>
            </a:r>
            <a:r>
              <a:rPr lang="en-US" sz="7200" dirty="0" err="1" smtClean="0"/>
              <a:t>Aceste</a:t>
            </a:r>
            <a:r>
              <a:rPr lang="en-US" sz="7200" dirty="0" smtClean="0"/>
              <a:t> </a:t>
            </a:r>
            <a:r>
              <a:rPr lang="en-US" sz="7200" dirty="0" err="1" smtClean="0"/>
              <a:t>mijloace</a:t>
            </a:r>
            <a:r>
              <a:rPr lang="en-US" sz="7200" dirty="0" smtClean="0"/>
              <a:t> </a:t>
            </a:r>
            <a:r>
              <a:rPr lang="en-US" sz="7200" dirty="0" err="1" smtClean="0"/>
              <a:t>tehnice</a:t>
            </a:r>
            <a:r>
              <a:rPr lang="en-US" sz="7200" dirty="0" smtClean="0"/>
              <a:t>  de </a:t>
            </a:r>
            <a:r>
              <a:rPr lang="en-US" sz="7200" dirty="0" err="1" smtClean="0"/>
              <a:t>semnalizare</a:t>
            </a:r>
            <a:r>
              <a:rPr lang="en-US" sz="7200" dirty="0" smtClean="0"/>
              <a:t> </a:t>
            </a:r>
            <a:r>
              <a:rPr lang="en-US" sz="7200" dirty="0" err="1" smtClean="0"/>
              <a:t>sunt</a:t>
            </a:r>
            <a:r>
              <a:rPr lang="en-US" sz="7200" dirty="0" smtClean="0"/>
              <a:t> </a:t>
            </a:r>
            <a:r>
              <a:rPr lang="en-US" sz="7200" dirty="0" err="1" smtClean="0"/>
              <a:t>folosite</a:t>
            </a:r>
            <a:r>
              <a:rPr lang="en-US" sz="7200" dirty="0" smtClean="0"/>
              <a:t> </a:t>
            </a:r>
            <a:r>
              <a:rPr lang="en-US" sz="7200" dirty="0" err="1" smtClean="0"/>
              <a:t>în</a:t>
            </a:r>
            <a:r>
              <a:rPr lang="en-US" sz="7200" dirty="0" smtClean="0"/>
              <a:t> </a:t>
            </a:r>
            <a:r>
              <a:rPr lang="en-US" sz="7200" dirty="0" err="1" smtClean="0"/>
              <a:t>scopuri</a:t>
            </a:r>
            <a:r>
              <a:rPr lang="en-US" sz="7200" dirty="0" smtClean="0"/>
              <a:t> preventive, </a:t>
            </a:r>
            <a:r>
              <a:rPr lang="en-US" sz="7200" dirty="0" err="1" smtClean="0"/>
              <a:t>pentru</a:t>
            </a:r>
            <a:r>
              <a:rPr lang="en-US" sz="7200" dirty="0" smtClean="0"/>
              <a:t> </a:t>
            </a:r>
            <a:r>
              <a:rPr lang="en-US" sz="7200" dirty="0" err="1" smtClean="0"/>
              <a:t>paza</a:t>
            </a:r>
            <a:r>
              <a:rPr lang="en-US" sz="7200" dirty="0" smtClean="0"/>
              <a:t> </a:t>
            </a:r>
            <a:r>
              <a:rPr lang="en-US" sz="7200" dirty="0" err="1" smtClean="0"/>
              <a:t>unor</a:t>
            </a:r>
            <a:r>
              <a:rPr lang="en-US" sz="7200" dirty="0" smtClean="0"/>
              <a:t> </a:t>
            </a:r>
            <a:r>
              <a:rPr lang="en-US" sz="7200" dirty="0" err="1" smtClean="0"/>
              <a:t>obiecte</a:t>
            </a:r>
            <a:r>
              <a:rPr lang="en-US" sz="7200" dirty="0" smtClean="0"/>
              <a:t> </a:t>
            </a:r>
            <a:r>
              <a:rPr lang="en-US" sz="7200" dirty="0" err="1" smtClean="0"/>
              <a:t>sau</a:t>
            </a:r>
            <a:r>
              <a:rPr lang="en-US" sz="7200" dirty="0" smtClean="0"/>
              <a:t> </a:t>
            </a:r>
            <a:r>
              <a:rPr lang="en-US" sz="7200" dirty="0" err="1" smtClean="0"/>
              <a:t>valori</a:t>
            </a:r>
            <a:r>
              <a:rPr lang="en-US" sz="7200" dirty="0" smtClean="0"/>
              <a:t>.    </a:t>
            </a:r>
            <a:r>
              <a:rPr lang="en-US" sz="7200" dirty="0" err="1" smtClean="0"/>
              <a:t>Cele</a:t>
            </a:r>
            <a:r>
              <a:rPr lang="en-US" sz="7200" dirty="0" smtClean="0"/>
              <a:t> </a:t>
            </a:r>
            <a:r>
              <a:rPr lang="en-US" sz="7200" dirty="0" err="1" smtClean="0"/>
              <a:t>mai</a:t>
            </a:r>
            <a:r>
              <a:rPr lang="en-US" sz="7200" dirty="0" smtClean="0"/>
              <a:t> simple </a:t>
            </a:r>
            <a:r>
              <a:rPr lang="en-US" sz="7200" dirty="0" err="1" smtClean="0"/>
              <a:t>forme</a:t>
            </a:r>
            <a:r>
              <a:rPr lang="en-US" sz="7200" dirty="0" smtClean="0"/>
              <a:t> ale </a:t>
            </a:r>
            <a:r>
              <a:rPr lang="en-US" sz="7200" dirty="0" err="1" smtClean="0"/>
              <a:t>sistemelor</a:t>
            </a:r>
            <a:r>
              <a:rPr lang="en-US" sz="7200" dirty="0" smtClean="0"/>
              <a:t> de </a:t>
            </a:r>
            <a:r>
              <a:rPr lang="en-US" sz="7200" dirty="0" err="1" smtClean="0"/>
              <a:t>semnalizare</a:t>
            </a:r>
            <a:r>
              <a:rPr lang="en-US" sz="7200" dirty="0" smtClean="0"/>
              <a:t> </a:t>
            </a:r>
            <a:r>
              <a:rPr lang="en-US" sz="7200" dirty="0" err="1" smtClean="0"/>
              <a:t>și</a:t>
            </a:r>
            <a:r>
              <a:rPr lang="en-US" sz="7200" dirty="0" smtClean="0"/>
              <a:t> </a:t>
            </a:r>
            <a:r>
              <a:rPr lang="en-US" sz="7200" dirty="0" err="1" smtClean="0"/>
              <a:t>prevenire</a:t>
            </a:r>
            <a:r>
              <a:rPr lang="en-US" sz="7200" dirty="0" smtClean="0"/>
              <a:t> </a:t>
            </a:r>
            <a:r>
              <a:rPr lang="en-US" sz="7200" dirty="0" err="1" smtClean="0"/>
              <a:t>sunt</a:t>
            </a:r>
            <a:r>
              <a:rPr lang="en-US" sz="7200" dirty="0" smtClean="0"/>
              <a:t> </a:t>
            </a:r>
            <a:r>
              <a:rPr lang="en-US" sz="7200" dirty="0" err="1" smtClean="0"/>
              <a:t>bazate</a:t>
            </a:r>
            <a:r>
              <a:rPr lang="en-US" sz="7200" dirty="0" smtClean="0"/>
              <a:t> </a:t>
            </a:r>
            <a:r>
              <a:rPr lang="en-US" sz="7200" dirty="0" err="1" smtClean="0"/>
              <a:t>pe</a:t>
            </a:r>
            <a:r>
              <a:rPr lang="en-US" sz="7200" dirty="0" smtClean="0"/>
              <a:t> </a:t>
            </a:r>
            <a:r>
              <a:rPr lang="en-US" sz="7200" dirty="0" err="1" smtClean="0"/>
              <a:t>supravegherea</a:t>
            </a:r>
            <a:r>
              <a:rPr lang="en-US" sz="7200" dirty="0" smtClean="0"/>
              <a:t> </a:t>
            </a:r>
            <a:r>
              <a:rPr lang="en-US" sz="7200" dirty="0" err="1" smtClean="0"/>
              <a:t>și</a:t>
            </a:r>
            <a:r>
              <a:rPr lang="en-US" sz="7200" dirty="0" smtClean="0"/>
              <a:t> </a:t>
            </a:r>
            <a:r>
              <a:rPr lang="en-US" sz="7200" dirty="0" err="1" smtClean="0"/>
              <a:t>blocarea</a:t>
            </a:r>
            <a:r>
              <a:rPr lang="en-US" sz="7200" dirty="0" smtClean="0"/>
              <a:t> cu </a:t>
            </a:r>
            <a:r>
              <a:rPr lang="en-US" sz="7200" dirty="0" err="1" smtClean="0"/>
              <a:t>contacte</a:t>
            </a:r>
            <a:r>
              <a:rPr lang="en-US" sz="7200" dirty="0" smtClean="0"/>
              <a:t> </a:t>
            </a:r>
            <a:r>
              <a:rPr lang="en-US" sz="7200" dirty="0" err="1" smtClean="0"/>
              <a:t>electrice</a:t>
            </a:r>
            <a:r>
              <a:rPr lang="en-US" sz="7200" dirty="0" smtClean="0"/>
              <a:t> a </a:t>
            </a:r>
            <a:r>
              <a:rPr lang="en-US" sz="7200" dirty="0" err="1" smtClean="0"/>
              <a:t>căilor</a:t>
            </a:r>
            <a:r>
              <a:rPr lang="en-US" sz="7200" dirty="0" smtClean="0"/>
              <a:t> de </a:t>
            </a:r>
            <a:r>
              <a:rPr lang="en-US" sz="7200" dirty="0" err="1" smtClean="0"/>
              <a:t>pătrundere</a:t>
            </a:r>
            <a:r>
              <a:rPr lang="en-US" sz="7200" dirty="0" smtClean="0"/>
              <a:t>, etc…Pot </a:t>
            </a:r>
            <a:r>
              <a:rPr lang="en-US" sz="7200" dirty="0" err="1" smtClean="0"/>
              <a:t>fi</a:t>
            </a:r>
            <a:r>
              <a:rPr lang="en-US" sz="7200" dirty="0" smtClean="0"/>
              <a:t> </a:t>
            </a:r>
            <a:r>
              <a:rPr lang="en-US" sz="7200" dirty="0" err="1" smtClean="0"/>
              <a:t>declanșate</a:t>
            </a:r>
            <a:r>
              <a:rPr lang="en-US" sz="7200" dirty="0" smtClean="0"/>
              <a:t> </a:t>
            </a:r>
            <a:r>
              <a:rPr lang="en-US" sz="7200" dirty="0" err="1" smtClean="0"/>
              <a:t>și</a:t>
            </a:r>
            <a:r>
              <a:rPr lang="en-US" sz="7200" dirty="0" smtClean="0"/>
              <a:t> dispositive </a:t>
            </a:r>
            <a:r>
              <a:rPr lang="en-US" sz="7200" dirty="0" err="1" smtClean="0"/>
              <a:t>sonore</a:t>
            </a:r>
            <a:r>
              <a:rPr lang="en-US" sz="7200" dirty="0" smtClean="0"/>
              <a:t> </a:t>
            </a:r>
            <a:r>
              <a:rPr lang="en-US" sz="7200" dirty="0" err="1" smtClean="0"/>
              <a:t>sau</a:t>
            </a:r>
            <a:r>
              <a:rPr lang="en-US" sz="7200" dirty="0" smtClean="0"/>
              <a:t> </a:t>
            </a:r>
            <a:r>
              <a:rPr lang="en-US" sz="7200" dirty="0" err="1" smtClean="0"/>
              <a:t>luminiscente</a:t>
            </a:r>
            <a:r>
              <a:rPr lang="en-US" sz="7200" dirty="0" smtClean="0"/>
              <a:t> de </a:t>
            </a:r>
            <a:r>
              <a:rPr lang="en-US" sz="7200" dirty="0" err="1" smtClean="0"/>
              <a:t>alarmă</a:t>
            </a:r>
            <a:r>
              <a:rPr lang="en-US" sz="7200" dirty="0" smtClean="0"/>
              <a:t>. </a:t>
            </a:r>
            <a:r>
              <a:rPr lang="en-US" sz="7200" dirty="0" err="1" smtClean="0"/>
              <a:t>Aceste</a:t>
            </a:r>
            <a:r>
              <a:rPr lang="en-US" sz="7200" dirty="0" smtClean="0"/>
              <a:t> </a:t>
            </a:r>
            <a:r>
              <a:rPr lang="en-US" sz="7200" dirty="0" err="1" smtClean="0"/>
              <a:t>sisteme</a:t>
            </a:r>
            <a:r>
              <a:rPr lang="en-US" sz="7200" dirty="0" smtClean="0"/>
              <a:t> se </a:t>
            </a:r>
            <a:r>
              <a:rPr lang="en-US" sz="7200" dirty="0" err="1" smtClean="0"/>
              <a:t>bazează</a:t>
            </a:r>
            <a:r>
              <a:rPr lang="en-US" sz="7200" dirty="0" smtClean="0"/>
              <a:t> </a:t>
            </a:r>
            <a:r>
              <a:rPr lang="en-US" sz="7200" dirty="0" err="1" smtClean="0"/>
              <a:t>pe</a:t>
            </a:r>
            <a:r>
              <a:rPr lang="en-US" sz="7200" dirty="0" smtClean="0"/>
              <a:t> </a:t>
            </a:r>
            <a:r>
              <a:rPr lang="en-US" sz="7200" dirty="0" err="1" smtClean="0"/>
              <a:t>efectul</a:t>
            </a:r>
            <a:r>
              <a:rPr lang="en-US" sz="7200" dirty="0" smtClean="0"/>
              <a:t> </a:t>
            </a:r>
            <a:r>
              <a:rPr lang="en-US" sz="7200" dirty="0" err="1" smtClean="0"/>
              <a:t>fotosenzorilor</a:t>
            </a:r>
            <a:r>
              <a:rPr lang="en-US" sz="7200" dirty="0" smtClean="0"/>
              <a:t>, al </a:t>
            </a:r>
            <a:r>
              <a:rPr lang="en-US" sz="7200" dirty="0" err="1" smtClean="0"/>
              <a:t>ultrasunetelor</a:t>
            </a:r>
            <a:r>
              <a:rPr lang="en-US" sz="7200" dirty="0" smtClean="0"/>
              <a:t> </a:t>
            </a:r>
            <a:r>
              <a:rPr lang="en-US" sz="7200" dirty="0" err="1" smtClean="0"/>
              <a:t>sau</a:t>
            </a:r>
            <a:r>
              <a:rPr lang="en-US" sz="7200" dirty="0" smtClean="0"/>
              <a:t> </a:t>
            </a:r>
            <a:r>
              <a:rPr lang="en-US" sz="7200" dirty="0" err="1" smtClean="0"/>
              <a:t>pe</a:t>
            </a:r>
            <a:r>
              <a:rPr lang="en-US" sz="7200" dirty="0" smtClean="0"/>
              <a:t> </a:t>
            </a:r>
            <a:r>
              <a:rPr lang="en-US" sz="7200" dirty="0" err="1" smtClean="0"/>
              <a:t>elementele</a:t>
            </a:r>
            <a:r>
              <a:rPr lang="en-US" sz="7200" dirty="0" smtClean="0"/>
              <a:t> radioactive.</a:t>
            </a:r>
            <a:endParaRPr lang="ru-RU" sz="7200" dirty="0" smtClean="0"/>
          </a:p>
          <a:p>
            <a:r>
              <a:rPr lang="en-US" sz="7200" dirty="0" smtClean="0"/>
              <a:t>2)-A </a:t>
            </a:r>
            <a:r>
              <a:rPr lang="en-US" sz="7200" dirty="0" err="1" smtClean="0"/>
              <a:t>doua</a:t>
            </a:r>
            <a:r>
              <a:rPr lang="en-US" sz="7200" dirty="0" smtClean="0"/>
              <a:t> </a:t>
            </a:r>
            <a:r>
              <a:rPr lang="en-US" sz="7200" dirty="0" err="1" smtClean="0"/>
              <a:t>categorie</a:t>
            </a:r>
            <a:r>
              <a:rPr lang="en-US" sz="7200" dirty="0" smtClean="0"/>
              <a:t>, </a:t>
            </a:r>
            <a:r>
              <a:rPr lang="en-US" sz="7200" dirty="0" err="1" smtClean="0"/>
              <a:t>sunt</a:t>
            </a:r>
            <a:r>
              <a:rPr lang="en-US" sz="7200" dirty="0" smtClean="0"/>
              <a:t> </a:t>
            </a:r>
            <a:r>
              <a:rPr lang="en-US" sz="7200" dirty="0" err="1" smtClean="0"/>
              <a:t>capcanele</a:t>
            </a:r>
            <a:r>
              <a:rPr lang="en-US" sz="7200" dirty="0" smtClean="0"/>
              <a:t> </a:t>
            </a:r>
            <a:r>
              <a:rPr lang="en-US" sz="7200" dirty="0" err="1" smtClean="0"/>
              <a:t>criminalistice</a:t>
            </a:r>
            <a:r>
              <a:rPr lang="en-US" sz="7200" dirty="0" smtClean="0"/>
              <a:t>.(</a:t>
            </a:r>
            <a:r>
              <a:rPr lang="en-US" sz="7200" dirty="0" err="1" smtClean="0"/>
              <a:t>sau</a:t>
            </a:r>
            <a:r>
              <a:rPr lang="en-US" sz="7200" dirty="0" smtClean="0"/>
              <a:t> </a:t>
            </a:r>
            <a:r>
              <a:rPr lang="en-US" sz="7200" dirty="0" err="1" smtClean="0"/>
              <a:t>marcări</a:t>
            </a:r>
            <a:r>
              <a:rPr lang="en-US" sz="7200" dirty="0" smtClean="0"/>
              <a:t> </a:t>
            </a:r>
            <a:r>
              <a:rPr lang="en-US" sz="7200" dirty="0" err="1" smtClean="0"/>
              <a:t>tehnico-criminalistice</a:t>
            </a:r>
            <a:r>
              <a:rPr lang="en-US" sz="7200" dirty="0" smtClean="0"/>
              <a:t>).</a:t>
            </a:r>
            <a:endParaRPr lang="ru-RU" sz="7200" dirty="0" smtClean="0"/>
          </a:p>
          <a:p>
            <a:r>
              <a:rPr lang="en-US" sz="7200" dirty="0" smtClean="0"/>
              <a:t>  </a:t>
            </a:r>
            <a:r>
              <a:rPr lang="en-US" sz="7200" dirty="0" err="1" smtClean="0"/>
              <a:t>Orice</a:t>
            </a:r>
            <a:r>
              <a:rPr lang="en-US" sz="7200" dirty="0" smtClean="0"/>
              <a:t> </a:t>
            </a:r>
            <a:r>
              <a:rPr lang="en-US" sz="7200" dirty="0" err="1" smtClean="0"/>
              <a:t>capcană</a:t>
            </a:r>
            <a:r>
              <a:rPr lang="en-US" sz="7200" dirty="0" smtClean="0"/>
              <a:t> </a:t>
            </a:r>
            <a:r>
              <a:rPr lang="en-US" sz="7200" dirty="0" err="1" smtClean="0"/>
              <a:t>criminalistică</a:t>
            </a:r>
            <a:r>
              <a:rPr lang="en-US" sz="7200" dirty="0" smtClean="0"/>
              <a:t> se </a:t>
            </a:r>
            <a:r>
              <a:rPr lang="en-US" sz="7200" dirty="0" err="1" smtClean="0"/>
              <a:t>poate</a:t>
            </a:r>
            <a:r>
              <a:rPr lang="en-US" sz="7200" dirty="0" smtClean="0"/>
              <a:t> </a:t>
            </a:r>
            <a:r>
              <a:rPr lang="en-US" sz="7200" dirty="0" err="1" smtClean="0"/>
              <a:t>instala</a:t>
            </a:r>
            <a:r>
              <a:rPr lang="en-US" sz="7200" dirty="0" smtClean="0"/>
              <a:t> </a:t>
            </a:r>
            <a:r>
              <a:rPr lang="en-US" sz="7200" dirty="0" err="1" smtClean="0"/>
              <a:t>în</a:t>
            </a:r>
            <a:r>
              <a:rPr lang="en-US" sz="7200" dirty="0" smtClean="0"/>
              <a:t> mod </a:t>
            </a:r>
            <a:r>
              <a:rPr lang="en-US" sz="7200" dirty="0" err="1" smtClean="0"/>
              <a:t>confidențial</a:t>
            </a:r>
            <a:r>
              <a:rPr lang="en-US" sz="7200" dirty="0" smtClean="0"/>
              <a:t> </a:t>
            </a:r>
            <a:r>
              <a:rPr lang="en-US" sz="7200" dirty="0" err="1" smtClean="0"/>
              <a:t>numai</a:t>
            </a:r>
            <a:r>
              <a:rPr lang="en-US" sz="7200" dirty="0" smtClean="0"/>
              <a:t> </a:t>
            </a:r>
            <a:r>
              <a:rPr lang="en-US" sz="7200" dirty="0" err="1" smtClean="0"/>
              <a:t>după</a:t>
            </a:r>
            <a:r>
              <a:rPr lang="en-US" sz="7200" dirty="0" smtClean="0"/>
              <a:t> </a:t>
            </a:r>
            <a:r>
              <a:rPr lang="en-US" sz="7200" dirty="0" err="1" smtClean="0"/>
              <a:t>începerea</a:t>
            </a:r>
            <a:r>
              <a:rPr lang="en-US" sz="7200" dirty="0" smtClean="0"/>
              <a:t> </a:t>
            </a:r>
            <a:r>
              <a:rPr lang="en-US" sz="7200" dirty="0" err="1" smtClean="0"/>
              <a:t>activității</a:t>
            </a:r>
            <a:r>
              <a:rPr lang="en-US" sz="7200" dirty="0" smtClean="0"/>
              <a:t> </a:t>
            </a:r>
            <a:r>
              <a:rPr lang="en-US" sz="7200" dirty="0" err="1" smtClean="0"/>
              <a:t>infracționale</a:t>
            </a:r>
            <a:r>
              <a:rPr lang="en-US" sz="7200" dirty="0" smtClean="0"/>
              <a:t>, </a:t>
            </a:r>
            <a:r>
              <a:rPr lang="en-US" sz="7200" dirty="0" err="1" smtClean="0"/>
              <a:t>întrun</a:t>
            </a:r>
            <a:r>
              <a:rPr lang="en-US" sz="7200" dirty="0" smtClean="0"/>
              <a:t> loc </a:t>
            </a:r>
            <a:r>
              <a:rPr lang="en-US" sz="7200" dirty="0" err="1" smtClean="0"/>
              <a:t>și</a:t>
            </a:r>
            <a:r>
              <a:rPr lang="en-US" sz="7200" dirty="0" smtClean="0"/>
              <a:t> </a:t>
            </a:r>
            <a:r>
              <a:rPr lang="en-US" sz="7200" dirty="0" err="1" smtClean="0"/>
              <a:t>într</a:t>
            </a:r>
            <a:r>
              <a:rPr lang="en-US" sz="7200" dirty="0" smtClean="0"/>
              <a:t>-o </a:t>
            </a:r>
            <a:r>
              <a:rPr lang="en-US" sz="7200" dirty="0" err="1" smtClean="0"/>
              <a:t>perioadă</a:t>
            </a:r>
            <a:r>
              <a:rPr lang="en-US" sz="7200" dirty="0" smtClean="0"/>
              <a:t> </a:t>
            </a:r>
            <a:r>
              <a:rPr lang="en-US" sz="7200" dirty="0" err="1" smtClean="0"/>
              <a:t>cunoscută</a:t>
            </a:r>
            <a:r>
              <a:rPr lang="en-US" sz="7200" dirty="0" smtClean="0"/>
              <a:t>, cu un </a:t>
            </a:r>
            <a:r>
              <a:rPr lang="en-US" sz="7200" dirty="0" err="1" smtClean="0"/>
              <a:t>cerc</a:t>
            </a:r>
            <a:r>
              <a:rPr lang="en-US" sz="7200" dirty="0" smtClean="0"/>
              <a:t> de </a:t>
            </a:r>
            <a:r>
              <a:rPr lang="en-US" sz="7200" dirty="0" err="1" smtClean="0"/>
              <a:t>suspecți</a:t>
            </a:r>
            <a:r>
              <a:rPr lang="en-US" sz="7200" dirty="0" smtClean="0"/>
              <a:t>, </a:t>
            </a:r>
            <a:r>
              <a:rPr lang="en-US" sz="7200" dirty="0" err="1" smtClean="0"/>
              <a:t>avînd</a:t>
            </a:r>
            <a:r>
              <a:rPr lang="en-US" sz="7200" dirty="0" smtClean="0"/>
              <a:t> </a:t>
            </a:r>
            <a:r>
              <a:rPr lang="en-US" sz="7200" dirty="0" err="1" smtClean="0"/>
              <a:t>drept</a:t>
            </a:r>
            <a:r>
              <a:rPr lang="en-US" sz="7200" dirty="0" smtClean="0"/>
              <a:t> </a:t>
            </a:r>
            <a:r>
              <a:rPr lang="en-US" sz="7200" dirty="0" err="1" smtClean="0"/>
              <a:t>scop</a:t>
            </a:r>
            <a:r>
              <a:rPr lang="en-US" sz="7200" dirty="0" smtClean="0"/>
              <a:t> </a:t>
            </a:r>
            <a:r>
              <a:rPr lang="en-US" sz="7200" dirty="0" err="1" smtClean="0"/>
              <a:t>identificarea</a:t>
            </a:r>
            <a:r>
              <a:rPr lang="en-US" sz="7200" dirty="0" smtClean="0"/>
              <a:t> </a:t>
            </a:r>
            <a:r>
              <a:rPr lang="en-US" sz="7200" dirty="0" err="1" smtClean="0"/>
              <a:t>și</a:t>
            </a:r>
            <a:r>
              <a:rPr lang="en-US" sz="7200" dirty="0" smtClean="0"/>
              <a:t> </a:t>
            </a:r>
            <a:r>
              <a:rPr lang="en-US" sz="7200" dirty="0" err="1" smtClean="0"/>
              <a:t>prinderea</a:t>
            </a:r>
            <a:r>
              <a:rPr lang="en-US" sz="7200" dirty="0" smtClean="0"/>
              <a:t> </a:t>
            </a:r>
            <a:r>
              <a:rPr lang="en-US" sz="7200" dirty="0" err="1" smtClean="0"/>
              <a:t>autorului</a:t>
            </a:r>
            <a:r>
              <a:rPr lang="en-US" sz="7200" dirty="0" smtClean="0"/>
              <a:t>. </a:t>
            </a:r>
            <a:r>
              <a:rPr lang="en-US" sz="7200" dirty="0" err="1" smtClean="0"/>
              <a:t>În</a:t>
            </a:r>
            <a:r>
              <a:rPr lang="en-US" sz="7200" dirty="0" smtClean="0"/>
              <a:t> </a:t>
            </a:r>
            <a:r>
              <a:rPr lang="en-US" sz="7200" dirty="0" err="1" smtClean="0"/>
              <a:t>funcție</a:t>
            </a:r>
            <a:r>
              <a:rPr lang="en-US" sz="7200" dirty="0" smtClean="0"/>
              <a:t> de </a:t>
            </a:r>
            <a:r>
              <a:rPr lang="en-US" sz="7200" dirty="0" err="1" smtClean="0"/>
              <a:t>genul</a:t>
            </a:r>
            <a:r>
              <a:rPr lang="en-US" sz="7200" dirty="0" smtClean="0"/>
              <a:t> de </a:t>
            </a:r>
            <a:r>
              <a:rPr lang="en-US" sz="7200" dirty="0" err="1" smtClean="0"/>
              <a:t>infracțiune</a:t>
            </a:r>
            <a:r>
              <a:rPr lang="en-US" sz="7200" dirty="0" smtClean="0"/>
              <a:t>, de </a:t>
            </a:r>
            <a:r>
              <a:rPr lang="en-US" sz="7200" dirty="0" err="1" smtClean="0"/>
              <a:t>specificul</a:t>
            </a:r>
            <a:r>
              <a:rPr lang="en-US" sz="7200" dirty="0" smtClean="0"/>
              <a:t> </a:t>
            </a:r>
            <a:r>
              <a:rPr lang="en-US" sz="7200" dirty="0" err="1" smtClean="0"/>
              <a:t>locului</a:t>
            </a:r>
            <a:r>
              <a:rPr lang="en-US" sz="7200" dirty="0" smtClean="0"/>
              <a:t> </a:t>
            </a:r>
            <a:r>
              <a:rPr lang="en-US" sz="7200" dirty="0" err="1" smtClean="0"/>
              <a:t>faptei</a:t>
            </a:r>
            <a:r>
              <a:rPr lang="en-US" sz="7200" dirty="0" smtClean="0"/>
              <a:t> </a:t>
            </a:r>
            <a:r>
              <a:rPr lang="en-US" sz="7200" dirty="0" err="1" smtClean="0"/>
              <a:t>și</a:t>
            </a:r>
            <a:r>
              <a:rPr lang="en-US" sz="7200" dirty="0" smtClean="0"/>
              <a:t> de </a:t>
            </a:r>
            <a:r>
              <a:rPr lang="en-US" sz="7200" dirty="0" err="1" smtClean="0"/>
              <a:t>cercul</a:t>
            </a:r>
            <a:r>
              <a:rPr lang="en-US" sz="7200" dirty="0" smtClean="0"/>
              <a:t> de </a:t>
            </a:r>
            <a:r>
              <a:rPr lang="en-US" sz="7200" dirty="0" err="1" smtClean="0"/>
              <a:t>suspecți</a:t>
            </a:r>
            <a:r>
              <a:rPr lang="en-US" sz="7200" dirty="0" smtClean="0"/>
              <a:t>, </a:t>
            </a:r>
            <a:r>
              <a:rPr lang="en-US" sz="7200" dirty="0" err="1" smtClean="0"/>
              <a:t>criminalistica</a:t>
            </a:r>
            <a:r>
              <a:rPr lang="en-US" sz="7200" dirty="0" smtClean="0"/>
              <a:t> a elaborate </a:t>
            </a:r>
            <a:r>
              <a:rPr lang="en-US" sz="7200" dirty="0" err="1" smtClean="0"/>
              <a:t>următoarele</a:t>
            </a:r>
            <a:r>
              <a:rPr lang="en-US" sz="7200" dirty="0" smtClean="0"/>
              <a:t> </a:t>
            </a:r>
            <a:r>
              <a:rPr lang="en-US" sz="7200" dirty="0" err="1" smtClean="0"/>
              <a:t>tipuri</a:t>
            </a:r>
            <a:r>
              <a:rPr lang="en-US" sz="7200" dirty="0" smtClean="0"/>
              <a:t> de </a:t>
            </a:r>
            <a:r>
              <a:rPr lang="en-US" sz="7200" dirty="0" err="1" smtClean="0"/>
              <a:t>capcane</a:t>
            </a:r>
            <a:r>
              <a:rPr lang="en-US" sz="7200" dirty="0" smtClean="0"/>
              <a:t>: </a:t>
            </a:r>
            <a:r>
              <a:rPr lang="en-US" sz="7200" i="1" dirty="0" err="1" smtClean="0"/>
              <a:t>fizice</a:t>
            </a:r>
            <a:r>
              <a:rPr lang="en-US" sz="7200" i="1" dirty="0" smtClean="0"/>
              <a:t>, </a:t>
            </a:r>
            <a:r>
              <a:rPr lang="en-US" sz="7200" i="1" dirty="0" err="1" smtClean="0"/>
              <a:t>chimice</a:t>
            </a:r>
            <a:r>
              <a:rPr lang="en-US" sz="7200" i="1" dirty="0" smtClean="0"/>
              <a:t>, </a:t>
            </a:r>
            <a:r>
              <a:rPr lang="en-US" sz="7200" i="1" dirty="0" err="1" smtClean="0"/>
              <a:t>odorante</a:t>
            </a:r>
            <a:r>
              <a:rPr lang="en-US" sz="7200" i="1" dirty="0" smtClean="0"/>
              <a:t>, radioactive, </a:t>
            </a:r>
            <a:r>
              <a:rPr lang="en-US" sz="7200" i="1" dirty="0" err="1" smtClean="0"/>
              <a:t>optice</a:t>
            </a:r>
            <a:r>
              <a:rPr lang="en-US" sz="7200" i="1" dirty="0" smtClean="0"/>
              <a:t> </a:t>
            </a:r>
            <a:r>
              <a:rPr lang="en-US" sz="7200" i="1" dirty="0" err="1" smtClean="0"/>
              <a:t>și</a:t>
            </a:r>
            <a:r>
              <a:rPr lang="en-US" sz="7200" i="1" dirty="0" smtClean="0"/>
              <a:t> </a:t>
            </a:r>
            <a:r>
              <a:rPr lang="en-US" sz="7200" i="1" dirty="0" err="1" smtClean="0"/>
              <a:t>fonice</a:t>
            </a:r>
            <a:r>
              <a:rPr lang="en-US" sz="7200" i="1" dirty="0" smtClean="0"/>
              <a:t>.</a:t>
            </a:r>
            <a:endParaRPr lang="ru-RU" sz="72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003056"/>
          </a:xfrm>
        </p:spPr>
        <p:txBody>
          <a:bodyPr>
            <a:noAutofit/>
          </a:bodyPr>
          <a:lstStyle/>
          <a:p>
            <a:r>
              <a:rPr lang="en-US" sz="1600" i="1" dirty="0" smtClean="0"/>
              <a:t> </a:t>
            </a:r>
            <a:r>
              <a:rPr lang="en-US" sz="1600" i="1" dirty="0" err="1" smtClean="0"/>
              <a:t>Capcanele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fizice-</a:t>
            </a:r>
            <a:r>
              <a:rPr lang="en-US" sz="1600" dirty="0" err="1" smtClean="0"/>
              <a:t>constau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dirty="0" err="1" smtClean="0"/>
              <a:t>folosirea</a:t>
            </a:r>
            <a:r>
              <a:rPr lang="en-US" sz="1600" dirty="0" smtClean="0"/>
              <a:t> </a:t>
            </a:r>
            <a:r>
              <a:rPr lang="en-US" sz="1600" dirty="0" err="1" smtClean="0"/>
              <a:t>anumitor</a:t>
            </a:r>
            <a:r>
              <a:rPr lang="en-US" sz="1600" dirty="0" smtClean="0"/>
              <a:t> </a:t>
            </a:r>
            <a:r>
              <a:rPr lang="en-US" sz="1600" dirty="0" err="1" smtClean="0"/>
              <a:t>substanțe</a:t>
            </a:r>
            <a:r>
              <a:rPr lang="en-US" sz="1600" dirty="0" smtClean="0"/>
              <a:t> </a:t>
            </a:r>
            <a:r>
              <a:rPr lang="en-US" sz="1600" dirty="0" err="1" smtClean="0"/>
              <a:t>pulverulente</a:t>
            </a:r>
            <a:r>
              <a:rPr lang="en-US" sz="1600" dirty="0" smtClean="0"/>
              <a:t> de </a:t>
            </a:r>
            <a:r>
              <a:rPr lang="en-US" sz="1600" dirty="0" err="1" smtClean="0"/>
              <a:t>natură</a:t>
            </a:r>
            <a:r>
              <a:rPr lang="en-US" sz="1600" dirty="0" smtClean="0"/>
              <a:t> </a:t>
            </a:r>
            <a:r>
              <a:rPr lang="en-US" sz="1600" dirty="0" err="1" smtClean="0"/>
              <a:t>să</a:t>
            </a:r>
            <a:r>
              <a:rPr lang="en-US" sz="1600" dirty="0" smtClean="0"/>
              <a:t> </a:t>
            </a:r>
            <a:r>
              <a:rPr lang="en-US" sz="1600" dirty="0" err="1" smtClean="0"/>
              <a:t>adereze</a:t>
            </a:r>
            <a:r>
              <a:rPr lang="en-US" sz="1600" dirty="0" smtClean="0"/>
              <a:t> la </a:t>
            </a:r>
            <a:r>
              <a:rPr lang="en-US" sz="1600" dirty="0" err="1" smtClean="0"/>
              <a:t>corpul</a:t>
            </a:r>
            <a:r>
              <a:rPr lang="en-US" sz="1600" dirty="0" smtClean="0"/>
              <a:t>, </a:t>
            </a:r>
            <a:r>
              <a:rPr lang="en-US" sz="1600" dirty="0" err="1" smtClean="0"/>
              <a:t>îmbrăcămintea</a:t>
            </a:r>
            <a:r>
              <a:rPr lang="en-US" sz="1600" dirty="0" smtClean="0"/>
              <a:t> </a:t>
            </a:r>
            <a:r>
              <a:rPr lang="en-US" sz="1600" dirty="0" err="1" smtClean="0"/>
              <a:t>sau</a:t>
            </a:r>
            <a:r>
              <a:rPr lang="en-US" sz="1600" dirty="0" smtClean="0"/>
              <a:t> </a:t>
            </a:r>
            <a:r>
              <a:rPr lang="en-US" sz="1600" dirty="0" err="1" smtClean="0"/>
              <a:t>obiectele</a:t>
            </a:r>
            <a:r>
              <a:rPr lang="en-US" sz="1600" dirty="0" smtClean="0"/>
              <a:t> </a:t>
            </a:r>
            <a:r>
              <a:rPr lang="en-US" sz="1600" dirty="0" err="1" smtClean="0"/>
              <a:t>utilizate</a:t>
            </a:r>
            <a:r>
              <a:rPr lang="en-US" sz="1600" dirty="0" smtClean="0"/>
              <a:t> de </a:t>
            </a:r>
            <a:r>
              <a:rPr lang="en-US" sz="1600" dirty="0" err="1" smtClean="0"/>
              <a:t>persoana</a:t>
            </a:r>
            <a:r>
              <a:rPr lang="en-US" sz="1600" dirty="0" smtClean="0"/>
              <a:t> care a </a:t>
            </a:r>
            <a:r>
              <a:rPr lang="en-US" sz="1600" dirty="0" err="1" smtClean="0"/>
              <a:t>pătruns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dirty="0" err="1" smtClean="0"/>
              <a:t>încapere</a:t>
            </a:r>
            <a:r>
              <a:rPr lang="en-US" sz="1600" dirty="0" smtClean="0"/>
              <a:t> </a:t>
            </a:r>
            <a:r>
              <a:rPr lang="en-US" sz="1600" dirty="0" err="1" smtClean="0"/>
              <a:t>sau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dirty="0" err="1" smtClean="0"/>
              <a:t>spațiul</a:t>
            </a:r>
            <a:r>
              <a:rPr lang="en-US" sz="1600" dirty="0" smtClean="0"/>
              <a:t> </a:t>
            </a:r>
            <a:r>
              <a:rPr lang="en-US" sz="1600" dirty="0" err="1" smtClean="0"/>
              <a:t>interzis</a:t>
            </a:r>
            <a:r>
              <a:rPr lang="en-US" sz="1600" dirty="0" smtClean="0"/>
              <a:t>. </a:t>
            </a:r>
            <a:r>
              <a:rPr lang="en-US" sz="1600" dirty="0" err="1" smtClean="0"/>
              <a:t>Substanțele</a:t>
            </a:r>
            <a:r>
              <a:rPr lang="en-US" sz="1600" dirty="0" smtClean="0"/>
              <a:t> </a:t>
            </a:r>
            <a:r>
              <a:rPr lang="en-US" sz="1600" dirty="0" err="1" smtClean="0"/>
              <a:t>folosite</a:t>
            </a:r>
            <a:r>
              <a:rPr lang="en-US" sz="1600" dirty="0" smtClean="0"/>
              <a:t> </a:t>
            </a:r>
            <a:r>
              <a:rPr lang="en-US" sz="1600" dirty="0" err="1" smtClean="0"/>
              <a:t>sunt</a:t>
            </a:r>
            <a:r>
              <a:rPr lang="en-US" sz="1600" dirty="0" smtClean="0"/>
              <a:t> </a:t>
            </a:r>
            <a:r>
              <a:rPr lang="en-US" sz="1600" dirty="0" err="1" smtClean="0"/>
              <a:t>destul</a:t>
            </a:r>
            <a:r>
              <a:rPr lang="en-US" sz="1600" dirty="0" smtClean="0"/>
              <a:t> de </a:t>
            </a:r>
            <a:r>
              <a:rPr lang="en-US" sz="1600" dirty="0" err="1" smtClean="0"/>
              <a:t>variate</a:t>
            </a:r>
            <a:r>
              <a:rPr lang="en-US" sz="1600" dirty="0" smtClean="0"/>
              <a:t> </a:t>
            </a:r>
            <a:r>
              <a:rPr lang="en-US" sz="1600" dirty="0" err="1" smtClean="0"/>
              <a:t>însă</a:t>
            </a:r>
            <a:r>
              <a:rPr lang="en-US" sz="1600" dirty="0" smtClean="0"/>
              <a:t> </a:t>
            </a:r>
            <a:r>
              <a:rPr lang="en-US" sz="1600" dirty="0" err="1" smtClean="0"/>
              <a:t>trebuie</a:t>
            </a:r>
            <a:r>
              <a:rPr lang="en-US" sz="1600" dirty="0" smtClean="0"/>
              <a:t> </a:t>
            </a:r>
            <a:r>
              <a:rPr lang="en-US" sz="1600" dirty="0" err="1" smtClean="0"/>
              <a:t>să</a:t>
            </a:r>
            <a:r>
              <a:rPr lang="en-US" sz="1600" dirty="0" smtClean="0"/>
              <a:t> </a:t>
            </a:r>
            <a:r>
              <a:rPr lang="en-US" sz="1600" dirty="0" err="1" smtClean="0"/>
              <a:t>corespundă</a:t>
            </a:r>
            <a:r>
              <a:rPr lang="en-US" sz="1600" dirty="0" smtClean="0"/>
              <a:t> </a:t>
            </a:r>
            <a:r>
              <a:rPr lang="en-US" sz="1600" dirty="0" err="1" smtClean="0"/>
              <a:t>două</a:t>
            </a:r>
            <a:r>
              <a:rPr lang="en-US" sz="1600" dirty="0" smtClean="0"/>
              <a:t> </a:t>
            </a:r>
            <a:r>
              <a:rPr lang="en-US" sz="1600" dirty="0" err="1" smtClean="0"/>
              <a:t>cerințe</a:t>
            </a:r>
            <a:r>
              <a:rPr lang="en-US" sz="1600" dirty="0" smtClean="0"/>
              <a:t>: </a:t>
            </a:r>
            <a:r>
              <a:rPr lang="en-US" sz="1600" dirty="0" err="1" smtClean="0"/>
              <a:t>să</a:t>
            </a:r>
            <a:r>
              <a:rPr lang="en-US" sz="1600" dirty="0" smtClean="0"/>
              <a:t> fie </a:t>
            </a:r>
            <a:r>
              <a:rPr lang="en-US" sz="1600" dirty="0" err="1" smtClean="0"/>
              <a:t>invizibile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dirty="0" err="1" smtClean="0"/>
              <a:t>condiții</a:t>
            </a:r>
            <a:r>
              <a:rPr lang="en-US" sz="1600" dirty="0" smtClean="0"/>
              <a:t> </a:t>
            </a:r>
            <a:r>
              <a:rPr lang="en-US" sz="1600" dirty="0" err="1" smtClean="0"/>
              <a:t>obișnuite</a:t>
            </a:r>
            <a:r>
              <a:rPr lang="en-US" sz="1600" dirty="0" smtClean="0"/>
              <a:t> </a:t>
            </a:r>
            <a:r>
              <a:rPr lang="en-US" sz="1600" dirty="0" err="1" smtClean="0"/>
              <a:t>și</a:t>
            </a:r>
            <a:r>
              <a:rPr lang="en-US" sz="1600" dirty="0" smtClean="0"/>
              <a:t> </a:t>
            </a:r>
            <a:r>
              <a:rPr lang="en-US" sz="1600" dirty="0" err="1" smtClean="0"/>
              <a:t>ușor</a:t>
            </a:r>
            <a:r>
              <a:rPr lang="en-US" sz="1600" dirty="0" smtClean="0"/>
              <a:t> de </a:t>
            </a:r>
            <a:r>
              <a:rPr lang="en-US" sz="1600" dirty="0" err="1" smtClean="0"/>
              <a:t>evedențiat</a:t>
            </a:r>
            <a:r>
              <a:rPr lang="en-US" sz="1600" dirty="0" smtClean="0"/>
              <a:t> </a:t>
            </a:r>
            <a:r>
              <a:rPr lang="en-US" sz="1600" dirty="0" err="1" smtClean="0"/>
              <a:t>prin</a:t>
            </a:r>
            <a:r>
              <a:rPr lang="en-US" sz="1600" dirty="0" smtClean="0"/>
              <a:t> </a:t>
            </a:r>
            <a:r>
              <a:rPr lang="en-US" sz="1600" dirty="0" err="1" smtClean="0"/>
              <a:t>mijloacele</a:t>
            </a:r>
            <a:r>
              <a:rPr lang="en-US" sz="1600" dirty="0" smtClean="0"/>
              <a:t> </a:t>
            </a:r>
            <a:r>
              <a:rPr lang="en-US" sz="1600" dirty="0" err="1" smtClean="0"/>
              <a:t>tehnice</a:t>
            </a:r>
            <a:r>
              <a:rPr lang="en-US" sz="1600" dirty="0" smtClean="0"/>
              <a:t>.</a:t>
            </a:r>
            <a:endParaRPr lang="ru-RU" sz="1600" dirty="0" smtClean="0"/>
          </a:p>
          <a:p>
            <a:r>
              <a:rPr lang="en-US" sz="1600" dirty="0" smtClean="0"/>
              <a:t>   </a:t>
            </a:r>
            <a:r>
              <a:rPr lang="en-US" sz="1600" i="1" dirty="0" err="1" smtClean="0"/>
              <a:t>Capcanele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chimice</a:t>
            </a:r>
            <a:r>
              <a:rPr lang="en-US" sz="1600" dirty="0" smtClean="0"/>
              <a:t>- </a:t>
            </a:r>
            <a:r>
              <a:rPr lang="en-US" sz="1600" dirty="0" err="1" smtClean="0"/>
              <a:t>constau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dirty="0" err="1" smtClean="0"/>
              <a:t>folosirea</a:t>
            </a:r>
            <a:r>
              <a:rPr lang="en-US" sz="1600" dirty="0" smtClean="0"/>
              <a:t> </a:t>
            </a:r>
            <a:r>
              <a:rPr lang="en-US" sz="1600" dirty="0" err="1" smtClean="0"/>
              <a:t>substanțelor</a:t>
            </a:r>
            <a:r>
              <a:rPr lang="en-US" sz="1600" dirty="0" smtClean="0"/>
              <a:t> </a:t>
            </a:r>
            <a:r>
              <a:rPr lang="en-US" sz="1600" dirty="0" err="1" smtClean="0"/>
              <a:t>apte</a:t>
            </a:r>
            <a:r>
              <a:rPr lang="en-US" sz="1600" dirty="0" smtClean="0"/>
              <a:t> </a:t>
            </a:r>
            <a:r>
              <a:rPr lang="en-US" sz="1600" dirty="0" err="1" smtClean="0"/>
              <a:t>prin</a:t>
            </a:r>
            <a:r>
              <a:rPr lang="en-US" sz="1600" dirty="0" smtClean="0"/>
              <a:t> </a:t>
            </a:r>
            <a:r>
              <a:rPr lang="en-US" sz="1600" dirty="0" err="1" smtClean="0"/>
              <a:t>reacție</a:t>
            </a:r>
            <a:r>
              <a:rPr lang="en-US" sz="1600" dirty="0" smtClean="0"/>
              <a:t>, </a:t>
            </a:r>
            <a:r>
              <a:rPr lang="en-US" sz="1600" dirty="0" err="1" smtClean="0"/>
              <a:t>să</a:t>
            </a:r>
            <a:r>
              <a:rPr lang="en-US" sz="1600" dirty="0" smtClean="0"/>
              <a:t> </a:t>
            </a:r>
            <a:r>
              <a:rPr lang="en-US" sz="1600" dirty="0" err="1" smtClean="0"/>
              <a:t>provoace</a:t>
            </a:r>
            <a:r>
              <a:rPr lang="en-US" sz="1600" dirty="0" smtClean="0"/>
              <a:t> </a:t>
            </a:r>
            <a:r>
              <a:rPr lang="en-US" sz="1600" dirty="0" err="1" smtClean="0"/>
              <a:t>pe</a:t>
            </a:r>
            <a:r>
              <a:rPr lang="en-US" sz="1600" dirty="0" smtClean="0"/>
              <a:t> </a:t>
            </a:r>
            <a:r>
              <a:rPr lang="en-US" sz="1600" dirty="0" err="1" smtClean="0"/>
              <a:t>obiectul</a:t>
            </a:r>
            <a:r>
              <a:rPr lang="en-US" sz="1600" dirty="0" smtClean="0"/>
              <a:t> cu care au </a:t>
            </a:r>
            <a:r>
              <a:rPr lang="en-US" sz="1600" dirty="0" err="1" smtClean="0"/>
              <a:t>contactat</a:t>
            </a:r>
            <a:r>
              <a:rPr lang="en-US" sz="1600" dirty="0" smtClean="0"/>
              <a:t> (</a:t>
            </a:r>
            <a:r>
              <a:rPr lang="en-US" sz="1600" dirty="0" err="1" smtClean="0"/>
              <a:t>corpul</a:t>
            </a:r>
            <a:r>
              <a:rPr lang="en-US" sz="1600" dirty="0" smtClean="0"/>
              <a:t> </a:t>
            </a:r>
            <a:r>
              <a:rPr lang="en-US" sz="1600" dirty="0" err="1" smtClean="0"/>
              <a:t>uman</a:t>
            </a:r>
            <a:r>
              <a:rPr lang="en-US" sz="1600" dirty="0" smtClean="0"/>
              <a:t>, </a:t>
            </a:r>
            <a:r>
              <a:rPr lang="en-US" sz="1600" dirty="0" err="1" smtClean="0"/>
              <a:t>îmbrăcămintea</a:t>
            </a:r>
            <a:r>
              <a:rPr lang="en-US" sz="1600" dirty="0" smtClean="0"/>
              <a:t>, diverse </a:t>
            </a:r>
            <a:r>
              <a:rPr lang="en-US" sz="1600" dirty="0" err="1" smtClean="0"/>
              <a:t>obiecte</a:t>
            </a:r>
            <a:r>
              <a:rPr lang="en-US" sz="1600" dirty="0" smtClean="0"/>
              <a:t>), </a:t>
            </a:r>
            <a:r>
              <a:rPr lang="en-US" sz="1600" dirty="0" err="1" smtClean="0"/>
              <a:t>urme</a:t>
            </a:r>
            <a:r>
              <a:rPr lang="en-US" sz="1600" dirty="0" smtClean="0"/>
              <a:t> sub </a:t>
            </a:r>
            <a:r>
              <a:rPr lang="en-US" sz="1600" dirty="0" err="1" smtClean="0"/>
              <a:t>fprme</a:t>
            </a:r>
            <a:r>
              <a:rPr lang="en-US" sz="1600" dirty="0" smtClean="0"/>
              <a:t> de </a:t>
            </a:r>
            <a:r>
              <a:rPr lang="en-US" sz="1600" dirty="0" err="1" smtClean="0"/>
              <a:t>pete</a:t>
            </a:r>
            <a:r>
              <a:rPr lang="en-US" sz="1600" dirty="0" smtClean="0"/>
              <a:t> </a:t>
            </a:r>
            <a:r>
              <a:rPr lang="en-US" sz="1600" dirty="0" err="1" smtClean="0"/>
              <a:t>invizibile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dirty="0" err="1" smtClean="0"/>
              <a:t>condiții</a:t>
            </a:r>
            <a:r>
              <a:rPr lang="en-US" sz="1600" dirty="0" smtClean="0"/>
              <a:t> </a:t>
            </a:r>
            <a:r>
              <a:rPr lang="en-US" sz="1600" dirty="0" err="1" smtClean="0"/>
              <a:t>obișnuite</a:t>
            </a:r>
            <a:r>
              <a:rPr lang="en-US" sz="1600" dirty="0" smtClean="0"/>
              <a:t> </a:t>
            </a:r>
            <a:r>
              <a:rPr lang="en-US" sz="1600" dirty="0" err="1" smtClean="0"/>
              <a:t>și</a:t>
            </a:r>
            <a:r>
              <a:rPr lang="en-US" sz="1600" dirty="0" smtClean="0"/>
              <a:t> </a:t>
            </a:r>
            <a:r>
              <a:rPr lang="en-US" sz="1600" dirty="0" err="1" smtClean="0"/>
              <a:t>identificate</a:t>
            </a:r>
            <a:r>
              <a:rPr lang="en-US" sz="1600" dirty="0" smtClean="0"/>
              <a:t> </a:t>
            </a:r>
            <a:r>
              <a:rPr lang="en-US" sz="1600" dirty="0" err="1" smtClean="0"/>
              <a:t>prin</a:t>
            </a:r>
            <a:r>
              <a:rPr lang="en-US" sz="1600" dirty="0" smtClean="0"/>
              <a:t> </a:t>
            </a:r>
            <a:r>
              <a:rPr lang="en-US" sz="1600" dirty="0" err="1" smtClean="0"/>
              <a:t>proprietățile</a:t>
            </a:r>
            <a:r>
              <a:rPr lang="en-US" sz="1600" dirty="0" smtClean="0"/>
              <a:t> </a:t>
            </a:r>
            <a:r>
              <a:rPr lang="en-US" sz="1600" dirty="0" err="1" smtClean="0"/>
              <a:t>lor</a:t>
            </a:r>
            <a:r>
              <a:rPr lang="en-US" sz="1600" dirty="0" smtClean="0"/>
              <a:t> </a:t>
            </a:r>
            <a:r>
              <a:rPr lang="en-US" sz="1600" dirty="0" err="1" smtClean="0"/>
              <a:t>fluorescente</a:t>
            </a:r>
            <a:r>
              <a:rPr lang="en-US" sz="1600" dirty="0" smtClean="0"/>
              <a:t>.</a:t>
            </a:r>
            <a:endParaRPr lang="ru-RU" sz="1600" dirty="0" smtClean="0"/>
          </a:p>
          <a:p>
            <a:r>
              <a:rPr lang="en-US" sz="1600" dirty="0" smtClean="0"/>
              <a:t>   </a:t>
            </a:r>
            <a:r>
              <a:rPr lang="en-US" sz="1600" i="1" dirty="0" err="1" smtClean="0"/>
              <a:t>Capcana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odorantă</a:t>
            </a:r>
            <a:r>
              <a:rPr lang="en-US" sz="1600" dirty="0" smtClean="0"/>
              <a:t>- se </a:t>
            </a:r>
            <a:r>
              <a:rPr lang="en-US" sz="1600" dirty="0" err="1" smtClean="0"/>
              <a:t>organizează</a:t>
            </a:r>
            <a:r>
              <a:rPr lang="en-US" sz="1600" dirty="0" smtClean="0"/>
              <a:t> </a:t>
            </a:r>
            <a:r>
              <a:rPr lang="en-US" sz="1600" dirty="0" err="1" smtClean="0"/>
              <a:t>prin</a:t>
            </a:r>
            <a:r>
              <a:rPr lang="en-US" sz="1600" dirty="0" smtClean="0"/>
              <a:t> </a:t>
            </a:r>
            <a:r>
              <a:rPr lang="en-US" sz="1600" dirty="0" err="1" smtClean="0"/>
              <a:t>răspîndirea</a:t>
            </a:r>
            <a:r>
              <a:rPr lang="en-US" sz="1600" dirty="0" smtClean="0"/>
              <a:t> la </a:t>
            </a:r>
            <a:r>
              <a:rPr lang="en-US" sz="1600" dirty="0" err="1" smtClean="0"/>
              <a:t>locul</a:t>
            </a:r>
            <a:r>
              <a:rPr lang="en-US" sz="1600" dirty="0" smtClean="0"/>
              <a:t> </a:t>
            </a:r>
            <a:r>
              <a:rPr lang="en-US" sz="1600" dirty="0" err="1" smtClean="0"/>
              <a:t>unde</a:t>
            </a:r>
            <a:r>
              <a:rPr lang="en-US" sz="1600" dirty="0" smtClean="0"/>
              <a:t> </a:t>
            </a:r>
            <a:r>
              <a:rPr lang="en-US" sz="1600" dirty="0" err="1" smtClean="0"/>
              <a:t>sunt</a:t>
            </a:r>
            <a:r>
              <a:rPr lang="en-US" sz="1600" dirty="0" smtClean="0"/>
              <a:t> </a:t>
            </a:r>
            <a:r>
              <a:rPr lang="en-US" sz="1600" dirty="0" err="1" smtClean="0"/>
              <a:t>presupuneri</a:t>
            </a:r>
            <a:r>
              <a:rPr lang="en-US" sz="1600" dirty="0" smtClean="0"/>
              <a:t> </a:t>
            </a:r>
            <a:r>
              <a:rPr lang="en-US" sz="1600" dirty="0" err="1" smtClean="0"/>
              <a:t>întemeiate</a:t>
            </a:r>
            <a:r>
              <a:rPr lang="en-US" sz="1600" dirty="0" smtClean="0"/>
              <a:t> </a:t>
            </a:r>
            <a:r>
              <a:rPr lang="en-US" sz="1600" dirty="0" err="1" smtClean="0"/>
              <a:t>că</a:t>
            </a:r>
            <a:r>
              <a:rPr lang="en-US" sz="1600" dirty="0" smtClean="0"/>
              <a:t> se </a:t>
            </a:r>
            <a:r>
              <a:rPr lang="en-US" sz="1600" dirty="0" err="1" smtClean="0"/>
              <a:t>va</a:t>
            </a:r>
            <a:r>
              <a:rPr lang="en-US" sz="1600" dirty="0" smtClean="0"/>
              <a:t> </a:t>
            </a:r>
            <a:r>
              <a:rPr lang="en-US" sz="1600" dirty="0" err="1" smtClean="0"/>
              <a:t>comite</a:t>
            </a:r>
            <a:r>
              <a:rPr lang="en-US" sz="1600" dirty="0" smtClean="0"/>
              <a:t> o </a:t>
            </a:r>
            <a:r>
              <a:rPr lang="en-US" sz="1600" dirty="0" err="1" smtClean="0"/>
              <a:t>infracțiune</a:t>
            </a:r>
            <a:r>
              <a:rPr lang="en-US" sz="1600" dirty="0" smtClean="0"/>
              <a:t> a </a:t>
            </a:r>
            <a:r>
              <a:rPr lang="en-US" sz="1600" dirty="0" err="1" smtClean="0"/>
              <a:t>unor</a:t>
            </a:r>
            <a:r>
              <a:rPr lang="en-US" sz="1600" dirty="0" smtClean="0"/>
              <a:t> </a:t>
            </a:r>
            <a:r>
              <a:rPr lang="en-US" sz="1600" dirty="0" err="1" smtClean="0"/>
              <a:t>substanțe</a:t>
            </a:r>
            <a:r>
              <a:rPr lang="en-US" sz="1600" dirty="0" smtClean="0"/>
              <a:t> care </a:t>
            </a:r>
            <a:r>
              <a:rPr lang="en-US" sz="1600" dirty="0" err="1" smtClean="0"/>
              <a:t>vor</a:t>
            </a:r>
            <a:r>
              <a:rPr lang="en-US" sz="1600" dirty="0" smtClean="0"/>
              <a:t> </a:t>
            </a:r>
            <a:r>
              <a:rPr lang="en-US" sz="1600" dirty="0" err="1" smtClean="0"/>
              <a:t>transmite</a:t>
            </a:r>
            <a:r>
              <a:rPr lang="en-US" sz="1600" dirty="0" smtClean="0"/>
              <a:t> un </a:t>
            </a:r>
            <a:r>
              <a:rPr lang="en-US" sz="1600" dirty="0" err="1" smtClean="0"/>
              <a:t>miros</a:t>
            </a:r>
            <a:r>
              <a:rPr lang="en-US" sz="1600" dirty="0" smtClean="0"/>
              <a:t> </a:t>
            </a:r>
            <a:r>
              <a:rPr lang="en-US" sz="1600" dirty="0" err="1" smtClean="0"/>
              <a:t>discret</a:t>
            </a:r>
            <a:r>
              <a:rPr lang="en-US" sz="1600" dirty="0" smtClean="0"/>
              <a:t>, specific </a:t>
            </a:r>
            <a:r>
              <a:rPr lang="en-US" sz="1600" dirty="0" err="1" smtClean="0"/>
              <a:t>persoanei</a:t>
            </a:r>
            <a:r>
              <a:rPr lang="en-US" sz="1600" dirty="0" smtClean="0"/>
              <a:t> </a:t>
            </a:r>
            <a:r>
              <a:rPr lang="en-US" sz="1600" dirty="0" err="1" smtClean="0"/>
              <a:t>făptuitorului</a:t>
            </a:r>
            <a:r>
              <a:rPr lang="en-US" sz="1600" dirty="0" smtClean="0"/>
              <a:t>, </a:t>
            </a:r>
            <a:r>
              <a:rPr lang="en-US" sz="1600" dirty="0" err="1" smtClean="0"/>
              <a:t>acărui</a:t>
            </a:r>
            <a:r>
              <a:rPr lang="en-US" sz="1600" dirty="0" smtClean="0"/>
              <a:t> </a:t>
            </a:r>
            <a:r>
              <a:rPr lang="en-US" sz="1600" dirty="0" err="1" smtClean="0"/>
              <a:t>traseu</a:t>
            </a:r>
            <a:r>
              <a:rPr lang="en-US" sz="1600" dirty="0" smtClean="0"/>
              <a:t> </a:t>
            </a:r>
            <a:r>
              <a:rPr lang="en-US" sz="1600" dirty="0" err="1" smtClean="0"/>
              <a:t>va</a:t>
            </a:r>
            <a:r>
              <a:rPr lang="en-US" sz="1600" dirty="0" smtClean="0"/>
              <a:t> </a:t>
            </a:r>
            <a:r>
              <a:rPr lang="en-US" sz="1600" dirty="0" err="1" smtClean="0"/>
              <a:t>fi</a:t>
            </a:r>
            <a:r>
              <a:rPr lang="en-US" sz="1600" dirty="0" smtClean="0"/>
              <a:t> </a:t>
            </a:r>
            <a:r>
              <a:rPr lang="en-US" sz="1600" dirty="0" err="1" smtClean="0"/>
              <a:t>apoi</a:t>
            </a:r>
            <a:r>
              <a:rPr lang="en-US" sz="1600" dirty="0" smtClean="0"/>
              <a:t> </a:t>
            </a:r>
            <a:r>
              <a:rPr lang="en-US" sz="1600" dirty="0" err="1" smtClean="0"/>
              <a:t>urmărit</a:t>
            </a:r>
            <a:r>
              <a:rPr lang="en-US" sz="1600" dirty="0" smtClean="0"/>
              <a:t> cu </a:t>
            </a:r>
            <a:r>
              <a:rPr lang="en-US" sz="1600" dirty="0" err="1" smtClean="0"/>
              <a:t>cînele</a:t>
            </a:r>
            <a:r>
              <a:rPr lang="en-US" sz="1600" dirty="0" smtClean="0"/>
              <a:t> de </a:t>
            </a:r>
            <a:r>
              <a:rPr lang="en-US" sz="1600" dirty="0" err="1" smtClean="0"/>
              <a:t>urmă</a:t>
            </a:r>
            <a:r>
              <a:rPr lang="en-US" sz="1600" dirty="0" smtClean="0"/>
              <a:t>.(ca de </a:t>
            </a:r>
            <a:r>
              <a:rPr lang="en-US" sz="1600" dirty="0" err="1" smtClean="0"/>
              <a:t>obicei</a:t>
            </a:r>
            <a:r>
              <a:rPr lang="en-US" sz="1600" dirty="0" smtClean="0"/>
              <a:t> se </a:t>
            </a:r>
            <a:r>
              <a:rPr lang="en-US" sz="1600" dirty="0" err="1" smtClean="0"/>
              <a:t>prelucrează</a:t>
            </a:r>
            <a:r>
              <a:rPr lang="en-US" sz="1600" dirty="0" smtClean="0"/>
              <a:t> </a:t>
            </a:r>
            <a:r>
              <a:rPr lang="en-US" sz="1600" dirty="0" err="1" smtClean="0"/>
              <a:t>talpa</a:t>
            </a:r>
            <a:r>
              <a:rPr lang="en-US" sz="1600" dirty="0" smtClean="0"/>
              <a:t> </a:t>
            </a:r>
            <a:r>
              <a:rPr lang="en-US" sz="1600" dirty="0" err="1" smtClean="0"/>
              <a:t>încălțămintei</a:t>
            </a:r>
            <a:r>
              <a:rPr lang="en-US" sz="1600" dirty="0" smtClean="0"/>
              <a:t>, se </a:t>
            </a:r>
            <a:r>
              <a:rPr lang="en-US" sz="1600" dirty="0" err="1" smtClean="0"/>
              <a:t>păstrează</a:t>
            </a:r>
            <a:r>
              <a:rPr lang="en-US" sz="1600" dirty="0" smtClean="0"/>
              <a:t> </a:t>
            </a:r>
            <a:r>
              <a:rPr lang="en-US" sz="1600" dirty="0" err="1" smtClean="0"/>
              <a:t>timp</a:t>
            </a:r>
            <a:r>
              <a:rPr lang="en-US" sz="1600" dirty="0" smtClean="0"/>
              <a:t> de 5-6 </a:t>
            </a:r>
            <a:r>
              <a:rPr lang="en-US" sz="1600" dirty="0" err="1" smtClean="0"/>
              <a:t>zile</a:t>
            </a:r>
            <a:r>
              <a:rPr lang="en-US" sz="1600" dirty="0" smtClean="0"/>
              <a:t>).</a:t>
            </a:r>
            <a:endParaRPr lang="ru-RU" sz="1600" dirty="0" smtClean="0"/>
          </a:p>
          <a:p>
            <a:r>
              <a:rPr lang="en-US" sz="1600" dirty="0" smtClean="0"/>
              <a:t>   </a:t>
            </a:r>
            <a:r>
              <a:rPr lang="en-US" sz="1600" i="1" dirty="0" err="1" smtClean="0"/>
              <a:t>Capcana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radioactivă</a:t>
            </a:r>
            <a:r>
              <a:rPr lang="en-US" sz="1600" dirty="0" smtClean="0"/>
              <a:t> </a:t>
            </a:r>
            <a:r>
              <a:rPr lang="en-US" sz="1600" dirty="0" err="1" smtClean="0"/>
              <a:t>constă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dirty="0" err="1" smtClean="0"/>
              <a:t>folosirea</a:t>
            </a:r>
            <a:r>
              <a:rPr lang="en-US" sz="1600" dirty="0" smtClean="0"/>
              <a:t> </a:t>
            </a:r>
            <a:r>
              <a:rPr lang="en-US" sz="1600" dirty="0" err="1" smtClean="0"/>
              <a:t>unui</a:t>
            </a:r>
            <a:r>
              <a:rPr lang="en-US" sz="1600" dirty="0" smtClean="0"/>
              <a:t> </a:t>
            </a:r>
            <a:r>
              <a:rPr lang="en-US" sz="1600" dirty="0" err="1" smtClean="0"/>
              <a:t>izotop</a:t>
            </a:r>
            <a:r>
              <a:rPr lang="en-US" sz="1600" dirty="0" smtClean="0"/>
              <a:t> radioactive </a:t>
            </a:r>
            <a:r>
              <a:rPr lang="en-US" sz="1600" dirty="0" err="1" smtClean="0"/>
              <a:t>pentru</a:t>
            </a:r>
            <a:r>
              <a:rPr lang="en-US" sz="1600" dirty="0" smtClean="0"/>
              <a:t> </a:t>
            </a:r>
            <a:r>
              <a:rPr lang="en-US" sz="1600" dirty="0" err="1" smtClean="0"/>
              <a:t>crearea</a:t>
            </a:r>
            <a:r>
              <a:rPr lang="en-US" sz="1600" dirty="0" smtClean="0"/>
              <a:t> de </a:t>
            </a:r>
            <a:r>
              <a:rPr lang="en-US" sz="1600" dirty="0" err="1" smtClean="0"/>
              <a:t>bariere</a:t>
            </a:r>
            <a:r>
              <a:rPr lang="en-US" sz="1600" dirty="0" smtClean="0"/>
              <a:t> </a:t>
            </a:r>
            <a:r>
              <a:rPr lang="en-US" sz="1600" dirty="0" err="1" smtClean="0"/>
              <a:t>invizibile</a:t>
            </a:r>
            <a:r>
              <a:rPr lang="en-US" sz="1600" dirty="0" smtClean="0"/>
              <a:t> de </a:t>
            </a:r>
            <a:r>
              <a:rPr lang="en-US" sz="1600" dirty="0" err="1" smtClean="0"/>
              <a:t>radiații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dirty="0" err="1" smtClean="0"/>
              <a:t>drumul</a:t>
            </a:r>
            <a:r>
              <a:rPr lang="en-US" sz="1600" dirty="0" smtClean="0"/>
              <a:t> </a:t>
            </a:r>
            <a:r>
              <a:rPr lang="en-US" sz="1600" dirty="0" err="1" smtClean="0"/>
              <a:t>autorului</a:t>
            </a:r>
            <a:r>
              <a:rPr lang="en-US" sz="1600" dirty="0" smtClean="0"/>
              <a:t> </a:t>
            </a:r>
            <a:r>
              <a:rPr lang="en-US" sz="1600" dirty="0" err="1" smtClean="0"/>
              <a:t>spre</a:t>
            </a:r>
            <a:r>
              <a:rPr lang="en-US" sz="1600" dirty="0" smtClean="0"/>
              <a:t> </a:t>
            </a:r>
            <a:r>
              <a:rPr lang="en-US" sz="1600" dirty="0" err="1" smtClean="0"/>
              <a:t>locul</a:t>
            </a:r>
            <a:r>
              <a:rPr lang="en-US" sz="1600" dirty="0" smtClean="0"/>
              <a:t> </a:t>
            </a:r>
            <a:r>
              <a:rPr lang="en-US" sz="1600" dirty="0" err="1" smtClean="0"/>
              <a:t>faptei</a:t>
            </a:r>
            <a:r>
              <a:rPr lang="en-US" sz="1600" dirty="0" smtClean="0"/>
              <a:t> </a:t>
            </a:r>
            <a:r>
              <a:rPr lang="en-US" sz="1600" dirty="0" err="1" smtClean="0"/>
              <a:t>sau</a:t>
            </a:r>
            <a:r>
              <a:rPr lang="en-US" sz="1600" dirty="0" smtClean="0"/>
              <a:t> </a:t>
            </a:r>
            <a:r>
              <a:rPr lang="en-US" sz="1600" dirty="0" err="1" smtClean="0"/>
              <a:t>pentru</a:t>
            </a:r>
            <a:r>
              <a:rPr lang="en-US" sz="1600" dirty="0" smtClean="0"/>
              <a:t> </a:t>
            </a:r>
            <a:r>
              <a:rPr lang="en-US" sz="1600" dirty="0" err="1" smtClean="0"/>
              <a:t>marcarea</a:t>
            </a:r>
            <a:r>
              <a:rPr lang="en-US" sz="1600" dirty="0" smtClean="0"/>
              <a:t> </a:t>
            </a:r>
            <a:r>
              <a:rPr lang="en-US" sz="1600" dirty="0" err="1" smtClean="0"/>
              <a:t>diferitor</a:t>
            </a:r>
            <a:r>
              <a:rPr lang="en-US" sz="1600" dirty="0" smtClean="0"/>
              <a:t> </a:t>
            </a:r>
            <a:r>
              <a:rPr lang="en-US" sz="1600" dirty="0" err="1" smtClean="0"/>
              <a:t>obiecte</a:t>
            </a:r>
            <a:r>
              <a:rPr lang="en-US" sz="1600" dirty="0" smtClean="0"/>
              <a:t> ale </a:t>
            </a:r>
            <a:r>
              <a:rPr lang="en-US" sz="1600" dirty="0" err="1" smtClean="0"/>
              <a:t>infracțiunii</a:t>
            </a:r>
            <a:r>
              <a:rPr lang="en-US" sz="1600" dirty="0" smtClean="0"/>
              <a:t>, care </a:t>
            </a:r>
            <a:r>
              <a:rPr lang="en-US" sz="1600" dirty="0" err="1" smtClean="0"/>
              <a:t>vor</a:t>
            </a:r>
            <a:r>
              <a:rPr lang="en-US" sz="1600" dirty="0" smtClean="0"/>
              <a:t> </a:t>
            </a:r>
            <a:r>
              <a:rPr lang="en-US" sz="1600" dirty="0" err="1" smtClean="0"/>
              <a:t>transmite</a:t>
            </a:r>
            <a:r>
              <a:rPr lang="en-US" sz="1600" dirty="0" smtClean="0"/>
              <a:t> </a:t>
            </a:r>
            <a:r>
              <a:rPr lang="en-US" sz="1600" dirty="0" err="1" smtClean="0"/>
              <a:t>radiațiile</a:t>
            </a:r>
            <a:r>
              <a:rPr lang="en-US" sz="1600" dirty="0" smtClean="0"/>
              <a:t> </a:t>
            </a:r>
            <a:r>
              <a:rPr lang="en-US" sz="1600" dirty="0" err="1" smtClean="0"/>
              <a:t>făptuitorului</a:t>
            </a:r>
            <a:r>
              <a:rPr lang="en-US" sz="1600" dirty="0" smtClean="0"/>
              <a:t>…</a:t>
            </a:r>
            <a:endParaRPr lang="ru-RU" sz="1600" dirty="0" smtClean="0"/>
          </a:p>
          <a:p>
            <a:r>
              <a:rPr lang="en-US" sz="1600" dirty="0" smtClean="0"/>
              <a:t>   </a:t>
            </a:r>
            <a:r>
              <a:rPr lang="en-US" sz="1600" i="1" dirty="0" err="1" smtClean="0"/>
              <a:t>Capcana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optică</a:t>
            </a:r>
            <a:r>
              <a:rPr lang="en-US" sz="1600" dirty="0" smtClean="0"/>
              <a:t> se </a:t>
            </a:r>
            <a:r>
              <a:rPr lang="en-US" sz="1600" dirty="0" err="1" smtClean="0"/>
              <a:t>organizează</a:t>
            </a:r>
            <a:r>
              <a:rPr lang="en-US" sz="1600" dirty="0" smtClean="0"/>
              <a:t> </a:t>
            </a:r>
            <a:r>
              <a:rPr lang="en-US" sz="1600" dirty="0" err="1" smtClean="0"/>
              <a:t>prinprin</a:t>
            </a:r>
            <a:r>
              <a:rPr lang="en-US" sz="1600" dirty="0" smtClean="0"/>
              <a:t> </a:t>
            </a:r>
            <a:r>
              <a:rPr lang="en-US" sz="1600" dirty="0" err="1" smtClean="0"/>
              <a:t>instalarea</a:t>
            </a:r>
            <a:r>
              <a:rPr lang="en-US" sz="1600" dirty="0" smtClean="0"/>
              <a:t> </a:t>
            </a:r>
            <a:r>
              <a:rPr lang="en-US" sz="1600" dirty="0" err="1" smtClean="0"/>
              <a:t>unor</a:t>
            </a:r>
            <a:r>
              <a:rPr lang="en-US" sz="1600" dirty="0" smtClean="0"/>
              <a:t> </a:t>
            </a:r>
            <a:r>
              <a:rPr lang="en-US" sz="1600" dirty="0" err="1" smtClean="0"/>
              <a:t>mecanisme</a:t>
            </a:r>
            <a:r>
              <a:rPr lang="en-US" sz="1600" dirty="0" smtClean="0"/>
              <a:t> </a:t>
            </a:r>
            <a:r>
              <a:rPr lang="en-US" sz="1600" dirty="0" err="1" smtClean="0"/>
              <a:t>tehnice</a:t>
            </a:r>
            <a:r>
              <a:rPr lang="en-US" sz="1600" dirty="0" smtClean="0"/>
              <a:t> de </a:t>
            </a:r>
            <a:r>
              <a:rPr lang="en-US" sz="1600" dirty="0" err="1" smtClean="0"/>
              <a:t>fotografiere</a:t>
            </a:r>
            <a:r>
              <a:rPr lang="en-US" sz="1600" dirty="0" smtClean="0"/>
              <a:t>, </a:t>
            </a:r>
            <a:r>
              <a:rPr lang="en-US" sz="1600" dirty="0" err="1" smtClean="0"/>
              <a:t>filmare</a:t>
            </a:r>
            <a:r>
              <a:rPr lang="en-US" sz="1600" dirty="0" smtClean="0"/>
              <a:t> </a:t>
            </a:r>
            <a:r>
              <a:rPr lang="en-US" sz="1600" dirty="0" err="1" smtClean="0"/>
              <a:t>sau</a:t>
            </a:r>
            <a:r>
              <a:rPr lang="en-US" sz="1600" dirty="0" smtClean="0"/>
              <a:t> </a:t>
            </a:r>
            <a:r>
              <a:rPr lang="en-US" sz="1600" dirty="0" err="1" smtClean="0"/>
              <a:t>înregistrare</a:t>
            </a:r>
            <a:r>
              <a:rPr lang="en-US" sz="1600" dirty="0" smtClean="0"/>
              <a:t> video a </a:t>
            </a:r>
            <a:r>
              <a:rPr lang="en-US" sz="1600" dirty="0" err="1" smtClean="0"/>
              <a:t>făptuitorului</a:t>
            </a:r>
            <a:r>
              <a:rPr lang="en-US" sz="1600" dirty="0" smtClean="0"/>
              <a:t>…</a:t>
            </a:r>
            <a:endParaRPr lang="ru-RU" sz="1600" dirty="0" smtClean="0"/>
          </a:p>
          <a:p>
            <a:r>
              <a:rPr lang="en-US" sz="1600" dirty="0" smtClean="0"/>
              <a:t>   </a:t>
            </a:r>
            <a:r>
              <a:rPr lang="en-US" sz="1600" i="1" dirty="0" err="1" smtClean="0"/>
              <a:t>Capcana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fonică</a:t>
            </a:r>
            <a:r>
              <a:rPr lang="en-US" sz="1600" dirty="0" smtClean="0"/>
              <a:t> </a:t>
            </a:r>
            <a:r>
              <a:rPr lang="en-US" sz="1600" dirty="0" err="1" smtClean="0"/>
              <a:t>constă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dirty="0" err="1" smtClean="0"/>
              <a:t>instalarea</a:t>
            </a:r>
            <a:r>
              <a:rPr lang="en-US" sz="1600" dirty="0" smtClean="0"/>
              <a:t> </a:t>
            </a:r>
            <a:r>
              <a:rPr lang="en-US" sz="1600" dirty="0" err="1" smtClean="0"/>
              <a:t>unui</a:t>
            </a:r>
            <a:r>
              <a:rPr lang="en-US" sz="1600" dirty="0" smtClean="0"/>
              <a:t> </a:t>
            </a:r>
            <a:r>
              <a:rPr lang="en-US" sz="1600" dirty="0" err="1" smtClean="0"/>
              <a:t>dispozitiv</a:t>
            </a:r>
            <a:r>
              <a:rPr lang="en-US" sz="1600" dirty="0" smtClean="0"/>
              <a:t> de </a:t>
            </a:r>
            <a:r>
              <a:rPr lang="en-US" sz="1600" dirty="0" err="1" smtClean="0"/>
              <a:t>înregistrare</a:t>
            </a:r>
            <a:r>
              <a:rPr lang="en-US" sz="1600" dirty="0" smtClean="0"/>
              <a:t> </a:t>
            </a:r>
            <a:r>
              <a:rPr lang="en-US" sz="1600" dirty="0" err="1" smtClean="0"/>
              <a:t>fonică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dirty="0" err="1" smtClean="0"/>
              <a:t>locul</a:t>
            </a:r>
            <a:r>
              <a:rPr lang="en-US" sz="1600" dirty="0" smtClean="0"/>
              <a:t> </a:t>
            </a:r>
            <a:r>
              <a:rPr lang="en-US" sz="1600" dirty="0" err="1" smtClean="0"/>
              <a:t>unde</a:t>
            </a:r>
            <a:r>
              <a:rPr lang="en-US" sz="1600" dirty="0" smtClean="0"/>
              <a:t> se </a:t>
            </a:r>
            <a:r>
              <a:rPr lang="en-US" sz="1600" dirty="0" err="1" smtClean="0"/>
              <a:t>presupune</a:t>
            </a:r>
            <a:r>
              <a:rPr lang="en-US" sz="1600" dirty="0" smtClean="0"/>
              <a:t> </a:t>
            </a:r>
            <a:r>
              <a:rPr lang="en-US" sz="1600" dirty="0" err="1" smtClean="0"/>
              <a:t>că</a:t>
            </a:r>
            <a:r>
              <a:rPr lang="en-US" sz="1600" dirty="0" smtClean="0"/>
              <a:t> se </a:t>
            </a:r>
            <a:r>
              <a:rPr lang="en-US" sz="1600" dirty="0" err="1" smtClean="0"/>
              <a:t>va</a:t>
            </a:r>
            <a:r>
              <a:rPr lang="en-US" sz="1600" dirty="0" smtClean="0"/>
              <a:t> repeat </a:t>
            </a:r>
            <a:r>
              <a:rPr lang="en-US" sz="1600" dirty="0" err="1" smtClean="0"/>
              <a:t>fapta</a:t>
            </a:r>
            <a:r>
              <a:rPr lang="en-US" sz="1600" dirty="0" smtClean="0"/>
              <a:t> </a:t>
            </a:r>
            <a:r>
              <a:rPr lang="en-US" sz="1600" dirty="0" err="1" smtClean="0"/>
              <a:t>penală</a:t>
            </a:r>
            <a:r>
              <a:rPr lang="en-US" sz="1600" dirty="0" smtClean="0"/>
              <a:t>, cu </a:t>
            </a:r>
            <a:r>
              <a:rPr lang="en-US" sz="1600" dirty="0" err="1" smtClean="0"/>
              <a:t>scopul</a:t>
            </a:r>
            <a:r>
              <a:rPr lang="en-US" sz="1600" dirty="0" smtClean="0"/>
              <a:t> de a se </a:t>
            </a:r>
            <a:r>
              <a:rPr lang="en-US" sz="1600" dirty="0" err="1" smtClean="0"/>
              <a:t>înregistra</a:t>
            </a:r>
            <a:r>
              <a:rPr lang="en-US" sz="1600" dirty="0" smtClean="0"/>
              <a:t> </a:t>
            </a:r>
            <a:r>
              <a:rPr lang="en-US" sz="1600" dirty="0" err="1" smtClean="0"/>
              <a:t>unele</a:t>
            </a:r>
            <a:r>
              <a:rPr lang="en-US" sz="1600" dirty="0" smtClean="0"/>
              <a:t> </a:t>
            </a:r>
            <a:r>
              <a:rPr lang="en-US" sz="1600" dirty="0" err="1" smtClean="0"/>
              <a:t>sunete</a:t>
            </a:r>
            <a:r>
              <a:rPr lang="en-US" sz="1600" dirty="0" smtClean="0"/>
              <a:t>, cum </a:t>
            </a:r>
            <a:r>
              <a:rPr lang="en-US" sz="1600" dirty="0" err="1" smtClean="0"/>
              <a:t>sunt</a:t>
            </a:r>
            <a:r>
              <a:rPr lang="en-US" sz="1600" dirty="0" smtClean="0"/>
              <a:t> </a:t>
            </a:r>
            <a:r>
              <a:rPr lang="en-US" sz="1600" dirty="0" err="1" smtClean="0"/>
              <a:t>vocile</a:t>
            </a:r>
            <a:r>
              <a:rPr lang="en-US" sz="1600" dirty="0" smtClean="0"/>
              <a:t> </a:t>
            </a:r>
            <a:r>
              <a:rPr lang="en-US" sz="1600" dirty="0" err="1" smtClean="0"/>
              <a:t>participanților</a:t>
            </a:r>
            <a:r>
              <a:rPr lang="en-US" sz="1600" dirty="0" smtClean="0"/>
              <a:t>, </a:t>
            </a:r>
            <a:r>
              <a:rPr lang="en-US" sz="1600" dirty="0" err="1" smtClean="0"/>
              <a:t>urme</a:t>
            </a:r>
            <a:r>
              <a:rPr lang="en-US" sz="1600" dirty="0" smtClean="0"/>
              <a:t> </a:t>
            </a:r>
            <a:r>
              <a:rPr lang="en-US" sz="1600" dirty="0" err="1" smtClean="0"/>
              <a:t>sonore</a:t>
            </a:r>
            <a:r>
              <a:rPr lang="en-US" sz="1600" dirty="0" smtClean="0"/>
              <a:t> ale </a:t>
            </a:r>
            <a:r>
              <a:rPr lang="en-US" sz="1600" dirty="0" err="1" smtClean="0"/>
              <a:t>împușcăturilor</a:t>
            </a:r>
            <a:r>
              <a:rPr lang="en-US" sz="1600" dirty="0" smtClean="0"/>
              <a:t>, </a:t>
            </a:r>
            <a:r>
              <a:rPr lang="en-US" sz="1600" dirty="0" err="1" smtClean="0"/>
              <a:t>zgomot</a:t>
            </a:r>
            <a:r>
              <a:rPr lang="en-US" sz="1600" dirty="0" smtClean="0"/>
              <a:t> specific </a:t>
            </a:r>
            <a:r>
              <a:rPr lang="en-US" sz="1600" dirty="0" err="1" smtClean="0"/>
              <a:t>făcut</a:t>
            </a:r>
            <a:r>
              <a:rPr lang="en-US" sz="1600" dirty="0" smtClean="0"/>
              <a:t> de </a:t>
            </a:r>
            <a:r>
              <a:rPr lang="en-US" sz="1600" dirty="0" err="1" smtClean="0"/>
              <a:t>pașii</a:t>
            </a:r>
            <a:r>
              <a:rPr lang="en-US" sz="1600" dirty="0" smtClean="0"/>
              <a:t> </a:t>
            </a:r>
            <a:r>
              <a:rPr lang="en-US" sz="1600" dirty="0" err="1" smtClean="0"/>
              <a:t>autorului</a:t>
            </a:r>
            <a:r>
              <a:rPr lang="en-US" sz="1600" dirty="0" smtClean="0"/>
              <a:t>, etc…</a:t>
            </a:r>
            <a:endParaRPr lang="ru-RU" sz="1600" dirty="0" smtClean="0"/>
          </a:p>
          <a:p>
            <a:r>
              <a:rPr lang="en-US" sz="1600" dirty="0" smtClean="0"/>
              <a:t>    </a:t>
            </a:r>
            <a:r>
              <a:rPr lang="en-US" sz="1600" dirty="0" err="1" smtClean="0"/>
              <a:t>Utilizarea</a:t>
            </a:r>
            <a:r>
              <a:rPr lang="en-US" sz="1600" dirty="0" smtClean="0"/>
              <a:t> </a:t>
            </a:r>
            <a:r>
              <a:rPr lang="en-US" sz="1600" dirty="0" err="1" smtClean="0"/>
              <a:t>capcanelor</a:t>
            </a:r>
            <a:r>
              <a:rPr lang="en-US" sz="1600" dirty="0" smtClean="0"/>
              <a:t> </a:t>
            </a:r>
            <a:r>
              <a:rPr lang="en-US" sz="1600" dirty="0" err="1" smtClean="0"/>
              <a:t>totdeauna</a:t>
            </a:r>
            <a:r>
              <a:rPr lang="en-US" sz="1600" dirty="0" smtClean="0"/>
              <a:t> </a:t>
            </a:r>
            <a:r>
              <a:rPr lang="en-US" sz="1600" dirty="0" err="1" smtClean="0"/>
              <a:t>trebuie</a:t>
            </a:r>
            <a:r>
              <a:rPr lang="en-US" sz="1600" dirty="0" smtClean="0"/>
              <a:t> effectuate cu mare </a:t>
            </a:r>
            <a:r>
              <a:rPr lang="en-US" sz="1600" dirty="0" err="1" smtClean="0"/>
              <a:t>grijă</a:t>
            </a:r>
            <a:r>
              <a:rPr lang="en-US" sz="1600" dirty="0" smtClean="0"/>
              <a:t> </a:t>
            </a:r>
            <a:r>
              <a:rPr lang="en-US" sz="1600" dirty="0" err="1" smtClean="0"/>
              <a:t>pentru</a:t>
            </a:r>
            <a:r>
              <a:rPr lang="en-US" sz="1600" dirty="0" smtClean="0"/>
              <a:t> a nu </a:t>
            </a:r>
            <a:r>
              <a:rPr lang="en-US" sz="1600" dirty="0" err="1" smtClean="0"/>
              <a:t>pune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dirty="0" err="1" smtClean="0"/>
              <a:t>pericol</a:t>
            </a:r>
            <a:r>
              <a:rPr lang="en-US" sz="1600" dirty="0" smtClean="0"/>
              <a:t> </a:t>
            </a:r>
            <a:r>
              <a:rPr lang="en-US" sz="1600" dirty="0" err="1" smtClean="0"/>
              <a:t>viața</a:t>
            </a:r>
            <a:r>
              <a:rPr lang="en-US" sz="1600" dirty="0" smtClean="0"/>
              <a:t> </a:t>
            </a:r>
            <a:r>
              <a:rPr lang="en-US" sz="1600" dirty="0" err="1" smtClean="0"/>
              <a:t>și</a:t>
            </a:r>
            <a:r>
              <a:rPr lang="en-US" sz="1600" dirty="0" smtClean="0"/>
              <a:t> </a:t>
            </a:r>
            <a:r>
              <a:rPr lang="en-US" sz="1600" dirty="0" err="1" smtClean="0"/>
              <a:t>sănătatea</a:t>
            </a:r>
            <a:r>
              <a:rPr lang="en-US" sz="1600" dirty="0" smtClean="0"/>
              <a:t> </a:t>
            </a:r>
            <a:r>
              <a:rPr lang="en-US" sz="1600" dirty="0" err="1" smtClean="0"/>
              <a:t>persoanei</a:t>
            </a:r>
            <a:r>
              <a:rPr lang="en-US" sz="1600" dirty="0" smtClean="0"/>
              <a:t> </a:t>
            </a:r>
            <a:r>
              <a:rPr lang="en-US" sz="1600" dirty="0" err="1" smtClean="0"/>
              <a:t>vizate</a:t>
            </a:r>
            <a:r>
              <a:rPr lang="en-US" sz="1600" dirty="0" smtClean="0"/>
              <a:t> </a:t>
            </a:r>
            <a:r>
              <a:rPr lang="en-US" sz="1600" dirty="0" err="1" smtClean="0"/>
              <a:t>și</a:t>
            </a:r>
            <a:r>
              <a:rPr lang="en-US" sz="1600" dirty="0" smtClean="0"/>
              <a:t> </a:t>
            </a:r>
            <a:r>
              <a:rPr lang="en-US" sz="1600" dirty="0" err="1" smtClean="0"/>
              <a:t>pentru</a:t>
            </a:r>
            <a:r>
              <a:rPr lang="en-US" sz="1600" dirty="0" smtClean="0"/>
              <a:t> a </a:t>
            </a:r>
            <a:r>
              <a:rPr lang="en-US" sz="1600" dirty="0" err="1" smtClean="0"/>
              <a:t>obține</a:t>
            </a:r>
            <a:r>
              <a:rPr lang="en-US" sz="1600" dirty="0" smtClean="0"/>
              <a:t> </a:t>
            </a:r>
            <a:r>
              <a:rPr lang="en-US" sz="1600" dirty="0" err="1" smtClean="0"/>
              <a:t>proba</a:t>
            </a:r>
            <a:r>
              <a:rPr lang="en-US" sz="1600" dirty="0" smtClean="0"/>
              <a:t> </a:t>
            </a:r>
            <a:r>
              <a:rPr lang="en-US" sz="1600" dirty="0" err="1" smtClean="0"/>
              <a:t>respectivă</a:t>
            </a:r>
            <a:r>
              <a:rPr lang="en-US" sz="1600" dirty="0" smtClean="0"/>
              <a:t>.</a:t>
            </a:r>
            <a:endParaRPr lang="ru-RU" sz="1600" dirty="0" smtClean="0"/>
          </a:p>
          <a:p>
            <a:r>
              <a:rPr lang="en-US" sz="1600" dirty="0" smtClean="0"/>
              <a:t> </a:t>
            </a:r>
            <a:endParaRPr lang="ru-RU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85818"/>
          </a:xfrm>
        </p:spPr>
        <p:txBody>
          <a:bodyPr/>
          <a:lstStyle/>
          <a:p>
            <a:r>
              <a:rPr lang="ro-RO" dirty="0" smtClean="0"/>
              <a:t>Subiectele: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21484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/>
              <a:t>1</a:t>
            </a:r>
            <a:r>
              <a:rPr lang="en-US" b="1" dirty="0" smtClean="0"/>
              <a:t>. </a:t>
            </a:r>
            <a:r>
              <a:rPr lang="en-US" b="1" dirty="0" err="1" smtClean="0"/>
              <a:t>Noţiunea</a:t>
            </a:r>
            <a:r>
              <a:rPr lang="en-US" b="1" dirty="0" smtClean="0"/>
              <a:t>, </a:t>
            </a:r>
            <a:r>
              <a:rPr lang="en-US" b="1" dirty="0" err="1" smtClean="0"/>
              <a:t>sarcinile</a:t>
            </a:r>
            <a:r>
              <a:rPr lang="en-US" b="1" dirty="0" smtClean="0"/>
              <a:t> </a:t>
            </a:r>
            <a:r>
              <a:rPr lang="en-US" b="1" dirty="0" err="1" smtClean="0"/>
              <a:t>și</a:t>
            </a:r>
            <a:r>
              <a:rPr lang="en-US" b="1" dirty="0" smtClean="0"/>
              <a:t> </a:t>
            </a:r>
            <a:r>
              <a:rPr lang="en-US" b="1" dirty="0" err="1" smtClean="0"/>
              <a:t>clasificarea</a:t>
            </a:r>
            <a:r>
              <a:rPr lang="en-US" b="1" dirty="0" smtClean="0"/>
              <a:t> </a:t>
            </a:r>
            <a:r>
              <a:rPr lang="en-US" b="1" dirty="0" err="1" smtClean="0"/>
              <a:t>tehnicii</a:t>
            </a:r>
            <a:r>
              <a:rPr lang="en-US" b="1" dirty="0" smtClean="0"/>
              <a:t> </a:t>
            </a:r>
            <a:r>
              <a:rPr lang="en-US" b="1" dirty="0" err="1" smtClean="0"/>
              <a:t>criminalistice</a:t>
            </a:r>
            <a:r>
              <a:rPr lang="en-US" b="1" dirty="0" smtClean="0"/>
              <a:t>. </a:t>
            </a:r>
            <a:endParaRPr lang="ru-RU" dirty="0" smtClean="0"/>
          </a:p>
          <a:p>
            <a:pPr>
              <a:buNone/>
            </a:pPr>
            <a:r>
              <a:rPr lang="en-US" b="1" dirty="0" smtClean="0"/>
              <a:t>2.Mijloacele </a:t>
            </a:r>
            <a:r>
              <a:rPr lang="en-US" b="1" dirty="0" err="1" smtClean="0"/>
              <a:t>tehnico-criminalistice</a:t>
            </a:r>
            <a:r>
              <a:rPr lang="en-US" b="1" dirty="0" smtClean="0"/>
              <a:t> </a:t>
            </a:r>
            <a:r>
              <a:rPr lang="en-US" b="1" dirty="0" err="1" smtClean="0"/>
              <a:t>utilizate</a:t>
            </a:r>
            <a:r>
              <a:rPr lang="en-US" b="1" dirty="0" smtClean="0"/>
              <a:t> la </a:t>
            </a:r>
            <a:r>
              <a:rPr lang="en-US" b="1" dirty="0" err="1" smtClean="0"/>
              <a:t>descoperirea</a:t>
            </a:r>
            <a:r>
              <a:rPr lang="en-US" b="1" dirty="0" smtClean="0"/>
              <a:t>, </a:t>
            </a:r>
            <a:r>
              <a:rPr lang="en-US" b="1" dirty="0" err="1" smtClean="0"/>
              <a:t>fixarea</a:t>
            </a:r>
            <a:r>
              <a:rPr lang="en-US" b="1" dirty="0" smtClean="0"/>
              <a:t>, </a:t>
            </a:r>
            <a:r>
              <a:rPr lang="en-US" b="1" dirty="0" err="1" smtClean="0"/>
              <a:t>examinarea</a:t>
            </a:r>
            <a:r>
              <a:rPr lang="en-US" b="1" dirty="0" smtClean="0"/>
              <a:t> </a:t>
            </a:r>
            <a:r>
              <a:rPr lang="en-US" b="1" dirty="0" err="1" smtClean="0"/>
              <a:t>și</a:t>
            </a:r>
            <a:r>
              <a:rPr lang="en-US" b="1" dirty="0" smtClean="0"/>
              <a:t> </a:t>
            </a:r>
            <a:r>
              <a:rPr lang="en-US" b="1" dirty="0" err="1" smtClean="0"/>
              <a:t>ridicarea</a:t>
            </a:r>
            <a:r>
              <a:rPr lang="en-US" b="1" dirty="0" smtClean="0"/>
              <a:t> </a:t>
            </a:r>
            <a:r>
              <a:rPr lang="en-US" b="1" dirty="0" err="1" smtClean="0"/>
              <a:t>probelor</a:t>
            </a:r>
            <a:r>
              <a:rPr lang="en-US" b="1" dirty="0" smtClean="0"/>
              <a:t> </a:t>
            </a:r>
            <a:r>
              <a:rPr lang="en-US" b="1" dirty="0" err="1" smtClean="0"/>
              <a:t>material</a:t>
            </a:r>
            <a:r>
              <a:rPr lang="en-US" dirty="0" err="1" smtClean="0"/>
              <a:t>e</a:t>
            </a:r>
            <a:r>
              <a:rPr lang="en-US" dirty="0" smtClean="0"/>
              <a:t>. </a:t>
            </a:r>
            <a:endParaRPr lang="ru-RU" dirty="0" smtClean="0"/>
          </a:p>
          <a:p>
            <a:pPr>
              <a:buNone/>
            </a:pPr>
            <a:r>
              <a:rPr lang="en-US" b="1" dirty="0" smtClean="0"/>
              <a:t>3.Mijloacele </a:t>
            </a:r>
            <a:r>
              <a:rPr lang="en-US" b="1" dirty="0" err="1" smtClean="0"/>
              <a:t>tehnico-criminalistice</a:t>
            </a:r>
            <a:r>
              <a:rPr lang="en-US" b="1" dirty="0" smtClean="0"/>
              <a:t> </a:t>
            </a:r>
            <a:r>
              <a:rPr lang="en-US" b="1" dirty="0" err="1" smtClean="0"/>
              <a:t>utilizate</a:t>
            </a:r>
            <a:r>
              <a:rPr lang="en-US" b="1" dirty="0" smtClean="0"/>
              <a:t> la </a:t>
            </a:r>
            <a:r>
              <a:rPr lang="en-US" b="1" dirty="0" err="1" smtClean="0"/>
              <a:t>efectuarea</a:t>
            </a:r>
            <a:r>
              <a:rPr lang="en-US" b="1" dirty="0" smtClean="0"/>
              <a:t> </a:t>
            </a:r>
            <a:r>
              <a:rPr lang="en-US" b="1" dirty="0" err="1" smtClean="0"/>
              <a:t>expertizelor</a:t>
            </a:r>
            <a:r>
              <a:rPr lang="en-US" b="1" dirty="0" smtClean="0"/>
              <a:t> </a:t>
            </a:r>
            <a:r>
              <a:rPr lang="en-US" b="1" dirty="0" err="1" smtClean="0"/>
              <a:t>criminalistice</a:t>
            </a:r>
            <a:r>
              <a:rPr lang="en-US" b="1" dirty="0" smtClean="0"/>
              <a:t>. </a:t>
            </a:r>
            <a:endParaRPr lang="ru-RU" dirty="0" smtClean="0"/>
          </a:p>
          <a:p>
            <a:pPr>
              <a:buNone/>
            </a:pPr>
            <a:r>
              <a:rPr lang="ro-RO" b="1" dirty="0" smtClean="0"/>
              <a:t>4.</a:t>
            </a:r>
            <a:r>
              <a:rPr lang="en-US" b="1" dirty="0" err="1" smtClean="0"/>
              <a:t>Mijloacele</a:t>
            </a:r>
            <a:r>
              <a:rPr lang="en-US" b="1" dirty="0" smtClean="0"/>
              <a:t> </a:t>
            </a:r>
            <a:r>
              <a:rPr lang="en-US" b="1" dirty="0" err="1" smtClean="0"/>
              <a:t>tehnico-criminalistice</a:t>
            </a:r>
            <a:r>
              <a:rPr lang="en-US" b="1" dirty="0" smtClean="0"/>
              <a:t> de </a:t>
            </a:r>
            <a:r>
              <a:rPr lang="en-US" b="1" dirty="0" err="1" smtClean="0"/>
              <a:t>prevenire</a:t>
            </a:r>
            <a:r>
              <a:rPr lang="en-US" b="1" dirty="0" smtClean="0"/>
              <a:t> a </a:t>
            </a:r>
            <a:r>
              <a:rPr lang="en-US" b="1" dirty="0" err="1" smtClean="0"/>
              <a:t>infracțiunilor</a:t>
            </a:r>
            <a:r>
              <a:rPr lang="en-US" b="1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229600" cy="642942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1</a:t>
            </a:r>
            <a:r>
              <a:rPr lang="en-US" sz="2400" b="1" dirty="0" smtClean="0"/>
              <a:t>.  </a:t>
            </a:r>
            <a:r>
              <a:rPr lang="en-US" sz="2400" b="1" dirty="0" err="1" smtClean="0"/>
              <a:t>Noţiunea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sarcinile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și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clasificarea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tehnicii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criminalistice</a:t>
            </a:r>
            <a:r>
              <a:rPr lang="en-US" sz="2400" b="1" dirty="0" smtClean="0"/>
              <a:t>. 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002924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Actualmente</a:t>
            </a:r>
            <a:r>
              <a:rPr lang="en-US" dirty="0" smtClean="0"/>
              <a:t> </a:t>
            </a:r>
            <a:r>
              <a:rPr lang="en-US" dirty="0" err="1" smtClean="0"/>
              <a:t>tehnica</a:t>
            </a:r>
            <a:r>
              <a:rPr lang="en-US" dirty="0" smtClean="0"/>
              <a:t> </a:t>
            </a:r>
            <a:r>
              <a:rPr lang="en-US" dirty="0" err="1" smtClean="0"/>
              <a:t>criminalistică</a:t>
            </a:r>
            <a:r>
              <a:rPr lang="en-US" dirty="0" smtClean="0"/>
              <a:t> </a:t>
            </a:r>
            <a:r>
              <a:rPr lang="en-US" dirty="0" err="1" smtClean="0"/>
              <a:t>reprezintă</a:t>
            </a:r>
            <a:r>
              <a:rPr lang="en-US" dirty="0" smtClean="0"/>
              <a:t> un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argumentat</a:t>
            </a:r>
            <a:r>
              <a:rPr lang="en-US" dirty="0" smtClean="0"/>
              <a:t> </a:t>
            </a:r>
            <a:r>
              <a:rPr lang="en-US" dirty="0" err="1" smtClean="0"/>
              <a:t>ştiinţific</a:t>
            </a:r>
            <a:r>
              <a:rPr lang="en-US" dirty="0" smtClean="0"/>
              <a:t> de </a:t>
            </a:r>
            <a:r>
              <a:rPr lang="en-US" dirty="0" err="1" smtClean="0"/>
              <a:t>mijloace</a:t>
            </a:r>
            <a:r>
              <a:rPr lang="en-US" dirty="0" smtClean="0"/>
              <a:t> </a:t>
            </a:r>
            <a:r>
              <a:rPr lang="en-US" dirty="0" err="1" smtClean="0"/>
              <a:t>tehnice</a:t>
            </a:r>
            <a:r>
              <a:rPr lang="en-US" dirty="0" smtClean="0"/>
              <a:t> </a:t>
            </a:r>
            <a:r>
              <a:rPr lang="en-US" dirty="0" err="1" smtClean="0"/>
              <a:t>şi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privind</a:t>
            </a:r>
            <a:r>
              <a:rPr lang="en-US" dirty="0" smtClean="0"/>
              <a:t> </a:t>
            </a:r>
            <a:r>
              <a:rPr lang="en-US" dirty="0" err="1" smtClean="0"/>
              <a:t>utilizarea</a:t>
            </a:r>
            <a:r>
              <a:rPr lang="en-US" dirty="0" smtClean="0"/>
              <a:t> </a:t>
            </a:r>
            <a:r>
              <a:rPr lang="en-US" dirty="0" err="1" smtClean="0"/>
              <a:t>lor</a:t>
            </a:r>
            <a:r>
              <a:rPr lang="en-US" dirty="0" smtClean="0"/>
              <a:t> de </a:t>
            </a:r>
            <a:r>
              <a:rPr lang="en-US" dirty="0" err="1" smtClean="0"/>
              <a:t>către</a:t>
            </a:r>
            <a:r>
              <a:rPr lang="en-US" dirty="0" smtClean="0"/>
              <a:t> </a:t>
            </a:r>
            <a:r>
              <a:rPr lang="en-US" dirty="0" err="1" smtClean="0"/>
              <a:t>organele</a:t>
            </a:r>
            <a:r>
              <a:rPr lang="en-US" dirty="0" smtClean="0"/>
              <a:t> cu </a:t>
            </a:r>
            <a:r>
              <a:rPr lang="en-US" dirty="0" err="1" smtClean="0"/>
              <a:t>funcţii</a:t>
            </a:r>
            <a:r>
              <a:rPr lang="en-US" dirty="0" smtClean="0"/>
              <a:t> de </a:t>
            </a:r>
            <a:r>
              <a:rPr lang="en-US" dirty="0" err="1" smtClean="0"/>
              <a:t>urmărire</a:t>
            </a:r>
            <a:r>
              <a:rPr lang="en-US" dirty="0" smtClean="0"/>
              <a:t> </a:t>
            </a:r>
            <a:r>
              <a:rPr lang="en-US" dirty="0" err="1" smtClean="0"/>
              <a:t>penală</a:t>
            </a:r>
            <a:r>
              <a:rPr lang="en-US" dirty="0" smtClean="0"/>
              <a:t>, </a:t>
            </a:r>
            <a:r>
              <a:rPr lang="en-US" dirty="0" err="1" smtClean="0"/>
              <a:t>precum</a:t>
            </a:r>
            <a:r>
              <a:rPr lang="en-US" dirty="0" smtClean="0"/>
              <a:t> </a:t>
            </a:r>
            <a:r>
              <a:rPr lang="en-US" dirty="0" err="1" smtClean="0"/>
              <a:t>şi</a:t>
            </a:r>
            <a:r>
              <a:rPr lang="en-US" dirty="0" smtClean="0"/>
              <a:t> de </a:t>
            </a:r>
            <a:r>
              <a:rPr lang="en-US" dirty="0" err="1" smtClean="0"/>
              <a:t>către</a:t>
            </a:r>
            <a:r>
              <a:rPr lang="en-US" dirty="0" smtClean="0"/>
              <a:t> </a:t>
            </a:r>
            <a:r>
              <a:rPr lang="en-US" dirty="0" err="1" smtClean="0"/>
              <a:t>experţi</a:t>
            </a:r>
            <a:r>
              <a:rPr lang="en-US" dirty="0" smtClean="0"/>
              <a:t>,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vederea</a:t>
            </a:r>
            <a:r>
              <a:rPr lang="en-US" dirty="0" smtClean="0"/>
              <a:t> </a:t>
            </a:r>
            <a:r>
              <a:rPr lang="en-US" dirty="0" err="1" smtClean="0"/>
              <a:t>descoperirii</a:t>
            </a:r>
            <a:r>
              <a:rPr lang="en-US" dirty="0" smtClean="0"/>
              <a:t>, </a:t>
            </a:r>
            <a:r>
              <a:rPr lang="en-US" dirty="0" err="1" smtClean="0"/>
              <a:t>examinării</a:t>
            </a:r>
            <a:r>
              <a:rPr lang="en-US" dirty="0" smtClean="0"/>
              <a:t> </a:t>
            </a:r>
            <a:r>
              <a:rPr lang="en-US" dirty="0" err="1" smtClean="0"/>
              <a:t>şi</a:t>
            </a:r>
            <a:r>
              <a:rPr lang="en-US" dirty="0" smtClean="0"/>
              <a:t> </a:t>
            </a:r>
            <a:r>
              <a:rPr lang="en-US" dirty="0" err="1" smtClean="0"/>
              <a:t>administrării</a:t>
            </a:r>
            <a:r>
              <a:rPr lang="en-US" dirty="0" smtClean="0"/>
              <a:t> </a:t>
            </a:r>
            <a:r>
              <a:rPr lang="en-US" dirty="0" err="1" smtClean="0"/>
              <a:t>probelor</a:t>
            </a:r>
            <a:r>
              <a:rPr lang="en-US" dirty="0" smtClean="0"/>
              <a:t> </a:t>
            </a:r>
            <a:r>
              <a:rPr lang="en-US" dirty="0" err="1" smtClean="0"/>
              <a:t>necesare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stabilirea</a:t>
            </a:r>
            <a:r>
              <a:rPr lang="en-US" dirty="0" smtClean="0"/>
              <a:t> </a:t>
            </a:r>
            <a:r>
              <a:rPr lang="en-US" dirty="0" err="1" smtClean="0"/>
              <a:t>adevărului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procesul</a:t>
            </a:r>
            <a:r>
              <a:rPr lang="en-US" dirty="0" smtClean="0"/>
              <a:t> </a:t>
            </a:r>
            <a:r>
              <a:rPr lang="en-US" dirty="0" err="1" smtClean="0"/>
              <a:t>judiciar</a:t>
            </a:r>
            <a:r>
              <a:rPr lang="en-US" dirty="0" smtClean="0"/>
              <a:t>,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scopul</a:t>
            </a:r>
            <a:r>
              <a:rPr lang="en-US" dirty="0" smtClean="0"/>
              <a:t> </a:t>
            </a:r>
            <a:r>
              <a:rPr lang="en-US" dirty="0" err="1" smtClean="0"/>
              <a:t>descoperirii</a:t>
            </a:r>
            <a:r>
              <a:rPr lang="en-US" dirty="0" smtClean="0"/>
              <a:t> </a:t>
            </a:r>
            <a:r>
              <a:rPr lang="en-US" dirty="0" err="1" smtClean="0"/>
              <a:t>şi</a:t>
            </a:r>
            <a:r>
              <a:rPr lang="en-US" dirty="0" smtClean="0"/>
              <a:t> </a:t>
            </a:r>
            <a:r>
              <a:rPr lang="en-US" dirty="0" err="1" smtClean="0"/>
              <a:t>prevenirii</a:t>
            </a:r>
            <a:r>
              <a:rPr lang="en-US" dirty="0" smtClean="0"/>
              <a:t> </a:t>
            </a:r>
            <a:r>
              <a:rPr lang="en-US" dirty="0" err="1" smtClean="0"/>
              <a:t>infracţiunilor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Termenul</a:t>
            </a:r>
            <a:r>
              <a:rPr lang="en-US" dirty="0" smtClean="0"/>
              <a:t> „</a:t>
            </a:r>
            <a:r>
              <a:rPr lang="en-US" dirty="0" err="1" smtClean="0"/>
              <a:t>tehnica</a:t>
            </a:r>
            <a:r>
              <a:rPr lang="en-US" dirty="0" smtClean="0"/>
              <a:t> </a:t>
            </a:r>
            <a:r>
              <a:rPr lang="en-US" dirty="0" err="1" smtClean="0"/>
              <a:t>criminalistică</a:t>
            </a:r>
            <a:r>
              <a:rPr lang="en-US" dirty="0" smtClean="0"/>
              <a:t>”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privit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dublu</a:t>
            </a:r>
            <a:r>
              <a:rPr lang="en-US" dirty="0" smtClean="0"/>
              <a:t> </a:t>
            </a:r>
            <a:r>
              <a:rPr lang="en-US" dirty="0" err="1" smtClean="0"/>
              <a:t>sens</a:t>
            </a:r>
            <a:r>
              <a:rPr lang="en-US" dirty="0" smtClean="0"/>
              <a:t>: 1) ca </a:t>
            </a:r>
            <a:r>
              <a:rPr lang="en-US" dirty="0" err="1" smtClean="0"/>
              <a:t>compartiment</a:t>
            </a:r>
            <a:r>
              <a:rPr lang="en-US" dirty="0" smtClean="0"/>
              <a:t> al </a:t>
            </a:r>
            <a:r>
              <a:rPr lang="en-US" dirty="0" err="1" smtClean="0"/>
              <a:t>științei</a:t>
            </a:r>
            <a:r>
              <a:rPr lang="en-US" dirty="0" smtClean="0"/>
              <a:t> </a:t>
            </a:r>
            <a:r>
              <a:rPr lang="en-US" dirty="0" err="1" smtClean="0"/>
              <a:t>criminalistice</a:t>
            </a:r>
            <a:r>
              <a:rPr lang="en-US" dirty="0" smtClean="0"/>
              <a:t>; 2) ca </a:t>
            </a:r>
            <a:r>
              <a:rPr lang="en-US" dirty="0" err="1" smtClean="0"/>
              <a:t>totalitate</a:t>
            </a:r>
            <a:r>
              <a:rPr lang="en-US" dirty="0" smtClean="0"/>
              <a:t>, </a:t>
            </a:r>
            <a:r>
              <a:rPr lang="en-US" dirty="0" err="1" smtClean="0"/>
              <a:t>ansamblu</a:t>
            </a:r>
            <a:r>
              <a:rPr lang="en-US" dirty="0" smtClean="0"/>
              <a:t> de </a:t>
            </a:r>
            <a:r>
              <a:rPr lang="en-US" dirty="0" err="1" smtClean="0"/>
              <a:t>mijloace</a:t>
            </a:r>
            <a:r>
              <a:rPr lang="en-US" dirty="0" smtClean="0"/>
              <a:t> </a:t>
            </a:r>
            <a:r>
              <a:rPr lang="en-US" dirty="0" err="1" smtClean="0"/>
              <a:t>tehnice</a:t>
            </a:r>
            <a:r>
              <a:rPr lang="en-US" dirty="0" smtClean="0"/>
              <a:t>, </a:t>
            </a:r>
            <a:r>
              <a:rPr lang="en-US" dirty="0" err="1" smtClean="0"/>
              <a:t>procedee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tehnico-criminalistice</a:t>
            </a:r>
            <a:r>
              <a:rPr lang="en-US" dirty="0" smtClean="0"/>
              <a:t>;</a:t>
            </a:r>
            <a:endParaRPr lang="ru-RU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Mijloacele</a:t>
            </a:r>
            <a:r>
              <a:rPr lang="en-US" dirty="0" smtClean="0"/>
              <a:t> </a:t>
            </a:r>
            <a:r>
              <a:rPr lang="en-US" dirty="0" err="1" smtClean="0"/>
              <a:t>tehnico-criminalistice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acele</a:t>
            </a:r>
            <a:r>
              <a:rPr lang="en-US" dirty="0" smtClean="0"/>
              <a:t> </a:t>
            </a:r>
            <a:r>
              <a:rPr lang="en-US" dirty="0" err="1" smtClean="0"/>
              <a:t>aparate</a:t>
            </a:r>
            <a:r>
              <a:rPr lang="en-US" dirty="0" smtClean="0"/>
              <a:t>, dispositive, </a:t>
            </a:r>
            <a:r>
              <a:rPr lang="en-US" dirty="0" err="1" smtClean="0"/>
              <a:t>utilaje</a:t>
            </a:r>
            <a:r>
              <a:rPr lang="en-US" dirty="0" smtClean="0"/>
              <a:t>, </a:t>
            </a:r>
            <a:r>
              <a:rPr lang="en-US" dirty="0" err="1" smtClean="0"/>
              <a:t>instrumente</a:t>
            </a:r>
            <a:r>
              <a:rPr lang="en-US" dirty="0" smtClean="0"/>
              <a:t>, </a:t>
            </a:r>
            <a:r>
              <a:rPr lang="en-US" dirty="0" err="1" smtClean="0"/>
              <a:t>mecanisme</a:t>
            </a:r>
            <a:r>
              <a:rPr lang="en-US" dirty="0" smtClean="0"/>
              <a:t>, </a:t>
            </a:r>
            <a:r>
              <a:rPr lang="en-US" dirty="0" err="1" smtClean="0"/>
              <a:t>accesorii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material, care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utilizate</a:t>
            </a:r>
            <a:r>
              <a:rPr lang="en-US" dirty="0" smtClean="0"/>
              <a:t> </a:t>
            </a:r>
            <a:r>
              <a:rPr lang="en-US" dirty="0" err="1" smtClean="0"/>
              <a:t>întru</a:t>
            </a:r>
            <a:r>
              <a:rPr lang="en-US" dirty="0" smtClean="0"/>
              <a:t> </a:t>
            </a:r>
            <a:r>
              <a:rPr lang="en-US" dirty="0" err="1" smtClean="0"/>
              <a:t>depistarea</a:t>
            </a:r>
            <a:r>
              <a:rPr lang="en-US" dirty="0" smtClean="0"/>
              <a:t>, </a:t>
            </a:r>
            <a:r>
              <a:rPr lang="en-US" dirty="0" err="1" smtClean="0"/>
              <a:t>fixarea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examinarea</a:t>
            </a:r>
            <a:r>
              <a:rPr lang="en-US" dirty="0" smtClean="0"/>
              <a:t> </a:t>
            </a:r>
            <a:r>
              <a:rPr lang="en-US" dirty="0" err="1" smtClean="0"/>
              <a:t>probelor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cauzele</a:t>
            </a:r>
            <a:r>
              <a:rPr lang="en-US" dirty="0" smtClean="0"/>
              <a:t> </a:t>
            </a:r>
            <a:r>
              <a:rPr lang="en-US" dirty="0" err="1" smtClean="0"/>
              <a:t>penale</a:t>
            </a:r>
            <a:r>
              <a:rPr lang="en-US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Procedeele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metodele</a:t>
            </a:r>
            <a:r>
              <a:rPr lang="en-US" dirty="0" smtClean="0"/>
              <a:t> </a:t>
            </a:r>
            <a:r>
              <a:rPr lang="en-US" dirty="0" err="1" smtClean="0"/>
              <a:t>tehnicii</a:t>
            </a:r>
            <a:r>
              <a:rPr lang="en-US" dirty="0" smtClean="0"/>
              <a:t> </a:t>
            </a:r>
            <a:r>
              <a:rPr lang="en-US" dirty="0" err="1" smtClean="0"/>
              <a:t>criminalistice</a:t>
            </a:r>
            <a:r>
              <a:rPr lang="en-US" dirty="0" smtClean="0"/>
              <a:t> </a:t>
            </a:r>
            <a:r>
              <a:rPr lang="en-US" dirty="0" err="1" smtClean="0"/>
              <a:t>reprezintă</a:t>
            </a:r>
            <a:r>
              <a:rPr lang="en-US" dirty="0" smtClean="0"/>
              <a:t> </a:t>
            </a:r>
            <a:r>
              <a:rPr lang="en-US" dirty="0" err="1" smtClean="0"/>
              <a:t>anumite</a:t>
            </a:r>
            <a:r>
              <a:rPr lang="en-US" dirty="0" smtClean="0"/>
              <a:t> </a:t>
            </a:r>
            <a:r>
              <a:rPr lang="en-US" dirty="0" err="1" smtClean="0"/>
              <a:t>cunoștințe</a:t>
            </a:r>
            <a:r>
              <a:rPr lang="en-US" dirty="0" smtClean="0"/>
              <a:t> </a:t>
            </a:r>
            <a:r>
              <a:rPr lang="en-US" dirty="0" err="1" smtClean="0"/>
              <a:t>tehnice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științifico-naturale</a:t>
            </a:r>
            <a:r>
              <a:rPr lang="en-US" dirty="0" smtClean="0"/>
              <a:t>, </a:t>
            </a:r>
            <a:r>
              <a:rPr lang="en-US" dirty="0" err="1" smtClean="0"/>
              <a:t>reguli</a:t>
            </a:r>
            <a:r>
              <a:rPr lang="en-US" dirty="0" smtClean="0"/>
              <a:t> de </a:t>
            </a:r>
            <a:r>
              <a:rPr lang="en-US" dirty="0" err="1" smtClean="0"/>
              <a:t>activitate</a:t>
            </a:r>
            <a:r>
              <a:rPr lang="en-US" dirty="0" smtClean="0"/>
              <a:t> </a:t>
            </a:r>
            <a:r>
              <a:rPr lang="en-US" dirty="0" err="1" smtClean="0"/>
              <a:t>aplicate</a:t>
            </a:r>
            <a:r>
              <a:rPr lang="en-US" dirty="0" smtClean="0"/>
              <a:t> la </a:t>
            </a:r>
            <a:r>
              <a:rPr lang="en-US" dirty="0" err="1" smtClean="0"/>
              <a:t>depistarea</a:t>
            </a:r>
            <a:r>
              <a:rPr lang="en-US" dirty="0" smtClean="0"/>
              <a:t>, </a:t>
            </a:r>
            <a:r>
              <a:rPr lang="en-US" dirty="0" err="1" smtClean="0"/>
              <a:t>fixarea</a:t>
            </a:r>
            <a:r>
              <a:rPr lang="en-US" dirty="0" smtClean="0"/>
              <a:t>, </a:t>
            </a:r>
            <a:r>
              <a:rPr lang="en-US" dirty="0" err="1" smtClean="0"/>
              <a:t>examinarea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ridicarea</a:t>
            </a:r>
            <a:r>
              <a:rPr lang="en-US" dirty="0" smtClean="0"/>
              <a:t> </a:t>
            </a:r>
            <a:r>
              <a:rPr lang="en-US" dirty="0" err="1" smtClean="0"/>
              <a:t>probelor</a:t>
            </a:r>
            <a:r>
              <a:rPr lang="en-US" dirty="0" smtClean="0"/>
              <a:t> </a:t>
            </a:r>
            <a:r>
              <a:rPr lang="en-US" dirty="0" err="1" smtClean="0"/>
              <a:t>materiale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smtClean="0"/>
              <a:t>  </a:t>
            </a:r>
            <a:r>
              <a:rPr lang="en-US" dirty="0" err="1" smtClean="0"/>
              <a:t>Bazele</a:t>
            </a:r>
            <a:r>
              <a:rPr lang="en-US" dirty="0" smtClean="0"/>
              <a:t> </a:t>
            </a:r>
            <a:r>
              <a:rPr lang="en-US" dirty="0" err="1" smtClean="0"/>
              <a:t>științifice</a:t>
            </a:r>
            <a:r>
              <a:rPr lang="en-US" dirty="0" smtClean="0"/>
              <a:t> ale </a:t>
            </a:r>
            <a:r>
              <a:rPr lang="en-US" dirty="0" err="1" smtClean="0"/>
              <a:t>tehnicii</a:t>
            </a:r>
            <a:r>
              <a:rPr lang="en-US" dirty="0" smtClean="0"/>
              <a:t> </a:t>
            </a:r>
            <a:r>
              <a:rPr lang="en-US" dirty="0" err="1" smtClean="0"/>
              <a:t>criminalistice</a:t>
            </a:r>
            <a:r>
              <a:rPr lang="en-US" dirty="0" smtClean="0"/>
              <a:t> se </a:t>
            </a:r>
            <a:r>
              <a:rPr lang="en-US" dirty="0" err="1" smtClean="0"/>
              <a:t>bazează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cunoașterea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utilizarea</a:t>
            </a:r>
            <a:r>
              <a:rPr lang="en-US" dirty="0" smtClean="0"/>
              <a:t> </a:t>
            </a:r>
            <a:r>
              <a:rPr lang="en-US" dirty="0" err="1" smtClean="0"/>
              <a:t>legalităților</a:t>
            </a:r>
            <a:r>
              <a:rPr lang="en-US" dirty="0" smtClean="0"/>
              <a:t> </a:t>
            </a:r>
            <a:r>
              <a:rPr lang="en-US" dirty="0" err="1" smtClean="0"/>
              <a:t>științelor</a:t>
            </a:r>
            <a:r>
              <a:rPr lang="en-US" dirty="0" smtClean="0"/>
              <a:t> natural, </a:t>
            </a:r>
            <a:r>
              <a:rPr lang="en-US" dirty="0" err="1" smtClean="0"/>
              <a:t>tehnice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altor</a:t>
            </a:r>
            <a:r>
              <a:rPr lang="en-US" dirty="0" smtClean="0"/>
              <a:t> </a:t>
            </a:r>
            <a:r>
              <a:rPr lang="en-US" dirty="0" err="1" smtClean="0"/>
              <a:t>științe</a:t>
            </a:r>
            <a:r>
              <a:rPr lang="en-US" dirty="0" smtClean="0"/>
              <a:t> (</a:t>
            </a:r>
            <a:r>
              <a:rPr lang="en-US" dirty="0" err="1" smtClean="0"/>
              <a:t>fizica</a:t>
            </a:r>
            <a:r>
              <a:rPr lang="en-US" dirty="0" smtClean="0"/>
              <a:t>, </a:t>
            </a:r>
            <a:r>
              <a:rPr lang="en-US" dirty="0" err="1" smtClean="0"/>
              <a:t>chimia,biologia</a:t>
            </a:r>
            <a:r>
              <a:rPr lang="en-US" dirty="0" smtClean="0"/>
              <a:t>, </a:t>
            </a:r>
            <a:r>
              <a:rPr lang="en-US" dirty="0" err="1" smtClean="0"/>
              <a:t>antropologia</a:t>
            </a:r>
            <a:r>
              <a:rPr lang="en-US" dirty="0" smtClean="0"/>
              <a:t>, </a:t>
            </a:r>
            <a:r>
              <a:rPr lang="en-US" dirty="0" err="1" smtClean="0"/>
              <a:t>ș.a</a:t>
            </a:r>
            <a:r>
              <a:rPr lang="en-US" dirty="0" smtClean="0"/>
              <a:t>.), </a:t>
            </a:r>
            <a:r>
              <a:rPr lang="en-US" dirty="0" err="1" smtClean="0"/>
              <a:t>precum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teoriile</a:t>
            </a:r>
            <a:r>
              <a:rPr lang="en-US" dirty="0" smtClean="0"/>
              <a:t> </a:t>
            </a:r>
            <a:r>
              <a:rPr lang="en-US" dirty="0" err="1" smtClean="0"/>
              <a:t>particulare</a:t>
            </a:r>
            <a:r>
              <a:rPr lang="en-US" dirty="0" smtClean="0"/>
              <a:t>, cum </a:t>
            </a:r>
            <a:r>
              <a:rPr lang="en-US" dirty="0" err="1" smtClean="0"/>
              <a:t>ar</a:t>
            </a:r>
            <a:r>
              <a:rPr lang="en-US" dirty="0" smtClean="0"/>
              <a:t> </a:t>
            </a:r>
            <a:r>
              <a:rPr lang="en-US" dirty="0" err="1" smtClean="0"/>
              <a:t>fi</a:t>
            </a:r>
            <a:r>
              <a:rPr lang="en-US" dirty="0" smtClean="0"/>
              <a:t> </a:t>
            </a:r>
            <a:r>
              <a:rPr lang="en-US" dirty="0" err="1" smtClean="0"/>
              <a:t>teoria</a:t>
            </a:r>
            <a:r>
              <a:rPr lang="en-US" dirty="0" smtClean="0"/>
              <a:t> </a:t>
            </a:r>
            <a:r>
              <a:rPr lang="en-US" dirty="0" err="1" smtClean="0"/>
              <a:t>reflectării</a:t>
            </a:r>
            <a:r>
              <a:rPr lang="en-US" dirty="0" smtClean="0"/>
              <a:t>, </a:t>
            </a:r>
            <a:r>
              <a:rPr lang="en-US" dirty="0" err="1" smtClean="0"/>
              <a:t>teoria</a:t>
            </a:r>
            <a:r>
              <a:rPr lang="en-US" dirty="0" smtClean="0"/>
              <a:t> </a:t>
            </a:r>
            <a:r>
              <a:rPr lang="en-US" dirty="0" err="1" smtClean="0"/>
              <a:t>identificării</a:t>
            </a:r>
            <a:r>
              <a:rPr lang="en-US" dirty="0" smtClean="0"/>
              <a:t>, </a:t>
            </a:r>
            <a:r>
              <a:rPr lang="en-US" dirty="0" err="1" smtClean="0"/>
              <a:t>teoria</a:t>
            </a:r>
            <a:r>
              <a:rPr lang="en-US" dirty="0" smtClean="0"/>
              <a:t> </a:t>
            </a:r>
            <a:r>
              <a:rPr lang="en-US" dirty="0" err="1" smtClean="0"/>
              <a:t>formării</a:t>
            </a:r>
            <a:r>
              <a:rPr lang="en-US" dirty="0" smtClean="0"/>
              <a:t> </a:t>
            </a:r>
            <a:r>
              <a:rPr lang="en-US" dirty="0" err="1" smtClean="0"/>
              <a:t>urmelor</a:t>
            </a:r>
            <a:r>
              <a:rPr lang="en-US" dirty="0" smtClean="0"/>
              <a:t>, </a:t>
            </a:r>
            <a:r>
              <a:rPr lang="en-US" dirty="0" err="1" smtClean="0"/>
              <a:t>ș.a</a:t>
            </a:r>
            <a:r>
              <a:rPr lang="en-US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72230"/>
          </a:xfrm>
        </p:spPr>
        <p:txBody>
          <a:bodyPr>
            <a:noAutofit/>
          </a:bodyPr>
          <a:lstStyle/>
          <a:p>
            <a:pPr algn="just"/>
            <a:r>
              <a:rPr lang="en-US" sz="1600" dirty="0" smtClean="0"/>
              <a:t>Ca </a:t>
            </a:r>
            <a:r>
              <a:rPr lang="en-US" sz="1600" dirty="0" err="1" smtClean="0"/>
              <a:t>compartiment</a:t>
            </a:r>
            <a:r>
              <a:rPr lang="en-US" sz="1600" dirty="0" smtClean="0"/>
              <a:t> al </a:t>
            </a:r>
            <a:r>
              <a:rPr lang="en-US" sz="1600" dirty="0" err="1" smtClean="0"/>
              <a:t>științei</a:t>
            </a:r>
            <a:r>
              <a:rPr lang="en-US" sz="1600" dirty="0" smtClean="0"/>
              <a:t> </a:t>
            </a:r>
            <a:r>
              <a:rPr lang="en-US" sz="1600" dirty="0" err="1" smtClean="0"/>
              <a:t>tehnica</a:t>
            </a:r>
            <a:r>
              <a:rPr lang="en-US" sz="1600" dirty="0" smtClean="0"/>
              <a:t> </a:t>
            </a:r>
            <a:r>
              <a:rPr lang="en-US" sz="1600" dirty="0" err="1" smtClean="0"/>
              <a:t>criminalistică</a:t>
            </a:r>
            <a:r>
              <a:rPr lang="en-US" sz="1600" dirty="0" smtClean="0"/>
              <a:t> are </a:t>
            </a:r>
            <a:r>
              <a:rPr lang="en-US" sz="1600" dirty="0" err="1" smtClean="0"/>
              <a:t>destinația</a:t>
            </a:r>
            <a:r>
              <a:rPr lang="en-US" sz="1600" dirty="0" smtClean="0"/>
              <a:t> </a:t>
            </a:r>
            <a:r>
              <a:rPr lang="en-US" sz="1600" dirty="0" err="1" smtClean="0"/>
              <a:t>să</a:t>
            </a:r>
            <a:r>
              <a:rPr lang="en-US" sz="1600" dirty="0" smtClean="0"/>
              <a:t> </a:t>
            </a:r>
            <a:r>
              <a:rPr lang="en-US" sz="1600" dirty="0" err="1" smtClean="0"/>
              <a:t>asigure</a:t>
            </a:r>
            <a:r>
              <a:rPr lang="en-US" sz="1600" dirty="0" smtClean="0"/>
              <a:t> </a:t>
            </a:r>
            <a:r>
              <a:rPr lang="en-US" sz="1600" dirty="0" err="1" smtClean="0"/>
              <a:t>soluționarea</a:t>
            </a:r>
            <a:r>
              <a:rPr lang="en-US" sz="1600" dirty="0" smtClean="0"/>
              <a:t> </a:t>
            </a:r>
            <a:r>
              <a:rPr lang="en-US" sz="1600" dirty="0" err="1" smtClean="0"/>
              <a:t>sarcinilor</a:t>
            </a:r>
            <a:r>
              <a:rPr lang="en-US" sz="1600" dirty="0" smtClean="0"/>
              <a:t> </a:t>
            </a:r>
            <a:r>
              <a:rPr lang="en-US" sz="1600" dirty="0" err="1" smtClean="0"/>
              <a:t>criminalistice</a:t>
            </a:r>
            <a:r>
              <a:rPr lang="en-US" sz="1600" dirty="0" smtClean="0"/>
              <a:t> </a:t>
            </a:r>
            <a:r>
              <a:rPr lang="en-US" sz="1600" dirty="0" err="1" smtClean="0"/>
              <a:t>prin</a:t>
            </a:r>
            <a:r>
              <a:rPr lang="en-US" sz="1600" dirty="0" smtClean="0"/>
              <a:t> </a:t>
            </a:r>
            <a:r>
              <a:rPr lang="en-US" sz="1600" dirty="0" err="1" smtClean="0"/>
              <a:t>utilizarea</a:t>
            </a:r>
            <a:r>
              <a:rPr lang="en-US" sz="1600" dirty="0" smtClean="0"/>
              <a:t> </a:t>
            </a:r>
            <a:r>
              <a:rPr lang="en-US" sz="1600" dirty="0" err="1" smtClean="0"/>
              <a:t>diversilor</a:t>
            </a:r>
            <a:r>
              <a:rPr lang="en-US" sz="1600" dirty="0" smtClean="0"/>
              <a:t> </a:t>
            </a:r>
            <a:r>
              <a:rPr lang="en-US" sz="1600" dirty="0" err="1" smtClean="0"/>
              <a:t>mijloace</a:t>
            </a:r>
            <a:r>
              <a:rPr lang="en-US" sz="1600" dirty="0" smtClean="0"/>
              <a:t> </a:t>
            </a:r>
            <a:r>
              <a:rPr lang="en-US" sz="1600" dirty="0" err="1" smtClean="0"/>
              <a:t>tehnice</a:t>
            </a:r>
            <a:r>
              <a:rPr lang="en-US" sz="1600" dirty="0" smtClean="0"/>
              <a:t>, </a:t>
            </a:r>
            <a:r>
              <a:rPr lang="en-US" sz="1600" dirty="0" err="1" smtClean="0"/>
              <a:t>metode</a:t>
            </a:r>
            <a:r>
              <a:rPr lang="en-US" sz="1600" dirty="0" smtClean="0"/>
              <a:t> </a:t>
            </a:r>
            <a:r>
              <a:rPr lang="en-US" sz="1600" dirty="0" err="1" smtClean="0"/>
              <a:t>și</a:t>
            </a:r>
            <a:r>
              <a:rPr lang="en-US" sz="1600" dirty="0" smtClean="0"/>
              <a:t> </a:t>
            </a:r>
            <a:r>
              <a:rPr lang="en-US" sz="1600" dirty="0" err="1" smtClean="0"/>
              <a:t>procedee</a:t>
            </a:r>
            <a:r>
              <a:rPr lang="en-US" sz="1600" dirty="0" smtClean="0"/>
              <a:t> </a:t>
            </a:r>
            <a:r>
              <a:rPr lang="en-US" sz="1600" dirty="0" err="1" smtClean="0"/>
              <a:t>științifice</a:t>
            </a:r>
            <a:r>
              <a:rPr lang="en-US" sz="1600" dirty="0" smtClean="0"/>
              <a:t>, </a:t>
            </a:r>
            <a:r>
              <a:rPr lang="en-US" sz="1600" dirty="0" err="1" smtClean="0"/>
              <a:t>fiind</a:t>
            </a:r>
            <a:r>
              <a:rPr lang="en-US" sz="1600" dirty="0" smtClean="0"/>
              <a:t> </a:t>
            </a:r>
            <a:r>
              <a:rPr lang="en-US" sz="1600" dirty="0" err="1" smtClean="0"/>
              <a:t>constituite</a:t>
            </a:r>
            <a:r>
              <a:rPr lang="en-US" sz="1600" dirty="0" smtClean="0"/>
              <a:t> din </a:t>
            </a:r>
            <a:r>
              <a:rPr lang="en-US" sz="1600" dirty="0" err="1" smtClean="0"/>
              <a:t>două</a:t>
            </a:r>
            <a:r>
              <a:rPr lang="en-US" sz="1600" dirty="0" smtClean="0"/>
              <a:t> </a:t>
            </a:r>
            <a:r>
              <a:rPr lang="en-US" sz="1600" dirty="0" err="1" smtClean="0"/>
              <a:t>elemente</a:t>
            </a:r>
            <a:r>
              <a:rPr lang="en-US" sz="1600" dirty="0" smtClean="0"/>
              <a:t>, care </a:t>
            </a:r>
            <a:r>
              <a:rPr lang="en-US" sz="1600" dirty="0" err="1" smtClean="0"/>
              <a:t>formează</a:t>
            </a:r>
            <a:r>
              <a:rPr lang="en-US" sz="1600" dirty="0" smtClean="0"/>
              <a:t> </a:t>
            </a:r>
            <a:r>
              <a:rPr lang="en-US" sz="1600" dirty="0" err="1" smtClean="0"/>
              <a:t>sistemul</a:t>
            </a:r>
            <a:r>
              <a:rPr lang="en-US" sz="1600" dirty="0" smtClean="0"/>
              <a:t> </a:t>
            </a:r>
            <a:r>
              <a:rPr lang="en-US" sz="1600" dirty="0" err="1" smtClean="0"/>
              <a:t>propriu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care se include (</a:t>
            </a:r>
            <a:r>
              <a:rPr lang="en-US" sz="1600" dirty="0" err="1" smtClean="0"/>
              <a:t>în</a:t>
            </a:r>
            <a:r>
              <a:rPr lang="en-US" sz="1600" dirty="0" smtClean="0"/>
              <a:t> mod </a:t>
            </a:r>
            <a:r>
              <a:rPr lang="en-US" sz="1600" dirty="0" err="1" smtClean="0"/>
              <a:t>clasic</a:t>
            </a:r>
            <a:r>
              <a:rPr lang="en-US" sz="1600" dirty="0" smtClean="0"/>
              <a:t>):</a:t>
            </a:r>
            <a:r>
              <a:rPr lang="ro-RO" sz="1600" dirty="0" smtClean="0"/>
              <a:t> </a:t>
            </a:r>
            <a:r>
              <a:rPr lang="en-US" sz="1600" b="1" i="1" dirty="0" smtClean="0"/>
              <a:t>1</a:t>
            </a:r>
            <a:r>
              <a:rPr lang="en-US" sz="1600" b="1" i="1" dirty="0" smtClean="0"/>
              <a:t>)-</a:t>
            </a:r>
            <a:r>
              <a:rPr lang="en-US" sz="1600" b="1" i="1" dirty="0" err="1" smtClean="0"/>
              <a:t>tezele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generale</a:t>
            </a:r>
            <a:r>
              <a:rPr lang="en-US" sz="1600" b="1" i="1" dirty="0" smtClean="0"/>
              <a:t> (</a:t>
            </a:r>
            <a:r>
              <a:rPr lang="en-US" sz="1600" b="1" i="1" dirty="0" err="1" smtClean="0"/>
              <a:t>aspectele</a:t>
            </a:r>
            <a:r>
              <a:rPr lang="en-US" sz="1600" b="1" i="1" dirty="0" smtClean="0"/>
              <a:t> conceptual) ale </a:t>
            </a:r>
            <a:r>
              <a:rPr lang="en-US" sz="1600" b="1" i="1" dirty="0" err="1" smtClean="0"/>
              <a:t>tehnicii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criminalistice</a:t>
            </a:r>
            <a:r>
              <a:rPr lang="en-US" sz="1600" b="1" i="1" dirty="0" smtClean="0"/>
              <a:t>:</a:t>
            </a:r>
            <a:r>
              <a:rPr lang="ro-RO" sz="1600" b="1" i="1" dirty="0" smtClean="0"/>
              <a:t>  </a:t>
            </a:r>
            <a:r>
              <a:rPr lang="en-US" sz="1600" b="1" i="1" dirty="0" smtClean="0"/>
              <a:t>2</a:t>
            </a:r>
            <a:r>
              <a:rPr lang="en-US" sz="1600" b="1" i="1" dirty="0" smtClean="0"/>
              <a:t>)-</a:t>
            </a:r>
            <a:r>
              <a:rPr lang="en-US" sz="1600" b="1" i="1" dirty="0" err="1" smtClean="0"/>
              <a:t>ramurile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tehnicii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criminalistice</a:t>
            </a:r>
            <a:r>
              <a:rPr lang="en-US" sz="1600" b="1" i="1" dirty="0" smtClean="0"/>
              <a:t>:</a:t>
            </a:r>
            <a:endParaRPr lang="ru-RU" sz="1600" b="1" i="1" dirty="0" smtClean="0"/>
          </a:p>
          <a:p>
            <a:pPr algn="just"/>
            <a:r>
              <a:rPr lang="en-US" sz="1600" dirty="0" smtClean="0"/>
              <a:t>    La </a:t>
            </a:r>
            <a:r>
              <a:rPr lang="en-US" sz="1600" dirty="0" err="1" smtClean="0"/>
              <a:t>rîndul</a:t>
            </a:r>
            <a:r>
              <a:rPr lang="en-US" sz="1600" dirty="0" smtClean="0"/>
              <a:t> </a:t>
            </a:r>
            <a:r>
              <a:rPr lang="en-US" sz="1600" dirty="0" err="1" smtClean="0"/>
              <a:t>lor</a:t>
            </a:r>
            <a:r>
              <a:rPr lang="en-US" sz="1600" dirty="0" smtClean="0"/>
              <a:t> </a:t>
            </a:r>
            <a:r>
              <a:rPr lang="en-US" sz="1600" dirty="0" err="1" smtClean="0"/>
              <a:t>ramurile</a:t>
            </a:r>
            <a:r>
              <a:rPr lang="en-US" sz="1600" dirty="0" smtClean="0"/>
              <a:t> </a:t>
            </a:r>
            <a:r>
              <a:rPr lang="en-US" sz="1600" dirty="0" err="1" smtClean="0"/>
              <a:t>tehnicii</a:t>
            </a:r>
            <a:r>
              <a:rPr lang="en-US" sz="1600" dirty="0" smtClean="0"/>
              <a:t> </a:t>
            </a:r>
            <a:r>
              <a:rPr lang="en-US" sz="1600" dirty="0" err="1" smtClean="0"/>
              <a:t>criminalistice</a:t>
            </a:r>
            <a:r>
              <a:rPr lang="en-US" sz="1600" dirty="0" smtClean="0"/>
              <a:t> </a:t>
            </a:r>
            <a:r>
              <a:rPr lang="en-US" sz="1600" dirty="0" err="1" smtClean="0"/>
              <a:t>sunt</a:t>
            </a:r>
            <a:r>
              <a:rPr lang="en-US" sz="1600" dirty="0" smtClean="0"/>
              <a:t>:</a:t>
            </a:r>
            <a:endParaRPr lang="ru-RU" sz="1600" dirty="0" smtClean="0"/>
          </a:p>
          <a:p>
            <a:pPr lvl="0" algn="just"/>
            <a:r>
              <a:rPr lang="en-US" sz="1600" dirty="0" err="1" smtClean="0"/>
              <a:t>Fotografia</a:t>
            </a:r>
            <a:r>
              <a:rPr lang="en-US" sz="1600" dirty="0" smtClean="0"/>
              <a:t> </a:t>
            </a:r>
            <a:r>
              <a:rPr lang="en-US" sz="1600" dirty="0" err="1" smtClean="0"/>
              <a:t>și</a:t>
            </a:r>
            <a:r>
              <a:rPr lang="en-US" sz="1600" dirty="0" smtClean="0"/>
              <a:t> audio-</a:t>
            </a:r>
            <a:r>
              <a:rPr lang="en-US" sz="1600" dirty="0" err="1" smtClean="0"/>
              <a:t>videoîregistrarea</a:t>
            </a:r>
            <a:r>
              <a:rPr lang="en-US" sz="1600" dirty="0" smtClean="0"/>
              <a:t> </a:t>
            </a:r>
            <a:r>
              <a:rPr lang="en-US" sz="1600" dirty="0" err="1" smtClean="0"/>
              <a:t>criminalistică</a:t>
            </a:r>
            <a:r>
              <a:rPr lang="en-US" sz="1600" dirty="0" smtClean="0"/>
              <a:t>;</a:t>
            </a:r>
            <a:endParaRPr lang="ru-RU" sz="1600" dirty="0" smtClean="0"/>
          </a:p>
          <a:p>
            <a:pPr lvl="0" algn="just"/>
            <a:r>
              <a:rPr lang="en-US" sz="1600" dirty="0" err="1" smtClean="0"/>
              <a:t>Traseologia</a:t>
            </a:r>
            <a:r>
              <a:rPr lang="en-US" sz="1600" dirty="0" smtClean="0"/>
              <a:t> </a:t>
            </a:r>
            <a:r>
              <a:rPr lang="en-US" sz="1600" dirty="0" err="1" smtClean="0"/>
              <a:t>criminalistică</a:t>
            </a:r>
            <a:r>
              <a:rPr lang="en-US" sz="1600" dirty="0" smtClean="0"/>
              <a:t>:</a:t>
            </a:r>
            <a:endParaRPr lang="ru-RU" sz="1600" dirty="0" smtClean="0"/>
          </a:p>
          <a:p>
            <a:pPr lvl="0" algn="just"/>
            <a:r>
              <a:rPr lang="en-US" sz="1600" dirty="0" err="1" smtClean="0"/>
              <a:t>Balistica</a:t>
            </a:r>
            <a:r>
              <a:rPr lang="en-US" sz="1600" dirty="0" smtClean="0"/>
              <a:t> </a:t>
            </a:r>
            <a:r>
              <a:rPr lang="en-US" sz="1600" dirty="0" err="1" smtClean="0"/>
              <a:t>judiciară</a:t>
            </a:r>
            <a:r>
              <a:rPr lang="en-US" sz="1600" dirty="0" smtClean="0"/>
              <a:t> (</a:t>
            </a:r>
            <a:r>
              <a:rPr lang="en-US" sz="1600" dirty="0" err="1" smtClean="0"/>
              <a:t>armologia</a:t>
            </a:r>
            <a:r>
              <a:rPr lang="en-US" sz="1600" dirty="0" smtClean="0"/>
              <a:t> </a:t>
            </a:r>
            <a:r>
              <a:rPr lang="en-US" sz="1600" dirty="0" err="1" smtClean="0"/>
              <a:t>criminalistică</a:t>
            </a:r>
            <a:r>
              <a:rPr lang="en-US" sz="1600" dirty="0" smtClean="0"/>
              <a:t>):</a:t>
            </a:r>
            <a:endParaRPr lang="ru-RU" sz="1600" dirty="0" smtClean="0"/>
          </a:p>
          <a:p>
            <a:pPr lvl="0" algn="just"/>
            <a:r>
              <a:rPr lang="en-US" sz="1600" dirty="0" err="1" smtClean="0"/>
              <a:t>Identificarea</a:t>
            </a:r>
            <a:r>
              <a:rPr lang="en-US" sz="1600" dirty="0" smtClean="0"/>
              <a:t> </a:t>
            </a:r>
            <a:r>
              <a:rPr lang="en-US" sz="1600" dirty="0" err="1" smtClean="0"/>
              <a:t>persoanelor</a:t>
            </a:r>
            <a:r>
              <a:rPr lang="en-US" sz="1600" dirty="0" smtClean="0"/>
              <a:t> </a:t>
            </a:r>
            <a:r>
              <a:rPr lang="en-US" sz="1600" dirty="0" err="1" smtClean="0"/>
              <a:t>după</a:t>
            </a:r>
            <a:r>
              <a:rPr lang="en-US" sz="1600" dirty="0" smtClean="0"/>
              <a:t> </a:t>
            </a:r>
            <a:r>
              <a:rPr lang="en-US" sz="1600" dirty="0" err="1" smtClean="0"/>
              <a:t>semnalmente</a:t>
            </a:r>
            <a:r>
              <a:rPr lang="en-US" sz="1600" dirty="0" smtClean="0"/>
              <a:t> (</a:t>
            </a:r>
            <a:r>
              <a:rPr lang="en-US" sz="1600" dirty="0" err="1" smtClean="0"/>
              <a:t>gabitoscopia</a:t>
            </a:r>
            <a:r>
              <a:rPr lang="en-US" sz="1600" dirty="0" smtClean="0"/>
              <a:t> </a:t>
            </a:r>
            <a:r>
              <a:rPr lang="en-US" sz="1600" dirty="0" err="1" smtClean="0"/>
              <a:t>criminalistică</a:t>
            </a:r>
            <a:r>
              <a:rPr lang="en-US" sz="1600" dirty="0" smtClean="0"/>
              <a:t>):</a:t>
            </a:r>
            <a:endParaRPr lang="ru-RU" sz="1600" dirty="0" smtClean="0"/>
          </a:p>
          <a:p>
            <a:pPr lvl="0" algn="just"/>
            <a:r>
              <a:rPr lang="en-US" sz="1600" dirty="0" err="1" smtClean="0"/>
              <a:t>Evidența</a:t>
            </a:r>
            <a:r>
              <a:rPr lang="en-US" sz="1600" dirty="0" smtClean="0"/>
              <a:t> </a:t>
            </a:r>
            <a:r>
              <a:rPr lang="en-US" sz="1600" dirty="0" err="1" smtClean="0"/>
              <a:t>criminalistică</a:t>
            </a:r>
            <a:r>
              <a:rPr lang="en-US" sz="1600" dirty="0" smtClean="0"/>
              <a:t>:</a:t>
            </a:r>
            <a:endParaRPr lang="ru-RU" sz="1600" dirty="0" smtClean="0"/>
          </a:p>
          <a:p>
            <a:pPr lvl="0" algn="just"/>
            <a:r>
              <a:rPr lang="en-US" sz="1600" dirty="0" err="1" smtClean="0"/>
              <a:t>Cercetarea</a:t>
            </a:r>
            <a:r>
              <a:rPr lang="en-US" sz="1600" dirty="0" smtClean="0"/>
              <a:t> </a:t>
            </a:r>
            <a:r>
              <a:rPr lang="en-US" sz="1600" dirty="0" err="1" smtClean="0"/>
              <a:t>criminalistică</a:t>
            </a:r>
            <a:r>
              <a:rPr lang="en-US" sz="1600" dirty="0" smtClean="0"/>
              <a:t> a </a:t>
            </a:r>
            <a:r>
              <a:rPr lang="en-US" sz="1600" dirty="0" err="1" smtClean="0"/>
              <a:t>documentelor</a:t>
            </a:r>
            <a:r>
              <a:rPr lang="en-US" sz="1600" dirty="0" smtClean="0"/>
              <a:t> (</a:t>
            </a:r>
            <a:r>
              <a:rPr lang="en-US" sz="1600" dirty="0" err="1" smtClean="0"/>
              <a:t>documentologia</a:t>
            </a:r>
            <a:r>
              <a:rPr lang="en-US" sz="1600" dirty="0" smtClean="0"/>
              <a:t> </a:t>
            </a:r>
            <a:r>
              <a:rPr lang="en-US" sz="1600" dirty="0" err="1" smtClean="0"/>
              <a:t>criminalistică</a:t>
            </a:r>
            <a:r>
              <a:rPr lang="en-US" sz="1600" dirty="0" smtClean="0"/>
              <a:t>).</a:t>
            </a:r>
            <a:endParaRPr lang="ru-RU" sz="1600" dirty="0" smtClean="0"/>
          </a:p>
          <a:p>
            <a:pPr algn="just"/>
            <a:r>
              <a:rPr lang="en-US" sz="1600" dirty="0" err="1" smtClean="0"/>
              <a:t>Pe</a:t>
            </a:r>
            <a:r>
              <a:rPr lang="en-US" sz="1600" dirty="0" smtClean="0"/>
              <a:t> </a:t>
            </a:r>
            <a:r>
              <a:rPr lang="en-US" sz="1600" dirty="0" err="1" smtClean="0"/>
              <a:t>lîngă</a:t>
            </a:r>
            <a:r>
              <a:rPr lang="en-US" sz="1600" dirty="0" smtClean="0"/>
              <a:t> </a:t>
            </a:r>
            <a:r>
              <a:rPr lang="en-US" sz="1600" dirty="0" err="1" smtClean="0"/>
              <a:t>acestea</a:t>
            </a:r>
            <a:r>
              <a:rPr lang="en-US" sz="1600" dirty="0" smtClean="0"/>
              <a:t>, la </a:t>
            </a:r>
            <a:r>
              <a:rPr lang="en-US" sz="1600" dirty="0" err="1" smtClean="0"/>
              <a:t>tehnica</a:t>
            </a:r>
            <a:r>
              <a:rPr lang="en-US" sz="1600" dirty="0" smtClean="0"/>
              <a:t> </a:t>
            </a:r>
            <a:r>
              <a:rPr lang="en-US" sz="1600" dirty="0" err="1" smtClean="0"/>
              <a:t>criminalistică</a:t>
            </a:r>
            <a:r>
              <a:rPr lang="en-US" sz="1600" dirty="0" smtClean="0"/>
              <a:t> ca </a:t>
            </a:r>
            <a:r>
              <a:rPr lang="en-US" sz="1600" dirty="0" err="1" smtClean="0"/>
              <a:t>compartiment</a:t>
            </a:r>
            <a:r>
              <a:rPr lang="en-US" sz="1600" dirty="0" smtClean="0"/>
              <a:t> al </a:t>
            </a:r>
            <a:r>
              <a:rPr lang="en-US" sz="1600" dirty="0" err="1" smtClean="0"/>
              <a:t>științei</a:t>
            </a:r>
            <a:r>
              <a:rPr lang="en-US" sz="1600" dirty="0" smtClean="0"/>
              <a:t> </a:t>
            </a:r>
            <a:r>
              <a:rPr lang="en-US" sz="1600" dirty="0" err="1" smtClean="0"/>
              <a:t>criminalistice</a:t>
            </a:r>
            <a:r>
              <a:rPr lang="en-US" sz="1600" dirty="0" smtClean="0"/>
              <a:t> se pot </a:t>
            </a:r>
            <a:r>
              <a:rPr lang="en-US" sz="1600" dirty="0" err="1" smtClean="0"/>
              <a:t>atribui</a:t>
            </a:r>
            <a:r>
              <a:rPr lang="en-US" sz="1600" dirty="0" smtClean="0"/>
              <a:t> </a:t>
            </a:r>
            <a:r>
              <a:rPr lang="en-US" sz="1600" dirty="0" err="1" smtClean="0"/>
              <a:t>unele</a:t>
            </a:r>
            <a:r>
              <a:rPr lang="en-US" sz="1600" dirty="0" smtClean="0"/>
              <a:t> </a:t>
            </a:r>
            <a:r>
              <a:rPr lang="en-US" sz="1600" dirty="0" err="1" smtClean="0"/>
              <a:t>noi</a:t>
            </a:r>
            <a:r>
              <a:rPr lang="en-US" sz="1600" dirty="0" smtClean="0"/>
              <a:t> </a:t>
            </a:r>
            <a:r>
              <a:rPr lang="en-US" sz="1600" dirty="0" err="1" smtClean="0"/>
              <a:t>direcții</a:t>
            </a:r>
            <a:r>
              <a:rPr lang="en-US" sz="1600" dirty="0" smtClean="0"/>
              <a:t> de </a:t>
            </a:r>
            <a:r>
              <a:rPr lang="en-US" sz="1600" dirty="0" err="1" smtClean="0"/>
              <a:t>cercetare</a:t>
            </a:r>
            <a:r>
              <a:rPr lang="en-US" sz="1600" dirty="0" smtClean="0"/>
              <a:t> care pot </a:t>
            </a:r>
            <a:r>
              <a:rPr lang="en-US" sz="1600" dirty="0" err="1" smtClean="0"/>
              <a:t>fi</a:t>
            </a:r>
            <a:r>
              <a:rPr lang="en-US" sz="1600" dirty="0" smtClean="0"/>
              <a:t> </a:t>
            </a:r>
            <a:r>
              <a:rPr lang="en-US" sz="1600" dirty="0" err="1" smtClean="0"/>
              <a:t>incluse</a:t>
            </a:r>
            <a:r>
              <a:rPr lang="en-US" sz="1600" dirty="0" smtClean="0"/>
              <a:t> ca </a:t>
            </a:r>
            <a:r>
              <a:rPr lang="en-US" sz="1600" dirty="0" err="1" smtClean="0"/>
              <a:t>elemente</a:t>
            </a:r>
            <a:r>
              <a:rPr lang="en-US" sz="1600" dirty="0" smtClean="0"/>
              <a:t>, </a:t>
            </a:r>
            <a:r>
              <a:rPr lang="en-US" sz="1600" dirty="0" err="1" smtClean="0"/>
              <a:t>ramuri</a:t>
            </a:r>
            <a:r>
              <a:rPr lang="en-US" sz="1600" dirty="0" smtClean="0"/>
              <a:t> ale </a:t>
            </a:r>
            <a:r>
              <a:rPr lang="en-US" sz="1600" dirty="0" err="1" smtClean="0"/>
              <a:t>acestea</a:t>
            </a:r>
            <a:r>
              <a:rPr lang="en-US" sz="1600" dirty="0" smtClean="0"/>
              <a:t> (</a:t>
            </a:r>
            <a:r>
              <a:rPr lang="en-US" sz="1600" dirty="0" err="1" smtClean="0"/>
              <a:t>odorologia</a:t>
            </a:r>
            <a:r>
              <a:rPr lang="en-US" sz="1600" dirty="0" smtClean="0"/>
              <a:t> </a:t>
            </a:r>
            <a:r>
              <a:rPr lang="en-US" sz="1600" dirty="0" err="1" smtClean="0"/>
              <a:t>criminalistică</a:t>
            </a:r>
            <a:r>
              <a:rPr lang="en-US" sz="1600" dirty="0" smtClean="0"/>
              <a:t>, </a:t>
            </a:r>
            <a:r>
              <a:rPr lang="en-US" sz="1600" dirty="0" err="1" smtClean="0"/>
              <a:t>fonoscopia</a:t>
            </a:r>
            <a:r>
              <a:rPr lang="en-US" sz="1600" dirty="0" smtClean="0"/>
              <a:t> </a:t>
            </a:r>
            <a:r>
              <a:rPr lang="en-US" sz="1600" dirty="0" err="1" smtClean="0"/>
              <a:t>criminalistică</a:t>
            </a:r>
            <a:r>
              <a:rPr lang="en-US" sz="1600" dirty="0" smtClean="0"/>
              <a:t>, </a:t>
            </a:r>
            <a:r>
              <a:rPr lang="en-US" sz="1600" dirty="0" err="1" smtClean="0"/>
              <a:t>examinarea</a:t>
            </a:r>
            <a:r>
              <a:rPr lang="en-US" sz="1600" dirty="0" smtClean="0"/>
              <a:t> </a:t>
            </a:r>
            <a:r>
              <a:rPr lang="en-US" sz="1600" dirty="0" err="1" smtClean="0"/>
              <a:t>criminalistică</a:t>
            </a:r>
            <a:r>
              <a:rPr lang="en-US" sz="1600" dirty="0" smtClean="0"/>
              <a:t> a </a:t>
            </a:r>
            <a:r>
              <a:rPr lang="en-US" sz="1600" dirty="0" err="1" smtClean="0"/>
              <a:t>substanțelor</a:t>
            </a:r>
            <a:r>
              <a:rPr lang="en-US" sz="1600" dirty="0" smtClean="0"/>
              <a:t> </a:t>
            </a:r>
            <a:r>
              <a:rPr lang="en-US" sz="1600" dirty="0" err="1" smtClean="0"/>
              <a:t>și</a:t>
            </a:r>
            <a:r>
              <a:rPr lang="en-US" sz="1600" dirty="0" smtClean="0"/>
              <a:t> </a:t>
            </a:r>
            <a:r>
              <a:rPr lang="en-US" sz="1600" dirty="0" err="1" smtClean="0"/>
              <a:t>materialelor</a:t>
            </a:r>
            <a:r>
              <a:rPr lang="en-US" sz="1600" dirty="0" smtClean="0"/>
              <a:t> etc…).</a:t>
            </a:r>
            <a:endParaRPr lang="ru-RU" sz="1600" dirty="0" smtClean="0"/>
          </a:p>
          <a:p>
            <a:pPr algn="just"/>
            <a:r>
              <a:rPr lang="en-US" sz="1600" dirty="0" smtClean="0"/>
              <a:t>     Din </a:t>
            </a:r>
            <a:r>
              <a:rPr lang="en-US" sz="1600" dirty="0" err="1" smtClean="0"/>
              <a:t>cele</a:t>
            </a:r>
            <a:r>
              <a:rPr lang="en-US" sz="1600" dirty="0" smtClean="0"/>
              <a:t> </a:t>
            </a:r>
            <a:r>
              <a:rPr lang="en-US" sz="1600" dirty="0" err="1" smtClean="0"/>
              <a:t>relatate</a:t>
            </a:r>
            <a:r>
              <a:rPr lang="en-US" sz="1600" dirty="0" smtClean="0"/>
              <a:t> </a:t>
            </a:r>
            <a:r>
              <a:rPr lang="en-US" sz="1600" dirty="0" err="1" smtClean="0"/>
              <a:t>reesă</a:t>
            </a:r>
            <a:r>
              <a:rPr lang="en-US" sz="1600" dirty="0" smtClean="0"/>
              <a:t> </a:t>
            </a:r>
            <a:r>
              <a:rPr lang="en-US" sz="1600" dirty="0" err="1" smtClean="0"/>
              <a:t>că</a:t>
            </a:r>
            <a:r>
              <a:rPr lang="en-US" sz="1600" dirty="0" smtClean="0"/>
              <a:t>, </a:t>
            </a:r>
            <a:r>
              <a:rPr lang="en-US" sz="1600" b="1" dirty="0" err="1" smtClean="0"/>
              <a:t>tehnica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criminalistică</a:t>
            </a:r>
            <a:r>
              <a:rPr lang="en-US" sz="1600" b="1" dirty="0" smtClean="0"/>
              <a:t> – </a:t>
            </a:r>
            <a:r>
              <a:rPr lang="en-US" sz="1600" b="1" i="1" dirty="0" err="1" smtClean="0"/>
              <a:t>este</a:t>
            </a:r>
            <a:r>
              <a:rPr lang="en-US" sz="1600" b="1" i="1" dirty="0" smtClean="0"/>
              <a:t> un </a:t>
            </a:r>
            <a:r>
              <a:rPr lang="en-US" sz="1600" b="1" i="1" dirty="0" err="1" smtClean="0"/>
              <a:t>compartiment</a:t>
            </a:r>
            <a:r>
              <a:rPr lang="en-US" sz="1600" b="1" i="1" dirty="0" smtClean="0"/>
              <a:t> al </a:t>
            </a:r>
            <a:r>
              <a:rPr lang="en-US" sz="1600" b="1" i="1" dirty="0" err="1" smtClean="0"/>
              <a:t>științei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criminalistice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și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prezintă</a:t>
            </a:r>
            <a:r>
              <a:rPr lang="en-US" sz="1600" b="1" i="1" dirty="0" smtClean="0"/>
              <a:t> un </a:t>
            </a:r>
            <a:r>
              <a:rPr lang="en-US" sz="1600" b="1" i="1" dirty="0" err="1" smtClean="0"/>
              <a:t>sistem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argumentat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științific</a:t>
            </a:r>
            <a:r>
              <a:rPr lang="en-US" sz="1600" b="1" i="1" dirty="0" smtClean="0"/>
              <a:t> de </a:t>
            </a:r>
            <a:r>
              <a:rPr lang="en-US" sz="1600" b="1" i="1" dirty="0" err="1" smtClean="0"/>
              <a:t>metode</a:t>
            </a:r>
            <a:r>
              <a:rPr lang="en-US" sz="1600" b="1" i="1" dirty="0" smtClean="0"/>
              <a:t>, </a:t>
            </a:r>
            <a:r>
              <a:rPr lang="en-US" sz="1600" b="1" i="1" dirty="0" err="1" smtClean="0"/>
              <a:t>procedee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și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mijloace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tehnice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privind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utilizarea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lor</a:t>
            </a:r>
            <a:r>
              <a:rPr lang="en-US" sz="1600" b="1" i="1" dirty="0" smtClean="0"/>
              <a:t> de </a:t>
            </a:r>
            <a:r>
              <a:rPr lang="en-US" sz="1600" b="1" i="1" dirty="0" err="1" smtClean="0"/>
              <a:t>către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organele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împuternicite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prin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lege</a:t>
            </a:r>
            <a:r>
              <a:rPr lang="en-US" sz="1600" b="1" i="1" dirty="0" smtClean="0"/>
              <a:t>, </a:t>
            </a:r>
            <a:r>
              <a:rPr lang="en-US" sz="1600" b="1" i="1" dirty="0" err="1" smtClean="0"/>
              <a:t>în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vederea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depistării</a:t>
            </a:r>
            <a:r>
              <a:rPr lang="en-US" sz="1600" b="1" i="1" dirty="0" smtClean="0"/>
              <a:t>, </a:t>
            </a:r>
            <a:r>
              <a:rPr lang="en-US" sz="1600" b="1" i="1" dirty="0" err="1" smtClean="0"/>
              <a:t>fixării</a:t>
            </a:r>
            <a:r>
              <a:rPr lang="en-US" sz="1600" b="1" i="1" dirty="0" smtClean="0"/>
              <a:t>, </a:t>
            </a:r>
            <a:r>
              <a:rPr lang="en-US" sz="1600" b="1" i="1" dirty="0" err="1" smtClean="0"/>
              <a:t>examinării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și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ridicării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urmelor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materiale</a:t>
            </a:r>
            <a:r>
              <a:rPr lang="en-US" sz="1600" b="1" i="1" dirty="0" smtClean="0"/>
              <a:t> ale </a:t>
            </a:r>
            <a:r>
              <a:rPr lang="en-US" sz="1600" b="1" i="1" dirty="0" err="1" smtClean="0"/>
              <a:t>infracțiunilor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și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infractorilor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în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scopul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cercetării</a:t>
            </a:r>
            <a:r>
              <a:rPr lang="en-US" sz="1600" b="1" i="1" dirty="0" smtClean="0"/>
              <a:t>, </a:t>
            </a:r>
            <a:r>
              <a:rPr lang="en-US" sz="1600" b="1" i="1" dirty="0" err="1" smtClean="0"/>
              <a:t>descoperiii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și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prevenirii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actelor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prejudiciabile</a:t>
            </a:r>
            <a:r>
              <a:rPr lang="en-US" sz="1600" b="1" i="1" dirty="0" smtClean="0"/>
              <a:t> </a:t>
            </a:r>
            <a:r>
              <a:rPr lang="en-US" sz="1600" b="1" i="1" dirty="0" smtClean="0"/>
              <a:t>.</a:t>
            </a:r>
            <a:endParaRPr lang="ru-RU" sz="1600" dirty="0" smtClean="0"/>
          </a:p>
          <a:p>
            <a:pPr algn="just">
              <a:buNone/>
            </a:pPr>
            <a:endParaRPr lang="ru-RU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145932"/>
          </a:xfrm>
        </p:spPr>
        <p:txBody>
          <a:bodyPr>
            <a:normAutofit fontScale="85000" lnSpcReduction="20000"/>
          </a:bodyPr>
          <a:lstStyle/>
          <a:p>
            <a:r>
              <a:rPr lang="en-US" b="1" i="1" dirty="0" err="1" smtClean="0"/>
              <a:t>Sarcinile</a:t>
            </a:r>
            <a:r>
              <a:rPr lang="en-US" b="1" i="1" dirty="0" smtClean="0"/>
              <a:t> </a:t>
            </a:r>
            <a:r>
              <a:rPr lang="en-US" b="1" i="1" dirty="0" err="1" smtClean="0"/>
              <a:t>tehnicii</a:t>
            </a:r>
            <a:r>
              <a:rPr lang="en-US" b="1" i="1" dirty="0" smtClean="0"/>
              <a:t> </a:t>
            </a:r>
            <a:r>
              <a:rPr lang="en-US" b="1" i="1" dirty="0" err="1" smtClean="0"/>
              <a:t>criminalistice</a:t>
            </a:r>
            <a:r>
              <a:rPr lang="en-US" dirty="0" smtClean="0"/>
              <a:t> </a:t>
            </a:r>
            <a:r>
              <a:rPr lang="en-US" dirty="0" err="1" smtClean="0"/>
              <a:t>derivă</a:t>
            </a:r>
            <a:r>
              <a:rPr lang="en-US" dirty="0" smtClean="0"/>
              <a:t> din </a:t>
            </a:r>
            <a:r>
              <a:rPr lang="en-US" dirty="0" err="1" smtClean="0"/>
              <a:t>sarcinile</a:t>
            </a:r>
            <a:r>
              <a:rPr lang="en-US" dirty="0" smtClean="0"/>
              <a:t> </a:t>
            </a:r>
            <a:r>
              <a:rPr lang="en-US" dirty="0" err="1" smtClean="0"/>
              <a:t>generale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cele</a:t>
            </a:r>
            <a:r>
              <a:rPr lang="en-US" dirty="0" smtClean="0"/>
              <a:t> special ale </a:t>
            </a:r>
            <a:r>
              <a:rPr lang="en-US" dirty="0" err="1" smtClean="0"/>
              <a:t>științei</a:t>
            </a:r>
            <a:r>
              <a:rPr lang="en-US" dirty="0" smtClean="0"/>
              <a:t> </a:t>
            </a:r>
            <a:r>
              <a:rPr lang="en-US" dirty="0" err="1" smtClean="0"/>
              <a:t>criminalistice</a:t>
            </a:r>
            <a:r>
              <a:rPr lang="en-US" dirty="0" smtClean="0"/>
              <a:t>. </a:t>
            </a:r>
            <a:r>
              <a:rPr lang="en-US" dirty="0" err="1" smtClean="0"/>
              <a:t>Principalele</a:t>
            </a:r>
            <a:r>
              <a:rPr lang="en-US" dirty="0" smtClean="0"/>
              <a:t> </a:t>
            </a:r>
            <a:r>
              <a:rPr lang="en-US" dirty="0" err="1" smtClean="0"/>
              <a:t>dintre</a:t>
            </a:r>
            <a:r>
              <a:rPr lang="en-US" dirty="0" smtClean="0"/>
              <a:t> 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:</a:t>
            </a:r>
            <a:endParaRPr lang="ru-RU" dirty="0" smtClean="0"/>
          </a:p>
          <a:p>
            <a:pPr lvl="0"/>
            <a:r>
              <a:rPr lang="en-US" dirty="0" err="1" smtClean="0"/>
              <a:t>Contribuția</a:t>
            </a:r>
            <a:r>
              <a:rPr lang="en-US" dirty="0" smtClean="0"/>
              <a:t> </a:t>
            </a:r>
            <a:r>
              <a:rPr lang="en-US" dirty="0" err="1" smtClean="0"/>
              <a:t>activă</a:t>
            </a:r>
            <a:r>
              <a:rPr lang="en-US" dirty="0" smtClean="0"/>
              <a:t> la </a:t>
            </a:r>
            <a:r>
              <a:rPr lang="en-US" dirty="0" err="1" smtClean="0"/>
              <a:t>combaterea</a:t>
            </a:r>
            <a:r>
              <a:rPr lang="en-US" dirty="0" smtClean="0"/>
              <a:t> </a:t>
            </a:r>
            <a:r>
              <a:rPr lang="en-US" dirty="0" err="1" smtClean="0"/>
              <a:t>fenomenului</a:t>
            </a:r>
            <a:r>
              <a:rPr lang="en-US" dirty="0" smtClean="0"/>
              <a:t> </a:t>
            </a:r>
            <a:r>
              <a:rPr lang="en-US" dirty="0" err="1" smtClean="0"/>
              <a:t>infracțional</a:t>
            </a:r>
            <a:r>
              <a:rPr lang="en-US" dirty="0" smtClean="0"/>
              <a:t> cu </a:t>
            </a:r>
            <a:r>
              <a:rPr lang="en-US" dirty="0" err="1" smtClean="0"/>
              <a:t>metodele</a:t>
            </a:r>
            <a:r>
              <a:rPr lang="en-US" dirty="0" smtClean="0"/>
              <a:t>, </a:t>
            </a:r>
            <a:r>
              <a:rPr lang="en-US" dirty="0" err="1" smtClean="0"/>
              <a:t>procedeele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mijloacele</a:t>
            </a:r>
            <a:r>
              <a:rPr lang="en-US" dirty="0" smtClean="0"/>
              <a:t> </a:t>
            </a:r>
            <a:r>
              <a:rPr lang="en-US" dirty="0" err="1" smtClean="0"/>
              <a:t>tehnice</a:t>
            </a:r>
            <a:r>
              <a:rPr lang="en-US" dirty="0" smtClean="0"/>
              <a:t> </a:t>
            </a:r>
            <a:r>
              <a:rPr lang="en-US" dirty="0" err="1" smtClean="0"/>
              <a:t>perfomante</a:t>
            </a:r>
            <a:r>
              <a:rPr lang="en-US" dirty="0" smtClean="0"/>
              <a:t>:</a:t>
            </a:r>
            <a:endParaRPr lang="ru-RU" dirty="0" smtClean="0"/>
          </a:p>
          <a:p>
            <a:pPr lvl="0"/>
            <a:r>
              <a:rPr lang="en-US" dirty="0" err="1" smtClean="0"/>
              <a:t>Elaborarea</a:t>
            </a:r>
            <a:r>
              <a:rPr lang="en-US" dirty="0" smtClean="0"/>
              <a:t> </a:t>
            </a:r>
            <a:r>
              <a:rPr lang="en-US" dirty="0" err="1" smtClean="0"/>
              <a:t>noilor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perfecționarea</a:t>
            </a:r>
            <a:r>
              <a:rPr lang="en-US" dirty="0" smtClean="0"/>
              <a:t> </a:t>
            </a:r>
            <a:r>
              <a:rPr lang="en-US" dirty="0" err="1" smtClean="0"/>
              <a:t>actualelor</a:t>
            </a:r>
            <a:r>
              <a:rPr lang="en-US" dirty="0" smtClean="0"/>
              <a:t> </a:t>
            </a:r>
            <a:r>
              <a:rPr lang="en-US" dirty="0" err="1" smtClean="0"/>
              <a:t>procedee</a:t>
            </a:r>
            <a:r>
              <a:rPr lang="en-US" dirty="0" smtClean="0"/>
              <a:t>,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mijloace</a:t>
            </a:r>
            <a:r>
              <a:rPr lang="en-US" dirty="0" smtClean="0"/>
              <a:t> de </a:t>
            </a:r>
            <a:r>
              <a:rPr lang="en-US" dirty="0" err="1" smtClean="0"/>
              <a:t>descoperire</a:t>
            </a:r>
            <a:r>
              <a:rPr lang="en-US" dirty="0" smtClean="0"/>
              <a:t>, </a:t>
            </a:r>
            <a:r>
              <a:rPr lang="en-US" dirty="0" err="1" smtClean="0"/>
              <a:t>fixare</a:t>
            </a:r>
            <a:r>
              <a:rPr lang="en-US" dirty="0" smtClean="0"/>
              <a:t>, </a:t>
            </a:r>
            <a:r>
              <a:rPr lang="en-US" dirty="0" err="1" smtClean="0"/>
              <a:t>ridicare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examinare</a:t>
            </a:r>
            <a:r>
              <a:rPr lang="en-US" dirty="0" smtClean="0"/>
              <a:t> a </a:t>
            </a:r>
            <a:r>
              <a:rPr lang="en-US" dirty="0" err="1" smtClean="0"/>
              <a:t>materialelor</a:t>
            </a:r>
            <a:r>
              <a:rPr lang="en-US" dirty="0" smtClean="0"/>
              <a:t> de </a:t>
            </a:r>
            <a:r>
              <a:rPr lang="en-US" dirty="0" err="1" smtClean="0"/>
              <a:t>probă</a:t>
            </a:r>
            <a:r>
              <a:rPr lang="en-US" dirty="0" smtClean="0"/>
              <a:t>:</a:t>
            </a:r>
            <a:endParaRPr lang="ru-RU" dirty="0" smtClean="0"/>
          </a:p>
          <a:p>
            <a:pPr lvl="0"/>
            <a:r>
              <a:rPr lang="en-US" dirty="0" err="1" smtClean="0"/>
              <a:t>Elaborarea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perfecționarea</a:t>
            </a:r>
            <a:r>
              <a:rPr lang="en-US" dirty="0" smtClean="0"/>
              <a:t> </a:t>
            </a:r>
            <a:r>
              <a:rPr lang="en-US" dirty="0" err="1" smtClean="0"/>
              <a:t>bazelor</a:t>
            </a:r>
            <a:r>
              <a:rPr lang="en-US" dirty="0" smtClean="0"/>
              <a:t> </a:t>
            </a:r>
            <a:r>
              <a:rPr lang="en-US" dirty="0" err="1" smtClean="0"/>
              <a:t>teoretice</a:t>
            </a:r>
            <a:r>
              <a:rPr lang="en-US" dirty="0" smtClean="0"/>
              <a:t>, </a:t>
            </a:r>
            <a:r>
              <a:rPr lang="en-US" dirty="0" err="1" smtClean="0"/>
              <a:t>tactice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metodice</a:t>
            </a:r>
            <a:r>
              <a:rPr lang="en-US" dirty="0" smtClean="0"/>
              <a:t> ale </a:t>
            </a:r>
            <a:r>
              <a:rPr lang="en-US" dirty="0" err="1" smtClean="0"/>
              <a:t>utilizării</a:t>
            </a:r>
            <a:r>
              <a:rPr lang="en-US" dirty="0" smtClean="0"/>
              <a:t> </a:t>
            </a:r>
            <a:r>
              <a:rPr lang="en-US" dirty="0" err="1" smtClean="0"/>
              <a:t>mijloacelor</a:t>
            </a:r>
            <a:r>
              <a:rPr lang="en-US" dirty="0" smtClean="0"/>
              <a:t> </a:t>
            </a:r>
            <a:r>
              <a:rPr lang="en-US" dirty="0" err="1" smtClean="0"/>
              <a:t>tehnice</a:t>
            </a:r>
            <a:r>
              <a:rPr lang="en-US" dirty="0" smtClean="0"/>
              <a:t> </a:t>
            </a:r>
            <a:r>
              <a:rPr lang="en-US" dirty="0" err="1" smtClean="0"/>
              <a:t>criminalistice</a:t>
            </a:r>
            <a:r>
              <a:rPr lang="en-US" dirty="0" smtClean="0"/>
              <a:t>:</a:t>
            </a:r>
            <a:endParaRPr lang="ru-RU" dirty="0" smtClean="0"/>
          </a:p>
          <a:p>
            <a:pPr lvl="0"/>
            <a:r>
              <a:rPr lang="en-US" dirty="0" err="1" smtClean="0"/>
              <a:t>Elaborarea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perfecționarea</a:t>
            </a:r>
            <a:r>
              <a:rPr lang="en-US" dirty="0" smtClean="0"/>
              <a:t> </a:t>
            </a:r>
            <a:r>
              <a:rPr lang="en-US" dirty="0" err="1" smtClean="0"/>
              <a:t>mijloacelor</a:t>
            </a:r>
            <a:r>
              <a:rPr lang="en-US" dirty="0" smtClean="0"/>
              <a:t> </a:t>
            </a:r>
            <a:r>
              <a:rPr lang="en-US" dirty="0" err="1" smtClean="0"/>
              <a:t>tehnico-criminalistice</a:t>
            </a:r>
            <a:r>
              <a:rPr lang="en-US" dirty="0" smtClean="0"/>
              <a:t> de </a:t>
            </a:r>
            <a:r>
              <a:rPr lang="en-US" dirty="0" err="1" smtClean="0"/>
              <a:t>prevenire</a:t>
            </a:r>
            <a:r>
              <a:rPr lang="en-US" dirty="0" smtClean="0"/>
              <a:t> a </a:t>
            </a:r>
            <a:r>
              <a:rPr lang="en-US" dirty="0" err="1" smtClean="0"/>
              <a:t>infrcațiunilor</a:t>
            </a:r>
            <a:r>
              <a:rPr lang="en-US" dirty="0" smtClean="0"/>
              <a:t>:</a:t>
            </a:r>
            <a:endParaRPr lang="ru-RU" dirty="0" smtClean="0"/>
          </a:p>
          <a:p>
            <a:pPr lvl="0"/>
            <a:r>
              <a:rPr lang="en-US" dirty="0" err="1" smtClean="0"/>
              <a:t>Elaborarea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perfecționarea</a:t>
            </a:r>
            <a:r>
              <a:rPr lang="en-US" dirty="0" smtClean="0"/>
              <a:t> </a:t>
            </a:r>
            <a:r>
              <a:rPr lang="en-US" dirty="0" err="1" smtClean="0"/>
              <a:t>metodicilor</a:t>
            </a:r>
            <a:r>
              <a:rPr lang="en-US" dirty="0" smtClean="0"/>
              <a:t> de </a:t>
            </a:r>
            <a:r>
              <a:rPr lang="en-US" dirty="0" err="1" smtClean="0"/>
              <a:t>efectuare</a:t>
            </a:r>
            <a:r>
              <a:rPr lang="en-US" dirty="0" smtClean="0"/>
              <a:t> a </a:t>
            </a:r>
            <a:r>
              <a:rPr lang="en-US" dirty="0" err="1" smtClean="0"/>
              <a:t>constatărilor</a:t>
            </a:r>
            <a:r>
              <a:rPr lang="en-US" dirty="0" smtClean="0"/>
              <a:t> </a:t>
            </a:r>
            <a:r>
              <a:rPr lang="en-US" dirty="0" err="1" smtClean="0"/>
              <a:t>tehnico-științifice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expertizelor</a:t>
            </a:r>
            <a:r>
              <a:rPr lang="en-US" dirty="0" smtClean="0"/>
              <a:t> </a:t>
            </a:r>
            <a:r>
              <a:rPr lang="en-US" dirty="0" err="1" smtClean="0"/>
              <a:t>judiciare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smtClean="0"/>
              <a:t> </a:t>
            </a:r>
            <a:r>
              <a:rPr lang="en-US" b="1" i="1" dirty="0" err="1" smtClean="0"/>
              <a:t>Clasificarea</a:t>
            </a:r>
            <a:r>
              <a:rPr lang="en-US" b="1" i="1" dirty="0" smtClean="0"/>
              <a:t>. </a:t>
            </a:r>
            <a:r>
              <a:rPr lang="en-US" dirty="0" err="1" smtClean="0"/>
              <a:t>Toate</a:t>
            </a:r>
            <a:r>
              <a:rPr lang="en-US" dirty="0" smtClean="0"/>
              <a:t> </a:t>
            </a:r>
            <a:r>
              <a:rPr lang="en-US" dirty="0" err="1" smtClean="0"/>
              <a:t>metodile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mijloacele</a:t>
            </a:r>
            <a:r>
              <a:rPr lang="en-US" dirty="0" smtClean="0"/>
              <a:t> </a:t>
            </a:r>
            <a:r>
              <a:rPr lang="en-US" dirty="0" err="1" smtClean="0"/>
              <a:t>tehnico-criminalistice</a:t>
            </a:r>
            <a:r>
              <a:rPr lang="en-US" dirty="0" smtClean="0"/>
              <a:t>, </a:t>
            </a:r>
            <a:r>
              <a:rPr lang="en-US" b="1" dirty="0" err="1" smtClean="0"/>
              <a:t>după</a:t>
            </a:r>
            <a:r>
              <a:rPr lang="en-US" b="1" dirty="0" smtClean="0"/>
              <a:t> </a:t>
            </a:r>
            <a:r>
              <a:rPr lang="en-US" b="1" dirty="0" err="1" smtClean="0"/>
              <a:t>sursa</a:t>
            </a:r>
            <a:r>
              <a:rPr lang="en-US" b="1" dirty="0" smtClean="0"/>
              <a:t> de </a:t>
            </a:r>
            <a:r>
              <a:rPr lang="en-US" b="1" dirty="0" err="1" smtClean="0"/>
              <a:t>proveniență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gradul</a:t>
            </a:r>
            <a:r>
              <a:rPr lang="en-US" dirty="0" smtClean="0"/>
              <a:t> de </a:t>
            </a:r>
            <a:r>
              <a:rPr lang="en-US" dirty="0" err="1" smtClean="0"/>
              <a:t>aplicare</a:t>
            </a:r>
            <a:r>
              <a:rPr lang="en-US" dirty="0" smtClean="0"/>
              <a:t> la </a:t>
            </a:r>
            <a:r>
              <a:rPr lang="en-US" dirty="0" err="1" smtClean="0"/>
              <a:t>rezolvarea</a:t>
            </a:r>
            <a:r>
              <a:rPr lang="en-US" dirty="0" smtClean="0"/>
              <a:t> </a:t>
            </a:r>
            <a:r>
              <a:rPr lang="en-US" dirty="0" err="1" smtClean="0"/>
              <a:t>sarcinilor</a:t>
            </a:r>
            <a:r>
              <a:rPr lang="en-US" dirty="0" smtClean="0"/>
              <a:t> de </a:t>
            </a:r>
            <a:r>
              <a:rPr lang="en-US" dirty="0" err="1" smtClean="0"/>
              <a:t>către</a:t>
            </a:r>
            <a:r>
              <a:rPr lang="en-US" dirty="0" smtClean="0"/>
              <a:t> organelle de </a:t>
            </a:r>
            <a:r>
              <a:rPr lang="en-US" dirty="0" err="1" smtClean="0"/>
              <a:t>drept</a:t>
            </a:r>
            <a:r>
              <a:rPr lang="en-US" dirty="0" smtClean="0"/>
              <a:t> se pot </a:t>
            </a:r>
            <a:r>
              <a:rPr lang="en-US" dirty="0" err="1" smtClean="0"/>
              <a:t>diviza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trei</a:t>
            </a:r>
            <a:r>
              <a:rPr lang="en-US" dirty="0" smtClean="0"/>
              <a:t> </a:t>
            </a:r>
            <a:r>
              <a:rPr lang="en-US" dirty="0" err="1" smtClean="0"/>
              <a:t>grupe</a:t>
            </a:r>
            <a:r>
              <a:rPr lang="en-US" dirty="0" smtClean="0"/>
              <a:t>,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anume</a:t>
            </a:r>
            <a:r>
              <a:rPr lang="en-US" dirty="0" smtClean="0"/>
              <a:t>: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07449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 1). </a:t>
            </a:r>
            <a:r>
              <a:rPr lang="en-US" dirty="0" err="1" smtClean="0"/>
              <a:t>Metodele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mijloacele</a:t>
            </a:r>
            <a:r>
              <a:rPr lang="en-US" dirty="0" smtClean="0"/>
              <a:t> </a:t>
            </a:r>
            <a:r>
              <a:rPr lang="en-US" dirty="0" err="1" smtClean="0"/>
              <a:t>preluate</a:t>
            </a:r>
            <a:r>
              <a:rPr lang="en-US" dirty="0" smtClean="0"/>
              <a:t> din </a:t>
            </a:r>
            <a:r>
              <a:rPr lang="en-US" dirty="0" err="1" smtClean="0"/>
              <a:t>alte</a:t>
            </a:r>
            <a:r>
              <a:rPr lang="en-US" dirty="0" smtClean="0"/>
              <a:t> </a:t>
            </a:r>
            <a:r>
              <a:rPr lang="en-US" dirty="0" err="1" smtClean="0"/>
              <a:t>științe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b="1" i="1" dirty="0" err="1" smtClean="0"/>
              <a:t>utilizate</a:t>
            </a:r>
            <a:r>
              <a:rPr lang="en-US" b="1" i="1" dirty="0" smtClean="0"/>
              <a:t> </a:t>
            </a:r>
            <a:r>
              <a:rPr lang="en-US" b="1" i="1" dirty="0" err="1" smtClean="0"/>
              <a:t>fără</a:t>
            </a:r>
            <a:r>
              <a:rPr lang="en-US" b="1" i="1" dirty="0" smtClean="0"/>
              <a:t> </a:t>
            </a:r>
            <a:r>
              <a:rPr lang="en-US" b="1" i="1" dirty="0" err="1" smtClean="0"/>
              <a:t>oarecare</a:t>
            </a:r>
            <a:r>
              <a:rPr lang="en-US" b="1" i="1" dirty="0" smtClean="0"/>
              <a:t> </a:t>
            </a:r>
            <a:r>
              <a:rPr lang="en-US" b="1" i="1" dirty="0" err="1" smtClean="0"/>
              <a:t>modificări</a:t>
            </a:r>
            <a:r>
              <a:rPr lang="en-US" dirty="0" smtClean="0"/>
              <a:t>. 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capătă</a:t>
            </a:r>
            <a:r>
              <a:rPr lang="en-US" dirty="0" smtClean="0"/>
              <a:t> un character </a:t>
            </a:r>
            <a:r>
              <a:rPr lang="en-US" dirty="0" err="1" smtClean="0"/>
              <a:t>criminalistic</a:t>
            </a:r>
            <a:r>
              <a:rPr lang="en-US" dirty="0" smtClean="0"/>
              <a:t> </a:t>
            </a:r>
            <a:r>
              <a:rPr lang="en-US" dirty="0" err="1" smtClean="0"/>
              <a:t>numai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legatură</a:t>
            </a:r>
            <a:r>
              <a:rPr lang="en-US" dirty="0" smtClean="0"/>
              <a:t> cu </a:t>
            </a:r>
            <a:r>
              <a:rPr lang="en-US" dirty="0" err="1" smtClean="0"/>
              <a:t>faptul</a:t>
            </a:r>
            <a:r>
              <a:rPr lang="en-US" dirty="0" smtClean="0"/>
              <a:t> </a:t>
            </a:r>
            <a:r>
              <a:rPr lang="en-US" dirty="0" err="1" smtClean="0"/>
              <a:t>că</a:t>
            </a:r>
            <a:r>
              <a:rPr lang="en-US" dirty="0" smtClean="0"/>
              <a:t> se </a:t>
            </a:r>
            <a:r>
              <a:rPr lang="en-US" dirty="0" err="1" smtClean="0"/>
              <a:t>utilizează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scopuri</a:t>
            </a:r>
            <a:r>
              <a:rPr lang="en-US" dirty="0" smtClean="0"/>
              <a:t> </a:t>
            </a:r>
            <a:r>
              <a:rPr lang="en-US" dirty="0" err="1" smtClean="0"/>
              <a:t>judiciare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baza</a:t>
            </a:r>
            <a:r>
              <a:rPr lang="en-US" dirty="0" smtClean="0"/>
              <a:t> </a:t>
            </a:r>
            <a:r>
              <a:rPr lang="en-US" dirty="0" err="1" smtClean="0"/>
              <a:t>normelor</a:t>
            </a:r>
            <a:r>
              <a:rPr lang="en-US" dirty="0" smtClean="0"/>
              <a:t> </a:t>
            </a:r>
            <a:r>
              <a:rPr lang="en-US" dirty="0" err="1" smtClean="0"/>
              <a:t>procesuale</a:t>
            </a:r>
            <a:r>
              <a:rPr lang="en-US" dirty="0" smtClean="0"/>
              <a:t>, </a:t>
            </a:r>
            <a:r>
              <a:rPr lang="en-US" dirty="0" err="1" smtClean="0"/>
              <a:t>aceasta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:- </a:t>
            </a:r>
            <a:r>
              <a:rPr lang="en-US" dirty="0" err="1" smtClean="0"/>
              <a:t>aparatele</a:t>
            </a:r>
            <a:r>
              <a:rPr lang="en-US" dirty="0" smtClean="0"/>
              <a:t> de </a:t>
            </a:r>
            <a:r>
              <a:rPr lang="en-US" dirty="0" err="1" smtClean="0"/>
              <a:t>fotografiat</a:t>
            </a:r>
            <a:r>
              <a:rPr lang="en-US" dirty="0" smtClean="0"/>
              <a:t>, de audio-</a:t>
            </a:r>
            <a:r>
              <a:rPr lang="en-US" dirty="0" err="1" smtClean="0"/>
              <a:t>videoînregistrare</a:t>
            </a:r>
            <a:r>
              <a:rPr lang="en-US" dirty="0" smtClean="0"/>
              <a:t>, </a:t>
            </a:r>
            <a:r>
              <a:rPr lang="en-US" dirty="0" err="1" smtClean="0"/>
              <a:t>detectoare</a:t>
            </a:r>
            <a:r>
              <a:rPr lang="en-US" dirty="0" smtClean="0"/>
              <a:t> de </a:t>
            </a:r>
            <a:r>
              <a:rPr lang="en-US" dirty="0" err="1" smtClean="0"/>
              <a:t>metale</a:t>
            </a:r>
            <a:r>
              <a:rPr lang="en-US" dirty="0" smtClean="0"/>
              <a:t>, diverse </a:t>
            </a:r>
            <a:r>
              <a:rPr lang="en-US" dirty="0" err="1" smtClean="0"/>
              <a:t>scule</a:t>
            </a:r>
            <a:r>
              <a:rPr lang="en-US" dirty="0" smtClean="0"/>
              <a:t>, </a:t>
            </a:r>
            <a:r>
              <a:rPr lang="en-US" dirty="0" err="1" smtClean="0"/>
              <a:t>compiutere</a:t>
            </a:r>
            <a:r>
              <a:rPr lang="en-US" dirty="0" smtClean="0"/>
              <a:t>, </a:t>
            </a:r>
            <a:r>
              <a:rPr lang="en-US" dirty="0" err="1" smtClean="0"/>
              <a:t>microscoapte</a:t>
            </a:r>
            <a:r>
              <a:rPr lang="en-US" dirty="0" smtClean="0"/>
              <a:t>, etc…</a:t>
            </a:r>
            <a:endParaRPr lang="ru-RU" dirty="0" smtClean="0"/>
          </a:p>
          <a:p>
            <a:r>
              <a:rPr lang="en-US" dirty="0" smtClean="0"/>
              <a:t>    2).</a:t>
            </a:r>
            <a:r>
              <a:rPr lang="en-US" dirty="0" err="1" smtClean="0"/>
              <a:t>Mijloacele</a:t>
            </a:r>
            <a:r>
              <a:rPr lang="en-US" dirty="0" smtClean="0"/>
              <a:t>, </a:t>
            </a:r>
            <a:r>
              <a:rPr lang="en-US" dirty="0" err="1" smtClean="0"/>
              <a:t>procedeele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metodele</a:t>
            </a:r>
            <a:r>
              <a:rPr lang="en-US" dirty="0" smtClean="0"/>
              <a:t> </a:t>
            </a:r>
            <a:r>
              <a:rPr lang="en-US" dirty="0" err="1" smtClean="0"/>
              <a:t>tehnice</a:t>
            </a:r>
            <a:r>
              <a:rPr lang="en-US" dirty="0" smtClean="0"/>
              <a:t> </a:t>
            </a:r>
            <a:r>
              <a:rPr lang="en-US" dirty="0" err="1" smtClean="0"/>
              <a:t>preluate</a:t>
            </a:r>
            <a:r>
              <a:rPr lang="en-US" dirty="0" smtClean="0"/>
              <a:t> din </a:t>
            </a:r>
            <a:r>
              <a:rPr lang="en-US" dirty="0" err="1" smtClean="0"/>
              <a:t>alte</a:t>
            </a:r>
            <a:r>
              <a:rPr lang="en-US" dirty="0" smtClean="0"/>
              <a:t> </a:t>
            </a:r>
            <a:r>
              <a:rPr lang="en-US" dirty="0" err="1" smtClean="0"/>
              <a:t>ramuri</a:t>
            </a:r>
            <a:r>
              <a:rPr lang="en-US" dirty="0" smtClean="0"/>
              <a:t> ale </a:t>
            </a:r>
            <a:r>
              <a:rPr lang="en-US" dirty="0" err="1" smtClean="0"/>
              <a:t>științei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tehnicii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b="1" i="1" dirty="0" err="1" smtClean="0"/>
              <a:t>adaptate</a:t>
            </a:r>
            <a:r>
              <a:rPr lang="en-US" b="1" i="1" dirty="0" smtClean="0"/>
              <a:t> de </a:t>
            </a:r>
            <a:r>
              <a:rPr lang="en-US" b="1" i="1" dirty="0" err="1" smtClean="0"/>
              <a:t>criminaliști</a:t>
            </a:r>
            <a:r>
              <a:rPr lang="en-US" dirty="0" smtClean="0"/>
              <a:t> la </a:t>
            </a:r>
            <a:r>
              <a:rPr lang="en-US" dirty="0" err="1" smtClean="0"/>
              <a:t>realizarea</a:t>
            </a:r>
            <a:r>
              <a:rPr lang="en-US" dirty="0" smtClean="0"/>
              <a:t> </a:t>
            </a:r>
            <a:r>
              <a:rPr lang="en-US" dirty="0" err="1" smtClean="0"/>
              <a:t>sarcinilor</a:t>
            </a:r>
            <a:r>
              <a:rPr lang="en-US" dirty="0" smtClean="0"/>
              <a:t> </a:t>
            </a:r>
            <a:r>
              <a:rPr lang="en-US" dirty="0" err="1" smtClean="0"/>
              <a:t>cercetării</a:t>
            </a:r>
            <a:r>
              <a:rPr lang="en-US" dirty="0" smtClean="0"/>
              <a:t>, </a:t>
            </a:r>
            <a:r>
              <a:rPr lang="en-US" dirty="0" err="1" smtClean="0"/>
              <a:t>descoperirii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prevenirii</a:t>
            </a:r>
            <a:r>
              <a:rPr lang="en-US" dirty="0" smtClean="0"/>
              <a:t> </a:t>
            </a:r>
            <a:r>
              <a:rPr lang="en-US" dirty="0" err="1" smtClean="0"/>
              <a:t>infracțiunilor</a:t>
            </a:r>
            <a:r>
              <a:rPr lang="en-US" dirty="0" smtClean="0"/>
              <a:t>. Se </a:t>
            </a:r>
            <a:r>
              <a:rPr lang="en-US" dirty="0" err="1" smtClean="0"/>
              <a:t>referă</a:t>
            </a:r>
            <a:r>
              <a:rPr lang="en-US" dirty="0" smtClean="0"/>
              <a:t>: </a:t>
            </a:r>
            <a:r>
              <a:rPr lang="en-US" dirty="0" err="1" smtClean="0"/>
              <a:t>utilaje</a:t>
            </a:r>
            <a:r>
              <a:rPr lang="en-US" dirty="0" smtClean="0"/>
              <a:t> special de </a:t>
            </a:r>
            <a:r>
              <a:rPr lang="en-US" dirty="0" err="1" smtClean="0"/>
              <a:t>fotografiat</a:t>
            </a:r>
            <a:r>
              <a:rPr lang="en-US" dirty="0" smtClean="0"/>
              <a:t> a </a:t>
            </a:r>
            <a:r>
              <a:rPr lang="en-US" dirty="0" err="1" smtClean="0"/>
              <a:t>probelor</a:t>
            </a:r>
            <a:r>
              <a:rPr lang="en-US" dirty="0" smtClean="0"/>
              <a:t> </a:t>
            </a:r>
            <a:r>
              <a:rPr lang="en-US" dirty="0" smtClean="0"/>
              <a:t>material</a:t>
            </a:r>
            <a:r>
              <a:rPr lang="ro-RO" dirty="0" smtClean="0"/>
              <a:t>e</a:t>
            </a:r>
            <a:r>
              <a:rPr lang="en-US" dirty="0" smtClean="0"/>
              <a:t>,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cromatografice,analiza</a:t>
            </a:r>
            <a:r>
              <a:rPr lang="en-US" dirty="0" smtClean="0"/>
              <a:t> </a:t>
            </a:r>
            <a:r>
              <a:rPr lang="en-US" dirty="0" err="1" smtClean="0"/>
              <a:t>spectrală</a:t>
            </a:r>
            <a:r>
              <a:rPr lang="en-US" dirty="0" smtClean="0"/>
              <a:t>, </a:t>
            </a:r>
            <a:r>
              <a:rPr lang="en-US" dirty="0" err="1" smtClean="0"/>
              <a:t>microfotografia</a:t>
            </a:r>
            <a:r>
              <a:rPr lang="en-US" dirty="0" smtClean="0"/>
              <a:t>, </a:t>
            </a:r>
            <a:r>
              <a:rPr lang="en-US" dirty="0" err="1" smtClean="0"/>
              <a:t>golografia</a:t>
            </a:r>
            <a:r>
              <a:rPr lang="en-US" dirty="0" smtClean="0"/>
              <a:t>, </a:t>
            </a:r>
            <a:r>
              <a:rPr lang="en-US" dirty="0" err="1" smtClean="0"/>
              <a:t>fotografia</a:t>
            </a:r>
            <a:r>
              <a:rPr lang="en-US" dirty="0" smtClean="0"/>
              <a:t> de </a:t>
            </a:r>
            <a:r>
              <a:rPr lang="en-US" dirty="0" err="1" smtClean="0"/>
              <a:t>examinare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radiații</a:t>
            </a:r>
            <a:r>
              <a:rPr lang="en-US" dirty="0" smtClean="0"/>
              <a:t> </a:t>
            </a:r>
            <a:r>
              <a:rPr lang="en-US" dirty="0" err="1" smtClean="0"/>
              <a:t>roentghen</a:t>
            </a:r>
            <a:r>
              <a:rPr lang="en-US" dirty="0" smtClean="0"/>
              <a:t>, gamma, beta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neuronice</a:t>
            </a:r>
            <a:r>
              <a:rPr lang="en-US" dirty="0" smtClean="0"/>
              <a:t> etc…</a:t>
            </a:r>
            <a:endParaRPr lang="ru-RU" dirty="0" smtClean="0"/>
          </a:p>
          <a:p>
            <a:r>
              <a:rPr lang="en-US" dirty="0" smtClean="0"/>
              <a:t>   3). </a:t>
            </a:r>
            <a:r>
              <a:rPr lang="en-US" dirty="0" err="1" smtClean="0"/>
              <a:t>Mijloacele</a:t>
            </a:r>
            <a:r>
              <a:rPr lang="en-US" dirty="0" smtClean="0"/>
              <a:t>, </a:t>
            </a:r>
            <a:r>
              <a:rPr lang="en-US" dirty="0" err="1" smtClean="0"/>
              <a:t>procedeele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metodele</a:t>
            </a:r>
            <a:r>
              <a:rPr lang="en-US" dirty="0" smtClean="0"/>
              <a:t> </a:t>
            </a:r>
            <a:r>
              <a:rPr lang="en-US" b="1" i="1" dirty="0" smtClean="0"/>
              <a:t>special elaborate de </a:t>
            </a:r>
            <a:r>
              <a:rPr lang="en-US" b="1" i="1" dirty="0" err="1" smtClean="0"/>
              <a:t>știința</a:t>
            </a:r>
            <a:r>
              <a:rPr lang="en-US" b="1" i="1" dirty="0" smtClean="0"/>
              <a:t> </a:t>
            </a:r>
            <a:r>
              <a:rPr lang="en-US" b="1" i="1" dirty="0" err="1" smtClean="0"/>
              <a:t>criminalistică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scopurile</a:t>
            </a:r>
            <a:r>
              <a:rPr lang="en-US" dirty="0" smtClean="0"/>
              <a:t> </a:t>
            </a:r>
            <a:r>
              <a:rPr lang="en-US" dirty="0" err="1" smtClean="0"/>
              <a:t>criminalistice</a:t>
            </a:r>
            <a:r>
              <a:rPr lang="en-US" dirty="0" smtClean="0"/>
              <a:t>. </a:t>
            </a:r>
            <a:r>
              <a:rPr lang="en-US" dirty="0" err="1" smtClean="0"/>
              <a:t>Acestea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: </a:t>
            </a:r>
            <a:r>
              <a:rPr lang="en-US" dirty="0" err="1" smtClean="0"/>
              <a:t>microscopul</a:t>
            </a:r>
            <a:r>
              <a:rPr lang="en-US" dirty="0" smtClean="0"/>
              <a:t> comparator; </a:t>
            </a:r>
            <a:r>
              <a:rPr lang="en-US" dirty="0" err="1" smtClean="0"/>
              <a:t>stereomicroscopul</a:t>
            </a:r>
            <a:r>
              <a:rPr lang="en-US" dirty="0" smtClean="0"/>
              <a:t>; </a:t>
            </a:r>
            <a:r>
              <a:rPr lang="en-US" dirty="0" err="1" smtClean="0"/>
              <a:t>aparatul</a:t>
            </a:r>
            <a:r>
              <a:rPr lang="en-US" dirty="0" smtClean="0"/>
              <a:t> de </a:t>
            </a:r>
            <a:r>
              <a:rPr lang="en-US" dirty="0" err="1" smtClean="0"/>
              <a:t>fotografiat</a:t>
            </a:r>
            <a:r>
              <a:rPr lang="en-US" dirty="0" smtClean="0"/>
              <a:t> stereoscopic; </a:t>
            </a:r>
            <a:r>
              <a:rPr lang="en-US" dirty="0" err="1" smtClean="0"/>
              <a:t>aparatul</a:t>
            </a:r>
            <a:r>
              <a:rPr lang="en-US" dirty="0" smtClean="0"/>
              <a:t> de </a:t>
            </a:r>
            <a:r>
              <a:rPr lang="en-US" dirty="0" err="1" smtClean="0"/>
              <a:t>detectare</a:t>
            </a:r>
            <a:r>
              <a:rPr lang="en-US" dirty="0" smtClean="0"/>
              <a:t>  a </a:t>
            </a:r>
            <a:r>
              <a:rPr lang="en-US" dirty="0" err="1" smtClean="0"/>
              <a:t>cadavrelor</a:t>
            </a:r>
            <a:r>
              <a:rPr lang="en-US" dirty="0" smtClean="0"/>
              <a:t>; </a:t>
            </a:r>
            <a:r>
              <a:rPr lang="en-US" dirty="0" err="1" smtClean="0"/>
              <a:t>pensula</a:t>
            </a:r>
            <a:r>
              <a:rPr lang="en-US" dirty="0" smtClean="0"/>
              <a:t> </a:t>
            </a:r>
            <a:r>
              <a:rPr lang="en-US" dirty="0" err="1" smtClean="0"/>
              <a:t>magnetică</a:t>
            </a:r>
            <a:r>
              <a:rPr lang="en-US" dirty="0" smtClean="0"/>
              <a:t>; </a:t>
            </a:r>
            <a:r>
              <a:rPr lang="en-US" dirty="0" err="1" smtClean="0"/>
              <a:t>căpturatorul</a:t>
            </a:r>
            <a:r>
              <a:rPr lang="en-US" dirty="0" smtClean="0"/>
              <a:t> de </a:t>
            </a:r>
            <a:r>
              <a:rPr lang="en-US" dirty="0" err="1" smtClean="0"/>
              <a:t>glonți</a:t>
            </a:r>
            <a:r>
              <a:rPr lang="en-US" dirty="0" smtClean="0"/>
              <a:t>; </a:t>
            </a:r>
            <a:r>
              <a:rPr lang="en-US" dirty="0" err="1" smtClean="0"/>
              <a:t>fotorobotul</a:t>
            </a:r>
            <a:r>
              <a:rPr lang="en-US" dirty="0" smtClean="0"/>
              <a:t>; etc…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074494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După</a:t>
            </a:r>
            <a:r>
              <a:rPr lang="en-US" dirty="0" smtClean="0"/>
              <a:t> </a:t>
            </a:r>
            <a:r>
              <a:rPr lang="en-US" b="1" i="1" dirty="0" err="1" smtClean="0"/>
              <a:t>scopul</a:t>
            </a:r>
            <a:r>
              <a:rPr lang="en-US" b="1" i="1" dirty="0" smtClean="0"/>
              <a:t> </a:t>
            </a:r>
            <a:r>
              <a:rPr lang="en-US" b="1" i="1" dirty="0" err="1" smtClean="0"/>
              <a:t>preconizat</a:t>
            </a:r>
            <a:r>
              <a:rPr lang="en-US" dirty="0" smtClean="0"/>
              <a:t> de </a:t>
            </a:r>
            <a:r>
              <a:rPr lang="en-US" dirty="0" err="1" smtClean="0"/>
              <a:t>folosire</a:t>
            </a:r>
            <a:r>
              <a:rPr lang="en-US" dirty="0" smtClean="0"/>
              <a:t> a </a:t>
            </a:r>
            <a:r>
              <a:rPr lang="en-US" dirty="0" err="1" smtClean="0"/>
              <a:t>mijloacelor</a:t>
            </a:r>
            <a:r>
              <a:rPr lang="en-US" dirty="0" smtClean="0"/>
              <a:t> </a:t>
            </a:r>
            <a:r>
              <a:rPr lang="en-US" dirty="0" err="1" smtClean="0"/>
              <a:t>tehnico-criminalistice</a:t>
            </a:r>
            <a:r>
              <a:rPr lang="en-US" dirty="0" smtClean="0"/>
              <a:t>, </a:t>
            </a:r>
            <a:r>
              <a:rPr lang="en-US" dirty="0" err="1" smtClean="0"/>
              <a:t>ele</a:t>
            </a:r>
            <a:r>
              <a:rPr lang="en-US" dirty="0" smtClean="0"/>
              <a:t> se pot </a:t>
            </a:r>
            <a:r>
              <a:rPr lang="en-US" dirty="0" err="1" smtClean="0"/>
              <a:t>repartiza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trei</a:t>
            </a:r>
            <a:r>
              <a:rPr lang="en-US" dirty="0" smtClean="0"/>
              <a:t> </a:t>
            </a:r>
            <a:r>
              <a:rPr lang="en-US" dirty="0" err="1" smtClean="0"/>
              <a:t>categorii</a:t>
            </a:r>
            <a:r>
              <a:rPr lang="en-US" dirty="0" smtClean="0"/>
              <a:t>:</a:t>
            </a:r>
            <a:endParaRPr lang="ru-RU" dirty="0" smtClean="0"/>
          </a:p>
          <a:p>
            <a:r>
              <a:rPr lang="en-US" i="1" dirty="0" smtClean="0"/>
              <a:t>1). </a:t>
            </a:r>
            <a:r>
              <a:rPr lang="en-US" i="1" dirty="0" err="1" smtClean="0"/>
              <a:t>Mijloacele</a:t>
            </a:r>
            <a:r>
              <a:rPr lang="en-US" i="1" dirty="0" smtClean="0"/>
              <a:t> </a:t>
            </a:r>
            <a:r>
              <a:rPr lang="en-US" i="1" dirty="0" err="1" smtClean="0"/>
              <a:t>tehnico-criminalistice</a:t>
            </a:r>
            <a:r>
              <a:rPr lang="en-US" i="1" dirty="0" smtClean="0"/>
              <a:t> </a:t>
            </a:r>
            <a:r>
              <a:rPr lang="en-US" i="1" dirty="0" err="1" smtClean="0"/>
              <a:t>utilizate</a:t>
            </a:r>
            <a:r>
              <a:rPr lang="en-US" i="1" dirty="0" smtClean="0"/>
              <a:t> la </a:t>
            </a:r>
            <a:r>
              <a:rPr lang="en-US" i="1" dirty="0" err="1" smtClean="0"/>
              <a:t>descoperirea</a:t>
            </a:r>
            <a:r>
              <a:rPr lang="en-US" i="1" dirty="0" smtClean="0"/>
              <a:t>, </a:t>
            </a:r>
            <a:r>
              <a:rPr lang="en-US" i="1" dirty="0" err="1" smtClean="0"/>
              <a:t>fixarea</a:t>
            </a:r>
            <a:r>
              <a:rPr lang="en-US" i="1" dirty="0" smtClean="0"/>
              <a:t>, </a:t>
            </a:r>
            <a:r>
              <a:rPr lang="en-US" i="1" dirty="0" err="1" smtClean="0"/>
              <a:t>examinarea</a:t>
            </a:r>
            <a:r>
              <a:rPr lang="en-US" i="1" dirty="0" smtClean="0"/>
              <a:t> </a:t>
            </a:r>
            <a:r>
              <a:rPr lang="en-US" i="1" dirty="0" err="1" smtClean="0"/>
              <a:t>și</a:t>
            </a:r>
            <a:r>
              <a:rPr lang="en-US" i="1" dirty="0" smtClean="0"/>
              <a:t> </a:t>
            </a:r>
            <a:r>
              <a:rPr lang="en-US" i="1" dirty="0" err="1" smtClean="0"/>
              <a:t>ridicarea</a:t>
            </a:r>
            <a:r>
              <a:rPr lang="en-US" i="1" dirty="0" smtClean="0"/>
              <a:t> </a:t>
            </a:r>
            <a:r>
              <a:rPr lang="en-US" i="1" dirty="0" err="1" smtClean="0"/>
              <a:t>probelor</a:t>
            </a:r>
            <a:r>
              <a:rPr lang="en-US" i="1" dirty="0" smtClean="0"/>
              <a:t> </a:t>
            </a:r>
            <a:r>
              <a:rPr lang="en-US" i="1" dirty="0" err="1" smtClean="0"/>
              <a:t>materiale</a:t>
            </a:r>
            <a:r>
              <a:rPr lang="en-US" i="1" dirty="0" smtClean="0"/>
              <a:t>:</a:t>
            </a:r>
            <a:endParaRPr lang="ru-RU" dirty="0" smtClean="0"/>
          </a:p>
          <a:p>
            <a:r>
              <a:rPr lang="en-US" i="1" dirty="0" smtClean="0"/>
              <a:t>2). </a:t>
            </a:r>
            <a:r>
              <a:rPr lang="en-US" i="1" dirty="0" err="1" smtClean="0"/>
              <a:t>Mijloacele</a:t>
            </a:r>
            <a:r>
              <a:rPr lang="en-US" i="1" dirty="0" smtClean="0"/>
              <a:t> </a:t>
            </a:r>
            <a:r>
              <a:rPr lang="en-US" i="1" dirty="0" err="1" smtClean="0"/>
              <a:t>tehnico-criminalistice</a:t>
            </a:r>
            <a:r>
              <a:rPr lang="en-US" i="1" dirty="0" smtClean="0"/>
              <a:t> </a:t>
            </a:r>
            <a:r>
              <a:rPr lang="en-US" i="1" dirty="0" err="1" smtClean="0"/>
              <a:t>utilizate</a:t>
            </a:r>
            <a:r>
              <a:rPr lang="en-US" i="1" dirty="0" smtClean="0"/>
              <a:t> la </a:t>
            </a:r>
            <a:r>
              <a:rPr lang="en-US" i="1" dirty="0" err="1" smtClean="0"/>
              <a:t>efectuarea</a:t>
            </a:r>
            <a:r>
              <a:rPr lang="en-US" i="1" dirty="0" smtClean="0"/>
              <a:t> </a:t>
            </a:r>
            <a:r>
              <a:rPr lang="en-US" i="1" dirty="0" err="1" smtClean="0"/>
              <a:t>expertizelor</a:t>
            </a:r>
            <a:r>
              <a:rPr lang="en-US" i="1" dirty="0" smtClean="0"/>
              <a:t> </a:t>
            </a:r>
            <a:r>
              <a:rPr lang="en-US" i="1" dirty="0" err="1" smtClean="0"/>
              <a:t>criminalistice</a:t>
            </a:r>
            <a:r>
              <a:rPr lang="en-US" i="1" dirty="0" smtClean="0"/>
              <a:t>.</a:t>
            </a:r>
            <a:endParaRPr lang="ru-RU" dirty="0" smtClean="0"/>
          </a:p>
          <a:p>
            <a:r>
              <a:rPr lang="en-US" i="1" dirty="0" smtClean="0"/>
              <a:t>3). </a:t>
            </a:r>
            <a:r>
              <a:rPr lang="en-US" i="1" dirty="0" err="1" smtClean="0"/>
              <a:t>Mijloacele</a:t>
            </a:r>
            <a:r>
              <a:rPr lang="en-US" i="1" dirty="0" smtClean="0"/>
              <a:t> </a:t>
            </a:r>
            <a:r>
              <a:rPr lang="en-US" i="1" dirty="0" err="1" smtClean="0"/>
              <a:t>tehnico-criminalistice</a:t>
            </a:r>
            <a:r>
              <a:rPr lang="en-US" i="1" dirty="0" smtClean="0"/>
              <a:t> de </a:t>
            </a:r>
            <a:r>
              <a:rPr lang="en-US" i="1" dirty="0" err="1" smtClean="0"/>
              <a:t>prevenire</a:t>
            </a:r>
            <a:r>
              <a:rPr lang="en-US" i="1" dirty="0" smtClean="0"/>
              <a:t> a </a:t>
            </a:r>
            <a:r>
              <a:rPr lang="en-US" i="1" dirty="0" err="1" smtClean="0"/>
              <a:t>infracțiunilor</a:t>
            </a:r>
            <a:r>
              <a:rPr lang="en-US" i="1" dirty="0" smtClean="0"/>
              <a:t>.</a:t>
            </a:r>
            <a:endParaRPr lang="ru-RU" dirty="0" smtClean="0"/>
          </a:p>
          <a:p>
            <a:r>
              <a:rPr lang="en-US" i="1" dirty="0" smtClean="0"/>
              <a:t> </a:t>
            </a:r>
            <a:endParaRPr lang="ru-RU" dirty="0" smtClean="0"/>
          </a:p>
          <a:p>
            <a:r>
              <a:rPr lang="en-US" dirty="0" smtClean="0"/>
              <a:t>      </a:t>
            </a:r>
            <a:r>
              <a:rPr lang="en-US" dirty="0" err="1" smtClean="0"/>
              <a:t>Subiecți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 smtClean="0"/>
              <a:t>utilizării</a:t>
            </a:r>
            <a:r>
              <a:rPr lang="en-US" dirty="0" smtClean="0"/>
              <a:t> </a:t>
            </a:r>
            <a:r>
              <a:rPr lang="en-US" dirty="0" err="1" smtClean="0"/>
              <a:t>tehnici</a:t>
            </a:r>
            <a:r>
              <a:rPr lang="en-US" dirty="0" smtClean="0"/>
              <a:t> </a:t>
            </a:r>
            <a:r>
              <a:rPr lang="en-US" dirty="0" err="1" smtClean="0"/>
              <a:t>criminalistice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procesul</a:t>
            </a:r>
            <a:r>
              <a:rPr lang="en-US" dirty="0" smtClean="0"/>
              <a:t> </a:t>
            </a:r>
            <a:r>
              <a:rPr lang="en-US" dirty="0" err="1" smtClean="0"/>
              <a:t>cercetării</a:t>
            </a:r>
            <a:r>
              <a:rPr lang="en-US" dirty="0" smtClean="0"/>
              <a:t> </a:t>
            </a:r>
            <a:r>
              <a:rPr lang="en-US" dirty="0" err="1" smtClean="0"/>
              <a:t>cauzelor</a:t>
            </a:r>
            <a:r>
              <a:rPr lang="en-US" dirty="0" smtClean="0"/>
              <a:t> </a:t>
            </a:r>
            <a:r>
              <a:rPr lang="en-US" dirty="0" err="1" smtClean="0"/>
              <a:t>penale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persoanele</a:t>
            </a:r>
            <a:r>
              <a:rPr lang="en-US" dirty="0" smtClean="0"/>
              <a:t> </a:t>
            </a:r>
            <a:r>
              <a:rPr lang="en-US" dirty="0" err="1" smtClean="0"/>
              <a:t>împuternicite</a:t>
            </a:r>
            <a:r>
              <a:rPr lang="en-US" dirty="0" smtClean="0"/>
              <a:t> de </a:t>
            </a:r>
            <a:r>
              <a:rPr lang="en-US" dirty="0" err="1" smtClean="0"/>
              <a:t>lege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actele</a:t>
            </a:r>
            <a:r>
              <a:rPr lang="en-US" dirty="0" smtClean="0"/>
              <a:t> </a:t>
            </a:r>
            <a:r>
              <a:rPr lang="en-US" dirty="0" err="1" smtClean="0"/>
              <a:t>departamentale</a:t>
            </a:r>
            <a:r>
              <a:rPr lang="en-US" dirty="0" smtClean="0"/>
              <a:t>: </a:t>
            </a:r>
            <a:r>
              <a:rPr lang="en-US" dirty="0" err="1" smtClean="0"/>
              <a:t>ofițerii</a:t>
            </a:r>
            <a:r>
              <a:rPr lang="en-US" dirty="0" smtClean="0"/>
              <a:t> de </a:t>
            </a:r>
            <a:r>
              <a:rPr lang="en-US" dirty="0" err="1" smtClean="0"/>
              <a:t>urmărire</a:t>
            </a:r>
            <a:r>
              <a:rPr lang="en-US" dirty="0" smtClean="0"/>
              <a:t> </a:t>
            </a:r>
            <a:r>
              <a:rPr lang="en-US" dirty="0" err="1" smtClean="0"/>
              <a:t>penală</a:t>
            </a:r>
            <a:r>
              <a:rPr lang="en-US" dirty="0" smtClean="0"/>
              <a:t>, </a:t>
            </a:r>
            <a:r>
              <a:rPr lang="en-US" dirty="0" err="1" smtClean="0"/>
              <a:t>procurorii</a:t>
            </a:r>
            <a:r>
              <a:rPr lang="en-US" dirty="0" smtClean="0"/>
              <a:t>, </a:t>
            </a:r>
            <a:r>
              <a:rPr lang="en-US" dirty="0" err="1" smtClean="0"/>
              <a:t>specialiștii</a:t>
            </a:r>
            <a:r>
              <a:rPr lang="en-US" dirty="0" smtClean="0"/>
              <a:t>- </a:t>
            </a:r>
            <a:r>
              <a:rPr lang="en-US" dirty="0" err="1" smtClean="0"/>
              <a:t>criminaliști</a:t>
            </a:r>
            <a:r>
              <a:rPr lang="en-US" dirty="0" smtClean="0"/>
              <a:t> la </a:t>
            </a:r>
            <a:r>
              <a:rPr lang="en-US" dirty="0" err="1" smtClean="0"/>
              <a:t>efectuarea</a:t>
            </a:r>
            <a:r>
              <a:rPr lang="en-US" dirty="0" smtClean="0"/>
              <a:t> </a:t>
            </a:r>
            <a:r>
              <a:rPr lang="en-US" dirty="0" err="1" smtClean="0"/>
              <a:t>acțiunilor</a:t>
            </a:r>
            <a:r>
              <a:rPr lang="en-US" dirty="0" smtClean="0"/>
              <a:t> </a:t>
            </a:r>
            <a:r>
              <a:rPr lang="en-US" dirty="0" err="1" smtClean="0"/>
              <a:t>procesuale</a:t>
            </a:r>
            <a:r>
              <a:rPr lang="en-US" dirty="0" smtClean="0"/>
              <a:t>, </a:t>
            </a:r>
            <a:r>
              <a:rPr lang="en-US" dirty="0" err="1" smtClean="0"/>
              <a:t>experții</a:t>
            </a:r>
            <a:r>
              <a:rPr lang="en-US" dirty="0" smtClean="0"/>
              <a:t> </a:t>
            </a:r>
            <a:r>
              <a:rPr lang="en-US" dirty="0" err="1" smtClean="0"/>
              <a:t>criminaliști</a:t>
            </a:r>
            <a:r>
              <a:rPr lang="en-US" dirty="0" smtClean="0"/>
              <a:t> la </a:t>
            </a:r>
            <a:r>
              <a:rPr lang="en-US" dirty="0" err="1" smtClean="0"/>
              <a:t>efectuarea</a:t>
            </a:r>
            <a:r>
              <a:rPr lang="en-US" dirty="0" smtClean="0"/>
              <a:t> </a:t>
            </a:r>
            <a:r>
              <a:rPr lang="en-US" dirty="0" err="1" smtClean="0"/>
              <a:t>expertizelor</a:t>
            </a:r>
            <a:r>
              <a:rPr lang="en-US" dirty="0" smtClean="0"/>
              <a:t> respective;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ofițerii</a:t>
            </a:r>
            <a:r>
              <a:rPr lang="en-US" dirty="0" smtClean="0"/>
              <a:t> de </a:t>
            </a:r>
            <a:r>
              <a:rPr lang="en-US" dirty="0" err="1" smtClean="0"/>
              <a:t>investigații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cadrul</a:t>
            </a:r>
            <a:r>
              <a:rPr lang="en-US" dirty="0" smtClean="0"/>
              <a:t> </a:t>
            </a:r>
            <a:r>
              <a:rPr lang="en-US" dirty="0" err="1" smtClean="0"/>
              <a:t>măsurilor</a:t>
            </a:r>
            <a:r>
              <a:rPr lang="en-US" dirty="0" smtClean="0"/>
              <a:t> special de </a:t>
            </a:r>
            <a:r>
              <a:rPr lang="en-US" dirty="0" err="1" smtClean="0"/>
              <a:t>investigații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smtClean="0"/>
              <a:t>     </a:t>
            </a:r>
            <a:r>
              <a:rPr lang="en-US" dirty="0" err="1" smtClean="0"/>
              <a:t>Temeiul</a:t>
            </a:r>
            <a:r>
              <a:rPr lang="en-US" dirty="0" smtClean="0"/>
              <a:t> </a:t>
            </a:r>
            <a:r>
              <a:rPr lang="en-US" dirty="0" err="1" smtClean="0"/>
              <a:t>juridic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utilizarea</a:t>
            </a:r>
            <a:r>
              <a:rPr lang="en-US" dirty="0" smtClean="0"/>
              <a:t> </a:t>
            </a:r>
            <a:r>
              <a:rPr lang="en-US" dirty="0" err="1" smtClean="0"/>
              <a:t>tehnicii</a:t>
            </a:r>
            <a:r>
              <a:rPr lang="en-US" dirty="0" smtClean="0"/>
              <a:t> </a:t>
            </a:r>
            <a:r>
              <a:rPr lang="en-US" dirty="0" err="1" smtClean="0"/>
              <a:t>criminalistice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procesul</a:t>
            </a:r>
            <a:r>
              <a:rPr lang="en-US" dirty="0" smtClean="0"/>
              <a:t> </a:t>
            </a:r>
            <a:r>
              <a:rPr lang="en-US" dirty="0" err="1" smtClean="0"/>
              <a:t>cercetării</a:t>
            </a:r>
            <a:r>
              <a:rPr lang="en-US" dirty="0" smtClean="0"/>
              <a:t> </a:t>
            </a:r>
            <a:r>
              <a:rPr lang="en-US" dirty="0" err="1" smtClean="0"/>
              <a:t>cauzelor</a:t>
            </a:r>
            <a:r>
              <a:rPr lang="en-US" dirty="0" smtClean="0"/>
              <a:t> </a:t>
            </a:r>
            <a:r>
              <a:rPr lang="en-US" dirty="0" err="1" smtClean="0"/>
              <a:t>penale</a:t>
            </a:r>
            <a:r>
              <a:rPr lang="en-US" dirty="0" smtClean="0"/>
              <a:t>, </a:t>
            </a:r>
            <a:r>
              <a:rPr lang="en-US" dirty="0" err="1" smtClean="0"/>
              <a:t>civile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contravenționale</a:t>
            </a:r>
            <a:r>
              <a:rPr lang="en-US" dirty="0" smtClean="0"/>
              <a:t>, </a:t>
            </a:r>
            <a:r>
              <a:rPr lang="en-US" dirty="0" err="1" smtClean="0"/>
              <a:t>servesc</a:t>
            </a:r>
            <a:r>
              <a:rPr lang="en-US" dirty="0" smtClean="0"/>
              <a:t> </a:t>
            </a:r>
            <a:r>
              <a:rPr lang="en-US" dirty="0" err="1" smtClean="0"/>
              <a:t>prevederile</a:t>
            </a:r>
            <a:r>
              <a:rPr lang="en-US" dirty="0" smtClean="0"/>
              <a:t> </a:t>
            </a:r>
            <a:r>
              <a:rPr lang="en-US" dirty="0" err="1" smtClean="0"/>
              <a:t>Codurilor</a:t>
            </a:r>
            <a:r>
              <a:rPr lang="en-US" dirty="0" smtClean="0"/>
              <a:t> respective,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legile</a:t>
            </a:r>
            <a:r>
              <a:rPr lang="en-US" dirty="0" smtClean="0"/>
              <a:t> </a:t>
            </a:r>
            <a:r>
              <a:rPr lang="en-US" dirty="0" err="1" smtClean="0"/>
              <a:t>organice</a:t>
            </a:r>
            <a:r>
              <a:rPr lang="en-US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n-US" sz="2200" b="1" dirty="0" smtClean="0"/>
              <a:t>2. </a:t>
            </a:r>
            <a:r>
              <a:rPr lang="en-US" sz="2200" b="1" dirty="0" err="1" smtClean="0"/>
              <a:t>Mijloacele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tehnico-criminalistice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utilizate</a:t>
            </a:r>
            <a:r>
              <a:rPr lang="en-US" sz="2200" b="1" dirty="0" smtClean="0"/>
              <a:t> la </a:t>
            </a:r>
            <a:r>
              <a:rPr lang="en-US" sz="2200" b="1" dirty="0" err="1" smtClean="0"/>
              <a:t>descoperirea</a:t>
            </a:r>
            <a:r>
              <a:rPr lang="en-US" sz="2200" b="1" dirty="0" smtClean="0"/>
              <a:t>, </a:t>
            </a:r>
            <a:r>
              <a:rPr lang="en-US" sz="2200" b="1" dirty="0" err="1" smtClean="0"/>
              <a:t>fixarea</a:t>
            </a:r>
            <a:r>
              <a:rPr lang="en-US" sz="2200" b="1" dirty="0" smtClean="0"/>
              <a:t>, </a:t>
            </a:r>
            <a:r>
              <a:rPr lang="en-US" sz="2200" b="1" dirty="0" err="1" smtClean="0"/>
              <a:t>examinarea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și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ridicarea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probelor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material</a:t>
            </a:r>
            <a:r>
              <a:rPr lang="en-US" sz="2200" dirty="0" err="1" smtClean="0"/>
              <a:t>e</a:t>
            </a:r>
            <a:r>
              <a:rPr lang="en-US" sz="2200" dirty="0" smtClean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31552"/>
          </a:xfrm>
        </p:spPr>
        <p:txBody>
          <a:bodyPr>
            <a:noAutofit/>
          </a:bodyPr>
          <a:lstStyle/>
          <a:p>
            <a:r>
              <a:rPr lang="en-US" sz="1600" dirty="0" err="1" smtClean="0"/>
              <a:t>Mijloacele</a:t>
            </a:r>
            <a:r>
              <a:rPr lang="en-US" sz="1600" dirty="0" smtClean="0"/>
              <a:t> </a:t>
            </a:r>
            <a:r>
              <a:rPr lang="en-US" sz="1600" dirty="0" err="1" smtClean="0"/>
              <a:t>tehnico-ştiinţifice</a:t>
            </a:r>
            <a:r>
              <a:rPr lang="en-US" sz="1600" dirty="0" smtClean="0"/>
              <a:t> </a:t>
            </a:r>
            <a:r>
              <a:rPr lang="en-US" sz="1600" dirty="0" err="1" smtClean="0"/>
              <a:t>menite</a:t>
            </a:r>
            <a:r>
              <a:rPr lang="en-US" sz="1600" dirty="0" smtClean="0"/>
              <a:t> </a:t>
            </a:r>
            <a:r>
              <a:rPr lang="en-US" sz="1600" dirty="0" err="1" smtClean="0"/>
              <a:t>organelor</a:t>
            </a:r>
            <a:r>
              <a:rPr lang="en-US" sz="1600" dirty="0" smtClean="0"/>
              <a:t> de </a:t>
            </a:r>
            <a:r>
              <a:rPr lang="en-US" sz="1600" dirty="0" err="1" smtClean="0"/>
              <a:t>urmărire</a:t>
            </a:r>
            <a:r>
              <a:rPr lang="en-US" sz="1600" dirty="0" smtClean="0"/>
              <a:t> </a:t>
            </a:r>
            <a:r>
              <a:rPr lang="en-US" sz="1600" dirty="0" err="1" smtClean="0"/>
              <a:t>penală</a:t>
            </a:r>
            <a:r>
              <a:rPr lang="en-US" sz="1600" dirty="0" smtClean="0"/>
              <a:t> </a:t>
            </a:r>
            <a:r>
              <a:rPr lang="en-US" sz="1600" dirty="0" err="1" smtClean="0"/>
              <a:t>sunt</a:t>
            </a:r>
            <a:r>
              <a:rPr lang="en-US" sz="1600" dirty="0" smtClean="0"/>
              <a:t> </a:t>
            </a:r>
            <a:r>
              <a:rPr lang="en-US" sz="1600" dirty="0" err="1" smtClean="0"/>
              <a:t>cuprinse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i="1" dirty="0" err="1" smtClean="0"/>
              <a:t>truse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criminalistice</a:t>
            </a:r>
            <a:r>
              <a:rPr lang="en-US" sz="1600" i="1" dirty="0" smtClean="0"/>
              <a:t> portative, complete </a:t>
            </a:r>
            <a:r>
              <a:rPr lang="en-US" sz="1600" i="1" dirty="0" err="1" smtClean="0"/>
              <a:t>speciale</a:t>
            </a:r>
            <a:r>
              <a:rPr lang="en-US" sz="1600" i="1" dirty="0" smtClean="0"/>
              <a:t> </a:t>
            </a:r>
            <a:r>
              <a:rPr lang="en-US" sz="1600" dirty="0" err="1" smtClean="0"/>
              <a:t>şi</a:t>
            </a:r>
            <a:r>
              <a:rPr lang="en-US" sz="1600" dirty="0" smtClean="0"/>
              <a:t> </a:t>
            </a:r>
            <a:r>
              <a:rPr lang="en-US" sz="1600" i="1" dirty="0" err="1" smtClean="0"/>
              <a:t>laboratoare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criminalistice</a:t>
            </a:r>
            <a:r>
              <a:rPr lang="en-US" sz="1600" i="1" dirty="0" smtClean="0"/>
              <a:t> mobile. </a:t>
            </a:r>
            <a:endParaRPr lang="ru-RU" sz="1600" dirty="0" smtClean="0"/>
          </a:p>
          <a:p>
            <a:r>
              <a:rPr lang="en-US" sz="1600" dirty="0" smtClean="0"/>
              <a:t>    </a:t>
            </a:r>
            <a:r>
              <a:rPr lang="en-US" sz="1600" dirty="0" err="1" smtClean="0"/>
              <a:t>Trusele</a:t>
            </a:r>
            <a:r>
              <a:rPr lang="en-US" sz="1600" dirty="0" smtClean="0"/>
              <a:t> </a:t>
            </a:r>
            <a:r>
              <a:rPr lang="en-US" sz="1600" dirty="0" err="1" smtClean="0"/>
              <a:t>portabile</a:t>
            </a:r>
            <a:r>
              <a:rPr lang="en-US" sz="1600" dirty="0" smtClean="0"/>
              <a:t> se </a:t>
            </a:r>
            <a:r>
              <a:rPr lang="en-US" sz="1600" dirty="0" err="1" smtClean="0"/>
              <a:t>împart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b="1" i="1" dirty="0" err="1" smtClean="0"/>
              <a:t>universale</a:t>
            </a:r>
            <a:r>
              <a:rPr lang="en-US" sz="1600" b="1" i="1" dirty="0" smtClean="0"/>
              <a:t>,</a:t>
            </a:r>
            <a:r>
              <a:rPr lang="en-US" sz="1600" dirty="0" smtClean="0"/>
              <a:t> </a:t>
            </a:r>
            <a:r>
              <a:rPr lang="en-US" sz="1600" dirty="0" err="1" smtClean="0"/>
              <a:t>destinate</a:t>
            </a:r>
            <a:r>
              <a:rPr lang="en-US" sz="1600" dirty="0" smtClean="0"/>
              <a:t> </a:t>
            </a:r>
            <a:r>
              <a:rPr lang="en-US" sz="1600" dirty="0" err="1" smtClean="0"/>
              <a:t>cercetării</a:t>
            </a:r>
            <a:r>
              <a:rPr lang="en-US" sz="1600" dirty="0" smtClean="0"/>
              <a:t> la </a:t>
            </a:r>
            <a:r>
              <a:rPr lang="en-US" sz="1600" dirty="0" err="1" smtClean="0"/>
              <a:t>faţa</a:t>
            </a:r>
            <a:r>
              <a:rPr lang="en-US" sz="1600" dirty="0" smtClean="0"/>
              <a:t> </a:t>
            </a:r>
            <a:r>
              <a:rPr lang="en-US" sz="1600" dirty="0" err="1" smtClean="0"/>
              <a:t>locului</a:t>
            </a:r>
            <a:r>
              <a:rPr lang="en-US" sz="1600" dirty="0" smtClean="0"/>
              <a:t> </a:t>
            </a:r>
            <a:r>
              <a:rPr lang="en-US" sz="1600" dirty="0" err="1" smtClean="0"/>
              <a:t>şi</a:t>
            </a:r>
            <a:r>
              <a:rPr lang="en-US" sz="1600" dirty="0" smtClean="0"/>
              <a:t> </a:t>
            </a:r>
            <a:r>
              <a:rPr lang="en-US" sz="1600" dirty="0" err="1" smtClean="0"/>
              <a:t>efectuării</a:t>
            </a:r>
            <a:r>
              <a:rPr lang="en-US" sz="1600" dirty="0" smtClean="0"/>
              <a:t> </a:t>
            </a:r>
            <a:r>
              <a:rPr lang="en-US" sz="1600" dirty="0" err="1" smtClean="0"/>
              <a:t>altor</a:t>
            </a:r>
            <a:r>
              <a:rPr lang="en-US" sz="1600" dirty="0" smtClean="0"/>
              <a:t> </a:t>
            </a:r>
            <a:r>
              <a:rPr lang="en-US" sz="1600" dirty="0" err="1" smtClean="0"/>
              <a:t>acţiuni</a:t>
            </a:r>
            <a:r>
              <a:rPr lang="en-US" sz="1600" dirty="0" smtClean="0"/>
              <a:t> </a:t>
            </a:r>
            <a:r>
              <a:rPr lang="en-US" sz="1600" dirty="0" err="1" smtClean="0"/>
              <a:t>procesuale</a:t>
            </a:r>
            <a:r>
              <a:rPr lang="en-US" sz="1600" dirty="0" smtClean="0"/>
              <a:t>, </a:t>
            </a:r>
            <a:r>
              <a:rPr lang="en-US" sz="1600" dirty="0" err="1" smtClean="0"/>
              <a:t>în</a:t>
            </a:r>
            <a:r>
              <a:rPr lang="en-US" sz="1600" dirty="0" smtClean="0"/>
              <a:t> special, a </a:t>
            </a:r>
            <a:r>
              <a:rPr lang="en-US" sz="1600" dirty="0" err="1" smtClean="0"/>
              <a:t>percheziţiei</a:t>
            </a:r>
            <a:r>
              <a:rPr lang="en-US" sz="1600" dirty="0" smtClean="0"/>
              <a:t>, </a:t>
            </a:r>
            <a:r>
              <a:rPr lang="en-US" sz="1600" dirty="0" err="1" smtClean="0"/>
              <a:t>prezentării</a:t>
            </a:r>
            <a:r>
              <a:rPr lang="en-US" sz="1600" dirty="0" smtClean="0"/>
              <a:t> </a:t>
            </a:r>
            <a:r>
              <a:rPr lang="en-US" sz="1600" dirty="0" err="1" smtClean="0"/>
              <a:t>pentru</a:t>
            </a:r>
            <a:r>
              <a:rPr lang="en-US" sz="1600" dirty="0" smtClean="0"/>
              <a:t> </a:t>
            </a:r>
            <a:r>
              <a:rPr lang="en-US" sz="1600" dirty="0" err="1" smtClean="0"/>
              <a:t>recunoaştere</a:t>
            </a:r>
            <a:r>
              <a:rPr lang="en-US" sz="1600" dirty="0" smtClean="0"/>
              <a:t>, </a:t>
            </a:r>
            <a:r>
              <a:rPr lang="en-US" sz="1600" dirty="0" err="1" smtClean="0"/>
              <a:t>experimentului</a:t>
            </a:r>
            <a:r>
              <a:rPr lang="en-US" sz="1600" dirty="0" smtClean="0"/>
              <a:t> </a:t>
            </a:r>
            <a:r>
              <a:rPr lang="en-US" sz="1600" dirty="0" err="1" smtClean="0"/>
              <a:t>şi</a:t>
            </a:r>
            <a:r>
              <a:rPr lang="en-US" sz="1600" dirty="0" smtClean="0"/>
              <a:t> </a:t>
            </a:r>
            <a:r>
              <a:rPr lang="en-US" sz="1600" dirty="0" err="1" smtClean="0"/>
              <a:t>reconstituirea</a:t>
            </a:r>
            <a:r>
              <a:rPr lang="en-US" sz="1600" dirty="0" smtClean="0"/>
              <a:t> </a:t>
            </a:r>
            <a:r>
              <a:rPr lang="en-US" sz="1600" dirty="0" err="1" smtClean="0"/>
              <a:t>faptei</a:t>
            </a:r>
            <a:r>
              <a:rPr lang="en-US" sz="1600" dirty="0" smtClean="0"/>
              <a:t>; </a:t>
            </a:r>
            <a:r>
              <a:rPr lang="en-US" sz="1600" dirty="0" err="1" smtClean="0"/>
              <a:t>şi</a:t>
            </a:r>
            <a:r>
              <a:rPr lang="en-US" sz="1600" dirty="0" smtClean="0"/>
              <a:t>, </a:t>
            </a:r>
            <a:r>
              <a:rPr lang="en-US" sz="1600" b="1" i="1" dirty="0" err="1" smtClean="0"/>
              <a:t>specializate</a:t>
            </a:r>
            <a:r>
              <a:rPr lang="en-US" sz="1600" dirty="0" smtClean="0"/>
              <a:t> </a:t>
            </a:r>
            <a:r>
              <a:rPr lang="en-US" sz="1600" dirty="0" err="1" smtClean="0"/>
              <a:t>pentru</a:t>
            </a:r>
            <a:r>
              <a:rPr lang="en-US" sz="1600" dirty="0" smtClean="0"/>
              <a:t> </a:t>
            </a:r>
            <a:r>
              <a:rPr lang="en-US" sz="1600" dirty="0" err="1" smtClean="0"/>
              <a:t>efectuarea</a:t>
            </a:r>
            <a:r>
              <a:rPr lang="en-US" sz="1600" dirty="0" smtClean="0"/>
              <a:t> </a:t>
            </a:r>
            <a:r>
              <a:rPr lang="en-US" sz="1600" dirty="0" err="1" smtClean="0"/>
              <a:t>unor</a:t>
            </a:r>
            <a:r>
              <a:rPr lang="en-US" sz="1600" dirty="0" smtClean="0"/>
              <a:t> </a:t>
            </a:r>
            <a:r>
              <a:rPr lang="en-US" sz="1600" dirty="0" err="1" smtClean="0"/>
              <a:t>operaţii</a:t>
            </a:r>
            <a:r>
              <a:rPr lang="en-US" sz="1600" dirty="0" smtClean="0"/>
              <a:t> </a:t>
            </a:r>
            <a:r>
              <a:rPr lang="en-US" sz="1600" dirty="0" err="1" smtClean="0"/>
              <a:t>tehnico-ştiinţifice</a:t>
            </a:r>
            <a:r>
              <a:rPr lang="en-US" sz="1600" dirty="0" smtClean="0"/>
              <a:t> </a:t>
            </a:r>
            <a:r>
              <a:rPr lang="en-US" sz="1600" dirty="0" err="1" smtClean="0"/>
              <a:t>aparte</a:t>
            </a:r>
            <a:r>
              <a:rPr lang="en-US" sz="1600" dirty="0" smtClean="0"/>
              <a:t>. </a:t>
            </a:r>
            <a:endParaRPr lang="ru-RU" sz="1600" dirty="0" smtClean="0"/>
          </a:p>
          <a:p>
            <a:r>
              <a:rPr lang="en-US" sz="1600" dirty="0" smtClean="0"/>
              <a:t>       </a:t>
            </a:r>
            <a:r>
              <a:rPr lang="en-US" sz="1600" dirty="0" err="1" smtClean="0"/>
              <a:t>Organele</a:t>
            </a:r>
            <a:r>
              <a:rPr lang="en-US" sz="1600" dirty="0" smtClean="0"/>
              <a:t> de </a:t>
            </a:r>
            <a:r>
              <a:rPr lang="en-US" sz="1600" dirty="0" err="1" smtClean="0"/>
              <a:t>urmărire</a:t>
            </a:r>
            <a:r>
              <a:rPr lang="en-US" sz="1600" dirty="0" smtClean="0"/>
              <a:t> </a:t>
            </a:r>
            <a:r>
              <a:rPr lang="en-US" sz="1600" dirty="0" err="1" smtClean="0"/>
              <a:t>penală</a:t>
            </a:r>
            <a:r>
              <a:rPr lang="en-US" sz="1600" dirty="0" smtClean="0"/>
              <a:t> </a:t>
            </a:r>
            <a:r>
              <a:rPr lang="en-US" sz="1600" dirty="0" err="1" smtClean="0"/>
              <a:t>sunt</a:t>
            </a:r>
            <a:r>
              <a:rPr lang="en-US" sz="1600" dirty="0" smtClean="0"/>
              <a:t> </a:t>
            </a:r>
            <a:r>
              <a:rPr lang="en-US" sz="1600" dirty="0" err="1" smtClean="0"/>
              <a:t>dotate</a:t>
            </a:r>
            <a:r>
              <a:rPr lang="en-US" sz="1600" dirty="0" smtClean="0"/>
              <a:t> cu </a:t>
            </a:r>
            <a:r>
              <a:rPr lang="en-US" sz="1600" dirty="0" err="1" smtClean="0"/>
              <a:t>truse</a:t>
            </a:r>
            <a:r>
              <a:rPr lang="en-US" sz="1600" dirty="0" smtClean="0"/>
              <a:t> cu </a:t>
            </a:r>
            <a:r>
              <a:rPr lang="en-US" sz="1600" dirty="0" err="1" smtClean="0"/>
              <a:t>destinaţie</a:t>
            </a:r>
            <a:r>
              <a:rPr lang="en-US" sz="1600" dirty="0" smtClean="0"/>
              <a:t> </a:t>
            </a:r>
            <a:r>
              <a:rPr lang="en-US" sz="1600" dirty="0" err="1" smtClean="0"/>
              <a:t>specială</a:t>
            </a:r>
            <a:r>
              <a:rPr lang="en-US" sz="1600" dirty="0" smtClean="0"/>
              <a:t> cum </a:t>
            </a:r>
            <a:r>
              <a:rPr lang="en-US" sz="1600" dirty="0" err="1" smtClean="0"/>
              <a:t>ar</a:t>
            </a:r>
            <a:r>
              <a:rPr lang="en-US" sz="1600" dirty="0" smtClean="0"/>
              <a:t> </a:t>
            </a:r>
            <a:r>
              <a:rPr lang="en-US" sz="1600" dirty="0" err="1" smtClean="0"/>
              <a:t>fi</a:t>
            </a:r>
            <a:r>
              <a:rPr lang="en-US" sz="1600" dirty="0" smtClean="0"/>
              <a:t>, </a:t>
            </a:r>
            <a:r>
              <a:rPr lang="en-US" sz="1600" dirty="0" err="1" smtClean="0"/>
              <a:t>spre</a:t>
            </a:r>
            <a:r>
              <a:rPr lang="en-US" sz="1600" dirty="0" smtClean="0"/>
              <a:t> </a:t>
            </a:r>
            <a:r>
              <a:rPr lang="en-US" sz="1600" dirty="0" err="1" smtClean="0"/>
              <a:t>exemplu</a:t>
            </a:r>
            <a:r>
              <a:rPr lang="en-US" sz="1600" dirty="0" smtClean="0"/>
              <a:t>, </a:t>
            </a:r>
            <a:r>
              <a:rPr lang="en-US" sz="1600" dirty="0" err="1" smtClean="0"/>
              <a:t>cele</a:t>
            </a:r>
            <a:r>
              <a:rPr lang="en-US" sz="1600" dirty="0" smtClean="0"/>
              <a:t> </a:t>
            </a:r>
            <a:r>
              <a:rPr lang="en-US" sz="1600" dirty="0" err="1" smtClean="0"/>
              <a:t>destinate</a:t>
            </a:r>
            <a:r>
              <a:rPr lang="en-US" sz="1600" dirty="0" smtClean="0"/>
              <a:t> </a:t>
            </a:r>
            <a:r>
              <a:rPr lang="en-US" sz="1600" dirty="0" err="1" smtClean="0"/>
              <a:t>testării</a:t>
            </a:r>
            <a:r>
              <a:rPr lang="en-US" sz="1600" dirty="0" smtClean="0"/>
              <a:t> </a:t>
            </a:r>
            <a:r>
              <a:rPr lang="en-US" sz="1600" dirty="0" err="1" smtClean="0"/>
              <a:t>substanţelor</a:t>
            </a:r>
            <a:r>
              <a:rPr lang="en-US" sz="1600" dirty="0" smtClean="0"/>
              <a:t> </a:t>
            </a:r>
            <a:r>
              <a:rPr lang="en-US" sz="1600" dirty="0" err="1" smtClean="0"/>
              <a:t>narcotice</a:t>
            </a:r>
            <a:r>
              <a:rPr lang="en-US" sz="1600" dirty="0" smtClean="0"/>
              <a:t> </a:t>
            </a:r>
            <a:r>
              <a:rPr lang="en-US" sz="1600" dirty="0" err="1" smtClean="0"/>
              <a:t>sau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dirty="0" err="1" smtClean="0"/>
              <a:t>formă</a:t>
            </a:r>
            <a:r>
              <a:rPr lang="en-US" sz="1600" dirty="0" smtClean="0"/>
              <a:t> de </a:t>
            </a:r>
            <a:r>
              <a:rPr lang="en-US" sz="1600" dirty="0" err="1" smtClean="0"/>
              <a:t>anexe</a:t>
            </a:r>
            <a:r>
              <a:rPr lang="en-US" sz="1600" dirty="0" smtClean="0"/>
              <a:t> la </a:t>
            </a:r>
            <a:r>
              <a:rPr lang="en-US" sz="1600" dirty="0" err="1" smtClean="0"/>
              <a:t>trusele</a:t>
            </a:r>
            <a:r>
              <a:rPr lang="en-US" sz="1600" dirty="0" smtClean="0"/>
              <a:t> </a:t>
            </a:r>
            <a:r>
              <a:rPr lang="en-US" sz="1600" dirty="0" err="1" smtClean="0"/>
              <a:t>universale</a:t>
            </a:r>
            <a:r>
              <a:rPr lang="en-US" sz="1600" dirty="0" smtClean="0"/>
              <a:t> </a:t>
            </a:r>
            <a:r>
              <a:rPr lang="en-US" sz="1600" dirty="0" err="1" smtClean="0"/>
              <a:t>propriu-zise</a:t>
            </a:r>
            <a:r>
              <a:rPr lang="en-US" sz="1600" dirty="0" smtClean="0"/>
              <a:t>.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dirty="0" err="1" smtClean="0"/>
              <a:t>atare</a:t>
            </a:r>
            <a:r>
              <a:rPr lang="en-US" sz="1600" dirty="0" smtClean="0"/>
              <a:t> </a:t>
            </a:r>
            <a:r>
              <a:rPr lang="en-US" sz="1600" dirty="0" err="1" smtClean="0"/>
              <a:t>formă</a:t>
            </a:r>
            <a:r>
              <a:rPr lang="en-US" sz="1600" dirty="0" smtClean="0"/>
              <a:t> se </a:t>
            </a:r>
            <a:r>
              <a:rPr lang="en-US" sz="1600" dirty="0" err="1" smtClean="0"/>
              <a:t>prezintă</a:t>
            </a:r>
            <a:r>
              <a:rPr lang="en-US" sz="1600" dirty="0" smtClean="0"/>
              <a:t> </a:t>
            </a:r>
            <a:r>
              <a:rPr lang="en-US" sz="1600" dirty="0" err="1" smtClean="0"/>
              <a:t>trusele</a:t>
            </a:r>
            <a:r>
              <a:rPr lang="en-US" sz="1600" dirty="0" smtClean="0"/>
              <a:t> </a:t>
            </a:r>
            <a:r>
              <a:rPr lang="en-US" sz="1600" dirty="0" err="1" smtClean="0"/>
              <a:t>fotografice</a:t>
            </a:r>
            <a:r>
              <a:rPr lang="en-US" sz="1600" dirty="0" smtClean="0"/>
              <a:t>, </a:t>
            </a:r>
            <a:r>
              <a:rPr lang="en-US" sz="1600" dirty="0" err="1" smtClean="0"/>
              <a:t>completul</a:t>
            </a:r>
            <a:r>
              <a:rPr lang="en-US" sz="1600" dirty="0" smtClean="0"/>
              <a:t> de </a:t>
            </a:r>
            <a:r>
              <a:rPr lang="en-US" sz="1600" dirty="0" err="1" smtClean="0"/>
              <a:t>substanţe</a:t>
            </a:r>
            <a:r>
              <a:rPr lang="en-US" sz="1600" dirty="0" smtClean="0"/>
              <a:t> </a:t>
            </a:r>
            <a:r>
              <a:rPr lang="en-US" sz="1600" dirty="0" err="1" smtClean="0"/>
              <a:t>necesare</a:t>
            </a:r>
            <a:r>
              <a:rPr lang="en-US" sz="1600" dirty="0" smtClean="0"/>
              <a:t> </a:t>
            </a:r>
            <a:r>
              <a:rPr lang="en-US" sz="1600" dirty="0" err="1" smtClean="0"/>
              <a:t>relevării</a:t>
            </a:r>
            <a:r>
              <a:rPr lang="en-US" sz="1600" dirty="0" smtClean="0"/>
              <a:t> </a:t>
            </a:r>
            <a:r>
              <a:rPr lang="en-US" sz="1600" dirty="0" err="1" smtClean="0"/>
              <a:t>amprentelor</a:t>
            </a:r>
            <a:r>
              <a:rPr lang="en-US" sz="1600" dirty="0" smtClean="0"/>
              <a:t> </a:t>
            </a:r>
            <a:r>
              <a:rPr lang="en-US" sz="1600" dirty="0" err="1" smtClean="0"/>
              <a:t>digitale</a:t>
            </a:r>
            <a:r>
              <a:rPr lang="en-US" sz="1600" dirty="0" smtClean="0"/>
              <a:t> </a:t>
            </a:r>
            <a:r>
              <a:rPr lang="en-US" sz="1600" dirty="0" err="1" smtClean="0"/>
              <a:t>ş.a</a:t>
            </a:r>
            <a:r>
              <a:rPr lang="en-US" sz="1600" dirty="0" smtClean="0"/>
              <a:t>.</a:t>
            </a:r>
            <a:endParaRPr lang="ro-RO" sz="1600" dirty="0" smtClean="0"/>
          </a:p>
          <a:p>
            <a:r>
              <a:rPr lang="en-US" sz="1600" b="1" i="1" dirty="0" smtClean="0"/>
              <a:t> </a:t>
            </a:r>
            <a:r>
              <a:rPr lang="en-US" sz="1600" b="1" i="1" dirty="0" err="1" smtClean="0"/>
              <a:t>Trusele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criminalistice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universale</a:t>
            </a:r>
            <a:r>
              <a:rPr lang="en-US" sz="1600" dirty="0" smtClean="0"/>
              <a:t> </a:t>
            </a:r>
            <a:r>
              <a:rPr lang="en-US" sz="1600" dirty="0" err="1" smtClean="0"/>
              <a:t>dispun</a:t>
            </a:r>
            <a:r>
              <a:rPr lang="en-US" sz="1600" dirty="0" smtClean="0"/>
              <a:t> de un </a:t>
            </a:r>
            <a:r>
              <a:rPr lang="en-US" sz="1600" dirty="0" err="1" smtClean="0"/>
              <a:t>instrumentar</a:t>
            </a:r>
            <a:r>
              <a:rPr lang="en-US" sz="1600" dirty="0" smtClean="0"/>
              <a:t> divers </a:t>
            </a:r>
            <a:r>
              <a:rPr lang="en-US" sz="1600" dirty="0" err="1" smtClean="0"/>
              <a:t>împărțite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dirty="0" err="1" smtClean="0"/>
              <a:t>mai</a:t>
            </a:r>
            <a:r>
              <a:rPr lang="en-US" sz="1600" dirty="0" smtClean="0"/>
              <a:t> </a:t>
            </a:r>
            <a:r>
              <a:rPr lang="en-US" sz="1600" dirty="0" err="1" smtClean="0"/>
              <a:t>multe</a:t>
            </a:r>
            <a:r>
              <a:rPr lang="en-US" sz="1600" dirty="0" smtClean="0"/>
              <a:t> </a:t>
            </a:r>
            <a:r>
              <a:rPr lang="en-US" sz="1600" dirty="0" err="1" smtClean="0"/>
              <a:t>compartimente</a:t>
            </a:r>
            <a:r>
              <a:rPr lang="en-US" sz="1600" dirty="0" smtClean="0"/>
              <a:t>, cum </a:t>
            </a:r>
            <a:r>
              <a:rPr lang="en-US" sz="1600" dirty="0" err="1" smtClean="0"/>
              <a:t>ar</a:t>
            </a:r>
            <a:r>
              <a:rPr lang="en-US" sz="1600" dirty="0" smtClean="0"/>
              <a:t> </a:t>
            </a:r>
            <a:r>
              <a:rPr lang="en-US" sz="1600" dirty="0" err="1" smtClean="0"/>
              <a:t>fi</a:t>
            </a:r>
            <a:r>
              <a:rPr lang="en-US" sz="1600" dirty="0" smtClean="0"/>
              <a:t>:</a:t>
            </a:r>
            <a:endParaRPr lang="ru-RU" sz="1600" dirty="0" smtClean="0"/>
          </a:p>
          <a:p>
            <a:r>
              <a:rPr lang="en-US" sz="1600" dirty="0" smtClean="0"/>
              <a:t>1)-</a:t>
            </a:r>
            <a:r>
              <a:rPr lang="en-US" sz="1600" dirty="0" err="1" smtClean="0"/>
              <a:t>Compartimentul</a:t>
            </a:r>
            <a:r>
              <a:rPr lang="en-US" sz="1600" dirty="0" smtClean="0"/>
              <a:t> </a:t>
            </a:r>
            <a:r>
              <a:rPr lang="en-US" sz="1600" dirty="0" err="1" smtClean="0"/>
              <a:t>traseologic</a:t>
            </a:r>
            <a:r>
              <a:rPr lang="en-US" sz="1600" dirty="0" smtClean="0"/>
              <a:t> – </a:t>
            </a:r>
            <a:r>
              <a:rPr lang="en-US" sz="1600" dirty="0" err="1" smtClean="0"/>
              <a:t>destinat</a:t>
            </a:r>
            <a:r>
              <a:rPr lang="en-US" sz="1600" dirty="0" smtClean="0"/>
              <a:t> </a:t>
            </a:r>
            <a:r>
              <a:rPr lang="en-US" sz="1600" dirty="0" err="1" smtClean="0"/>
              <a:t>descoperirii</a:t>
            </a:r>
            <a:r>
              <a:rPr lang="en-US" sz="1600" dirty="0" smtClean="0"/>
              <a:t>, </a:t>
            </a:r>
            <a:r>
              <a:rPr lang="en-US" sz="1600" dirty="0" err="1" smtClean="0"/>
              <a:t>fixării</a:t>
            </a:r>
            <a:r>
              <a:rPr lang="en-US" sz="1600" dirty="0" smtClean="0"/>
              <a:t> </a:t>
            </a:r>
            <a:r>
              <a:rPr lang="en-US" sz="1600" dirty="0" err="1" smtClean="0"/>
              <a:t>și</a:t>
            </a:r>
            <a:r>
              <a:rPr lang="en-US" sz="1600" dirty="0" smtClean="0"/>
              <a:t> </a:t>
            </a:r>
            <a:r>
              <a:rPr lang="en-US" sz="1600" dirty="0" err="1" smtClean="0"/>
              <a:t>ridicării</a:t>
            </a:r>
            <a:r>
              <a:rPr lang="en-US" sz="1600" dirty="0" smtClean="0"/>
              <a:t> </a:t>
            </a:r>
            <a:r>
              <a:rPr lang="en-US" sz="1600" dirty="0" err="1" smtClean="0"/>
              <a:t>urmelor</a:t>
            </a:r>
            <a:r>
              <a:rPr lang="en-US" sz="1600" dirty="0" smtClean="0"/>
              <a:t> de </a:t>
            </a:r>
            <a:r>
              <a:rPr lang="en-US" sz="1600" dirty="0" err="1" smtClean="0"/>
              <a:t>mîini</a:t>
            </a:r>
            <a:r>
              <a:rPr lang="en-US" sz="1600" dirty="0" smtClean="0"/>
              <a:t>, de </a:t>
            </a:r>
            <a:r>
              <a:rPr lang="en-US" sz="1600" dirty="0" err="1" smtClean="0"/>
              <a:t>picioare</a:t>
            </a:r>
            <a:r>
              <a:rPr lang="en-US" sz="1600" dirty="0" smtClean="0"/>
              <a:t>, de </a:t>
            </a:r>
            <a:r>
              <a:rPr lang="en-US" sz="1600" dirty="0" err="1" smtClean="0"/>
              <a:t>dinți</a:t>
            </a:r>
            <a:r>
              <a:rPr lang="en-US" sz="1600" dirty="0" smtClean="0"/>
              <a:t>, de </a:t>
            </a:r>
            <a:r>
              <a:rPr lang="en-US" sz="1600" dirty="0" err="1" smtClean="0"/>
              <a:t>instrumentele</a:t>
            </a:r>
            <a:r>
              <a:rPr lang="en-US" sz="1600" dirty="0" smtClean="0"/>
              <a:t> de </a:t>
            </a:r>
            <a:r>
              <a:rPr lang="en-US" sz="1600" dirty="0" err="1" smtClean="0"/>
              <a:t>spargere</a:t>
            </a:r>
            <a:r>
              <a:rPr lang="en-US" sz="1600" dirty="0" smtClean="0"/>
              <a:t>, etc.., </a:t>
            </a:r>
            <a:r>
              <a:rPr lang="en-US" sz="1600" dirty="0" err="1" smtClean="0"/>
              <a:t>fac</a:t>
            </a:r>
            <a:r>
              <a:rPr lang="en-US" sz="1600" dirty="0" smtClean="0"/>
              <a:t> parte </a:t>
            </a:r>
            <a:r>
              <a:rPr lang="en-US" sz="1600" dirty="0" err="1" smtClean="0"/>
              <a:t>substanțe</a:t>
            </a:r>
            <a:r>
              <a:rPr lang="en-US" sz="1600" dirty="0" smtClean="0"/>
              <a:t> </a:t>
            </a:r>
            <a:r>
              <a:rPr lang="en-US" sz="1600" dirty="0" err="1" smtClean="0"/>
              <a:t>pulverulente</a:t>
            </a:r>
            <a:r>
              <a:rPr lang="en-US" sz="1600" dirty="0" smtClean="0"/>
              <a:t>, </a:t>
            </a:r>
            <a:r>
              <a:rPr lang="en-US" sz="1600" dirty="0" err="1" smtClean="0"/>
              <a:t>pensule</a:t>
            </a:r>
            <a:r>
              <a:rPr lang="en-US" sz="1600" dirty="0" smtClean="0"/>
              <a:t> din </a:t>
            </a:r>
            <a:r>
              <a:rPr lang="en-US" sz="1600" dirty="0" err="1" smtClean="0"/>
              <a:t>păr</a:t>
            </a:r>
            <a:r>
              <a:rPr lang="en-US" sz="1600" dirty="0" smtClean="0"/>
              <a:t> de </a:t>
            </a:r>
            <a:r>
              <a:rPr lang="en-US" sz="1600" dirty="0" err="1" smtClean="0"/>
              <a:t>veveriță</a:t>
            </a:r>
            <a:r>
              <a:rPr lang="en-US" sz="1600" dirty="0" smtClean="0"/>
              <a:t>, </a:t>
            </a:r>
            <a:r>
              <a:rPr lang="en-US" sz="1600" dirty="0" err="1" smtClean="0"/>
              <a:t>pensula</a:t>
            </a:r>
            <a:r>
              <a:rPr lang="en-US" sz="1600" dirty="0" smtClean="0"/>
              <a:t> magnetic, </a:t>
            </a:r>
            <a:r>
              <a:rPr lang="en-US" sz="1600" dirty="0" err="1" smtClean="0"/>
              <a:t>pulverizatorul</a:t>
            </a:r>
            <a:r>
              <a:rPr lang="en-US" sz="1600" dirty="0" smtClean="0"/>
              <a:t> cu </a:t>
            </a:r>
            <a:r>
              <a:rPr lang="en-US" sz="1600" dirty="0" err="1" smtClean="0"/>
              <a:t>iod</a:t>
            </a:r>
            <a:r>
              <a:rPr lang="en-US" sz="1600" dirty="0" smtClean="0"/>
              <a:t>, </a:t>
            </a:r>
            <a:r>
              <a:rPr lang="en-US" sz="1600" dirty="0" err="1" smtClean="0"/>
              <a:t>pentru</a:t>
            </a:r>
            <a:r>
              <a:rPr lang="en-US" sz="1600" dirty="0" smtClean="0"/>
              <a:t> </a:t>
            </a:r>
            <a:r>
              <a:rPr lang="en-US" sz="1600" dirty="0" err="1" smtClean="0"/>
              <a:t>urmele</a:t>
            </a:r>
            <a:r>
              <a:rPr lang="en-US" sz="1600" dirty="0" smtClean="0"/>
              <a:t> latent, </a:t>
            </a:r>
            <a:r>
              <a:rPr lang="en-US" sz="1600" dirty="0" err="1" smtClean="0"/>
              <a:t>foile</a:t>
            </a:r>
            <a:r>
              <a:rPr lang="en-US" sz="1600" dirty="0" smtClean="0"/>
              <a:t> </a:t>
            </a:r>
            <a:r>
              <a:rPr lang="en-US" sz="1600" dirty="0" err="1" smtClean="0"/>
              <a:t>adezive</a:t>
            </a:r>
            <a:r>
              <a:rPr lang="en-US" sz="1600" dirty="0" smtClean="0"/>
              <a:t>, material </a:t>
            </a:r>
            <a:r>
              <a:rPr lang="en-US" sz="1600" dirty="0" err="1" smtClean="0"/>
              <a:t>pentru</a:t>
            </a:r>
            <a:r>
              <a:rPr lang="en-US" sz="1600" dirty="0" smtClean="0"/>
              <a:t> </a:t>
            </a:r>
            <a:r>
              <a:rPr lang="en-US" sz="1600" dirty="0" err="1" smtClean="0"/>
              <a:t>mulajul</a:t>
            </a:r>
            <a:r>
              <a:rPr lang="en-US" sz="1600" dirty="0" smtClean="0"/>
              <a:t> </a:t>
            </a:r>
            <a:r>
              <a:rPr lang="en-US" sz="1600" dirty="0" err="1" smtClean="0"/>
              <a:t>urmelor</a:t>
            </a:r>
            <a:r>
              <a:rPr lang="en-US" sz="1600" dirty="0" smtClean="0"/>
              <a:t>, etc…</a:t>
            </a:r>
            <a:endParaRPr lang="ru-RU" sz="1600" dirty="0" smtClean="0"/>
          </a:p>
          <a:p>
            <a:r>
              <a:rPr lang="en-US" sz="1600" dirty="0" smtClean="0"/>
              <a:t>2)-</a:t>
            </a:r>
            <a:r>
              <a:rPr lang="en-US" sz="1600" dirty="0" err="1" smtClean="0"/>
              <a:t>Compartimentul</a:t>
            </a:r>
            <a:r>
              <a:rPr lang="en-US" sz="1600" dirty="0" smtClean="0"/>
              <a:t> </a:t>
            </a:r>
            <a:r>
              <a:rPr lang="en-US" sz="1600" dirty="0" err="1" smtClean="0"/>
              <a:t>pentru</a:t>
            </a:r>
            <a:r>
              <a:rPr lang="en-US" sz="1600" dirty="0" smtClean="0"/>
              <a:t> </a:t>
            </a:r>
            <a:r>
              <a:rPr lang="en-US" sz="1600" dirty="0" err="1" smtClean="0"/>
              <a:t>executarea</a:t>
            </a:r>
            <a:r>
              <a:rPr lang="en-US" sz="1600" dirty="0" smtClean="0"/>
              <a:t> </a:t>
            </a:r>
            <a:r>
              <a:rPr lang="en-US" sz="1600" dirty="0" err="1" smtClean="0"/>
              <a:t>măsurărilor</a:t>
            </a:r>
            <a:r>
              <a:rPr lang="en-US" sz="1600" dirty="0" smtClean="0"/>
              <a:t> </a:t>
            </a:r>
            <a:r>
              <a:rPr lang="en-US" sz="1600" dirty="0" err="1" smtClean="0"/>
              <a:t>și</a:t>
            </a:r>
            <a:r>
              <a:rPr lang="en-US" sz="1600" dirty="0" smtClean="0"/>
              <a:t> </a:t>
            </a:r>
            <a:r>
              <a:rPr lang="en-US" sz="1600" dirty="0" err="1" smtClean="0"/>
              <a:t>marcarea</a:t>
            </a:r>
            <a:r>
              <a:rPr lang="en-US" sz="1600" dirty="0" smtClean="0"/>
              <a:t> </a:t>
            </a:r>
            <a:r>
              <a:rPr lang="en-US" sz="1600" dirty="0" err="1" smtClean="0"/>
              <a:t>obiectelor</a:t>
            </a:r>
            <a:r>
              <a:rPr lang="en-US" sz="1600" dirty="0" smtClean="0"/>
              <a:t> </a:t>
            </a:r>
            <a:r>
              <a:rPr lang="en-US" sz="1600" dirty="0" err="1" smtClean="0"/>
              <a:t>principale</a:t>
            </a:r>
            <a:r>
              <a:rPr lang="en-US" sz="1600" dirty="0" smtClean="0"/>
              <a:t> – </a:t>
            </a:r>
            <a:r>
              <a:rPr lang="en-US" sz="1600" dirty="0" err="1" smtClean="0"/>
              <a:t>ruletă,bandă</a:t>
            </a:r>
            <a:r>
              <a:rPr lang="en-US" sz="1600" dirty="0" smtClean="0"/>
              <a:t> </a:t>
            </a:r>
            <a:r>
              <a:rPr lang="en-US" sz="1600" dirty="0" err="1" smtClean="0"/>
              <a:t>metrică</a:t>
            </a:r>
            <a:r>
              <a:rPr lang="en-US" sz="1600" dirty="0" smtClean="0"/>
              <a:t> </a:t>
            </a:r>
            <a:r>
              <a:rPr lang="en-US" sz="1600" dirty="0" err="1" smtClean="0"/>
              <a:t>îmărțită</a:t>
            </a:r>
            <a:r>
              <a:rPr lang="en-US" sz="1600" dirty="0" smtClean="0"/>
              <a:t> </a:t>
            </a:r>
            <a:r>
              <a:rPr lang="en-US" sz="1600" dirty="0" err="1" smtClean="0"/>
              <a:t>în</a:t>
            </a:r>
            <a:r>
              <a:rPr lang="en-US" sz="1600" dirty="0" smtClean="0"/>
              <a:t> </a:t>
            </a:r>
            <a:r>
              <a:rPr lang="en-US" sz="1600" dirty="0" err="1" smtClean="0"/>
              <a:t>segmente</a:t>
            </a:r>
            <a:r>
              <a:rPr lang="en-US" sz="1600" dirty="0" smtClean="0"/>
              <a:t> cite 10 </a:t>
            </a:r>
            <a:r>
              <a:rPr lang="en-US" sz="1600" dirty="0" err="1" smtClean="0"/>
              <a:t>cm,colorate</a:t>
            </a:r>
            <a:r>
              <a:rPr lang="en-US" sz="1600" dirty="0" smtClean="0"/>
              <a:t> alb </a:t>
            </a:r>
            <a:r>
              <a:rPr lang="en-US" sz="1600" dirty="0" err="1" smtClean="0"/>
              <a:t>negru</a:t>
            </a:r>
            <a:r>
              <a:rPr lang="en-US" sz="1600" dirty="0" smtClean="0"/>
              <a:t>, </a:t>
            </a:r>
            <a:r>
              <a:rPr lang="en-US" sz="1600" dirty="0" err="1" smtClean="0"/>
              <a:t>jetoane</a:t>
            </a:r>
            <a:r>
              <a:rPr lang="en-US" sz="1600" dirty="0" smtClean="0"/>
              <a:t> </a:t>
            </a:r>
            <a:r>
              <a:rPr lang="en-US" sz="1600" dirty="0" err="1" smtClean="0"/>
              <a:t>numerotate</a:t>
            </a:r>
            <a:r>
              <a:rPr lang="en-US" sz="1600" dirty="0" smtClean="0"/>
              <a:t> 1-10, </a:t>
            </a:r>
            <a:r>
              <a:rPr lang="en-US" sz="1600" dirty="0" err="1" smtClean="0"/>
              <a:t>cretă</a:t>
            </a:r>
            <a:r>
              <a:rPr lang="en-US" sz="1600" dirty="0" smtClean="0"/>
              <a:t> </a:t>
            </a:r>
            <a:r>
              <a:rPr lang="en-US" sz="1600" dirty="0" err="1" smtClean="0"/>
              <a:t>forestieră</a:t>
            </a:r>
            <a:r>
              <a:rPr lang="en-US" sz="1600" dirty="0" smtClean="0"/>
              <a:t>, etc…</a:t>
            </a:r>
            <a:endParaRPr lang="ru-RU" sz="1600" dirty="0" smtClean="0"/>
          </a:p>
          <a:p>
            <a:r>
              <a:rPr lang="en-US" sz="1600" dirty="0" smtClean="0"/>
              <a:t>3)-</a:t>
            </a:r>
            <a:r>
              <a:rPr lang="en-US" sz="1600" dirty="0" err="1" smtClean="0"/>
              <a:t>Compartimentul</a:t>
            </a:r>
            <a:r>
              <a:rPr lang="en-US" sz="1600" dirty="0" smtClean="0"/>
              <a:t> </a:t>
            </a:r>
            <a:r>
              <a:rPr lang="en-US" sz="1600" dirty="0" err="1" smtClean="0"/>
              <a:t>necesar</a:t>
            </a:r>
            <a:r>
              <a:rPr lang="en-US" sz="1600" dirty="0" smtClean="0"/>
              <a:t> </a:t>
            </a:r>
            <a:r>
              <a:rPr lang="en-US" sz="1600" dirty="0" err="1" smtClean="0"/>
              <a:t>executării</a:t>
            </a:r>
            <a:r>
              <a:rPr lang="en-US" sz="1600" dirty="0" smtClean="0"/>
              <a:t> </a:t>
            </a:r>
            <a:r>
              <a:rPr lang="en-US" sz="1600" dirty="0" err="1" smtClean="0"/>
              <a:t>desenelor</a:t>
            </a:r>
            <a:r>
              <a:rPr lang="en-US" sz="1600" dirty="0" smtClean="0"/>
              <a:t> </a:t>
            </a:r>
            <a:r>
              <a:rPr lang="en-US" sz="1600" dirty="0" err="1" smtClean="0"/>
              <a:t>și</a:t>
            </a:r>
            <a:r>
              <a:rPr lang="en-US" sz="1600" dirty="0" smtClean="0"/>
              <a:t> </a:t>
            </a:r>
            <a:r>
              <a:rPr lang="en-US" sz="1600" dirty="0" err="1" smtClean="0"/>
              <a:t>schiței</a:t>
            </a:r>
            <a:r>
              <a:rPr lang="en-US" sz="1600" dirty="0" smtClean="0"/>
              <a:t> – </a:t>
            </a:r>
            <a:r>
              <a:rPr lang="en-US" sz="1600" dirty="0" err="1" smtClean="0"/>
              <a:t>rigla</a:t>
            </a:r>
            <a:r>
              <a:rPr lang="en-US" sz="1600" dirty="0" smtClean="0"/>
              <a:t> </a:t>
            </a:r>
            <a:r>
              <a:rPr lang="en-US" sz="1600" dirty="0" err="1" smtClean="0"/>
              <a:t>gradată</a:t>
            </a:r>
            <a:r>
              <a:rPr lang="en-US" sz="1600" dirty="0" smtClean="0"/>
              <a:t>, </a:t>
            </a:r>
            <a:r>
              <a:rPr lang="en-US" sz="1600" dirty="0" err="1" smtClean="0"/>
              <a:t>busola</a:t>
            </a:r>
            <a:r>
              <a:rPr lang="en-US" sz="1600" dirty="0" smtClean="0"/>
              <a:t>, </a:t>
            </a:r>
            <a:r>
              <a:rPr lang="en-US" sz="1600" dirty="0" err="1" smtClean="0"/>
              <a:t>hîrtie</a:t>
            </a:r>
            <a:r>
              <a:rPr lang="en-US" sz="1600" dirty="0" smtClean="0"/>
              <a:t> </a:t>
            </a:r>
            <a:r>
              <a:rPr lang="en-US" sz="1600" dirty="0" err="1" smtClean="0"/>
              <a:t>gradată</a:t>
            </a:r>
            <a:r>
              <a:rPr lang="en-US" sz="1600" dirty="0" smtClean="0"/>
              <a:t>, </a:t>
            </a:r>
            <a:r>
              <a:rPr lang="en-US" sz="1600" dirty="0" err="1" smtClean="0"/>
              <a:t>etc..,creioane</a:t>
            </a:r>
            <a:r>
              <a:rPr lang="en-US" sz="1600" dirty="0" smtClean="0"/>
              <a:t> </a:t>
            </a:r>
            <a:r>
              <a:rPr lang="en-US" sz="1600" dirty="0" err="1" smtClean="0"/>
              <a:t>colorate</a:t>
            </a:r>
            <a:r>
              <a:rPr lang="en-US" sz="1600" dirty="0" smtClean="0"/>
              <a:t>, </a:t>
            </a:r>
            <a:r>
              <a:rPr lang="en-US" sz="1600" dirty="0" err="1" smtClean="0"/>
              <a:t>șablon</a:t>
            </a:r>
            <a:r>
              <a:rPr lang="en-US" sz="1600" dirty="0" smtClean="0"/>
              <a:t> tip </a:t>
            </a:r>
            <a:r>
              <a:rPr lang="en-US" sz="1600" dirty="0" err="1" smtClean="0"/>
              <a:t>pentru</a:t>
            </a:r>
            <a:r>
              <a:rPr lang="en-US" sz="1600" dirty="0" smtClean="0"/>
              <a:t> </a:t>
            </a:r>
            <a:r>
              <a:rPr lang="en-US" sz="1600" dirty="0" err="1" smtClean="0"/>
              <a:t>lucru</a:t>
            </a:r>
            <a:r>
              <a:rPr lang="en-US" sz="1600" dirty="0" smtClean="0"/>
              <a:t> </a:t>
            </a:r>
            <a:r>
              <a:rPr lang="en-US" sz="1600" dirty="0" err="1" smtClean="0"/>
              <a:t>pe</a:t>
            </a:r>
            <a:r>
              <a:rPr lang="en-US" sz="1600" dirty="0" smtClean="0"/>
              <a:t> </a:t>
            </a:r>
            <a:r>
              <a:rPr lang="en-US" sz="1600" dirty="0" err="1" smtClean="0"/>
              <a:t>hartă</a:t>
            </a:r>
            <a:r>
              <a:rPr lang="en-US" sz="1600" dirty="0" smtClean="0"/>
              <a:t>, etc..</a:t>
            </a:r>
            <a:endParaRPr lang="ru-RU" sz="1600" dirty="0" smtClean="0"/>
          </a:p>
          <a:p>
            <a:endParaRPr lang="ru-RU" sz="1600" dirty="0" smtClean="0"/>
          </a:p>
          <a:p>
            <a:endParaRPr lang="ru-RU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074494"/>
          </a:xfrm>
        </p:spPr>
        <p:txBody>
          <a:bodyPr>
            <a:normAutofit fontScale="62500" lnSpcReduction="20000"/>
          </a:bodyPr>
          <a:lstStyle/>
          <a:p>
            <a:r>
              <a:rPr lang="en-US" b="1" i="1" dirty="0" err="1" smtClean="0"/>
              <a:t>Trusele</a:t>
            </a:r>
            <a:r>
              <a:rPr lang="en-US" b="1" i="1" dirty="0" smtClean="0"/>
              <a:t> </a:t>
            </a:r>
            <a:r>
              <a:rPr lang="en-US" b="1" i="1" dirty="0" err="1" smtClean="0"/>
              <a:t>criminalistice</a:t>
            </a:r>
            <a:r>
              <a:rPr lang="en-US" b="1" i="1" dirty="0" smtClean="0"/>
              <a:t> </a:t>
            </a:r>
            <a:r>
              <a:rPr lang="en-US" b="1" i="1" dirty="0" err="1" smtClean="0"/>
              <a:t>specializate</a:t>
            </a:r>
            <a:r>
              <a:rPr lang="en-US" dirty="0" smtClean="0"/>
              <a:t>, </a:t>
            </a:r>
            <a:r>
              <a:rPr lang="en-US" dirty="0" err="1" smtClean="0"/>
              <a:t>sunt</a:t>
            </a:r>
            <a:r>
              <a:rPr lang="en-US" dirty="0" smtClean="0"/>
              <a:t> de </a:t>
            </a:r>
            <a:r>
              <a:rPr lang="en-US" dirty="0" err="1" smtClean="0"/>
              <a:t>maimmulte</a:t>
            </a:r>
            <a:r>
              <a:rPr lang="en-US" dirty="0" smtClean="0"/>
              <a:t> </a:t>
            </a:r>
            <a:r>
              <a:rPr lang="en-US" dirty="0" err="1" smtClean="0"/>
              <a:t>destinații</a:t>
            </a:r>
            <a:r>
              <a:rPr lang="en-US" dirty="0" smtClean="0"/>
              <a:t>:</a:t>
            </a:r>
            <a:endParaRPr lang="ru-RU" dirty="0" smtClean="0"/>
          </a:p>
          <a:p>
            <a:r>
              <a:rPr lang="en-US" dirty="0" smtClean="0"/>
              <a:t>1)-</a:t>
            </a:r>
            <a:r>
              <a:rPr lang="en-US" dirty="0" err="1" smtClean="0"/>
              <a:t>trusa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testarea</a:t>
            </a:r>
            <a:r>
              <a:rPr lang="en-US" dirty="0" smtClean="0"/>
              <a:t> </a:t>
            </a:r>
            <a:r>
              <a:rPr lang="en-US" dirty="0" err="1" smtClean="0"/>
              <a:t>stupifiantelor</a:t>
            </a:r>
            <a:r>
              <a:rPr lang="en-US" dirty="0" smtClean="0"/>
              <a:t>, </a:t>
            </a:r>
            <a:r>
              <a:rPr lang="en-US" dirty="0" err="1" smtClean="0"/>
              <a:t>în</a:t>
            </a:r>
            <a:r>
              <a:rPr lang="en-US" dirty="0" smtClean="0"/>
              <a:t> care se </a:t>
            </a:r>
            <a:r>
              <a:rPr lang="en-US" dirty="0" err="1" smtClean="0"/>
              <a:t>regăsesc</a:t>
            </a:r>
            <a:r>
              <a:rPr lang="en-US" dirty="0" smtClean="0"/>
              <a:t> </a:t>
            </a:r>
            <a:r>
              <a:rPr lang="en-US" dirty="0" err="1" smtClean="0"/>
              <a:t>tuburi</a:t>
            </a:r>
            <a:r>
              <a:rPr lang="en-US" dirty="0" smtClean="0"/>
              <a:t> cu </a:t>
            </a:r>
            <a:r>
              <a:rPr lang="en-US" dirty="0" err="1" smtClean="0"/>
              <a:t>reactivi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permit </a:t>
            </a:r>
            <a:r>
              <a:rPr lang="en-US" dirty="0" err="1" smtClean="0"/>
              <a:t>identificarea</a:t>
            </a:r>
            <a:r>
              <a:rPr lang="en-US" dirty="0" smtClean="0"/>
              <a:t> </a:t>
            </a:r>
            <a:r>
              <a:rPr lang="en-US" dirty="0" err="1" smtClean="0"/>
              <a:t>unor</a:t>
            </a:r>
            <a:r>
              <a:rPr lang="en-US" dirty="0" smtClean="0"/>
              <a:t> </a:t>
            </a:r>
            <a:r>
              <a:rPr lang="en-US" dirty="0" err="1" smtClean="0"/>
              <a:t>substanțe</a:t>
            </a:r>
            <a:r>
              <a:rPr lang="en-US" dirty="0" smtClean="0"/>
              <a:t> </a:t>
            </a:r>
            <a:r>
              <a:rPr lang="en-US" dirty="0" err="1" smtClean="0"/>
              <a:t>stupefiante</a:t>
            </a:r>
            <a:r>
              <a:rPr lang="en-US" dirty="0" smtClean="0"/>
              <a:t>, printer </a:t>
            </a:r>
            <a:r>
              <a:rPr lang="en-US" dirty="0" err="1" smtClean="0"/>
              <a:t>xare</a:t>
            </a:r>
            <a:r>
              <a:rPr lang="en-US" dirty="0" smtClean="0"/>
              <a:t> </a:t>
            </a:r>
            <a:r>
              <a:rPr lang="en-US" dirty="0" err="1" smtClean="0"/>
              <a:t>hașiș</a:t>
            </a:r>
            <a:r>
              <a:rPr lang="en-US" dirty="0" smtClean="0"/>
              <a:t>, marijuana, </a:t>
            </a:r>
            <a:r>
              <a:rPr lang="en-US" dirty="0" err="1" smtClean="0"/>
              <a:t>ametaminilor</a:t>
            </a:r>
            <a:r>
              <a:rPr lang="en-US" dirty="0" smtClean="0"/>
              <a:t>, etc..</a:t>
            </a:r>
            <a:endParaRPr lang="ru-RU" dirty="0" smtClean="0"/>
          </a:p>
          <a:p>
            <a:r>
              <a:rPr lang="en-US" dirty="0" smtClean="0"/>
              <a:t>2)- </a:t>
            </a:r>
            <a:r>
              <a:rPr lang="en-US" dirty="0" err="1" smtClean="0"/>
              <a:t>Trusa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marcarea</a:t>
            </a:r>
            <a:r>
              <a:rPr lang="en-US" dirty="0" smtClean="0"/>
              <a:t> </a:t>
            </a:r>
            <a:r>
              <a:rPr lang="en-US" dirty="0" err="1" smtClean="0"/>
              <a:t>unor</a:t>
            </a:r>
            <a:r>
              <a:rPr lang="en-US" dirty="0" smtClean="0"/>
              <a:t> </a:t>
            </a:r>
            <a:r>
              <a:rPr lang="en-US" dirty="0" err="1" smtClean="0"/>
              <a:t>obiecte</a:t>
            </a:r>
            <a:r>
              <a:rPr lang="en-US" dirty="0" smtClean="0"/>
              <a:t> cu </a:t>
            </a:r>
            <a:r>
              <a:rPr lang="en-US" dirty="0" err="1" smtClean="0"/>
              <a:t>substanțe</a:t>
            </a:r>
            <a:r>
              <a:rPr lang="en-US" dirty="0" smtClean="0"/>
              <a:t> </a:t>
            </a:r>
            <a:r>
              <a:rPr lang="en-US" dirty="0" err="1" smtClean="0"/>
              <a:t>fluorescente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chimice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scopul</a:t>
            </a:r>
            <a:r>
              <a:rPr lang="en-US" dirty="0" smtClean="0"/>
              <a:t> </a:t>
            </a:r>
            <a:r>
              <a:rPr lang="en-US" dirty="0" err="1" smtClean="0"/>
              <a:t>prevenirii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descoperirii</a:t>
            </a:r>
            <a:r>
              <a:rPr lang="en-US" dirty="0" smtClean="0"/>
              <a:t> </a:t>
            </a:r>
            <a:r>
              <a:rPr lang="en-US" dirty="0" err="1" smtClean="0"/>
              <a:t>unor</a:t>
            </a:r>
            <a:r>
              <a:rPr lang="en-US" dirty="0" smtClean="0"/>
              <a:t> </a:t>
            </a:r>
            <a:r>
              <a:rPr lang="en-US" dirty="0" err="1" smtClean="0"/>
              <a:t>infracțiuni</a:t>
            </a:r>
            <a:r>
              <a:rPr lang="en-US" dirty="0" smtClean="0"/>
              <a:t>. </a:t>
            </a:r>
            <a:r>
              <a:rPr lang="en-US" dirty="0" err="1" smtClean="0"/>
              <a:t>Frecvent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descoperirea</a:t>
            </a:r>
            <a:r>
              <a:rPr lang="en-US" dirty="0" smtClean="0"/>
              <a:t> </a:t>
            </a:r>
            <a:r>
              <a:rPr lang="en-US" dirty="0" err="1" smtClean="0"/>
              <a:t>sustragerilor</a:t>
            </a:r>
            <a:r>
              <a:rPr lang="en-US" dirty="0" smtClean="0"/>
              <a:t>. De </a:t>
            </a:r>
            <a:r>
              <a:rPr lang="en-US" dirty="0" err="1" smtClean="0"/>
              <a:t>asemenea</a:t>
            </a:r>
            <a:r>
              <a:rPr lang="en-US" dirty="0" smtClean="0"/>
              <a:t>, </a:t>
            </a:r>
            <a:r>
              <a:rPr lang="en-US" dirty="0" err="1" smtClean="0"/>
              <a:t>poate</a:t>
            </a:r>
            <a:r>
              <a:rPr lang="en-US" dirty="0" smtClean="0"/>
              <a:t> </a:t>
            </a:r>
            <a:r>
              <a:rPr lang="en-US" dirty="0" err="1" smtClean="0"/>
              <a:t>fi</a:t>
            </a:r>
            <a:r>
              <a:rPr lang="en-US" dirty="0" smtClean="0"/>
              <a:t> </a:t>
            </a:r>
            <a:r>
              <a:rPr lang="en-US" dirty="0" err="1" smtClean="0"/>
              <a:t>folosită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surprinderea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flagrant de </a:t>
            </a:r>
            <a:r>
              <a:rPr lang="en-US" dirty="0" err="1" smtClean="0"/>
              <a:t>genul</a:t>
            </a:r>
            <a:r>
              <a:rPr lang="en-US" dirty="0" smtClean="0"/>
              <a:t> </a:t>
            </a:r>
            <a:r>
              <a:rPr lang="en-US" i="1" dirty="0" err="1" smtClean="0"/>
              <a:t>luării</a:t>
            </a:r>
            <a:r>
              <a:rPr lang="en-US" i="1" dirty="0" smtClean="0"/>
              <a:t> de </a:t>
            </a:r>
            <a:r>
              <a:rPr lang="en-US" i="1" dirty="0" err="1" smtClean="0"/>
              <a:t>mită</a:t>
            </a:r>
            <a:r>
              <a:rPr lang="en-US" i="1" dirty="0" smtClean="0"/>
              <a:t>, </a:t>
            </a:r>
            <a:r>
              <a:rPr lang="en-US" i="1" dirty="0" err="1" smtClean="0"/>
              <a:t>șantajul</a:t>
            </a:r>
            <a:r>
              <a:rPr lang="en-US" i="1" dirty="0" smtClean="0"/>
              <a:t>, etc…</a:t>
            </a:r>
            <a:r>
              <a:rPr lang="en-US" dirty="0" err="1" smtClean="0"/>
              <a:t>Trusa</a:t>
            </a:r>
            <a:r>
              <a:rPr lang="en-US" dirty="0" smtClean="0"/>
              <a:t> </a:t>
            </a:r>
            <a:r>
              <a:rPr lang="en-US" dirty="0" err="1" smtClean="0"/>
              <a:t>conține</a:t>
            </a:r>
            <a:r>
              <a:rPr lang="en-US" dirty="0" smtClean="0"/>
              <a:t> </a:t>
            </a:r>
            <a:r>
              <a:rPr lang="en-US" dirty="0" err="1" smtClean="0"/>
              <a:t>flacoane</a:t>
            </a:r>
            <a:r>
              <a:rPr lang="en-US" dirty="0" smtClean="0"/>
              <a:t> cu </a:t>
            </a:r>
            <a:r>
              <a:rPr lang="en-US" dirty="0" err="1" smtClean="0"/>
              <a:t>substanță</a:t>
            </a:r>
            <a:r>
              <a:rPr lang="en-US" dirty="0" smtClean="0"/>
              <a:t> de </a:t>
            </a:r>
            <a:r>
              <a:rPr lang="en-US" dirty="0" err="1" smtClean="0"/>
              <a:t>marcare</a:t>
            </a:r>
            <a:r>
              <a:rPr lang="en-US" dirty="0" smtClean="0"/>
              <a:t> (sub </a:t>
            </a:r>
            <a:r>
              <a:rPr lang="en-US" dirty="0" err="1" smtClean="0"/>
              <a:t>formă</a:t>
            </a:r>
            <a:r>
              <a:rPr lang="en-US" dirty="0" smtClean="0"/>
              <a:t> de </a:t>
            </a:r>
            <a:r>
              <a:rPr lang="en-US" dirty="0" err="1" smtClean="0"/>
              <a:t>prafuri</a:t>
            </a:r>
            <a:r>
              <a:rPr lang="en-US" dirty="0" smtClean="0"/>
              <a:t>, de </a:t>
            </a:r>
            <a:r>
              <a:rPr lang="en-US" dirty="0" err="1" smtClean="0"/>
              <a:t>lichide</a:t>
            </a:r>
            <a:r>
              <a:rPr lang="en-US" dirty="0" smtClean="0"/>
              <a:t>),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instrumente</a:t>
            </a:r>
            <a:r>
              <a:rPr lang="en-US" dirty="0" smtClean="0"/>
              <a:t> – </a:t>
            </a:r>
            <a:r>
              <a:rPr lang="en-US" dirty="0" err="1" smtClean="0"/>
              <a:t>pensule</a:t>
            </a:r>
            <a:r>
              <a:rPr lang="en-US" dirty="0" smtClean="0"/>
              <a:t>. </a:t>
            </a:r>
            <a:r>
              <a:rPr lang="en-US" dirty="0" err="1" smtClean="0"/>
              <a:t>Majorul</a:t>
            </a:r>
            <a:r>
              <a:rPr lang="en-US" dirty="0" smtClean="0"/>
              <a:t> de </a:t>
            </a:r>
            <a:r>
              <a:rPr lang="en-US" dirty="0" err="1" smtClean="0"/>
              <a:t>porțelan</a:t>
            </a:r>
            <a:r>
              <a:rPr lang="en-US" dirty="0" smtClean="0"/>
              <a:t>, </a:t>
            </a:r>
            <a:r>
              <a:rPr lang="en-US" dirty="0" err="1" smtClean="0"/>
              <a:t>pulverizatorul</a:t>
            </a:r>
            <a:r>
              <a:rPr lang="en-US" dirty="0" smtClean="0"/>
              <a:t>, </a:t>
            </a:r>
            <a:r>
              <a:rPr lang="en-US" dirty="0" err="1" smtClean="0"/>
              <a:t>mănușile</a:t>
            </a:r>
            <a:r>
              <a:rPr lang="en-US" dirty="0" smtClean="0"/>
              <a:t> </a:t>
            </a:r>
            <a:r>
              <a:rPr lang="en-US" dirty="0" err="1" smtClean="0"/>
              <a:t>chirurgicale</a:t>
            </a:r>
            <a:r>
              <a:rPr lang="en-US" dirty="0" smtClean="0"/>
              <a:t>, detector cu </a:t>
            </a:r>
            <a:r>
              <a:rPr lang="en-US" dirty="0" err="1" smtClean="0"/>
              <a:t>radiații</a:t>
            </a:r>
            <a:r>
              <a:rPr lang="en-US" dirty="0" smtClean="0"/>
              <a:t> ultraviolet.</a:t>
            </a:r>
            <a:endParaRPr lang="ru-RU" dirty="0" smtClean="0"/>
          </a:p>
          <a:p>
            <a:r>
              <a:rPr lang="en-US" dirty="0" smtClean="0"/>
              <a:t>3)-</a:t>
            </a:r>
            <a:r>
              <a:rPr lang="en-US" dirty="0" err="1" smtClean="0"/>
              <a:t>Trusa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prelevarea</a:t>
            </a:r>
            <a:r>
              <a:rPr lang="en-US" dirty="0" smtClean="0"/>
              <a:t> </a:t>
            </a:r>
            <a:r>
              <a:rPr lang="en-US" dirty="0" err="1" smtClean="0"/>
              <a:t>urmelor</a:t>
            </a:r>
            <a:r>
              <a:rPr lang="en-US" dirty="0" smtClean="0"/>
              <a:t> </a:t>
            </a:r>
            <a:r>
              <a:rPr lang="en-US" dirty="0" err="1" smtClean="0"/>
              <a:t>papilare</a:t>
            </a:r>
            <a:r>
              <a:rPr lang="en-US" dirty="0" smtClean="0"/>
              <a:t> </a:t>
            </a:r>
            <a:r>
              <a:rPr lang="en-US" dirty="0" err="1" smtClean="0"/>
              <a:t>lente</a:t>
            </a:r>
            <a:r>
              <a:rPr lang="en-US" dirty="0" smtClean="0"/>
              <a:t> cu </a:t>
            </a:r>
            <a:r>
              <a:rPr lang="en-US" dirty="0" err="1" smtClean="0"/>
              <a:t>radiații</a:t>
            </a:r>
            <a:r>
              <a:rPr lang="en-US" dirty="0" smtClean="0"/>
              <a:t> de tip laser, </a:t>
            </a:r>
            <a:r>
              <a:rPr lang="en-US" dirty="0" err="1" smtClean="0"/>
              <a:t>portabilă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astfel</a:t>
            </a:r>
            <a:r>
              <a:rPr lang="en-US" dirty="0" smtClean="0"/>
              <a:t> </a:t>
            </a:r>
            <a:r>
              <a:rPr lang="en-US" dirty="0" err="1" smtClean="0"/>
              <a:t>concepută</a:t>
            </a:r>
            <a:r>
              <a:rPr lang="en-US" dirty="0" smtClean="0"/>
              <a:t> </a:t>
            </a:r>
            <a:r>
              <a:rPr lang="en-US" dirty="0" err="1" smtClean="0"/>
              <a:t>încît</a:t>
            </a:r>
            <a:r>
              <a:rPr lang="en-US" dirty="0" smtClean="0"/>
              <a:t> </a:t>
            </a:r>
            <a:r>
              <a:rPr lang="en-US" dirty="0" err="1" smtClean="0"/>
              <a:t>asigură</a:t>
            </a:r>
            <a:r>
              <a:rPr lang="en-US" dirty="0" smtClean="0"/>
              <a:t> </a:t>
            </a:r>
            <a:r>
              <a:rPr lang="en-US" dirty="0" err="1" smtClean="0"/>
              <a:t>atît</a:t>
            </a:r>
            <a:r>
              <a:rPr lang="en-US" dirty="0" smtClean="0"/>
              <a:t> </a:t>
            </a:r>
            <a:r>
              <a:rPr lang="en-US" dirty="0" err="1" smtClean="0"/>
              <a:t>descoperirea</a:t>
            </a:r>
            <a:r>
              <a:rPr lang="en-US" dirty="0" smtClean="0"/>
              <a:t> </a:t>
            </a:r>
            <a:r>
              <a:rPr lang="en-US" dirty="0" err="1" smtClean="0"/>
              <a:t>cît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fixarea</a:t>
            </a:r>
            <a:r>
              <a:rPr lang="en-US" dirty="0" smtClean="0"/>
              <a:t> </a:t>
            </a:r>
            <a:r>
              <a:rPr lang="en-US" dirty="0" err="1" smtClean="0"/>
              <a:t>lor</a:t>
            </a:r>
            <a:r>
              <a:rPr lang="en-US" dirty="0" smtClean="0"/>
              <a:t> </a:t>
            </a:r>
            <a:r>
              <a:rPr lang="en-US" dirty="0" err="1" smtClean="0"/>
              <a:t>fotografică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smtClean="0"/>
              <a:t>4)-</a:t>
            </a:r>
            <a:r>
              <a:rPr lang="en-US" dirty="0" err="1" smtClean="0"/>
              <a:t>Alte</a:t>
            </a:r>
            <a:r>
              <a:rPr lang="en-US" dirty="0" smtClean="0"/>
              <a:t> </a:t>
            </a:r>
            <a:r>
              <a:rPr lang="en-US" dirty="0" err="1" smtClean="0"/>
              <a:t>categorii</a:t>
            </a:r>
            <a:r>
              <a:rPr lang="en-US" dirty="0" smtClean="0"/>
              <a:t> de </a:t>
            </a:r>
            <a:r>
              <a:rPr lang="en-US" dirty="0" err="1" smtClean="0"/>
              <a:t>truse</a:t>
            </a:r>
            <a:r>
              <a:rPr lang="en-US" dirty="0" smtClean="0"/>
              <a:t> cu </a:t>
            </a:r>
            <a:r>
              <a:rPr lang="en-US" dirty="0" err="1" smtClean="0"/>
              <a:t>destinații</a:t>
            </a:r>
            <a:r>
              <a:rPr lang="en-US" dirty="0" smtClean="0"/>
              <a:t> </a:t>
            </a:r>
            <a:r>
              <a:rPr lang="en-US" dirty="0" err="1" smtClean="0"/>
              <a:t>speciale</a:t>
            </a:r>
            <a:r>
              <a:rPr lang="en-US" dirty="0" smtClean="0"/>
              <a:t>.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cercetarea</a:t>
            </a:r>
            <a:r>
              <a:rPr lang="en-US" dirty="0" smtClean="0"/>
              <a:t> </a:t>
            </a:r>
            <a:r>
              <a:rPr lang="en-US" dirty="0" err="1" smtClean="0"/>
              <a:t>accidentelor</a:t>
            </a:r>
            <a:r>
              <a:rPr lang="en-US" dirty="0" smtClean="0"/>
              <a:t> </a:t>
            </a:r>
            <a:r>
              <a:rPr lang="en-US" dirty="0" err="1" smtClean="0"/>
              <a:t>rutiere</a:t>
            </a:r>
            <a:r>
              <a:rPr lang="en-US" dirty="0" smtClean="0"/>
              <a:t>, </a:t>
            </a:r>
            <a:r>
              <a:rPr lang="en-US" dirty="0" err="1" smtClean="0"/>
              <a:t>cercetării</a:t>
            </a:r>
            <a:r>
              <a:rPr lang="en-US" dirty="0" smtClean="0"/>
              <a:t> </a:t>
            </a:r>
            <a:r>
              <a:rPr lang="en-US" dirty="0" err="1" smtClean="0"/>
              <a:t>exploziilor</a:t>
            </a:r>
            <a:r>
              <a:rPr lang="en-US" dirty="0" smtClean="0"/>
              <a:t> </a:t>
            </a:r>
            <a:r>
              <a:rPr lang="en-US" dirty="0" err="1" smtClean="0"/>
              <a:t>și</a:t>
            </a:r>
            <a:r>
              <a:rPr lang="en-US" dirty="0" smtClean="0"/>
              <a:t> </a:t>
            </a:r>
            <a:r>
              <a:rPr lang="en-US" dirty="0" err="1" smtClean="0"/>
              <a:t>incediilor</a:t>
            </a:r>
            <a:r>
              <a:rPr lang="en-US" dirty="0" smtClean="0"/>
              <a:t>,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examinarea</a:t>
            </a:r>
            <a:r>
              <a:rPr lang="en-US" dirty="0" smtClean="0"/>
              <a:t> </a:t>
            </a:r>
            <a:r>
              <a:rPr lang="en-US" dirty="0" err="1" smtClean="0"/>
              <a:t>cadavrelor</a:t>
            </a:r>
            <a:r>
              <a:rPr lang="en-US" dirty="0" smtClean="0"/>
              <a:t> </a:t>
            </a:r>
            <a:r>
              <a:rPr lang="en-US" dirty="0" err="1" smtClean="0"/>
              <a:t>neidentificate</a:t>
            </a:r>
            <a:r>
              <a:rPr lang="en-US" dirty="0" smtClean="0"/>
              <a:t>,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cercetarea</a:t>
            </a:r>
            <a:r>
              <a:rPr lang="en-US" dirty="0" smtClean="0"/>
              <a:t> </a:t>
            </a:r>
            <a:r>
              <a:rPr lang="en-US" dirty="0" err="1" smtClean="0"/>
              <a:t>falsurilor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înscrisuri</a:t>
            </a:r>
            <a:r>
              <a:rPr lang="en-US" dirty="0" smtClean="0"/>
              <a:t>, etc…    </a:t>
            </a:r>
            <a:endParaRPr lang="ru-RU" dirty="0" smtClean="0"/>
          </a:p>
          <a:p>
            <a:r>
              <a:rPr lang="en-US" dirty="0" smtClean="0"/>
              <a:t>      </a:t>
            </a:r>
            <a:r>
              <a:rPr lang="en-US" b="1" i="1" dirty="0" err="1" smtClean="0"/>
              <a:t>Laboratoarele</a:t>
            </a:r>
            <a:r>
              <a:rPr lang="en-US" b="1" i="1" dirty="0" smtClean="0"/>
              <a:t> </a:t>
            </a:r>
            <a:r>
              <a:rPr lang="en-US" b="1" i="1" dirty="0" err="1" smtClean="0"/>
              <a:t>criminalistice</a:t>
            </a:r>
            <a:r>
              <a:rPr lang="en-US" b="1" i="1" dirty="0" smtClean="0"/>
              <a:t> mobile</a:t>
            </a:r>
            <a:r>
              <a:rPr lang="en-US" dirty="0" smtClean="0"/>
              <a:t> –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efectuarea</a:t>
            </a:r>
            <a:r>
              <a:rPr lang="en-US" dirty="0" smtClean="0"/>
              <a:t> </a:t>
            </a:r>
            <a:r>
              <a:rPr lang="en-US" dirty="0" err="1" smtClean="0"/>
              <a:t>unor</a:t>
            </a:r>
            <a:r>
              <a:rPr lang="en-US" dirty="0" smtClean="0"/>
              <a:t> </a:t>
            </a:r>
            <a:r>
              <a:rPr lang="en-US" dirty="0" err="1" smtClean="0"/>
              <a:t>investigaţii</a:t>
            </a:r>
            <a:r>
              <a:rPr lang="en-US" dirty="0" smtClean="0"/>
              <a:t> complete la </a:t>
            </a:r>
            <a:r>
              <a:rPr lang="en-US" dirty="0" err="1" smtClean="0"/>
              <a:t>faţa</a:t>
            </a:r>
            <a:r>
              <a:rPr lang="en-US" dirty="0" smtClean="0"/>
              <a:t> </a:t>
            </a:r>
            <a:r>
              <a:rPr lang="en-US" dirty="0" err="1" smtClean="0"/>
              <a:t>locului</a:t>
            </a:r>
            <a:r>
              <a:rPr lang="en-US" dirty="0" smtClean="0"/>
              <a:t>, </a:t>
            </a:r>
            <a:r>
              <a:rPr lang="en-US" dirty="0" err="1" smtClean="0"/>
              <a:t>mai</a:t>
            </a:r>
            <a:r>
              <a:rPr lang="en-US" dirty="0" smtClean="0"/>
              <a:t> ales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cazul</a:t>
            </a:r>
            <a:r>
              <a:rPr lang="en-US" dirty="0" smtClean="0"/>
              <a:t> </a:t>
            </a:r>
            <a:r>
              <a:rPr lang="en-US" dirty="0" err="1" smtClean="0"/>
              <a:t>unor</a:t>
            </a:r>
            <a:r>
              <a:rPr lang="en-US" dirty="0" smtClean="0"/>
              <a:t> </a:t>
            </a:r>
            <a:r>
              <a:rPr lang="en-US" dirty="0" err="1" smtClean="0"/>
              <a:t>fapte</a:t>
            </a:r>
            <a:r>
              <a:rPr lang="en-US" dirty="0" smtClean="0"/>
              <a:t> cu </a:t>
            </a:r>
            <a:r>
              <a:rPr lang="en-US" dirty="0" err="1" smtClean="0"/>
              <a:t>pericol</a:t>
            </a:r>
            <a:r>
              <a:rPr lang="en-US" dirty="0" smtClean="0"/>
              <a:t> social </a:t>
            </a:r>
            <a:r>
              <a:rPr lang="en-US" dirty="0" err="1" smtClean="0"/>
              <a:t>ridicat</a:t>
            </a:r>
            <a:r>
              <a:rPr lang="en-US" dirty="0" smtClean="0"/>
              <a:t>,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nevoie</a:t>
            </a:r>
            <a:r>
              <a:rPr lang="en-US" dirty="0" smtClean="0"/>
              <a:t> de o </a:t>
            </a:r>
            <a:r>
              <a:rPr lang="en-US" dirty="0" err="1" smtClean="0"/>
              <a:t>gamă</a:t>
            </a:r>
            <a:r>
              <a:rPr lang="en-US" dirty="0" smtClean="0"/>
              <a:t>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largă</a:t>
            </a:r>
            <a:r>
              <a:rPr lang="en-US" dirty="0" smtClean="0"/>
              <a:t> de </a:t>
            </a:r>
            <a:r>
              <a:rPr lang="en-US" dirty="0" err="1" smtClean="0"/>
              <a:t>mijloace</a:t>
            </a:r>
            <a:r>
              <a:rPr lang="en-US" dirty="0" smtClean="0"/>
              <a:t> </a:t>
            </a:r>
            <a:r>
              <a:rPr lang="en-US" dirty="0" err="1" smtClean="0"/>
              <a:t>tehnice</a:t>
            </a:r>
            <a:r>
              <a:rPr lang="en-US" dirty="0" smtClean="0"/>
              <a:t> </a:t>
            </a:r>
            <a:r>
              <a:rPr lang="en-US" dirty="0" err="1" smtClean="0"/>
              <a:t>criminalistice</a:t>
            </a:r>
            <a:r>
              <a:rPr lang="en-US" dirty="0" smtClean="0"/>
              <a:t>. </a:t>
            </a:r>
            <a:endParaRPr lang="ru-RU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Unităţile</a:t>
            </a:r>
            <a:r>
              <a:rPr lang="en-US" dirty="0" smtClean="0"/>
              <a:t> de </a:t>
            </a:r>
            <a:r>
              <a:rPr lang="en-US" dirty="0" err="1" smtClean="0"/>
              <a:t>poliţie</a:t>
            </a:r>
            <a:r>
              <a:rPr lang="en-US" dirty="0" smtClean="0"/>
              <a:t> </a:t>
            </a:r>
            <a:r>
              <a:rPr lang="en-US" dirty="0" err="1" smtClean="0"/>
              <a:t>şi</a:t>
            </a:r>
            <a:r>
              <a:rPr lang="en-US" dirty="0" smtClean="0"/>
              <a:t> ale </a:t>
            </a:r>
            <a:r>
              <a:rPr lang="en-US" dirty="0" err="1" smtClean="0"/>
              <a:t>procuraturii</a:t>
            </a:r>
            <a:r>
              <a:rPr lang="en-US" dirty="0" smtClean="0"/>
              <a:t> au la </a:t>
            </a:r>
            <a:r>
              <a:rPr lang="en-US" dirty="0" err="1" smtClean="0"/>
              <a:t>dispoziţie</a:t>
            </a:r>
            <a:r>
              <a:rPr lang="en-US" dirty="0" smtClean="0"/>
              <a:t> </a:t>
            </a:r>
            <a:r>
              <a:rPr lang="en-US" dirty="0" err="1" smtClean="0"/>
              <a:t>laboratoare</a:t>
            </a:r>
            <a:r>
              <a:rPr lang="en-US" dirty="0" smtClean="0"/>
              <a:t> </a:t>
            </a:r>
            <a:r>
              <a:rPr lang="en-US" dirty="0" err="1" smtClean="0"/>
              <a:t>criminalistice</a:t>
            </a:r>
            <a:r>
              <a:rPr lang="en-US" dirty="0" smtClean="0"/>
              <a:t> mobile, </a:t>
            </a:r>
            <a:r>
              <a:rPr lang="en-US" dirty="0" err="1" smtClean="0"/>
              <a:t>instalate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autovehicule</a:t>
            </a:r>
            <a:r>
              <a:rPr lang="en-US" dirty="0" smtClean="0"/>
              <a:t> de diverse </a:t>
            </a:r>
            <a:r>
              <a:rPr lang="en-US" dirty="0" err="1" smtClean="0"/>
              <a:t>tipuri</a:t>
            </a:r>
            <a:r>
              <a:rPr lang="en-US" dirty="0" smtClean="0"/>
              <a:t>.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ipoteza</a:t>
            </a:r>
            <a:r>
              <a:rPr lang="en-US" dirty="0" smtClean="0"/>
              <a:t> </a:t>
            </a:r>
            <a:r>
              <a:rPr lang="en-US" dirty="0" err="1" smtClean="0"/>
              <a:t>necesităţii</a:t>
            </a:r>
            <a:r>
              <a:rPr lang="en-US" dirty="0" smtClean="0"/>
              <a:t> </a:t>
            </a:r>
            <a:r>
              <a:rPr lang="en-US" dirty="0" err="1" smtClean="0"/>
              <a:t>efectuării</a:t>
            </a:r>
            <a:r>
              <a:rPr lang="en-US" dirty="0" smtClean="0"/>
              <a:t> </a:t>
            </a:r>
            <a:r>
              <a:rPr lang="en-US" dirty="0" err="1" smtClean="0"/>
              <a:t>unor</a:t>
            </a:r>
            <a:r>
              <a:rPr lang="en-US" dirty="0" smtClean="0"/>
              <a:t> </a:t>
            </a:r>
            <a:r>
              <a:rPr lang="en-US" dirty="0" err="1" smtClean="0"/>
              <a:t>cercetări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locuri</a:t>
            </a:r>
            <a:r>
              <a:rPr lang="en-US" dirty="0" smtClean="0"/>
              <a:t> </a:t>
            </a:r>
            <a:r>
              <a:rPr lang="en-US" dirty="0" err="1" smtClean="0"/>
              <a:t>greu</a:t>
            </a:r>
            <a:r>
              <a:rPr lang="en-US" dirty="0" smtClean="0"/>
              <a:t> </a:t>
            </a:r>
            <a:r>
              <a:rPr lang="en-US" dirty="0" err="1" smtClean="0"/>
              <a:t>accesibile</a:t>
            </a:r>
            <a:r>
              <a:rPr lang="en-US" dirty="0" smtClean="0"/>
              <a:t> (</a:t>
            </a:r>
            <a:r>
              <a:rPr lang="en-US" dirty="0" err="1" smtClean="0"/>
              <a:t>munţi</a:t>
            </a:r>
            <a:r>
              <a:rPr lang="en-US" dirty="0" smtClean="0"/>
              <a:t>, </a:t>
            </a:r>
            <a:r>
              <a:rPr lang="en-US" dirty="0" err="1" smtClean="0"/>
              <a:t>păduri</a:t>
            </a:r>
            <a:r>
              <a:rPr lang="en-US" dirty="0" smtClean="0"/>
              <a:t>, </a:t>
            </a:r>
            <a:r>
              <a:rPr lang="en-US" dirty="0" err="1" smtClean="0"/>
              <a:t>lacuri</a:t>
            </a:r>
            <a:r>
              <a:rPr lang="en-US" dirty="0" smtClean="0"/>
              <a:t>, 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raza</a:t>
            </a:r>
            <a:r>
              <a:rPr lang="en-US" dirty="0" smtClean="0"/>
              <a:t> </a:t>
            </a:r>
            <a:r>
              <a:rPr lang="en-US" dirty="0" err="1" smtClean="0"/>
              <a:t>acestora</a:t>
            </a:r>
            <a:r>
              <a:rPr lang="en-US" dirty="0" smtClean="0"/>
              <a:t> etc.), </a:t>
            </a:r>
            <a:r>
              <a:rPr lang="en-US" dirty="0" err="1" smtClean="0"/>
              <a:t>laboratoarele</a:t>
            </a:r>
            <a:r>
              <a:rPr lang="en-US" dirty="0" smtClean="0"/>
              <a:t> </a:t>
            </a:r>
            <a:r>
              <a:rPr lang="en-US" dirty="0" err="1" smtClean="0"/>
              <a:t>criminalistice</a:t>
            </a:r>
            <a:r>
              <a:rPr lang="en-US" dirty="0" smtClean="0"/>
              <a:t> mobile pot </a:t>
            </a:r>
            <a:r>
              <a:rPr lang="en-US" dirty="0" err="1" smtClean="0"/>
              <a:t>fi</a:t>
            </a:r>
            <a:r>
              <a:rPr lang="en-US" dirty="0" smtClean="0"/>
              <a:t> </a:t>
            </a:r>
            <a:r>
              <a:rPr lang="en-US" dirty="0" err="1" smtClean="0"/>
              <a:t>instalate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elicoptere</a:t>
            </a:r>
            <a:r>
              <a:rPr lang="en-US" dirty="0" smtClean="0"/>
              <a:t>, nave </a:t>
            </a:r>
            <a:r>
              <a:rPr lang="en-US" dirty="0" err="1" smtClean="0"/>
              <a:t>ori</a:t>
            </a:r>
            <a:r>
              <a:rPr lang="en-US" dirty="0" smtClean="0"/>
              <a:t> </a:t>
            </a:r>
            <a:r>
              <a:rPr lang="en-US" dirty="0" err="1" smtClean="0"/>
              <a:t>şalupe</a:t>
            </a:r>
            <a:r>
              <a:rPr lang="en-US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64</TotalTime>
  <Words>3198</Words>
  <Application>Microsoft Office PowerPoint</Application>
  <PresentationFormat>Экран (4:3)</PresentationFormat>
  <Paragraphs>98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Городская</vt:lpstr>
      <vt:lpstr>Tema III.TEHNICA  CRIMINALISTICĂ. </vt:lpstr>
      <vt:lpstr>Subiectele:</vt:lpstr>
      <vt:lpstr>1.  Noţiunea, sarcinile și clasificarea tehnicii criminalistice.  </vt:lpstr>
      <vt:lpstr>Слайд 4</vt:lpstr>
      <vt:lpstr>Слайд 5</vt:lpstr>
      <vt:lpstr>Слайд 6</vt:lpstr>
      <vt:lpstr>Слайд 7</vt:lpstr>
      <vt:lpstr>2. Mijloacele tehnico-criminalistice utilizate la descoperirea, fixarea, examinarea și ridicarea probelor materiale.  </vt:lpstr>
      <vt:lpstr>Слайд 9</vt:lpstr>
      <vt:lpstr>3. Mijloacele tehnico-criminalistice utilizate la efectuarea expertizelor criminalistice. </vt:lpstr>
      <vt:lpstr>Слайд 11</vt:lpstr>
      <vt:lpstr>Слайд 12</vt:lpstr>
      <vt:lpstr>Слайд 13</vt:lpstr>
      <vt:lpstr>4. Mijloacele tehnico-criminalistice de prevenire a infracțiunilor. </vt:lpstr>
      <vt:lpstr>Слайд 15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III.TEHNICA  CRIMINALISTICĂ.</dc:title>
  <dc:creator>Admin</dc:creator>
  <cp:lastModifiedBy>Admin</cp:lastModifiedBy>
  <cp:revision>3</cp:revision>
  <dcterms:created xsi:type="dcterms:W3CDTF">2020-09-20T17:12:43Z</dcterms:created>
  <dcterms:modified xsi:type="dcterms:W3CDTF">2020-09-20T18:16:51Z</dcterms:modified>
</cp:coreProperties>
</file>