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CBD216BD-BA64-4B27-BC47-ACFEE2289B72}" type="datetimeFigureOut">
              <a:rPr lang="ru-RU" smtClean="0"/>
              <a:t>23.09.2020</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EBEB855-3560-47D0-BD1C-46833685CF31}"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BD216BD-BA64-4B27-BC47-ACFEE2289B72}" type="datetimeFigureOut">
              <a:rPr lang="ru-RU" smtClean="0"/>
              <a:t>23.09.2020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BEB855-3560-47D0-BD1C-46833685CF3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BD216BD-BA64-4B27-BC47-ACFEE2289B72}" type="datetimeFigureOut">
              <a:rPr lang="ru-RU" smtClean="0"/>
              <a:t>23.09.2020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BEB855-3560-47D0-BD1C-46833685CF31}"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BD216BD-BA64-4B27-BC47-ACFEE2289B72}" type="datetimeFigureOut">
              <a:rPr lang="ru-RU" smtClean="0"/>
              <a:t>23.09.2020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BEB855-3560-47D0-BD1C-46833685CF31}"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CBD216BD-BA64-4B27-BC47-ACFEE2289B72}" type="datetimeFigureOut">
              <a:rPr lang="ru-RU" smtClean="0"/>
              <a:t>23.09.2020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BEB855-3560-47D0-BD1C-46833685CF31}"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BD216BD-BA64-4B27-BC47-ACFEE2289B72}" type="datetimeFigureOut">
              <a:rPr lang="ru-RU" smtClean="0"/>
              <a:t>23.09.2020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BEB855-3560-47D0-BD1C-46833685CF31}"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CBD216BD-BA64-4B27-BC47-ACFEE2289B72}" type="datetimeFigureOut">
              <a:rPr lang="ru-RU" smtClean="0"/>
              <a:t>23.09.2020</a:t>
            </a:fld>
            <a:endParaRPr lang="ru-RU"/>
          </a:p>
        </p:txBody>
      </p:sp>
      <p:sp>
        <p:nvSpPr>
          <p:cNvPr id="27" name="Номер слайда 26"/>
          <p:cNvSpPr>
            <a:spLocks noGrp="1"/>
          </p:cNvSpPr>
          <p:nvPr>
            <p:ph type="sldNum" sz="quarter" idx="11"/>
          </p:nvPr>
        </p:nvSpPr>
        <p:spPr/>
        <p:txBody>
          <a:bodyPr rtlCol="0"/>
          <a:lstStyle/>
          <a:p>
            <a:fld id="{0EBEB855-3560-47D0-BD1C-46833685CF31}" type="slidenum">
              <a:rPr lang="ru-RU" smtClean="0"/>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CBD216BD-BA64-4B27-BC47-ACFEE2289B72}" type="datetimeFigureOut">
              <a:rPr lang="ru-RU" smtClean="0"/>
              <a:t>23.09.2020</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0EBEB855-3560-47D0-BD1C-46833685CF31}"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BD216BD-BA64-4B27-BC47-ACFEE2289B72}" type="datetimeFigureOut">
              <a:rPr lang="ru-RU" smtClean="0"/>
              <a:t>23.09.2020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EBEB855-3560-47D0-BD1C-46833685CF3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BD216BD-BA64-4B27-BC47-ACFEE2289B72}" type="datetimeFigureOut">
              <a:rPr lang="ru-RU" smtClean="0"/>
              <a:t>23.09.2020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BEB855-3560-47D0-BD1C-46833685CF31}"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BD216BD-BA64-4B27-BC47-ACFEE2289B72}" type="datetimeFigureOut">
              <a:rPr lang="ru-RU" smtClean="0"/>
              <a:t>23.09.2020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BEB855-3560-47D0-BD1C-46833685CF31}"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BD216BD-BA64-4B27-BC47-ACFEE2289B72}" type="datetimeFigureOut">
              <a:rPr lang="ru-RU" smtClean="0"/>
              <a:t>23.09.2020</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EBEB855-3560-47D0-BD1C-46833685CF31}"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o-RO" dirty="0" smtClean="0"/>
              <a:t>Tema V. Traseologia criminalistică.</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714380"/>
          </a:xfrm>
        </p:spPr>
        <p:txBody>
          <a:bodyPr/>
          <a:lstStyle/>
          <a:p>
            <a:r>
              <a:rPr lang="ro-RO" dirty="0" smtClean="0"/>
              <a:t>Subiectele:</a:t>
            </a:r>
            <a:endParaRPr lang="ru-RU" dirty="0"/>
          </a:p>
        </p:txBody>
      </p:sp>
      <p:sp>
        <p:nvSpPr>
          <p:cNvPr id="3" name="Содержимое 2"/>
          <p:cNvSpPr>
            <a:spLocks noGrp="1"/>
          </p:cNvSpPr>
          <p:nvPr>
            <p:ph idx="1"/>
          </p:nvPr>
        </p:nvSpPr>
        <p:spPr>
          <a:xfrm>
            <a:off x="457200" y="1285860"/>
            <a:ext cx="8229600" cy="5288676"/>
          </a:xfrm>
        </p:spPr>
        <p:txBody>
          <a:bodyPr>
            <a:normAutofit/>
          </a:bodyPr>
          <a:lstStyle/>
          <a:p>
            <a:r>
              <a:rPr lang="en-US" dirty="0" smtClean="0"/>
              <a:t>1.Noțiunile </a:t>
            </a:r>
            <a:r>
              <a:rPr lang="en-US" dirty="0" smtClean="0"/>
              <a:t>de </a:t>
            </a:r>
            <a:r>
              <a:rPr lang="en-US" dirty="0" err="1" smtClean="0"/>
              <a:t>urmă</a:t>
            </a:r>
            <a:r>
              <a:rPr lang="en-US" dirty="0" smtClean="0"/>
              <a:t> </a:t>
            </a:r>
            <a:r>
              <a:rPr lang="en-US" dirty="0" err="1" smtClean="0"/>
              <a:t>și</a:t>
            </a:r>
            <a:r>
              <a:rPr lang="en-US" dirty="0" smtClean="0"/>
              <a:t> </a:t>
            </a:r>
            <a:r>
              <a:rPr lang="en-US" dirty="0" err="1" smtClean="0"/>
              <a:t>traseologie</a:t>
            </a:r>
            <a:r>
              <a:rPr lang="en-US" dirty="0" smtClean="0"/>
              <a:t> </a:t>
            </a:r>
            <a:r>
              <a:rPr lang="en-US" dirty="0" err="1" smtClean="0"/>
              <a:t>criminalistică</a:t>
            </a:r>
            <a:r>
              <a:rPr lang="en-US" dirty="0" smtClean="0"/>
              <a:t>.</a:t>
            </a:r>
            <a:endParaRPr lang="ru-RU" dirty="0" smtClean="0"/>
          </a:p>
          <a:p>
            <a:r>
              <a:rPr lang="en-US" dirty="0" smtClean="0"/>
              <a:t>2</a:t>
            </a:r>
            <a:r>
              <a:rPr lang="en-US" dirty="0" smtClean="0"/>
              <a:t>. </a:t>
            </a:r>
            <a:r>
              <a:rPr lang="en-US" dirty="0" err="1" smtClean="0"/>
              <a:t>Clasificarea</a:t>
            </a:r>
            <a:r>
              <a:rPr lang="en-US" dirty="0" smtClean="0"/>
              <a:t> </a:t>
            </a:r>
            <a:r>
              <a:rPr lang="en-US" dirty="0" err="1" smtClean="0"/>
              <a:t>urmelor</a:t>
            </a:r>
            <a:r>
              <a:rPr lang="en-US" dirty="0" smtClean="0"/>
              <a:t> </a:t>
            </a:r>
            <a:r>
              <a:rPr lang="en-US" dirty="0" err="1" smtClean="0"/>
              <a:t>în</a:t>
            </a:r>
            <a:r>
              <a:rPr lang="en-US" dirty="0" smtClean="0"/>
              <a:t> </a:t>
            </a:r>
            <a:r>
              <a:rPr lang="en-US" dirty="0" err="1" smtClean="0"/>
              <a:t>criminalistică</a:t>
            </a:r>
            <a:r>
              <a:rPr lang="en-US" dirty="0" smtClean="0"/>
              <a:t>.</a:t>
            </a:r>
            <a:endParaRPr lang="ru-RU" dirty="0" smtClean="0"/>
          </a:p>
          <a:p>
            <a:r>
              <a:rPr lang="en-US" dirty="0" smtClean="0"/>
              <a:t>3.Cercetarea </a:t>
            </a:r>
            <a:r>
              <a:rPr lang="en-US" dirty="0" err="1" smtClean="0"/>
              <a:t>criminalistică</a:t>
            </a:r>
            <a:r>
              <a:rPr lang="en-US" dirty="0" smtClean="0"/>
              <a:t> a </a:t>
            </a:r>
            <a:r>
              <a:rPr lang="en-US" dirty="0" err="1" smtClean="0"/>
              <a:t>urmelor</a:t>
            </a:r>
            <a:r>
              <a:rPr lang="en-US" dirty="0" smtClean="0"/>
              <a:t> de </a:t>
            </a:r>
            <a:r>
              <a:rPr lang="en-US" dirty="0" err="1" smtClean="0"/>
              <a:t>mîini</a:t>
            </a:r>
            <a:r>
              <a:rPr lang="en-US" dirty="0" smtClean="0"/>
              <a:t>.</a:t>
            </a:r>
            <a:endParaRPr lang="ru-RU" dirty="0" smtClean="0"/>
          </a:p>
          <a:p>
            <a:r>
              <a:rPr lang="en-US" dirty="0" smtClean="0"/>
              <a:t>4.Urmele </a:t>
            </a:r>
            <a:r>
              <a:rPr lang="en-US" dirty="0" smtClean="0"/>
              <a:t>de </a:t>
            </a:r>
            <a:r>
              <a:rPr lang="en-US" dirty="0" err="1" smtClean="0"/>
              <a:t>picioare</a:t>
            </a:r>
            <a:r>
              <a:rPr lang="en-US" dirty="0" smtClean="0"/>
              <a:t>. </a:t>
            </a:r>
            <a:endParaRPr lang="ru-RU" dirty="0" smtClean="0"/>
          </a:p>
          <a:p>
            <a:r>
              <a:rPr lang="en-US" dirty="0" smtClean="0"/>
              <a:t>5.Alte </a:t>
            </a:r>
            <a:r>
              <a:rPr lang="en-US" dirty="0" err="1" smtClean="0"/>
              <a:t>urme</a:t>
            </a:r>
            <a:r>
              <a:rPr lang="en-US" dirty="0" smtClean="0"/>
              <a:t> </a:t>
            </a:r>
            <a:r>
              <a:rPr lang="en-US" dirty="0" err="1" smtClean="0"/>
              <a:t>homeoscopice</a:t>
            </a:r>
            <a:r>
              <a:rPr lang="en-US" dirty="0" smtClean="0"/>
              <a:t>. </a:t>
            </a:r>
            <a:endParaRPr lang="ru-RU" dirty="0" smtClean="0"/>
          </a:p>
          <a:p>
            <a:r>
              <a:rPr lang="en-US" dirty="0" smtClean="0"/>
              <a:t>6.Urmele </a:t>
            </a:r>
            <a:r>
              <a:rPr lang="en-US" dirty="0" smtClean="0"/>
              <a:t>create de </a:t>
            </a:r>
            <a:r>
              <a:rPr lang="en-US" dirty="0" err="1" smtClean="0"/>
              <a:t>instrumente</a:t>
            </a:r>
            <a:r>
              <a:rPr lang="en-US" dirty="0" smtClean="0"/>
              <a:t>. </a:t>
            </a:r>
            <a:endParaRPr lang="ru-RU" dirty="0" smtClean="0"/>
          </a:p>
          <a:p>
            <a:r>
              <a:rPr lang="en-US" dirty="0" smtClean="0"/>
              <a:t>7.Urmele </a:t>
            </a:r>
            <a:r>
              <a:rPr lang="en-US" dirty="0" err="1" smtClean="0"/>
              <a:t>mijloacelor</a:t>
            </a:r>
            <a:r>
              <a:rPr lang="en-US" dirty="0" smtClean="0"/>
              <a:t> de transport. </a:t>
            </a:r>
            <a:endParaRPr lang="ru-RU" dirty="0" smtClean="0"/>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428604"/>
            <a:ext cx="8229600" cy="928694"/>
          </a:xfrm>
        </p:spPr>
        <p:txBody>
          <a:bodyPr>
            <a:normAutofit/>
          </a:bodyPr>
          <a:lstStyle/>
          <a:p>
            <a:r>
              <a:rPr lang="en-US" sz="2400" b="1" dirty="0" smtClean="0"/>
              <a:t>1.Noțiunile </a:t>
            </a:r>
            <a:r>
              <a:rPr lang="en-US" sz="2400" b="1" dirty="0" smtClean="0"/>
              <a:t>de </a:t>
            </a:r>
            <a:r>
              <a:rPr lang="en-US" sz="2400" b="1" dirty="0" err="1" smtClean="0"/>
              <a:t>urmă</a:t>
            </a:r>
            <a:r>
              <a:rPr lang="en-US" sz="2400" b="1" dirty="0" smtClean="0"/>
              <a:t> </a:t>
            </a:r>
            <a:r>
              <a:rPr lang="en-US" sz="2400" b="1" dirty="0" err="1" smtClean="0"/>
              <a:t>și</a:t>
            </a:r>
            <a:r>
              <a:rPr lang="en-US" sz="2400" b="1" dirty="0" smtClean="0"/>
              <a:t> </a:t>
            </a:r>
            <a:r>
              <a:rPr lang="en-US" sz="2400" b="1" dirty="0" err="1" smtClean="0"/>
              <a:t>traseologie</a:t>
            </a:r>
            <a:r>
              <a:rPr lang="en-US" sz="2400" b="1" dirty="0" smtClean="0"/>
              <a:t> </a:t>
            </a:r>
            <a:r>
              <a:rPr lang="en-US" sz="2400" b="1" dirty="0" err="1" smtClean="0"/>
              <a:t>criminalistică</a:t>
            </a:r>
            <a:r>
              <a:rPr lang="en-US" sz="2400" b="1" dirty="0" smtClean="0"/>
              <a:t>.</a:t>
            </a:r>
            <a:endParaRPr lang="ru-RU" sz="2400" dirty="0"/>
          </a:p>
        </p:txBody>
      </p:sp>
      <p:sp>
        <p:nvSpPr>
          <p:cNvPr id="3" name="Содержимое 2"/>
          <p:cNvSpPr>
            <a:spLocks noGrp="1"/>
          </p:cNvSpPr>
          <p:nvPr>
            <p:ph idx="1"/>
          </p:nvPr>
        </p:nvSpPr>
        <p:spPr>
          <a:xfrm>
            <a:off x="457200" y="1357298"/>
            <a:ext cx="8229600" cy="5217238"/>
          </a:xfrm>
        </p:spPr>
        <p:txBody>
          <a:bodyPr>
            <a:normAutofit fontScale="77500" lnSpcReduction="20000"/>
          </a:bodyPr>
          <a:lstStyle/>
          <a:p>
            <a:r>
              <a:rPr lang="en-US" b="1" dirty="0" smtClean="0"/>
              <a:t> </a:t>
            </a:r>
            <a:r>
              <a:rPr lang="en-US" dirty="0" err="1" smtClean="0"/>
              <a:t>Majoritatea</a:t>
            </a:r>
            <a:r>
              <a:rPr lang="en-US" dirty="0" smtClean="0"/>
              <a:t> </a:t>
            </a:r>
            <a:r>
              <a:rPr lang="en-US" dirty="0" err="1" smtClean="0"/>
              <a:t>faptelor</a:t>
            </a:r>
            <a:r>
              <a:rPr lang="en-US" dirty="0" smtClean="0"/>
              <a:t> </a:t>
            </a:r>
            <a:r>
              <a:rPr lang="en-US" dirty="0" err="1" smtClean="0"/>
              <a:t>aparţinând</a:t>
            </a:r>
            <a:r>
              <a:rPr lang="en-US" dirty="0" smtClean="0"/>
              <a:t> </a:t>
            </a:r>
            <a:r>
              <a:rPr lang="en-US" dirty="0" err="1" smtClean="0"/>
              <a:t>oamenilor</a:t>
            </a:r>
            <a:r>
              <a:rPr lang="en-US" dirty="0" smtClean="0"/>
              <a:t> se </a:t>
            </a:r>
            <a:r>
              <a:rPr lang="en-US" dirty="0" err="1" smtClean="0"/>
              <a:t>reflectă</a:t>
            </a:r>
            <a:r>
              <a:rPr lang="en-US" dirty="0" smtClean="0"/>
              <a:t> </a:t>
            </a:r>
            <a:r>
              <a:rPr lang="en-US" dirty="0" err="1" smtClean="0"/>
              <a:t>în</a:t>
            </a:r>
            <a:r>
              <a:rPr lang="en-US" dirty="0" smtClean="0"/>
              <a:t> </a:t>
            </a:r>
            <a:r>
              <a:rPr lang="en-US" dirty="0" err="1" smtClean="0"/>
              <a:t>transformările</a:t>
            </a:r>
            <a:r>
              <a:rPr lang="en-US" dirty="0" smtClean="0"/>
              <a:t> </a:t>
            </a:r>
            <a:r>
              <a:rPr lang="en-US" dirty="0" err="1" smtClean="0"/>
              <a:t>produse</a:t>
            </a:r>
            <a:r>
              <a:rPr lang="en-US" dirty="0" smtClean="0"/>
              <a:t> </a:t>
            </a:r>
            <a:r>
              <a:rPr lang="en-US" dirty="0" err="1" smtClean="0"/>
              <a:t>în</a:t>
            </a:r>
            <a:r>
              <a:rPr lang="en-US" dirty="0" smtClean="0"/>
              <a:t> </a:t>
            </a:r>
            <a:r>
              <a:rPr lang="en-US" dirty="0" err="1" smtClean="0"/>
              <a:t>mediul</a:t>
            </a:r>
            <a:r>
              <a:rPr lang="en-US" dirty="0" smtClean="0"/>
              <a:t> </a:t>
            </a:r>
            <a:r>
              <a:rPr lang="en-US" dirty="0" err="1" smtClean="0"/>
              <a:t>în</a:t>
            </a:r>
            <a:r>
              <a:rPr lang="en-US" dirty="0" smtClean="0"/>
              <a:t> care se </a:t>
            </a:r>
            <a:r>
              <a:rPr lang="en-US" dirty="0" err="1" smtClean="0"/>
              <a:t>desfăşoară</a:t>
            </a:r>
            <a:r>
              <a:rPr lang="en-US" dirty="0" smtClean="0"/>
              <a:t>. La </a:t>
            </a:r>
            <a:r>
              <a:rPr lang="en-US" dirty="0" err="1" smtClean="0"/>
              <a:t>fel</a:t>
            </a:r>
            <a:r>
              <a:rPr lang="en-US" dirty="0" smtClean="0"/>
              <a:t>, </a:t>
            </a:r>
            <a:r>
              <a:rPr lang="en-US" dirty="0" err="1" smtClean="0"/>
              <a:t>orice</a:t>
            </a:r>
            <a:r>
              <a:rPr lang="en-US" dirty="0" smtClean="0"/>
              <a:t> act </a:t>
            </a:r>
            <a:r>
              <a:rPr lang="en-US" dirty="0" err="1" smtClean="0"/>
              <a:t>ilicit</a:t>
            </a:r>
            <a:r>
              <a:rPr lang="en-US" dirty="0" smtClean="0"/>
              <a:t> produce </a:t>
            </a:r>
            <a:r>
              <a:rPr lang="en-US" dirty="0" err="1" smtClean="0"/>
              <a:t>transformări</a:t>
            </a:r>
            <a:r>
              <a:rPr lang="en-US" dirty="0" smtClean="0"/>
              <a:t> </a:t>
            </a:r>
            <a:r>
              <a:rPr lang="en-US" dirty="0" err="1" smtClean="0"/>
              <a:t>obiectivate</a:t>
            </a:r>
            <a:r>
              <a:rPr lang="en-US" dirty="0" smtClean="0"/>
              <a:t>, sub </a:t>
            </a:r>
            <a:r>
              <a:rPr lang="en-US" dirty="0" err="1" smtClean="0"/>
              <a:t>raport</a:t>
            </a:r>
            <a:r>
              <a:rPr lang="en-US" dirty="0" smtClean="0"/>
              <a:t> </a:t>
            </a:r>
            <a:r>
              <a:rPr lang="en-US" dirty="0" err="1" smtClean="0"/>
              <a:t>criminalistic</a:t>
            </a:r>
            <a:r>
              <a:rPr lang="en-US" dirty="0" smtClean="0"/>
              <a:t>, </a:t>
            </a:r>
            <a:r>
              <a:rPr lang="en-US" dirty="0" err="1" smtClean="0"/>
              <a:t>în</a:t>
            </a:r>
            <a:r>
              <a:rPr lang="en-US" dirty="0" smtClean="0"/>
              <a:t> </a:t>
            </a:r>
            <a:r>
              <a:rPr lang="en-US" dirty="0" err="1" smtClean="0"/>
              <a:t>urme</a:t>
            </a:r>
            <a:r>
              <a:rPr lang="en-US" dirty="0" smtClean="0"/>
              <a:t> ale </a:t>
            </a:r>
            <a:r>
              <a:rPr lang="en-US" dirty="0" err="1" smtClean="0"/>
              <a:t>infracţiunii</a:t>
            </a:r>
            <a:r>
              <a:rPr lang="en-US" dirty="0" smtClean="0"/>
              <a:t>. </a:t>
            </a:r>
            <a:r>
              <a:rPr lang="en-US" dirty="0" err="1" smtClean="0"/>
              <a:t>În</a:t>
            </a:r>
            <a:r>
              <a:rPr lang="en-US" dirty="0" smtClean="0"/>
              <a:t> </a:t>
            </a:r>
            <a:r>
              <a:rPr lang="en-US" dirty="0" err="1" smtClean="0"/>
              <a:t>literatura</a:t>
            </a:r>
            <a:r>
              <a:rPr lang="en-US" dirty="0" smtClean="0"/>
              <a:t> de </a:t>
            </a:r>
            <a:r>
              <a:rPr lang="en-US" dirty="0" err="1" smtClean="0"/>
              <a:t>specialitate</a:t>
            </a:r>
            <a:r>
              <a:rPr lang="en-US" dirty="0" smtClean="0"/>
              <a:t> </a:t>
            </a:r>
            <a:r>
              <a:rPr lang="en-US" dirty="0" err="1" smtClean="0"/>
              <a:t>urmele</a:t>
            </a:r>
            <a:r>
              <a:rPr lang="en-US" dirty="0" smtClean="0"/>
              <a:t> </a:t>
            </a:r>
            <a:r>
              <a:rPr lang="en-US" dirty="0" err="1" smtClean="0"/>
              <a:t>sunt</a:t>
            </a:r>
            <a:r>
              <a:rPr lang="en-US" dirty="0" smtClean="0"/>
              <a:t> definite </a:t>
            </a:r>
            <a:r>
              <a:rPr lang="en-US" dirty="0" err="1" smtClean="0"/>
              <a:t>prin</a:t>
            </a:r>
            <a:r>
              <a:rPr lang="en-US" dirty="0" smtClean="0"/>
              <a:t> </a:t>
            </a:r>
            <a:r>
              <a:rPr lang="en-US" dirty="0" err="1" smtClean="0"/>
              <a:t>variate</a:t>
            </a:r>
            <a:r>
              <a:rPr lang="en-US" dirty="0" smtClean="0"/>
              <a:t> </a:t>
            </a:r>
            <a:r>
              <a:rPr lang="en-US" dirty="0" err="1" smtClean="0"/>
              <a:t>moduri</a:t>
            </a:r>
            <a:r>
              <a:rPr lang="en-US" dirty="0" smtClean="0"/>
              <a:t> de </a:t>
            </a:r>
            <a:r>
              <a:rPr lang="en-US" dirty="0" err="1" smtClean="0"/>
              <a:t>formulare</a:t>
            </a:r>
            <a:r>
              <a:rPr lang="en-US" dirty="0" smtClean="0"/>
              <a:t>, care au un </a:t>
            </a:r>
            <a:r>
              <a:rPr lang="en-US" dirty="0" err="1" smtClean="0"/>
              <a:t>conținut</a:t>
            </a:r>
            <a:r>
              <a:rPr lang="en-US" dirty="0" smtClean="0"/>
              <a:t> </a:t>
            </a:r>
            <a:r>
              <a:rPr lang="en-US" dirty="0" err="1" smtClean="0"/>
              <a:t>apropiat</a:t>
            </a:r>
            <a:r>
              <a:rPr lang="en-US" dirty="0" smtClean="0"/>
              <a:t>.</a:t>
            </a:r>
            <a:endParaRPr lang="ru-RU" dirty="0" smtClean="0"/>
          </a:p>
          <a:p>
            <a:r>
              <a:rPr lang="en-US" dirty="0" smtClean="0"/>
              <a:t>      </a:t>
            </a:r>
            <a:r>
              <a:rPr lang="en-US" dirty="0" err="1" smtClean="0"/>
              <a:t>Potrivit</a:t>
            </a:r>
            <a:r>
              <a:rPr lang="en-US" dirty="0" smtClean="0"/>
              <a:t> </a:t>
            </a:r>
            <a:r>
              <a:rPr lang="en-US" dirty="0" err="1" smtClean="0"/>
              <a:t>principiului</a:t>
            </a:r>
            <a:r>
              <a:rPr lang="en-US" dirty="0" smtClean="0"/>
              <a:t> </a:t>
            </a:r>
            <a:r>
              <a:rPr lang="en-US" dirty="0" err="1" smtClean="0"/>
              <a:t>enunţat</a:t>
            </a:r>
            <a:r>
              <a:rPr lang="en-US" dirty="0" smtClean="0"/>
              <a:t> </a:t>
            </a:r>
            <a:r>
              <a:rPr lang="en-US" dirty="0" err="1" smtClean="0"/>
              <a:t>mai</a:t>
            </a:r>
            <a:r>
              <a:rPr lang="en-US" dirty="0" smtClean="0"/>
              <a:t> </a:t>
            </a:r>
            <a:r>
              <a:rPr lang="en-US" dirty="0" err="1" smtClean="0"/>
              <a:t>sus</a:t>
            </a:r>
            <a:r>
              <a:rPr lang="en-US" dirty="0" smtClean="0"/>
              <a:t> </a:t>
            </a:r>
            <a:r>
              <a:rPr lang="en-US" dirty="0" err="1" smtClean="0"/>
              <a:t>şi</a:t>
            </a:r>
            <a:r>
              <a:rPr lang="en-US" dirty="0" smtClean="0"/>
              <a:t> </a:t>
            </a:r>
            <a:r>
              <a:rPr lang="en-US" dirty="0" err="1" smtClean="0"/>
              <a:t>unanim</a:t>
            </a:r>
            <a:r>
              <a:rPr lang="en-US" dirty="0" smtClean="0"/>
              <a:t> </a:t>
            </a:r>
            <a:r>
              <a:rPr lang="en-US" dirty="0" err="1" smtClean="0"/>
              <a:t>admis</a:t>
            </a:r>
            <a:r>
              <a:rPr lang="en-US" dirty="0" smtClean="0"/>
              <a:t> </a:t>
            </a:r>
            <a:r>
              <a:rPr lang="en-US" dirty="0" err="1" smtClean="0"/>
              <a:t>în</a:t>
            </a:r>
            <a:r>
              <a:rPr lang="en-US" dirty="0" smtClean="0"/>
              <a:t> </a:t>
            </a:r>
            <a:r>
              <a:rPr lang="en-US" dirty="0" err="1" smtClean="0"/>
              <a:t>literatura</a:t>
            </a:r>
            <a:r>
              <a:rPr lang="en-US" dirty="0" smtClean="0"/>
              <a:t> de </a:t>
            </a:r>
            <a:r>
              <a:rPr lang="en-US" dirty="0" err="1" smtClean="0"/>
              <a:t>specialitate</a:t>
            </a:r>
            <a:r>
              <a:rPr lang="en-US" dirty="0" smtClean="0"/>
              <a:t>, </a:t>
            </a:r>
            <a:r>
              <a:rPr lang="en-US" dirty="0" err="1" smtClean="0"/>
              <a:t>prin</a:t>
            </a:r>
            <a:r>
              <a:rPr lang="en-US" dirty="0" smtClean="0"/>
              <a:t> </a:t>
            </a:r>
            <a:r>
              <a:rPr lang="en-US" b="1" dirty="0" err="1" smtClean="0"/>
              <a:t>urmă</a:t>
            </a:r>
            <a:r>
              <a:rPr lang="en-US" dirty="0" smtClean="0"/>
              <a:t> </a:t>
            </a:r>
            <a:r>
              <a:rPr lang="en-US" i="1" dirty="0" smtClean="0"/>
              <a:t>se </a:t>
            </a:r>
            <a:r>
              <a:rPr lang="en-US" i="1" dirty="0" err="1" smtClean="0"/>
              <a:t>înţelege</a:t>
            </a:r>
            <a:r>
              <a:rPr lang="en-US" i="1" dirty="0" smtClean="0"/>
              <a:t> </a:t>
            </a:r>
            <a:r>
              <a:rPr lang="en-US" i="1" dirty="0" err="1" smtClean="0"/>
              <a:t>orice</a:t>
            </a:r>
            <a:r>
              <a:rPr lang="en-US" i="1" dirty="0" smtClean="0"/>
              <a:t> </a:t>
            </a:r>
            <a:r>
              <a:rPr lang="en-US" i="1" dirty="0" err="1" smtClean="0"/>
              <a:t>modificare</a:t>
            </a:r>
            <a:r>
              <a:rPr lang="en-US" i="1" dirty="0" smtClean="0"/>
              <a:t>  </a:t>
            </a:r>
            <a:r>
              <a:rPr lang="en-US" i="1" dirty="0" err="1" smtClean="0"/>
              <a:t>intervenită</a:t>
            </a:r>
            <a:r>
              <a:rPr lang="en-US" i="1" dirty="0" smtClean="0"/>
              <a:t> </a:t>
            </a:r>
            <a:r>
              <a:rPr lang="en-US" i="1" dirty="0" err="1" smtClean="0"/>
              <a:t>în</a:t>
            </a:r>
            <a:r>
              <a:rPr lang="en-US" i="1" dirty="0" smtClean="0"/>
              <a:t> </a:t>
            </a:r>
            <a:r>
              <a:rPr lang="en-US" i="1" dirty="0" err="1" smtClean="0"/>
              <a:t>condiţiile</a:t>
            </a:r>
            <a:r>
              <a:rPr lang="en-US" i="1" dirty="0" smtClean="0"/>
              <a:t> </a:t>
            </a:r>
            <a:r>
              <a:rPr lang="en-US" i="1" dirty="0" err="1" smtClean="0"/>
              <a:t>săvârşirii</a:t>
            </a:r>
            <a:r>
              <a:rPr lang="en-US" i="1" dirty="0" smtClean="0"/>
              <a:t> </a:t>
            </a:r>
            <a:r>
              <a:rPr lang="en-US" i="1" dirty="0" err="1" smtClean="0"/>
              <a:t>unei</a:t>
            </a:r>
            <a:r>
              <a:rPr lang="en-US" i="1" dirty="0" smtClean="0"/>
              <a:t> </a:t>
            </a:r>
            <a:r>
              <a:rPr lang="en-US" i="1" dirty="0" err="1" smtClean="0"/>
              <a:t>fapte</a:t>
            </a:r>
            <a:r>
              <a:rPr lang="en-US" i="1" dirty="0" smtClean="0"/>
              <a:t> </a:t>
            </a:r>
            <a:r>
              <a:rPr lang="en-US" i="1" dirty="0" err="1" smtClean="0"/>
              <a:t>penale</a:t>
            </a:r>
            <a:r>
              <a:rPr lang="en-US" i="1" dirty="0" smtClean="0"/>
              <a:t>, </a:t>
            </a:r>
            <a:r>
              <a:rPr lang="en-US" i="1" dirty="0" err="1" smtClean="0"/>
              <a:t>între</a:t>
            </a:r>
            <a:r>
              <a:rPr lang="en-US" i="1" dirty="0" smtClean="0"/>
              <a:t> </a:t>
            </a:r>
            <a:r>
              <a:rPr lang="en-US" i="1" dirty="0" err="1" smtClean="0"/>
              <a:t>faptă</a:t>
            </a:r>
            <a:r>
              <a:rPr lang="en-US" i="1" dirty="0" smtClean="0"/>
              <a:t> </a:t>
            </a:r>
            <a:r>
              <a:rPr lang="en-US" i="1" dirty="0" err="1" smtClean="0"/>
              <a:t>şi</a:t>
            </a:r>
            <a:r>
              <a:rPr lang="en-US" i="1" dirty="0" smtClean="0"/>
              <a:t> </a:t>
            </a:r>
            <a:r>
              <a:rPr lang="en-US" i="1" dirty="0" err="1" smtClean="0"/>
              <a:t>reflectarea</a:t>
            </a:r>
            <a:r>
              <a:rPr lang="en-US" i="1" dirty="0" smtClean="0"/>
              <a:t> </a:t>
            </a:r>
            <a:r>
              <a:rPr lang="en-US" i="1" dirty="0" err="1" smtClean="0"/>
              <a:t>ei</a:t>
            </a:r>
            <a:r>
              <a:rPr lang="en-US" i="1" dirty="0" smtClean="0"/>
              <a:t> </a:t>
            </a:r>
            <a:r>
              <a:rPr lang="en-US" i="1" dirty="0" err="1" smtClean="0"/>
              <a:t>materială</a:t>
            </a:r>
            <a:r>
              <a:rPr lang="en-US" i="1" dirty="0" smtClean="0"/>
              <a:t> </a:t>
            </a:r>
            <a:r>
              <a:rPr lang="en-US" i="1" dirty="0" err="1" smtClean="0"/>
              <a:t>existând</a:t>
            </a:r>
            <a:r>
              <a:rPr lang="en-US" i="1" dirty="0" smtClean="0"/>
              <a:t> un </a:t>
            </a:r>
            <a:r>
              <a:rPr lang="en-US" i="1" dirty="0" err="1" smtClean="0"/>
              <a:t>raport</a:t>
            </a:r>
            <a:r>
              <a:rPr lang="en-US" i="1" dirty="0" smtClean="0"/>
              <a:t> de </a:t>
            </a:r>
            <a:r>
              <a:rPr lang="en-US" i="1" dirty="0" err="1" smtClean="0"/>
              <a:t>cauzalitate</a:t>
            </a:r>
            <a:r>
              <a:rPr lang="en-US" i="1" dirty="0" smtClean="0"/>
              <a:t>. </a:t>
            </a:r>
            <a:endParaRPr lang="ru-RU" dirty="0" smtClean="0"/>
          </a:p>
          <a:p>
            <a:r>
              <a:rPr lang="en-US" i="1" dirty="0" smtClean="0"/>
              <a:t>      </a:t>
            </a:r>
            <a:r>
              <a:rPr lang="en-US" i="1" dirty="0" err="1" smtClean="0"/>
              <a:t>S.Dora</a:t>
            </a:r>
            <a:r>
              <a:rPr lang="ro-RO" i="1" dirty="0" smtClean="0"/>
              <a:t>ș - Urmă a infracțiunii poate fi considerată orice modificare produsă obiectelor din mediul înconjurător prin acțiunile  celor implicați în actul infracțional și care, datorită formei și structurii lor, furnizează informații probante apte să contribuie la identificarea infractorului și determinarea împrejurărilor în care a fost săvîrșită infracțiunea..</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145932"/>
          </a:xfrm>
        </p:spPr>
        <p:txBody>
          <a:bodyPr>
            <a:noAutofit/>
          </a:bodyPr>
          <a:lstStyle/>
          <a:p>
            <a:r>
              <a:rPr lang="en-US" sz="1400" dirty="0" err="1" smtClean="0"/>
              <a:t>Urmele</a:t>
            </a:r>
            <a:r>
              <a:rPr lang="en-US" sz="1400" dirty="0" smtClean="0"/>
              <a:t> </a:t>
            </a:r>
            <a:r>
              <a:rPr lang="en-US" sz="1400" dirty="0" err="1" smtClean="0"/>
              <a:t>în</a:t>
            </a:r>
            <a:r>
              <a:rPr lang="en-US" sz="1400" dirty="0" smtClean="0"/>
              <a:t> </a:t>
            </a:r>
            <a:r>
              <a:rPr lang="en-US" sz="1400" dirty="0" err="1" smtClean="0"/>
              <a:t>criminalistică</a:t>
            </a:r>
            <a:r>
              <a:rPr lang="en-US" sz="1400" dirty="0" smtClean="0"/>
              <a:t> </a:t>
            </a:r>
            <a:r>
              <a:rPr lang="en-US" sz="1400" dirty="0" err="1" smtClean="0"/>
              <a:t>sunt</a:t>
            </a:r>
            <a:r>
              <a:rPr lang="en-US" sz="1400" dirty="0" smtClean="0"/>
              <a:t> </a:t>
            </a:r>
            <a:r>
              <a:rPr lang="en-US" sz="1400" dirty="0" err="1" smtClean="0"/>
              <a:t>tratate</a:t>
            </a:r>
            <a:r>
              <a:rPr lang="en-US" sz="1400" dirty="0" smtClean="0"/>
              <a:t> </a:t>
            </a:r>
            <a:r>
              <a:rPr lang="en-US" sz="1400" dirty="0" err="1" smtClean="0"/>
              <a:t>în</a:t>
            </a:r>
            <a:r>
              <a:rPr lang="en-US" sz="1400" dirty="0" smtClean="0"/>
              <a:t> </a:t>
            </a:r>
            <a:r>
              <a:rPr lang="en-US" sz="1400" dirty="0" err="1" smtClean="0"/>
              <a:t>două</a:t>
            </a:r>
            <a:r>
              <a:rPr lang="en-US" sz="1400" dirty="0" smtClean="0"/>
              <a:t> </a:t>
            </a:r>
            <a:r>
              <a:rPr lang="en-US" sz="1400" dirty="0" err="1" smtClean="0"/>
              <a:t>sensuri</a:t>
            </a:r>
            <a:r>
              <a:rPr lang="en-US" sz="1400" dirty="0" smtClean="0"/>
              <a:t>:   </a:t>
            </a:r>
            <a:r>
              <a:rPr lang="en-US" sz="1400" i="1" dirty="0" err="1" smtClean="0"/>
              <a:t>în</a:t>
            </a:r>
            <a:r>
              <a:rPr lang="en-US" sz="1400" i="1" dirty="0" smtClean="0"/>
              <a:t> </a:t>
            </a:r>
            <a:r>
              <a:rPr lang="en-US" sz="1400" i="1" dirty="0" err="1" smtClean="0"/>
              <a:t>sens</a:t>
            </a:r>
            <a:r>
              <a:rPr lang="en-US" sz="1400" i="1" dirty="0" smtClean="0"/>
              <a:t> </a:t>
            </a:r>
            <a:r>
              <a:rPr lang="en-US" sz="1400" i="1" dirty="0" err="1" smtClean="0"/>
              <a:t>larg</a:t>
            </a:r>
            <a:r>
              <a:rPr lang="en-US" sz="1400" dirty="0" smtClean="0"/>
              <a:t> –se </a:t>
            </a:r>
            <a:r>
              <a:rPr lang="en-US" sz="1400" dirty="0" err="1" smtClean="0"/>
              <a:t>subînțelege</a:t>
            </a:r>
            <a:r>
              <a:rPr lang="en-US" sz="1400" dirty="0" smtClean="0"/>
              <a:t> </a:t>
            </a:r>
            <a:r>
              <a:rPr lang="en-US" sz="1400" dirty="0" err="1" smtClean="0"/>
              <a:t>orice</a:t>
            </a:r>
            <a:r>
              <a:rPr lang="en-US" sz="1400" dirty="0" smtClean="0"/>
              <a:t> </a:t>
            </a:r>
            <a:r>
              <a:rPr lang="en-US" sz="1400" dirty="0" err="1" smtClean="0"/>
              <a:t>modificare</a:t>
            </a:r>
            <a:r>
              <a:rPr lang="en-US" sz="1400" dirty="0" smtClean="0"/>
              <a:t> </a:t>
            </a:r>
            <a:r>
              <a:rPr lang="en-US" sz="1400" dirty="0" err="1" smtClean="0"/>
              <a:t>în</a:t>
            </a:r>
            <a:r>
              <a:rPr lang="en-US" sz="1400" dirty="0" smtClean="0"/>
              <a:t> </a:t>
            </a:r>
            <a:r>
              <a:rPr lang="en-US" sz="1400" dirty="0" err="1" smtClean="0"/>
              <a:t>mediul</a:t>
            </a:r>
            <a:r>
              <a:rPr lang="en-US" sz="1400" dirty="0" smtClean="0"/>
              <a:t> </a:t>
            </a:r>
            <a:r>
              <a:rPr lang="en-US" sz="1400" dirty="0" err="1" smtClean="0"/>
              <a:t>înconjurător</a:t>
            </a:r>
            <a:r>
              <a:rPr lang="en-US" sz="1400" dirty="0" smtClean="0"/>
              <a:t> </a:t>
            </a:r>
            <a:r>
              <a:rPr lang="en-US" sz="1400" dirty="0" err="1" smtClean="0"/>
              <a:t>apărută</a:t>
            </a:r>
            <a:r>
              <a:rPr lang="en-US" sz="1400" dirty="0" smtClean="0"/>
              <a:t> </a:t>
            </a:r>
            <a:r>
              <a:rPr lang="en-US" sz="1400" dirty="0" err="1" smtClean="0"/>
              <a:t>în</a:t>
            </a:r>
            <a:r>
              <a:rPr lang="en-US" sz="1400" dirty="0" smtClean="0"/>
              <a:t> </a:t>
            </a:r>
            <a:r>
              <a:rPr lang="en-US" sz="1400" dirty="0" err="1" smtClean="0"/>
              <a:t>legătură</a:t>
            </a:r>
            <a:r>
              <a:rPr lang="en-US" sz="1400" dirty="0" smtClean="0"/>
              <a:t> cu </a:t>
            </a:r>
            <a:r>
              <a:rPr lang="en-US" sz="1400" dirty="0" err="1" smtClean="0"/>
              <a:t>infracțiunea</a:t>
            </a:r>
            <a:r>
              <a:rPr lang="en-US" sz="1400" dirty="0" smtClean="0"/>
              <a:t> (</a:t>
            </a:r>
            <a:r>
              <a:rPr lang="en-US" sz="1400" dirty="0" err="1" smtClean="0"/>
              <a:t>în</a:t>
            </a:r>
            <a:r>
              <a:rPr lang="en-US" sz="1400" dirty="0" smtClean="0"/>
              <a:t> </a:t>
            </a:r>
            <a:r>
              <a:rPr lang="en-US" sz="1400" dirty="0" err="1" smtClean="0"/>
              <a:t>acest</a:t>
            </a:r>
            <a:r>
              <a:rPr lang="en-US" sz="1400" dirty="0" smtClean="0"/>
              <a:t> </a:t>
            </a:r>
            <a:r>
              <a:rPr lang="en-US" sz="1400" dirty="0" err="1" smtClean="0"/>
              <a:t>sens</a:t>
            </a:r>
            <a:r>
              <a:rPr lang="en-US" sz="1400" dirty="0" smtClean="0"/>
              <a:t> </a:t>
            </a:r>
            <a:r>
              <a:rPr lang="en-US" sz="1400" dirty="0" err="1" smtClean="0"/>
              <a:t>sunt</a:t>
            </a:r>
            <a:r>
              <a:rPr lang="en-US" sz="1400" dirty="0" smtClean="0"/>
              <a:t> </a:t>
            </a:r>
            <a:r>
              <a:rPr lang="en-US" sz="1400" dirty="0" err="1" smtClean="0"/>
              <a:t>recunoscute</a:t>
            </a:r>
            <a:r>
              <a:rPr lang="en-US" sz="1400" dirty="0" smtClean="0"/>
              <a:t> </a:t>
            </a:r>
            <a:r>
              <a:rPr lang="en-US" sz="1400" dirty="0" err="1" smtClean="0"/>
              <a:t>toate</a:t>
            </a:r>
            <a:r>
              <a:rPr lang="en-US" sz="1400" dirty="0" smtClean="0"/>
              <a:t> </a:t>
            </a:r>
            <a:r>
              <a:rPr lang="en-US" sz="1400" dirty="0" err="1" smtClean="0"/>
              <a:t>urmele</a:t>
            </a:r>
            <a:r>
              <a:rPr lang="en-US" sz="1400" dirty="0" smtClean="0"/>
              <a:t>; de </a:t>
            </a:r>
            <a:r>
              <a:rPr lang="en-US" sz="1400" dirty="0" err="1" smtClean="0"/>
              <a:t>reflectare</a:t>
            </a:r>
            <a:r>
              <a:rPr lang="en-US" sz="1400" dirty="0" smtClean="0"/>
              <a:t>, </a:t>
            </a:r>
            <a:r>
              <a:rPr lang="en-US" sz="1400" dirty="0" err="1" smtClean="0"/>
              <a:t>urmele</a:t>
            </a:r>
            <a:r>
              <a:rPr lang="en-US" sz="1400" dirty="0" smtClean="0"/>
              <a:t> </a:t>
            </a:r>
            <a:r>
              <a:rPr lang="en-US" sz="1400" dirty="0" err="1" smtClean="0"/>
              <a:t>obiecte</a:t>
            </a:r>
            <a:r>
              <a:rPr lang="en-US" sz="1400" dirty="0" smtClean="0"/>
              <a:t> </a:t>
            </a:r>
            <a:r>
              <a:rPr lang="en-US" sz="1400" dirty="0" err="1" smtClean="0"/>
              <a:t>sau</a:t>
            </a:r>
            <a:r>
              <a:rPr lang="en-US" sz="1400" dirty="0" smtClean="0"/>
              <a:t> </a:t>
            </a:r>
            <a:r>
              <a:rPr lang="en-US" sz="1400" dirty="0" err="1" smtClean="0"/>
              <a:t>resturi</a:t>
            </a:r>
            <a:r>
              <a:rPr lang="en-US" sz="1400" dirty="0" smtClean="0"/>
              <a:t> de </a:t>
            </a:r>
            <a:r>
              <a:rPr lang="en-US" sz="1400" dirty="0" err="1" smtClean="0"/>
              <a:t>substanțe</a:t>
            </a:r>
            <a:r>
              <a:rPr lang="en-US" sz="1400" dirty="0" smtClean="0"/>
              <a:t>, </a:t>
            </a:r>
            <a:r>
              <a:rPr lang="en-US" sz="1400" dirty="0" err="1" smtClean="0"/>
              <a:t>urmele</a:t>
            </a:r>
            <a:r>
              <a:rPr lang="en-US" sz="1400" dirty="0" smtClean="0"/>
              <a:t> de </a:t>
            </a:r>
            <a:r>
              <a:rPr lang="en-US" sz="1400" dirty="0" err="1" smtClean="0"/>
              <a:t>spargere</a:t>
            </a:r>
            <a:r>
              <a:rPr lang="en-US" sz="1400" dirty="0" smtClean="0"/>
              <a:t>, etc…)</a:t>
            </a:r>
            <a:endParaRPr lang="ru-RU" sz="1400" dirty="0" smtClean="0"/>
          </a:p>
          <a:p>
            <a:r>
              <a:rPr lang="en-US" sz="1400" dirty="0" smtClean="0"/>
              <a:t>   </a:t>
            </a:r>
            <a:r>
              <a:rPr lang="en-US" sz="1400" i="1" dirty="0" smtClean="0"/>
              <a:t>-</a:t>
            </a:r>
            <a:r>
              <a:rPr lang="en-US" sz="1400" i="1" dirty="0" err="1" smtClean="0"/>
              <a:t>în</a:t>
            </a:r>
            <a:r>
              <a:rPr lang="en-US" sz="1400" i="1" dirty="0" smtClean="0"/>
              <a:t> </a:t>
            </a:r>
            <a:r>
              <a:rPr lang="en-US" sz="1400" i="1" dirty="0" err="1" smtClean="0"/>
              <a:t>sens</a:t>
            </a:r>
            <a:r>
              <a:rPr lang="en-US" sz="1400" i="1" dirty="0" smtClean="0"/>
              <a:t> </a:t>
            </a:r>
            <a:r>
              <a:rPr lang="en-US" sz="1400" i="1" dirty="0" err="1" smtClean="0"/>
              <a:t>restrîns</a:t>
            </a:r>
            <a:r>
              <a:rPr lang="en-US" sz="1400" dirty="0" smtClean="0"/>
              <a:t>- se </a:t>
            </a:r>
            <a:r>
              <a:rPr lang="en-US" sz="1400" dirty="0" err="1" smtClean="0"/>
              <a:t>recunosc</a:t>
            </a:r>
            <a:r>
              <a:rPr lang="en-US" sz="1400" dirty="0" smtClean="0"/>
              <a:t> </a:t>
            </a:r>
            <a:r>
              <a:rPr lang="en-US" sz="1400" dirty="0" err="1" smtClean="0"/>
              <a:t>doar</a:t>
            </a:r>
            <a:r>
              <a:rPr lang="en-US" sz="1400" dirty="0" smtClean="0"/>
              <a:t> </a:t>
            </a:r>
            <a:r>
              <a:rPr lang="en-US" sz="1400" dirty="0" err="1" smtClean="0"/>
              <a:t>reflectările</a:t>
            </a:r>
            <a:r>
              <a:rPr lang="en-US" sz="1400" dirty="0" smtClean="0"/>
              <a:t> </a:t>
            </a:r>
            <a:r>
              <a:rPr lang="en-US" sz="1400" dirty="0" err="1" smtClean="0"/>
              <a:t>pe</a:t>
            </a:r>
            <a:r>
              <a:rPr lang="en-US" sz="1400" dirty="0" smtClean="0"/>
              <a:t> </a:t>
            </a:r>
            <a:r>
              <a:rPr lang="en-US" sz="1400" dirty="0" err="1" smtClean="0"/>
              <a:t>suprafața</a:t>
            </a:r>
            <a:r>
              <a:rPr lang="en-US" sz="1400" dirty="0" smtClean="0"/>
              <a:t> </a:t>
            </a:r>
            <a:r>
              <a:rPr lang="en-US" sz="1400" dirty="0" err="1" smtClean="0"/>
              <a:t>unor</a:t>
            </a:r>
            <a:r>
              <a:rPr lang="en-US" sz="1400" dirty="0" smtClean="0"/>
              <a:t> </a:t>
            </a:r>
            <a:r>
              <a:rPr lang="en-US" sz="1400" dirty="0" err="1" smtClean="0"/>
              <a:t>obiecte</a:t>
            </a:r>
            <a:r>
              <a:rPr lang="en-US" sz="1400" dirty="0" smtClean="0"/>
              <a:t>, a </a:t>
            </a:r>
            <a:r>
              <a:rPr lang="en-US" sz="1400" dirty="0" err="1" smtClean="0"/>
              <a:t>caracteristicilor</a:t>
            </a:r>
            <a:r>
              <a:rPr lang="en-US" sz="1400" dirty="0" smtClean="0"/>
              <a:t> </a:t>
            </a:r>
            <a:r>
              <a:rPr lang="en-US" sz="1400" dirty="0" err="1" smtClean="0"/>
              <a:t>exterioare</a:t>
            </a:r>
            <a:r>
              <a:rPr lang="en-US" sz="1400" dirty="0" smtClean="0"/>
              <a:t> ale </a:t>
            </a:r>
            <a:r>
              <a:rPr lang="en-US" sz="1400" dirty="0" err="1" smtClean="0"/>
              <a:t>altor</a:t>
            </a:r>
            <a:r>
              <a:rPr lang="en-US" sz="1400" dirty="0" smtClean="0"/>
              <a:t> </a:t>
            </a:r>
            <a:r>
              <a:rPr lang="en-US" sz="1400" dirty="0" err="1" smtClean="0"/>
              <a:t>obiecte</a:t>
            </a:r>
            <a:r>
              <a:rPr lang="en-US" sz="1400" dirty="0" smtClean="0"/>
              <a:t> cu care au </a:t>
            </a:r>
            <a:r>
              <a:rPr lang="en-US" sz="1400" dirty="0" err="1" smtClean="0"/>
              <a:t>interacționat</a:t>
            </a:r>
            <a:r>
              <a:rPr lang="en-US" sz="1400" dirty="0" smtClean="0"/>
              <a:t> (</a:t>
            </a:r>
            <a:r>
              <a:rPr lang="en-US" sz="1400" dirty="0" err="1" smtClean="0"/>
              <a:t>acestea</a:t>
            </a:r>
            <a:r>
              <a:rPr lang="en-US" sz="1400" dirty="0" smtClean="0"/>
              <a:t> </a:t>
            </a:r>
            <a:r>
              <a:rPr lang="en-US" sz="1400" dirty="0" err="1" smtClean="0"/>
              <a:t>sunt</a:t>
            </a:r>
            <a:r>
              <a:rPr lang="en-US" sz="1400" dirty="0" smtClean="0"/>
              <a:t>: -</a:t>
            </a:r>
            <a:r>
              <a:rPr lang="en-US" sz="1400" dirty="0" err="1" smtClean="0"/>
              <a:t>amprentele</a:t>
            </a:r>
            <a:r>
              <a:rPr lang="en-US" sz="1400" dirty="0" smtClean="0"/>
              <a:t> </a:t>
            </a:r>
            <a:r>
              <a:rPr lang="en-US" sz="1400" dirty="0" err="1" smtClean="0"/>
              <a:t>digetale,urme</a:t>
            </a:r>
            <a:r>
              <a:rPr lang="en-US" sz="1400" dirty="0" smtClean="0"/>
              <a:t> de </a:t>
            </a:r>
            <a:r>
              <a:rPr lang="en-US" sz="1400" dirty="0" err="1" smtClean="0"/>
              <a:t>adîncime</a:t>
            </a:r>
            <a:r>
              <a:rPr lang="en-US" sz="1400" dirty="0" smtClean="0"/>
              <a:t>, de </a:t>
            </a:r>
            <a:r>
              <a:rPr lang="en-US" sz="1400" dirty="0" err="1" smtClean="0"/>
              <a:t>stratificare</a:t>
            </a:r>
            <a:r>
              <a:rPr lang="en-US" sz="1400" dirty="0" smtClean="0"/>
              <a:t>, etc…) </a:t>
            </a:r>
            <a:r>
              <a:rPr lang="en-US" sz="1400" dirty="0" err="1" smtClean="0"/>
              <a:t>urmele</a:t>
            </a:r>
            <a:r>
              <a:rPr lang="en-US" sz="1400" dirty="0" smtClean="0"/>
              <a:t> din </a:t>
            </a:r>
            <a:r>
              <a:rPr lang="en-US" sz="1400" dirty="0" err="1" smtClean="0"/>
              <a:t>această</a:t>
            </a:r>
            <a:r>
              <a:rPr lang="en-US" sz="1400" dirty="0" smtClean="0"/>
              <a:t> </a:t>
            </a:r>
            <a:r>
              <a:rPr lang="en-US" sz="1400" dirty="0" err="1" smtClean="0"/>
              <a:t>categorie</a:t>
            </a:r>
            <a:r>
              <a:rPr lang="en-US" sz="1400" dirty="0" smtClean="0"/>
              <a:t> </a:t>
            </a:r>
            <a:r>
              <a:rPr lang="en-US" sz="1400" dirty="0" err="1" smtClean="0"/>
              <a:t>constiruie</a:t>
            </a:r>
            <a:r>
              <a:rPr lang="en-US" sz="1400" dirty="0" smtClean="0"/>
              <a:t> </a:t>
            </a:r>
            <a:r>
              <a:rPr lang="en-US" sz="1400" dirty="0" err="1" smtClean="0"/>
              <a:t>obiectul</a:t>
            </a:r>
            <a:r>
              <a:rPr lang="en-US" sz="1400" dirty="0" smtClean="0"/>
              <a:t> </a:t>
            </a:r>
            <a:r>
              <a:rPr lang="en-US" sz="1400" dirty="0" err="1" smtClean="0"/>
              <a:t>traseologiei</a:t>
            </a:r>
            <a:r>
              <a:rPr lang="en-US" sz="1400" dirty="0" smtClean="0"/>
              <a:t> </a:t>
            </a:r>
            <a:r>
              <a:rPr lang="en-US" sz="1400" dirty="0" err="1" smtClean="0"/>
              <a:t>criminalistice</a:t>
            </a:r>
            <a:r>
              <a:rPr lang="en-US" sz="1400" dirty="0" smtClean="0"/>
              <a:t>.</a:t>
            </a:r>
            <a:endParaRPr lang="ru-RU" sz="1400" dirty="0" smtClean="0"/>
          </a:p>
          <a:p>
            <a:r>
              <a:rPr lang="en-US" sz="1400" i="1" dirty="0" smtClean="0"/>
              <a:t> </a:t>
            </a:r>
            <a:r>
              <a:rPr lang="ro-RO" sz="1400" i="1" dirty="0" smtClean="0"/>
              <a:t>      </a:t>
            </a:r>
            <a:r>
              <a:rPr lang="en-US" sz="1400" dirty="0" err="1" smtClean="0"/>
              <a:t>Domeniul</a:t>
            </a:r>
            <a:r>
              <a:rPr lang="en-US" sz="1400" dirty="0" smtClean="0"/>
              <a:t> </a:t>
            </a:r>
            <a:r>
              <a:rPr lang="en-US" sz="1400" dirty="0" err="1" smtClean="0"/>
              <a:t>tehnic</a:t>
            </a:r>
            <a:r>
              <a:rPr lang="en-US" sz="1400" dirty="0" smtClean="0"/>
              <a:t> al </a:t>
            </a:r>
            <a:r>
              <a:rPr lang="en-US" sz="1400" dirty="0" err="1" smtClean="0"/>
              <a:t>investigaţiei</a:t>
            </a:r>
            <a:r>
              <a:rPr lang="en-US" sz="1400" dirty="0" smtClean="0"/>
              <a:t> </a:t>
            </a:r>
            <a:r>
              <a:rPr lang="en-US" sz="1400" dirty="0" err="1" smtClean="0"/>
              <a:t>criminalistice</a:t>
            </a:r>
            <a:r>
              <a:rPr lang="en-US" sz="1400" dirty="0" smtClean="0"/>
              <a:t> care se </a:t>
            </a:r>
            <a:r>
              <a:rPr lang="en-US" sz="1400" dirty="0" err="1" smtClean="0"/>
              <a:t>ocupă</a:t>
            </a:r>
            <a:r>
              <a:rPr lang="en-US" sz="1400" dirty="0" smtClean="0"/>
              <a:t> cu </a:t>
            </a:r>
            <a:r>
              <a:rPr lang="en-US" sz="1400" dirty="0" err="1" smtClean="0"/>
              <a:t>cercetarea</a:t>
            </a:r>
            <a:r>
              <a:rPr lang="en-US" sz="1400" dirty="0" smtClean="0"/>
              <a:t> </a:t>
            </a:r>
            <a:r>
              <a:rPr lang="en-US" sz="1400" dirty="0" err="1" smtClean="0"/>
              <a:t>urmelor</a:t>
            </a:r>
            <a:r>
              <a:rPr lang="en-US" sz="1400" dirty="0" smtClean="0"/>
              <a:t> </a:t>
            </a:r>
            <a:r>
              <a:rPr lang="en-US" sz="1400" dirty="0" err="1" smtClean="0"/>
              <a:t>este</a:t>
            </a:r>
            <a:r>
              <a:rPr lang="en-US" sz="1400" dirty="0" smtClean="0"/>
              <a:t> </a:t>
            </a:r>
            <a:r>
              <a:rPr lang="en-US" sz="1400" dirty="0" err="1" smtClean="0"/>
              <a:t>cunoscut</a:t>
            </a:r>
            <a:r>
              <a:rPr lang="en-US" sz="1400" dirty="0" smtClean="0"/>
              <a:t> </a:t>
            </a:r>
            <a:r>
              <a:rPr lang="en-US" sz="1400" dirty="0" err="1" smtClean="0"/>
              <a:t>şi</a:t>
            </a:r>
            <a:r>
              <a:rPr lang="en-US" sz="1400" dirty="0" smtClean="0"/>
              <a:t> sub </a:t>
            </a:r>
            <a:r>
              <a:rPr lang="en-US" sz="1400" dirty="0" err="1" smtClean="0"/>
              <a:t>denumirea</a:t>
            </a:r>
            <a:r>
              <a:rPr lang="en-US" sz="1400" dirty="0" smtClean="0"/>
              <a:t> de TRASEOLOGIE</a:t>
            </a:r>
            <a:r>
              <a:rPr lang="en-US" sz="1400" dirty="0" smtClean="0"/>
              <a:t>.   </a:t>
            </a:r>
            <a:r>
              <a:rPr lang="en-US" sz="1400" dirty="0" err="1" smtClean="0"/>
              <a:t>În</a:t>
            </a:r>
            <a:r>
              <a:rPr lang="en-US" sz="1400" dirty="0" smtClean="0"/>
              <a:t> </a:t>
            </a:r>
            <a:r>
              <a:rPr lang="en-US" sz="1400" dirty="0" err="1" smtClean="0"/>
              <a:t>sensul</a:t>
            </a:r>
            <a:r>
              <a:rPr lang="en-US" sz="1400" dirty="0" smtClean="0"/>
              <a:t> </a:t>
            </a:r>
            <a:r>
              <a:rPr lang="en-US" sz="1400" dirty="0" err="1" smtClean="0"/>
              <a:t>său</a:t>
            </a:r>
            <a:r>
              <a:rPr lang="en-US" sz="1400" dirty="0" smtClean="0"/>
              <a:t> </a:t>
            </a:r>
            <a:r>
              <a:rPr lang="en-US" sz="1400" dirty="0" err="1" smtClean="0"/>
              <a:t>larg</a:t>
            </a:r>
            <a:r>
              <a:rPr lang="en-US" sz="1400" dirty="0" smtClean="0"/>
              <a:t>, </a:t>
            </a:r>
            <a:r>
              <a:rPr lang="en-US" sz="1400" dirty="0" err="1" smtClean="0"/>
              <a:t>aşa</a:t>
            </a:r>
            <a:r>
              <a:rPr lang="en-US" sz="1400" dirty="0" smtClean="0"/>
              <a:t> cum a </a:t>
            </a:r>
            <a:r>
              <a:rPr lang="en-US" sz="1400" dirty="0" err="1" smtClean="0"/>
              <a:t>fost</a:t>
            </a:r>
            <a:r>
              <a:rPr lang="en-US" sz="1400" dirty="0" smtClean="0"/>
              <a:t> </a:t>
            </a:r>
            <a:r>
              <a:rPr lang="en-US" sz="1400" dirty="0" err="1" smtClean="0"/>
              <a:t>consacrat</a:t>
            </a:r>
            <a:r>
              <a:rPr lang="en-US" sz="1400" dirty="0" smtClean="0"/>
              <a:t>, </a:t>
            </a:r>
            <a:r>
              <a:rPr lang="en-US" sz="1400" dirty="0" err="1" smtClean="0"/>
              <a:t>termenul</a:t>
            </a:r>
            <a:r>
              <a:rPr lang="en-US" sz="1400" dirty="0" smtClean="0"/>
              <a:t> </a:t>
            </a:r>
            <a:r>
              <a:rPr lang="en-US" sz="1400" dirty="0" err="1" smtClean="0"/>
              <a:t>traseologie</a:t>
            </a:r>
            <a:r>
              <a:rPr lang="en-US" sz="1400" dirty="0" smtClean="0"/>
              <a:t> </a:t>
            </a:r>
            <a:r>
              <a:rPr lang="en-US" sz="1400" dirty="0" err="1" smtClean="0"/>
              <a:t>circumstanţiază</a:t>
            </a:r>
            <a:r>
              <a:rPr lang="en-US" sz="1400" dirty="0" smtClean="0"/>
              <a:t> </a:t>
            </a:r>
            <a:r>
              <a:rPr lang="en-US" sz="1400" dirty="0" err="1" smtClean="0"/>
              <a:t>îndeosebi</a:t>
            </a:r>
            <a:r>
              <a:rPr lang="en-US" sz="1400" dirty="0" smtClean="0"/>
              <a:t> </a:t>
            </a:r>
            <a:r>
              <a:rPr lang="en-US" sz="1400" dirty="0" err="1" smtClean="0"/>
              <a:t>examinarea</a:t>
            </a:r>
            <a:r>
              <a:rPr lang="en-US" sz="1400" dirty="0" smtClean="0"/>
              <a:t> </a:t>
            </a:r>
            <a:r>
              <a:rPr lang="en-US" sz="1400" dirty="0" err="1" smtClean="0"/>
              <a:t>urmelor</a:t>
            </a:r>
            <a:r>
              <a:rPr lang="en-US" sz="1400" dirty="0" smtClean="0"/>
              <a:t> create </a:t>
            </a:r>
            <a:r>
              <a:rPr lang="en-US" sz="1400" dirty="0" err="1" smtClean="0"/>
              <a:t>prin</a:t>
            </a:r>
            <a:r>
              <a:rPr lang="en-US" sz="1400" dirty="0" smtClean="0"/>
              <a:t> </a:t>
            </a:r>
            <a:r>
              <a:rPr lang="en-US" sz="1400" dirty="0" err="1" smtClean="0"/>
              <a:t>reproducerea</a:t>
            </a:r>
            <a:r>
              <a:rPr lang="en-US" sz="1400" dirty="0" smtClean="0"/>
              <a:t> </a:t>
            </a:r>
            <a:r>
              <a:rPr lang="en-US" sz="1400" dirty="0" err="1" smtClean="0"/>
              <a:t>construcţiei</a:t>
            </a:r>
            <a:r>
              <a:rPr lang="en-US" sz="1400" dirty="0" smtClean="0"/>
              <a:t> </a:t>
            </a:r>
            <a:r>
              <a:rPr lang="en-US" sz="1400" dirty="0" err="1" smtClean="0"/>
              <a:t>exterioare</a:t>
            </a:r>
            <a:r>
              <a:rPr lang="en-US" sz="1400" dirty="0" smtClean="0"/>
              <a:t> a </a:t>
            </a:r>
            <a:r>
              <a:rPr lang="en-US" sz="1400" dirty="0" err="1" smtClean="0"/>
              <a:t>corpurilor</a:t>
            </a:r>
            <a:r>
              <a:rPr lang="en-US" sz="1400" dirty="0" smtClean="0"/>
              <a:t> </a:t>
            </a:r>
            <a:r>
              <a:rPr lang="en-US" sz="1400" dirty="0" err="1" smtClean="0"/>
              <a:t>sau</a:t>
            </a:r>
            <a:r>
              <a:rPr lang="en-US" sz="1400" dirty="0" smtClean="0"/>
              <a:t> </a:t>
            </a:r>
            <a:r>
              <a:rPr lang="en-US" sz="1400" dirty="0" err="1" smtClean="0"/>
              <a:t>obiectelor</a:t>
            </a:r>
            <a:r>
              <a:rPr lang="en-US" sz="1400" dirty="0" smtClean="0"/>
              <a:t> (</a:t>
            </a:r>
            <a:r>
              <a:rPr lang="en-US" sz="1400" dirty="0" err="1" smtClean="0"/>
              <a:t>urme</a:t>
            </a:r>
            <a:r>
              <a:rPr lang="en-US" sz="1400" dirty="0" smtClean="0"/>
              <a:t> de </a:t>
            </a:r>
            <a:r>
              <a:rPr lang="en-US" sz="1400" dirty="0" err="1" smtClean="0"/>
              <a:t>mâini</a:t>
            </a:r>
            <a:r>
              <a:rPr lang="en-US" sz="1400" dirty="0" smtClean="0"/>
              <a:t>, de </a:t>
            </a:r>
            <a:r>
              <a:rPr lang="en-US" sz="1400" dirty="0" err="1" smtClean="0"/>
              <a:t>picioare</a:t>
            </a:r>
            <a:r>
              <a:rPr lang="en-US" sz="1400" dirty="0" smtClean="0"/>
              <a:t>, </a:t>
            </a:r>
            <a:r>
              <a:rPr lang="en-US" sz="1400" dirty="0" err="1" smtClean="0"/>
              <a:t>urme</a:t>
            </a:r>
            <a:r>
              <a:rPr lang="en-US" sz="1400" dirty="0" smtClean="0"/>
              <a:t> ale </a:t>
            </a:r>
            <a:r>
              <a:rPr lang="en-US" sz="1400" dirty="0" err="1" smtClean="0"/>
              <a:t>instrumentelor</a:t>
            </a:r>
            <a:r>
              <a:rPr lang="en-US" sz="1400" dirty="0" smtClean="0"/>
              <a:t> de </a:t>
            </a:r>
            <a:r>
              <a:rPr lang="en-US" sz="1400" dirty="0" err="1" smtClean="0"/>
              <a:t>spargere</a:t>
            </a:r>
            <a:r>
              <a:rPr lang="en-US" sz="1400" dirty="0" smtClean="0"/>
              <a:t>, ale </a:t>
            </a:r>
            <a:r>
              <a:rPr lang="en-US" sz="1400" dirty="0" err="1" smtClean="0"/>
              <a:t>armelor</a:t>
            </a:r>
            <a:r>
              <a:rPr lang="en-US" sz="1400" dirty="0" smtClean="0"/>
              <a:t> </a:t>
            </a:r>
            <a:r>
              <a:rPr lang="en-US" sz="1400" dirty="0" err="1" smtClean="0"/>
              <a:t>ş.a</a:t>
            </a:r>
            <a:r>
              <a:rPr lang="en-US" sz="1400" dirty="0" smtClean="0"/>
              <a:t>.).</a:t>
            </a:r>
            <a:endParaRPr lang="ru-RU" sz="1400" dirty="0" smtClean="0"/>
          </a:p>
          <a:p>
            <a:r>
              <a:rPr lang="en-US" sz="1400" dirty="0" smtClean="0"/>
              <a:t>       </a:t>
            </a:r>
            <a:r>
              <a:rPr lang="en-US" sz="1400" dirty="0" err="1" smtClean="0"/>
              <a:t>În</a:t>
            </a:r>
            <a:r>
              <a:rPr lang="en-US" sz="1400" dirty="0" smtClean="0"/>
              <a:t> </a:t>
            </a:r>
            <a:r>
              <a:rPr lang="en-US" sz="1400" dirty="0" err="1" smtClean="0"/>
              <a:t>sens</a:t>
            </a:r>
            <a:r>
              <a:rPr lang="en-US" sz="1400" dirty="0" smtClean="0"/>
              <a:t> </a:t>
            </a:r>
            <a:r>
              <a:rPr lang="en-US" sz="1400" dirty="0" err="1" smtClean="0"/>
              <a:t>restrâns</a:t>
            </a:r>
            <a:r>
              <a:rPr lang="en-US" sz="1400" dirty="0" smtClean="0"/>
              <a:t>, </a:t>
            </a:r>
            <a:r>
              <a:rPr lang="en-US" sz="1400" dirty="0" err="1" smtClean="0"/>
              <a:t>examinările</a:t>
            </a:r>
            <a:r>
              <a:rPr lang="en-US" sz="1400" dirty="0" smtClean="0"/>
              <a:t> </a:t>
            </a:r>
            <a:r>
              <a:rPr lang="en-US" sz="1400" dirty="0" err="1" smtClean="0"/>
              <a:t>traseologice</a:t>
            </a:r>
            <a:r>
              <a:rPr lang="en-US" sz="1400" dirty="0" smtClean="0"/>
              <a:t> </a:t>
            </a:r>
            <a:r>
              <a:rPr lang="en-US" sz="1400" dirty="0" err="1" smtClean="0"/>
              <a:t>vizează</a:t>
            </a:r>
            <a:r>
              <a:rPr lang="en-US" sz="1400" dirty="0" smtClean="0"/>
              <a:t> </a:t>
            </a:r>
            <a:r>
              <a:rPr lang="en-US" sz="1400" dirty="0" err="1" smtClean="0"/>
              <a:t>urmele</a:t>
            </a:r>
            <a:r>
              <a:rPr lang="en-US" sz="1400" dirty="0" smtClean="0"/>
              <a:t> de </a:t>
            </a:r>
            <a:r>
              <a:rPr lang="en-US" sz="1400" dirty="0" err="1" smtClean="0"/>
              <a:t>instrumente</a:t>
            </a:r>
            <a:r>
              <a:rPr lang="en-US" sz="1400" dirty="0" smtClean="0"/>
              <a:t> </a:t>
            </a:r>
            <a:r>
              <a:rPr lang="en-US" sz="1400" dirty="0" err="1" smtClean="0"/>
              <a:t>sau</a:t>
            </a:r>
            <a:r>
              <a:rPr lang="en-US" sz="1400" dirty="0" smtClean="0"/>
              <a:t> </a:t>
            </a:r>
            <a:r>
              <a:rPr lang="en-US" sz="1400" dirty="0" err="1" smtClean="0"/>
              <a:t>agenţi</a:t>
            </a:r>
            <a:r>
              <a:rPr lang="en-US" sz="1400" dirty="0" smtClean="0"/>
              <a:t> </a:t>
            </a:r>
            <a:r>
              <a:rPr lang="en-US" sz="1400" dirty="0" err="1" smtClean="0"/>
              <a:t>vulneranţi</a:t>
            </a:r>
            <a:r>
              <a:rPr lang="en-US" sz="1400" dirty="0" smtClean="0"/>
              <a:t>.  </a:t>
            </a:r>
            <a:r>
              <a:rPr lang="en-US" sz="1400" dirty="0" err="1" smtClean="0"/>
              <a:t>Depistarea</a:t>
            </a:r>
            <a:r>
              <a:rPr lang="en-US" sz="1400" dirty="0" smtClean="0"/>
              <a:t> </a:t>
            </a:r>
            <a:r>
              <a:rPr lang="en-US" sz="1400" dirty="0" err="1" smtClean="0"/>
              <a:t>și</a:t>
            </a:r>
            <a:r>
              <a:rPr lang="en-US" sz="1400" dirty="0" smtClean="0"/>
              <a:t> </a:t>
            </a:r>
            <a:r>
              <a:rPr lang="en-US" sz="1400" dirty="0" err="1" smtClean="0"/>
              <a:t>cercetarea</a:t>
            </a:r>
            <a:r>
              <a:rPr lang="en-US" sz="1400" dirty="0" smtClean="0"/>
              <a:t> </a:t>
            </a:r>
            <a:r>
              <a:rPr lang="en-US" sz="1400" dirty="0" err="1" smtClean="0"/>
              <a:t>urmelor</a:t>
            </a:r>
            <a:r>
              <a:rPr lang="en-US" sz="1400" dirty="0" smtClean="0"/>
              <a:t> </a:t>
            </a:r>
            <a:r>
              <a:rPr lang="en-US" sz="1400" i="1" dirty="0" err="1" smtClean="0"/>
              <a:t>asigură</a:t>
            </a:r>
            <a:r>
              <a:rPr lang="en-US" sz="1400" i="1" dirty="0" smtClean="0"/>
              <a:t>:</a:t>
            </a:r>
            <a:endParaRPr lang="ru-RU" sz="1400" dirty="0" smtClean="0"/>
          </a:p>
          <a:p>
            <a:r>
              <a:rPr lang="en-US" sz="1400" dirty="0" smtClean="0"/>
              <a:t>- </a:t>
            </a:r>
            <a:r>
              <a:rPr lang="en-US" sz="1400" dirty="0" err="1" smtClean="0"/>
              <a:t>Reconstituirea</a:t>
            </a:r>
            <a:r>
              <a:rPr lang="en-US" sz="1400" dirty="0" smtClean="0"/>
              <a:t> </a:t>
            </a:r>
            <a:r>
              <a:rPr lang="en-US" sz="1400" dirty="0" err="1" smtClean="0"/>
              <a:t>tabloului</a:t>
            </a:r>
            <a:r>
              <a:rPr lang="en-US" sz="1400" dirty="0" smtClean="0"/>
              <a:t> </a:t>
            </a:r>
            <a:r>
              <a:rPr lang="en-US" sz="1400" dirty="0" err="1" smtClean="0"/>
              <a:t>ambianței</a:t>
            </a:r>
            <a:r>
              <a:rPr lang="en-US" sz="1400" dirty="0" smtClean="0"/>
              <a:t> </a:t>
            </a:r>
            <a:r>
              <a:rPr lang="en-US" sz="1400" dirty="0" err="1" smtClean="0"/>
              <a:t>în</a:t>
            </a:r>
            <a:r>
              <a:rPr lang="en-US" sz="1400" dirty="0" smtClean="0"/>
              <a:t> care s-a </a:t>
            </a:r>
            <a:r>
              <a:rPr lang="en-US" sz="1400" dirty="0" err="1" smtClean="0"/>
              <a:t>săvîrșit</a:t>
            </a:r>
            <a:r>
              <a:rPr lang="en-US" sz="1400" dirty="0" smtClean="0"/>
              <a:t> </a:t>
            </a:r>
            <a:r>
              <a:rPr lang="en-US" sz="1400" dirty="0" err="1" smtClean="0"/>
              <a:t>fapta</a:t>
            </a:r>
            <a:r>
              <a:rPr lang="en-US" sz="1400" dirty="0" smtClean="0"/>
              <a:t> </a:t>
            </a:r>
            <a:r>
              <a:rPr lang="en-US" sz="1400" dirty="0" err="1" smtClean="0"/>
              <a:t>ilicită</a:t>
            </a:r>
            <a:r>
              <a:rPr lang="en-US" sz="1400" dirty="0" smtClean="0"/>
              <a:t>;</a:t>
            </a:r>
            <a:endParaRPr lang="ru-RU" sz="1400" dirty="0" smtClean="0"/>
          </a:p>
          <a:p>
            <a:r>
              <a:rPr lang="en-US" sz="1400" dirty="0" smtClean="0"/>
              <a:t>- </a:t>
            </a:r>
            <a:r>
              <a:rPr lang="en-US" sz="1400" dirty="0" err="1" smtClean="0"/>
              <a:t>Diagnosticarea</a:t>
            </a:r>
            <a:r>
              <a:rPr lang="en-US" sz="1400" dirty="0" smtClean="0"/>
              <a:t> </a:t>
            </a:r>
            <a:r>
              <a:rPr lang="en-US" sz="1400" dirty="0" err="1" smtClean="0"/>
              <a:t>și</a:t>
            </a:r>
            <a:r>
              <a:rPr lang="en-US" sz="1400" dirty="0" smtClean="0"/>
              <a:t> </a:t>
            </a:r>
            <a:r>
              <a:rPr lang="en-US" sz="1400" dirty="0" err="1" smtClean="0"/>
              <a:t>identificarea</a:t>
            </a:r>
            <a:r>
              <a:rPr lang="en-US" sz="1400" dirty="0" smtClean="0"/>
              <a:t> </a:t>
            </a:r>
            <a:r>
              <a:rPr lang="en-US" sz="1400" dirty="0" err="1" smtClean="0"/>
              <a:t>fătuitorului</a:t>
            </a:r>
            <a:r>
              <a:rPr lang="en-US" sz="1400" dirty="0" smtClean="0"/>
              <a:t> </a:t>
            </a:r>
            <a:r>
              <a:rPr lang="en-US" sz="1400" dirty="0" err="1" smtClean="0"/>
              <a:t>și</a:t>
            </a:r>
            <a:r>
              <a:rPr lang="en-US" sz="1400" dirty="0" smtClean="0"/>
              <a:t> a </a:t>
            </a:r>
            <a:r>
              <a:rPr lang="en-US" sz="1400" dirty="0" err="1" smtClean="0"/>
              <a:t>altor</a:t>
            </a:r>
            <a:r>
              <a:rPr lang="en-US" sz="1400" dirty="0" smtClean="0"/>
              <a:t> personae </a:t>
            </a:r>
            <a:r>
              <a:rPr lang="en-US" sz="1400" dirty="0" err="1" smtClean="0"/>
              <a:t>participante</a:t>
            </a:r>
            <a:r>
              <a:rPr lang="en-US" sz="1400" dirty="0" smtClean="0"/>
              <a:t> </a:t>
            </a:r>
            <a:r>
              <a:rPr lang="en-US" sz="1400" dirty="0" err="1" smtClean="0"/>
              <a:t>sau</a:t>
            </a:r>
            <a:r>
              <a:rPr lang="en-US" sz="1400" dirty="0" smtClean="0"/>
              <a:t> implicate </a:t>
            </a:r>
            <a:r>
              <a:rPr lang="en-US" sz="1400" dirty="0" err="1" smtClean="0"/>
              <a:t>în</a:t>
            </a:r>
            <a:r>
              <a:rPr lang="en-US" sz="1400" dirty="0" smtClean="0"/>
              <a:t> </a:t>
            </a:r>
            <a:r>
              <a:rPr lang="en-US" sz="1400" dirty="0" err="1" smtClean="0"/>
              <a:t>infracțiunea</a:t>
            </a:r>
            <a:r>
              <a:rPr lang="en-US" sz="1400" dirty="0" smtClean="0"/>
              <a:t> </a:t>
            </a:r>
            <a:r>
              <a:rPr lang="en-US" sz="1400" dirty="0" err="1" smtClean="0"/>
              <a:t>comisă</a:t>
            </a:r>
            <a:r>
              <a:rPr lang="en-US" sz="1400" dirty="0" smtClean="0"/>
              <a:t>;</a:t>
            </a:r>
            <a:endParaRPr lang="ru-RU" sz="1400" dirty="0" smtClean="0"/>
          </a:p>
          <a:p>
            <a:r>
              <a:rPr lang="en-US" sz="1400" dirty="0" smtClean="0"/>
              <a:t>- </a:t>
            </a:r>
            <a:r>
              <a:rPr lang="en-US" sz="1400" dirty="0" err="1" smtClean="0"/>
              <a:t>Identificarea</a:t>
            </a:r>
            <a:r>
              <a:rPr lang="en-US" sz="1400" dirty="0" smtClean="0"/>
              <a:t> </a:t>
            </a:r>
            <a:r>
              <a:rPr lang="en-US" sz="1400" dirty="0" err="1" smtClean="0"/>
              <a:t>obiectelor</a:t>
            </a:r>
            <a:r>
              <a:rPr lang="en-US" sz="1400" dirty="0" smtClean="0"/>
              <a:t>, </a:t>
            </a:r>
            <a:r>
              <a:rPr lang="en-US" sz="1400" dirty="0" err="1" smtClean="0"/>
              <a:t>aplicate</a:t>
            </a:r>
            <a:r>
              <a:rPr lang="en-US" sz="1400" dirty="0" smtClean="0"/>
              <a:t> </a:t>
            </a:r>
            <a:r>
              <a:rPr lang="en-US" sz="1400" dirty="0" err="1" smtClean="0"/>
              <a:t>în</a:t>
            </a:r>
            <a:r>
              <a:rPr lang="en-US" sz="1400" dirty="0" smtClean="0"/>
              <a:t> </a:t>
            </a:r>
            <a:r>
              <a:rPr lang="en-US" sz="1400" dirty="0" err="1" smtClean="0"/>
              <a:t>actul</a:t>
            </a:r>
            <a:r>
              <a:rPr lang="en-US" sz="1400" dirty="0" smtClean="0"/>
              <a:t> </a:t>
            </a:r>
            <a:r>
              <a:rPr lang="en-US" sz="1400" dirty="0" err="1" smtClean="0"/>
              <a:t>infracțional</a:t>
            </a:r>
            <a:r>
              <a:rPr lang="en-US" sz="1400" dirty="0" smtClean="0"/>
              <a:t>;</a:t>
            </a:r>
            <a:endParaRPr lang="ru-RU" sz="1400" dirty="0" smtClean="0"/>
          </a:p>
          <a:p>
            <a:r>
              <a:rPr lang="en-US" sz="1400" dirty="0" smtClean="0"/>
              <a:t>- </a:t>
            </a:r>
            <a:r>
              <a:rPr lang="en-US" sz="1400" dirty="0" err="1" smtClean="0"/>
              <a:t>Constatarea</a:t>
            </a:r>
            <a:r>
              <a:rPr lang="en-US" sz="1400" dirty="0" smtClean="0"/>
              <a:t> </a:t>
            </a:r>
            <a:r>
              <a:rPr lang="en-US" sz="1400" dirty="0" err="1" smtClean="0"/>
              <a:t>prejudiciului</a:t>
            </a:r>
            <a:r>
              <a:rPr lang="en-US" sz="1400" dirty="0" smtClean="0"/>
              <a:t> </a:t>
            </a:r>
            <a:r>
              <a:rPr lang="en-US" sz="1400" dirty="0" err="1" smtClean="0"/>
              <a:t>cauzat</a:t>
            </a:r>
            <a:r>
              <a:rPr lang="en-US" sz="1400" dirty="0" smtClean="0"/>
              <a:t> de </a:t>
            </a:r>
            <a:r>
              <a:rPr lang="en-US" sz="1400" dirty="0" err="1" smtClean="0"/>
              <a:t>acțiunile</a:t>
            </a:r>
            <a:r>
              <a:rPr lang="en-US" sz="1400" dirty="0" smtClean="0"/>
              <a:t> </a:t>
            </a:r>
            <a:r>
              <a:rPr lang="en-US" sz="1400" dirty="0" err="1" smtClean="0"/>
              <a:t>ilicite</a:t>
            </a:r>
            <a:r>
              <a:rPr lang="en-US" sz="1400" dirty="0" smtClean="0"/>
              <a:t>;</a:t>
            </a:r>
            <a:endParaRPr lang="ru-RU" sz="1400" dirty="0" smtClean="0"/>
          </a:p>
          <a:p>
            <a:r>
              <a:rPr lang="en-US" sz="1400" dirty="0" smtClean="0"/>
              <a:t>- </a:t>
            </a:r>
            <a:r>
              <a:rPr lang="en-US" sz="1400" dirty="0" err="1" smtClean="0"/>
              <a:t>Stabilirea</a:t>
            </a:r>
            <a:r>
              <a:rPr lang="en-US" sz="1400" dirty="0" smtClean="0"/>
              <a:t> </a:t>
            </a:r>
            <a:r>
              <a:rPr lang="en-US" sz="1400" dirty="0" err="1" smtClean="0"/>
              <a:t>datelor</a:t>
            </a:r>
            <a:r>
              <a:rPr lang="en-US" sz="1400" dirty="0" smtClean="0"/>
              <a:t> concrete </a:t>
            </a:r>
            <a:r>
              <a:rPr lang="en-US" sz="1400" dirty="0" err="1" smtClean="0"/>
              <a:t>privind</a:t>
            </a:r>
            <a:r>
              <a:rPr lang="en-US" sz="1400" dirty="0" smtClean="0"/>
              <a:t> </a:t>
            </a:r>
            <a:r>
              <a:rPr lang="en-US" sz="1400" dirty="0" err="1" smtClean="0"/>
              <a:t>împrejurările</a:t>
            </a:r>
            <a:r>
              <a:rPr lang="en-US" sz="1400" dirty="0" smtClean="0"/>
              <a:t> de loc, de </a:t>
            </a:r>
            <a:r>
              <a:rPr lang="en-US" sz="1400" dirty="0" err="1" smtClean="0"/>
              <a:t>timp</a:t>
            </a:r>
            <a:r>
              <a:rPr lang="en-US" sz="1400" dirty="0" smtClean="0"/>
              <a:t>, </a:t>
            </a:r>
            <a:r>
              <a:rPr lang="en-US" sz="1400" dirty="0" err="1" smtClean="0"/>
              <a:t>modul</a:t>
            </a:r>
            <a:r>
              <a:rPr lang="en-US" sz="1400" dirty="0" smtClean="0"/>
              <a:t> de </a:t>
            </a:r>
            <a:r>
              <a:rPr lang="en-US" sz="1400" dirty="0" err="1" smtClean="0"/>
              <a:t>acțiune</a:t>
            </a:r>
            <a:r>
              <a:rPr lang="en-US" sz="1400" dirty="0" smtClean="0"/>
              <a:t> </a:t>
            </a:r>
            <a:r>
              <a:rPr lang="en-US" sz="1400" dirty="0" err="1" smtClean="0"/>
              <a:t>și</a:t>
            </a:r>
            <a:r>
              <a:rPr lang="en-US" sz="1400" dirty="0" smtClean="0"/>
              <a:t> </a:t>
            </a:r>
            <a:r>
              <a:rPr lang="en-US" sz="1400" dirty="0" err="1" smtClean="0"/>
              <a:t>alte</a:t>
            </a:r>
            <a:r>
              <a:rPr lang="en-US" sz="1400" dirty="0" smtClean="0"/>
              <a:t> </a:t>
            </a:r>
            <a:r>
              <a:rPr lang="en-US" sz="1400" dirty="0" err="1" smtClean="0"/>
              <a:t>circumstanțe</a:t>
            </a:r>
            <a:r>
              <a:rPr lang="en-US" sz="1400" dirty="0" smtClean="0"/>
              <a:t>….</a:t>
            </a:r>
            <a:endParaRPr lang="ru-RU" sz="1400" dirty="0" smtClean="0"/>
          </a:p>
          <a:p>
            <a:r>
              <a:rPr lang="en-US" sz="1400" dirty="0" smtClean="0"/>
              <a:t>      </a:t>
            </a:r>
            <a:r>
              <a:rPr lang="en-US" sz="1400" b="1" i="1" dirty="0" err="1" smtClean="0"/>
              <a:t>Traseologia</a:t>
            </a:r>
            <a:r>
              <a:rPr lang="en-US" sz="1400" b="1" i="1" dirty="0" smtClean="0"/>
              <a:t> </a:t>
            </a:r>
            <a:r>
              <a:rPr lang="en-US" sz="1400" b="1" i="1" dirty="0" err="1" smtClean="0"/>
              <a:t>criminalistică</a:t>
            </a:r>
            <a:r>
              <a:rPr lang="en-US" sz="1400" dirty="0" smtClean="0"/>
              <a:t> – </a:t>
            </a:r>
            <a:r>
              <a:rPr lang="en-US" sz="1400" dirty="0" err="1" smtClean="0"/>
              <a:t>prezintă</a:t>
            </a:r>
            <a:r>
              <a:rPr lang="en-US" sz="1400" dirty="0" smtClean="0"/>
              <a:t> un </a:t>
            </a:r>
            <a:r>
              <a:rPr lang="en-US" sz="1400" dirty="0" err="1" smtClean="0"/>
              <a:t>domeniu</a:t>
            </a:r>
            <a:r>
              <a:rPr lang="en-US" sz="1400" dirty="0" smtClean="0"/>
              <a:t> al </a:t>
            </a:r>
            <a:r>
              <a:rPr lang="en-US" sz="1400" dirty="0" err="1" smtClean="0"/>
              <a:t>tehnicii</a:t>
            </a:r>
            <a:r>
              <a:rPr lang="en-US" sz="1400" dirty="0" smtClean="0"/>
              <a:t> </a:t>
            </a:r>
            <a:r>
              <a:rPr lang="en-US" sz="1400" dirty="0" err="1" smtClean="0"/>
              <a:t>criminalistice</a:t>
            </a:r>
            <a:r>
              <a:rPr lang="en-US" sz="1400" dirty="0" smtClean="0"/>
              <a:t> </a:t>
            </a:r>
            <a:r>
              <a:rPr lang="en-US" sz="1400" dirty="0" err="1" smtClean="0"/>
              <a:t>destinat</a:t>
            </a:r>
            <a:r>
              <a:rPr lang="en-US" sz="1400" dirty="0" smtClean="0"/>
              <a:t> </a:t>
            </a:r>
            <a:r>
              <a:rPr lang="en-US" sz="1400" dirty="0" err="1" smtClean="0"/>
              <a:t>studierii</a:t>
            </a:r>
            <a:r>
              <a:rPr lang="en-US" sz="1400" dirty="0" smtClean="0"/>
              <a:t> </a:t>
            </a:r>
            <a:r>
              <a:rPr lang="en-US" sz="1400" dirty="0" err="1" smtClean="0"/>
              <a:t>și</a:t>
            </a:r>
            <a:r>
              <a:rPr lang="en-US" sz="1400" dirty="0" smtClean="0"/>
              <a:t> </a:t>
            </a:r>
            <a:r>
              <a:rPr lang="en-US" sz="1400" dirty="0" err="1" smtClean="0"/>
              <a:t>cunoașterii</a:t>
            </a:r>
            <a:r>
              <a:rPr lang="en-US" sz="1400" dirty="0" smtClean="0"/>
              <a:t> </a:t>
            </a:r>
            <a:r>
              <a:rPr lang="en-US" sz="1400" dirty="0" err="1" smtClean="0"/>
              <a:t>legităților</a:t>
            </a:r>
            <a:r>
              <a:rPr lang="en-US" sz="1400" dirty="0" smtClean="0"/>
              <a:t> </a:t>
            </a:r>
            <a:r>
              <a:rPr lang="en-US" sz="1400" dirty="0" err="1" smtClean="0"/>
              <a:t>formării</a:t>
            </a:r>
            <a:r>
              <a:rPr lang="en-US" sz="1400" dirty="0" smtClean="0"/>
              <a:t> </a:t>
            </a:r>
            <a:r>
              <a:rPr lang="en-US" sz="1400" dirty="0" err="1" smtClean="0"/>
              <a:t>urmelor</a:t>
            </a:r>
            <a:r>
              <a:rPr lang="en-US" sz="1400" dirty="0" smtClean="0"/>
              <a:t> </a:t>
            </a:r>
            <a:r>
              <a:rPr lang="en-US" sz="1400" dirty="0" err="1" smtClean="0"/>
              <a:t>infracțiunii</a:t>
            </a:r>
            <a:r>
              <a:rPr lang="en-US" sz="1400" dirty="0" smtClean="0"/>
              <a:t> </a:t>
            </a:r>
            <a:r>
              <a:rPr lang="en-US" sz="1400" dirty="0" err="1" smtClean="0"/>
              <a:t>și</a:t>
            </a:r>
            <a:r>
              <a:rPr lang="en-US" sz="1400" dirty="0" smtClean="0"/>
              <a:t> </a:t>
            </a:r>
            <a:r>
              <a:rPr lang="en-US" sz="1400" dirty="0" err="1" smtClean="0"/>
              <a:t>elaborarea</a:t>
            </a:r>
            <a:r>
              <a:rPr lang="en-US" sz="1400" dirty="0" smtClean="0"/>
              <a:t> </a:t>
            </a:r>
            <a:r>
              <a:rPr lang="en-US" sz="1400" dirty="0" err="1" smtClean="0"/>
              <a:t>metodelor</a:t>
            </a:r>
            <a:r>
              <a:rPr lang="en-US" sz="1400" dirty="0" smtClean="0"/>
              <a:t> </a:t>
            </a:r>
            <a:r>
              <a:rPr lang="en-US" sz="1400" dirty="0" err="1" smtClean="0"/>
              <a:t>și</a:t>
            </a:r>
            <a:r>
              <a:rPr lang="en-US" sz="1400" dirty="0" smtClean="0"/>
              <a:t> </a:t>
            </a:r>
            <a:r>
              <a:rPr lang="en-US" sz="1400" dirty="0" err="1" smtClean="0"/>
              <a:t>mijloacelor</a:t>
            </a:r>
            <a:r>
              <a:rPr lang="en-US" sz="1400" dirty="0" smtClean="0"/>
              <a:t> </a:t>
            </a:r>
            <a:r>
              <a:rPr lang="en-US" sz="1400" dirty="0" err="1" smtClean="0"/>
              <a:t>tehnico-științifice</a:t>
            </a:r>
            <a:r>
              <a:rPr lang="en-US" sz="1400" dirty="0" smtClean="0"/>
              <a:t> </a:t>
            </a:r>
            <a:r>
              <a:rPr lang="en-US" sz="1400" dirty="0" err="1" smtClean="0"/>
              <a:t>necesare</a:t>
            </a:r>
            <a:r>
              <a:rPr lang="en-US" sz="1400" dirty="0" smtClean="0"/>
              <a:t> </a:t>
            </a:r>
            <a:r>
              <a:rPr lang="en-US" sz="1400" dirty="0" err="1" smtClean="0"/>
              <a:t>descoperirii</a:t>
            </a:r>
            <a:r>
              <a:rPr lang="en-US" sz="1400" dirty="0" smtClean="0"/>
              <a:t>, </a:t>
            </a:r>
            <a:r>
              <a:rPr lang="en-US" sz="1400" dirty="0" err="1" smtClean="0"/>
              <a:t>fixării</a:t>
            </a:r>
            <a:r>
              <a:rPr lang="en-US" sz="1400" dirty="0" smtClean="0"/>
              <a:t>, </a:t>
            </a:r>
            <a:r>
              <a:rPr lang="en-US" sz="1400" dirty="0" err="1" smtClean="0"/>
              <a:t>examinării</a:t>
            </a:r>
            <a:r>
              <a:rPr lang="en-US" sz="1400" dirty="0" smtClean="0"/>
              <a:t> </a:t>
            </a:r>
            <a:r>
              <a:rPr lang="en-US" sz="1400" dirty="0" err="1" smtClean="0"/>
              <a:t>și</a:t>
            </a:r>
            <a:r>
              <a:rPr lang="en-US" sz="1400" dirty="0" smtClean="0"/>
              <a:t> </a:t>
            </a:r>
            <a:r>
              <a:rPr lang="en-US" sz="1400" dirty="0" err="1" smtClean="0"/>
              <a:t>ridicării</a:t>
            </a:r>
            <a:r>
              <a:rPr lang="en-US" sz="1400" dirty="0" smtClean="0"/>
              <a:t> </a:t>
            </a:r>
            <a:r>
              <a:rPr lang="en-US" sz="1400" dirty="0" err="1" smtClean="0"/>
              <a:t>acestora</a:t>
            </a:r>
            <a:r>
              <a:rPr lang="en-US" sz="1400" dirty="0" smtClean="0"/>
              <a:t> </a:t>
            </a:r>
            <a:r>
              <a:rPr lang="en-US" sz="1400" dirty="0" err="1" smtClean="0"/>
              <a:t>în</a:t>
            </a:r>
            <a:r>
              <a:rPr lang="en-US" sz="1400" dirty="0" smtClean="0"/>
              <a:t> </a:t>
            </a:r>
            <a:r>
              <a:rPr lang="en-US" sz="1400" dirty="0" err="1" smtClean="0"/>
              <a:t>vederea</a:t>
            </a:r>
            <a:r>
              <a:rPr lang="en-US" sz="1400" dirty="0" smtClean="0"/>
              <a:t> </a:t>
            </a:r>
            <a:r>
              <a:rPr lang="en-US" sz="1400" dirty="0" err="1" smtClean="0"/>
              <a:t>stabilirii</a:t>
            </a:r>
            <a:r>
              <a:rPr lang="en-US" sz="1400" dirty="0" smtClean="0"/>
              <a:t> </a:t>
            </a:r>
            <a:r>
              <a:rPr lang="en-US" sz="1400" dirty="0" err="1" smtClean="0"/>
              <a:t>faptei</a:t>
            </a:r>
            <a:r>
              <a:rPr lang="en-US" sz="1400" dirty="0" smtClean="0"/>
              <a:t>, </a:t>
            </a:r>
            <a:r>
              <a:rPr lang="en-US" sz="1400" dirty="0" err="1" smtClean="0"/>
              <a:t>identității</a:t>
            </a:r>
            <a:r>
              <a:rPr lang="en-US" sz="1400" dirty="0" smtClean="0"/>
              <a:t> </a:t>
            </a:r>
            <a:r>
              <a:rPr lang="en-US" sz="1400" dirty="0" err="1" smtClean="0"/>
              <a:t>făptuitorului</a:t>
            </a:r>
            <a:r>
              <a:rPr lang="en-US" sz="1400" dirty="0" smtClean="0"/>
              <a:t>, </a:t>
            </a:r>
            <a:r>
              <a:rPr lang="en-US" sz="1400" dirty="0" err="1" smtClean="0"/>
              <a:t>mijloacelor</a:t>
            </a:r>
            <a:r>
              <a:rPr lang="en-US" sz="1400" dirty="0" smtClean="0"/>
              <a:t> </a:t>
            </a:r>
            <a:r>
              <a:rPr lang="en-US" sz="1400" dirty="0" err="1" smtClean="0"/>
              <a:t>folosite</a:t>
            </a:r>
            <a:r>
              <a:rPr lang="en-US" sz="1400" dirty="0" smtClean="0"/>
              <a:t> </a:t>
            </a:r>
            <a:r>
              <a:rPr lang="en-US" sz="1400" dirty="0" err="1" smtClean="0"/>
              <a:t>și</a:t>
            </a:r>
            <a:r>
              <a:rPr lang="en-US" sz="1400" dirty="0" smtClean="0"/>
              <a:t> </a:t>
            </a:r>
            <a:r>
              <a:rPr lang="en-US" sz="1400" dirty="0" err="1" smtClean="0"/>
              <a:t>determinării</a:t>
            </a:r>
            <a:r>
              <a:rPr lang="en-US" sz="1400" dirty="0" smtClean="0"/>
              <a:t> </a:t>
            </a:r>
            <a:r>
              <a:rPr lang="en-US" sz="1400" dirty="0" err="1" smtClean="0"/>
              <a:t>tuturor</a:t>
            </a:r>
            <a:r>
              <a:rPr lang="en-US" sz="1400" dirty="0" smtClean="0"/>
              <a:t> </a:t>
            </a:r>
            <a:r>
              <a:rPr lang="en-US" sz="1400" dirty="0" err="1" smtClean="0"/>
              <a:t>împrejurărilor</a:t>
            </a:r>
            <a:r>
              <a:rPr lang="en-US" sz="1400" dirty="0" smtClean="0"/>
              <a:t> </a:t>
            </a:r>
            <a:r>
              <a:rPr lang="en-US" sz="1400" dirty="0" err="1" smtClean="0"/>
              <a:t>cauzei</a:t>
            </a:r>
            <a:r>
              <a:rPr lang="en-US" sz="1400" dirty="0" smtClean="0"/>
              <a:t>.</a:t>
            </a:r>
            <a:endParaRPr lang="ru-RU" sz="1400" dirty="0" smtClean="0"/>
          </a:p>
          <a:p>
            <a:endParaRPr lang="ru-RU"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3056"/>
          </a:xfrm>
        </p:spPr>
        <p:txBody>
          <a:bodyPr>
            <a:normAutofit fontScale="62500" lnSpcReduction="20000"/>
          </a:bodyPr>
          <a:lstStyle/>
          <a:p>
            <a:r>
              <a:rPr lang="en-US" i="1" dirty="0" err="1" smtClean="0"/>
              <a:t>Obiectul</a:t>
            </a:r>
            <a:r>
              <a:rPr lang="en-US" i="1" dirty="0" smtClean="0"/>
              <a:t> </a:t>
            </a:r>
            <a:r>
              <a:rPr lang="en-US" i="1" dirty="0" err="1" smtClean="0"/>
              <a:t>traseologiei</a:t>
            </a:r>
            <a:r>
              <a:rPr lang="en-US" dirty="0" smtClean="0"/>
              <a:t> </a:t>
            </a:r>
            <a:r>
              <a:rPr lang="en-US" dirty="0" err="1" smtClean="0"/>
              <a:t>îl</a:t>
            </a:r>
            <a:r>
              <a:rPr lang="en-US" dirty="0" smtClean="0"/>
              <a:t> </a:t>
            </a:r>
            <a:r>
              <a:rPr lang="en-US" dirty="0" err="1" smtClean="0"/>
              <a:t>constituie</a:t>
            </a:r>
            <a:r>
              <a:rPr lang="en-US" dirty="0" smtClean="0"/>
              <a:t> </a:t>
            </a:r>
            <a:r>
              <a:rPr lang="en-US" dirty="0" err="1" smtClean="0"/>
              <a:t>toate</a:t>
            </a:r>
            <a:r>
              <a:rPr lang="en-US" dirty="0" smtClean="0"/>
              <a:t> </a:t>
            </a:r>
            <a:r>
              <a:rPr lang="en-US" dirty="0" err="1" smtClean="0"/>
              <a:t>tipurile</a:t>
            </a:r>
            <a:r>
              <a:rPr lang="en-US" dirty="0" smtClean="0"/>
              <a:t> de </a:t>
            </a:r>
            <a:r>
              <a:rPr lang="en-US" dirty="0" err="1" smtClean="0"/>
              <a:t>urme</a:t>
            </a:r>
            <a:r>
              <a:rPr lang="en-US" dirty="0" smtClean="0"/>
              <a:t> care </a:t>
            </a:r>
            <a:r>
              <a:rPr lang="en-US" dirty="0" err="1" smtClean="0"/>
              <a:t>apar</a:t>
            </a:r>
            <a:r>
              <a:rPr lang="en-US" dirty="0" smtClean="0"/>
              <a:t> la </a:t>
            </a:r>
            <a:r>
              <a:rPr lang="en-US" dirty="0" err="1" smtClean="0"/>
              <a:t>săvîrșirea</a:t>
            </a:r>
            <a:r>
              <a:rPr lang="en-US" dirty="0" smtClean="0"/>
              <a:t> </a:t>
            </a:r>
            <a:r>
              <a:rPr lang="en-US" dirty="0" err="1" smtClean="0"/>
              <a:t>infracțiunilor</a:t>
            </a:r>
            <a:r>
              <a:rPr lang="en-US" dirty="0" smtClean="0"/>
              <a:t>, </a:t>
            </a:r>
            <a:r>
              <a:rPr lang="en-US" dirty="0" err="1" smtClean="0"/>
              <a:t>căutarea</a:t>
            </a:r>
            <a:r>
              <a:rPr lang="en-US" dirty="0" smtClean="0"/>
              <a:t>, </a:t>
            </a:r>
            <a:r>
              <a:rPr lang="en-US" dirty="0" err="1" smtClean="0"/>
              <a:t>descoperirea</a:t>
            </a:r>
            <a:r>
              <a:rPr lang="en-US" dirty="0" smtClean="0"/>
              <a:t>, </a:t>
            </a:r>
            <a:r>
              <a:rPr lang="en-US" dirty="0" err="1" smtClean="0"/>
              <a:t>conservarea</a:t>
            </a:r>
            <a:r>
              <a:rPr lang="en-US" dirty="0" smtClean="0"/>
              <a:t>, </a:t>
            </a:r>
            <a:r>
              <a:rPr lang="en-US" dirty="0" err="1" smtClean="0"/>
              <a:t>fixarea</a:t>
            </a:r>
            <a:r>
              <a:rPr lang="en-US" dirty="0" smtClean="0"/>
              <a:t>, </a:t>
            </a:r>
            <a:r>
              <a:rPr lang="en-US" dirty="0" err="1" smtClean="0"/>
              <a:t>interpretarea</a:t>
            </a:r>
            <a:r>
              <a:rPr lang="en-US" dirty="0" smtClean="0"/>
              <a:t> </a:t>
            </a:r>
            <a:r>
              <a:rPr lang="en-US" dirty="0" err="1" smtClean="0"/>
              <a:t>și</a:t>
            </a:r>
            <a:r>
              <a:rPr lang="en-US" dirty="0" smtClean="0"/>
              <a:t> </a:t>
            </a:r>
            <a:r>
              <a:rPr lang="en-US" dirty="0" err="1" smtClean="0"/>
              <a:t>ridicarea</a:t>
            </a:r>
            <a:r>
              <a:rPr lang="en-US" dirty="0" smtClean="0"/>
              <a:t> </a:t>
            </a:r>
            <a:r>
              <a:rPr lang="en-US" dirty="0" err="1" smtClean="0"/>
              <a:t>acestora</a:t>
            </a:r>
            <a:r>
              <a:rPr lang="en-US" dirty="0" smtClean="0"/>
              <a:t>.</a:t>
            </a:r>
            <a:endParaRPr lang="ru-RU" dirty="0" smtClean="0"/>
          </a:p>
          <a:p>
            <a:r>
              <a:rPr lang="en-US" i="1" dirty="0" smtClean="0"/>
              <a:t>     </a:t>
            </a:r>
            <a:r>
              <a:rPr lang="en-US" i="1" dirty="0" err="1" smtClean="0"/>
              <a:t>Sarcinile</a:t>
            </a:r>
            <a:r>
              <a:rPr lang="en-US" i="1" dirty="0" smtClean="0"/>
              <a:t> </a:t>
            </a:r>
            <a:r>
              <a:rPr lang="en-US" i="1" dirty="0" err="1" smtClean="0"/>
              <a:t>traseologiei</a:t>
            </a:r>
            <a:r>
              <a:rPr lang="en-US" i="1" dirty="0" smtClean="0"/>
              <a:t>:</a:t>
            </a:r>
            <a:endParaRPr lang="ru-RU" dirty="0" smtClean="0"/>
          </a:p>
          <a:p>
            <a:r>
              <a:rPr lang="en-US" dirty="0" smtClean="0"/>
              <a:t>a)-</a:t>
            </a:r>
            <a:r>
              <a:rPr lang="en-US" dirty="0" err="1" smtClean="0"/>
              <a:t>Studierea</a:t>
            </a:r>
            <a:r>
              <a:rPr lang="en-US" dirty="0" smtClean="0"/>
              <a:t> </a:t>
            </a:r>
            <a:r>
              <a:rPr lang="en-US" dirty="0" err="1" smtClean="0"/>
              <a:t>și</a:t>
            </a:r>
            <a:r>
              <a:rPr lang="en-US" dirty="0" smtClean="0"/>
              <a:t> </a:t>
            </a:r>
            <a:r>
              <a:rPr lang="en-US" dirty="0" err="1" smtClean="0"/>
              <a:t>cunoașterea</a:t>
            </a:r>
            <a:r>
              <a:rPr lang="en-US" dirty="0" smtClean="0"/>
              <a:t> </a:t>
            </a:r>
            <a:r>
              <a:rPr lang="en-US" dirty="0" err="1" smtClean="0"/>
              <a:t>legităților</a:t>
            </a:r>
            <a:r>
              <a:rPr lang="en-US" dirty="0" smtClean="0"/>
              <a:t> </a:t>
            </a:r>
            <a:r>
              <a:rPr lang="en-US" dirty="0" err="1" smtClean="0"/>
              <a:t>formării</a:t>
            </a:r>
            <a:r>
              <a:rPr lang="en-US" dirty="0" smtClean="0"/>
              <a:t> </a:t>
            </a:r>
            <a:r>
              <a:rPr lang="en-US" dirty="0" err="1" smtClean="0"/>
              <a:t>diferitor</a:t>
            </a:r>
            <a:r>
              <a:rPr lang="en-US" dirty="0" smtClean="0"/>
              <a:t> </a:t>
            </a:r>
            <a:r>
              <a:rPr lang="en-US" dirty="0" err="1" smtClean="0"/>
              <a:t>categorii</a:t>
            </a:r>
            <a:r>
              <a:rPr lang="en-US" dirty="0" smtClean="0"/>
              <a:t> de </a:t>
            </a:r>
            <a:r>
              <a:rPr lang="en-US" dirty="0" err="1" smtClean="0"/>
              <a:t>urme</a:t>
            </a:r>
            <a:r>
              <a:rPr lang="en-US" dirty="0" smtClean="0"/>
              <a:t> </a:t>
            </a:r>
            <a:r>
              <a:rPr lang="en-US" dirty="0" err="1" smtClean="0"/>
              <a:t>materiale</a:t>
            </a:r>
            <a:r>
              <a:rPr lang="en-US" dirty="0" smtClean="0"/>
              <a:t> ale </a:t>
            </a:r>
            <a:r>
              <a:rPr lang="en-US" dirty="0" err="1" smtClean="0"/>
              <a:t>infracțiunii</a:t>
            </a:r>
            <a:r>
              <a:rPr lang="en-US" dirty="0" smtClean="0"/>
              <a:t>. Ca </a:t>
            </a:r>
            <a:r>
              <a:rPr lang="en-US" dirty="0" err="1" smtClean="0"/>
              <a:t>rezultat</a:t>
            </a:r>
            <a:r>
              <a:rPr lang="en-US" dirty="0" smtClean="0"/>
              <a:t> al </a:t>
            </a:r>
            <a:r>
              <a:rPr lang="en-US" dirty="0" err="1" smtClean="0"/>
              <a:t>legităților</a:t>
            </a:r>
            <a:r>
              <a:rPr lang="en-US" dirty="0" smtClean="0"/>
              <a:t> – se </a:t>
            </a:r>
            <a:r>
              <a:rPr lang="en-US" dirty="0" err="1" smtClean="0"/>
              <a:t>crează</a:t>
            </a:r>
            <a:r>
              <a:rPr lang="en-US" dirty="0" smtClean="0"/>
              <a:t> </a:t>
            </a:r>
            <a:r>
              <a:rPr lang="en-US" dirty="0" err="1" smtClean="0"/>
              <a:t>metodile</a:t>
            </a:r>
            <a:r>
              <a:rPr lang="en-US" dirty="0" smtClean="0"/>
              <a:t> </a:t>
            </a:r>
            <a:r>
              <a:rPr lang="en-US" dirty="0" err="1" smtClean="0"/>
              <a:t>și</a:t>
            </a:r>
            <a:r>
              <a:rPr lang="en-US" dirty="0" smtClean="0"/>
              <a:t> </a:t>
            </a:r>
            <a:r>
              <a:rPr lang="en-US" dirty="0" err="1" smtClean="0"/>
              <a:t>mijloacele</a:t>
            </a:r>
            <a:r>
              <a:rPr lang="en-US" dirty="0" smtClean="0"/>
              <a:t> </a:t>
            </a:r>
            <a:r>
              <a:rPr lang="en-US" dirty="0" err="1" smtClean="0"/>
              <a:t>tehnico-științifice</a:t>
            </a:r>
            <a:r>
              <a:rPr lang="en-US" dirty="0" smtClean="0"/>
              <a:t> </a:t>
            </a:r>
            <a:r>
              <a:rPr lang="en-US" dirty="0" err="1" smtClean="0"/>
              <a:t>necesare</a:t>
            </a:r>
            <a:r>
              <a:rPr lang="en-US" dirty="0" smtClean="0"/>
              <a:t> </a:t>
            </a:r>
            <a:r>
              <a:rPr lang="en-US" dirty="0" err="1" smtClean="0"/>
              <a:t>depistără</a:t>
            </a:r>
            <a:r>
              <a:rPr lang="en-US" dirty="0" smtClean="0"/>
              <a:t> </a:t>
            </a:r>
            <a:r>
              <a:rPr lang="en-US" dirty="0" err="1" smtClean="0"/>
              <a:t>și</a:t>
            </a:r>
            <a:r>
              <a:rPr lang="en-US" dirty="0" smtClean="0"/>
              <a:t> </a:t>
            </a:r>
            <a:r>
              <a:rPr lang="en-US" dirty="0" err="1" smtClean="0"/>
              <a:t>cercetării</a:t>
            </a:r>
            <a:r>
              <a:rPr lang="en-US" dirty="0" smtClean="0"/>
              <a:t> </a:t>
            </a:r>
            <a:r>
              <a:rPr lang="en-US" dirty="0" err="1" smtClean="0"/>
              <a:t>faptelor</a:t>
            </a:r>
            <a:r>
              <a:rPr lang="en-US" dirty="0" smtClean="0"/>
              <a:t> </a:t>
            </a:r>
            <a:r>
              <a:rPr lang="en-US" dirty="0" err="1" smtClean="0"/>
              <a:t>penale</a:t>
            </a:r>
            <a:r>
              <a:rPr lang="en-US" dirty="0" smtClean="0"/>
              <a:t>;</a:t>
            </a:r>
            <a:endParaRPr lang="ru-RU" dirty="0" smtClean="0"/>
          </a:p>
          <a:p>
            <a:r>
              <a:rPr lang="en-US" dirty="0" smtClean="0"/>
              <a:t>b)- </a:t>
            </a:r>
            <a:r>
              <a:rPr lang="en-US" dirty="0" err="1" smtClean="0"/>
              <a:t>Elaborarea</a:t>
            </a:r>
            <a:r>
              <a:rPr lang="en-US" dirty="0" smtClean="0"/>
              <a:t>  </a:t>
            </a:r>
            <a:r>
              <a:rPr lang="en-US" dirty="0" err="1" smtClean="0"/>
              <a:t>metodelor</a:t>
            </a:r>
            <a:r>
              <a:rPr lang="en-US" dirty="0" smtClean="0"/>
              <a:t> </a:t>
            </a:r>
            <a:r>
              <a:rPr lang="en-US" dirty="0" err="1" smtClean="0"/>
              <a:t>și</a:t>
            </a:r>
            <a:r>
              <a:rPr lang="en-US" dirty="0" smtClean="0"/>
              <a:t> </a:t>
            </a:r>
            <a:r>
              <a:rPr lang="en-US" dirty="0" err="1" smtClean="0"/>
              <a:t>mijloacelor</a:t>
            </a:r>
            <a:r>
              <a:rPr lang="en-US" dirty="0" smtClean="0"/>
              <a:t> </a:t>
            </a:r>
            <a:r>
              <a:rPr lang="en-US" dirty="0" err="1" smtClean="0"/>
              <a:t>tehnico-științifice</a:t>
            </a:r>
            <a:r>
              <a:rPr lang="en-US" dirty="0" smtClean="0"/>
              <a:t> </a:t>
            </a:r>
            <a:r>
              <a:rPr lang="en-US" dirty="0" err="1" smtClean="0"/>
              <a:t>necesare</a:t>
            </a:r>
            <a:r>
              <a:rPr lang="en-US" dirty="0" smtClean="0"/>
              <a:t> </a:t>
            </a:r>
            <a:r>
              <a:rPr lang="en-US" dirty="0" err="1" smtClean="0"/>
              <a:t>descoperirii</a:t>
            </a:r>
            <a:r>
              <a:rPr lang="en-US" dirty="0" smtClean="0"/>
              <a:t>, </a:t>
            </a:r>
            <a:r>
              <a:rPr lang="en-US" dirty="0" err="1" smtClean="0"/>
              <a:t>fixării</a:t>
            </a:r>
            <a:r>
              <a:rPr lang="en-US" dirty="0" smtClean="0"/>
              <a:t> </a:t>
            </a:r>
            <a:r>
              <a:rPr lang="en-US" dirty="0" err="1" smtClean="0"/>
              <a:t>și</a:t>
            </a:r>
            <a:r>
              <a:rPr lang="en-US" dirty="0" smtClean="0"/>
              <a:t> </a:t>
            </a:r>
            <a:r>
              <a:rPr lang="en-US" dirty="0" err="1" smtClean="0"/>
              <a:t>ridicării</a:t>
            </a:r>
            <a:r>
              <a:rPr lang="en-US" dirty="0" smtClean="0"/>
              <a:t> </a:t>
            </a:r>
            <a:r>
              <a:rPr lang="en-US" dirty="0" err="1" smtClean="0"/>
              <a:t>urmelor</a:t>
            </a:r>
            <a:r>
              <a:rPr lang="en-US" dirty="0" smtClean="0"/>
              <a:t> </a:t>
            </a:r>
            <a:r>
              <a:rPr lang="en-US" dirty="0" err="1" smtClean="0"/>
              <a:t>infracțiunii</a:t>
            </a:r>
            <a:r>
              <a:rPr lang="en-US" dirty="0" smtClean="0"/>
              <a:t>;</a:t>
            </a:r>
            <a:endParaRPr lang="ru-RU" dirty="0" smtClean="0"/>
          </a:p>
          <a:p>
            <a:r>
              <a:rPr lang="en-US" dirty="0" smtClean="0"/>
              <a:t>c)- </a:t>
            </a:r>
            <a:r>
              <a:rPr lang="en-US" dirty="0" err="1" smtClean="0"/>
              <a:t>Elaborarea</a:t>
            </a:r>
            <a:r>
              <a:rPr lang="en-US" dirty="0" smtClean="0"/>
              <a:t> </a:t>
            </a:r>
            <a:r>
              <a:rPr lang="en-US" dirty="0" err="1" smtClean="0"/>
              <a:t>metodicilor</a:t>
            </a:r>
            <a:r>
              <a:rPr lang="en-US" dirty="0" smtClean="0"/>
              <a:t> </a:t>
            </a:r>
            <a:r>
              <a:rPr lang="en-US" dirty="0" err="1" smtClean="0"/>
              <a:t>efectuării</a:t>
            </a:r>
            <a:r>
              <a:rPr lang="en-US" dirty="0" smtClean="0"/>
              <a:t> </a:t>
            </a:r>
            <a:r>
              <a:rPr lang="en-US" dirty="0" err="1" smtClean="0"/>
              <a:t>expertizelor</a:t>
            </a:r>
            <a:r>
              <a:rPr lang="en-US" dirty="0" smtClean="0"/>
              <a:t> </a:t>
            </a:r>
            <a:r>
              <a:rPr lang="en-US" dirty="0" err="1" smtClean="0"/>
              <a:t>traseologice</a:t>
            </a:r>
            <a:r>
              <a:rPr lang="en-US" dirty="0" smtClean="0"/>
              <a:t>. Este </a:t>
            </a:r>
            <a:r>
              <a:rPr lang="en-US" dirty="0" err="1" smtClean="0"/>
              <a:t>etapa</a:t>
            </a:r>
            <a:r>
              <a:rPr lang="en-US" dirty="0" smtClean="0"/>
              <a:t> </a:t>
            </a:r>
            <a:r>
              <a:rPr lang="en-US" dirty="0" err="1" smtClean="0"/>
              <a:t>finală</a:t>
            </a:r>
            <a:r>
              <a:rPr lang="en-US" dirty="0" smtClean="0"/>
              <a:t> de </a:t>
            </a:r>
            <a:r>
              <a:rPr lang="en-US" dirty="0" err="1" smtClean="0"/>
              <a:t>cercetarea</a:t>
            </a:r>
            <a:r>
              <a:rPr lang="en-US" dirty="0" smtClean="0"/>
              <a:t> </a:t>
            </a:r>
            <a:r>
              <a:rPr lang="en-US" dirty="0" err="1" smtClean="0"/>
              <a:t>criminalistică</a:t>
            </a:r>
            <a:r>
              <a:rPr lang="en-US" dirty="0" smtClean="0"/>
              <a:t> a </a:t>
            </a:r>
            <a:r>
              <a:rPr lang="en-US" dirty="0" err="1" smtClean="0"/>
              <a:t>urmelor</a:t>
            </a:r>
            <a:r>
              <a:rPr lang="en-US" dirty="0" smtClean="0"/>
              <a:t>. Are ca </a:t>
            </a:r>
            <a:r>
              <a:rPr lang="en-US" dirty="0" err="1" smtClean="0"/>
              <a:t>scop</a:t>
            </a:r>
            <a:r>
              <a:rPr lang="en-US" dirty="0" smtClean="0"/>
              <a:t> </a:t>
            </a:r>
            <a:r>
              <a:rPr lang="en-US" dirty="0" err="1" smtClean="0"/>
              <a:t>identificarea</a:t>
            </a:r>
            <a:r>
              <a:rPr lang="en-US" dirty="0" smtClean="0"/>
              <a:t> </a:t>
            </a:r>
            <a:r>
              <a:rPr lang="en-US" dirty="0" err="1" smtClean="0"/>
              <a:t>obiectului</a:t>
            </a:r>
            <a:r>
              <a:rPr lang="en-US" dirty="0" smtClean="0"/>
              <a:t> creator de </a:t>
            </a:r>
            <a:r>
              <a:rPr lang="en-US" dirty="0" err="1" smtClean="0"/>
              <a:t>urme</a:t>
            </a:r>
            <a:r>
              <a:rPr lang="en-US" dirty="0" smtClean="0"/>
              <a:t>, </a:t>
            </a:r>
            <a:r>
              <a:rPr lang="en-US" dirty="0" err="1" smtClean="0"/>
              <a:t>precum</a:t>
            </a:r>
            <a:r>
              <a:rPr lang="en-US" dirty="0" smtClean="0"/>
              <a:t> </a:t>
            </a:r>
            <a:r>
              <a:rPr lang="en-US" dirty="0" err="1" smtClean="0"/>
              <a:t>și</a:t>
            </a:r>
            <a:r>
              <a:rPr lang="en-US" dirty="0" smtClean="0"/>
              <a:t> </a:t>
            </a:r>
            <a:r>
              <a:rPr lang="en-US" dirty="0" err="1" smtClean="0"/>
              <a:t>alte</a:t>
            </a:r>
            <a:r>
              <a:rPr lang="en-US" dirty="0" smtClean="0"/>
              <a:t> </a:t>
            </a:r>
            <a:r>
              <a:rPr lang="en-US" dirty="0" err="1" smtClean="0"/>
              <a:t>împrejurări</a:t>
            </a:r>
            <a:r>
              <a:rPr lang="en-US" dirty="0" smtClean="0"/>
              <a:t> cu character diagnostic (</a:t>
            </a:r>
            <a:r>
              <a:rPr lang="en-US" dirty="0" err="1" smtClean="0"/>
              <a:t>mecanismul</a:t>
            </a:r>
            <a:r>
              <a:rPr lang="en-US" dirty="0" smtClean="0"/>
              <a:t> </a:t>
            </a:r>
            <a:r>
              <a:rPr lang="en-US" dirty="0" err="1" smtClean="0"/>
              <a:t>formării</a:t>
            </a:r>
            <a:r>
              <a:rPr lang="en-US" dirty="0" smtClean="0"/>
              <a:t>, </a:t>
            </a:r>
            <a:r>
              <a:rPr lang="en-US" dirty="0" err="1" smtClean="0"/>
              <a:t>caracterizarea</a:t>
            </a:r>
            <a:r>
              <a:rPr lang="en-US" dirty="0" smtClean="0"/>
              <a:t> </a:t>
            </a:r>
            <a:r>
              <a:rPr lang="en-US" dirty="0" err="1" smtClean="0"/>
              <a:t>obiectului</a:t>
            </a:r>
            <a:r>
              <a:rPr lang="en-US" dirty="0" smtClean="0"/>
              <a:t> creator, </a:t>
            </a:r>
            <a:r>
              <a:rPr lang="en-US" dirty="0" err="1" smtClean="0"/>
              <a:t>succesiunea</a:t>
            </a:r>
            <a:r>
              <a:rPr lang="en-US" dirty="0" smtClean="0"/>
              <a:t> </a:t>
            </a:r>
            <a:r>
              <a:rPr lang="en-US" dirty="0" err="1" smtClean="0"/>
              <a:t>formării</a:t>
            </a:r>
            <a:r>
              <a:rPr lang="en-US" dirty="0" smtClean="0"/>
              <a:t> </a:t>
            </a:r>
            <a:r>
              <a:rPr lang="en-US" dirty="0" err="1" smtClean="0"/>
              <a:t>urmelor</a:t>
            </a:r>
            <a:r>
              <a:rPr lang="en-US" dirty="0" smtClean="0"/>
              <a:t>, etc…)</a:t>
            </a:r>
            <a:endParaRPr lang="ru-RU" dirty="0" smtClean="0"/>
          </a:p>
          <a:p>
            <a:r>
              <a:rPr lang="en-US" dirty="0" smtClean="0"/>
              <a:t>     </a:t>
            </a:r>
            <a:r>
              <a:rPr lang="en-US" i="1" dirty="0" err="1" smtClean="0"/>
              <a:t>Premisele</a:t>
            </a:r>
            <a:r>
              <a:rPr lang="en-US" i="1" dirty="0" smtClean="0"/>
              <a:t> </a:t>
            </a:r>
            <a:r>
              <a:rPr lang="en-US" i="1" dirty="0" err="1" smtClean="0"/>
              <a:t>științifice</a:t>
            </a:r>
            <a:r>
              <a:rPr lang="en-US" i="1" dirty="0" smtClean="0"/>
              <a:t> care </a:t>
            </a:r>
            <a:r>
              <a:rPr lang="en-US" i="1" dirty="0" err="1" smtClean="0"/>
              <a:t>stau</a:t>
            </a:r>
            <a:r>
              <a:rPr lang="en-US" i="1" dirty="0" smtClean="0"/>
              <a:t> la </a:t>
            </a:r>
            <a:r>
              <a:rPr lang="en-US" i="1" dirty="0" err="1" smtClean="0"/>
              <a:t>baza</a:t>
            </a:r>
            <a:r>
              <a:rPr lang="en-US" i="1" dirty="0" smtClean="0"/>
              <a:t> </a:t>
            </a:r>
            <a:r>
              <a:rPr lang="en-US" i="1" dirty="0" err="1" smtClean="0"/>
              <a:t>traseologiei</a:t>
            </a:r>
            <a:r>
              <a:rPr lang="en-US" i="1" dirty="0" smtClean="0"/>
              <a:t> </a:t>
            </a:r>
            <a:r>
              <a:rPr lang="en-US" i="1" dirty="0" err="1" smtClean="0"/>
              <a:t>criminalistice</a:t>
            </a:r>
            <a:r>
              <a:rPr lang="en-US" dirty="0" smtClean="0"/>
              <a:t> </a:t>
            </a:r>
            <a:r>
              <a:rPr lang="en-US" dirty="0" err="1" smtClean="0"/>
              <a:t>sunt</a:t>
            </a:r>
            <a:r>
              <a:rPr lang="en-US" dirty="0" smtClean="0"/>
              <a:t>:</a:t>
            </a:r>
            <a:endParaRPr lang="ru-RU" dirty="0" smtClean="0"/>
          </a:p>
          <a:p>
            <a:r>
              <a:rPr lang="en-US" dirty="0" smtClean="0"/>
              <a:t>1). </a:t>
            </a:r>
            <a:r>
              <a:rPr lang="en-US" dirty="0" err="1" smtClean="0"/>
              <a:t>Individualitatea</a:t>
            </a:r>
            <a:r>
              <a:rPr lang="en-US" dirty="0" smtClean="0"/>
              <a:t> </a:t>
            </a:r>
            <a:r>
              <a:rPr lang="en-US" dirty="0" err="1" smtClean="0"/>
              <a:t>obiectelor</a:t>
            </a:r>
            <a:r>
              <a:rPr lang="en-US" dirty="0" smtClean="0"/>
              <a:t> </a:t>
            </a:r>
            <a:r>
              <a:rPr lang="en-US" dirty="0" err="1" smtClean="0"/>
              <a:t>materiale</a:t>
            </a:r>
            <a:r>
              <a:rPr lang="en-US" dirty="0" smtClean="0"/>
              <a:t>. …</a:t>
            </a:r>
            <a:endParaRPr lang="ru-RU" dirty="0" smtClean="0"/>
          </a:p>
          <a:p>
            <a:r>
              <a:rPr lang="en-US" dirty="0" smtClean="0"/>
              <a:t>2). </a:t>
            </a:r>
            <a:r>
              <a:rPr lang="en-US" dirty="0" err="1" smtClean="0"/>
              <a:t>Capacitatea</a:t>
            </a:r>
            <a:r>
              <a:rPr lang="en-US" dirty="0" smtClean="0"/>
              <a:t> </a:t>
            </a:r>
            <a:r>
              <a:rPr lang="en-US" dirty="0" err="1" smtClean="0"/>
              <a:t>structurii</a:t>
            </a:r>
            <a:r>
              <a:rPr lang="en-US" dirty="0" smtClean="0"/>
              <a:t> </a:t>
            </a:r>
            <a:r>
              <a:rPr lang="en-US" dirty="0" err="1" smtClean="0"/>
              <a:t>exterioare</a:t>
            </a:r>
            <a:r>
              <a:rPr lang="en-US" dirty="0" smtClean="0"/>
              <a:t> a </a:t>
            </a:r>
            <a:r>
              <a:rPr lang="en-US" dirty="0" err="1" smtClean="0"/>
              <a:t>obiectului</a:t>
            </a:r>
            <a:r>
              <a:rPr lang="en-US" dirty="0" smtClean="0"/>
              <a:t>, inclusive </a:t>
            </a:r>
            <a:r>
              <a:rPr lang="en-US" dirty="0" err="1" smtClean="0"/>
              <a:t>indiciile</a:t>
            </a:r>
            <a:r>
              <a:rPr lang="en-US" dirty="0" smtClean="0"/>
              <a:t> </a:t>
            </a:r>
            <a:r>
              <a:rPr lang="en-US" dirty="0" err="1" smtClean="0"/>
              <a:t>lui</a:t>
            </a:r>
            <a:r>
              <a:rPr lang="en-US" dirty="0" smtClean="0"/>
              <a:t> </a:t>
            </a:r>
            <a:r>
              <a:rPr lang="en-US" dirty="0" err="1" smtClean="0"/>
              <a:t>particulare</a:t>
            </a:r>
            <a:r>
              <a:rPr lang="en-US" dirty="0" smtClean="0"/>
              <a:t> (</a:t>
            </a:r>
            <a:r>
              <a:rPr lang="en-US" dirty="0" err="1" smtClean="0"/>
              <a:t>individuale</a:t>
            </a:r>
            <a:r>
              <a:rPr lang="en-US" dirty="0" smtClean="0"/>
              <a:t>), </a:t>
            </a:r>
            <a:r>
              <a:rPr lang="en-US" dirty="0" err="1" smtClean="0"/>
              <a:t>destul</a:t>
            </a:r>
            <a:r>
              <a:rPr lang="en-US" dirty="0" smtClean="0"/>
              <a:t> de </a:t>
            </a:r>
            <a:r>
              <a:rPr lang="en-US" dirty="0" err="1" smtClean="0"/>
              <a:t>precis</a:t>
            </a:r>
            <a:r>
              <a:rPr lang="en-US" dirty="0" smtClean="0"/>
              <a:t> de a se reflect ape </a:t>
            </a:r>
            <a:r>
              <a:rPr lang="en-US" dirty="0" err="1" smtClean="0"/>
              <a:t>alte</a:t>
            </a:r>
            <a:r>
              <a:rPr lang="en-US" dirty="0" smtClean="0"/>
              <a:t> </a:t>
            </a:r>
            <a:r>
              <a:rPr lang="en-US" dirty="0" err="1" smtClean="0"/>
              <a:t>obiecte</a:t>
            </a:r>
            <a:r>
              <a:rPr lang="en-US" dirty="0" smtClean="0"/>
              <a:t> </a:t>
            </a:r>
            <a:r>
              <a:rPr lang="en-US" dirty="0" err="1" smtClean="0"/>
              <a:t>în</a:t>
            </a:r>
            <a:r>
              <a:rPr lang="en-US" dirty="0" smtClean="0"/>
              <a:t> </a:t>
            </a:r>
            <a:r>
              <a:rPr lang="en-US" dirty="0" err="1" smtClean="0"/>
              <a:t>formă</a:t>
            </a:r>
            <a:r>
              <a:rPr lang="en-US" dirty="0" smtClean="0"/>
              <a:t> de </a:t>
            </a:r>
            <a:r>
              <a:rPr lang="en-US" dirty="0" err="1" smtClean="0"/>
              <a:t>urme</a:t>
            </a:r>
            <a:r>
              <a:rPr lang="en-US" dirty="0" smtClean="0"/>
              <a:t>.</a:t>
            </a:r>
            <a:endParaRPr lang="ru-RU" dirty="0" smtClean="0"/>
          </a:p>
          <a:p>
            <a:r>
              <a:rPr lang="en-US" dirty="0" smtClean="0"/>
              <a:t>3). Relative </a:t>
            </a:r>
            <a:r>
              <a:rPr lang="en-US" dirty="0" err="1" smtClean="0"/>
              <a:t>stabilitate</a:t>
            </a:r>
            <a:r>
              <a:rPr lang="en-US" dirty="0" smtClean="0"/>
              <a:t> a </a:t>
            </a:r>
            <a:r>
              <a:rPr lang="en-US" dirty="0" err="1" smtClean="0"/>
              <a:t>obiectelor</a:t>
            </a:r>
            <a:r>
              <a:rPr lang="en-US" dirty="0" smtClean="0"/>
              <a:t> </a:t>
            </a:r>
            <a:r>
              <a:rPr lang="en-US" dirty="0" err="1" smtClean="0"/>
              <a:t>traseologice</a:t>
            </a:r>
            <a:r>
              <a:rPr lang="en-US" dirty="0" smtClean="0"/>
              <a:t>, </a:t>
            </a:r>
            <a:r>
              <a:rPr lang="en-US" dirty="0" err="1" smtClean="0"/>
              <a:t>fapt</a:t>
            </a:r>
            <a:r>
              <a:rPr lang="en-US" dirty="0" smtClean="0"/>
              <a:t> </a:t>
            </a:r>
            <a:r>
              <a:rPr lang="en-US" dirty="0" err="1" smtClean="0"/>
              <a:t>ce</a:t>
            </a:r>
            <a:r>
              <a:rPr lang="en-US" dirty="0" smtClean="0"/>
              <a:t> </a:t>
            </a:r>
            <a:r>
              <a:rPr lang="en-US" dirty="0" err="1" smtClean="0"/>
              <a:t>permite</a:t>
            </a:r>
            <a:r>
              <a:rPr lang="en-US" dirty="0" smtClean="0"/>
              <a:t> </a:t>
            </a:r>
            <a:r>
              <a:rPr lang="en-US" dirty="0" err="1" smtClean="0"/>
              <a:t>cercetările</a:t>
            </a:r>
            <a:r>
              <a:rPr lang="en-US" dirty="0" smtClean="0"/>
              <a:t> comparative….</a:t>
            </a:r>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571504"/>
          </a:xfrm>
        </p:spPr>
        <p:txBody>
          <a:bodyPr>
            <a:normAutofit fontScale="90000"/>
          </a:bodyPr>
          <a:lstStyle/>
          <a:p>
            <a:r>
              <a:rPr lang="en-US" b="1" dirty="0" smtClean="0"/>
              <a:t> </a:t>
            </a:r>
            <a:r>
              <a:rPr lang="en-US" sz="3100" b="1" dirty="0" smtClean="0"/>
              <a:t>2</a:t>
            </a:r>
            <a:r>
              <a:rPr lang="en-US" sz="3100" b="1" dirty="0" smtClean="0"/>
              <a:t>. </a:t>
            </a:r>
            <a:r>
              <a:rPr lang="en-US" sz="3100" b="1" dirty="0" err="1" smtClean="0"/>
              <a:t>Clasificarea</a:t>
            </a:r>
            <a:r>
              <a:rPr lang="en-US" sz="3100" b="1" dirty="0" smtClean="0"/>
              <a:t> </a:t>
            </a:r>
            <a:r>
              <a:rPr lang="en-US" sz="3100" b="1" dirty="0" err="1" smtClean="0"/>
              <a:t>urmelor</a:t>
            </a:r>
            <a:r>
              <a:rPr lang="en-US" sz="3100" b="1" dirty="0" smtClean="0"/>
              <a:t> </a:t>
            </a:r>
            <a:r>
              <a:rPr lang="en-US" sz="3100" b="1" dirty="0" err="1" smtClean="0"/>
              <a:t>în</a:t>
            </a:r>
            <a:r>
              <a:rPr lang="en-US" sz="3100" b="1" dirty="0" smtClean="0"/>
              <a:t> </a:t>
            </a:r>
            <a:r>
              <a:rPr lang="en-US" sz="3100" b="1" dirty="0" err="1" smtClean="0"/>
              <a:t>criminalistică</a:t>
            </a:r>
            <a:r>
              <a:rPr lang="en-US" sz="3100" b="1" dirty="0" smtClean="0"/>
              <a:t>.</a:t>
            </a:r>
            <a:endParaRPr lang="ru-RU" sz="3100" dirty="0"/>
          </a:p>
        </p:txBody>
      </p:sp>
      <p:sp>
        <p:nvSpPr>
          <p:cNvPr id="3" name="Содержимое 2"/>
          <p:cNvSpPr>
            <a:spLocks noGrp="1"/>
          </p:cNvSpPr>
          <p:nvPr>
            <p:ph idx="1"/>
          </p:nvPr>
        </p:nvSpPr>
        <p:spPr>
          <a:xfrm>
            <a:off x="457200" y="1071546"/>
            <a:ext cx="8229600" cy="5502990"/>
          </a:xfrm>
        </p:spPr>
        <p:txBody>
          <a:bodyPr>
            <a:noAutofit/>
          </a:bodyPr>
          <a:lstStyle/>
          <a:p>
            <a:r>
              <a:rPr lang="en-US" sz="1600" dirty="0" err="1" smtClean="0"/>
              <a:t>Analiza</a:t>
            </a:r>
            <a:r>
              <a:rPr lang="en-US" sz="1600" dirty="0" smtClean="0"/>
              <a:t> </a:t>
            </a:r>
            <a:r>
              <a:rPr lang="en-US" sz="1600" dirty="0" err="1" smtClean="0"/>
              <a:t>literaturii</a:t>
            </a:r>
            <a:r>
              <a:rPr lang="en-US" sz="1600" dirty="0" smtClean="0"/>
              <a:t> de </a:t>
            </a:r>
            <a:r>
              <a:rPr lang="en-US" sz="1600" dirty="0" err="1" smtClean="0"/>
              <a:t>specialitate</a:t>
            </a:r>
            <a:r>
              <a:rPr lang="en-US" sz="1600" dirty="0" smtClean="0"/>
              <a:t> </a:t>
            </a:r>
            <a:r>
              <a:rPr lang="en-US" sz="1600" dirty="0" err="1" smtClean="0"/>
              <a:t>demonstrează</a:t>
            </a:r>
            <a:r>
              <a:rPr lang="en-US" sz="1600" dirty="0" smtClean="0"/>
              <a:t> </a:t>
            </a:r>
            <a:r>
              <a:rPr lang="en-US" sz="1600" dirty="0" err="1" smtClean="0"/>
              <a:t>diferite</a:t>
            </a:r>
            <a:r>
              <a:rPr lang="en-US" sz="1600" dirty="0" smtClean="0"/>
              <a:t> </a:t>
            </a:r>
            <a:r>
              <a:rPr lang="en-US" sz="1600" dirty="0" err="1" smtClean="0"/>
              <a:t>opinii</a:t>
            </a:r>
            <a:r>
              <a:rPr lang="en-US" sz="1600" dirty="0" smtClean="0"/>
              <a:t> </a:t>
            </a:r>
            <a:r>
              <a:rPr lang="en-US" sz="1600" dirty="0" err="1" smtClean="0"/>
              <a:t>referitor</a:t>
            </a:r>
            <a:r>
              <a:rPr lang="en-US" sz="1600" dirty="0" smtClean="0"/>
              <a:t> la </a:t>
            </a:r>
            <a:r>
              <a:rPr lang="en-US" sz="1600" dirty="0" err="1" smtClean="0"/>
              <a:t>clasificarea</a:t>
            </a:r>
            <a:r>
              <a:rPr lang="en-US" sz="1600" dirty="0" smtClean="0"/>
              <a:t> </a:t>
            </a:r>
            <a:r>
              <a:rPr lang="en-US" sz="1600" dirty="0" err="1" smtClean="0"/>
              <a:t>urmelor</a:t>
            </a:r>
            <a:r>
              <a:rPr lang="en-US" sz="1600" dirty="0" smtClean="0"/>
              <a:t> . </a:t>
            </a:r>
            <a:r>
              <a:rPr lang="en-US" sz="1600" dirty="0" err="1" smtClean="0"/>
              <a:t>În</a:t>
            </a:r>
            <a:r>
              <a:rPr lang="en-US" sz="1600" dirty="0" smtClean="0"/>
              <a:t> </a:t>
            </a:r>
            <a:r>
              <a:rPr lang="en-US" sz="1600" dirty="0" err="1" smtClean="0"/>
              <a:t>opinia</a:t>
            </a:r>
            <a:r>
              <a:rPr lang="en-US" sz="1600" dirty="0" smtClean="0"/>
              <a:t> </a:t>
            </a:r>
            <a:r>
              <a:rPr lang="en-US" sz="1600" dirty="0" err="1" smtClean="0"/>
              <a:t>noastră</a:t>
            </a:r>
            <a:r>
              <a:rPr lang="en-US" sz="1600" dirty="0" smtClean="0"/>
              <a:t> (</a:t>
            </a:r>
            <a:r>
              <a:rPr lang="en-US" sz="1600" dirty="0" err="1" smtClean="0"/>
              <a:t>Doraș</a:t>
            </a:r>
            <a:r>
              <a:rPr lang="en-US" sz="1600" dirty="0" smtClean="0"/>
              <a:t>) </a:t>
            </a:r>
            <a:r>
              <a:rPr lang="en-US" sz="1600" dirty="0" err="1" smtClean="0"/>
              <a:t>clasificare</a:t>
            </a:r>
            <a:r>
              <a:rPr lang="en-US" sz="1600" dirty="0" smtClean="0"/>
              <a:t> se face </a:t>
            </a:r>
            <a:r>
              <a:rPr lang="en-US" sz="1600" dirty="0" err="1" smtClean="0"/>
              <a:t>în</a:t>
            </a:r>
            <a:r>
              <a:rPr lang="en-US" sz="1600" dirty="0" smtClean="0"/>
              <a:t> </a:t>
            </a:r>
            <a:r>
              <a:rPr lang="en-US" sz="1600" dirty="0" err="1" smtClean="0"/>
              <a:t>baza</a:t>
            </a:r>
            <a:r>
              <a:rPr lang="en-US" sz="1600" dirty="0" smtClean="0"/>
              <a:t> a </a:t>
            </a:r>
            <a:r>
              <a:rPr lang="en-US" sz="1600" dirty="0" err="1" smtClean="0"/>
              <a:t>patru</a:t>
            </a:r>
            <a:r>
              <a:rPr lang="en-US" sz="1600" dirty="0" smtClean="0"/>
              <a:t> criteria </a:t>
            </a:r>
            <a:r>
              <a:rPr lang="en-US" sz="1600" dirty="0" err="1" smtClean="0"/>
              <a:t>mai</a:t>
            </a:r>
            <a:r>
              <a:rPr lang="en-US" sz="1600" dirty="0" smtClean="0"/>
              <a:t> </a:t>
            </a:r>
            <a:r>
              <a:rPr lang="en-US" sz="1600" dirty="0" err="1" smtClean="0"/>
              <a:t>importante</a:t>
            </a:r>
            <a:r>
              <a:rPr lang="en-US" sz="1600" dirty="0" smtClean="0"/>
              <a:t>, </a:t>
            </a:r>
            <a:r>
              <a:rPr lang="en-US" sz="1600" dirty="0" err="1" smtClean="0"/>
              <a:t>și</a:t>
            </a:r>
            <a:r>
              <a:rPr lang="en-US" sz="1600" dirty="0" smtClean="0"/>
              <a:t> </a:t>
            </a:r>
            <a:r>
              <a:rPr lang="en-US" sz="1600" dirty="0" err="1" smtClean="0"/>
              <a:t>anume</a:t>
            </a:r>
            <a:r>
              <a:rPr lang="en-US" sz="1600" dirty="0" smtClean="0"/>
              <a:t>: </a:t>
            </a:r>
            <a:r>
              <a:rPr lang="en-US" sz="1600" b="1" i="1" dirty="0" smtClean="0"/>
              <a:t>- </a:t>
            </a:r>
            <a:r>
              <a:rPr lang="en-US" sz="1600" b="1" i="1" dirty="0" err="1" smtClean="0"/>
              <a:t>natura</a:t>
            </a:r>
            <a:r>
              <a:rPr lang="en-US" sz="1600" b="1" i="1" dirty="0" smtClean="0"/>
              <a:t> </a:t>
            </a:r>
            <a:r>
              <a:rPr lang="en-US" sz="1600" b="1" i="1" dirty="0" err="1" smtClean="0"/>
              <a:t>urmelor</a:t>
            </a:r>
            <a:r>
              <a:rPr lang="en-US" sz="1600" b="1" i="1" dirty="0" smtClean="0"/>
              <a:t>, - </a:t>
            </a:r>
            <a:r>
              <a:rPr lang="en-US" sz="1600" b="1" i="1" dirty="0" err="1" smtClean="0"/>
              <a:t>factorul</a:t>
            </a:r>
            <a:r>
              <a:rPr lang="en-US" sz="1600" b="1" i="1" dirty="0" smtClean="0"/>
              <a:t> creator de </a:t>
            </a:r>
            <a:r>
              <a:rPr lang="en-US" sz="1600" b="1" i="1" dirty="0" err="1" smtClean="0"/>
              <a:t>urme</a:t>
            </a:r>
            <a:r>
              <a:rPr lang="en-US" sz="1600" b="1" i="1" dirty="0" smtClean="0"/>
              <a:t>; - </a:t>
            </a:r>
            <a:r>
              <a:rPr lang="en-US" sz="1600" b="1" i="1" dirty="0" err="1" smtClean="0"/>
              <a:t>nivelul</a:t>
            </a:r>
            <a:r>
              <a:rPr lang="en-US" sz="1600" b="1" i="1" dirty="0" smtClean="0"/>
              <a:t> de </a:t>
            </a:r>
            <a:r>
              <a:rPr lang="en-US" sz="1600" b="1" i="1" dirty="0" err="1" smtClean="0"/>
              <a:t>modificare</a:t>
            </a:r>
            <a:r>
              <a:rPr lang="en-US" sz="1600" b="1" i="1" dirty="0" smtClean="0"/>
              <a:t> a </a:t>
            </a:r>
            <a:r>
              <a:rPr lang="en-US" sz="1600" b="1" i="1" dirty="0" err="1" smtClean="0"/>
              <a:t>suportului</a:t>
            </a:r>
            <a:r>
              <a:rPr lang="en-US" sz="1600" b="1" i="1" dirty="0" smtClean="0"/>
              <a:t>; - </a:t>
            </a:r>
            <a:r>
              <a:rPr lang="en-US" sz="1600" b="1" i="1" dirty="0" err="1" smtClean="0"/>
              <a:t>și</a:t>
            </a:r>
            <a:r>
              <a:rPr lang="en-US" sz="1600" b="1" i="1" dirty="0" smtClean="0"/>
              <a:t> </a:t>
            </a:r>
            <a:r>
              <a:rPr lang="en-US" sz="1600" b="1" i="1" dirty="0" err="1" smtClean="0"/>
              <a:t>modul</a:t>
            </a:r>
            <a:r>
              <a:rPr lang="en-US" sz="1600" b="1" i="1" dirty="0" smtClean="0"/>
              <a:t> de </a:t>
            </a:r>
            <a:r>
              <a:rPr lang="en-US" sz="1600" b="1" i="1" dirty="0" err="1" smtClean="0"/>
              <a:t>formare</a:t>
            </a:r>
            <a:r>
              <a:rPr lang="en-US" sz="1600" b="1" i="1" dirty="0" smtClean="0"/>
              <a:t> a </a:t>
            </a:r>
            <a:r>
              <a:rPr lang="en-US" sz="1600" b="1" i="1" dirty="0" err="1" smtClean="0"/>
              <a:t>urmelor</a:t>
            </a:r>
            <a:r>
              <a:rPr lang="en-US" sz="1600" b="1" i="1" dirty="0" smtClean="0"/>
              <a:t>:</a:t>
            </a:r>
            <a:endParaRPr lang="ru-RU" sz="1600" dirty="0" smtClean="0"/>
          </a:p>
          <a:p>
            <a:r>
              <a:rPr lang="en-US" sz="1600" b="1" i="1" dirty="0" smtClean="0"/>
              <a:t>   1)-</a:t>
            </a:r>
            <a:r>
              <a:rPr lang="en-US" sz="1600" b="1" i="1" dirty="0" err="1" smtClean="0"/>
              <a:t>După</a:t>
            </a:r>
            <a:r>
              <a:rPr lang="en-US" sz="1600" b="1" i="1" dirty="0" smtClean="0"/>
              <a:t> natural </a:t>
            </a:r>
            <a:r>
              <a:rPr lang="en-US" sz="1600" b="1" i="1" dirty="0" err="1" smtClean="0"/>
              <a:t>lor</a:t>
            </a:r>
            <a:r>
              <a:rPr lang="en-US" sz="1600" b="1" i="1" dirty="0" smtClean="0"/>
              <a:t>,</a:t>
            </a:r>
            <a:r>
              <a:rPr lang="en-US" sz="1600" dirty="0" smtClean="0"/>
              <a:t> </a:t>
            </a:r>
            <a:r>
              <a:rPr lang="en-US" sz="1600" dirty="0" err="1" smtClean="0"/>
              <a:t>în</a:t>
            </a:r>
            <a:r>
              <a:rPr lang="en-US" sz="1600" dirty="0" smtClean="0"/>
              <a:t> </a:t>
            </a:r>
            <a:r>
              <a:rPr lang="en-US" sz="1600" dirty="0" err="1" smtClean="0"/>
              <a:t>două</a:t>
            </a:r>
            <a:r>
              <a:rPr lang="en-US" sz="1600" dirty="0" smtClean="0"/>
              <a:t> </a:t>
            </a:r>
            <a:r>
              <a:rPr lang="en-US" sz="1600" dirty="0" err="1" smtClean="0"/>
              <a:t>grupe</a:t>
            </a:r>
            <a:r>
              <a:rPr lang="en-US" sz="1600" dirty="0" smtClean="0"/>
              <a:t>; a)-</a:t>
            </a:r>
            <a:r>
              <a:rPr lang="en-US" sz="1600" b="1" i="1" dirty="0" err="1" smtClean="0"/>
              <a:t>urme-formă</a:t>
            </a:r>
            <a:r>
              <a:rPr lang="en-US" sz="1600" dirty="0" smtClean="0"/>
              <a:t> </a:t>
            </a:r>
            <a:r>
              <a:rPr lang="en-US" sz="1600" i="1" dirty="0" smtClean="0"/>
              <a:t>(create de un </a:t>
            </a:r>
            <a:r>
              <a:rPr lang="en-US" sz="1600" i="1" dirty="0" err="1" smtClean="0"/>
              <a:t>obiect</a:t>
            </a:r>
            <a:r>
              <a:rPr lang="en-US" sz="1600" i="1" dirty="0" smtClean="0"/>
              <a:t> </a:t>
            </a:r>
            <a:r>
              <a:rPr lang="en-US" sz="1600" i="1" dirty="0" err="1" smtClean="0"/>
              <a:t>pe</a:t>
            </a:r>
            <a:r>
              <a:rPr lang="en-US" sz="1600" i="1" dirty="0" smtClean="0"/>
              <a:t> </a:t>
            </a:r>
            <a:r>
              <a:rPr lang="en-US" sz="1600" i="1" dirty="0" err="1" smtClean="0"/>
              <a:t>suprafața</a:t>
            </a:r>
            <a:r>
              <a:rPr lang="en-US" sz="1600" i="1" dirty="0" smtClean="0"/>
              <a:t> </a:t>
            </a:r>
            <a:r>
              <a:rPr lang="en-US" sz="1600" i="1" dirty="0" err="1" smtClean="0"/>
              <a:t>altui</a:t>
            </a:r>
            <a:r>
              <a:rPr lang="en-US" sz="1600" i="1" dirty="0" smtClean="0"/>
              <a:t> </a:t>
            </a:r>
            <a:r>
              <a:rPr lang="en-US" sz="1600" i="1" dirty="0" err="1" smtClean="0"/>
              <a:t>obiect</a:t>
            </a:r>
            <a:r>
              <a:rPr lang="en-US" sz="1600" i="1" dirty="0" smtClean="0"/>
              <a:t> –</a:t>
            </a:r>
            <a:r>
              <a:rPr lang="en-US" sz="1600" i="1" dirty="0" err="1" smtClean="0"/>
              <a:t>urmele</a:t>
            </a:r>
            <a:r>
              <a:rPr lang="en-US" sz="1600" i="1" dirty="0" smtClean="0"/>
              <a:t> de </a:t>
            </a:r>
            <a:r>
              <a:rPr lang="en-US" sz="1600" i="1" dirty="0" err="1" smtClean="0"/>
              <a:t>mîini</a:t>
            </a:r>
            <a:r>
              <a:rPr lang="en-US" sz="1600" i="1" dirty="0" smtClean="0"/>
              <a:t>, </a:t>
            </a:r>
            <a:r>
              <a:rPr lang="en-US" sz="1600" i="1" dirty="0" err="1" smtClean="0"/>
              <a:t>picioare</a:t>
            </a:r>
            <a:r>
              <a:rPr lang="en-US" sz="1600" i="1" dirty="0" smtClean="0"/>
              <a:t>, </a:t>
            </a:r>
            <a:r>
              <a:rPr lang="en-US" sz="1600" i="1" dirty="0" err="1" smtClean="0"/>
              <a:t>mijloacelor</a:t>
            </a:r>
            <a:r>
              <a:rPr lang="en-US" sz="1600" i="1" dirty="0" smtClean="0"/>
              <a:t> de transport…);</a:t>
            </a:r>
            <a:r>
              <a:rPr lang="en-US" sz="1600" dirty="0" smtClean="0"/>
              <a:t> b)-</a:t>
            </a:r>
            <a:r>
              <a:rPr lang="en-US" sz="1600" b="1" i="1" dirty="0" err="1" smtClean="0"/>
              <a:t>urme-materie</a:t>
            </a:r>
            <a:r>
              <a:rPr lang="en-US" sz="1600" dirty="0" smtClean="0"/>
              <a:t> </a:t>
            </a:r>
            <a:r>
              <a:rPr lang="en-US" sz="1600" i="1" dirty="0" smtClean="0"/>
              <a:t>(</a:t>
            </a:r>
            <a:r>
              <a:rPr lang="en-US" sz="1600" i="1" dirty="0" err="1" smtClean="0"/>
              <a:t>fragmente</a:t>
            </a:r>
            <a:r>
              <a:rPr lang="en-US" sz="1600" i="1" dirty="0" smtClean="0"/>
              <a:t> de </a:t>
            </a:r>
            <a:r>
              <a:rPr lang="en-US" sz="1600" i="1" dirty="0" err="1" smtClean="0"/>
              <a:t>obiecte</a:t>
            </a:r>
            <a:r>
              <a:rPr lang="en-US" sz="1600" i="1" dirty="0" smtClean="0"/>
              <a:t>, </a:t>
            </a:r>
            <a:r>
              <a:rPr lang="en-US" sz="1600" i="1" dirty="0" err="1" smtClean="0"/>
              <a:t>resturi</a:t>
            </a:r>
            <a:r>
              <a:rPr lang="en-US" sz="1600" i="1" dirty="0" smtClean="0"/>
              <a:t> de </a:t>
            </a:r>
            <a:r>
              <a:rPr lang="en-US" sz="1600" i="1" dirty="0" err="1" smtClean="0"/>
              <a:t>substanțe</a:t>
            </a:r>
            <a:r>
              <a:rPr lang="en-US" sz="1600" i="1" dirty="0" smtClean="0"/>
              <a:t>…)</a:t>
            </a:r>
            <a:endParaRPr lang="ru-RU" sz="1600" dirty="0" smtClean="0"/>
          </a:p>
          <a:p>
            <a:r>
              <a:rPr lang="en-US" sz="1600" dirty="0" smtClean="0"/>
              <a:t>  </a:t>
            </a:r>
            <a:r>
              <a:rPr lang="en-US" sz="1600" b="1" i="1" dirty="0" smtClean="0"/>
              <a:t>2)-</a:t>
            </a:r>
            <a:r>
              <a:rPr lang="en-US" sz="1600" b="1" i="1" dirty="0" err="1" smtClean="0"/>
              <a:t>După</a:t>
            </a:r>
            <a:r>
              <a:rPr lang="en-US" sz="1600" b="1" i="1" dirty="0" smtClean="0"/>
              <a:t> </a:t>
            </a:r>
            <a:r>
              <a:rPr lang="en-US" sz="1600" b="1" i="1" dirty="0" err="1" smtClean="0"/>
              <a:t>factorul</a:t>
            </a:r>
            <a:r>
              <a:rPr lang="en-US" sz="1600" b="1" i="1" dirty="0" smtClean="0"/>
              <a:t> creator</a:t>
            </a:r>
            <a:r>
              <a:rPr lang="en-US" sz="1600" i="1" dirty="0" smtClean="0"/>
              <a:t>; 1</a:t>
            </a:r>
            <a:r>
              <a:rPr lang="en-US" sz="1600" b="1" i="1" dirty="0" smtClean="0"/>
              <a:t>)-</a:t>
            </a:r>
            <a:r>
              <a:rPr lang="en-US" sz="1600" b="1" i="1" dirty="0" err="1" smtClean="0"/>
              <a:t>urme</a:t>
            </a:r>
            <a:r>
              <a:rPr lang="en-US" sz="1600" b="1" i="1" dirty="0" smtClean="0"/>
              <a:t> </a:t>
            </a:r>
            <a:r>
              <a:rPr lang="en-US" sz="1600" b="1" i="1" dirty="0" err="1" smtClean="0"/>
              <a:t>lăsate</a:t>
            </a:r>
            <a:r>
              <a:rPr lang="en-US" sz="1600" b="1" i="1" dirty="0" smtClean="0"/>
              <a:t> de </a:t>
            </a:r>
            <a:r>
              <a:rPr lang="en-US" sz="1600" b="1" i="1" dirty="0" err="1" smtClean="0"/>
              <a:t>om</a:t>
            </a:r>
            <a:r>
              <a:rPr lang="en-US" sz="1600" i="1" dirty="0" smtClean="0"/>
              <a:t> (</a:t>
            </a:r>
            <a:r>
              <a:rPr lang="en-US" sz="1600" i="1" dirty="0" err="1" smtClean="0"/>
              <a:t>homeoscopice</a:t>
            </a:r>
            <a:r>
              <a:rPr lang="en-US" sz="1600" i="1" dirty="0" smtClean="0"/>
              <a:t>)se </a:t>
            </a:r>
            <a:r>
              <a:rPr lang="en-US" sz="1600" i="1" dirty="0" err="1" smtClean="0"/>
              <a:t>divizează</a:t>
            </a:r>
            <a:r>
              <a:rPr lang="en-US" sz="1600" i="1" dirty="0" smtClean="0"/>
              <a:t> </a:t>
            </a:r>
            <a:r>
              <a:rPr lang="en-US" sz="1600" i="1" dirty="0" err="1" smtClean="0"/>
              <a:t>în</a:t>
            </a:r>
            <a:r>
              <a:rPr lang="en-US" sz="1600" i="1" dirty="0" smtClean="0"/>
              <a:t> </a:t>
            </a:r>
            <a:r>
              <a:rPr lang="en-US" sz="1600" i="1" dirty="0" err="1" smtClean="0"/>
              <a:t>două</a:t>
            </a:r>
            <a:r>
              <a:rPr lang="en-US" sz="1600" i="1" dirty="0" smtClean="0"/>
              <a:t> </a:t>
            </a:r>
            <a:r>
              <a:rPr lang="en-US" sz="1600" i="1" dirty="0" err="1" smtClean="0"/>
              <a:t>grupe</a:t>
            </a:r>
            <a:r>
              <a:rPr lang="en-US" sz="1600" i="1" dirty="0" smtClean="0"/>
              <a:t>: a)-create </a:t>
            </a:r>
            <a:r>
              <a:rPr lang="en-US" sz="1600" i="1" dirty="0" err="1" smtClean="0"/>
              <a:t>prin</a:t>
            </a:r>
            <a:r>
              <a:rPr lang="en-US" sz="1600" i="1" dirty="0" smtClean="0"/>
              <a:t> </a:t>
            </a:r>
            <a:r>
              <a:rPr lang="en-US" sz="1600" i="1" dirty="0" err="1" smtClean="0"/>
              <a:t>reproducerea</a:t>
            </a:r>
            <a:r>
              <a:rPr lang="en-US" sz="1600" i="1" dirty="0" smtClean="0"/>
              <a:t> </a:t>
            </a:r>
            <a:r>
              <a:rPr lang="en-US" sz="1600" i="1" dirty="0" err="1" smtClean="0"/>
              <a:t>exterioară</a:t>
            </a:r>
            <a:r>
              <a:rPr lang="en-US" sz="1600" i="1" dirty="0" smtClean="0"/>
              <a:t> a </a:t>
            </a:r>
            <a:r>
              <a:rPr lang="en-US" sz="1600" i="1" dirty="0" err="1" smtClean="0"/>
              <a:t>diferitor</a:t>
            </a:r>
            <a:r>
              <a:rPr lang="en-US" sz="1600" i="1" dirty="0" smtClean="0"/>
              <a:t> </a:t>
            </a:r>
            <a:r>
              <a:rPr lang="en-US" sz="1600" i="1" dirty="0" err="1" smtClean="0"/>
              <a:t>părți</a:t>
            </a:r>
            <a:r>
              <a:rPr lang="en-US" sz="1600" i="1" dirty="0" smtClean="0"/>
              <a:t> ale </a:t>
            </a:r>
            <a:r>
              <a:rPr lang="en-US" sz="1600" i="1" dirty="0" err="1" smtClean="0"/>
              <a:t>corpului</a:t>
            </a:r>
            <a:r>
              <a:rPr lang="en-US" sz="1600" i="1" dirty="0" smtClean="0"/>
              <a:t> –</a:t>
            </a:r>
            <a:r>
              <a:rPr lang="en-US" sz="1600" i="1" dirty="0" err="1" smtClean="0"/>
              <a:t>picioare</a:t>
            </a:r>
            <a:r>
              <a:rPr lang="en-US" sz="1600" i="1" dirty="0" smtClean="0"/>
              <a:t>, de mine, </a:t>
            </a:r>
            <a:r>
              <a:rPr lang="en-US" sz="1600" i="1" dirty="0" err="1" smtClean="0"/>
              <a:t>dinților</a:t>
            </a:r>
            <a:r>
              <a:rPr lang="en-US" sz="1600" i="1" dirty="0" smtClean="0"/>
              <a:t>, </a:t>
            </a:r>
            <a:r>
              <a:rPr lang="en-US" sz="1600" i="1" dirty="0" err="1" smtClean="0"/>
              <a:t>buzelor</a:t>
            </a:r>
            <a:r>
              <a:rPr lang="en-US" sz="1600" i="1" dirty="0" smtClean="0"/>
              <a:t>, </a:t>
            </a:r>
            <a:r>
              <a:rPr lang="en-US" sz="1600" i="1" dirty="0" err="1" smtClean="0"/>
              <a:t>îmbrăcăminte</a:t>
            </a:r>
            <a:r>
              <a:rPr lang="en-US" sz="1600" i="1" dirty="0" smtClean="0"/>
              <a:t>) b)-sub </a:t>
            </a:r>
            <a:r>
              <a:rPr lang="en-US" sz="1600" i="1" dirty="0" err="1" smtClean="0"/>
              <a:t>diferite</a:t>
            </a:r>
            <a:r>
              <a:rPr lang="en-US" sz="1600" i="1" dirty="0" smtClean="0"/>
              <a:t> </a:t>
            </a:r>
            <a:r>
              <a:rPr lang="en-US" sz="1600" i="1" dirty="0" err="1" smtClean="0"/>
              <a:t>forme</a:t>
            </a:r>
            <a:r>
              <a:rPr lang="en-US" sz="1600" i="1" dirty="0" smtClean="0"/>
              <a:t> de </a:t>
            </a:r>
            <a:r>
              <a:rPr lang="en-US" sz="1600" i="1" dirty="0" err="1" smtClean="0"/>
              <a:t>substanțe</a:t>
            </a:r>
            <a:r>
              <a:rPr lang="en-US" sz="1600" i="1" dirty="0" smtClean="0"/>
              <a:t> </a:t>
            </a:r>
            <a:r>
              <a:rPr lang="en-US" sz="1600" i="1" dirty="0" err="1" smtClean="0"/>
              <a:t>biologice</a:t>
            </a:r>
            <a:r>
              <a:rPr lang="en-US" sz="1600" i="1" dirty="0" smtClean="0"/>
              <a:t>-fire de </a:t>
            </a:r>
            <a:r>
              <a:rPr lang="en-US" sz="1600" i="1" dirty="0" err="1" smtClean="0"/>
              <a:t>păr</a:t>
            </a:r>
            <a:r>
              <a:rPr lang="en-US" sz="1600" i="1" dirty="0" smtClean="0"/>
              <a:t>, </a:t>
            </a:r>
            <a:r>
              <a:rPr lang="en-US" sz="1600" i="1" dirty="0" err="1" smtClean="0"/>
              <a:t>pete</a:t>
            </a:r>
            <a:r>
              <a:rPr lang="en-US" sz="1600" i="1" dirty="0" smtClean="0"/>
              <a:t> de </a:t>
            </a:r>
            <a:r>
              <a:rPr lang="en-US" sz="1600" i="1" dirty="0" err="1" smtClean="0"/>
              <a:t>singe,salivă</a:t>
            </a:r>
            <a:r>
              <a:rPr lang="en-US" sz="1600" i="1" dirty="0" smtClean="0"/>
              <a:t>, </a:t>
            </a:r>
            <a:r>
              <a:rPr lang="en-US" sz="1600" i="1" dirty="0" err="1" smtClean="0"/>
              <a:t>spermă</a:t>
            </a:r>
            <a:r>
              <a:rPr lang="en-US" sz="1600" i="1" dirty="0" smtClean="0"/>
              <a:t>, </a:t>
            </a:r>
            <a:r>
              <a:rPr lang="en-US" sz="1600" i="1" dirty="0" err="1" smtClean="0"/>
              <a:t>miros</a:t>
            </a:r>
            <a:r>
              <a:rPr lang="en-US" sz="1600" i="1" dirty="0" smtClean="0"/>
              <a:t>…)… </a:t>
            </a:r>
            <a:r>
              <a:rPr lang="en-US" sz="1600" b="1" i="1" dirty="0" smtClean="0"/>
              <a:t>2)-</a:t>
            </a:r>
            <a:r>
              <a:rPr lang="en-US" sz="1600" b="1" i="1" dirty="0" err="1" smtClean="0"/>
              <a:t>urmele</a:t>
            </a:r>
            <a:r>
              <a:rPr lang="en-US" sz="1600" b="1" i="1" dirty="0" smtClean="0"/>
              <a:t> </a:t>
            </a:r>
            <a:r>
              <a:rPr lang="en-US" sz="1600" b="1" i="1" dirty="0" err="1" smtClean="0"/>
              <a:t>lăsate</a:t>
            </a:r>
            <a:r>
              <a:rPr lang="en-US" sz="1600" b="1" i="1" dirty="0" smtClean="0"/>
              <a:t> de </a:t>
            </a:r>
            <a:r>
              <a:rPr lang="en-US" sz="1600" b="1" i="1" dirty="0" err="1" smtClean="0"/>
              <a:t>obiectele</a:t>
            </a:r>
            <a:r>
              <a:rPr lang="en-US" sz="1600" b="1" i="1" dirty="0" smtClean="0"/>
              <a:t> material (</a:t>
            </a:r>
            <a:r>
              <a:rPr lang="en-US" sz="1600" b="1" i="1" dirty="0" err="1" smtClean="0"/>
              <a:t>mecanoscopice</a:t>
            </a:r>
            <a:r>
              <a:rPr lang="en-US" sz="1600" b="1" i="1" dirty="0" smtClean="0"/>
              <a:t>)- </a:t>
            </a:r>
            <a:r>
              <a:rPr lang="en-US" sz="1600" i="1" dirty="0" smtClean="0"/>
              <a:t>(</a:t>
            </a:r>
            <a:r>
              <a:rPr lang="en-US" sz="1600" i="1" dirty="0" err="1" smtClean="0"/>
              <a:t>urme</a:t>
            </a:r>
            <a:r>
              <a:rPr lang="en-US" sz="1600" i="1" dirty="0" smtClean="0"/>
              <a:t> </a:t>
            </a:r>
            <a:r>
              <a:rPr lang="en-US" sz="1600" i="1" dirty="0" err="1" smtClean="0"/>
              <a:t>instrumente</a:t>
            </a:r>
            <a:r>
              <a:rPr lang="en-US" sz="1600" i="1" dirty="0" smtClean="0"/>
              <a:t> </a:t>
            </a:r>
            <a:r>
              <a:rPr lang="en-US" sz="1600" i="1" dirty="0" err="1" smtClean="0"/>
              <a:t>și</a:t>
            </a:r>
            <a:r>
              <a:rPr lang="en-US" sz="1600" i="1" dirty="0" smtClean="0"/>
              <a:t> </a:t>
            </a:r>
            <a:r>
              <a:rPr lang="en-US" sz="1600" i="1" dirty="0" err="1" smtClean="0"/>
              <a:t>urme</a:t>
            </a:r>
            <a:r>
              <a:rPr lang="en-US" sz="1600" i="1" dirty="0" smtClean="0"/>
              <a:t> a </a:t>
            </a:r>
            <a:r>
              <a:rPr lang="en-US" sz="1600" i="1" dirty="0" err="1" smtClean="0"/>
              <a:t>mecanismelor</a:t>
            </a:r>
            <a:r>
              <a:rPr lang="en-US" sz="1600" i="1" dirty="0" smtClean="0"/>
              <a:t>- de transport, </a:t>
            </a:r>
            <a:r>
              <a:rPr lang="en-US" sz="1600" i="1" dirty="0" err="1" smtClean="0"/>
              <a:t>sau</a:t>
            </a:r>
            <a:r>
              <a:rPr lang="en-US" sz="1600" i="1" dirty="0" smtClean="0"/>
              <a:t> de </a:t>
            </a:r>
            <a:r>
              <a:rPr lang="en-US" sz="1600" i="1" dirty="0" err="1" smtClean="0"/>
              <a:t>producție</a:t>
            </a:r>
            <a:r>
              <a:rPr lang="en-US" sz="1600" i="1" dirty="0" smtClean="0"/>
              <a:t>).</a:t>
            </a:r>
            <a:endParaRPr lang="ru-RU" sz="1600" dirty="0" smtClean="0"/>
          </a:p>
          <a:p>
            <a:r>
              <a:rPr lang="en-US" sz="1600" i="1" dirty="0" smtClean="0"/>
              <a:t> </a:t>
            </a:r>
            <a:r>
              <a:rPr lang="en-US" sz="1600" b="1" i="1" dirty="0" smtClean="0"/>
              <a:t>3)-</a:t>
            </a:r>
            <a:r>
              <a:rPr lang="en-US" sz="1600" b="1" i="1" dirty="0" err="1" smtClean="0"/>
              <a:t>Potrivit</a:t>
            </a:r>
            <a:r>
              <a:rPr lang="en-US" sz="1600" b="1" i="1" dirty="0" smtClean="0"/>
              <a:t> </a:t>
            </a:r>
            <a:r>
              <a:rPr lang="en-US" sz="1600" b="1" i="1" dirty="0" err="1" smtClean="0"/>
              <a:t>nivelului</a:t>
            </a:r>
            <a:r>
              <a:rPr lang="en-US" sz="1600" b="1" i="1" dirty="0" smtClean="0"/>
              <a:t> de </a:t>
            </a:r>
            <a:r>
              <a:rPr lang="en-US" sz="1600" b="1" i="1" dirty="0" err="1" smtClean="0"/>
              <a:t>modificare</a:t>
            </a:r>
            <a:r>
              <a:rPr lang="en-US" sz="1600" b="1" i="1" dirty="0" smtClean="0"/>
              <a:t> a </a:t>
            </a:r>
            <a:r>
              <a:rPr lang="en-US" sz="1600" b="1" i="1" dirty="0" err="1" smtClean="0"/>
              <a:t>suportului</a:t>
            </a:r>
            <a:r>
              <a:rPr lang="en-US" sz="1600" i="1" dirty="0" smtClean="0"/>
              <a:t>: a)-de </a:t>
            </a:r>
            <a:r>
              <a:rPr lang="en-US" sz="1600" i="1" dirty="0" err="1" smtClean="0"/>
              <a:t>adîncime</a:t>
            </a:r>
            <a:r>
              <a:rPr lang="en-US" sz="1600" i="1" dirty="0" smtClean="0"/>
              <a:t>; b)-de </a:t>
            </a:r>
            <a:r>
              <a:rPr lang="en-US" sz="1600" i="1" dirty="0" err="1" smtClean="0"/>
              <a:t>suprafață</a:t>
            </a:r>
            <a:r>
              <a:rPr lang="en-US" sz="1600" i="1" dirty="0" smtClean="0"/>
              <a:t>; c)-</a:t>
            </a:r>
            <a:r>
              <a:rPr lang="en-US" sz="1600" i="1" dirty="0" err="1" smtClean="0"/>
              <a:t>periferice</a:t>
            </a:r>
            <a:r>
              <a:rPr lang="en-US" sz="1600" i="1" dirty="0" smtClean="0"/>
              <a:t>. </a:t>
            </a:r>
            <a:r>
              <a:rPr lang="en-US" sz="1600" i="1" dirty="0" smtClean="0"/>
              <a:t>De </a:t>
            </a:r>
            <a:r>
              <a:rPr lang="en-US" sz="1600" i="1" dirty="0" err="1" smtClean="0"/>
              <a:t>adîncime</a:t>
            </a:r>
            <a:r>
              <a:rPr lang="en-US" sz="1600" i="1" dirty="0" smtClean="0"/>
              <a:t> se </a:t>
            </a:r>
            <a:r>
              <a:rPr lang="en-US" sz="1600" i="1" dirty="0" err="1" smtClean="0"/>
              <a:t>clasifică</a:t>
            </a:r>
            <a:r>
              <a:rPr lang="en-US" sz="1600" i="1" dirty="0" smtClean="0"/>
              <a:t> </a:t>
            </a:r>
            <a:r>
              <a:rPr lang="en-US" sz="1600" i="1" dirty="0" err="1" smtClean="0"/>
              <a:t>în</a:t>
            </a:r>
            <a:r>
              <a:rPr lang="en-US" sz="1600" i="1" dirty="0" smtClean="0"/>
              <a:t>; - </a:t>
            </a:r>
            <a:r>
              <a:rPr lang="en-US" sz="1600" i="1" dirty="0" err="1" smtClean="0"/>
              <a:t>urme</a:t>
            </a:r>
            <a:r>
              <a:rPr lang="en-US" sz="1600" i="1" dirty="0" smtClean="0"/>
              <a:t> de </a:t>
            </a:r>
            <a:r>
              <a:rPr lang="en-US" sz="1600" i="1" dirty="0" err="1" smtClean="0"/>
              <a:t>stratificare</a:t>
            </a:r>
            <a:r>
              <a:rPr lang="en-US" sz="1600" i="1" dirty="0" smtClean="0"/>
              <a:t>; - </a:t>
            </a:r>
            <a:r>
              <a:rPr lang="en-US" sz="1600" i="1" dirty="0" err="1" smtClean="0"/>
              <a:t>urme</a:t>
            </a:r>
            <a:r>
              <a:rPr lang="en-US" sz="1600" i="1" dirty="0" smtClean="0"/>
              <a:t> de </a:t>
            </a:r>
            <a:r>
              <a:rPr lang="en-US" sz="1600" i="1" dirty="0" err="1" smtClean="0"/>
              <a:t>destratificare</a:t>
            </a:r>
            <a:r>
              <a:rPr lang="en-US" sz="1600" i="1" dirty="0" smtClean="0"/>
              <a:t>. </a:t>
            </a:r>
            <a:r>
              <a:rPr lang="en-US" sz="1600" i="1" dirty="0" err="1" smtClean="0"/>
              <a:t>Periferice</a:t>
            </a:r>
            <a:r>
              <a:rPr lang="en-US" sz="1600" i="1" dirty="0" smtClean="0"/>
              <a:t> –</a:t>
            </a:r>
            <a:r>
              <a:rPr lang="en-US" sz="1600" i="1" dirty="0" err="1" smtClean="0"/>
              <a:t>redau</a:t>
            </a:r>
            <a:r>
              <a:rPr lang="en-US" sz="1600" i="1" dirty="0" smtClean="0"/>
              <a:t> </a:t>
            </a:r>
            <a:r>
              <a:rPr lang="en-US" sz="1600" i="1" dirty="0" err="1" smtClean="0"/>
              <a:t>configurația</a:t>
            </a:r>
            <a:r>
              <a:rPr lang="en-US" sz="1600" i="1" dirty="0" smtClean="0"/>
              <a:t>, </a:t>
            </a:r>
            <a:r>
              <a:rPr lang="en-US" sz="1600" i="1" dirty="0" err="1" smtClean="0"/>
              <a:t>conturul</a:t>
            </a:r>
            <a:r>
              <a:rPr lang="en-US" sz="1600" i="1" dirty="0" smtClean="0"/>
              <a:t> </a:t>
            </a:r>
            <a:r>
              <a:rPr lang="en-US" sz="1600" i="1" dirty="0" err="1" smtClean="0"/>
              <a:t>unui</a:t>
            </a:r>
            <a:r>
              <a:rPr lang="en-US" sz="1600" i="1" dirty="0" smtClean="0"/>
              <a:t> </a:t>
            </a:r>
            <a:r>
              <a:rPr lang="en-US" sz="1600" i="1" dirty="0" err="1" smtClean="0"/>
              <a:t>obiect</a:t>
            </a:r>
            <a:r>
              <a:rPr lang="en-US" sz="1600" i="1" dirty="0" smtClean="0"/>
              <a:t>…</a:t>
            </a:r>
            <a:endParaRPr lang="ru-RU" sz="1600" dirty="0" smtClean="0"/>
          </a:p>
          <a:p>
            <a:r>
              <a:rPr lang="en-US" sz="1600" b="1" i="1" dirty="0" smtClean="0"/>
              <a:t>4) –</a:t>
            </a:r>
            <a:r>
              <a:rPr lang="en-US" sz="1600" b="1" i="1" dirty="0" err="1" smtClean="0"/>
              <a:t>După</a:t>
            </a:r>
            <a:r>
              <a:rPr lang="en-US" sz="1600" b="1" i="1" dirty="0" smtClean="0"/>
              <a:t> </a:t>
            </a:r>
            <a:r>
              <a:rPr lang="en-US" sz="1600" b="1" i="1" dirty="0" err="1" smtClean="0"/>
              <a:t>modul</a:t>
            </a:r>
            <a:r>
              <a:rPr lang="en-US" sz="1600" b="1" i="1" dirty="0" smtClean="0"/>
              <a:t> de </a:t>
            </a:r>
            <a:r>
              <a:rPr lang="en-US" sz="1600" b="1" i="1" dirty="0" err="1" smtClean="0"/>
              <a:t>formare</a:t>
            </a:r>
            <a:r>
              <a:rPr lang="en-US" sz="1600" b="1" i="1" dirty="0" smtClean="0"/>
              <a:t> </a:t>
            </a:r>
            <a:r>
              <a:rPr lang="en-US" sz="1600" i="1" dirty="0" smtClean="0"/>
              <a:t>(</a:t>
            </a:r>
            <a:r>
              <a:rPr lang="en-US" sz="1600" i="1" dirty="0" err="1" smtClean="0"/>
              <a:t>raportul</a:t>
            </a:r>
            <a:r>
              <a:rPr lang="en-US" sz="1600" i="1" dirty="0" smtClean="0"/>
              <a:t> de </a:t>
            </a:r>
            <a:r>
              <a:rPr lang="en-US" sz="1600" i="1" dirty="0" err="1" smtClean="0"/>
              <a:t>mișcare</a:t>
            </a:r>
            <a:r>
              <a:rPr lang="en-US" sz="1600" i="1" dirty="0" smtClean="0"/>
              <a:t> </a:t>
            </a:r>
            <a:r>
              <a:rPr lang="en-US" sz="1600" i="1" dirty="0" err="1" smtClean="0"/>
              <a:t>în</a:t>
            </a:r>
            <a:r>
              <a:rPr lang="en-US" sz="1600" i="1" dirty="0" smtClean="0"/>
              <a:t> care se </a:t>
            </a:r>
            <a:r>
              <a:rPr lang="en-US" sz="1600" i="1" dirty="0" err="1" smtClean="0"/>
              <a:t>află</a:t>
            </a:r>
            <a:r>
              <a:rPr lang="en-US" sz="1600" i="1" dirty="0" smtClean="0"/>
              <a:t> </a:t>
            </a:r>
            <a:r>
              <a:rPr lang="en-US" sz="1600" i="1" dirty="0" err="1" smtClean="0"/>
              <a:t>obiectul</a:t>
            </a:r>
            <a:r>
              <a:rPr lang="en-US" sz="1600" i="1" dirty="0" smtClean="0"/>
              <a:t> creator </a:t>
            </a:r>
            <a:r>
              <a:rPr lang="en-US" sz="1600" i="1" dirty="0" err="1" smtClean="0"/>
              <a:t>și</a:t>
            </a:r>
            <a:r>
              <a:rPr lang="en-US" sz="1600" i="1" dirty="0" smtClean="0"/>
              <a:t> </a:t>
            </a:r>
            <a:r>
              <a:rPr lang="en-US" sz="1600" i="1" dirty="0" err="1" smtClean="0"/>
              <a:t>cel</a:t>
            </a:r>
            <a:r>
              <a:rPr lang="en-US" sz="1600" i="1" dirty="0" smtClean="0"/>
              <a:t> </a:t>
            </a:r>
            <a:r>
              <a:rPr lang="en-US" sz="1600" i="1" dirty="0" err="1" smtClean="0"/>
              <a:t>primitor</a:t>
            </a:r>
            <a:r>
              <a:rPr lang="en-US" sz="1600" i="1" dirty="0" smtClean="0"/>
              <a:t> la </a:t>
            </a:r>
            <a:r>
              <a:rPr lang="en-US" sz="1600" i="1" dirty="0" err="1" smtClean="0"/>
              <a:t>mometul</a:t>
            </a:r>
            <a:r>
              <a:rPr lang="en-US" sz="1600" i="1" dirty="0" smtClean="0"/>
              <a:t> final) </a:t>
            </a:r>
            <a:r>
              <a:rPr lang="en-US" sz="1600" i="1" dirty="0" err="1" smtClean="0"/>
              <a:t>în</a:t>
            </a:r>
            <a:r>
              <a:rPr lang="en-US" sz="1600" i="1" dirty="0" smtClean="0"/>
              <a:t> </a:t>
            </a:r>
            <a:r>
              <a:rPr lang="en-US" sz="1600" i="1" dirty="0" err="1" smtClean="0"/>
              <a:t>două</a:t>
            </a:r>
            <a:r>
              <a:rPr lang="en-US" sz="1600" i="1" dirty="0" smtClean="0"/>
              <a:t> </a:t>
            </a:r>
            <a:r>
              <a:rPr lang="en-US" sz="1600" i="1" dirty="0" err="1" smtClean="0"/>
              <a:t>grupe</a:t>
            </a:r>
            <a:r>
              <a:rPr lang="en-US" sz="1600" i="1" dirty="0" smtClean="0"/>
              <a:t>: a)-</a:t>
            </a:r>
            <a:r>
              <a:rPr lang="en-US" sz="1600" i="1" dirty="0" err="1" smtClean="0"/>
              <a:t>urme</a:t>
            </a:r>
            <a:r>
              <a:rPr lang="en-US" sz="1600" i="1" dirty="0" smtClean="0"/>
              <a:t> </a:t>
            </a:r>
            <a:r>
              <a:rPr lang="en-US" sz="1600" i="1" dirty="0" err="1" smtClean="0"/>
              <a:t>statice</a:t>
            </a:r>
            <a:r>
              <a:rPr lang="en-US" sz="1600" i="1" dirty="0" smtClean="0"/>
              <a:t>; b)-</a:t>
            </a:r>
            <a:r>
              <a:rPr lang="en-US" sz="1600" i="1" dirty="0" err="1" smtClean="0"/>
              <a:t>urme</a:t>
            </a:r>
            <a:r>
              <a:rPr lang="en-US" sz="1600" i="1" dirty="0" smtClean="0"/>
              <a:t> </a:t>
            </a:r>
            <a:r>
              <a:rPr lang="en-US" sz="1600" i="1" dirty="0" err="1" smtClean="0"/>
              <a:t>dinamice</a:t>
            </a:r>
            <a:r>
              <a:rPr lang="en-US" sz="1600" i="1" dirty="0" smtClean="0"/>
              <a:t>:</a:t>
            </a:r>
            <a:endParaRPr lang="ru-RU" sz="1600" dirty="0" smtClean="0"/>
          </a:p>
          <a:p>
            <a:r>
              <a:rPr lang="en-US" sz="1600" i="1" dirty="0" smtClean="0"/>
              <a:t> </a:t>
            </a:r>
            <a:r>
              <a:rPr lang="ro-RO" sz="1600" i="1" dirty="0" smtClean="0"/>
              <a:t>       </a:t>
            </a:r>
            <a:r>
              <a:rPr lang="en-US" sz="1600" dirty="0" err="1" smtClean="0"/>
              <a:t>Suplimentar</a:t>
            </a:r>
            <a:r>
              <a:rPr lang="en-US" sz="1600" dirty="0" smtClean="0"/>
              <a:t> </a:t>
            </a:r>
            <a:r>
              <a:rPr lang="en-US" sz="1600" dirty="0" err="1" smtClean="0"/>
              <a:t>în</a:t>
            </a:r>
            <a:r>
              <a:rPr lang="en-US" sz="1600" dirty="0" smtClean="0"/>
              <a:t> </a:t>
            </a:r>
            <a:r>
              <a:rPr lang="en-US" sz="1600" dirty="0" err="1" smtClean="0"/>
              <a:t>practică</a:t>
            </a:r>
            <a:r>
              <a:rPr lang="en-US" sz="1600" dirty="0" smtClean="0"/>
              <a:t> </a:t>
            </a:r>
            <a:r>
              <a:rPr lang="en-US" sz="1600" dirty="0" err="1" smtClean="0"/>
              <a:t>și</a:t>
            </a:r>
            <a:r>
              <a:rPr lang="en-US" sz="1600" dirty="0" smtClean="0"/>
              <a:t> </a:t>
            </a:r>
            <a:r>
              <a:rPr lang="en-US" sz="1600" dirty="0" err="1" smtClean="0"/>
              <a:t>teorie</a:t>
            </a:r>
            <a:r>
              <a:rPr lang="en-US" sz="1600" dirty="0" smtClean="0"/>
              <a:t> se </a:t>
            </a:r>
            <a:r>
              <a:rPr lang="en-US" sz="1600" dirty="0" err="1" smtClean="0"/>
              <a:t>mai</a:t>
            </a:r>
            <a:r>
              <a:rPr lang="en-US" sz="1600" dirty="0" smtClean="0"/>
              <a:t> impart </a:t>
            </a:r>
            <a:r>
              <a:rPr lang="en-US" sz="1600" dirty="0" err="1" smtClean="0"/>
              <a:t>după</a:t>
            </a:r>
            <a:r>
              <a:rPr lang="en-US" sz="1600" dirty="0" smtClean="0"/>
              <a:t> </a:t>
            </a:r>
            <a:r>
              <a:rPr lang="en-US" sz="1600" dirty="0" err="1" smtClean="0"/>
              <a:t>alte</a:t>
            </a:r>
            <a:r>
              <a:rPr lang="en-US" sz="1600" dirty="0" smtClean="0"/>
              <a:t> criteria </a:t>
            </a:r>
            <a:r>
              <a:rPr lang="en-US" sz="1600" dirty="0" err="1" smtClean="0"/>
              <a:t>suplimentare</a:t>
            </a:r>
            <a:r>
              <a:rPr lang="en-US" sz="1600" dirty="0" smtClean="0"/>
              <a:t>:</a:t>
            </a:r>
            <a:endParaRPr lang="ru-RU" sz="1600" dirty="0" smtClean="0"/>
          </a:p>
          <a:p>
            <a:r>
              <a:rPr lang="en-US" sz="1600" i="1" dirty="0" smtClean="0"/>
              <a:t>1)-</a:t>
            </a:r>
            <a:r>
              <a:rPr lang="en-US" sz="1600" i="1" dirty="0" err="1" smtClean="0"/>
              <a:t>După</a:t>
            </a:r>
            <a:r>
              <a:rPr lang="en-US" sz="1600" i="1" dirty="0" smtClean="0"/>
              <a:t> </a:t>
            </a:r>
            <a:r>
              <a:rPr lang="en-US" sz="1600" i="1" dirty="0" err="1" smtClean="0"/>
              <a:t>factorul</a:t>
            </a:r>
            <a:r>
              <a:rPr lang="en-US" sz="1600" i="1" dirty="0" smtClean="0"/>
              <a:t> </a:t>
            </a:r>
            <a:r>
              <a:rPr lang="en-US" sz="1600" i="1" dirty="0" err="1" smtClean="0"/>
              <a:t>percepirii</a:t>
            </a:r>
            <a:r>
              <a:rPr lang="en-US" sz="1600" i="1" dirty="0" smtClean="0"/>
              <a:t>; - </a:t>
            </a:r>
            <a:r>
              <a:rPr lang="en-US" sz="1600" i="1" dirty="0" err="1" smtClean="0"/>
              <a:t>vizibile</a:t>
            </a:r>
            <a:r>
              <a:rPr lang="en-US" sz="1600" i="1" dirty="0" smtClean="0"/>
              <a:t>; -slab </a:t>
            </a:r>
            <a:r>
              <a:rPr lang="en-US" sz="1600" i="1" dirty="0" err="1" smtClean="0"/>
              <a:t>vizibile</a:t>
            </a:r>
            <a:r>
              <a:rPr lang="en-US" sz="1600" i="1" dirty="0" smtClean="0"/>
              <a:t>; - </a:t>
            </a:r>
            <a:r>
              <a:rPr lang="en-US" sz="1600" i="1" dirty="0" err="1" smtClean="0"/>
              <a:t>invizibile</a:t>
            </a:r>
            <a:r>
              <a:rPr lang="en-US" sz="1600" i="1" dirty="0" smtClean="0"/>
              <a:t> </a:t>
            </a:r>
            <a:r>
              <a:rPr lang="en-US" sz="1600" i="1" dirty="0" err="1" smtClean="0"/>
              <a:t>sau</a:t>
            </a:r>
            <a:r>
              <a:rPr lang="en-US" sz="1600" i="1" dirty="0" smtClean="0"/>
              <a:t> </a:t>
            </a:r>
            <a:r>
              <a:rPr lang="en-US" sz="1600" i="1" dirty="0" err="1" smtClean="0"/>
              <a:t>latente</a:t>
            </a:r>
            <a:r>
              <a:rPr lang="en-US" sz="1600" i="1" dirty="0" smtClean="0"/>
              <a:t>:</a:t>
            </a:r>
            <a:endParaRPr lang="ru-RU" sz="1600" dirty="0" smtClean="0"/>
          </a:p>
          <a:p>
            <a:r>
              <a:rPr lang="en-US" sz="1600" i="1" dirty="0" smtClean="0"/>
              <a:t>2)-</a:t>
            </a:r>
            <a:r>
              <a:rPr lang="en-US" sz="1600" i="1" dirty="0" err="1" smtClean="0"/>
              <a:t>Urmele</a:t>
            </a:r>
            <a:r>
              <a:rPr lang="en-US" sz="1600" i="1" dirty="0" smtClean="0"/>
              <a:t> de </a:t>
            </a:r>
            <a:r>
              <a:rPr lang="en-US" sz="1600" i="1" dirty="0" err="1" smtClean="0"/>
              <a:t>animale</a:t>
            </a:r>
            <a:r>
              <a:rPr lang="en-US" sz="1600" i="1" dirty="0" smtClean="0"/>
              <a:t>: -….</a:t>
            </a:r>
            <a:endParaRPr lang="ru-RU" sz="1600" dirty="0" smtClean="0"/>
          </a:p>
          <a:p>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500066"/>
          </a:xfrm>
        </p:spPr>
        <p:txBody>
          <a:bodyPr>
            <a:normAutofit fontScale="90000"/>
          </a:bodyPr>
          <a:lstStyle/>
          <a:p>
            <a:r>
              <a:rPr lang="en-US" i="1" dirty="0" smtClean="0"/>
              <a:t> </a:t>
            </a:r>
            <a:r>
              <a:rPr lang="en-US" sz="2000" b="1" dirty="0" err="1" smtClean="0"/>
              <a:t>Regulile</a:t>
            </a:r>
            <a:r>
              <a:rPr lang="en-US" sz="2000" b="1" dirty="0" smtClean="0"/>
              <a:t> </a:t>
            </a:r>
            <a:r>
              <a:rPr lang="en-US" sz="2000" b="1" dirty="0" err="1" smtClean="0"/>
              <a:t>generale</a:t>
            </a:r>
            <a:r>
              <a:rPr lang="en-US" sz="2000" b="1" dirty="0" smtClean="0"/>
              <a:t> </a:t>
            </a:r>
            <a:r>
              <a:rPr lang="en-US" sz="2000" b="1" dirty="0" err="1" smtClean="0"/>
              <a:t>privind</a:t>
            </a:r>
            <a:r>
              <a:rPr lang="en-US" sz="2000" b="1" dirty="0" smtClean="0"/>
              <a:t> </a:t>
            </a:r>
            <a:r>
              <a:rPr lang="en-US" sz="2000" b="1" dirty="0" err="1" smtClean="0"/>
              <a:t>descoperirea</a:t>
            </a:r>
            <a:r>
              <a:rPr lang="en-US" sz="2000" b="1" dirty="0" smtClean="0"/>
              <a:t>, </a:t>
            </a:r>
            <a:r>
              <a:rPr lang="en-US" sz="2000" b="1" dirty="0" err="1" smtClean="0"/>
              <a:t>fixarea</a:t>
            </a:r>
            <a:r>
              <a:rPr lang="en-US" sz="2000" b="1" dirty="0" smtClean="0"/>
              <a:t> </a:t>
            </a:r>
            <a:r>
              <a:rPr lang="en-US" sz="2000" b="1" dirty="0" err="1" smtClean="0"/>
              <a:t>și</a:t>
            </a:r>
            <a:r>
              <a:rPr lang="en-US" sz="2000" b="1" dirty="0" smtClean="0"/>
              <a:t> </a:t>
            </a:r>
            <a:r>
              <a:rPr lang="en-US" sz="2000" b="1" dirty="0" err="1" smtClean="0"/>
              <a:t>ridicarea</a:t>
            </a:r>
            <a:r>
              <a:rPr lang="en-US" sz="2000" b="1" dirty="0" smtClean="0"/>
              <a:t> </a:t>
            </a:r>
            <a:r>
              <a:rPr lang="en-US" sz="2000" b="1" dirty="0" err="1" smtClean="0"/>
              <a:t>urmelor</a:t>
            </a:r>
            <a:r>
              <a:rPr lang="en-US" sz="2000" b="1" dirty="0" smtClean="0"/>
              <a:t> </a:t>
            </a:r>
            <a:r>
              <a:rPr lang="en-US" sz="2000" b="1" dirty="0" err="1" smtClean="0"/>
              <a:t>infracțiunii</a:t>
            </a:r>
            <a:r>
              <a:rPr lang="en-US" sz="2000" b="1" dirty="0" smtClean="0"/>
              <a:t>:</a:t>
            </a:r>
            <a:endParaRPr lang="ru-RU" sz="2000" dirty="0"/>
          </a:p>
        </p:txBody>
      </p:sp>
      <p:sp>
        <p:nvSpPr>
          <p:cNvPr id="3" name="Содержимое 2"/>
          <p:cNvSpPr>
            <a:spLocks noGrp="1"/>
          </p:cNvSpPr>
          <p:nvPr>
            <p:ph idx="1"/>
          </p:nvPr>
        </p:nvSpPr>
        <p:spPr>
          <a:xfrm>
            <a:off x="457200" y="1142984"/>
            <a:ext cx="8229600" cy="5431552"/>
          </a:xfrm>
        </p:spPr>
        <p:txBody>
          <a:bodyPr>
            <a:noAutofit/>
          </a:bodyPr>
          <a:lstStyle/>
          <a:p>
            <a:pPr>
              <a:buNone/>
            </a:pPr>
            <a:r>
              <a:rPr lang="en-US" sz="1400" b="1" i="1" dirty="0" smtClean="0"/>
              <a:t> </a:t>
            </a:r>
            <a:r>
              <a:rPr lang="en-US" sz="1400" b="1" i="1" dirty="0" err="1" smtClean="0"/>
              <a:t>Prin</a:t>
            </a:r>
            <a:r>
              <a:rPr lang="en-US" sz="1400" b="1" i="1" dirty="0" smtClean="0"/>
              <a:t> </a:t>
            </a:r>
            <a:r>
              <a:rPr lang="en-US" sz="1400" b="1" i="1" dirty="0" err="1" smtClean="0"/>
              <a:t>descoperire</a:t>
            </a:r>
            <a:r>
              <a:rPr lang="en-US" sz="1400" b="1" i="1" dirty="0" smtClean="0"/>
              <a:t> </a:t>
            </a:r>
            <a:r>
              <a:rPr lang="en-US" sz="1400" dirty="0" smtClean="0"/>
              <a:t>– se </a:t>
            </a:r>
            <a:r>
              <a:rPr lang="en-US" sz="1400" dirty="0" err="1" smtClean="0"/>
              <a:t>înțelege</a:t>
            </a:r>
            <a:r>
              <a:rPr lang="en-US" sz="1400" dirty="0" smtClean="0"/>
              <a:t> </a:t>
            </a:r>
            <a:r>
              <a:rPr lang="en-US" sz="1400" dirty="0" err="1" smtClean="0"/>
              <a:t>depistarea</a:t>
            </a:r>
            <a:r>
              <a:rPr lang="en-US" sz="1400" dirty="0" smtClean="0"/>
              <a:t> </a:t>
            </a:r>
            <a:r>
              <a:rPr lang="en-US" sz="1400" dirty="0" err="1" smtClean="0"/>
              <a:t>acestora</a:t>
            </a:r>
            <a:r>
              <a:rPr lang="en-US" sz="1400" dirty="0" smtClean="0"/>
              <a:t> de </a:t>
            </a:r>
            <a:r>
              <a:rPr lang="en-US" sz="1400" dirty="0" err="1" smtClean="0"/>
              <a:t>către</a:t>
            </a:r>
            <a:r>
              <a:rPr lang="en-US" sz="1400" dirty="0" smtClean="0"/>
              <a:t> </a:t>
            </a:r>
            <a:r>
              <a:rPr lang="en-US" sz="1400" dirty="0" err="1" smtClean="0"/>
              <a:t>organul</a:t>
            </a:r>
            <a:r>
              <a:rPr lang="en-US" sz="1400" dirty="0" smtClean="0"/>
              <a:t> </a:t>
            </a:r>
            <a:r>
              <a:rPr lang="en-US" sz="1400" dirty="0" err="1" smtClean="0"/>
              <a:t>judiciar</a:t>
            </a:r>
            <a:r>
              <a:rPr lang="en-US" sz="1400" dirty="0" smtClean="0"/>
              <a:t> la </a:t>
            </a:r>
            <a:r>
              <a:rPr lang="en-US" sz="1400" dirty="0" err="1" smtClean="0"/>
              <a:t>fața</a:t>
            </a:r>
            <a:r>
              <a:rPr lang="en-US" sz="1400" dirty="0" smtClean="0"/>
              <a:t> </a:t>
            </a:r>
            <a:r>
              <a:rPr lang="en-US" sz="1400" dirty="0" err="1" smtClean="0"/>
              <a:t>locului</a:t>
            </a:r>
            <a:r>
              <a:rPr lang="en-US" sz="1400" dirty="0" smtClean="0"/>
              <a:t> cu </a:t>
            </a:r>
            <a:r>
              <a:rPr lang="en-US" sz="1400" dirty="0" err="1" smtClean="0"/>
              <a:t>aplicarea</a:t>
            </a:r>
            <a:r>
              <a:rPr lang="en-US" sz="1400" dirty="0" smtClean="0"/>
              <a:t> </a:t>
            </a:r>
            <a:r>
              <a:rPr lang="en-US" sz="1400" dirty="0" err="1" smtClean="0"/>
              <a:t>mijloacelor</a:t>
            </a:r>
            <a:r>
              <a:rPr lang="en-US" sz="1400" dirty="0" smtClean="0"/>
              <a:t> </a:t>
            </a:r>
            <a:r>
              <a:rPr lang="en-US" sz="1400" dirty="0" err="1" smtClean="0"/>
              <a:t>tehnice</a:t>
            </a:r>
            <a:r>
              <a:rPr lang="en-US" sz="1400" b="1" i="1" dirty="0" smtClean="0"/>
              <a:t>.</a:t>
            </a:r>
            <a:r>
              <a:rPr lang="ro-RO" sz="1400" b="1" i="1" dirty="0" smtClean="0"/>
              <a:t>   </a:t>
            </a:r>
            <a:r>
              <a:rPr lang="en-US" sz="1400" b="1" i="1" dirty="0" smtClean="0"/>
              <a:t> </a:t>
            </a:r>
            <a:r>
              <a:rPr lang="en-US" sz="1400" b="1" i="1" dirty="0" err="1" smtClean="0"/>
              <a:t>Fixarea</a:t>
            </a:r>
            <a:r>
              <a:rPr lang="en-US" sz="1400" b="1" i="1" dirty="0" smtClean="0"/>
              <a:t> </a:t>
            </a:r>
            <a:r>
              <a:rPr lang="en-US" sz="1400" b="1" i="1" dirty="0" err="1" smtClean="0"/>
              <a:t>și</a:t>
            </a:r>
            <a:r>
              <a:rPr lang="en-US" sz="1400" b="1" i="1" dirty="0" smtClean="0"/>
              <a:t> </a:t>
            </a:r>
            <a:r>
              <a:rPr lang="en-US" sz="1400" b="1" i="1" dirty="0" err="1" smtClean="0"/>
              <a:t>ridicarea</a:t>
            </a:r>
            <a:r>
              <a:rPr lang="en-US" sz="1400" b="1" i="1" dirty="0" smtClean="0"/>
              <a:t> </a:t>
            </a:r>
            <a:r>
              <a:rPr lang="en-US" sz="1400" b="1" i="1" dirty="0" err="1" smtClean="0"/>
              <a:t>urmelor</a:t>
            </a:r>
            <a:r>
              <a:rPr lang="en-US" sz="1400" b="1" i="1" dirty="0" smtClean="0"/>
              <a:t>  </a:t>
            </a:r>
            <a:r>
              <a:rPr lang="en-US" sz="1400" dirty="0" smtClean="0"/>
              <a:t>- </a:t>
            </a:r>
            <a:r>
              <a:rPr lang="en-US" sz="1400" dirty="0" err="1" smtClean="0"/>
              <a:t>constă</a:t>
            </a:r>
            <a:r>
              <a:rPr lang="en-US" sz="1400" dirty="0" smtClean="0"/>
              <a:t> </a:t>
            </a:r>
            <a:r>
              <a:rPr lang="en-US" sz="1400" dirty="0" err="1" smtClean="0"/>
              <a:t>în</a:t>
            </a:r>
            <a:r>
              <a:rPr lang="en-US" sz="1400" dirty="0" smtClean="0"/>
              <a:t> </a:t>
            </a:r>
            <a:r>
              <a:rPr lang="en-US" sz="1400" dirty="0" err="1" smtClean="0"/>
              <a:t>efectuarea</a:t>
            </a:r>
            <a:r>
              <a:rPr lang="en-US" sz="1400" dirty="0" smtClean="0"/>
              <a:t> de </a:t>
            </a:r>
            <a:r>
              <a:rPr lang="en-US" sz="1400" dirty="0" err="1" smtClean="0"/>
              <a:t>către</a:t>
            </a:r>
            <a:r>
              <a:rPr lang="en-US" sz="1400" dirty="0" smtClean="0"/>
              <a:t> organelle </a:t>
            </a:r>
            <a:r>
              <a:rPr lang="en-US" sz="1400" dirty="0" err="1" smtClean="0"/>
              <a:t>menționate</a:t>
            </a:r>
            <a:r>
              <a:rPr lang="en-US" sz="1400" dirty="0" smtClean="0"/>
              <a:t> a </a:t>
            </a:r>
            <a:r>
              <a:rPr lang="en-US" sz="1400" dirty="0" err="1" smtClean="0"/>
              <a:t>activităților</a:t>
            </a:r>
            <a:r>
              <a:rPr lang="en-US" sz="1400" dirty="0" smtClean="0"/>
              <a:t> procedural-</a:t>
            </a:r>
            <a:r>
              <a:rPr lang="en-US" sz="1400" dirty="0" err="1" smtClean="0"/>
              <a:t>tehnice</a:t>
            </a:r>
            <a:r>
              <a:rPr lang="en-US" sz="1400" dirty="0" smtClean="0"/>
              <a:t> de </a:t>
            </a:r>
            <a:r>
              <a:rPr lang="en-US" sz="1400" dirty="0" err="1" smtClean="0"/>
              <a:t>certificare</a:t>
            </a:r>
            <a:r>
              <a:rPr lang="en-US" sz="1400" dirty="0" smtClean="0"/>
              <a:t> a </a:t>
            </a:r>
            <a:r>
              <a:rPr lang="en-US" sz="1400" dirty="0" err="1" smtClean="0"/>
              <a:t>existenței</a:t>
            </a:r>
            <a:r>
              <a:rPr lang="en-US" sz="1400" dirty="0" smtClean="0"/>
              <a:t> </a:t>
            </a:r>
            <a:r>
              <a:rPr lang="en-US" sz="1400" dirty="0" err="1" smtClean="0"/>
              <a:t>și</a:t>
            </a:r>
            <a:r>
              <a:rPr lang="en-US" sz="1400" dirty="0" smtClean="0"/>
              <a:t> </a:t>
            </a:r>
            <a:r>
              <a:rPr lang="en-US" sz="1400" dirty="0" err="1" smtClean="0"/>
              <a:t>stării</a:t>
            </a:r>
            <a:r>
              <a:rPr lang="en-US" sz="1400" dirty="0" smtClean="0"/>
              <a:t> </a:t>
            </a:r>
            <a:r>
              <a:rPr lang="en-US" sz="1400" dirty="0" err="1" smtClean="0"/>
              <a:t>urmelor</a:t>
            </a:r>
            <a:r>
              <a:rPr lang="en-US" sz="1400" dirty="0" smtClean="0"/>
              <a:t> la </a:t>
            </a:r>
            <a:r>
              <a:rPr lang="en-US" sz="1400" dirty="0" err="1" smtClean="0"/>
              <a:t>locul</a:t>
            </a:r>
            <a:r>
              <a:rPr lang="en-US" sz="1400" dirty="0" smtClean="0"/>
              <a:t> </a:t>
            </a:r>
            <a:r>
              <a:rPr lang="en-US" sz="1400" dirty="0" err="1" smtClean="0"/>
              <a:t>faptei</a:t>
            </a:r>
            <a:r>
              <a:rPr lang="en-US" sz="1400" dirty="0" smtClean="0"/>
              <a:t>, </a:t>
            </a:r>
            <a:r>
              <a:rPr lang="en-US" sz="1400" dirty="0" err="1" smtClean="0"/>
              <a:t>precum</a:t>
            </a:r>
            <a:r>
              <a:rPr lang="en-US" sz="1400" dirty="0" smtClean="0"/>
              <a:t> </a:t>
            </a:r>
            <a:r>
              <a:rPr lang="en-US" sz="1400" dirty="0" err="1" smtClean="0"/>
              <a:t>retragerea</a:t>
            </a:r>
            <a:r>
              <a:rPr lang="en-US" sz="1400" dirty="0" smtClean="0"/>
              <a:t> </a:t>
            </a:r>
            <a:r>
              <a:rPr lang="en-US" sz="1400" dirty="0" err="1" smtClean="0"/>
              <a:t>și</a:t>
            </a:r>
            <a:r>
              <a:rPr lang="en-US" sz="1400" dirty="0" smtClean="0"/>
              <a:t> </a:t>
            </a:r>
            <a:r>
              <a:rPr lang="en-US" sz="1400" dirty="0" err="1" smtClean="0"/>
              <a:t>conservarea</a:t>
            </a:r>
            <a:r>
              <a:rPr lang="en-US" sz="1400" dirty="0" smtClean="0"/>
              <a:t> </a:t>
            </a:r>
            <a:r>
              <a:rPr lang="en-US" sz="1400" dirty="0" err="1" smtClean="0"/>
              <a:t>lor</a:t>
            </a:r>
            <a:r>
              <a:rPr lang="en-US" sz="1400" dirty="0" smtClean="0"/>
              <a:t> </a:t>
            </a:r>
            <a:r>
              <a:rPr lang="en-US" sz="1400" dirty="0" err="1" smtClean="0"/>
              <a:t>în</a:t>
            </a:r>
            <a:r>
              <a:rPr lang="en-US" sz="1400" dirty="0" smtClean="0"/>
              <a:t> </a:t>
            </a:r>
            <a:r>
              <a:rPr lang="en-US" sz="1400" dirty="0" err="1" smtClean="0"/>
              <a:t>vederea</a:t>
            </a:r>
            <a:r>
              <a:rPr lang="en-US" sz="1400" dirty="0" smtClean="0"/>
              <a:t> </a:t>
            </a:r>
            <a:r>
              <a:rPr lang="en-US" sz="1400" dirty="0" err="1" smtClean="0"/>
              <a:t>folosirii</a:t>
            </a:r>
            <a:r>
              <a:rPr lang="en-US" sz="1400" dirty="0" smtClean="0"/>
              <a:t> </a:t>
            </a:r>
            <a:r>
              <a:rPr lang="en-US" sz="1400" dirty="0" err="1" smtClean="0"/>
              <a:t>ulterioare</a:t>
            </a:r>
            <a:r>
              <a:rPr lang="en-US" sz="1400" dirty="0" smtClean="0"/>
              <a:t> la </a:t>
            </a:r>
            <a:r>
              <a:rPr lang="en-US" sz="1400" dirty="0" err="1" smtClean="0"/>
              <a:t>stabilirea</a:t>
            </a:r>
            <a:r>
              <a:rPr lang="en-US" sz="1400" dirty="0" smtClean="0"/>
              <a:t> </a:t>
            </a:r>
            <a:r>
              <a:rPr lang="en-US" sz="1400" dirty="0" err="1" smtClean="0"/>
              <a:t>adevărului</a:t>
            </a:r>
            <a:r>
              <a:rPr lang="en-US" sz="1400" dirty="0" smtClean="0"/>
              <a:t>.</a:t>
            </a:r>
            <a:endParaRPr lang="ru-RU" sz="1400" dirty="0" smtClean="0"/>
          </a:p>
          <a:p>
            <a:pPr>
              <a:buNone/>
            </a:pPr>
            <a:r>
              <a:rPr lang="en-US" sz="1400" dirty="0" smtClean="0"/>
              <a:t> </a:t>
            </a:r>
            <a:r>
              <a:rPr lang="en-US" sz="1400" dirty="0" err="1" smtClean="0"/>
              <a:t>Sunt</a:t>
            </a:r>
            <a:r>
              <a:rPr lang="en-US" sz="1400" dirty="0" smtClean="0"/>
              <a:t> </a:t>
            </a:r>
            <a:r>
              <a:rPr lang="en-US" sz="1400" dirty="0" err="1" smtClean="0"/>
              <a:t>aplicate</a:t>
            </a:r>
            <a:r>
              <a:rPr lang="en-US" sz="1400" dirty="0" smtClean="0"/>
              <a:t> </a:t>
            </a:r>
            <a:r>
              <a:rPr lang="en-US" sz="1400" dirty="0" err="1" smtClean="0"/>
              <a:t>următoarele</a:t>
            </a:r>
            <a:r>
              <a:rPr lang="en-US" sz="1400" dirty="0" smtClean="0"/>
              <a:t> </a:t>
            </a:r>
            <a:r>
              <a:rPr lang="en-US" sz="1400" dirty="0" err="1" smtClean="0"/>
              <a:t>reguli</a:t>
            </a:r>
            <a:r>
              <a:rPr lang="en-US" sz="1400" dirty="0" smtClean="0"/>
              <a:t> </a:t>
            </a:r>
            <a:r>
              <a:rPr lang="en-US" sz="1400" dirty="0" err="1" smtClean="0"/>
              <a:t>generale</a:t>
            </a:r>
            <a:r>
              <a:rPr lang="en-US" sz="1400" dirty="0" smtClean="0"/>
              <a:t>:</a:t>
            </a:r>
            <a:endParaRPr lang="ro-RO" sz="1400" dirty="0" smtClean="0"/>
          </a:p>
          <a:p>
            <a:pPr>
              <a:buNone/>
            </a:pPr>
            <a:r>
              <a:rPr lang="en-US" sz="1400" dirty="0" smtClean="0"/>
              <a:t>1</a:t>
            </a:r>
            <a:r>
              <a:rPr lang="en-US" sz="1400" dirty="0" smtClean="0"/>
              <a:t>)- </a:t>
            </a:r>
            <a:r>
              <a:rPr lang="en-US" sz="1400" dirty="0" err="1" smtClean="0"/>
              <a:t>Respectarea</a:t>
            </a:r>
            <a:r>
              <a:rPr lang="en-US" sz="1400" dirty="0" smtClean="0"/>
              <a:t> strict a </a:t>
            </a:r>
            <a:r>
              <a:rPr lang="en-US" sz="1400" dirty="0" err="1" smtClean="0"/>
              <a:t>normelor</a:t>
            </a:r>
            <a:r>
              <a:rPr lang="en-US" sz="1400" dirty="0" smtClean="0"/>
              <a:t> </a:t>
            </a:r>
            <a:r>
              <a:rPr lang="en-US" sz="1400" dirty="0" err="1" smtClean="0"/>
              <a:t>dreptului</a:t>
            </a:r>
            <a:r>
              <a:rPr lang="en-US" sz="1400" dirty="0" smtClean="0"/>
              <a:t> procedural </a:t>
            </a:r>
            <a:r>
              <a:rPr lang="en-US" sz="1400" dirty="0" err="1" smtClean="0"/>
              <a:t>ce</a:t>
            </a:r>
            <a:r>
              <a:rPr lang="en-US" sz="1400" dirty="0" smtClean="0"/>
              <a:t> </a:t>
            </a:r>
            <a:r>
              <a:rPr lang="en-US" sz="1400" dirty="0" err="1" smtClean="0"/>
              <a:t>reglementează</a:t>
            </a:r>
            <a:r>
              <a:rPr lang="en-US" sz="1400" dirty="0" smtClean="0"/>
              <a:t> </a:t>
            </a:r>
            <a:r>
              <a:rPr lang="en-US" sz="1400" dirty="0" err="1" smtClean="0"/>
              <a:t>efectuarea</a:t>
            </a:r>
            <a:r>
              <a:rPr lang="en-US" sz="1400" dirty="0" smtClean="0"/>
              <a:t> </a:t>
            </a:r>
            <a:r>
              <a:rPr lang="en-US" sz="1400" dirty="0" err="1" smtClean="0"/>
              <a:t>cercetării</a:t>
            </a:r>
            <a:r>
              <a:rPr lang="en-US" sz="1400" dirty="0" smtClean="0"/>
              <a:t> la </a:t>
            </a:r>
            <a:r>
              <a:rPr lang="en-US" sz="1400" dirty="0" err="1" smtClean="0"/>
              <a:t>fața</a:t>
            </a:r>
            <a:r>
              <a:rPr lang="en-US" sz="1400" dirty="0" smtClean="0"/>
              <a:t> </a:t>
            </a:r>
            <a:r>
              <a:rPr lang="en-US" sz="1400" dirty="0" err="1" smtClean="0"/>
              <a:t>locului</a:t>
            </a:r>
            <a:r>
              <a:rPr lang="en-US" sz="1400" dirty="0" smtClean="0"/>
              <a:t>, </a:t>
            </a:r>
            <a:r>
              <a:rPr lang="en-US" sz="1400" dirty="0" err="1" smtClean="0"/>
              <a:t>percheziției</a:t>
            </a:r>
            <a:r>
              <a:rPr lang="en-US" sz="1400" dirty="0" smtClean="0"/>
              <a:t> </a:t>
            </a:r>
            <a:r>
              <a:rPr lang="en-US" sz="1400" dirty="0" err="1" smtClean="0"/>
              <a:t>și</a:t>
            </a:r>
            <a:r>
              <a:rPr lang="en-US" sz="1400" dirty="0" smtClean="0"/>
              <a:t> </a:t>
            </a:r>
            <a:r>
              <a:rPr lang="en-US" sz="1400" dirty="0" err="1" smtClean="0"/>
              <a:t>ridicării</a:t>
            </a:r>
            <a:r>
              <a:rPr lang="en-US" sz="1400" dirty="0" smtClean="0"/>
              <a:t> de </a:t>
            </a:r>
            <a:r>
              <a:rPr lang="en-US" sz="1400" dirty="0" err="1" smtClean="0"/>
              <a:t>obiecte</a:t>
            </a:r>
            <a:r>
              <a:rPr lang="en-US" sz="1400" dirty="0" smtClean="0"/>
              <a:t> </a:t>
            </a:r>
            <a:r>
              <a:rPr lang="en-US" sz="1400" dirty="0" err="1" smtClean="0"/>
              <a:t>și</a:t>
            </a:r>
            <a:r>
              <a:rPr lang="en-US" sz="1400" dirty="0" smtClean="0"/>
              <a:t> </a:t>
            </a:r>
            <a:r>
              <a:rPr lang="en-US" sz="1400" dirty="0" err="1" smtClean="0"/>
              <a:t>documente</a:t>
            </a:r>
            <a:r>
              <a:rPr lang="en-US" sz="1400" dirty="0" smtClean="0"/>
              <a:t>, </a:t>
            </a:r>
            <a:r>
              <a:rPr lang="en-US" sz="1400" dirty="0" err="1" smtClean="0"/>
              <a:t>fiind</a:t>
            </a:r>
            <a:r>
              <a:rPr lang="en-US" sz="1400" dirty="0" smtClean="0"/>
              <a:t> </a:t>
            </a:r>
            <a:r>
              <a:rPr lang="en-US" sz="1400" dirty="0" err="1" smtClean="0"/>
              <a:t>prevăzute</a:t>
            </a:r>
            <a:r>
              <a:rPr lang="en-US" sz="1400" dirty="0" smtClean="0"/>
              <a:t> ca </a:t>
            </a:r>
            <a:r>
              <a:rPr lang="en-US" sz="1400" dirty="0" err="1" smtClean="0"/>
              <a:t>principalele</a:t>
            </a:r>
            <a:r>
              <a:rPr lang="en-US" sz="1400" dirty="0" smtClean="0"/>
              <a:t> </a:t>
            </a:r>
            <a:r>
              <a:rPr lang="en-US" sz="1400" dirty="0" err="1" smtClean="0"/>
              <a:t>acțiuni</a:t>
            </a:r>
            <a:r>
              <a:rPr lang="en-US" sz="1400" dirty="0" smtClean="0"/>
              <a:t> </a:t>
            </a:r>
            <a:r>
              <a:rPr lang="en-US" sz="1400" dirty="0" err="1" smtClean="0"/>
              <a:t>în</a:t>
            </a:r>
            <a:r>
              <a:rPr lang="en-US" sz="1400" dirty="0" smtClean="0"/>
              <a:t> </a:t>
            </a:r>
            <a:r>
              <a:rPr lang="en-US" sz="1400" dirty="0" err="1" smtClean="0"/>
              <a:t>vederea</a:t>
            </a:r>
            <a:r>
              <a:rPr lang="en-US" sz="1400" dirty="0" smtClean="0"/>
              <a:t> </a:t>
            </a:r>
            <a:r>
              <a:rPr lang="en-US" sz="1400" dirty="0" err="1" smtClean="0"/>
              <a:t>depistării</a:t>
            </a:r>
            <a:r>
              <a:rPr lang="en-US" sz="1400" dirty="0" smtClean="0"/>
              <a:t>, </a:t>
            </a:r>
            <a:r>
              <a:rPr lang="en-US" sz="1400" dirty="0" err="1" smtClean="0"/>
              <a:t>fixării</a:t>
            </a:r>
            <a:r>
              <a:rPr lang="en-US" sz="1400" dirty="0" smtClean="0"/>
              <a:t> </a:t>
            </a:r>
            <a:r>
              <a:rPr lang="en-US" sz="1400" dirty="0" err="1" smtClean="0"/>
              <a:t>și</a:t>
            </a:r>
            <a:r>
              <a:rPr lang="en-US" sz="1400" dirty="0" smtClean="0"/>
              <a:t> </a:t>
            </a:r>
            <a:r>
              <a:rPr lang="en-US" sz="1400" dirty="0" err="1" smtClean="0"/>
              <a:t>ridicării</a:t>
            </a:r>
            <a:r>
              <a:rPr lang="en-US" sz="1400" dirty="0" smtClean="0"/>
              <a:t> </a:t>
            </a:r>
            <a:r>
              <a:rPr lang="en-US" sz="1400" dirty="0" err="1" smtClean="0"/>
              <a:t>urmelor</a:t>
            </a:r>
            <a:r>
              <a:rPr lang="en-US" sz="1400" dirty="0" smtClean="0"/>
              <a:t>.</a:t>
            </a:r>
            <a:endParaRPr lang="ru-RU" sz="1400" dirty="0" smtClean="0"/>
          </a:p>
          <a:p>
            <a:pPr>
              <a:buNone/>
            </a:pPr>
            <a:r>
              <a:rPr lang="en-US" sz="1400" dirty="0" smtClean="0"/>
              <a:t>2)-</a:t>
            </a:r>
            <a:r>
              <a:rPr lang="en-US" sz="1400" dirty="0" err="1" smtClean="0"/>
              <a:t>Utilizarea</a:t>
            </a:r>
            <a:r>
              <a:rPr lang="en-US" sz="1400" dirty="0" smtClean="0"/>
              <a:t> </a:t>
            </a:r>
            <a:r>
              <a:rPr lang="en-US" sz="1400" dirty="0" err="1" smtClean="0"/>
              <a:t>în</a:t>
            </a:r>
            <a:r>
              <a:rPr lang="en-US" sz="1400" dirty="0" smtClean="0"/>
              <a:t> </a:t>
            </a:r>
            <a:r>
              <a:rPr lang="en-US" sz="1400" dirty="0" err="1" smtClean="0"/>
              <a:t>limitele</a:t>
            </a:r>
            <a:r>
              <a:rPr lang="en-US" sz="1400" dirty="0" smtClean="0"/>
              <a:t> </a:t>
            </a:r>
            <a:r>
              <a:rPr lang="en-US" sz="1400" dirty="0" err="1" smtClean="0"/>
              <a:t>maxime</a:t>
            </a:r>
            <a:r>
              <a:rPr lang="en-US" sz="1400" dirty="0" smtClean="0"/>
              <a:t> a </a:t>
            </a:r>
            <a:r>
              <a:rPr lang="en-US" sz="1400" dirty="0" err="1" smtClean="0"/>
              <a:t>mijloacelor</a:t>
            </a:r>
            <a:r>
              <a:rPr lang="en-US" sz="1400" dirty="0" smtClean="0"/>
              <a:t> </a:t>
            </a:r>
            <a:r>
              <a:rPr lang="en-US" sz="1400" dirty="0" err="1" smtClean="0"/>
              <a:t>tehnico-criminalistice</a:t>
            </a:r>
            <a:r>
              <a:rPr lang="en-US" sz="1400" dirty="0" smtClean="0"/>
              <a:t> </a:t>
            </a:r>
            <a:r>
              <a:rPr lang="en-US" sz="1400" dirty="0" err="1" smtClean="0"/>
              <a:t>menite</a:t>
            </a:r>
            <a:r>
              <a:rPr lang="en-US" sz="1400" dirty="0" smtClean="0"/>
              <a:t> </a:t>
            </a:r>
            <a:r>
              <a:rPr lang="en-US" sz="1400" dirty="0" err="1" smtClean="0"/>
              <a:t>să</a:t>
            </a:r>
            <a:r>
              <a:rPr lang="en-US" sz="1400" dirty="0" smtClean="0"/>
              <a:t> </a:t>
            </a:r>
            <a:r>
              <a:rPr lang="en-US" sz="1400" dirty="0" err="1" smtClean="0"/>
              <a:t>majoreze</a:t>
            </a:r>
            <a:r>
              <a:rPr lang="en-US" sz="1400" dirty="0" smtClean="0"/>
              <a:t> </a:t>
            </a:r>
            <a:r>
              <a:rPr lang="en-US" sz="1400" dirty="0" err="1" smtClean="0"/>
              <a:t>capacitatea</a:t>
            </a:r>
            <a:r>
              <a:rPr lang="en-US" sz="1400" dirty="0" smtClean="0"/>
              <a:t> de </a:t>
            </a:r>
            <a:r>
              <a:rPr lang="en-US" sz="1400" dirty="0" err="1" smtClean="0"/>
              <a:t>percepere</a:t>
            </a:r>
            <a:r>
              <a:rPr lang="en-US" sz="1400" dirty="0" smtClean="0"/>
              <a:t> </a:t>
            </a:r>
            <a:r>
              <a:rPr lang="en-US" sz="1400" dirty="0" err="1" smtClean="0"/>
              <a:t>și</a:t>
            </a:r>
            <a:r>
              <a:rPr lang="en-US" sz="1400" dirty="0" smtClean="0"/>
              <a:t> </a:t>
            </a:r>
            <a:r>
              <a:rPr lang="en-US" sz="1400" dirty="0" err="1" smtClean="0"/>
              <a:t>deci</a:t>
            </a:r>
            <a:r>
              <a:rPr lang="en-US" sz="1400" dirty="0" smtClean="0"/>
              <a:t> </a:t>
            </a:r>
            <a:r>
              <a:rPr lang="en-US" sz="1400" dirty="0" err="1" smtClean="0"/>
              <a:t>efeciența</a:t>
            </a:r>
            <a:r>
              <a:rPr lang="en-US" sz="1400" dirty="0" smtClean="0"/>
              <a:t> </a:t>
            </a:r>
            <a:r>
              <a:rPr lang="en-US" sz="1400" dirty="0" err="1" smtClean="0"/>
              <a:t>activităților</a:t>
            </a:r>
            <a:r>
              <a:rPr lang="en-US" sz="1400" dirty="0" smtClean="0"/>
              <a:t> de </a:t>
            </a:r>
            <a:r>
              <a:rPr lang="en-US" sz="1400" dirty="0" err="1" smtClean="0"/>
              <a:t>căutare</a:t>
            </a:r>
            <a:r>
              <a:rPr lang="en-US" sz="1400" dirty="0" smtClean="0"/>
              <a:t> a </a:t>
            </a:r>
            <a:r>
              <a:rPr lang="en-US" sz="1400" dirty="0" err="1" smtClean="0"/>
              <a:t>urmelor</a:t>
            </a:r>
            <a:r>
              <a:rPr lang="en-US" sz="1400" dirty="0" smtClean="0"/>
              <a:t>, inclusive </a:t>
            </a:r>
            <a:r>
              <a:rPr lang="en-US" sz="1400" dirty="0" err="1" smtClean="0"/>
              <a:t>cele</a:t>
            </a:r>
            <a:r>
              <a:rPr lang="en-US" sz="1400" dirty="0" smtClean="0"/>
              <a:t> latent.</a:t>
            </a:r>
            <a:endParaRPr lang="ru-RU" sz="1400" dirty="0" smtClean="0"/>
          </a:p>
          <a:p>
            <a:pPr>
              <a:buNone/>
            </a:pPr>
            <a:r>
              <a:rPr lang="en-US" sz="1400" dirty="0" smtClean="0"/>
              <a:t>3)-</a:t>
            </a:r>
            <a:r>
              <a:rPr lang="en-US" sz="1400" dirty="0" err="1" smtClean="0"/>
              <a:t>Aplicarea</a:t>
            </a:r>
            <a:r>
              <a:rPr lang="en-US" sz="1400" dirty="0" smtClean="0"/>
              <a:t> </a:t>
            </a:r>
            <a:r>
              <a:rPr lang="en-US" sz="1400" dirty="0" err="1" smtClean="0"/>
              <a:t>tuturor</a:t>
            </a:r>
            <a:r>
              <a:rPr lang="en-US" sz="1400" dirty="0" smtClean="0"/>
              <a:t> </a:t>
            </a:r>
            <a:r>
              <a:rPr lang="en-US" sz="1400" dirty="0" err="1" smtClean="0"/>
              <a:t>măsurilor</a:t>
            </a:r>
            <a:r>
              <a:rPr lang="en-US" sz="1400" dirty="0" smtClean="0"/>
              <a:t> </a:t>
            </a:r>
            <a:r>
              <a:rPr lang="en-US" sz="1400" dirty="0" err="1" smtClean="0"/>
              <a:t>posibile</a:t>
            </a:r>
            <a:r>
              <a:rPr lang="en-US" sz="1400" dirty="0" smtClean="0"/>
              <a:t> de </a:t>
            </a:r>
            <a:r>
              <a:rPr lang="en-US" sz="1400" dirty="0" err="1" smtClean="0"/>
              <a:t>protejare</a:t>
            </a:r>
            <a:r>
              <a:rPr lang="en-US" sz="1400" dirty="0" smtClean="0"/>
              <a:t> a </a:t>
            </a:r>
            <a:r>
              <a:rPr lang="en-US" sz="1400" dirty="0" err="1" smtClean="0"/>
              <a:t>urmelor</a:t>
            </a:r>
            <a:r>
              <a:rPr lang="en-US" sz="1400" dirty="0" smtClean="0"/>
              <a:t>, </a:t>
            </a:r>
            <a:r>
              <a:rPr lang="en-US" sz="1400" dirty="0" err="1" smtClean="0"/>
              <a:t>în</a:t>
            </a:r>
            <a:r>
              <a:rPr lang="en-US" sz="1400" dirty="0" smtClean="0"/>
              <a:t> special </a:t>
            </a:r>
            <a:r>
              <a:rPr lang="en-US" sz="1400" dirty="0" err="1" smtClean="0"/>
              <a:t>în</a:t>
            </a:r>
            <a:r>
              <a:rPr lang="en-US" sz="1400" dirty="0" smtClean="0"/>
              <a:t> </a:t>
            </a:r>
            <a:r>
              <a:rPr lang="en-US" sz="1400" dirty="0" err="1" smtClean="0"/>
              <a:t>cazurile</a:t>
            </a:r>
            <a:r>
              <a:rPr lang="en-US" sz="1400" dirty="0" smtClean="0"/>
              <a:t> </a:t>
            </a:r>
            <a:r>
              <a:rPr lang="en-US" sz="1400" dirty="0" err="1" smtClean="0"/>
              <a:t>amânării</a:t>
            </a:r>
            <a:r>
              <a:rPr lang="en-US" sz="1400" dirty="0" smtClean="0"/>
              <a:t> </a:t>
            </a:r>
            <a:r>
              <a:rPr lang="en-US" sz="1400" dirty="0" err="1" smtClean="0"/>
              <a:t>cercetării</a:t>
            </a:r>
            <a:r>
              <a:rPr lang="en-US" sz="1400" dirty="0" smtClean="0"/>
              <a:t> </a:t>
            </a:r>
            <a:r>
              <a:rPr lang="en-US" sz="1400" dirty="0" err="1" smtClean="0"/>
              <a:t>locului</a:t>
            </a:r>
            <a:r>
              <a:rPr lang="en-US" sz="1400" dirty="0" smtClean="0"/>
              <a:t> </a:t>
            </a:r>
            <a:r>
              <a:rPr lang="en-US" sz="1400" dirty="0" err="1" smtClean="0"/>
              <a:t>faptei</a:t>
            </a:r>
            <a:r>
              <a:rPr lang="en-US" sz="1400" dirty="0" smtClean="0"/>
              <a:t>, </a:t>
            </a:r>
            <a:r>
              <a:rPr lang="en-US" sz="1400" dirty="0" err="1" smtClean="0"/>
              <a:t>sau</a:t>
            </a:r>
            <a:r>
              <a:rPr lang="en-US" sz="1400" dirty="0" smtClean="0"/>
              <a:t> </a:t>
            </a:r>
            <a:r>
              <a:rPr lang="en-US" sz="1400" dirty="0" err="1" smtClean="0"/>
              <a:t>în</a:t>
            </a:r>
            <a:r>
              <a:rPr lang="en-US" sz="1400" dirty="0" smtClean="0"/>
              <a:t> </a:t>
            </a:r>
            <a:r>
              <a:rPr lang="en-US" sz="1400" dirty="0" err="1" smtClean="0"/>
              <a:t>condiții</a:t>
            </a:r>
            <a:r>
              <a:rPr lang="en-US" sz="1400" dirty="0" smtClean="0"/>
              <a:t> </a:t>
            </a:r>
            <a:r>
              <a:rPr lang="en-US" sz="1400" dirty="0" err="1" smtClean="0"/>
              <a:t>nefavorabile</a:t>
            </a:r>
            <a:r>
              <a:rPr lang="en-US" sz="1400" dirty="0" smtClean="0"/>
              <a:t>…</a:t>
            </a:r>
            <a:endParaRPr lang="ru-RU" sz="1400" dirty="0" smtClean="0"/>
          </a:p>
          <a:p>
            <a:pPr>
              <a:buNone/>
            </a:pPr>
            <a:r>
              <a:rPr lang="en-US" sz="1400" dirty="0" smtClean="0"/>
              <a:t>4)-</a:t>
            </a:r>
            <a:r>
              <a:rPr lang="en-US" sz="1400" dirty="0" err="1" smtClean="0"/>
              <a:t>Fixarea</a:t>
            </a:r>
            <a:r>
              <a:rPr lang="en-US" sz="1400" dirty="0" smtClean="0"/>
              <a:t> </a:t>
            </a:r>
            <a:r>
              <a:rPr lang="en-US" sz="1400" dirty="0" err="1" smtClean="0"/>
              <a:t>urmelor</a:t>
            </a:r>
            <a:r>
              <a:rPr lang="en-US" sz="1400" dirty="0" smtClean="0"/>
              <a:t> </a:t>
            </a:r>
            <a:r>
              <a:rPr lang="en-US" sz="1400" dirty="0" err="1" smtClean="0"/>
              <a:t>descoperite</a:t>
            </a:r>
            <a:r>
              <a:rPr lang="en-US" sz="1400" dirty="0" smtClean="0"/>
              <a:t> </a:t>
            </a:r>
            <a:r>
              <a:rPr lang="en-US" sz="1400" dirty="0" err="1" smtClean="0"/>
              <a:t>prin</a:t>
            </a:r>
            <a:r>
              <a:rPr lang="en-US" sz="1400" dirty="0" smtClean="0"/>
              <a:t> </a:t>
            </a:r>
            <a:r>
              <a:rPr lang="en-US" sz="1400" dirty="0" err="1" smtClean="0"/>
              <a:t>descrierea</a:t>
            </a:r>
            <a:r>
              <a:rPr lang="en-US" sz="1400" dirty="0" smtClean="0"/>
              <a:t> </a:t>
            </a:r>
            <a:r>
              <a:rPr lang="en-US" sz="1400" dirty="0" err="1" smtClean="0"/>
              <a:t>lor</a:t>
            </a:r>
            <a:r>
              <a:rPr lang="en-US" sz="1400" dirty="0" smtClean="0"/>
              <a:t> </a:t>
            </a:r>
            <a:r>
              <a:rPr lang="en-US" sz="1400" dirty="0" err="1" smtClean="0"/>
              <a:t>în</a:t>
            </a:r>
            <a:r>
              <a:rPr lang="en-US" sz="1400" dirty="0" smtClean="0"/>
              <a:t> </a:t>
            </a:r>
            <a:r>
              <a:rPr lang="en-US" sz="1400" dirty="0" err="1" smtClean="0"/>
              <a:t>procesul</a:t>
            </a:r>
            <a:r>
              <a:rPr lang="en-US" sz="1400" dirty="0" smtClean="0"/>
              <a:t>-verbal, </a:t>
            </a:r>
            <a:r>
              <a:rPr lang="en-US" sz="1400" dirty="0" err="1" smtClean="0"/>
              <a:t>fiind</a:t>
            </a:r>
            <a:r>
              <a:rPr lang="en-US" sz="1400" dirty="0" smtClean="0"/>
              <a:t> </a:t>
            </a:r>
            <a:r>
              <a:rPr lang="en-US" sz="1400" dirty="0" err="1" smtClean="0"/>
              <a:t>principalul</a:t>
            </a:r>
            <a:r>
              <a:rPr lang="en-US" sz="1400" dirty="0" smtClean="0"/>
              <a:t> </a:t>
            </a:r>
            <a:r>
              <a:rPr lang="en-US" sz="1400" dirty="0" err="1" smtClean="0"/>
              <a:t>mijloc</a:t>
            </a:r>
            <a:r>
              <a:rPr lang="en-US" sz="1400" dirty="0" smtClean="0"/>
              <a:t> de </a:t>
            </a:r>
            <a:r>
              <a:rPr lang="en-US" sz="1400" dirty="0" err="1" smtClean="0"/>
              <a:t>fixare</a:t>
            </a:r>
            <a:r>
              <a:rPr lang="en-US" sz="1400" dirty="0" smtClean="0"/>
              <a:t> </a:t>
            </a:r>
            <a:r>
              <a:rPr lang="en-US" sz="1400" dirty="0" err="1" smtClean="0"/>
              <a:t>procesual</a:t>
            </a:r>
            <a:r>
              <a:rPr lang="en-US" sz="1400" dirty="0" smtClean="0"/>
              <a:t>. </a:t>
            </a:r>
            <a:r>
              <a:rPr lang="en-US" sz="1400" dirty="0" err="1" smtClean="0"/>
              <a:t>În</a:t>
            </a:r>
            <a:r>
              <a:rPr lang="en-US" sz="1400" dirty="0" smtClean="0"/>
              <a:t> </a:t>
            </a:r>
            <a:r>
              <a:rPr lang="en-US" sz="1400" dirty="0" err="1" smtClean="0"/>
              <a:t>formulări</a:t>
            </a:r>
            <a:r>
              <a:rPr lang="en-US" sz="1400" dirty="0" smtClean="0"/>
              <a:t> laconic, </a:t>
            </a:r>
            <a:r>
              <a:rPr lang="en-US" sz="1400" dirty="0" err="1" smtClean="0"/>
              <a:t>clare</a:t>
            </a:r>
            <a:r>
              <a:rPr lang="en-US" sz="1400" dirty="0" smtClean="0"/>
              <a:t> </a:t>
            </a:r>
            <a:r>
              <a:rPr lang="en-US" sz="1400" dirty="0" err="1" smtClean="0"/>
              <a:t>și</a:t>
            </a:r>
            <a:r>
              <a:rPr lang="en-US" sz="1400" dirty="0" smtClean="0"/>
              <a:t> de </a:t>
            </a:r>
            <a:r>
              <a:rPr lang="en-US" sz="1400" dirty="0" err="1" smtClean="0"/>
              <a:t>înaltă</a:t>
            </a:r>
            <a:r>
              <a:rPr lang="en-US" sz="1400" dirty="0" smtClean="0"/>
              <a:t> </a:t>
            </a:r>
            <a:r>
              <a:rPr lang="en-US" sz="1400" dirty="0" err="1" smtClean="0"/>
              <a:t>precizie</a:t>
            </a:r>
            <a:r>
              <a:rPr lang="en-US" sz="1400" dirty="0" smtClean="0"/>
              <a:t>, </a:t>
            </a:r>
            <a:r>
              <a:rPr lang="en-US" sz="1400" dirty="0" err="1" smtClean="0"/>
              <a:t>vor</a:t>
            </a:r>
            <a:r>
              <a:rPr lang="en-US" sz="1400" dirty="0" smtClean="0"/>
              <a:t> </a:t>
            </a:r>
            <a:r>
              <a:rPr lang="en-US" sz="1400" dirty="0" err="1" smtClean="0"/>
              <a:t>fi</a:t>
            </a:r>
            <a:r>
              <a:rPr lang="en-US" sz="1400" dirty="0" smtClean="0"/>
              <a:t> </a:t>
            </a:r>
            <a:r>
              <a:rPr lang="en-US" sz="1400" dirty="0" err="1" smtClean="0"/>
              <a:t>consemnate</a:t>
            </a:r>
            <a:r>
              <a:rPr lang="en-US" sz="1400" dirty="0" smtClean="0"/>
              <a:t> (</a:t>
            </a:r>
            <a:r>
              <a:rPr lang="en-US" sz="1400" dirty="0" err="1" smtClean="0"/>
              <a:t>caracteristicile</a:t>
            </a:r>
            <a:r>
              <a:rPr lang="en-US" sz="1400" dirty="0" smtClean="0"/>
              <a:t> </a:t>
            </a:r>
            <a:r>
              <a:rPr lang="en-US" sz="1400" dirty="0" err="1" smtClean="0"/>
              <a:t>generale</a:t>
            </a:r>
            <a:r>
              <a:rPr lang="en-US" sz="1400" dirty="0" smtClean="0"/>
              <a:t> ale </a:t>
            </a:r>
            <a:r>
              <a:rPr lang="en-US" sz="1400" dirty="0" err="1" smtClean="0"/>
              <a:t>obiectelor</a:t>
            </a:r>
            <a:r>
              <a:rPr lang="en-US" sz="1400" dirty="0" smtClean="0"/>
              <a:t> </a:t>
            </a:r>
            <a:r>
              <a:rPr lang="en-US" sz="1400" dirty="0" err="1" smtClean="0"/>
              <a:t>purtătoare</a:t>
            </a:r>
            <a:r>
              <a:rPr lang="en-US" sz="1400" dirty="0" smtClean="0"/>
              <a:t> de </a:t>
            </a:r>
            <a:r>
              <a:rPr lang="en-US" sz="1400" dirty="0" err="1" smtClean="0"/>
              <a:t>urme</a:t>
            </a:r>
            <a:r>
              <a:rPr lang="en-US" sz="1400" dirty="0" smtClean="0"/>
              <a:t>.., </a:t>
            </a:r>
            <a:r>
              <a:rPr lang="en-US" sz="1400" dirty="0" err="1" smtClean="0"/>
              <a:t>categoria</a:t>
            </a:r>
            <a:r>
              <a:rPr lang="en-US" sz="1400" dirty="0" smtClean="0"/>
              <a:t> </a:t>
            </a:r>
            <a:r>
              <a:rPr lang="en-US" sz="1400" dirty="0" err="1" smtClean="0"/>
              <a:t>și</a:t>
            </a:r>
            <a:r>
              <a:rPr lang="en-US" sz="1400" dirty="0" smtClean="0"/>
              <a:t> </a:t>
            </a:r>
            <a:r>
              <a:rPr lang="en-US" sz="1400" dirty="0" err="1" smtClean="0"/>
              <a:t>tipul</a:t>
            </a:r>
            <a:r>
              <a:rPr lang="en-US" sz="1400" dirty="0" smtClean="0"/>
              <a:t> </a:t>
            </a:r>
            <a:r>
              <a:rPr lang="en-US" sz="1400" dirty="0" err="1" smtClean="0"/>
              <a:t>urmei</a:t>
            </a:r>
            <a:r>
              <a:rPr lang="en-US" sz="1400" dirty="0" smtClean="0"/>
              <a:t>, </a:t>
            </a:r>
            <a:r>
              <a:rPr lang="en-US" sz="1400" dirty="0" err="1" smtClean="0"/>
              <a:t>poziția</a:t>
            </a:r>
            <a:r>
              <a:rPr lang="en-US" sz="1400" dirty="0" smtClean="0"/>
              <a:t> </a:t>
            </a:r>
            <a:r>
              <a:rPr lang="en-US" sz="1400" dirty="0" err="1" smtClean="0"/>
              <a:t>în</a:t>
            </a:r>
            <a:r>
              <a:rPr lang="en-US" sz="1400" dirty="0" smtClean="0"/>
              <a:t> </a:t>
            </a:r>
            <a:r>
              <a:rPr lang="en-US" sz="1400" dirty="0" err="1" smtClean="0"/>
              <a:t>raport</a:t>
            </a:r>
            <a:r>
              <a:rPr lang="en-US" sz="1400" dirty="0" smtClean="0"/>
              <a:t> cu </a:t>
            </a:r>
            <a:r>
              <a:rPr lang="en-US" sz="1400" dirty="0" err="1" smtClean="0"/>
              <a:t>suprafața</a:t>
            </a:r>
            <a:r>
              <a:rPr lang="en-US" sz="1400" dirty="0" smtClean="0"/>
              <a:t>  </a:t>
            </a:r>
            <a:r>
              <a:rPr lang="en-US" sz="1400" dirty="0" err="1" smtClean="0"/>
              <a:t>obiectului-suport</a:t>
            </a:r>
            <a:r>
              <a:rPr lang="en-US" sz="1400" dirty="0" smtClean="0"/>
              <a:t> </a:t>
            </a:r>
            <a:r>
              <a:rPr lang="en-US" sz="1400" dirty="0" err="1" smtClean="0"/>
              <a:t>și</a:t>
            </a:r>
            <a:r>
              <a:rPr lang="en-US" sz="1400" dirty="0" smtClean="0"/>
              <a:t> cu </a:t>
            </a:r>
            <a:r>
              <a:rPr lang="en-US" sz="1400" dirty="0" err="1" smtClean="0"/>
              <a:t>alte</a:t>
            </a:r>
            <a:r>
              <a:rPr lang="en-US" sz="1400" dirty="0" smtClean="0"/>
              <a:t> </a:t>
            </a:r>
            <a:r>
              <a:rPr lang="en-US" sz="1400" dirty="0" err="1" smtClean="0"/>
              <a:t>obiecte</a:t>
            </a:r>
            <a:r>
              <a:rPr lang="en-US" sz="1400" dirty="0" smtClean="0"/>
              <a:t>; - </a:t>
            </a:r>
            <a:r>
              <a:rPr lang="en-US" sz="1400" dirty="0" err="1" smtClean="0"/>
              <a:t>caracteristica</a:t>
            </a:r>
            <a:r>
              <a:rPr lang="en-US" sz="1400" dirty="0" smtClean="0"/>
              <a:t> </a:t>
            </a:r>
            <a:r>
              <a:rPr lang="en-US" sz="1400" dirty="0" err="1" smtClean="0"/>
              <a:t>fiecărei</a:t>
            </a:r>
            <a:r>
              <a:rPr lang="en-US" sz="1400" dirty="0" smtClean="0"/>
              <a:t> </a:t>
            </a:r>
            <a:r>
              <a:rPr lang="en-US" sz="1400" dirty="0" err="1" smtClean="0"/>
              <a:t>urme</a:t>
            </a:r>
            <a:r>
              <a:rPr lang="en-US" sz="1400" dirty="0" smtClean="0"/>
              <a:t> </a:t>
            </a:r>
            <a:r>
              <a:rPr lang="en-US" sz="1400" dirty="0" err="1" smtClean="0"/>
              <a:t>referitor</a:t>
            </a:r>
            <a:r>
              <a:rPr lang="en-US" sz="1400" dirty="0" smtClean="0"/>
              <a:t> la </a:t>
            </a:r>
            <a:r>
              <a:rPr lang="en-US" sz="1400" dirty="0" err="1" smtClean="0"/>
              <a:t>formă</a:t>
            </a:r>
            <a:r>
              <a:rPr lang="en-US" sz="1400" dirty="0" smtClean="0"/>
              <a:t>, </a:t>
            </a:r>
            <a:r>
              <a:rPr lang="en-US" sz="1400" dirty="0" err="1" smtClean="0"/>
              <a:t>mărime</a:t>
            </a:r>
            <a:r>
              <a:rPr lang="en-US" sz="1400" dirty="0" smtClean="0"/>
              <a:t>, </a:t>
            </a:r>
            <a:r>
              <a:rPr lang="en-US" sz="1400" dirty="0" err="1" smtClean="0"/>
              <a:t>culoare</a:t>
            </a:r>
            <a:r>
              <a:rPr lang="en-US" sz="1400" dirty="0" smtClean="0"/>
              <a:t>…; </a:t>
            </a:r>
            <a:r>
              <a:rPr lang="en-US" sz="1400" dirty="0" err="1" smtClean="0"/>
              <a:t>datele</a:t>
            </a:r>
            <a:r>
              <a:rPr lang="en-US" sz="1400" dirty="0" smtClean="0"/>
              <a:t> </a:t>
            </a:r>
            <a:r>
              <a:rPr lang="en-US" sz="1400" dirty="0" err="1" smtClean="0"/>
              <a:t>privind</a:t>
            </a:r>
            <a:r>
              <a:rPr lang="en-US" sz="1400" dirty="0" smtClean="0"/>
              <a:t> </a:t>
            </a:r>
            <a:r>
              <a:rPr lang="en-US" sz="1400" dirty="0" err="1" smtClean="0"/>
              <a:t>modul</a:t>
            </a:r>
            <a:r>
              <a:rPr lang="en-US" sz="1400" dirty="0" smtClean="0"/>
              <a:t> de </a:t>
            </a:r>
            <a:r>
              <a:rPr lang="en-US" sz="1400" dirty="0" err="1" smtClean="0"/>
              <a:t>descoperire</a:t>
            </a:r>
            <a:r>
              <a:rPr lang="en-US" sz="1400" dirty="0" smtClean="0"/>
              <a:t>, </a:t>
            </a:r>
            <a:r>
              <a:rPr lang="en-US" sz="1400" dirty="0" err="1" smtClean="0"/>
              <a:t>fixare</a:t>
            </a:r>
            <a:r>
              <a:rPr lang="en-US" sz="1400" dirty="0" smtClean="0"/>
              <a:t> </a:t>
            </a:r>
            <a:r>
              <a:rPr lang="en-US" sz="1400" dirty="0" err="1" smtClean="0"/>
              <a:t>li</a:t>
            </a:r>
            <a:r>
              <a:rPr lang="en-US" sz="1400" dirty="0" smtClean="0"/>
              <a:t> </a:t>
            </a:r>
            <a:r>
              <a:rPr lang="en-US" sz="1400" dirty="0" err="1" smtClean="0"/>
              <a:t>ridicare</a:t>
            </a:r>
            <a:r>
              <a:rPr lang="en-US" sz="1400" dirty="0" smtClean="0"/>
              <a:t> a </a:t>
            </a:r>
            <a:r>
              <a:rPr lang="en-US" sz="1400" dirty="0" err="1" smtClean="0"/>
              <a:t>urmelor</a:t>
            </a:r>
            <a:r>
              <a:rPr lang="en-US" sz="1400" dirty="0" smtClean="0"/>
              <a:t>…)</a:t>
            </a:r>
            <a:endParaRPr lang="ru-RU" sz="1400" dirty="0" smtClean="0"/>
          </a:p>
          <a:p>
            <a:pPr>
              <a:buNone/>
            </a:pPr>
            <a:r>
              <a:rPr lang="en-US" sz="1400" dirty="0" smtClean="0"/>
              <a:t>5)- </a:t>
            </a:r>
            <a:r>
              <a:rPr lang="en-US" sz="1400" dirty="0" err="1" smtClean="0"/>
              <a:t>Indiferent</a:t>
            </a:r>
            <a:r>
              <a:rPr lang="en-US" sz="1400" dirty="0" smtClean="0"/>
              <a:t> de </a:t>
            </a:r>
            <a:r>
              <a:rPr lang="en-US" sz="1400" dirty="0" err="1" smtClean="0"/>
              <a:t>natura</a:t>
            </a:r>
            <a:r>
              <a:rPr lang="en-US" sz="1400" dirty="0" smtClean="0"/>
              <a:t> </a:t>
            </a:r>
            <a:r>
              <a:rPr lang="en-US" sz="1400" dirty="0" err="1" smtClean="0"/>
              <a:t>lor</a:t>
            </a:r>
            <a:r>
              <a:rPr lang="en-US" sz="1400" dirty="0" smtClean="0"/>
              <a:t> </a:t>
            </a:r>
            <a:r>
              <a:rPr lang="en-US" sz="1400" dirty="0" err="1" smtClean="0"/>
              <a:t>urmelor</a:t>
            </a:r>
            <a:r>
              <a:rPr lang="en-US" sz="1400" dirty="0" smtClean="0"/>
              <a:t> se </a:t>
            </a:r>
            <a:r>
              <a:rPr lang="en-US" sz="1400" dirty="0" err="1" smtClean="0"/>
              <a:t>vor</a:t>
            </a:r>
            <a:r>
              <a:rPr lang="en-US" sz="1400" dirty="0" smtClean="0"/>
              <a:t> </a:t>
            </a:r>
            <a:r>
              <a:rPr lang="en-US" sz="1400" dirty="0" err="1" smtClean="0"/>
              <a:t>fotografia</a:t>
            </a:r>
            <a:r>
              <a:rPr lang="en-US" sz="1400" dirty="0" smtClean="0"/>
              <a:t> </a:t>
            </a:r>
            <a:r>
              <a:rPr lang="en-US" sz="1400" dirty="0" err="1" smtClean="0"/>
              <a:t>după</a:t>
            </a:r>
            <a:r>
              <a:rPr lang="en-US" sz="1400" dirty="0" smtClean="0"/>
              <a:t> </a:t>
            </a:r>
            <a:r>
              <a:rPr lang="en-US" sz="1400" dirty="0" err="1" smtClean="0"/>
              <a:t>metoda</a:t>
            </a:r>
            <a:r>
              <a:rPr lang="en-US" sz="1400" dirty="0" smtClean="0"/>
              <a:t> </a:t>
            </a:r>
            <a:r>
              <a:rPr lang="en-US" sz="1400" dirty="0" err="1" smtClean="0"/>
              <a:t>fotometrică</a:t>
            </a:r>
            <a:r>
              <a:rPr lang="en-US" sz="1400" dirty="0" smtClean="0"/>
              <a:t>…, </a:t>
            </a:r>
            <a:r>
              <a:rPr lang="en-US" sz="1400" dirty="0" err="1" smtClean="0"/>
              <a:t>redau</a:t>
            </a:r>
            <a:r>
              <a:rPr lang="en-US" sz="1400" dirty="0" smtClean="0"/>
              <a:t> cu </a:t>
            </a:r>
            <a:r>
              <a:rPr lang="en-US" sz="1400" dirty="0" err="1" smtClean="0"/>
              <a:t>claritate</a:t>
            </a:r>
            <a:r>
              <a:rPr lang="en-US" sz="1400" dirty="0" smtClean="0"/>
              <a:t> </a:t>
            </a:r>
            <a:r>
              <a:rPr lang="en-US" sz="1400" dirty="0" err="1" smtClean="0"/>
              <a:t>caracteristicile</a:t>
            </a:r>
            <a:r>
              <a:rPr lang="en-US" sz="1400" dirty="0" smtClean="0"/>
              <a:t> </a:t>
            </a:r>
            <a:r>
              <a:rPr lang="en-US" sz="1400" dirty="0" err="1" smtClean="0"/>
              <a:t>acestora</a:t>
            </a:r>
            <a:r>
              <a:rPr lang="en-US" sz="1400" dirty="0" smtClean="0"/>
              <a:t>, </a:t>
            </a:r>
            <a:r>
              <a:rPr lang="en-US" sz="1400" dirty="0" err="1" smtClean="0"/>
              <a:t>în</a:t>
            </a:r>
            <a:r>
              <a:rPr lang="en-US" sz="1400" dirty="0" smtClean="0"/>
              <a:t> </a:t>
            </a:r>
            <a:r>
              <a:rPr lang="en-US" sz="1400" dirty="0" err="1" smtClean="0"/>
              <a:t>unele</a:t>
            </a:r>
            <a:r>
              <a:rPr lang="en-US" sz="1400" dirty="0" smtClean="0"/>
              <a:t> </a:t>
            </a:r>
            <a:r>
              <a:rPr lang="en-US" sz="1400" dirty="0" err="1" smtClean="0"/>
              <a:t>cazuri</a:t>
            </a:r>
            <a:r>
              <a:rPr lang="en-US" sz="1400" dirty="0" smtClean="0"/>
              <a:t> </a:t>
            </a:r>
            <a:r>
              <a:rPr lang="en-US" sz="1400" dirty="0" err="1" smtClean="0"/>
              <a:t>devinind</a:t>
            </a:r>
            <a:r>
              <a:rPr lang="en-US" sz="1400" dirty="0" smtClean="0"/>
              <a:t> </a:t>
            </a:r>
            <a:r>
              <a:rPr lang="en-US" sz="1400" dirty="0" err="1" smtClean="0"/>
              <a:t>și</a:t>
            </a:r>
            <a:r>
              <a:rPr lang="en-US" sz="1400" dirty="0" smtClean="0"/>
              <a:t> </a:t>
            </a:r>
            <a:r>
              <a:rPr lang="en-US" sz="1400" dirty="0" err="1" smtClean="0"/>
              <a:t>obiecte</a:t>
            </a:r>
            <a:r>
              <a:rPr lang="en-US" sz="1400" dirty="0" smtClean="0"/>
              <a:t> ale </a:t>
            </a:r>
            <a:r>
              <a:rPr lang="en-US" sz="1400" dirty="0" err="1" smtClean="0"/>
              <a:t>expertizei</a:t>
            </a:r>
            <a:r>
              <a:rPr lang="en-US" sz="1400" dirty="0" smtClean="0"/>
              <a:t> </a:t>
            </a:r>
            <a:r>
              <a:rPr lang="en-US" sz="1400" dirty="0" err="1" smtClean="0"/>
              <a:t>criminalistice</a:t>
            </a:r>
            <a:r>
              <a:rPr lang="en-US" sz="1400" dirty="0" smtClean="0"/>
              <a:t>.</a:t>
            </a:r>
            <a:endParaRPr lang="ru-RU" sz="1400" dirty="0" smtClean="0"/>
          </a:p>
          <a:p>
            <a:pPr>
              <a:buNone/>
            </a:pPr>
            <a:r>
              <a:rPr lang="en-US" sz="1400" dirty="0" smtClean="0"/>
              <a:t>6) -</a:t>
            </a:r>
            <a:r>
              <a:rPr lang="en-US" sz="1400" dirty="0" err="1" smtClean="0"/>
              <a:t>Urmele</a:t>
            </a:r>
            <a:r>
              <a:rPr lang="en-US" sz="1400" dirty="0" smtClean="0"/>
              <a:t> </a:t>
            </a:r>
            <a:r>
              <a:rPr lang="en-US" sz="1400" dirty="0" err="1" smtClean="0"/>
              <a:t>depistate</a:t>
            </a:r>
            <a:r>
              <a:rPr lang="en-US" sz="1400" dirty="0" smtClean="0"/>
              <a:t> de </a:t>
            </a:r>
            <a:r>
              <a:rPr lang="en-US" sz="1400" dirty="0" err="1" smtClean="0"/>
              <a:t>regulă</a:t>
            </a:r>
            <a:r>
              <a:rPr lang="en-US" sz="1400" dirty="0" smtClean="0"/>
              <a:t> se </a:t>
            </a:r>
            <a:r>
              <a:rPr lang="en-US" sz="1400" dirty="0" err="1" smtClean="0"/>
              <a:t>ridică</a:t>
            </a:r>
            <a:r>
              <a:rPr lang="en-US" sz="1400" dirty="0" smtClean="0"/>
              <a:t> </a:t>
            </a:r>
            <a:r>
              <a:rPr lang="en-US" sz="1400" dirty="0" err="1" smtClean="0"/>
              <a:t>în</a:t>
            </a:r>
            <a:r>
              <a:rPr lang="en-US" sz="1400" dirty="0" smtClean="0"/>
              <a:t> </a:t>
            </a:r>
            <a:r>
              <a:rPr lang="en-US" sz="1400" dirty="0" err="1" smtClean="0"/>
              <a:t>comun</a:t>
            </a:r>
            <a:r>
              <a:rPr lang="en-US" sz="1400" dirty="0" smtClean="0"/>
              <a:t> cu </a:t>
            </a:r>
            <a:r>
              <a:rPr lang="en-US" sz="1400" dirty="0" err="1" smtClean="0"/>
              <a:t>obiectul</a:t>
            </a:r>
            <a:r>
              <a:rPr lang="en-US" sz="1400" dirty="0" smtClean="0"/>
              <a:t> </a:t>
            </a:r>
            <a:r>
              <a:rPr lang="en-US" sz="1400" dirty="0" err="1" smtClean="0"/>
              <a:t>sau</a:t>
            </a:r>
            <a:r>
              <a:rPr lang="en-US" sz="1400" dirty="0" smtClean="0"/>
              <a:t> cu o parte …</a:t>
            </a:r>
            <a:endParaRPr lang="ru-RU" sz="1400" dirty="0" smtClean="0"/>
          </a:p>
          <a:p>
            <a:pPr>
              <a:buNone/>
            </a:pPr>
            <a:r>
              <a:rPr lang="en-US" sz="1400" dirty="0" smtClean="0"/>
              <a:t>7) -</a:t>
            </a:r>
            <a:r>
              <a:rPr lang="en-US" sz="1400" dirty="0" err="1" smtClean="0"/>
              <a:t>Dacă</a:t>
            </a:r>
            <a:r>
              <a:rPr lang="en-US" sz="1400" dirty="0" smtClean="0"/>
              <a:t> </a:t>
            </a:r>
            <a:r>
              <a:rPr lang="en-US" sz="1400" dirty="0" err="1" smtClean="0"/>
              <a:t>obiectul</a:t>
            </a:r>
            <a:r>
              <a:rPr lang="en-US" sz="1400" dirty="0" smtClean="0"/>
              <a:t> </a:t>
            </a:r>
            <a:r>
              <a:rPr lang="en-US" sz="1400" dirty="0" err="1" smtClean="0"/>
              <a:t>este</a:t>
            </a:r>
            <a:r>
              <a:rPr lang="en-US" sz="1400" dirty="0" smtClean="0"/>
              <a:t> </a:t>
            </a:r>
            <a:r>
              <a:rPr lang="en-US" sz="1400" dirty="0" err="1" smtClean="0"/>
              <a:t>voluminos</a:t>
            </a:r>
            <a:r>
              <a:rPr lang="en-US" sz="1400" dirty="0" smtClean="0"/>
              <a:t>.., se exclude </a:t>
            </a:r>
            <a:r>
              <a:rPr lang="en-US" sz="1400" dirty="0" err="1" smtClean="0"/>
              <a:t>ridicare</a:t>
            </a:r>
            <a:r>
              <a:rPr lang="en-US" sz="1400" dirty="0" smtClean="0"/>
              <a:t> </a:t>
            </a:r>
            <a:r>
              <a:rPr lang="en-US" sz="1400" dirty="0" err="1" smtClean="0"/>
              <a:t>lui</a:t>
            </a:r>
            <a:r>
              <a:rPr lang="en-US" sz="1400" dirty="0" smtClean="0"/>
              <a:t>, </a:t>
            </a:r>
            <a:r>
              <a:rPr lang="en-US" sz="1400" dirty="0" err="1" smtClean="0"/>
              <a:t>iar</a:t>
            </a:r>
            <a:r>
              <a:rPr lang="en-US" sz="1400" dirty="0" smtClean="0"/>
              <a:t> </a:t>
            </a:r>
            <a:r>
              <a:rPr lang="en-US" sz="1400" dirty="0" err="1" smtClean="0"/>
              <a:t>urmele</a:t>
            </a:r>
            <a:r>
              <a:rPr lang="en-US" sz="1400" dirty="0" smtClean="0"/>
              <a:t> se </a:t>
            </a:r>
            <a:r>
              <a:rPr lang="en-US" sz="1400" dirty="0" err="1" smtClean="0"/>
              <a:t>vor</a:t>
            </a:r>
            <a:r>
              <a:rPr lang="en-US" sz="1400" dirty="0" smtClean="0"/>
              <a:t> </a:t>
            </a:r>
            <a:r>
              <a:rPr lang="en-US" sz="1400" dirty="0" err="1" smtClean="0"/>
              <a:t>ridica</a:t>
            </a:r>
            <a:r>
              <a:rPr lang="en-US" sz="1400" dirty="0" smtClean="0"/>
              <a:t> (</a:t>
            </a:r>
            <a:r>
              <a:rPr lang="en-US" sz="1400" dirty="0" err="1" smtClean="0"/>
              <a:t>prin</a:t>
            </a:r>
            <a:r>
              <a:rPr lang="en-US" sz="1400" dirty="0" smtClean="0"/>
              <a:t> </a:t>
            </a:r>
            <a:r>
              <a:rPr lang="en-US" sz="1400" dirty="0" err="1" smtClean="0"/>
              <a:t>mularea</a:t>
            </a:r>
            <a:r>
              <a:rPr lang="en-US" sz="1400" dirty="0" smtClean="0"/>
              <a:t> </a:t>
            </a:r>
            <a:r>
              <a:rPr lang="en-US" sz="1400" dirty="0" err="1" smtClean="0"/>
              <a:t>urmelor</a:t>
            </a:r>
            <a:r>
              <a:rPr lang="en-US" sz="1400" dirty="0" smtClean="0"/>
              <a:t> de </a:t>
            </a:r>
            <a:r>
              <a:rPr lang="en-US" sz="1400" dirty="0" err="1" smtClean="0"/>
              <a:t>adîncime</a:t>
            </a:r>
            <a:r>
              <a:rPr lang="en-US" sz="1400" dirty="0" smtClean="0"/>
              <a:t> cu </a:t>
            </a:r>
            <a:r>
              <a:rPr lang="en-US" sz="1400" dirty="0" err="1" smtClean="0"/>
              <a:t>soluție</a:t>
            </a:r>
            <a:r>
              <a:rPr lang="en-US" sz="1400" dirty="0" smtClean="0"/>
              <a:t> de </a:t>
            </a:r>
            <a:r>
              <a:rPr lang="en-US" sz="1400" dirty="0" err="1" smtClean="0"/>
              <a:t>gips</a:t>
            </a:r>
            <a:r>
              <a:rPr lang="en-US" sz="1400" dirty="0" smtClean="0"/>
              <a:t>, </a:t>
            </a:r>
            <a:r>
              <a:rPr lang="en-US" sz="1400" dirty="0" err="1" smtClean="0"/>
              <a:t>plastilină</a:t>
            </a:r>
            <a:r>
              <a:rPr lang="en-US" sz="1400" dirty="0" smtClean="0"/>
              <a:t>, material </a:t>
            </a:r>
            <a:r>
              <a:rPr lang="en-US" sz="1400" dirty="0" err="1" smtClean="0"/>
              <a:t>polimerice</a:t>
            </a:r>
            <a:r>
              <a:rPr lang="en-US" sz="1400" dirty="0" smtClean="0"/>
              <a:t>..; -</a:t>
            </a:r>
            <a:r>
              <a:rPr lang="en-US" sz="1400" dirty="0" err="1" smtClean="0"/>
              <a:t>transferarea</a:t>
            </a:r>
            <a:r>
              <a:rPr lang="en-US" sz="1400" dirty="0" smtClean="0"/>
              <a:t> </a:t>
            </a:r>
            <a:r>
              <a:rPr lang="en-US" sz="1400" dirty="0" err="1" smtClean="0"/>
              <a:t>urmelor</a:t>
            </a:r>
            <a:r>
              <a:rPr lang="en-US" sz="1400" dirty="0" smtClean="0"/>
              <a:t> </a:t>
            </a:r>
            <a:r>
              <a:rPr lang="en-US" sz="1400" dirty="0" err="1" smtClean="0"/>
              <a:t>pe</a:t>
            </a:r>
            <a:r>
              <a:rPr lang="en-US" sz="1400" dirty="0" smtClean="0"/>
              <a:t> </a:t>
            </a:r>
            <a:r>
              <a:rPr lang="en-US" sz="1400" dirty="0" err="1" smtClean="0"/>
              <a:t>pelicula</a:t>
            </a:r>
            <a:r>
              <a:rPr lang="en-US" sz="1400" dirty="0" smtClean="0"/>
              <a:t> </a:t>
            </a:r>
            <a:r>
              <a:rPr lang="en-US" sz="1400" dirty="0" err="1" smtClean="0"/>
              <a:t>dactiloscopică</a:t>
            </a:r>
            <a:r>
              <a:rPr lang="en-US" sz="1400" dirty="0" smtClean="0"/>
              <a:t>, </a:t>
            </a:r>
            <a:r>
              <a:rPr lang="en-US" sz="1400" dirty="0" err="1" smtClean="0"/>
              <a:t>foi</a:t>
            </a:r>
            <a:r>
              <a:rPr lang="en-US" sz="1400" dirty="0" smtClean="0"/>
              <a:t> de </a:t>
            </a:r>
            <a:r>
              <a:rPr lang="en-US" sz="1400" dirty="0" err="1" smtClean="0"/>
              <a:t>hîrtie</a:t>
            </a:r>
            <a:r>
              <a:rPr lang="en-US" sz="1400" dirty="0" smtClean="0"/>
              <a:t>..;- </a:t>
            </a:r>
            <a:r>
              <a:rPr lang="en-US" sz="1400" dirty="0" err="1" smtClean="0"/>
              <a:t>recoltarea</a:t>
            </a:r>
            <a:r>
              <a:rPr lang="en-US" sz="1400" dirty="0" smtClean="0"/>
              <a:t> </a:t>
            </a:r>
            <a:r>
              <a:rPr lang="en-US" sz="1400" dirty="0" err="1" smtClean="0"/>
              <a:t>urmelor-materie</a:t>
            </a:r>
            <a:r>
              <a:rPr lang="en-US" sz="1400" dirty="0" smtClean="0"/>
              <a:t> </a:t>
            </a:r>
            <a:r>
              <a:rPr lang="en-US" sz="1400" dirty="0" err="1" smtClean="0"/>
              <a:t>prin</a:t>
            </a:r>
            <a:r>
              <a:rPr lang="en-US" sz="1400" dirty="0" smtClean="0"/>
              <a:t> </a:t>
            </a:r>
            <a:r>
              <a:rPr lang="en-US" sz="1400" dirty="0" err="1" smtClean="0"/>
              <a:t>răzuire</a:t>
            </a:r>
            <a:r>
              <a:rPr lang="en-US" sz="1400" dirty="0" smtClean="0"/>
              <a:t>, </a:t>
            </a:r>
            <a:r>
              <a:rPr lang="en-US" sz="1400" dirty="0" err="1" smtClean="0"/>
              <a:t>absorbire</a:t>
            </a:r>
            <a:r>
              <a:rPr lang="en-US" sz="1400" dirty="0" smtClean="0"/>
              <a:t>, </a:t>
            </a:r>
            <a:r>
              <a:rPr lang="ro-RO" sz="1400" dirty="0" smtClean="0"/>
              <a:t>....</a:t>
            </a:r>
            <a:endParaRPr lang="ru-RU"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21</TotalTime>
  <Words>1122</Words>
  <Application>Microsoft Office PowerPoint</Application>
  <PresentationFormat>Экран (4:3)</PresentationFormat>
  <Paragraphs>51</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Городская</vt:lpstr>
      <vt:lpstr>Tema V. Traseologia criminalistică.</vt:lpstr>
      <vt:lpstr>Subiectele:</vt:lpstr>
      <vt:lpstr>1.Noțiunile de urmă și traseologie criminalistică.</vt:lpstr>
      <vt:lpstr>Слайд 4</vt:lpstr>
      <vt:lpstr>Слайд 5</vt:lpstr>
      <vt:lpstr> 2. Clasificarea urmelor în criminalistică.</vt:lpstr>
      <vt:lpstr> Regulile generale privind descoperirea, fixarea și ridicarea urmelor infracțiunii:</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V. Traseologia criminalistică.</dc:title>
  <dc:creator>Admin</dc:creator>
  <cp:lastModifiedBy>Admin</cp:lastModifiedBy>
  <cp:revision>3</cp:revision>
  <dcterms:created xsi:type="dcterms:W3CDTF">2020-09-23T14:05:17Z</dcterms:created>
  <dcterms:modified xsi:type="dcterms:W3CDTF">2020-09-23T14:26:45Z</dcterms:modified>
</cp:coreProperties>
</file>