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5" r:id="rId3"/>
    <p:sldId id="266" r:id="rId4"/>
    <p:sldId id="258" r:id="rId5"/>
    <p:sldId id="259" r:id="rId6"/>
    <p:sldId id="275" r:id="rId7"/>
    <p:sldId id="260" r:id="rId8"/>
    <p:sldId id="261" r:id="rId9"/>
    <p:sldId id="262" r:id="rId10"/>
    <p:sldId id="267" r:id="rId11"/>
    <p:sldId id="268" r:id="rId12"/>
    <p:sldId id="269" r:id="rId13"/>
    <p:sldId id="270" r:id="rId14"/>
    <p:sldId id="271" r:id="rId15"/>
    <p:sldId id="272" r:id="rId16"/>
    <p:sldId id="273" r:id="rId17"/>
    <p:sldId id="263" r:id="rId18"/>
    <p:sldId id="264"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D6EC"/>
    <a:srgbClr val="C00000"/>
    <a:srgbClr val="207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7" autoAdjust="0"/>
    <p:restoredTop sz="94660"/>
  </p:normalViewPr>
  <p:slideViewPr>
    <p:cSldViewPr snapToGrid="0">
      <p:cViewPr varScale="1">
        <p:scale>
          <a:sx n="99" d="100"/>
          <a:sy n="99" d="100"/>
        </p:scale>
        <p:origin x="90" y="252"/>
      </p:cViewPr>
      <p:guideLst/>
    </p:cSldViewPr>
  </p:slideViewPr>
  <p:notesTextViewPr>
    <p:cViewPr>
      <p:scale>
        <a:sx n="1" d="1"/>
        <a:sy n="1" d="1"/>
      </p:scale>
      <p:origin x="0" y="0"/>
    </p:cViewPr>
  </p:notesTextViewPr>
  <p:sorterViewPr>
    <p:cViewPr>
      <p:scale>
        <a:sx n="100" d="100"/>
        <a:sy n="100" d="100"/>
      </p:scale>
      <p:origin x="0" y="-7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F95104-083E-4252-8237-3B14C2640D0F}" type="doc">
      <dgm:prSet loTypeId="urn:microsoft.com/office/officeart/2005/8/layout/hierarchy3" loCatId="list" qsTypeId="urn:microsoft.com/office/officeart/2005/8/quickstyle/3d1" qsCatId="3D" csTypeId="urn:microsoft.com/office/officeart/2005/8/colors/accent0_3" csCatId="mainScheme" phldr="1"/>
      <dgm:spPr/>
      <dgm:t>
        <a:bodyPr/>
        <a:lstStyle/>
        <a:p>
          <a:endParaRPr lang="ro-RO"/>
        </a:p>
      </dgm:t>
    </dgm:pt>
    <dgm:pt modelId="{337C96B1-CEE3-41A2-8F92-DCE4FDFD8E69}">
      <dgm:prSet phldrT="[Текст]" custT="1"/>
      <dgm:spPr/>
      <dgm:t>
        <a:bodyPr/>
        <a:lstStyle/>
        <a:p>
          <a:r>
            <a:rPr lang="ro-RO" sz="2300" b="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Cinci tipuri de strategii general valabile de care dispune fiecare instituție  sau organizație:</a:t>
          </a:r>
        </a:p>
      </dgm:t>
    </dgm:pt>
    <dgm:pt modelId="{840696FE-671F-42C5-ABA8-BB0A8C449503}" type="parTrans" cxnId="{F5B283B4-1136-442D-8590-5D2569672782}">
      <dgm:prSet/>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D75F8278-A611-4F48-BF45-496FD250599C}" type="sibTrans" cxnId="{F5B283B4-1136-442D-8590-5D2569672782}">
      <dgm:prSet/>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70BAEDCC-0815-43EA-BB42-34DF1C698DFD}">
      <dgm:prSet phldrT="[Текст]" custT="1"/>
      <dgm:spPr>
        <a:gradFill flip="none" rotWithShape="1">
          <a:gsLst>
            <a:gs pos="0">
              <a:schemeClr val="bg2">
                <a:lumMod val="75000"/>
              </a:schemeClr>
            </a:gs>
            <a:gs pos="98000">
              <a:schemeClr val="accent5">
                <a:lumMod val="60000"/>
              </a:schemeClr>
            </a:gs>
          </a:gsLst>
          <a:path path="circle">
            <a:fillToRect l="50000" t="130000" r="50000" b="-30000"/>
          </a:path>
          <a:tileRect/>
        </a:gradFill>
        <a:scene3d>
          <a:camera prst="orthographicFront"/>
          <a:lightRig rig="flat" dir="t"/>
        </a:scene3d>
        <a:sp3d z="-190500" extrusionH="12700" prstMaterial="dkEdge">
          <a:bevelT w="50800" h="50800"/>
        </a:sp3d>
      </dgm:spPr>
      <dgm:t>
        <a:bodyPr/>
        <a:lstStyle/>
        <a:p>
          <a:r>
            <a:rPr lang="ro-RO" sz="2300" noProof="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supunerea, conformarea cu regulamentele este tipul de strategie cel mai întâlnit</a:t>
          </a:r>
          <a:endParaRPr lang="ro-RO" sz="2300" noProof="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DBB8784-80C7-4FE4-A06D-6FC9978DF24D}" type="parTrans" cxnId="{12EF993A-8161-48C6-B908-240423195076}">
      <dgm:prSet/>
      <dgm:spPr>
        <a:ln>
          <a:solidFill>
            <a:srgbClr val="FF0000"/>
          </a:solidFill>
        </a:ln>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6D94036F-FCCC-4053-8346-6D81033DC65A}" type="sibTrans" cxnId="{12EF993A-8161-48C6-B908-240423195076}">
      <dgm:prSet/>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FC900D66-726C-494D-A6A5-6BCBE32974AF}">
      <dgm:prSet custT="1"/>
      <dgm:spPr>
        <a:gradFill rotWithShape="0">
          <a:gsLst>
            <a:gs pos="0">
              <a:schemeClr val="bg2">
                <a:lumMod val="75000"/>
              </a:schemeClr>
            </a:gs>
            <a:gs pos="98000">
              <a:schemeClr val="accent5">
                <a:lumMod val="60000"/>
              </a:schemeClr>
            </a:gs>
          </a:gsLst>
          <a:path path="circle">
            <a:fillToRect l="50000" t="130000" r="50000" b="-30000"/>
          </a:path>
        </a:gradFill>
      </dgm:spPr>
      <dgm:t>
        <a:bodyPr/>
        <a:lstStyle/>
        <a:p>
          <a:r>
            <a:rPr lang="ro-RO" sz="2300" noProof="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nesupunerea, apare când normele și interesele instituției sau organizației țintă se deosebesc substanțial de cele ale organizațiilor și instituțiilor care încearcă sa le impună anumite cerințe </a:t>
          </a:r>
        </a:p>
      </dgm:t>
    </dgm:pt>
    <dgm:pt modelId="{2A9124F9-02B9-451F-946F-A34F250CCB45}" type="parTrans" cxnId="{59125CB9-554A-47E8-9181-7D3C5D4B5B53}">
      <dgm:prSet/>
      <dgm:spPr>
        <a:ln>
          <a:solidFill>
            <a:srgbClr val="FF0000"/>
          </a:solidFill>
        </a:ln>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44B3A411-2FA2-4A6C-85F8-1CF8F6D1DB9F}" type="sibTrans" cxnId="{59125CB9-554A-47E8-9181-7D3C5D4B5B53}">
      <dgm:prSet/>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83A9F12C-5E8F-4F46-993A-31E8D7F8486E}">
      <dgm:prSet custT="1"/>
      <dgm:spPr>
        <a:gradFill rotWithShape="0">
          <a:gsLst>
            <a:gs pos="0">
              <a:schemeClr val="bg2">
                <a:lumMod val="75000"/>
              </a:schemeClr>
            </a:gs>
            <a:gs pos="98000">
              <a:schemeClr val="accent5">
                <a:lumMod val="60000"/>
              </a:schemeClr>
            </a:gs>
          </a:gsLst>
          <a:path path="circle">
            <a:fillToRect l="50000" t="130000" r="50000" b="-30000"/>
          </a:path>
        </a:gradFill>
      </dgm:spPr>
      <dgm:t>
        <a:bodyPr/>
        <a:lstStyle/>
        <a:p>
          <a:r>
            <a:rPr lang="ro-RO" sz="2300" noProof="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evitarea, efortul de a ascunde si de a proteja anumite parți, actori ai organizațiilor sau instituțiilor, de necesitatea supunerii cerințelor impuse</a:t>
          </a:r>
          <a:endParaRPr lang="ro-RO" sz="2300" noProof="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F010024-55A2-49C5-8F79-1CA2B96D5283}" type="sibTrans" cxnId="{68E5676F-8155-48B9-B74C-7F258E13B913}">
      <dgm:prSet/>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FD7B446D-7CB1-4C10-A59C-5CEA379FD8C9}" type="parTrans" cxnId="{68E5676F-8155-48B9-B74C-7F258E13B913}">
      <dgm:prSet/>
      <dgm:spPr>
        <a:ln>
          <a:solidFill>
            <a:srgbClr val="FF0000"/>
          </a:solidFill>
        </a:ln>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23A32467-AFDB-4A6D-A72C-B775AFEEF46D}">
      <dgm:prSet phldrT="[Текст]" custT="1"/>
      <dgm:spPr>
        <a:gradFill rotWithShape="0">
          <a:gsLst>
            <a:gs pos="0">
              <a:schemeClr val="bg2">
                <a:lumMod val="75000"/>
              </a:schemeClr>
            </a:gs>
            <a:gs pos="98000">
              <a:schemeClr val="accent5">
                <a:lumMod val="60000"/>
              </a:schemeClr>
            </a:gs>
          </a:gsLst>
          <a:path path="circle">
            <a:fillToRect l="50000" t="130000" r="50000" b="-30000"/>
          </a:path>
        </a:gradFill>
      </dgm:spPr>
      <dgm:t>
        <a:bodyPr/>
        <a:lstStyle/>
        <a:p>
          <a:r>
            <a:rPr lang="ro-RO" sz="2300" noProof="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compromisul, satisfacerea parțiala sau negocierea</a:t>
          </a:r>
          <a:endParaRPr lang="ro-RO" sz="2300" noProof="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1F24794-9C05-4AFE-9D81-5D276C5C55C2}" type="sibTrans" cxnId="{FC725061-A25C-429E-A2D7-AF3ED9B90B51}">
      <dgm:prSet/>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4646148D-8C03-4151-98F1-D7AB682229D9}" type="parTrans" cxnId="{FC725061-A25C-429E-A2D7-AF3ED9B90B51}">
      <dgm:prSet/>
      <dgm:spPr>
        <a:ln>
          <a:solidFill>
            <a:srgbClr val="FF0000"/>
          </a:solidFill>
        </a:ln>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F0E377A6-1697-43D4-BDE0-F9B0BCBC9EB4}">
      <dgm:prSet custT="1"/>
      <dgm:spPr>
        <a:gradFill rotWithShape="0">
          <a:gsLst>
            <a:gs pos="0">
              <a:schemeClr val="bg2">
                <a:lumMod val="75000"/>
              </a:schemeClr>
            </a:gs>
            <a:gs pos="98000">
              <a:schemeClr val="accent5">
                <a:lumMod val="60000"/>
              </a:schemeClr>
            </a:gs>
          </a:gsLst>
          <a:path path="circle">
            <a:fillToRect l="50000" t="130000" r="50000" b="-30000"/>
          </a:path>
        </a:gradFill>
      </dgm:spPr>
      <dgm:t>
        <a:bodyPr/>
        <a:lstStyle/>
        <a:p>
          <a:r>
            <a:rPr lang="ro-RO" sz="2300" noProof="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manipularea, desemnează încercarea intenționată de a o capta influența sau controla mediul instituțional sau organizațional</a:t>
          </a:r>
          <a:endParaRPr lang="ro-RO" sz="2300" noProof="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602A808-E2C3-43F8-92C6-19ECB53A9AA7}" type="parTrans" cxnId="{B0A9E375-3B47-4DF7-8B1B-F51D336D826D}">
      <dgm:prSet/>
      <dgm:spPr>
        <a:solidFill>
          <a:schemeClr val="lt2">
            <a:hueOff val="0"/>
            <a:satOff val="0"/>
            <a:lumOff val="0"/>
          </a:schemeClr>
        </a:solidFill>
        <a:ln>
          <a:solidFill>
            <a:srgbClr val="FF0000"/>
          </a:solidFill>
        </a:ln>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8A780797-BE5D-4784-BE71-5C43BA783A70}" type="sibTrans" cxnId="{B0A9E375-3B47-4DF7-8B1B-F51D336D826D}">
      <dgm:prSet/>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AC94C9E6-57C6-4FBE-B6F6-DF4829C397EE}" type="pres">
      <dgm:prSet presAssocID="{49F95104-083E-4252-8237-3B14C2640D0F}" presName="diagram" presStyleCnt="0">
        <dgm:presLayoutVars>
          <dgm:chPref val="1"/>
          <dgm:dir/>
          <dgm:animOne val="branch"/>
          <dgm:animLvl val="lvl"/>
          <dgm:resizeHandles/>
        </dgm:presLayoutVars>
      </dgm:prSet>
      <dgm:spPr/>
      <dgm:t>
        <a:bodyPr/>
        <a:lstStyle/>
        <a:p>
          <a:endParaRPr lang="en-US"/>
        </a:p>
      </dgm:t>
    </dgm:pt>
    <dgm:pt modelId="{EB223131-928A-4A81-9B04-ED9E98D2A163}" type="pres">
      <dgm:prSet presAssocID="{337C96B1-CEE3-41A2-8F92-DCE4FDFD8E69}" presName="root" presStyleCnt="0"/>
      <dgm:spPr/>
    </dgm:pt>
    <dgm:pt modelId="{28292596-B190-45E8-BD0B-E9549FDEC254}" type="pres">
      <dgm:prSet presAssocID="{337C96B1-CEE3-41A2-8F92-DCE4FDFD8E69}" presName="rootComposite" presStyleCnt="0"/>
      <dgm:spPr/>
    </dgm:pt>
    <dgm:pt modelId="{F4442C99-9782-486C-B2E4-140F00A4C7FA}" type="pres">
      <dgm:prSet presAssocID="{337C96B1-CEE3-41A2-8F92-DCE4FDFD8E69}" presName="rootText" presStyleLbl="node1" presStyleIdx="0" presStyleCnt="1" custScaleX="544944" custScaleY="88874" custLinFactNeighborX="-14445" custLinFactNeighborY="-112"/>
      <dgm:spPr/>
      <dgm:t>
        <a:bodyPr/>
        <a:lstStyle/>
        <a:p>
          <a:endParaRPr lang="en-US"/>
        </a:p>
      </dgm:t>
    </dgm:pt>
    <dgm:pt modelId="{42C383C3-51C4-4691-9843-33FB0605257A}" type="pres">
      <dgm:prSet presAssocID="{337C96B1-CEE3-41A2-8F92-DCE4FDFD8E69}" presName="rootConnector" presStyleLbl="node1" presStyleIdx="0" presStyleCnt="1"/>
      <dgm:spPr/>
      <dgm:t>
        <a:bodyPr/>
        <a:lstStyle/>
        <a:p>
          <a:endParaRPr lang="en-US"/>
        </a:p>
      </dgm:t>
    </dgm:pt>
    <dgm:pt modelId="{DCF3482E-9C13-4DFC-B1BF-85F6555C5A43}" type="pres">
      <dgm:prSet presAssocID="{337C96B1-CEE3-41A2-8F92-DCE4FDFD8E69}" presName="childShape" presStyleCnt="0"/>
      <dgm:spPr/>
    </dgm:pt>
    <dgm:pt modelId="{F38CEA60-BF3C-4FE1-9847-D8A62228ABC3}" type="pres">
      <dgm:prSet presAssocID="{9DBB8784-80C7-4FE4-A06D-6FC9978DF24D}" presName="Name13" presStyleLbl="parChTrans1D2" presStyleIdx="0" presStyleCnt="5"/>
      <dgm:spPr/>
      <dgm:t>
        <a:bodyPr/>
        <a:lstStyle/>
        <a:p>
          <a:endParaRPr lang="en-US"/>
        </a:p>
      </dgm:t>
    </dgm:pt>
    <dgm:pt modelId="{3D09909A-F094-43A1-80FA-4823547A60A8}" type="pres">
      <dgm:prSet presAssocID="{70BAEDCC-0815-43EA-BB42-34DF1C698DFD}" presName="childText" presStyleLbl="bgAcc1" presStyleIdx="0" presStyleCnt="5" custScaleX="548360" custScaleY="77740" custLinFactNeighborX="2476" custLinFactNeighborY="-11142">
        <dgm:presLayoutVars>
          <dgm:bulletEnabled val="1"/>
        </dgm:presLayoutVars>
      </dgm:prSet>
      <dgm:spPr/>
      <dgm:t>
        <a:bodyPr/>
        <a:lstStyle/>
        <a:p>
          <a:endParaRPr lang="en-US"/>
        </a:p>
      </dgm:t>
    </dgm:pt>
    <dgm:pt modelId="{76A49C06-6837-43E7-8674-6E3260FEB61C}" type="pres">
      <dgm:prSet presAssocID="{4646148D-8C03-4151-98F1-D7AB682229D9}" presName="Name13" presStyleLbl="parChTrans1D2" presStyleIdx="1" presStyleCnt="5"/>
      <dgm:spPr/>
      <dgm:t>
        <a:bodyPr/>
        <a:lstStyle/>
        <a:p>
          <a:endParaRPr lang="en-US"/>
        </a:p>
      </dgm:t>
    </dgm:pt>
    <dgm:pt modelId="{A8F43907-906D-466F-8A6C-F1DB5D3A6B22}" type="pres">
      <dgm:prSet presAssocID="{23A32467-AFDB-4A6D-A72C-B775AFEEF46D}" presName="childText" presStyleLbl="bgAcc1" presStyleIdx="1" presStyleCnt="5" custScaleX="547903" custScaleY="76214" custLinFactNeighborY="-21681">
        <dgm:presLayoutVars>
          <dgm:bulletEnabled val="1"/>
        </dgm:presLayoutVars>
      </dgm:prSet>
      <dgm:spPr/>
      <dgm:t>
        <a:bodyPr/>
        <a:lstStyle/>
        <a:p>
          <a:endParaRPr lang="en-US"/>
        </a:p>
      </dgm:t>
    </dgm:pt>
    <dgm:pt modelId="{DB9FBC4F-9C23-43A1-8B98-3A6E0FCCBC79}" type="pres">
      <dgm:prSet presAssocID="{FD7B446D-7CB1-4C10-A59C-5CEA379FD8C9}" presName="Name13" presStyleLbl="parChTrans1D2" presStyleIdx="2" presStyleCnt="5"/>
      <dgm:spPr/>
      <dgm:t>
        <a:bodyPr/>
        <a:lstStyle/>
        <a:p>
          <a:endParaRPr lang="en-US"/>
        </a:p>
      </dgm:t>
    </dgm:pt>
    <dgm:pt modelId="{7CCE2453-5B74-4DE4-9671-57BA10A8C698}" type="pres">
      <dgm:prSet presAssocID="{83A9F12C-5E8F-4F46-993A-31E8D7F8486E}" presName="childText" presStyleLbl="bgAcc1" presStyleIdx="2" presStyleCnt="5" custScaleX="654560" custScaleY="110892" custLinFactNeighborX="-1282" custLinFactNeighborY="-33075">
        <dgm:presLayoutVars>
          <dgm:bulletEnabled val="1"/>
        </dgm:presLayoutVars>
      </dgm:prSet>
      <dgm:spPr/>
      <dgm:t>
        <a:bodyPr/>
        <a:lstStyle/>
        <a:p>
          <a:endParaRPr lang="en-US"/>
        </a:p>
      </dgm:t>
    </dgm:pt>
    <dgm:pt modelId="{43A199BB-7748-40F0-802F-4EB1EFD65A0E}" type="pres">
      <dgm:prSet presAssocID="{2A9124F9-02B9-451F-946F-A34F250CCB45}" presName="Name13" presStyleLbl="parChTrans1D2" presStyleIdx="3" presStyleCnt="5"/>
      <dgm:spPr/>
      <dgm:t>
        <a:bodyPr/>
        <a:lstStyle/>
        <a:p>
          <a:endParaRPr lang="en-US"/>
        </a:p>
      </dgm:t>
    </dgm:pt>
    <dgm:pt modelId="{8A863D7F-F816-49B9-A043-ECB601B6CCBF}" type="pres">
      <dgm:prSet presAssocID="{FC900D66-726C-494D-A6A5-6BCBE32974AF}" presName="childText" presStyleLbl="bgAcc1" presStyleIdx="3" presStyleCnt="5" custScaleX="657781" custScaleY="123877" custLinFactNeighborX="-1924" custLinFactNeighborY="-37210">
        <dgm:presLayoutVars>
          <dgm:bulletEnabled val="1"/>
        </dgm:presLayoutVars>
      </dgm:prSet>
      <dgm:spPr/>
      <dgm:t>
        <a:bodyPr/>
        <a:lstStyle/>
        <a:p>
          <a:endParaRPr lang="en-US"/>
        </a:p>
      </dgm:t>
    </dgm:pt>
    <dgm:pt modelId="{A4D67C25-1E93-4CBD-9494-61A1A4DF78BE}" type="pres">
      <dgm:prSet presAssocID="{B602A808-E2C3-43F8-92C6-19ECB53A9AA7}" presName="Name13" presStyleLbl="parChTrans1D2" presStyleIdx="4" presStyleCnt="5"/>
      <dgm:spPr/>
      <dgm:t>
        <a:bodyPr/>
        <a:lstStyle/>
        <a:p>
          <a:endParaRPr lang="en-US"/>
        </a:p>
      </dgm:t>
    </dgm:pt>
    <dgm:pt modelId="{9426978A-D08E-4085-BB64-D10B128E62D8}" type="pres">
      <dgm:prSet presAssocID="{F0E377A6-1697-43D4-BDE0-F9B0BCBC9EB4}" presName="childText" presStyleLbl="bgAcc1" presStyleIdx="4" presStyleCnt="5" custScaleX="662911" custScaleY="113054" custLinFactNeighborX="-4489" custLinFactNeighborY="-30427">
        <dgm:presLayoutVars>
          <dgm:bulletEnabled val="1"/>
        </dgm:presLayoutVars>
      </dgm:prSet>
      <dgm:spPr/>
      <dgm:t>
        <a:bodyPr/>
        <a:lstStyle/>
        <a:p>
          <a:endParaRPr lang="en-US"/>
        </a:p>
      </dgm:t>
    </dgm:pt>
  </dgm:ptLst>
  <dgm:cxnLst>
    <dgm:cxn modelId="{C38E0132-7A47-47EF-83AF-D235E4F1D482}" type="presOf" srcId="{B602A808-E2C3-43F8-92C6-19ECB53A9AA7}" destId="{A4D67C25-1E93-4CBD-9494-61A1A4DF78BE}" srcOrd="0" destOrd="0" presId="urn:microsoft.com/office/officeart/2005/8/layout/hierarchy3"/>
    <dgm:cxn modelId="{F5B283B4-1136-442D-8590-5D2569672782}" srcId="{49F95104-083E-4252-8237-3B14C2640D0F}" destId="{337C96B1-CEE3-41A2-8F92-DCE4FDFD8E69}" srcOrd="0" destOrd="0" parTransId="{840696FE-671F-42C5-ABA8-BB0A8C449503}" sibTransId="{D75F8278-A611-4F48-BF45-496FD250599C}"/>
    <dgm:cxn modelId="{12EF993A-8161-48C6-B908-240423195076}" srcId="{337C96B1-CEE3-41A2-8F92-DCE4FDFD8E69}" destId="{70BAEDCC-0815-43EA-BB42-34DF1C698DFD}" srcOrd="0" destOrd="0" parTransId="{9DBB8784-80C7-4FE4-A06D-6FC9978DF24D}" sibTransId="{6D94036F-FCCC-4053-8346-6D81033DC65A}"/>
    <dgm:cxn modelId="{55FBAAC1-9756-47B0-B574-30577B1DC6FD}" type="presOf" srcId="{9DBB8784-80C7-4FE4-A06D-6FC9978DF24D}" destId="{F38CEA60-BF3C-4FE1-9847-D8A62228ABC3}" srcOrd="0" destOrd="0" presId="urn:microsoft.com/office/officeart/2005/8/layout/hierarchy3"/>
    <dgm:cxn modelId="{59125CB9-554A-47E8-9181-7D3C5D4B5B53}" srcId="{337C96B1-CEE3-41A2-8F92-DCE4FDFD8E69}" destId="{FC900D66-726C-494D-A6A5-6BCBE32974AF}" srcOrd="3" destOrd="0" parTransId="{2A9124F9-02B9-451F-946F-A34F250CCB45}" sibTransId="{44B3A411-2FA2-4A6C-85F8-1CF8F6D1DB9F}"/>
    <dgm:cxn modelId="{B0A9E375-3B47-4DF7-8B1B-F51D336D826D}" srcId="{337C96B1-CEE3-41A2-8F92-DCE4FDFD8E69}" destId="{F0E377A6-1697-43D4-BDE0-F9B0BCBC9EB4}" srcOrd="4" destOrd="0" parTransId="{B602A808-E2C3-43F8-92C6-19ECB53A9AA7}" sibTransId="{8A780797-BE5D-4784-BE71-5C43BA783A70}"/>
    <dgm:cxn modelId="{6E67DCB8-08D3-4AAB-9F31-F19F3F3FD167}" type="presOf" srcId="{337C96B1-CEE3-41A2-8F92-DCE4FDFD8E69}" destId="{F4442C99-9782-486C-B2E4-140F00A4C7FA}" srcOrd="0" destOrd="0" presId="urn:microsoft.com/office/officeart/2005/8/layout/hierarchy3"/>
    <dgm:cxn modelId="{FC725061-A25C-429E-A2D7-AF3ED9B90B51}" srcId="{337C96B1-CEE3-41A2-8F92-DCE4FDFD8E69}" destId="{23A32467-AFDB-4A6D-A72C-B775AFEEF46D}" srcOrd="1" destOrd="0" parTransId="{4646148D-8C03-4151-98F1-D7AB682229D9}" sibTransId="{B1F24794-9C05-4AFE-9D81-5D276C5C55C2}"/>
    <dgm:cxn modelId="{96AA8674-747A-48E9-8BB5-340618BFC3F9}" type="presOf" srcId="{FD7B446D-7CB1-4C10-A59C-5CEA379FD8C9}" destId="{DB9FBC4F-9C23-43A1-8B98-3A6E0FCCBC79}" srcOrd="0" destOrd="0" presId="urn:microsoft.com/office/officeart/2005/8/layout/hierarchy3"/>
    <dgm:cxn modelId="{9409292F-621A-411A-A0CC-A22E8D8E19F7}" type="presOf" srcId="{83A9F12C-5E8F-4F46-993A-31E8D7F8486E}" destId="{7CCE2453-5B74-4DE4-9671-57BA10A8C698}" srcOrd="0" destOrd="0" presId="urn:microsoft.com/office/officeart/2005/8/layout/hierarchy3"/>
    <dgm:cxn modelId="{B9748030-26B2-4BDE-9705-ADC9630D3D23}" type="presOf" srcId="{23A32467-AFDB-4A6D-A72C-B775AFEEF46D}" destId="{A8F43907-906D-466F-8A6C-F1DB5D3A6B22}" srcOrd="0" destOrd="0" presId="urn:microsoft.com/office/officeart/2005/8/layout/hierarchy3"/>
    <dgm:cxn modelId="{7A7333AD-8BD2-4406-8549-F2E3DC75550A}" type="presOf" srcId="{4646148D-8C03-4151-98F1-D7AB682229D9}" destId="{76A49C06-6837-43E7-8674-6E3260FEB61C}" srcOrd="0" destOrd="0" presId="urn:microsoft.com/office/officeart/2005/8/layout/hierarchy3"/>
    <dgm:cxn modelId="{70780CD3-D17D-40C8-A5C0-F4C641F3B59E}" type="presOf" srcId="{F0E377A6-1697-43D4-BDE0-F9B0BCBC9EB4}" destId="{9426978A-D08E-4085-BB64-D10B128E62D8}" srcOrd="0" destOrd="0" presId="urn:microsoft.com/office/officeart/2005/8/layout/hierarchy3"/>
    <dgm:cxn modelId="{68E5676F-8155-48B9-B74C-7F258E13B913}" srcId="{337C96B1-CEE3-41A2-8F92-DCE4FDFD8E69}" destId="{83A9F12C-5E8F-4F46-993A-31E8D7F8486E}" srcOrd="2" destOrd="0" parTransId="{FD7B446D-7CB1-4C10-A59C-5CEA379FD8C9}" sibTransId="{AF010024-55A2-49C5-8F79-1CA2B96D5283}"/>
    <dgm:cxn modelId="{EBA4CCA2-8DF3-43B1-9A9E-922F6596C82C}" type="presOf" srcId="{FC900D66-726C-494D-A6A5-6BCBE32974AF}" destId="{8A863D7F-F816-49B9-A043-ECB601B6CCBF}" srcOrd="0" destOrd="0" presId="urn:microsoft.com/office/officeart/2005/8/layout/hierarchy3"/>
    <dgm:cxn modelId="{179AECA3-327A-4F87-81AD-655AB57D4D40}" type="presOf" srcId="{70BAEDCC-0815-43EA-BB42-34DF1C698DFD}" destId="{3D09909A-F094-43A1-80FA-4823547A60A8}" srcOrd="0" destOrd="0" presId="urn:microsoft.com/office/officeart/2005/8/layout/hierarchy3"/>
    <dgm:cxn modelId="{DE99D3CD-6D44-4E09-A147-05E7A53D8042}" type="presOf" srcId="{337C96B1-CEE3-41A2-8F92-DCE4FDFD8E69}" destId="{42C383C3-51C4-4691-9843-33FB0605257A}" srcOrd="1" destOrd="0" presId="urn:microsoft.com/office/officeart/2005/8/layout/hierarchy3"/>
    <dgm:cxn modelId="{279E16C2-32EB-4022-8016-D86B813EEBDB}" type="presOf" srcId="{2A9124F9-02B9-451F-946F-A34F250CCB45}" destId="{43A199BB-7748-40F0-802F-4EB1EFD65A0E}" srcOrd="0" destOrd="0" presId="urn:microsoft.com/office/officeart/2005/8/layout/hierarchy3"/>
    <dgm:cxn modelId="{EEE2D485-F539-45FD-A0D0-0FA80DAB06F6}" type="presOf" srcId="{49F95104-083E-4252-8237-3B14C2640D0F}" destId="{AC94C9E6-57C6-4FBE-B6F6-DF4829C397EE}" srcOrd="0" destOrd="0" presId="urn:microsoft.com/office/officeart/2005/8/layout/hierarchy3"/>
    <dgm:cxn modelId="{DA924927-A1E2-4C4C-9032-4DD24874356F}" type="presParOf" srcId="{AC94C9E6-57C6-4FBE-B6F6-DF4829C397EE}" destId="{EB223131-928A-4A81-9B04-ED9E98D2A163}" srcOrd="0" destOrd="0" presId="urn:microsoft.com/office/officeart/2005/8/layout/hierarchy3"/>
    <dgm:cxn modelId="{D103188C-DBD6-4FAF-8D28-55C931BDB1B2}" type="presParOf" srcId="{EB223131-928A-4A81-9B04-ED9E98D2A163}" destId="{28292596-B190-45E8-BD0B-E9549FDEC254}" srcOrd="0" destOrd="0" presId="urn:microsoft.com/office/officeart/2005/8/layout/hierarchy3"/>
    <dgm:cxn modelId="{AD96F7E9-508A-4FB3-99DF-F5F2F27EB1F9}" type="presParOf" srcId="{28292596-B190-45E8-BD0B-E9549FDEC254}" destId="{F4442C99-9782-486C-B2E4-140F00A4C7FA}" srcOrd="0" destOrd="0" presId="urn:microsoft.com/office/officeart/2005/8/layout/hierarchy3"/>
    <dgm:cxn modelId="{AB7F0FF8-2722-44D9-ADDC-D6C7B4F2182A}" type="presParOf" srcId="{28292596-B190-45E8-BD0B-E9549FDEC254}" destId="{42C383C3-51C4-4691-9843-33FB0605257A}" srcOrd="1" destOrd="0" presId="urn:microsoft.com/office/officeart/2005/8/layout/hierarchy3"/>
    <dgm:cxn modelId="{41860E17-10C9-46EA-ACC6-B5FB0E5A3C31}" type="presParOf" srcId="{EB223131-928A-4A81-9B04-ED9E98D2A163}" destId="{DCF3482E-9C13-4DFC-B1BF-85F6555C5A43}" srcOrd="1" destOrd="0" presId="urn:microsoft.com/office/officeart/2005/8/layout/hierarchy3"/>
    <dgm:cxn modelId="{9F8626D5-6967-478B-A716-28B88F65CD17}" type="presParOf" srcId="{DCF3482E-9C13-4DFC-B1BF-85F6555C5A43}" destId="{F38CEA60-BF3C-4FE1-9847-D8A62228ABC3}" srcOrd="0" destOrd="0" presId="urn:microsoft.com/office/officeart/2005/8/layout/hierarchy3"/>
    <dgm:cxn modelId="{0885195E-AF25-4854-A1D2-085F64F16796}" type="presParOf" srcId="{DCF3482E-9C13-4DFC-B1BF-85F6555C5A43}" destId="{3D09909A-F094-43A1-80FA-4823547A60A8}" srcOrd="1" destOrd="0" presId="urn:microsoft.com/office/officeart/2005/8/layout/hierarchy3"/>
    <dgm:cxn modelId="{10F6F885-959E-4C0D-B310-7DCC9E37705E}" type="presParOf" srcId="{DCF3482E-9C13-4DFC-B1BF-85F6555C5A43}" destId="{76A49C06-6837-43E7-8674-6E3260FEB61C}" srcOrd="2" destOrd="0" presId="urn:microsoft.com/office/officeart/2005/8/layout/hierarchy3"/>
    <dgm:cxn modelId="{A1AF4215-9320-4113-AD22-A2E9BB573C12}" type="presParOf" srcId="{DCF3482E-9C13-4DFC-B1BF-85F6555C5A43}" destId="{A8F43907-906D-466F-8A6C-F1DB5D3A6B22}" srcOrd="3" destOrd="0" presId="urn:microsoft.com/office/officeart/2005/8/layout/hierarchy3"/>
    <dgm:cxn modelId="{40915093-7944-48AF-8645-7C312D3713B9}" type="presParOf" srcId="{DCF3482E-9C13-4DFC-B1BF-85F6555C5A43}" destId="{DB9FBC4F-9C23-43A1-8B98-3A6E0FCCBC79}" srcOrd="4" destOrd="0" presId="urn:microsoft.com/office/officeart/2005/8/layout/hierarchy3"/>
    <dgm:cxn modelId="{88C2A677-1F6D-4E5F-9382-41CA8BF5663E}" type="presParOf" srcId="{DCF3482E-9C13-4DFC-B1BF-85F6555C5A43}" destId="{7CCE2453-5B74-4DE4-9671-57BA10A8C698}" srcOrd="5" destOrd="0" presId="urn:microsoft.com/office/officeart/2005/8/layout/hierarchy3"/>
    <dgm:cxn modelId="{D1441B84-CA23-4F3B-8C93-EDEDCF23041D}" type="presParOf" srcId="{DCF3482E-9C13-4DFC-B1BF-85F6555C5A43}" destId="{43A199BB-7748-40F0-802F-4EB1EFD65A0E}" srcOrd="6" destOrd="0" presId="urn:microsoft.com/office/officeart/2005/8/layout/hierarchy3"/>
    <dgm:cxn modelId="{D71EC077-6C79-4953-91AB-E9EC061D274A}" type="presParOf" srcId="{DCF3482E-9C13-4DFC-B1BF-85F6555C5A43}" destId="{8A863D7F-F816-49B9-A043-ECB601B6CCBF}" srcOrd="7" destOrd="0" presId="urn:microsoft.com/office/officeart/2005/8/layout/hierarchy3"/>
    <dgm:cxn modelId="{AE3EAD66-A89D-4175-AB51-D7DF2D7A1B54}" type="presParOf" srcId="{DCF3482E-9C13-4DFC-B1BF-85F6555C5A43}" destId="{A4D67C25-1E93-4CBD-9494-61A1A4DF78BE}" srcOrd="8" destOrd="0" presId="urn:microsoft.com/office/officeart/2005/8/layout/hierarchy3"/>
    <dgm:cxn modelId="{C77C7E53-D912-40D6-9BD7-201DE68D3904}" type="presParOf" srcId="{DCF3482E-9C13-4DFC-B1BF-85F6555C5A43}" destId="{9426978A-D08E-4085-BB64-D10B128E62D8}" srcOrd="9"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837B80-436C-45F6-BAF2-378998DAF5E4}" type="doc">
      <dgm:prSet loTypeId="urn:microsoft.com/office/officeart/2008/layout/VerticalCurvedList" loCatId="list" qsTypeId="urn:microsoft.com/office/officeart/2005/8/quickstyle/3d3" qsCatId="3D" csTypeId="urn:microsoft.com/office/officeart/2005/8/colors/accent2_2" csCatId="accent2" phldr="1"/>
      <dgm:spPr/>
      <dgm:t>
        <a:bodyPr/>
        <a:lstStyle/>
        <a:p>
          <a:endParaRPr lang="ro-RO"/>
        </a:p>
      </dgm:t>
    </dgm:pt>
    <dgm:pt modelId="{08BAEBA6-9751-4C66-8FE1-CCBEAB38E03C}">
      <dgm:prSet phldrT="[Текст]" custT="1"/>
      <dgm:spPr/>
      <dgm:t>
        <a:bodyPr/>
        <a:lstStyle/>
        <a:p>
          <a:r>
            <a:rPr lang="ro-RO" sz="2400" b="0" noProof="0" dirty="0">
              <a:solidFill>
                <a:schemeClr val="bg2">
                  <a:lumMod val="75000"/>
                </a:schemeClr>
              </a:solidFill>
              <a:effectLst/>
              <a:latin typeface="Times New Roman" panose="02020603050405020304" pitchFamily="18" charset="0"/>
              <a:cs typeface="Times New Roman" panose="02020603050405020304" pitchFamily="18" charset="0"/>
            </a:rPr>
            <a:t>furnizarea unei baze indispensabile pentru stabilitatea climatului de securitate în Europa, fondat pe dezvoltarea instituțiilor democratice </a:t>
          </a:r>
          <a:r>
            <a:rPr lang="ro-RO" sz="2400" b="0" noProof="0" dirty="0" err="1">
              <a:solidFill>
                <a:schemeClr val="bg2">
                  <a:lumMod val="75000"/>
                </a:schemeClr>
              </a:solidFill>
              <a:effectLst/>
              <a:latin typeface="Times New Roman" panose="02020603050405020304" pitchFamily="18" charset="0"/>
              <a:cs typeface="Times New Roman" panose="02020603050405020304" pitchFamily="18" charset="0"/>
            </a:rPr>
            <a:t>şi</a:t>
          </a:r>
          <a:r>
            <a:rPr lang="ro-RO" sz="2400" b="0" noProof="0" dirty="0">
              <a:solidFill>
                <a:schemeClr val="bg2">
                  <a:lumMod val="75000"/>
                </a:schemeClr>
              </a:solidFill>
              <a:effectLst/>
              <a:latin typeface="Times New Roman" panose="02020603050405020304" pitchFamily="18" charset="0"/>
              <a:cs typeface="Times New Roman" panose="02020603050405020304" pitchFamily="18" charset="0"/>
            </a:rPr>
            <a:t> pe voința de a soluționa diferendele în mod pașnic</a:t>
          </a:r>
        </a:p>
      </dgm:t>
    </dgm:pt>
    <dgm:pt modelId="{27EFF060-644F-4D7D-94E4-477C7A2F129B}" type="parTrans" cxnId="{504DE47D-CC77-42BC-AE83-14921759D2E8}">
      <dgm:prSet/>
      <dgm:spPr/>
      <dgm:t>
        <a:bodyPr/>
        <a:lstStyle/>
        <a:p>
          <a:endParaRPr lang="ro-RO" sz="2400" b="0" noProof="0" dirty="0">
            <a:solidFill>
              <a:schemeClr val="bg2">
                <a:lumMod val="75000"/>
              </a:schemeClr>
            </a:solidFill>
            <a:effectLst/>
            <a:latin typeface="Times New Roman" panose="02020603050405020304" pitchFamily="18" charset="0"/>
            <a:cs typeface="Times New Roman" panose="02020603050405020304" pitchFamily="18" charset="0"/>
          </a:endParaRPr>
        </a:p>
      </dgm:t>
    </dgm:pt>
    <dgm:pt modelId="{51FBAFE1-679D-4A51-9473-F8AB1657CF83}" type="sibTrans" cxnId="{504DE47D-CC77-42BC-AE83-14921759D2E8}">
      <dgm:prSet/>
      <dgm:spPr/>
      <dgm:t>
        <a:bodyPr/>
        <a:lstStyle/>
        <a:p>
          <a:endParaRPr lang="ro-RO" sz="2400" b="0" noProof="0" dirty="0">
            <a:solidFill>
              <a:schemeClr val="bg2">
                <a:lumMod val="75000"/>
              </a:schemeClr>
            </a:solidFill>
            <a:effectLst/>
            <a:latin typeface="Times New Roman" panose="02020603050405020304" pitchFamily="18" charset="0"/>
            <a:cs typeface="Times New Roman" panose="02020603050405020304" pitchFamily="18" charset="0"/>
          </a:endParaRPr>
        </a:p>
      </dgm:t>
    </dgm:pt>
    <dgm:pt modelId="{F0B04DAD-989C-407E-A841-121773FE2952}">
      <dgm:prSet phldrT="[Текст]" custT="1"/>
      <dgm:spPr/>
      <dgm:t>
        <a:bodyPr/>
        <a:lstStyle/>
        <a:p>
          <a:r>
            <a:rPr lang="ro-RO" sz="2400" b="0" noProof="0" dirty="0">
              <a:solidFill>
                <a:schemeClr val="bg2">
                  <a:lumMod val="75000"/>
                </a:schemeClr>
              </a:solidFill>
              <a:effectLst/>
              <a:latin typeface="Times New Roman" panose="02020603050405020304" pitchFamily="18" charset="0"/>
              <a:cs typeface="Times New Roman" panose="02020603050405020304" pitchFamily="18" charset="0"/>
            </a:rPr>
            <a:t>furnizarea mijloacelor de descurajare sau de apărare împotriva oricărei forme de agresiune vizând teritoriul unui stat membru al NATO</a:t>
          </a:r>
        </a:p>
      </dgm:t>
    </dgm:pt>
    <dgm:pt modelId="{8965F30A-2128-4801-B304-ABA51C4D343C}" type="parTrans" cxnId="{025EF16C-29F7-4F81-9AE9-09FE2E66A2D2}">
      <dgm:prSet/>
      <dgm:spPr/>
      <dgm:t>
        <a:bodyPr/>
        <a:lstStyle/>
        <a:p>
          <a:endParaRPr lang="ro-RO" sz="2400" b="0" noProof="0" dirty="0">
            <a:solidFill>
              <a:schemeClr val="bg2">
                <a:lumMod val="75000"/>
              </a:schemeClr>
            </a:solidFill>
            <a:effectLst/>
            <a:latin typeface="Times New Roman" panose="02020603050405020304" pitchFamily="18" charset="0"/>
            <a:cs typeface="Times New Roman" panose="02020603050405020304" pitchFamily="18" charset="0"/>
          </a:endParaRPr>
        </a:p>
      </dgm:t>
    </dgm:pt>
    <dgm:pt modelId="{2035CC4D-6CDB-4FC0-9C8A-9EBF128363B4}" type="sibTrans" cxnId="{025EF16C-29F7-4F81-9AE9-09FE2E66A2D2}">
      <dgm:prSet/>
      <dgm:spPr/>
      <dgm:t>
        <a:bodyPr/>
        <a:lstStyle/>
        <a:p>
          <a:endParaRPr lang="ro-RO" sz="2400" b="0" noProof="0" dirty="0">
            <a:solidFill>
              <a:schemeClr val="bg2">
                <a:lumMod val="75000"/>
              </a:schemeClr>
            </a:solidFill>
            <a:effectLst/>
            <a:latin typeface="Times New Roman" panose="02020603050405020304" pitchFamily="18" charset="0"/>
            <a:cs typeface="Times New Roman" panose="02020603050405020304" pitchFamily="18" charset="0"/>
          </a:endParaRPr>
        </a:p>
      </dgm:t>
    </dgm:pt>
    <dgm:pt modelId="{F860E243-B7B2-4DD8-ABB5-DAA58630C425}">
      <dgm:prSet phldrT="[Текст]" custT="1"/>
      <dgm:spPr/>
      <dgm:t>
        <a:bodyPr/>
        <a:lstStyle/>
        <a:p>
          <a:r>
            <a:rPr lang="ro-RO" sz="2400" b="0" noProof="0" dirty="0">
              <a:solidFill>
                <a:schemeClr val="bg2">
                  <a:lumMod val="75000"/>
                </a:schemeClr>
              </a:solidFill>
              <a:effectLst/>
              <a:latin typeface="Times New Roman" panose="02020603050405020304" pitchFamily="18" charset="0"/>
              <a:cs typeface="Times New Roman" panose="02020603050405020304" pitchFamily="18" charset="0"/>
            </a:rPr>
            <a:t>păstrarea unui echilibru strategic în Europa</a:t>
          </a:r>
        </a:p>
      </dgm:t>
    </dgm:pt>
    <dgm:pt modelId="{5AD0A642-1FFD-411F-9879-CBDC377B3A0E}" type="parTrans" cxnId="{FDCF63B1-8D22-4F4E-9AD3-1D181D5230DA}">
      <dgm:prSet/>
      <dgm:spPr/>
      <dgm:t>
        <a:bodyPr/>
        <a:lstStyle/>
        <a:p>
          <a:endParaRPr lang="ro-RO" sz="2400" b="0" noProof="0" dirty="0">
            <a:solidFill>
              <a:schemeClr val="bg2">
                <a:lumMod val="75000"/>
              </a:schemeClr>
            </a:solidFill>
            <a:effectLst/>
            <a:latin typeface="Times New Roman" panose="02020603050405020304" pitchFamily="18" charset="0"/>
            <a:cs typeface="Times New Roman" panose="02020603050405020304" pitchFamily="18" charset="0"/>
          </a:endParaRPr>
        </a:p>
      </dgm:t>
    </dgm:pt>
    <dgm:pt modelId="{6EFE7797-3964-4D3E-878B-79C374038516}" type="sibTrans" cxnId="{FDCF63B1-8D22-4F4E-9AD3-1D181D5230DA}">
      <dgm:prSet/>
      <dgm:spPr/>
      <dgm:t>
        <a:bodyPr/>
        <a:lstStyle/>
        <a:p>
          <a:endParaRPr lang="ro-RO" sz="2400" b="0" noProof="0" dirty="0">
            <a:solidFill>
              <a:schemeClr val="bg2">
                <a:lumMod val="75000"/>
              </a:schemeClr>
            </a:solidFill>
            <a:effectLst/>
            <a:latin typeface="Times New Roman" panose="02020603050405020304" pitchFamily="18" charset="0"/>
            <a:cs typeface="Times New Roman" panose="02020603050405020304" pitchFamily="18" charset="0"/>
          </a:endParaRPr>
        </a:p>
      </dgm:t>
    </dgm:pt>
    <dgm:pt modelId="{A5D8E7D7-B7A5-46D6-94CC-08F90E3CFB13}">
      <dgm:prSet custT="1"/>
      <dgm:spPr/>
      <dgm:t>
        <a:bodyPr/>
        <a:lstStyle/>
        <a:p>
          <a:r>
            <a:rPr lang="ro-RO" sz="2400" b="0" noProof="0" dirty="0">
              <a:solidFill>
                <a:schemeClr val="bg2">
                  <a:lumMod val="75000"/>
                </a:schemeClr>
              </a:solidFill>
              <a:effectLst/>
              <a:latin typeface="Times New Roman" panose="02020603050405020304" pitchFamily="18" charset="0"/>
              <a:cs typeface="Times New Roman" panose="02020603050405020304" pitchFamily="18" charset="0"/>
            </a:rPr>
            <a:t>constituirea unui forum transatlantic pentru consultări între aliați asupra oricărei chestiuni care le-ar afecta interesele, mai ales în cazul unor evenimente ce prezintă un risc pentru securitatea lor</a:t>
          </a:r>
        </a:p>
      </dgm:t>
    </dgm:pt>
    <dgm:pt modelId="{4C7E836D-E7E3-41DC-BD5A-7CE6E74E504A}" type="parTrans" cxnId="{ECD1D2A9-9C15-41A0-B0B3-9D911F41D947}">
      <dgm:prSet/>
      <dgm:spPr/>
      <dgm:t>
        <a:bodyPr/>
        <a:lstStyle/>
        <a:p>
          <a:endParaRPr lang="ro-RO" sz="2400" b="0" noProof="0" dirty="0">
            <a:solidFill>
              <a:schemeClr val="bg2">
                <a:lumMod val="75000"/>
              </a:schemeClr>
            </a:solidFill>
            <a:effectLst/>
            <a:latin typeface="Times New Roman" panose="02020603050405020304" pitchFamily="18" charset="0"/>
            <a:cs typeface="Times New Roman" panose="02020603050405020304" pitchFamily="18" charset="0"/>
          </a:endParaRPr>
        </a:p>
      </dgm:t>
    </dgm:pt>
    <dgm:pt modelId="{A9FFE6DE-1BB7-41B1-9016-BA411A7186AD}" type="sibTrans" cxnId="{ECD1D2A9-9C15-41A0-B0B3-9D911F41D947}">
      <dgm:prSet/>
      <dgm:spPr/>
      <dgm:t>
        <a:bodyPr/>
        <a:lstStyle/>
        <a:p>
          <a:endParaRPr lang="ro-RO" sz="2400" b="0" noProof="0" dirty="0">
            <a:solidFill>
              <a:schemeClr val="bg2">
                <a:lumMod val="75000"/>
              </a:schemeClr>
            </a:solidFill>
            <a:effectLst/>
            <a:latin typeface="Times New Roman" panose="02020603050405020304" pitchFamily="18" charset="0"/>
            <a:cs typeface="Times New Roman" panose="02020603050405020304" pitchFamily="18" charset="0"/>
          </a:endParaRPr>
        </a:p>
      </dgm:t>
    </dgm:pt>
    <dgm:pt modelId="{A7CDA603-CB77-46DB-ACFB-665F8AAF88F8}" type="pres">
      <dgm:prSet presAssocID="{DC837B80-436C-45F6-BAF2-378998DAF5E4}" presName="Name0" presStyleCnt="0">
        <dgm:presLayoutVars>
          <dgm:chMax val="7"/>
          <dgm:chPref val="7"/>
          <dgm:dir/>
        </dgm:presLayoutVars>
      </dgm:prSet>
      <dgm:spPr/>
      <dgm:t>
        <a:bodyPr/>
        <a:lstStyle/>
        <a:p>
          <a:endParaRPr lang="en-US"/>
        </a:p>
      </dgm:t>
    </dgm:pt>
    <dgm:pt modelId="{89B701FA-3A62-4C4B-A827-331F948AB9B2}" type="pres">
      <dgm:prSet presAssocID="{DC837B80-436C-45F6-BAF2-378998DAF5E4}" presName="Name1" presStyleCnt="0"/>
      <dgm:spPr/>
    </dgm:pt>
    <dgm:pt modelId="{8D85DB19-31C5-41A7-984D-2FC5AC7D27A0}" type="pres">
      <dgm:prSet presAssocID="{DC837B80-436C-45F6-BAF2-378998DAF5E4}" presName="cycle" presStyleCnt="0"/>
      <dgm:spPr/>
    </dgm:pt>
    <dgm:pt modelId="{B2517D94-6BF4-4C3D-AACA-A0D56BEFFF6F}" type="pres">
      <dgm:prSet presAssocID="{DC837B80-436C-45F6-BAF2-378998DAF5E4}" presName="srcNode" presStyleLbl="node1" presStyleIdx="0" presStyleCnt="4"/>
      <dgm:spPr/>
    </dgm:pt>
    <dgm:pt modelId="{3F7E7440-EF35-4ECA-9665-DC232BB3F445}" type="pres">
      <dgm:prSet presAssocID="{DC837B80-436C-45F6-BAF2-378998DAF5E4}" presName="conn" presStyleLbl="parChTrans1D2" presStyleIdx="0" presStyleCnt="1"/>
      <dgm:spPr/>
      <dgm:t>
        <a:bodyPr/>
        <a:lstStyle/>
        <a:p>
          <a:endParaRPr lang="en-US"/>
        </a:p>
      </dgm:t>
    </dgm:pt>
    <dgm:pt modelId="{58B9706F-D57D-4B25-BBBF-B93CC83241AB}" type="pres">
      <dgm:prSet presAssocID="{DC837B80-436C-45F6-BAF2-378998DAF5E4}" presName="extraNode" presStyleLbl="node1" presStyleIdx="0" presStyleCnt="4"/>
      <dgm:spPr/>
    </dgm:pt>
    <dgm:pt modelId="{04D52284-1857-48D3-80CB-B2310503FA7E}" type="pres">
      <dgm:prSet presAssocID="{DC837B80-436C-45F6-BAF2-378998DAF5E4}" presName="dstNode" presStyleLbl="node1" presStyleIdx="0" presStyleCnt="4"/>
      <dgm:spPr/>
    </dgm:pt>
    <dgm:pt modelId="{59B2B734-B28D-42AA-A495-83B374A2A56E}" type="pres">
      <dgm:prSet presAssocID="{08BAEBA6-9751-4C66-8FE1-CCBEAB38E03C}" presName="text_1" presStyleLbl="node1" presStyleIdx="0" presStyleCnt="4" custScaleY="133395">
        <dgm:presLayoutVars>
          <dgm:bulletEnabled val="1"/>
        </dgm:presLayoutVars>
      </dgm:prSet>
      <dgm:spPr/>
      <dgm:t>
        <a:bodyPr/>
        <a:lstStyle/>
        <a:p>
          <a:endParaRPr lang="en-US"/>
        </a:p>
      </dgm:t>
    </dgm:pt>
    <dgm:pt modelId="{B5784A59-A443-4A85-9048-98A14658B4FC}" type="pres">
      <dgm:prSet presAssocID="{08BAEBA6-9751-4C66-8FE1-CCBEAB38E03C}" presName="accent_1" presStyleCnt="0"/>
      <dgm:spPr/>
    </dgm:pt>
    <dgm:pt modelId="{05A4E148-B96F-4B83-BD20-8AE1C3305F32}" type="pres">
      <dgm:prSet presAssocID="{08BAEBA6-9751-4C66-8FE1-CCBEAB38E03C}" presName="accentRepeatNode" presStyleLbl="solidFgAcc1" presStyleIdx="0" presStyleCnt="4"/>
      <dgm:spPr/>
    </dgm:pt>
    <dgm:pt modelId="{3E771D70-1F57-49CA-818A-86A313D5C010}" type="pres">
      <dgm:prSet presAssocID="{A5D8E7D7-B7A5-46D6-94CC-08F90E3CFB13}" presName="text_2" presStyleLbl="node1" presStyleIdx="1" presStyleCnt="4" custScaleY="135705">
        <dgm:presLayoutVars>
          <dgm:bulletEnabled val="1"/>
        </dgm:presLayoutVars>
      </dgm:prSet>
      <dgm:spPr/>
      <dgm:t>
        <a:bodyPr/>
        <a:lstStyle/>
        <a:p>
          <a:endParaRPr lang="en-US"/>
        </a:p>
      </dgm:t>
    </dgm:pt>
    <dgm:pt modelId="{299F83FD-C927-462A-A288-BB565B40BCC0}" type="pres">
      <dgm:prSet presAssocID="{A5D8E7D7-B7A5-46D6-94CC-08F90E3CFB13}" presName="accent_2" presStyleCnt="0"/>
      <dgm:spPr/>
    </dgm:pt>
    <dgm:pt modelId="{919B45B6-62E1-4D5D-9701-BBCA0A27BB33}" type="pres">
      <dgm:prSet presAssocID="{A5D8E7D7-B7A5-46D6-94CC-08F90E3CFB13}" presName="accentRepeatNode" presStyleLbl="solidFgAcc1" presStyleIdx="1" presStyleCnt="4"/>
      <dgm:spPr/>
    </dgm:pt>
    <dgm:pt modelId="{FE2B7F28-EC65-44AE-99A5-61AE29E06075}" type="pres">
      <dgm:prSet presAssocID="{F0B04DAD-989C-407E-A841-121773FE2952}" presName="text_3" presStyleLbl="node1" presStyleIdx="2" presStyleCnt="4" custScaleY="99898" custLinFactNeighborY="-15464">
        <dgm:presLayoutVars>
          <dgm:bulletEnabled val="1"/>
        </dgm:presLayoutVars>
      </dgm:prSet>
      <dgm:spPr/>
      <dgm:t>
        <a:bodyPr/>
        <a:lstStyle/>
        <a:p>
          <a:endParaRPr lang="en-US"/>
        </a:p>
      </dgm:t>
    </dgm:pt>
    <dgm:pt modelId="{34B3145A-88FE-44B0-AA41-16FDBD7DD95D}" type="pres">
      <dgm:prSet presAssocID="{F0B04DAD-989C-407E-A841-121773FE2952}" presName="accent_3" presStyleCnt="0"/>
      <dgm:spPr/>
    </dgm:pt>
    <dgm:pt modelId="{A40D6EE7-C533-4F97-82DB-2BBF51B6FE9B}" type="pres">
      <dgm:prSet presAssocID="{F0B04DAD-989C-407E-A841-121773FE2952}" presName="accentRepeatNode" presStyleLbl="solidFgAcc1" presStyleIdx="2" presStyleCnt="4" custLinFactNeighborY="-12376"/>
      <dgm:spPr/>
    </dgm:pt>
    <dgm:pt modelId="{2ABF03FC-236C-4984-A4F1-7E4E7B3CAE51}" type="pres">
      <dgm:prSet presAssocID="{F860E243-B7B2-4DD8-ABB5-DAA58630C425}" presName="text_4" presStyleLbl="node1" presStyleIdx="3" presStyleCnt="4" custScaleY="86192" custLinFactNeighborY="-50258">
        <dgm:presLayoutVars>
          <dgm:bulletEnabled val="1"/>
        </dgm:presLayoutVars>
      </dgm:prSet>
      <dgm:spPr/>
      <dgm:t>
        <a:bodyPr/>
        <a:lstStyle/>
        <a:p>
          <a:endParaRPr lang="en-US"/>
        </a:p>
      </dgm:t>
    </dgm:pt>
    <dgm:pt modelId="{4C3B71A3-DE89-4FA9-A3E9-3189E7320B47}" type="pres">
      <dgm:prSet presAssocID="{F860E243-B7B2-4DD8-ABB5-DAA58630C425}" presName="accent_4" presStyleCnt="0"/>
      <dgm:spPr/>
    </dgm:pt>
    <dgm:pt modelId="{6A14D2D9-8911-422D-A33A-47861E9A7AC6}" type="pres">
      <dgm:prSet presAssocID="{F860E243-B7B2-4DD8-ABB5-DAA58630C425}" presName="accentRepeatNode" presStyleLbl="solidFgAcc1" presStyleIdx="3" presStyleCnt="4" custLinFactNeighborX="-3606" custLinFactNeighborY="-37123"/>
      <dgm:spPr/>
    </dgm:pt>
  </dgm:ptLst>
  <dgm:cxnLst>
    <dgm:cxn modelId="{31BD477F-8287-4C36-AF5B-7CEB0480C1D1}" type="presOf" srcId="{08BAEBA6-9751-4C66-8FE1-CCBEAB38E03C}" destId="{59B2B734-B28D-42AA-A495-83B374A2A56E}" srcOrd="0" destOrd="0" presId="urn:microsoft.com/office/officeart/2008/layout/VerticalCurvedList"/>
    <dgm:cxn modelId="{16D76BBD-D0D9-4466-BB66-83911E14B801}" type="presOf" srcId="{F860E243-B7B2-4DD8-ABB5-DAA58630C425}" destId="{2ABF03FC-236C-4984-A4F1-7E4E7B3CAE51}" srcOrd="0" destOrd="0" presId="urn:microsoft.com/office/officeart/2008/layout/VerticalCurvedList"/>
    <dgm:cxn modelId="{D058E7C7-7814-4670-9CE5-8183E92182D5}" type="presOf" srcId="{51FBAFE1-679D-4A51-9473-F8AB1657CF83}" destId="{3F7E7440-EF35-4ECA-9665-DC232BB3F445}" srcOrd="0" destOrd="0" presId="urn:microsoft.com/office/officeart/2008/layout/VerticalCurvedList"/>
    <dgm:cxn modelId="{97746A9D-E951-429A-9FF1-BBB27AA21666}" type="presOf" srcId="{DC837B80-436C-45F6-BAF2-378998DAF5E4}" destId="{A7CDA603-CB77-46DB-ACFB-665F8AAF88F8}" srcOrd="0" destOrd="0" presId="urn:microsoft.com/office/officeart/2008/layout/VerticalCurvedList"/>
    <dgm:cxn modelId="{504DE47D-CC77-42BC-AE83-14921759D2E8}" srcId="{DC837B80-436C-45F6-BAF2-378998DAF5E4}" destId="{08BAEBA6-9751-4C66-8FE1-CCBEAB38E03C}" srcOrd="0" destOrd="0" parTransId="{27EFF060-644F-4D7D-94E4-477C7A2F129B}" sibTransId="{51FBAFE1-679D-4A51-9473-F8AB1657CF83}"/>
    <dgm:cxn modelId="{025EF16C-29F7-4F81-9AE9-09FE2E66A2D2}" srcId="{DC837B80-436C-45F6-BAF2-378998DAF5E4}" destId="{F0B04DAD-989C-407E-A841-121773FE2952}" srcOrd="2" destOrd="0" parTransId="{8965F30A-2128-4801-B304-ABA51C4D343C}" sibTransId="{2035CC4D-6CDB-4FC0-9C8A-9EBF128363B4}"/>
    <dgm:cxn modelId="{ECD1D2A9-9C15-41A0-B0B3-9D911F41D947}" srcId="{DC837B80-436C-45F6-BAF2-378998DAF5E4}" destId="{A5D8E7D7-B7A5-46D6-94CC-08F90E3CFB13}" srcOrd="1" destOrd="0" parTransId="{4C7E836D-E7E3-41DC-BD5A-7CE6E74E504A}" sibTransId="{A9FFE6DE-1BB7-41B1-9016-BA411A7186AD}"/>
    <dgm:cxn modelId="{FDCF63B1-8D22-4F4E-9AD3-1D181D5230DA}" srcId="{DC837B80-436C-45F6-BAF2-378998DAF5E4}" destId="{F860E243-B7B2-4DD8-ABB5-DAA58630C425}" srcOrd="3" destOrd="0" parTransId="{5AD0A642-1FFD-411F-9879-CBDC377B3A0E}" sibTransId="{6EFE7797-3964-4D3E-878B-79C374038516}"/>
    <dgm:cxn modelId="{9E0920A3-59DE-4324-8D9B-CEAF484FA957}" type="presOf" srcId="{A5D8E7D7-B7A5-46D6-94CC-08F90E3CFB13}" destId="{3E771D70-1F57-49CA-818A-86A313D5C010}" srcOrd="0" destOrd="0" presId="urn:microsoft.com/office/officeart/2008/layout/VerticalCurvedList"/>
    <dgm:cxn modelId="{7967EC78-421E-43F2-8E90-FD2EBC890543}" type="presOf" srcId="{F0B04DAD-989C-407E-A841-121773FE2952}" destId="{FE2B7F28-EC65-44AE-99A5-61AE29E06075}" srcOrd="0" destOrd="0" presId="urn:microsoft.com/office/officeart/2008/layout/VerticalCurvedList"/>
    <dgm:cxn modelId="{FB8277DD-C24E-47D2-B0A5-DFE05180F057}" type="presParOf" srcId="{A7CDA603-CB77-46DB-ACFB-665F8AAF88F8}" destId="{89B701FA-3A62-4C4B-A827-331F948AB9B2}" srcOrd="0" destOrd="0" presId="urn:microsoft.com/office/officeart/2008/layout/VerticalCurvedList"/>
    <dgm:cxn modelId="{9FC5198F-FBBD-42B1-A0B1-08DBD74B8F71}" type="presParOf" srcId="{89B701FA-3A62-4C4B-A827-331F948AB9B2}" destId="{8D85DB19-31C5-41A7-984D-2FC5AC7D27A0}" srcOrd="0" destOrd="0" presId="urn:microsoft.com/office/officeart/2008/layout/VerticalCurvedList"/>
    <dgm:cxn modelId="{5EB44C26-D224-4542-AA62-AEDDCFC86A74}" type="presParOf" srcId="{8D85DB19-31C5-41A7-984D-2FC5AC7D27A0}" destId="{B2517D94-6BF4-4C3D-AACA-A0D56BEFFF6F}" srcOrd="0" destOrd="0" presId="urn:microsoft.com/office/officeart/2008/layout/VerticalCurvedList"/>
    <dgm:cxn modelId="{17854C04-9D9C-4E5C-9BC9-4FD8AEC462CA}" type="presParOf" srcId="{8D85DB19-31C5-41A7-984D-2FC5AC7D27A0}" destId="{3F7E7440-EF35-4ECA-9665-DC232BB3F445}" srcOrd="1" destOrd="0" presId="urn:microsoft.com/office/officeart/2008/layout/VerticalCurvedList"/>
    <dgm:cxn modelId="{4125F45A-B801-4563-B509-98CB21795AFF}" type="presParOf" srcId="{8D85DB19-31C5-41A7-984D-2FC5AC7D27A0}" destId="{58B9706F-D57D-4B25-BBBF-B93CC83241AB}" srcOrd="2" destOrd="0" presId="urn:microsoft.com/office/officeart/2008/layout/VerticalCurvedList"/>
    <dgm:cxn modelId="{10B4AAA6-6E28-450B-9955-7F126AAA5F75}" type="presParOf" srcId="{8D85DB19-31C5-41A7-984D-2FC5AC7D27A0}" destId="{04D52284-1857-48D3-80CB-B2310503FA7E}" srcOrd="3" destOrd="0" presId="urn:microsoft.com/office/officeart/2008/layout/VerticalCurvedList"/>
    <dgm:cxn modelId="{D1997DEF-ADE3-42C3-AA1C-ED76E252CDC6}" type="presParOf" srcId="{89B701FA-3A62-4C4B-A827-331F948AB9B2}" destId="{59B2B734-B28D-42AA-A495-83B374A2A56E}" srcOrd="1" destOrd="0" presId="urn:microsoft.com/office/officeart/2008/layout/VerticalCurvedList"/>
    <dgm:cxn modelId="{25FE7371-DF32-4E79-A115-B0926B2FB035}" type="presParOf" srcId="{89B701FA-3A62-4C4B-A827-331F948AB9B2}" destId="{B5784A59-A443-4A85-9048-98A14658B4FC}" srcOrd="2" destOrd="0" presId="urn:microsoft.com/office/officeart/2008/layout/VerticalCurvedList"/>
    <dgm:cxn modelId="{3FE93920-F602-4CD5-8055-1F6280725BDE}" type="presParOf" srcId="{B5784A59-A443-4A85-9048-98A14658B4FC}" destId="{05A4E148-B96F-4B83-BD20-8AE1C3305F32}" srcOrd="0" destOrd="0" presId="urn:microsoft.com/office/officeart/2008/layout/VerticalCurvedList"/>
    <dgm:cxn modelId="{C0B7F38E-7B82-4837-B14D-7B7259AFAACA}" type="presParOf" srcId="{89B701FA-3A62-4C4B-A827-331F948AB9B2}" destId="{3E771D70-1F57-49CA-818A-86A313D5C010}" srcOrd="3" destOrd="0" presId="urn:microsoft.com/office/officeart/2008/layout/VerticalCurvedList"/>
    <dgm:cxn modelId="{5EB36AC0-69E6-4F95-8E96-E04AB11E4F9F}" type="presParOf" srcId="{89B701FA-3A62-4C4B-A827-331F948AB9B2}" destId="{299F83FD-C927-462A-A288-BB565B40BCC0}" srcOrd="4" destOrd="0" presId="urn:microsoft.com/office/officeart/2008/layout/VerticalCurvedList"/>
    <dgm:cxn modelId="{A960CC42-2D3E-44EF-BB6F-38C1A0F53825}" type="presParOf" srcId="{299F83FD-C927-462A-A288-BB565B40BCC0}" destId="{919B45B6-62E1-4D5D-9701-BBCA0A27BB33}" srcOrd="0" destOrd="0" presId="urn:microsoft.com/office/officeart/2008/layout/VerticalCurvedList"/>
    <dgm:cxn modelId="{5266FDDE-6E5D-4D06-94A2-DF0897A2CF93}" type="presParOf" srcId="{89B701FA-3A62-4C4B-A827-331F948AB9B2}" destId="{FE2B7F28-EC65-44AE-99A5-61AE29E06075}" srcOrd="5" destOrd="0" presId="urn:microsoft.com/office/officeart/2008/layout/VerticalCurvedList"/>
    <dgm:cxn modelId="{CB7F34B9-1252-4423-B3F8-32B2F2A9C006}" type="presParOf" srcId="{89B701FA-3A62-4C4B-A827-331F948AB9B2}" destId="{34B3145A-88FE-44B0-AA41-16FDBD7DD95D}" srcOrd="6" destOrd="0" presId="urn:microsoft.com/office/officeart/2008/layout/VerticalCurvedList"/>
    <dgm:cxn modelId="{23CC8C71-3AE1-4036-9467-A2D56A0E7878}" type="presParOf" srcId="{34B3145A-88FE-44B0-AA41-16FDBD7DD95D}" destId="{A40D6EE7-C533-4F97-82DB-2BBF51B6FE9B}" srcOrd="0" destOrd="0" presId="urn:microsoft.com/office/officeart/2008/layout/VerticalCurvedList"/>
    <dgm:cxn modelId="{F45BDB58-7624-402C-88B2-A0854520B59B}" type="presParOf" srcId="{89B701FA-3A62-4C4B-A827-331F948AB9B2}" destId="{2ABF03FC-236C-4984-A4F1-7E4E7B3CAE51}" srcOrd="7" destOrd="0" presId="urn:microsoft.com/office/officeart/2008/layout/VerticalCurvedList"/>
    <dgm:cxn modelId="{115081B9-BEC5-4AC5-A957-DBE5FCCB94F6}" type="presParOf" srcId="{89B701FA-3A62-4C4B-A827-331F948AB9B2}" destId="{4C3B71A3-DE89-4FA9-A3E9-3189E7320B47}" srcOrd="8" destOrd="0" presId="urn:microsoft.com/office/officeart/2008/layout/VerticalCurvedList"/>
    <dgm:cxn modelId="{D83D264A-AF44-4728-9DFA-231FFA8A78BC}" type="presParOf" srcId="{4C3B71A3-DE89-4FA9-A3E9-3189E7320B47}" destId="{6A14D2D9-8911-422D-A33A-47861E9A7A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D509EE-D140-423A-8A6A-B91B8F06CB88}" type="doc">
      <dgm:prSet loTypeId="urn:microsoft.com/office/officeart/2005/8/layout/pyramid2" loCatId="list" qsTypeId="urn:microsoft.com/office/officeart/2005/8/quickstyle/3d2" qsCatId="3D" csTypeId="urn:microsoft.com/office/officeart/2005/8/colors/accent0_3" csCatId="mainScheme" phldr="1"/>
      <dgm:spPr/>
      <dgm:t>
        <a:bodyPr/>
        <a:lstStyle/>
        <a:p>
          <a:endParaRPr lang="ro-RO"/>
        </a:p>
      </dgm:t>
    </dgm:pt>
    <dgm:pt modelId="{CC559EFC-B2F0-4C81-B075-E89E8D461DA0}">
      <dgm:prSet phldrT="[Текст]" custT="1"/>
      <dgm:spPr>
        <a:solidFill>
          <a:srgbClr val="C00000"/>
        </a:solidFill>
        <a:ln>
          <a:solidFill>
            <a:srgbClr val="207C9C"/>
          </a:solidFill>
        </a:ln>
      </dgm:spPr>
      <dgm:t>
        <a:bodyPr/>
        <a:lstStyle/>
        <a:p>
          <a:r>
            <a:rPr lang="ro-RO" sz="2400" b="1" noProof="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Determinați procesul de constituire a instituțiilor de securitate internațională.</a:t>
          </a:r>
        </a:p>
      </dgm:t>
    </dgm:pt>
    <dgm:pt modelId="{A9A7361A-CAC4-4D70-9FC6-3AB419D1CC25}" type="parTrans" cxnId="{4111C8CA-0129-4A45-AD62-E03C725101DA}">
      <dgm:prSet/>
      <dgm:spPr/>
      <dgm:t>
        <a:bodyPr/>
        <a:lstStyle/>
        <a:p>
          <a:endParaRPr lang="ro-RO" sz="2400">
            <a:latin typeface="Times New Roman" panose="02020603050405020304" pitchFamily="18" charset="0"/>
            <a:cs typeface="Times New Roman" panose="02020603050405020304" pitchFamily="18" charset="0"/>
          </a:endParaRPr>
        </a:p>
      </dgm:t>
    </dgm:pt>
    <dgm:pt modelId="{C08CD941-9D20-4935-9640-0B33415E0DD7}" type="sibTrans" cxnId="{4111C8CA-0129-4A45-AD62-E03C725101DA}">
      <dgm:prSet/>
      <dgm:spPr/>
      <dgm:t>
        <a:bodyPr/>
        <a:lstStyle/>
        <a:p>
          <a:endParaRPr lang="ro-RO" sz="2400">
            <a:latin typeface="Times New Roman" panose="02020603050405020304" pitchFamily="18" charset="0"/>
            <a:cs typeface="Times New Roman" panose="02020603050405020304" pitchFamily="18" charset="0"/>
          </a:endParaRPr>
        </a:p>
      </dgm:t>
    </dgm:pt>
    <dgm:pt modelId="{9F29E9C7-C481-497C-9C1B-FF0E09D94E62}">
      <dgm:prSet phldrT="[Текст]" custT="1"/>
      <dgm:spPr>
        <a:solidFill>
          <a:srgbClr val="C00000"/>
        </a:solidFill>
        <a:ln>
          <a:solidFill>
            <a:srgbClr val="207C9C"/>
          </a:solidFill>
        </a:ln>
      </dgm:spPr>
      <dgm:t>
        <a:bodyPr/>
        <a:lstStyle/>
        <a:p>
          <a:r>
            <a:rPr lang="ro-RO"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Argumentați rolul instituțiilor de securitate internaţională.</a:t>
          </a:r>
          <a:endPar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EFF00F3-CFEB-4718-AC0E-27D597CAA210}" type="parTrans" cxnId="{8F523AD4-3DE4-45FF-B7F6-E8E9BF72262F}">
      <dgm:prSet/>
      <dgm:spPr/>
      <dgm:t>
        <a:bodyPr/>
        <a:lstStyle/>
        <a:p>
          <a:endParaRPr lang="ro-RO" sz="2400">
            <a:latin typeface="Times New Roman" panose="02020603050405020304" pitchFamily="18" charset="0"/>
            <a:cs typeface="Times New Roman" panose="02020603050405020304" pitchFamily="18" charset="0"/>
          </a:endParaRPr>
        </a:p>
      </dgm:t>
    </dgm:pt>
    <dgm:pt modelId="{DBE7B976-CE3B-40EA-A07E-A6CA3654141D}" type="sibTrans" cxnId="{8F523AD4-3DE4-45FF-B7F6-E8E9BF72262F}">
      <dgm:prSet/>
      <dgm:spPr/>
      <dgm:t>
        <a:bodyPr/>
        <a:lstStyle/>
        <a:p>
          <a:endParaRPr lang="ro-RO" sz="2400">
            <a:latin typeface="Times New Roman" panose="02020603050405020304" pitchFamily="18" charset="0"/>
            <a:cs typeface="Times New Roman" panose="02020603050405020304" pitchFamily="18" charset="0"/>
          </a:endParaRPr>
        </a:p>
      </dgm:t>
    </dgm:pt>
    <dgm:pt modelId="{2D8A4638-563A-4F28-AAD5-E0720665C0FC}">
      <dgm:prSet phldrT="[Текст]" custT="1"/>
      <dgm:spPr>
        <a:solidFill>
          <a:srgbClr val="C00000"/>
        </a:solidFill>
        <a:ln>
          <a:solidFill>
            <a:schemeClr val="bg2">
              <a:lumMod val="60000"/>
              <a:lumOff val="40000"/>
            </a:schemeClr>
          </a:solidFill>
        </a:ln>
      </dgm:spPr>
      <dgm:t>
        <a:bodyPr/>
        <a:lstStyle/>
        <a:p>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Estimați cooperarea la nivel internațional și regional a instituțiilor de securitate internațională.</a:t>
          </a:r>
        </a:p>
      </dgm:t>
    </dgm:pt>
    <dgm:pt modelId="{33B68842-08B8-4700-80EC-1670E29F7A3A}" type="parTrans" cxnId="{D280798D-2B20-4486-97E8-B50D8475620F}">
      <dgm:prSet/>
      <dgm:spPr/>
      <dgm:t>
        <a:bodyPr/>
        <a:lstStyle/>
        <a:p>
          <a:endParaRPr lang="ro-RO" sz="2400">
            <a:latin typeface="Times New Roman" panose="02020603050405020304" pitchFamily="18" charset="0"/>
            <a:cs typeface="Times New Roman" panose="02020603050405020304" pitchFamily="18" charset="0"/>
          </a:endParaRPr>
        </a:p>
      </dgm:t>
    </dgm:pt>
    <dgm:pt modelId="{E5B18E6B-7ADD-4346-9A9D-32604F291B28}" type="sibTrans" cxnId="{D280798D-2B20-4486-97E8-B50D8475620F}">
      <dgm:prSet/>
      <dgm:spPr/>
      <dgm:t>
        <a:bodyPr/>
        <a:lstStyle/>
        <a:p>
          <a:endParaRPr lang="ro-RO" sz="2400">
            <a:latin typeface="Times New Roman" panose="02020603050405020304" pitchFamily="18" charset="0"/>
            <a:cs typeface="Times New Roman" panose="02020603050405020304" pitchFamily="18" charset="0"/>
          </a:endParaRPr>
        </a:p>
      </dgm:t>
    </dgm:pt>
    <dgm:pt modelId="{13805047-DB72-49F0-A020-E733714435C3}">
      <dgm:prSet phldrT="[Текст]" custT="1"/>
      <dgm:spPr>
        <a:solidFill>
          <a:srgbClr val="C00000"/>
        </a:solidFill>
        <a:ln>
          <a:solidFill>
            <a:schemeClr val="bg2">
              <a:lumMod val="60000"/>
              <a:lumOff val="40000"/>
            </a:schemeClr>
          </a:solidFill>
        </a:ln>
      </dgm:spPr>
      <dgm:t>
        <a:bodyPr/>
        <a:lstStyle/>
        <a:p>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Estimați cooperarea la nivel internațional și regional a instituțiilor de securitate internațională.</a:t>
          </a:r>
        </a:p>
      </dgm:t>
    </dgm:pt>
    <dgm:pt modelId="{1A5A66C4-4178-42C6-9319-7C358A4D8395}" type="parTrans" cxnId="{EA940A0F-6803-48B2-AEA1-FDB60B56200C}">
      <dgm:prSet/>
      <dgm:spPr/>
      <dgm:t>
        <a:bodyPr/>
        <a:lstStyle/>
        <a:p>
          <a:endParaRPr lang="ro-RO"/>
        </a:p>
      </dgm:t>
    </dgm:pt>
    <dgm:pt modelId="{40CD056C-ACCD-4381-9F93-A3CA70D9B066}" type="sibTrans" cxnId="{EA940A0F-6803-48B2-AEA1-FDB60B56200C}">
      <dgm:prSet/>
      <dgm:spPr/>
      <dgm:t>
        <a:bodyPr/>
        <a:lstStyle/>
        <a:p>
          <a:endParaRPr lang="ro-RO"/>
        </a:p>
      </dgm:t>
    </dgm:pt>
    <dgm:pt modelId="{CE8A36BC-E48A-4075-8595-0811B2C83236}" type="pres">
      <dgm:prSet presAssocID="{A3D509EE-D140-423A-8A6A-B91B8F06CB88}" presName="compositeShape" presStyleCnt="0">
        <dgm:presLayoutVars>
          <dgm:dir/>
          <dgm:resizeHandles/>
        </dgm:presLayoutVars>
      </dgm:prSet>
      <dgm:spPr/>
      <dgm:t>
        <a:bodyPr/>
        <a:lstStyle/>
        <a:p>
          <a:endParaRPr lang="en-US"/>
        </a:p>
      </dgm:t>
    </dgm:pt>
    <dgm:pt modelId="{32E2456D-8FBB-47E0-8A7E-1AED8385E029}" type="pres">
      <dgm:prSet presAssocID="{A3D509EE-D140-423A-8A6A-B91B8F06CB88}" presName="pyramid" presStyleLbl="node1" presStyleIdx="0" presStyleCnt="1" custLinFactNeighborX="-68704"/>
      <dgm:spPr/>
    </dgm:pt>
    <dgm:pt modelId="{8AF72D88-26A4-4C99-AC99-CACA40D3C8B9}" type="pres">
      <dgm:prSet presAssocID="{A3D509EE-D140-423A-8A6A-B91B8F06CB88}" presName="theList" presStyleCnt="0"/>
      <dgm:spPr/>
    </dgm:pt>
    <dgm:pt modelId="{9A5AE73A-3121-4D9D-9C59-08DCE495BA62}" type="pres">
      <dgm:prSet presAssocID="{CC559EFC-B2F0-4C81-B075-E89E8D461DA0}" presName="aNode" presStyleLbl="fgAcc1" presStyleIdx="0" presStyleCnt="4" custScaleX="203676" custScaleY="77060" custLinFactNeighborX="21047" custLinFactNeighborY="16563">
        <dgm:presLayoutVars>
          <dgm:bulletEnabled val="1"/>
        </dgm:presLayoutVars>
      </dgm:prSet>
      <dgm:spPr/>
      <dgm:t>
        <a:bodyPr/>
        <a:lstStyle/>
        <a:p>
          <a:endParaRPr lang="en-US"/>
        </a:p>
      </dgm:t>
    </dgm:pt>
    <dgm:pt modelId="{BD7198EC-DECE-42CB-BBE8-ACC90B9269A8}" type="pres">
      <dgm:prSet presAssocID="{CC559EFC-B2F0-4C81-B075-E89E8D461DA0}" presName="aSpace" presStyleCnt="0"/>
      <dgm:spPr/>
    </dgm:pt>
    <dgm:pt modelId="{5ACA7EE5-923C-457E-993A-581837365CC3}" type="pres">
      <dgm:prSet presAssocID="{9F29E9C7-C481-497C-9C1B-FF0E09D94E62}" presName="aNode" presStyleLbl="fgAcc1" presStyleIdx="1" presStyleCnt="4" custScaleX="206438" custScaleY="69358" custLinFactNeighborX="20580" custLinFactNeighborY="81041">
        <dgm:presLayoutVars>
          <dgm:bulletEnabled val="1"/>
        </dgm:presLayoutVars>
      </dgm:prSet>
      <dgm:spPr/>
      <dgm:t>
        <a:bodyPr/>
        <a:lstStyle/>
        <a:p>
          <a:endParaRPr lang="en-US"/>
        </a:p>
      </dgm:t>
    </dgm:pt>
    <dgm:pt modelId="{19798972-AA46-4DCE-B525-575ECCF839C7}" type="pres">
      <dgm:prSet presAssocID="{9F29E9C7-C481-497C-9C1B-FF0E09D94E62}" presName="aSpace" presStyleCnt="0"/>
      <dgm:spPr/>
    </dgm:pt>
    <dgm:pt modelId="{732ABDF5-58DB-4205-97CD-D2473453D6AD}" type="pres">
      <dgm:prSet presAssocID="{2D8A4638-563A-4F28-AAD5-E0720665C0FC}" presName="aNode" presStyleLbl="fgAcc1" presStyleIdx="2" presStyleCnt="4" custScaleX="207774" custScaleY="103029" custLinFactY="11191" custLinFactNeighborX="19560" custLinFactNeighborY="100000">
        <dgm:presLayoutVars>
          <dgm:bulletEnabled val="1"/>
        </dgm:presLayoutVars>
      </dgm:prSet>
      <dgm:spPr/>
      <dgm:t>
        <a:bodyPr/>
        <a:lstStyle/>
        <a:p>
          <a:endParaRPr lang="en-US"/>
        </a:p>
      </dgm:t>
    </dgm:pt>
    <dgm:pt modelId="{B127471F-E4DA-49B4-8709-E2EDF472ADFF}" type="pres">
      <dgm:prSet presAssocID="{2D8A4638-563A-4F28-AAD5-E0720665C0FC}" presName="aSpace" presStyleCnt="0"/>
      <dgm:spPr/>
    </dgm:pt>
    <dgm:pt modelId="{335758BB-8658-4B1D-BCC2-8560A542B6ED}" type="pres">
      <dgm:prSet presAssocID="{13805047-DB72-49F0-A020-E733714435C3}" presName="aNode" presStyleLbl="fgAcc1" presStyleIdx="3" presStyleCnt="4" custScaleX="207820" custScaleY="75862" custLinFactY="14995" custLinFactNeighborX="20111" custLinFactNeighborY="100000">
        <dgm:presLayoutVars>
          <dgm:bulletEnabled val="1"/>
        </dgm:presLayoutVars>
      </dgm:prSet>
      <dgm:spPr/>
      <dgm:t>
        <a:bodyPr/>
        <a:lstStyle/>
        <a:p>
          <a:endParaRPr lang="en-US"/>
        </a:p>
      </dgm:t>
    </dgm:pt>
    <dgm:pt modelId="{F62ADDA3-C42A-4946-82CB-CFE7305F5E7F}" type="pres">
      <dgm:prSet presAssocID="{13805047-DB72-49F0-A020-E733714435C3}" presName="aSpace" presStyleCnt="0"/>
      <dgm:spPr/>
    </dgm:pt>
  </dgm:ptLst>
  <dgm:cxnLst>
    <dgm:cxn modelId="{3D0450F1-7696-4C80-BBA8-57DDD32B7E29}" type="presOf" srcId="{13805047-DB72-49F0-A020-E733714435C3}" destId="{335758BB-8658-4B1D-BCC2-8560A542B6ED}" srcOrd="0" destOrd="0" presId="urn:microsoft.com/office/officeart/2005/8/layout/pyramid2"/>
    <dgm:cxn modelId="{D280798D-2B20-4486-97E8-B50D8475620F}" srcId="{A3D509EE-D140-423A-8A6A-B91B8F06CB88}" destId="{2D8A4638-563A-4F28-AAD5-E0720665C0FC}" srcOrd="2" destOrd="0" parTransId="{33B68842-08B8-4700-80EC-1670E29F7A3A}" sibTransId="{E5B18E6B-7ADD-4346-9A9D-32604F291B28}"/>
    <dgm:cxn modelId="{7766D913-69DB-445B-89BD-EFF6608C7C66}" type="presOf" srcId="{9F29E9C7-C481-497C-9C1B-FF0E09D94E62}" destId="{5ACA7EE5-923C-457E-993A-581837365CC3}" srcOrd="0" destOrd="0" presId="urn:microsoft.com/office/officeart/2005/8/layout/pyramid2"/>
    <dgm:cxn modelId="{9D852AF8-B6FB-4B90-82A8-F75CBC66C568}" type="presOf" srcId="{2D8A4638-563A-4F28-AAD5-E0720665C0FC}" destId="{732ABDF5-58DB-4205-97CD-D2473453D6AD}" srcOrd="0" destOrd="0" presId="urn:microsoft.com/office/officeart/2005/8/layout/pyramid2"/>
    <dgm:cxn modelId="{8F523AD4-3DE4-45FF-B7F6-E8E9BF72262F}" srcId="{A3D509EE-D140-423A-8A6A-B91B8F06CB88}" destId="{9F29E9C7-C481-497C-9C1B-FF0E09D94E62}" srcOrd="1" destOrd="0" parTransId="{AEFF00F3-CFEB-4718-AC0E-27D597CAA210}" sibTransId="{DBE7B976-CE3B-40EA-A07E-A6CA3654141D}"/>
    <dgm:cxn modelId="{EA940A0F-6803-48B2-AEA1-FDB60B56200C}" srcId="{A3D509EE-D140-423A-8A6A-B91B8F06CB88}" destId="{13805047-DB72-49F0-A020-E733714435C3}" srcOrd="3" destOrd="0" parTransId="{1A5A66C4-4178-42C6-9319-7C358A4D8395}" sibTransId="{40CD056C-ACCD-4381-9F93-A3CA70D9B066}"/>
    <dgm:cxn modelId="{F31C470B-36F2-43BB-9D97-ED04A4853DFC}" type="presOf" srcId="{CC559EFC-B2F0-4C81-B075-E89E8D461DA0}" destId="{9A5AE73A-3121-4D9D-9C59-08DCE495BA62}" srcOrd="0" destOrd="0" presId="urn:microsoft.com/office/officeart/2005/8/layout/pyramid2"/>
    <dgm:cxn modelId="{93582EFA-3DCD-4A09-A990-0F4487214FD8}" type="presOf" srcId="{A3D509EE-D140-423A-8A6A-B91B8F06CB88}" destId="{CE8A36BC-E48A-4075-8595-0811B2C83236}" srcOrd="0" destOrd="0" presId="urn:microsoft.com/office/officeart/2005/8/layout/pyramid2"/>
    <dgm:cxn modelId="{4111C8CA-0129-4A45-AD62-E03C725101DA}" srcId="{A3D509EE-D140-423A-8A6A-B91B8F06CB88}" destId="{CC559EFC-B2F0-4C81-B075-E89E8D461DA0}" srcOrd="0" destOrd="0" parTransId="{A9A7361A-CAC4-4D70-9FC6-3AB419D1CC25}" sibTransId="{C08CD941-9D20-4935-9640-0B33415E0DD7}"/>
    <dgm:cxn modelId="{B3E42447-D7AD-417E-A12C-54DA3FF1042A}" type="presParOf" srcId="{CE8A36BC-E48A-4075-8595-0811B2C83236}" destId="{32E2456D-8FBB-47E0-8A7E-1AED8385E029}" srcOrd="0" destOrd="0" presId="urn:microsoft.com/office/officeart/2005/8/layout/pyramid2"/>
    <dgm:cxn modelId="{105D7109-53D6-41F2-9EA6-B97F79F9B4F9}" type="presParOf" srcId="{CE8A36BC-E48A-4075-8595-0811B2C83236}" destId="{8AF72D88-26A4-4C99-AC99-CACA40D3C8B9}" srcOrd="1" destOrd="0" presId="urn:microsoft.com/office/officeart/2005/8/layout/pyramid2"/>
    <dgm:cxn modelId="{0FD165FC-EDD9-49FE-BEF0-08947AE29259}" type="presParOf" srcId="{8AF72D88-26A4-4C99-AC99-CACA40D3C8B9}" destId="{9A5AE73A-3121-4D9D-9C59-08DCE495BA62}" srcOrd="0" destOrd="0" presId="urn:microsoft.com/office/officeart/2005/8/layout/pyramid2"/>
    <dgm:cxn modelId="{78F25FD6-777E-4378-A99D-8EB5FB0EAD66}" type="presParOf" srcId="{8AF72D88-26A4-4C99-AC99-CACA40D3C8B9}" destId="{BD7198EC-DECE-42CB-BBE8-ACC90B9269A8}" srcOrd="1" destOrd="0" presId="urn:microsoft.com/office/officeart/2005/8/layout/pyramid2"/>
    <dgm:cxn modelId="{D9CDBD7E-9AC6-472B-9D9B-BB1C9DD3A1F5}" type="presParOf" srcId="{8AF72D88-26A4-4C99-AC99-CACA40D3C8B9}" destId="{5ACA7EE5-923C-457E-993A-581837365CC3}" srcOrd="2" destOrd="0" presId="urn:microsoft.com/office/officeart/2005/8/layout/pyramid2"/>
    <dgm:cxn modelId="{8AE2DE4B-BC5D-41D2-BA87-48A2509DD874}" type="presParOf" srcId="{8AF72D88-26A4-4C99-AC99-CACA40D3C8B9}" destId="{19798972-AA46-4DCE-B525-575ECCF839C7}" srcOrd="3" destOrd="0" presId="urn:microsoft.com/office/officeart/2005/8/layout/pyramid2"/>
    <dgm:cxn modelId="{9D0E260C-EE95-4982-B3D8-CA14423CC0C9}" type="presParOf" srcId="{8AF72D88-26A4-4C99-AC99-CACA40D3C8B9}" destId="{732ABDF5-58DB-4205-97CD-D2473453D6AD}" srcOrd="4" destOrd="0" presId="urn:microsoft.com/office/officeart/2005/8/layout/pyramid2"/>
    <dgm:cxn modelId="{EFEA498D-BEBF-4F26-8190-329DC67B3C2E}" type="presParOf" srcId="{8AF72D88-26A4-4C99-AC99-CACA40D3C8B9}" destId="{B127471F-E4DA-49B4-8709-E2EDF472ADFF}" srcOrd="5" destOrd="0" presId="urn:microsoft.com/office/officeart/2005/8/layout/pyramid2"/>
    <dgm:cxn modelId="{C879AB46-1FD1-46B2-A000-E5F2FF8A3020}" type="presParOf" srcId="{8AF72D88-26A4-4C99-AC99-CACA40D3C8B9}" destId="{335758BB-8658-4B1D-BCC2-8560A542B6ED}" srcOrd="6" destOrd="0" presId="urn:microsoft.com/office/officeart/2005/8/layout/pyramid2"/>
    <dgm:cxn modelId="{1CE3856A-B01B-4B05-B9A0-A1B9DC871328}" type="presParOf" srcId="{8AF72D88-26A4-4C99-AC99-CACA40D3C8B9}" destId="{F62ADDA3-C42A-4946-82CB-CFE7305F5E7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2456D-8FBB-47E0-8A7E-1AED8385E029}">
      <dsp:nvSpPr>
        <dsp:cNvPr id="0" name=""/>
        <dsp:cNvSpPr/>
      </dsp:nvSpPr>
      <dsp:spPr>
        <a:xfrm>
          <a:off x="0" y="0"/>
          <a:ext cx="5370892" cy="5370892"/>
        </a:xfrm>
        <a:prstGeom prst="triangl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5AE73A-3121-4D9D-9C59-08DCE495BA62}">
      <dsp:nvSpPr>
        <dsp:cNvPr id="0" name=""/>
        <dsp:cNvSpPr/>
      </dsp:nvSpPr>
      <dsp:spPr>
        <a:xfrm>
          <a:off x="2651245" y="563453"/>
          <a:ext cx="7110491" cy="881113"/>
        </a:xfrm>
        <a:prstGeom prst="roundRect">
          <a:avLst/>
        </a:prstGeom>
        <a:solidFill>
          <a:srgbClr val="C00000"/>
        </a:solidFill>
        <a:ln w="9525" cap="flat" cmpd="sng" algn="ctr">
          <a:solidFill>
            <a:srgbClr val="207C9C"/>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o-RO" sz="2400" b="1" kern="1200" noProof="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Determinați procesul de constituire a instituțiilor de securitate internațională.</a:t>
          </a:r>
        </a:p>
      </dsp:txBody>
      <dsp:txXfrm>
        <a:off x="2694257" y="606465"/>
        <a:ext cx="7024467" cy="795089"/>
      </dsp:txXfrm>
    </dsp:sp>
    <dsp:sp modelId="{5ACA7EE5-923C-457E-993A-581837365CC3}">
      <dsp:nvSpPr>
        <dsp:cNvPr id="0" name=""/>
        <dsp:cNvSpPr/>
      </dsp:nvSpPr>
      <dsp:spPr>
        <a:xfrm>
          <a:off x="2586730" y="1679650"/>
          <a:ext cx="7206915" cy="793048"/>
        </a:xfrm>
        <a:prstGeom prst="roundRect">
          <a:avLst/>
        </a:prstGeom>
        <a:solidFill>
          <a:srgbClr val="C00000"/>
        </a:solidFill>
        <a:ln w="9525" cap="flat" cmpd="sng" algn="ctr">
          <a:solidFill>
            <a:srgbClr val="207C9C"/>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o-RO" sz="2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Argumentați rolul instituțiilor de securitate internaţională.</a:t>
          </a:r>
          <a:endParaRPr lang="ro-RO" sz="24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2625443" y="1718363"/>
        <a:ext cx="7129489" cy="715622"/>
      </dsp:txXfrm>
    </dsp:sp>
    <dsp:sp modelId="{732ABDF5-58DB-4205-97CD-D2473453D6AD}">
      <dsp:nvSpPr>
        <dsp:cNvPr id="0" name=""/>
        <dsp:cNvSpPr/>
      </dsp:nvSpPr>
      <dsp:spPr>
        <a:xfrm>
          <a:off x="2527801" y="2770681"/>
          <a:ext cx="7253556" cy="1178046"/>
        </a:xfrm>
        <a:prstGeom prst="roundRect">
          <a:avLst/>
        </a:prstGeom>
        <a:solidFill>
          <a:srgbClr val="C00000"/>
        </a:solidFill>
        <a:ln w="9525" cap="flat" cmpd="sng" algn="ctr">
          <a:solidFill>
            <a:schemeClr val="bg2">
              <a:lumMod val="60000"/>
              <a:lumOff val="4000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o-RO" sz="24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Estimați cooperarea la nivel internațional și regional a instituțiilor de securitate internațională.</a:t>
          </a:r>
        </a:p>
      </dsp:txBody>
      <dsp:txXfrm>
        <a:off x="2585308" y="2828188"/>
        <a:ext cx="7138542" cy="1063032"/>
      </dsp:txXfrm>
    </dsp:sp>
    <dsp:sp modelId="{335758BB-8658-4B1D-BCC2-8560A542B6ED}">
      <dsp:nvSpPr>
        <dsp:cNvPr id="0" name=""/>
        <dsp:cNvSpPr/>
      </dsp:nvSpPr>
      <dsp:spPr>
        <a:xfrm>
          <a:off x="2546233" y="4135150"/>
          <a:ext cx="7255162" cy="867415"/>
        </a:xfrm>
        <a:prstGeom prst="roundRect">
          <a:avLst/>
        </a:prstGeom>
        <a:solidFill>
          <a:srgbClr val="C00000"/>
        </a:solidFill>
        <a:ln w="9525" cap="flat" cmpd="sng" algn="ctr">
          <a:solidFill>
            <a:schemeClr val="bg2">
              <a:lumMod val="60000"/>
              <a:lumOff val="4000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o-RO" sz="24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Estimați cooperarea la nivel internațional și regional a instituțiilor de securitate internațională.</a:t>
          </a:r>
        </a:p>
      </dsp:txBody>
      <dsp:txXfrm>
        <a:off x="2588577" y="4177494"/>
        <a:ext cx="7170474" cy="7827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9/23/2020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9/23/2020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9/23/2020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9/23/2020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jpeg"/><Relationship Id="rId21" Type="http://schemas.openxmlformats.org/officeDocument/2006/relationships/image" Target="../media/image23.png"/><Relationship Id="rId34" Type="http://schemas.openxmlformats.org/officeDocument/2006/relationships/image" Target="../media/image36.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2" Type="http://schemas.openxmlformats.org/officeDocument/2006/relationships/image" Target="../media/image4.jpe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image" Target="../media/image6.png"/><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s>
</file>

<file path=ppt/slides/_rels/slide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diagramLayout" Target="../diagrams/layout2.xml"/><Relationship Id="rId7" Type="http://schemas.openxmlformats.org/officeDocument/2006/relationships/image" Target="../media/image58.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60.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gif"/><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1.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png"/><Relationship Id="rId10" Type="http://schemas.openxmlformats.org/officeDocument/2006/relationships/image" Target="../media/image70.jpeg"/><Relationship Id="rId4" Type="http://schemas.openxmlformats.org/officeDocument/2006/relationships/image" Target="../media/image64.png"/><Relationship Id="rId9" Type="http://schemas.openxmlformats.org/officeDocument/2006/relationships/image" Target="../media/image6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xmlns="" id="{8E601B7E-3285-4889-B263-749701F2F801}"/>
              </a:ext>
            </a:extLst>
          </p:cNvPr>
          <p:cNvGrpSpPr/>
          <p:nvPr/>
        </p:nvGrpSpPr>
        <p:grpSpPr>
          <a:xfrm>
            <a:off x="1467057" y="1697626"/>
            <a:ext cx="9257885" cy="1141826"/>
            <a:chOff x="0" y="2160716"/>
            <a:chExt cx="2541103" cy="1270551"/>
          </a:xfrm>
          <a:scene3d>
            <a:camera prst="orthographicFront"/>
            <a:lightRig rig="flat" dir="t"/>
          </a:scene3d>
        </p:grpSpPr>
        <p:sp>
          <p:nvSpPr>
            <p:cNvPr id="5" name="Прямоугольник: скругленные углы 4">
              <a:extLst>
                <a:ext uri="{FF2B5EF4-FFF2-40B4-BE49-F238E27FC236}">
                  <a16:creationId xmlns:a16="http://schemas.microsoft.com/office/drawing/2014/main" xmlns="" id="{02772471-9582-42B5-A6CF-A1AF649CEFA6}"/>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Прямоугольник: скругленные углы 4">
              <a:extLst>
                <a:ext uri="{FF2B5EF4-FFF2-40B4-BE49-F238E27FC236}">
                  <a16:creationId xmlns:a16="http://schemas.microsoft.com/office/drawing/2014/main" xmlns="" id="{F40F0C4D-AA82-4D68-9331-7F16C4CA520F}"/>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INSTITUȚII DE SECURITATE INTERNAȚION</a:t>
              </a:r>
              <a:r>
                <a:rPr 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ro-RO"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LĂ</a:t>
              </a:r>
              <a:endParaRPr lang="ro-RO" sz="4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9" name="Группа 8">
            <a:extLst>
              <a:ext uri="{FF2B5EF4-FFF2-40B4-BE49-F238E27FC236}">
                <a16:creationId xmlns:a16="http://schemas.microsoft.com/office/drawing/2014/main" xmlns="" id="{0682E9A0-0697-4F94-940E-70E5D8356906}"/>
              </a:ext>
            </a:extLst>
          </p:cNvPr>
          <p:cNvGrpSpPr/>
          <p:nvPr/>
        </p:nvGrpSpPr>
        <p:grpSpPr>
          <a:xfrm>
            <a:off x="3792758" y="6097249"/>
            <a:ext cx="2623680" cy="532565"/>
            <a:chOff x="0" y="2160716"/>
            <a:chExt cx="2541103" cy="1270551"/>
          </a:xfrm>
          <a:scene3d>
            <a:camera prst="orthographicFront"/>
            <a:lightRig rig="flat" dir="t"/>
          </a:scene3d>
        </p:grpSpPr>
        <p:sp>
          <p:nvSpPr>
            <p:cNvPr id="10" name="Прямоугольник: скругленные углы 9">
              <a:extLst>
                <a:ext uri="{FF2B5EF4-FFF2-40B4-BE49-F238E27FC236}">
                  <a16:creationId xmlns:a16="http://schemas.microsoft.com/office/drawing/2014/main" xmlns="" id="{DC2E1CF9-9179-45DD-868F-046DC3BD858E}"/>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1" name="Прямоугольник: скругленные углы 4">
              <a:extLst>
                <a:ext uri="{FF2B5EF4-FFF2-40B4-BE49-F238E27FC236}">
                  <a16:creationId xmlns:a16="http://schemas.microsoft.com/office/drawing/2014/main" xmlns="" id="{71EB7AD6-B776-4B74-B072-423233CE0382}"/>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4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2020</a:t>
              </a:r>
              <a:endParaRPr lang="ro-RO" sz="4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Rectangle 1"/>
          <p:cNvSpPr/>
          <p:nvPr/>
        </p:nvSpPr>
        <p:spPr>
          <a:xfrm>
            <a:off x="6638223" y="4645877"/>
            <a:ext cx="6096000" cy="954107"/>
          </a:xfrm>
          <a:prstGeom prst="rect">
            <a:avLst/>
          </a:prstGeom>
        </p:spPr>
        <p:txBody>
          <a:bodyPr>
            <a:spAutoFit/>
          </a:bodyPr>
          <a:lstStyle/>
          <a:p>
            <a:pPr algn="ctr"/>
            <a:r>
              <a:rPr lang="ro-RO" sz="2800" b="1" i="1" dirty="0">
                <a:solidFill>
                  <a:schemeClr val="l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Autor: Tatiana</a:t>
            </a:r>
            <a:r>
              <a:rPr lang="en-US" sz="2800" b="1" i="1" dirty="0">
                <a:solidFill>
                  <a:schemeClr val="l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2800" b="1" i="1" dirty="0">
                <a:solidFill>
                  <a:schemeClr val="l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Busuncian </a:t>
            </a:r>
            <a:endParaRPr lang="en-US" sz="2800" b="1" i="1" dirty="0">
              <a:solidFill>
                <a:schemeClr val="l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o-RO" sz="2800" b="1" i="1" dirty="0" smtClean="0">
                <a:solidFill>
                  <a:schemeClr val="l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a:t>
            </a:r>
            <a:r>
              <a:rPr lang="ro-RO" sz="2800" b="1" i="1" dirty="0">
                <a:solidFill>
                  <a:schemeClr val="l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lector universitar</a:t>
            </a:r>
            <a:endParaRPr lang="en-US" sz="2800" b="1" i="1" dirty="0">
              <a:solidFill>
                <a:schemeClr val="l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3818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1" y="1367171"/>
            <a:ext cx="9905999" cy="4921334"/>
          </a:xfrm>
        </p:spPr>
        <p:txBody>
          <a:bodyPr>
            <a:noAutofit/>
          </a:bodyPr>
          <a:lstStyle/>
          <a:p>
            <a:r>
              <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 Tratatul UE adoptat la Maastricht în 1993, au fost stabilite ca obiective ale PESC: </a:t>
            </a:r>
          </a:p>
          <a:p>
            <a:r>
              <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salvgardarea valorilor comune, a intereselor fundamentale şi a independenţei Uniunii;</a:t>
            </a:r>
          </a:p>
          <a:p>
            <a:r>
              <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întărirea pe toate căile a securităţii Uniunii şi a statelor membre;</a:t>
            </a:r>
          </a:p>
          <a:p>
            <a:r>
              <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menţinerea păcii şi întărirea securităţii internaţionale;</a:t>
            </a:r>
          </a:p>
          <a:p>
            <a:r>
              <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promovarea cooperării internaţionale; dezvoltarea şi consolidarea democraţiei şi a literei legii, respectul drepturilor şi libertăţilor fundamentale ale omului.</a:t>
            </a:r>
          </a:p>
          <a:p>
            <a:endPar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Группа 3">
            <a:extLst>
              <a:ext uri="{FF2B5EF4-FFF2-40B4-BE49-F238E27FC236}">
                <a16:creationId xmlns:a16="http://schemas.microsoft.com/office/drawing/2014/main" xmlns="" id="{7E735C04-9055-4B41-B1C2-EC57AC2FCA9C}"/>
              </a:ext>
            </a:extLst>
          </p:cNvPr>
          <p:cNvGrpSpPr/>
          <p:nvPr/>
        </p:nvGrpSpPr>
        <p:grpSpPr>
          <a:xfrm>
            <a:off x="2796040" y="290735"/>
            <a:ext cx="6596742" cy="776064"/>
            <a:chOff x="0" y="2160716"/>
            <a:chExt cx="2541103" cy="1270551"/>
          </a:xfrm>
          <a:scene3d>
            <a:camera prst="orthographicFront"/>
            <a:lightRig rig="flat" dir="t"/>
          </a:scene3d>
        </p:grpSpPr>
        <p:sp>
          <p:nvSpPr>
            <p:cNvPr id="5" name="Прямоугольник: скругленные углы 4">
              <a:extLst>
                <a:ext uri="{FF2B5EF4-FFF2-40B4-BE49-F238E27FC236}">
                  <a16:creationId xmlns:a16="http://schemas.microsoft.com/office/drawing/2014/main" xmlns="" id="{2BEFA8C8-F93E-4C7D-9715-E9448135F2B7}"/>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Прямоугольник: скругленные углы 4">
              <a:extLst>
                <a:ext uri="{FF2B5EF4-FFF2-40B4-BE49-F238E27FC236}">
                  <a16:creationId xmlns:a16="http://schemas.microsoft.com/office/drawing/2014/main" xmlns="" id="{AF63B311-2E7B-4369-AACE-65F2F2132B56}"/>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Politica externă și de securitate comună (PESC)</a:t>
              </a:r>
              <a:endParaRPr lang="ro-RO" sz="28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7000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968" y="889119"/>
            <a:ext cx="11550316" cy="5767710"/>
          </a:xfrm>
        </p:spPr>
        <p:txBody>
          <a:bodyPr>
            <a:noAutofit/>
          </a:bodyPr>
          <a:lstStyle/>
          <a:p>
            <a:r>
              <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Apărarea europeană vizează doar gestionarea crizelor interne, prin operaţii de menţinere şi restabilire a păcii şi misiuni umanitare tip Petersberg (Prin Declaraţia de la Petersberg, din 19 iunie 1992, s-au stabilit direcţiile dezvoltării viitoare a UEO, statele membre declarându-şi disponibilitatea de a pune sub autoritatea UEO - pentru executarea unor misiuni umanitare şi de salvare, de menţinere a păcii şi ale forţelor de intervenţie în gestionarea crizelor, incluzând operaţiuni de menţinere a păcii - unităţi din toate categoriile de forţe armate convenţionale.).</a:t>
            </a:r>
          </a:p>
          <a:p>
            <a:r>
              <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conferinţa interguvernamentală din 16-17 iunie 1997, misiunile tip Petersberg au fost incluse în Tratatul de la Amsterdam şi s-a lansat ideea integrării UEO în UE. Cu acelaşi prilej, a fost creată şi funcţia de Secretar general al Consiliului UE şi Înalt reprezentant pentru PESC. Cele două tratate menţionate aici au înzestrat PESC cu trei instrumente principale: strategii, poziţii şi acţiuni comune.</a:t>
            </a:r>
          </a:p>
          <a:p>
            <a:r>
              <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 decizii ulterioare ale UEO, rolul operaţional al acesteia a fost transferat UE, în sarcina UEO rămânând doar anumite funcţii şi structuri. Cercetători ai UE consideră edificarea PESC o întreprindere dificilă, cât timp capacitatea de a proiecta puterea este inegal distribuită între statele membre. Se crede că instituirea unui Consiliu de Securitate European după model ONU, cu 10 membri, ar spori rapiditatea în luarea deciziilor, în realizarea unui acord în probleme globale cum ar fi, de exemplu, lupta cu terorismul, a unui acord asupra principiilor fundamentale pentru o acţiune comună. O decizie în acest sens s-ar putea lua numai după intrarea în vigoare a noii Constituţii europene.</a:t>
            </a:r>
          </a:p>
          <a:p>
            <a:endPar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Группа 3">
            <a:extLst>
              <a:ext uri="{FF2B5EF4-FFF2-40B4-BE49-F238E27FC236}">
                <a16:creationId xmlns:a16="http://schemas.microsoft.com/office/drawing/2014/main" xmlns="" id="{E183C708-10E7-4F90-B033-C77C5B65BEE6}"/>
              </a:ext>
            </a:extLst>
          </p:cNvPr>
          <p:cNvGrpSpPr/>
          <p:nvPr/>
        </p:nvGrpSpPr>
        <p:grpSpPr>
          <a:xfrm>
            <a:off x="2796040" y="178441"/>
            <a:ext cx="6596742" cy="776064"/>
            <a:chOff x="0" y="2160716"/>
            <a:chExt cx="2541103" cy="1270551"/>
          </a:xfrm>
          <a:scene3d>
            <a:camera prst="orthographicFront"/>
            <a:lightRig rig="flat" dir="t"/>
          </a:scene3d>
        </p:grpSpPr>
        <p:sp>
          <p:nvSpPr>
            <p:cNvPr id="5" name="Прямоугольник: скругленные углы 4">
              <a:extLst>
                <a:ext uri="{FF2B5EF4-FFF2-40B4-BE49-F238E27FC236}">
                  <a16:creationId xmlns:a16="http://schemas.microsoft.com/office/drawing/2014/main" xmlns="" id="{324C70E5-49A0-42D2-8A0B-3F1FDF811DE9}"/>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Прямоугольник: скругленные углы 4">
              <a:extLst>
                <a:ext uri="{FF2B5EF4-FFF2-40B4-BE49-F238E27FC236}">
                  <a16:creationId xmlns:a16="http://schemas.microsoft.com/office/drawing/2014/main" xmlns="" id="{330CDD16-81D2-4738-B1C4-8972AB03E24A}"/>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Politica externă și de securitate comună (PESC)</a:t>
              </a:r>
              <a:endParaRPr lang="ro-RO" sz="28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98691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020282"/>
            <a:ext cx="9905999" cy="5412602"/>
          </a:xfrm>
        </p:spPr>
        <p:txBody>
          <a:bodyPr>
            <a:noAutofit/>
          </a:bodyPr>
          <a:lstStyle/>
          <a:p>
            <a:r>
              <a:rPr lang="ro-RO"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 baza mandatului dat de Consiliul European de la Köln, summit-ul european de la Helsinki, din 10-11 decembrie 1999, a hotărât realizarea Politicii Europene Comune de Securitate şi Apărare, prin care Uniunea avea să-şi asume responsabilități în prevenirea conflictelor şi managementul crizelor. Consiliul European de la Nisa, din 7-9 decembrie 2000, a inițiat politica Europeană de Securitate şi Apărare (ESDP), ca parte integrantă a PESC, dându-i UE posibilitatea de a mobiliza instrumentele civile şi militare care să-i asigure capacitatea globală de gestionare a crizelor şi de prevenire a conflictelor, fără a prejudicia angajamentele țărilor membre asumate prin Tratatul de la Washington sau/şi cel de la Bruxelles</a:t>
            </a:r>
          </a:p>
          <a:p>
            <a:r>
              <a:rPr lang="ro-RO"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 stabilit aranjamente pentru: consultarea înainte de criză şi asocierea în soluționarea crizei a statelor europene membre NATO care nu fac parte din UE şi a altor state candidate la UE.</a:t>
            </a:r>
          </a:p>
          <a:p>
            <a:r>
              <a:rPr lang="ro-RO"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 stabilit aranjamente permanente de consultare şi cooperare între UE şi NATO pentru probleme de securitate, apărare şi gestionarea crizei de interes comun</a:t>
            </a:r>
          </a:p>
          <a:p>
            <a:r>
              <a:rPr lang="ro-RO"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 fost aprobate măsuri de dezvoltare a capacităților militare şi întărirea capacităților civile de gestionare a crizelor şi de definire a unui mecanism de evaluare a capacităților militare.</a:t>
            </a:r>
            <a:endPar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Группа 3">
            <a:extLst>
              <a:ext uri="{FF2B5EF4-FFF2-40B4-BE49-F238E27FC236}">
                <a16:creationId xmlns:a16="http://schemas.microsoft.com/office/drawing/2014/main" xmlns="" id="{6F06A038-DBDA-46A8-86AB-75706211DA74}"/>
              </a:ext>
            </a:extLst>
          </p:cNvPr>
          <p:cNvGrpSpPr/>
          <p:nvPr/>
        </p:nvGrpSpPr>
        <p:grpSpPr>
          <a:xfrm>
            <a:off x="1968726" y="114273"/>
            <a:ext cx="8251370" cy="776064"/>
            <a:chOff x="0" y="2160716"/>
            <a:chExt cx="2541103" cy="1270551"/>
          </a:xfrm>
          <a:scene3d>
            <a:camera prst="orthographicFront"/>
            <a:lightRig rig="flat" dir="t"/>
          </a:scene3d>
        </p:grpSpPr>
        <p:sp>
          <p:nvSpPr>
            <p:cNvPr id="5" name="Прямоугольник: скругленные углы 4">
              <a:extLst>
                <a:ext uri="{FF2B5EF4-FFF2-40B4-BE49-F238E27FC236}">
                  <a16:creationId xmlns:a16="http://schemas.microsoft.com/office/drawing/2014/main" xmlns="" id="{25A424F2-C627-4A44-AEDB-22BB803A62F8}"/>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Прямоугольник: скругленные углы 4">
              <a:extLst>
                <a:ext uri="{FF2B5EF4-FFF2-40B4-BE49-F238E27FC236}">
                  <a16:creationId xmlns:a16="http://schemas.microsoft.com/office/drawing/2014/main" xmlns="" id="{78FF4195-E9CD-4919-818C-A3B302E03A6D}"/>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Politica europeană comună de securitate şi apărare (ESDP)</a:t>
              </a:r>
              <a:endParaRPr lang="ro-RO" sz="28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13653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363579"/>
            <a:ext cx="9905999" cy="4427622"/>
          </a:xfrm>
        </p:spPr>
        <p:txBody>
          <a:bodyPr>
            <a:normAutofit fontScale="77500" lnSpcReduction="20000"/>
          </a:bodyPr>
          <a:lstStyle/>
          <a:p>
            <a:r>
              <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Istorica Declaraţie UE-NATO asupra ESDP din 16 decembrie 2002 se apreciază că face trecerea de la teorie la practică: deschide calea unei cooperări politice şi militare mai strânse între cele două organizaţii, pentru că stabileşte un cadru formal de cooperare în domeniile gestionării crizelor şi prevenirii conflictelor, enunţă principiile politice ale cooperării respective şi garantează pentru propriile operaţii militare accesul la mijloacele logistice şi de planificare ale NATO.</a:t>
            </a:r>
          </a:p>
          <a:p>
            <a:r>
              <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summit-ul european din 12-13 decembrie, de la Bruxelles, se adoptă propunerea de creare, în 2004, a unei structuri militare de planificare a operaţiilor autonome ale UE, aceasta şi pe baza succesului înregistrat de Acordul de securitate semnat de NATO şi UE în perspectiva înlocuirii efectivelor din Macedonia ale Alianţei cu cele ale Uniunii.</a:t>
            </a:r>
          </a:p>
          <a:p>
            <a:r>
              <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 repere de analiză a evoluţiei pozitive a conceptului pot fi luate în calcul momentul Laeken, când Consiliul European a declarat ESDP operaţională, cel al primei misiuni de poliţie ESDP, ce a debutat la 1 ianuarie 2003 în Bosnia-Herţegovina, sau 31 martie 2003, când ESDP a desfăşurat prima forţă militară, EUFOR, în Macedonia.</a:t>
            </a:r>
          </a:p>
          <a:p>
            <a:endPar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Группа 3">
            <a:extLst>
              <a:ext uri="{FF2B5EF4-FFF2-40B4-BE49-F238E27FC236}">
                <a16:creationId xmlns:a16="http://schemas.microsoft.com/office/drawing/2014/main" xmlns="" id="{305363DE-B0C9-4831-8BD6-1150C12296F4}"/>
              </a:ext>
            </a:extLst>
          </p:cNvPr>
          <p:cNvGrpSpPr/>
          <p:nvPr/>
        </p:nvGrpSpPr>
        <p:grpSpPr>
          <a:xfrm>
            <a:off x="1968726" y="114273"/>
            <a:ext cx="8251370" cy="776064"/>
            <a:chOff x="0" y="2160716"/>
            <a:chExt cx="2541103" cy="1270551"/>
          </a:xfrm>
          <a:scene3d>
            <a:camera prst="orthographicFront"/>
            <a:lightRig rig="flat" dir="t"/>
          </a:scene3d>
        </p:grpSpPr>
        <p:sp>
          <p:nvSpPr>
            <p:cNvPr id="5" name="Прямоугольник: скругленные углы 4">
              <a:extLst>
                <a:ext uri="{FF2B5EF4-FFF2-40B4-BE49-F238E27FC236}">
                  <a16:creationId xmlns:a16="http://schemas.microsoft.com/office/drawing/2014/main" xmlns="" id="{192D47B0-399A-49E6-983D-7147BE389768}"/>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Прямоугольник: скругленные углы 4">
              <a:extLst>
                <a:ext uri="{FF2B5EF4-FFF2-40B4-BE49-F238E27FC236}">
                  <a16:creationId xmlns:a16="http://schemas.microsoft.com/office/drawing/2014/main" xmlns="" id="{67241A9F-39F4-46B5-AF41-F574FFCBF120}"/>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Politica europeană comună de securitate şi apărare (ESDP)</a:t>
              </a:r>
              <a:endParaRPr lang="ro-RO" sz="28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5424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221" y="1171073"/>
            <a:ext cx="11293641" cy="5390148"/>
          </a:xfrm>
        </p:spPr>
        <p:txBody>
          <a:bodyPr>
            <a:noAutofit/>
          </a:bodyPr>
          <a:lstStyle/>
          <a:p>
            <a:pPr marL="0">
              <a:lnSpc>
                <a:spcPct val="100000"/>
              </a:lnSpc>
              <a:spcBef>
                <a:spcPts val="0"/>
              </a:spcBef>
            </a:pPr>
            <a:r>
              <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ESDI este iniţiată la nivelul NATO pe baza Declaraţiei de la Bruxelles din 1994 şi a elementelor-cheie ale agendei de la Berlin, din 1996, considerându-se că, în acest fel, ar spori coerenţa şi eficienţa participării tuturor aliaţilor europeni la misiunile Alianţei, ca şi soliditatea parteneriatului transatlantic.</a:t>
            </a:r>
          </a:p>
          <a:p>
            <a:pPr marL="0">
              <a:lnSpc>
                <a:spcPct val="100000"/>
              </a:lnSpc>
              <a:spcBef>
                <a:spcPts val="0"/>
              </a:spcBef>
            </a:pPr>
            <a:r>
              <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Summit-ul de la Washington din 1999 constată că angajamentele luate la Berlin în privinţa ESDI au fost îndeplinite. În mod concret, acestea au vizat:</a:t>
            </a:r>
          </a:p>
          <a:p>
            <a:pPr marL="0">
              <a:lnSpc>
                <a:spcPct val="100000"/>
              </a:lnSpc>
              <a:spcBef>
                <a:spcPts val="0"/>
              </a:spcBef>
            </a:pPr>
            <a:r>
              <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eliberarea, monitorizarea şi întoarcerea sau rechemarea activelor şi capacităţilor NATO disponibilizate, de la caz la caz, pentru a sprijini operaţiunile conduse de UEO;</a:t>
            </a:r>
          </a:p>
          <a:p>
            <a:pPr marL="0">
              <a:lnSpc>
                <a:spcPct val="100000"/>
              </a:lnSpc>
              <a:spcBef>
                <a:spcPts val="0"/>
              </a:spcBef>
            </a:pPr>
            <a:r>
              <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consultări NATO-UEO asupra planificării şi coordonării operaţiunilor conduse de UEO care folosesc activele şi capacităţile NATO; </a:t>
            </a:r>
          </a:p>
          <a:p>
            <a:pPr marL="0">
              <a:lnSpc>
                <a:spcPct val="100000"/>
              </a:lnSpc>
              <a:spcBef>
                <a:spcPts val="0"/>
              </a:spcBef>
            </a:pPr>
            <a:r>
              <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schimbul eficient de informaţii, inclusiv cele ale serviciilor secrete, de care NATO şi UEO vor avea nevoie în contextul operaţiunilor conduse de UEO;</a:t>
            </a:r>
          </a:p>
          <a:p>
            <a:pPr marL="0">
              <a:lnSpc>
                <a:spcPct val="100000"/>
              </a:lnSpc>
              <a:spcBef>
                <a:spcPts val="0"/>
              </a:spcBef>
            </a:pPr>
            <a:r>
              <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permisiunea acordată structurii de comandă NATO de a oferi statului major elemente şi poziţii de comandă pentru coordonarea operaţiunilor conduse de UEO;</a:t>
            </a:r>
          </a:p>
          <a:p>
            <a:pPr marL="0">
              <a:lnSpc>
                <a:spcPct val="100000"/>
              </a:lnSpc>
              <a:spcBef>
                <a:spcPts val="0"/>
              </a:spcBef>
            </a:pPr>
            <a:r>
              <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sprijinirea, în cadrul Alianţei, a tuturor aliaţilor europeni în planificarea coordonării operaţiunilor conduse de UEO pe baza unor profiluri de misiune ilustrative oferite de UEO; </a:t>
            </a:r>
          </a:p>
          <a:p>
            <a:pPr marL="0">
              <a:lnSpc>
                <a:spcPct val="100000"/>
              </a:lnSpc>
              <a:spcBef>
                <a:spcPts val="0"/>
              </a:spcBef>
            </a:pPr>
            <a:r>
              <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încorporarea cerinţelor operaţiunilor de sub comanda UEO în procesul de planificare a apărării NATO;</a:t>
            </a:r>
          </a:p>
          <a:p>
            <a:pPr marL="0">
              <a:lnSpc>
                <a:spcPct val="100000"/>
              </a:lnSpc>
              <a:spcBef>
                <a:spcPts val="0"/>
              </a:spcBef>
            </a:pPr>
            <a:r>
              <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testarea şi îmbunătăţirea acestora printr-un exerciţiu comun NATO-UEO de gestiune a crizelor, un atelier de lucru şi un seminar.</a:t>
            </a:r>
          </a:p>
          <a:p>
            <a:pPr marL="0">
              <a:lnSpc>
                <a:spcPct val="100000"/>
              </a:lnSpc>
              <a:spcBef>
                <a:spcPts val="0"/>
              </a:spcBef>
            </a:pPr>
            <a:endPar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Группа 3">
            <a:extLst>
              <a:ext uri="{FF2B5EF4-FFF2-40B4-BE49-F238E27FC236}">
                <a16:creationId xmlns:a16="http://schemas.microsoft.com/office/drawing/2014/main" xmlns="" id="{5119D86A-16EF-4712-AE88-9F3D3E28F318}"/>
              </a:ext>
            </a:extLst>
          </p:cNvPr>
          <p:cNvGrpSpPr/>
          <p:nvPr/>
        </p:nvGrpSpPr>
        <p:grpSpPr>
          <a:xfrm>
            <a:off x="1968726" y="84565"/>
            <a:ext cx="8251370" cy="776064"/>
            <a:chOff x="0" y="2160716"/>
            <a:chExt cx="2541103" cy="1270551"/>
          </a:xfrm>
          <a:scene3d>
            <a:camera prst="orthographicFront"/>
            <a:lightRig rig="flat" dir="t"/>
          </a:scene3d>
        </p:grpSpPr>
        <p:sp>
          <p:nvSpPr>
            <p:cNvPr id="5" name="Прямоугольник: скругленные углы 4">
              <a:extLst>
                <a:ext uri="{FF2B5EF4-FFF2-40B4-BE49-F238E27FC236}">
                  <a16:creationId xmlns:a16="http://schemas.microsoft.com/office/drawing/2014/main" xmlns="" id="{5F50D370-3E5D-4BCE-9EB6-60F3B04063D0}"/>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Прямоугольник: скругленные углы 4">
              <a:extLst>
                <a:ext uri="{FF2B5EF4-FFF2-40B4-BE49-F238E27FC236}">
                  <a16:creationId xmlns:a16="http://schemas.microsoft.com/office/drawing/2014/main" xmlns="" id="{7ED6EF2C-D188-4C30-A408-24C0A70D033E}"/>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Identitatea europeană de securitate şi apărare (ESDI)</a:t>
              </a:r>
              <a:endParaRPr lang="ro-RO" sz="28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17047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884" y="1045945"/>
            <a:ext cx="11502190" cy="5620237"/>
          </a:xfrm>
        </p:spPr>
        <p:txBody>
          <a:bodyPr>
            <a:noAutofit/>
          </a:bodyPr>
          <a:lstStyle/>
          <a:p>
            <a:r>
              <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Summit-ul NATO de la Washington lansează şi noua iniţiativă, considerată a fi capitolul cel mai important al ESDI. DCI vizează îmbunătăţirea şi actualizarea capacităţilor tuturor aliaţilor pentru a face faţă noilor pericole la adresa securităţii şi include domeniile: </a:t>
            </a:r>
          </a:p>
          <a:p>
            <a:r>
              <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mobilităţii forţelor, suportului logistic, capacităţii de autoprotejare şi atac, sistemelor de comandă, control şi informaţionale. </a:t>
            </a:r>
          </a:p>
          <a:p>
            <a:r>
              <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 apreciază că DCI va asigura eficienţa viitoarelor operaţiuni multinaţionale din întreg spectrul de misiuni NATO, iar obiectivele ce decurg din iniţiativă se completează reciproc cu eforturile UE de consolidare a capacităţilor europene.</a:t>
            </a:r>
          </a:p>
          <a:p>
            <a:r>
              <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Reuniunea miniştrilor de externe ai ţărilor NATO, din 24 mai 2000, de la Florenţa discută inclusiv implementarea DCI.</a:t>
            </a:r>
          </a:p>
          <a:p>
            <a:r>
              <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summit-ul NATO de la Praga, s-a lansat noua Iniţiativă asupra capacităţilor, elaborată în paralel cu Planul de acţiune european asupra capacităţilor. Iniţiativa include un pachet cuprinzător de măsuri pentru ca Alianţa să facă faţă cu succes unui întreg spectru de probleme din mediul de securitate, inclusiv terorismul şi folosirea armelor de distrugere în masă. Aceste măsuri cuprind:</a:t>
            </a:r>
          </a:p>
          <a:p>
            <a:r>
              <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Angajamentul de la Praga asupra Capacităţilor (PCC), crearea Forţei de Răspuns a NATO (NRF) </a:t>
            </a:r>
          </a:p>
          <a:p>
            <a:r>
              <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şi transformarea structurii militare de comandament.</a:t>
            </a:r>
          </a:p>
          <a:p>
            <a:endPar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o-RO"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Группа 3">
            <a:extLst>
              <a:ext uri="{FF2B5EF4-FFF2-40B4-BE49-F238E27FC236}">
                <a16:creationId xmlns:a16="http://schemas.microsoft.com/office/drawing/2014/main" xmlns="" id="{1A8E4A86-A1D2-4BA5-B80C-6AC8B3114D04}"/>
              </a:ext>
            </a:extLst>
          </p:cNvPr>
          <p:cNvGrpSpPr/>
          <p:nvPr/>
        </p:nvGrpSpPr>
        <p:grpSpPr>
          <a:xfrm>
            <a:off x="1968726" y="169087"/>
            <a:ext cx="8251370" cy="776064"/>
            <a:chOff x="0" y="2160716"/>
            <a:chExt cx="2541103" cy="1270551"/>
          </a:xfrm>
          <a:scene3d>
            <a:camera prst="orthographicFront"/>
            <a:lightRig rig="flat" dir="t"/>
          </a:scene3d>
        </p:grpSpPr>
        <p:sp>
          <p:nvSpPr>
            <p:cNvPr id="5" name="Прямоугольник: скругленные углы 4">
              <a:extLst>
                <a:ext uri="{FF2B5EF4-FFF2-40B4-BE49-F238E27FC236}">
                  <a16:creationId xmlns:a16="http://schemas.microsoft.com/office/drawing/2014/main" xmlns="" id="{D438336E-C63E-4F70-93C8-5C52EC65C1E9}"/>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Прямоугольник: скругленные углы 4">
              <a:extLst>
                <a:ext uri="{FF2B5EF4-FFF2-40B4-BE49-F238E27FC236}">
                  <a16:creationId xmlns:a16="http://schemas.microsoft.com/office/drawing/2014/main" xmlns="" id="{ED40043E-F2C9-4D46-A5AC-B1F23DA9721F}"/>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Iniţiativa Capacităţilor de Apărare (DCI)</a:t>
              </a:r>
              <a:endParaRPr lang="ro-RO" sz="28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63440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884" y="1090863"/>
            <a:ext cx="11598442" cy="5575320"/>
          </a:xfrm>
        </p:spPr>
        <p:txBody>
          <a:bodyPr>
            <a:normAutofit fontScale="85000" lnSpcReduction="20000"/>
          </a:bodyPr>
          <a:lstStyle/>
          <a:p>
            <a:r>
              <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PCC diferă de DCI prin aceea că aliaţii şi-au asumat individual angajamente politice ferme de îmbunătăţire a capacităţilor proprii în conformitate cu programul stabilit, pe domenii specifice. NRF va fi o structură flexibilă, rapid desfăşurabilă la mare distanţă, interoperabilă şi autosustenabilă pentru o perioadă de timp specifică, cu efective de elită şi tehnică de luptă avansată din toate categoriile de forţe, capabile să acţioneze într-un mediu NBC. După transformare, Alianţa va avea două comandamente strategice: unul operaţional, responsabil cu toate operaţiile militare ale NATO, şi altul de transformare, care va asigura continuarea schimbării capabilităţilor militare şi promovării interoperabilităţii forţelor.</a:t>
            </a:r>
          </a:p>
          <a:p>
            <a:r>
              <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În afara parteneriatelor cu instituțiile de securitate vest-europene, NATO a stabilit un parteneriat special a fost stabilit cu Rusia, care au convenit să dea substanţa angajamentului comun de a edifica o Europă stabilă. Acesta s-a concretizat prin Actul Fondator NATO-Rusia privind Relaţiile Reciproce, Cooperarea şi Securitatea, prin care NATO şi Rusia s-au angajat să-şi dezvolte relaţiile pe baza intereselor comune, reciprocităţii şi transparentei, în vederea realizării unei păci durabile în zona euroatlantică, bazată pe principiile democraţiei şi securităţii prin cooperare.</a:t>
            </a:r>
          </a:p>
          <a:p>
            <a:r>
              <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Alianţa este angajată în întărirea unui parteneriat distinct cu Ucraina, bazat pe Carta NATO-Ucraina şi cuprizând consultări politice pe probleme de interes comun şi o arie largă de activităţi practice de cooperare.</a:t>
            </a:r>
          </a:p>
          <a:p>
            <a:endPar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Группа 3">
            <a:extLst>
              <a:ext uri="{FF2B5EF4-FFF2-40B4-BE49-F238E27FC236}">
                <a16:creationId xmlns:a16="http://schemas.microsoft.com/office/drawing/2014/main" xmlns="" id="{C834C72F-E44A-4627-968F-9C7D3F9E48DA}"/>
              </a:ext>
            </a:extLst>
          </p:cNvPr>
          <p:cNvGrpSpPr/>
          <p:nvPr/>
        </p:nvGrpSpPr>
        <p:grpSpPr>
          <a:xfrm>
            <a:off x="1968726" y="169087"/>
            <a:ext cx="8251370" cy="776064"/>
            <a:chOff x="0" y="2160716"/>
            <a:chExt cx="2541103" cy="1270551"/>
          </a:xfrm>
          <a:scene3d>
            <a:camera prst="orthographicFront"/>
            <a:lightRig rig="flat" dir="t"/>
          </a:scene3d>
        </p:grpSpPr>
        <p:sp>
          <p:nvSpPr>
            <p:cNvPr id="5" name="Прямоугольник: скругленные углы 4">
              <a:extLst>
                <a:ext uri="{FF2B5EF4-FFF2-40B4-BE49-F238E27FC236}">
                  <a16:creationId xmlns:a16="http://schemas.microsoft.com/office/drawing/2014/main" xmlns="" id="{EA3B0F21-C951-4BBE-87F8-B9C82DCA53B5}"/>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Прямоугольник: скругленные углы 4">
              <a:extLst>
                <a:ext uri="{FF2B5EF4-FFF2-40B4-BE49-F238E27FC236}">
                  <a16:creationId xmlns:a16="http://schemas.microsoft.com/office/drawing/2014/main" xmlns="" id="{34F4C767-E3D0-404F-B114-CEF8071AB00B}"/>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Iniţiativa Capacităţilor de Apărare (DCI)</a:t>
              </a:r>
              <a:endParaRPr lang="ro-RO" sz="28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4685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кругленные углы 7">
            <a:extLst>
              <a:ext uri="{FF2B5EF4-FFF2-40B4-BE49-F238E27FC236}">
                <a16:creationId xmlns:a16="http://schemas.microsoft.com/office/drawing/2014/main" xmlns="" id="{1D4AAB27-91D2-4C9B-A778-BD627AC5E0F5}"/>
              </a:ext>
            </a:extLst>
          </p:cNvPr>
          <p:cNvSpPr/>
          <p:nvPr/>
        </p:nvSpPr>
        <p:spPr>
          <a:xfrm>
            <a:off x="2684689" y="326572"/>
            <a:ext cx="6822622" cy="822835"/>
          </a:xfrm>
          <a:prstGeom prst="roundRect">
            <a:avLst/>
          </a:prstGeom>
          <a:gradFill flip="none" rotWithShape="1">
            <a:gsLst>
              <a:gs pos="46000">
                <a:srgbClr val="3D6D92"/>
              </a:gs>
              <a:gs pos="0">
                <a:schemeClr val="bg2">
                  <a:lumMod val="75000"/>
                </a:schemeClr>
              </a:gs>
              <a:gs pos="46000">
                <a:schemeClr val="accent5">
                  <a:lumMod val="95000"/>
                  <a:lumOff val="5000"/>
                </a:schemeClr>
              </a:gs>
              <a:gs pos="47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ro-RO" sz="2800" b="1" dirty="0">
                <a:latin typeface="Times New Roman" panose="02020603050405020304" pitchFamily="18" charset="0"/>
                <a:cs typeface="Times New Roman" panose="02020603050405020304" pitchFamily="18" charset="0"/>
              </a:rPr>
              <a:t>Sarcini de evaluare:</a:t>
            </a:r>
            <a:endParaRPr lang="ro-RO" sz="2800" dirty="0">
              <a:latin typeface="Times New Roman" panose="02020603050405020304" pitchFamily="18" charset="0"/>
              <a:cs typeface="Times New Roman" panose="02020603050405020304" pitchFamily="18" charset="0"/>
            </a:endParaRPr>
          </a:p>
        </p:txBody>
      </p:sp>
      <p:graphicFrame>
        <p:nvGraphicFramePr>
          <p:cNvPr id="3" name="Схема 2">
            <a:extLst>
              <a:ext uri="{FF2B5EF4-FFF2-40B4-BE49-F238E27FC236}">
                <a16:creationId xmlns:a16="http://schemas.microsoft.com/office/drawing/2014/main" xmlns="" id="{82ED1108-0B6F-47E0-81D2-99A38B76F8C0}"/>
              </a:ext>
            </a:extLst>
          </p:cNvPr>
          <p:cNvGraphicFramePr/>
          <p:nvPr>
            <p:extLst>
              <p:ext uri="{D42A27DB-BD31-4B8C-83A1-F6EECF244321}">
                <p14:modId xmlns:p14="http://schemas.microsoft.com/office/powerpoint/2010/main" val="1122674035"/>
              </p:ext>
            </p:extLst>
          </p:nvPr>
        </p:nvGraphicFramePr>
        <p:xfrm>
          <a:off x="963385" y="1355271"/>
          <a:ext cx="10140043" cy="5370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8345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кругленные углы 7">
            <a:extLst>
              <a:ext uri="{FF2B5EF4-FFF2-40B4-BE49-F238E27FC236}">
                <a16:creationId xmlns:a16="http://schemas.microsoft.com/office/drawing/2014/main" xmlns="" id="{1D4AAB27-91D2-4C9B-A778-BD627AC5E0F5}"/>
              </a:ext>
            </a:extLst>
          </p:cNvPr>
          <p:cNvSpPr/>
          <p:nvPr/>
        </p:nvSpPr>
        <p:spPr>
          <a:xfrm>
            <a:off x="2684689" y="326572"/>
            <a:ext cx="6822622" cy="822835"/>
          </a:xfrm>
          <a:prstGeom prst="roundRect">
            <a:avLst/>
          </a:prstGeom>
          <a:gradFill flip="none" rotWithShape="1">
            <a:gsLst>
              <a:gs pos="46000">
                <a:srgbClr val="3D6D92"/>
              </a:gs>
              <a:gs pos="0">
                <a:schemeClr val="bg2">
                  <a:lumMod val="75000"/>
                </a:schemeClr>
              </a:gs>
              <a:gs pos="46000">
                <a:schemeClr val="accent5">
                  <a:lumMod val="95000"/>
                  <a:lumOff val="5000"/>
                </a:schemeClr>
              </a:gs>
              <a:gs pos="47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ro-RO" sz="2800" b="1" dirty="0">
                <a:latin typeface="Times New Roman" panose="02020603050405020304" pitchFamily="18" charset="0"/>
                <a:cs typeface="Times New Roman" panose="02020603050405020304" pitchFamily="18" charset="0"/>
              </a:rPr>
              <a:t>Teme pentru lucru individual</a:t>
            </a:r>
            <a:r>
              <a:rPr lang="en-US" sz="2800" b="1" dirty="0">
                <a:latin typeface="Times New Roman" panose="02020603050405020304" pitchFamily="18" charset="0"/>
                <a:cs typeface="Times New Roman" panose="02020603050405020304" pitchFamily="18" charset="0"/>
              </a:rPr>
              <a:t>:</a:t>
            </a:r>
            <a:endParaRPr lang="ro-RO" sz="2800"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xmlns="" id="{A22BA322-7274-428C-9CB0-1F863B672309}"/>
              </a:ext>
            </a:extLst>
          </p:cNvPr>
          <p:cNvSpPr/>
          <p:nvPr/>
        </p:nvSpPr>
        <p:spPr>
          <a:xfrm>
            <a:off x="731118" y="1532310"/>
            <a:ext cx="10287000" cy="4764381"/>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relaxedInset"/>
          </a:sp3d>
        </p:spPr>
        <p:txBody>
          <a:bodyPr wrap="square">
            <a:spAutoFit/>
          </a:bodyPr>
          <a:lstStyle/>
          <a:p>
            <a:pPr marL="342900" lvl="0" indent="-342900">
              <a:lnSpc>
                <a:spcPct val="115000"/>
              </a:lnSpc>
              <a:buFont typeface="+mj-lt"/>
              <a:buAutoNum type="arabicPeriod"/>
              <a:tabLst>
                <a:tab pos="144145" algn="l"/>
                <a:tab pos="107950" algn="l"/>
              </a:tabLst>
            </a:pPr>
            <a:r>
              <a:rPr lang="ro-RO" sz="2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Procesul de constituire a instituţiilor de securitate internaţională:</a:t>
            </a:r>
          </a:p>
          <a:p>
            <a:pPr marL="342900" lvl="0" indent="-342900">
              <a:lnSpc>
                <a:spcPct val="115000"/>
              </a:lnSpc>
              <a:buFont typeface="+mj-lt"/>
              <a:buAutoNum type="arabicPeriod"/>
              <a:tabLst>
                <a:tab pos="144145" algn="l"/>
                <a:tab pos="107950" algn="l"/>
              </a:tabLst>
            </a:pPr>
            <a:r>
              <a:rPr lang="ro-RO" sz="2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Alianța Nord-Atlantică (NATO); </a:t>
            </a:r>
          </a:p>
          <a:p>
            <a:pPr marL="342900" lvl="0" indent="-342900">
              <a:lnSpc>
                <a:spcPct val="115000"/>
              </a:lnSpc>
              <a:buFont typeface="+mj-lt"/>
              <a:buAutoNum type="arabicPeriod"/>
              <a:tabLst>
                <a:tab pos="144145" algn="l"/>
                <a:tab pos="107950" algn="l"/>
              </a:tabLst>
            </a:pPr>
            <a:r>
              <a:rPr lang="ro-RO" sz="2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Politica externă şi de securitate comună (PESC); </a:t>
            </a:r>
          </a:p>
          <a:p>
            <a:pPr marL="342900" lvl="0" indent="-342900">
              <a:lnSpc>
                <a:spcPct val="115000"/>
              </a:lnSpc>
              <a:buFont typeface="+mj-lt"/>
              <a:buAutoNum type="arabicPeriod"/>
              <a:tabLst>
                <a:tab pos="144145" algn="l"/>
                <a:tab pos="107950" algn="l"/>
              </a:tabLst>
            </a:pPr>
            <a:r>
              <a:rPr lang="ro-RO" sz="2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Politica europeană comună de securitate şi apărare (ESDP);</a:t>
            </a:r>
          </a:p>
          <a:p>
            <a:pPr marL="342900" lvl="0" indent="-342900">
              <a:lnSpc>
                <a:spcPct val="115000"/>
              </a:lnSpc>
              <a:buFont typeface="+mj-lt"/>
              <a:buAutoNum type="arabicPeriod"/>
              <a:tabLst>
                <a:tab pos="144145" algn="l"/>
                <a:tab pos="107950" algn="l"/>
              </a:tabLst>
            </a:pPr>
            <a:r>
              <a:rPr lang="ro-RO" sz="2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Identitatea europeană de securitate şi apărare (ESDI);</a:t>
            </a:r>
          </a:p>
          <a:p>
            <a:pPr marL="342900" lvl="0" indent="-342900">
              <a:lnSpc>
                <a:spcPct val="115000"/>
              </a:lnSpc>
              <a:buFont typeface="+mj-lt"/>
              <a:buAutoNum type="arabicPeriod"/>
              <a:tabLst>
                <a:tab pos="144145" algn="l"/>
                <a:tab pos="107950" algn="l"/>
              </a:tabLst>
            </a:pPr>
            <a:r>
              <a:rPr lang="ro-RO" sz="2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Inițiativa Capacităților de Apărare (DCI;</a:t>
            </a:r>
          </a:p>
          <a:p>
            <a:pPr marL="342900" lvl="0" indent="-342900">
              <a:lnSpc>
                <a:spcPct val="115000"/>
              </a:lnSpc>
              <a:buFont typeface="+mj-lt"/>
              <a:buAutoNum type="arabicPeriod"/>
              <a:tabLst>
                <a:tab pos="144145" algn="l"/>
                <a:tab pos="107950" algn="l"/>
              </a:tabLst>
            </a:pPr>
            <a:r>
              <a:rPr lang="ro-RO" sz="2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Organizația Securitate şi Cooperare în Europa; </a:t>
            </a:r>
            <a:endParaRPr lang="ro-RO" sz="2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tabLst>
                <a:tab pos="144145" algn="l"/>
                <a:tab pos="107950" algn="l"/>
              </a:tabLst>
            </a:pPr>
            <a:r>
              <a:rPr lang="ro-RO" sz="2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Uniunea </a:t>
            </a:r>
            <a:r>
              <a:rPr lang="ro-RO" sz="2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Europei Occidentale; </a:t>
            </a:r>
          </a:p>
          <a:p>
            <a:pPr marL="342900" lvl="0" indent="-342900">
              <a:lnSpc>
                <a:spcPct val="115000"/>
              </a:lnSpc>
              <a:buFont typeface="+mj-lt"/>
              <a:buAutoNum type="arabicPeriod"/>
              <a:tabLst>
                <a:tab pos="144145" algn="l"/>
                <a:tab pos="107950" algn="l"/>
              </a:tabLst>
            </a:pPr>
            <a:r>
              <a:rPr lang="ro-RO" sz="2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Alte instituții de Securitate europene</a:t>
            </a:r>
            <a:r>
              <a:rPr lang="ro-RO" sz="2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p>
          <a:p>
            <a:pPr marL="342900" lvl="0" indent="-342900">
              <a:lnSpc>
                <a:spcPct val="115000"/>
              </a:lnSpc>
              <a:buFont typeface="+mj-lt"/>
              <a:buAutoNum type="arabicPeriod"/>
              <a:tabLst>
                <a:tab pos="144145" algn="l"/>
                <a:tab pos="107950" algn="l"/>
              </a:tabLst>
            </a:pPr>
            <a:r>
              <a:rPr lang="ro-RO" sz="2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Statutul de partener cu posibilități extinse în NATO – nou tip de parteneriat, oportunități sporite.</a:t>
            </a:r>
          </a:p>
          <a:p>
            <a:pPr marL="342900" lvl="0" indent="-342900">
              <a:lnSpc>
                <a:spcPct val="115000"/>
              </a:lnSpc>
              <a:buFont typeface="+mj-lt"/>
              <a:buAutoNum type="arabicPeriod"/>
              <a:tabLst>
                <a:tab pos="144145" algn="l"/>
                <a:tab pos="107950" algn="l"/>
              </a:tabLst>
            </a:pPr>
            <a:r>
              <a:rPr lang="ro-RO" sz="2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NATO se implică în lupta împotriva pandemiei.</a:t>
            </a:r>
            <a:endParaRPr lang="ro-RO" sz="2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7031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13516"/>
          </a:xfrm>
        </p:spPr>
        <p:txBody>
          <a:bodyPr/>
          <a:lstStyle/>
          <a:p>
            <a:r>
              <a:rPr lang="ro-RO" dirty="0"/>
              <a:t>Bibliografie</a:t>
            </a:r>
            <a:endParaRPr lang="en-US" dirty="0"/>
          </a:p>
        </p:txBody>
      </p:sp>
      <p:sp>
        <p:nvSpPr>
          <p:cNvPr id="3" name="Content Placeholder 2"/>
          <p:cNvSpPr>
            <a:spLocks noGrp="1"/>
          </p:cNvSpPr>
          <p:nvPr>
            <p:ph idx="1"/>
          </p:nvPr>
        </p:nvSpPr>
        <p:spPr>
          <a:xfrm>
            <a:off x="1141412" y="1232034"/>
            <a:ext cx="9905999" cy="4559167"/>
          </a:xfrm>
        </p:spPr>
        <p:txBody>
          <a:bodyPr>
            <a:normAutofit fontScale="55000" lnSpcReduction="20000"/>
          </a:bodyPr>
          <a:lstStyle/>
          <a:p>
            <a:r>
              <a:rPr lang="en-US" b="1" dirty="0" err="1"/>
              <a:t>Bibliografie</a:t>
            </a:r>
            <a:r>
              <a:rPr lang="en-US" b="1" dirty="0"/>
              <a:t> </a:t>
            </a:r>
            <a:r>
              <a:rPr lang="en-US" b="1" dirty="0" err="1"/>
              <a:t>selectivă</a:t>
            </a:r>
            <a:endParaRPr lang="en-US" dirty="0"/>
          </a:p>
          <a:p>
            <a:pPr lvl="0"/>
            <a:r>
              <a:rPr lang="ro-RO" dirty="0"/>
              <a:t>Buzan B. Popoarele, statele și frica. Chișinău, Cartier, Ediția a II-a, martie 2014. </a:t>
            </a:r>
            <a:endParaRPr lang="en-US" dirty="0"/>
          </a:p>
          <a:p>
            <a:pPr lvl="0"/>
            <a:r>
              <a:rPr lang="ro-RO" dirty="0"/>
              <a:t> Dicționarul explicativ al limbii române, op. cit., p. 846</a:t>
            </a:r>
            <a:endParaRPr lang="en-US" dirty="0"/>
          </a:p>
          <a:p>
            <a:pPr lvl="0"/>
            <a:r>
              <a:rPr lang="ro-RO" dirty="0" err="1"/>
              <a:t>Kolodziej</a:t>
            </a:r>
            <a:r>
              <a:rPr lang="ro-RO" dirty="0"/>
              <a:t> E. Securitatea şi relațiile internaţionale, Editura Polirom, 2007, p.25</a:t>
            </a:r>
            <a:endParaRPr lang="en-US" dirty="0"/>
          </a:p>
          <a:p>
            <a:pPr lvl="0"/>
            <a:r>
              <a:rPr lang="ro-RO" dirty="0" err="1"/>
              <a:t>Sarcinschi</a:t>
            </a:r>
            <a:r>
              <a:rPr lang="ro-RO" dirty="0"/>
              <a:t>, A., Elemente noi în studiul securităţii </a:t>
            </a:r>
            <a:r>
              <a:rPr lang="ro-RO" dirty="0" err="1"/>
              <a:t>naţionale</a:t>
            </a:r>
            <a:r>
              <a:rPr lang="ro-RO" dirty="0"/>
              <a:t>, Editura </a:t>
            </a:r>
            <a:r>
              <a:rPr lang="ro-RO" dirty="0" err="1"/>
              <a:t>Universităţii</a:t>
            </a:r>
            <a:r>
              <a:rPr lang="ro-RO" dirty="0"/>
              <a:t> </a:t>
            </a:r>
            <a:r>
              <a:rPr lang="ro-RO" dirty="0" err="1"/>
              <a:t>Naţionale</a:t>
            </a:r>
            <a:r>
              <a:rPr lang="ro-RO" dirty="0"/>
              <a:t> de Apărare, </a:t>
            </a:r>
            <a:r>
              <a:rPr lang="ro-RO" dirty="0" err="1"/>
              <a:t>Bucureşti</a:t>
            </a:r>
            <a:r>
              <a:rPr lang="ro-RO" dirty="0"/>
              <a:t>, 2005;</a:t>
            </a:r>
            <a:endParaRPr lang="en-US" dirty="0"/>
          </a:p>
          <a:p>
            <a:pPr lvl="0"/>
            <a:r>
              <a:rPr lang="ro-RO" dirty="0"/>
              <a:t>Teme introductive în Relațiile Internaționale, București, 228 p. </a:t>
            </a:r>
            <a:endParaRPr lang="en-US" dirty="0"/>
          </a:p>
          <a:p>
            <a:pPr lvl="0"/>
            <a:r>
              <a:rPr lang="ro-RO" dirty="0"/>
              <a:t>Popa V., </a:t>
            </a:r>
            <a:r>
              <a:rPr lang="ro-RO" dirty="0" err="1"/>
              <a:t>Sarcinschi</a:t>
            </a:r>
            <a:r>
              <a:rPr lang="ro-RO" dirty="0"/>
              <a:t> A. Perspective în evoluția organizaţiilor internaţionale de Securitate. </a:t>
            </a:r>
            <a:endParaRPr lang="en-US" dirty="0"/>
          </a:p>
          <a:p>
            <a:r>
              <a:rPr lang="ro-RO" dirty="0"/>
              <a:t>Editura </a:t>
            </a:r>
            <a:r>
              <a:rPr lang="ro-RO" dirty="0" err="1"/>
              <a:t>Universităţii</a:t>
            </a:r>
            <a:r>
              <a:rPr lang="ro-RO" dirty="0"/>
              <a:t> </a:t>
            </a:r>
            <a:r>
              <a:rPr lang="ro-RO" dirty="0" err="1"/>
              <a:t>Naţionale</a:t>
            </a:r>
            <a:r>
              <a:rPr lang="ro-RO" dirty="0"/>
              <a:t> de Apărare “Carol I” </a:t>
            </a:r>
            <a:r>
              <a:rPr lang="ro-RO" dirty="0" err="1"/>
              <a:t>Bucureşti</a:t>
            </a:r>
            <a:r>
              <a:rPr lang="ro-RO" dirty="0"/>
              <a:t>, 2007, 47 p. </a:t>
            </a:r>
            <a:endParaRPr lang="en-US" dirty="0"/>
          </a:p>
          <a:p>
            <a:r>
              <a:rPr lang="ro-RO" dirty="0"/>
              <a:t>7. </a:t>
            </a:r>
            <a:r>
              <a:rPr lang="ro-RO" dirty="0" err="1"/>
              <a:t>Rusnac</a:t>
            </a:r>
            <a:r>
              <a:rPr lang="ro-RO" dirty="0"/>
              <a:t>, A., Aspectele teoriei securităţii, Chişinău, 2005;</a:t>
            </a:r>
            <a:endParaRPr lang="en-US" dirty="0"/>
          </a:p>
          <a:p>
            <a:pPr lvl="0"/>
            <a:r>
              <a:rPr lang="en-US" dirty="0" err="1"/>
              <a:t>Barkin</a:t>
            </a:r>
            <a:r>
              <a:rPr lang="en-US" dirty="0"/>
              <a:t>, Samuel J.</a:t>
            </a:r>
            <a:r>
              <a:rPr lang="en-US" i="1" dirty="0"/>
              <a:t> International Organization: Theories and Institutions.</a:t>
            </a:r>
            <a:r>
              <a:rPr lang="en-US" dirty="0"/>
              <a:t> Palgrave Macmillan, New York, 2013. (</a:t>
            </a:r>
            <a:r>
              <a:rPr lang="en-US" dirty="0" err="1"/>
              <a:t>pagini</a:t>
            </a:r>
            <a:r>
              <a:rPr lang="en-US" dirty="0"/>
              <a:t> 3-5, 29-40, 55-86, 97-120).</a:t>
            </a:r>
          </a:p>
          <a:p>
            <a:pPr lvl="0"/>
            <a:r>
              <a:rPr lang="ro-RO" dirty="0"/>
              <a:t>Sava I. N. Teoria și practica securităţii. Suport de curs. București, 2007.</a:t>
            </a:r>
            <a:endParaRPr lang="en-US" dirty="0"/>
          </a:p>
          <a:p>
            <a:pPr lvl="0"/>
            <a:r>
              <a:rPr lang="ro-RO" dirty="0" err="1"/>
              <a:t>Troncotă</a:t>
            </a:r>
            <a:r>
              <a:rPr lang="ro-RO" dirty="0"/>
              <a:t> C. Suport de curs pentru disciplina Securitate internațională, 2006.</a:t>
            </a:r>
            <a:endParaRPr lang="en-US" dirty="0"/>
          </a:p>
          <a:p>
            <a:r>
              <a:rPr lang="ro-RO" dirty="0"/>
              <a:t> </a:t>
            </a:r>
            <a:endParaRPr lang="en-US" dirty="0"/>
          </a:p>
          <a:p>
            <a:endParaRPr lang="en-US" dirty="0"/>
          </a:p>
        </p:txBody>
      </p:sp>
    </p:spTree>
    <p:extLst>
      <p:ext uri="{BB962C8B-B14F-4D97-AF65-F5344CB8AC3E}">
        <p14:creationId xmlns:p14="http://schemas.microsoft.com/office/powerpoint/2010/main" val="51323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0" y="1940322"/>
            <a:ext cx="9905999" cy="4539019"/>
          </a:xfrm>
        </p:spPr>
        <p:txBody>
          <a:bodyPr>
            <a:noAutofit/>
          </a:bodyPr>
          <a:lstStyle/>
          <a:p>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Instituţiile de securitate internaţională</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subiecții de o importanță deosebită ai relațiilor internaţionale </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Necesitatea instituționalizării relațiilor dintre state este generată</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a:t>
            </a:r>
          </a:p>
          <a:p>
            <a:pPr>
              <a:buFontTx/>
              <a:buChar char="-"/>
            </a:pP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raportul dintre interdependențele globale şi interdependența națiunilor participante la viața internaţională, raport care face necesară crearea unui cadru propice pentru colaborarea între statele respective;</a:t>
            </a:r>
          </a:p>
          <a:p>
            <a:pPr>
              <a:buFontTx/>
              <a:buChar char="-"/>
            </a:pP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desfășurarea relațiilor internaţionale pe baze instituţionale poate contribui la democratizarea raporturilor dintre state, cerință obiectivă a epocii noastre.</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50" name="Picture 2" descr="https://upload.wikimedia.org/wikipedia/commons/thumb/0/06/North_Atlantic_Treaty_Organization_%28orthographic_projection%29.svg/250px-North_Atlantic_Treaty_Organization_%28orthographic_projection%29.svg.png">
            <a:extLst>
              <a:ext uri="{FF2B5EF4-FFF2-40B4-BE49-F238E27FC236}">
                <a16:creationId xmlns:a16="http://schemas.microsoft.com/office/drawing/2014/main" xmlns="" id="{118ACE03-784A-4E40-ABA1-9979A3E2F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6" y="76701"/>
            <a:ext cx="2056899" cy="205689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grpSp>
        <p:nvGrpSpPr>
          <p:cNvPr id="5" name="Группа 4">
            <a:extLst>
              <a:ext uri="{FF2B5EF4-FFF2-40B4-BE49-F238E27FC236}">
                <a16:creationId xmlns:a16="http://schemas.microsoft.com/office/drawing/2014/main" xmlns="" id="{8E474817-1045-4D60-8BA7-D0DEBA970C8B}"/>
              </a:ext>
            </a:extLst>
          </p:cNvPr>
          <p:cNvGrpSpPr/>
          <p:nvPr/>
        </p:nvGrpSpPr>
        <p:grpSpPr>
          <a:xfrm>
            <a:off x="2581189" y="378659"/>
            <a:ext cx="7026444" cy="856583"/>
            <a:chOff x="0" y="2160716"/>
            <a:chExt cx="2541103" cy="1270551"/>
          </a:xfrm>
          <a:scene3d>
            <a:camera prst="orthographicFront"/>
            <a:lightRig rig="flat" dir="t"/>
          </a:scene3d>
        </p:grpSpPr>
        <p:sp>
          <p:nvSpPr>
            <p:cNvPr id="6" name="Прямоугольник: скругленные углы 5">
              <a:extLst>
                <a:ext uri="{FF2B5EF4-FFF2-40B4-BE49-F238E27FC236}">
                  <a16:creationId xmlns:a16="http://schemas.microsoft.com/office/drawing/2014/main" xmlns="" id="{5E95AF08-517D-40E2-BE29-F8B8CEAA6D07}"/>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Прямоугольник: скругленные углы 4">
              <a:extLst>
                <a:ext uri="{FF2B5EF4-FFF2-40B4-BE49-F238E27FC236}">
                  <a16:creationId xmlns:a16="http://schemas.microsoft.com/office/drawing/2014/main" xmlns="" id="{422F4090-AB6D-4A21-9D8E-A960C04ABC7E}"/>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Instituții de securitate internaţională</a:t>
              </a:r>
              <a:endParaRPr lang="ro-RO" sz="28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9868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352930"/>
            <a:ext cx="9905999" cy="6272457"/>
          </a:xfrm>
        </p:spPr>
        <p:txBody>
          <a:bodyPr>
            <a:noAutofit/>
          </a:bodyPr>
          <a:lstStyle/>
          <a:p>
            <a:pPr marL="0" indent="0">
              <a:lnSpc>
                <a:spcPct val="100000"/>
              </a:lnSpc>
              <a:buNone/>
            </a:pP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Procesul de constituire a instituțiilor de securitate sunt o continuare a unor instituții mai vechi, spre exemplu: </a:t>
            </a:r>
          </a:p>
          <a:p>
            <a:pPr>
              <a:lnSpc>
                <a:spcPct val="100000"/>
              </a:lnSpc>
            </a:pP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NATO - apare după intervenția americană. </a:t>
            </a:r>
          </a:p>
          <a:p>
            <a:pPr>
              <a:lnSpc>
                <a:spcPct val="100000"/>
              </a:lnSpc>
            </a:pP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În opinia lui Mark Schuman, apariția instituţiilor și organizaţiilor, ca “impulsul necesar pentru crearea unei instituții internaţionale constă în elaborarea, recunoașterea și numirea unei probleme de fond” (război, pace, criza economică), la care nici o instituție existenta până atunci nu oferea un repertoriu satisfăcător de răspunsuri. </a:t>
            </a:r>
          </a:p>
          <a:p>
            <a:pPr>
              <a:lnSpc>
                <a:spcPct val="100000"/>
              </a:lnSpc>
            </a:pP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Stări normale ale instituţiilor și organizaţiilor internaţionale se consideră stabilitatea și inerția, iar actorii organizaționali sunt în funcţie de ceea ce înseamnă aceste instituții:</a:t>
            </a:r>
          </a:p>
          <a:p>
            <a:pPr>
              <a:lnSpc>
                <a:spcPct val="100000"/>
              </a:lnSpc>
            </a:pP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a:t>
            </a:r>
          </a:p>
          <a:p>
            <a:pPr>
              <a:lnSpc>
                <a:spcPct val="100000"/>
              </a:lnSpc>
            </a:pP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corporații </a:t>
            </a:r>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transnaționale;</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00000"/>
              </a:lnSpc>
            </a:pP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 organizații </a:t>
            </a:r>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neguvernamentale</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00000"/>
              </a:lnSpc>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9873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xmlns="" id="{1D9866B1-AC59-4094-813B-8B73856B4B17}"/>
              </a:ext>
            </a:extLst>
          </p:cNvPr>
          <p:cNvGraphicFramePr/>
          <p:nvPr>
            <p:extLst>
              <p:ext uri="{D42A27DB-BD31-4B8C-83A1-F6EECF244321}">
                <p14:modId xmlns:p14="http://schemas.microsoft.com/office/powerpoint/2010/main" val="4273753301"/>
              </p:ext>
            </p:extLst>
          </p:nvPr>
        </p:nvGraphicFramePr>
        <p:xfrm>
          <a:off x="1078028" y="1187117"/>
          <a:ext cx="10756417" cy="5558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729730" y="112578"/>
            <a:ext cx="10756417" cy="962243"/>
          </a:xfrm>
          <a:prstGeom prst="roundRect">
            <a:avLst>
              <a:gd name="adj" fmla="val 1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algn="ctr"/>
            <a:r>
              <a:rPr lang="ro-RO" sz="2400" dirty="0">
                <a:solidFill>
                  <a:schemeClr val="bg2">
                    <a:lumMod val="75000"/>
                  </a:schemeClr>
                </a:solidFill>
                <a:latin typeface="Times New Roman" panose="02020603050405020304" pitchFamily="18" charset="0"/>
                <a:cs typeface="Times New Roman" panose="02020603050405020304" pitchFamily="18" charset="0"/>
              </a:rPr>
              <a:t>Instituțiile și organizațiile internaţionale pot reacționa în mai multe feluri la presiunile internaționale. Mediile internaționale influențează și delimitează strategiile. </a:t>
            </a:r>
            <a:endParaRPr lang="en-US" sz="2400" dirty="0">
              <a:solidFill>
                <a:schemeClr val="bg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30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xmlns="" id="{C7CC2AC3-12F1-4148-9283-B197527BD238}"/>
              </a:ext>
            </a:extLst>
          </p:cNvPr>
          <p:cNvGrpSpPr/>
          <p:nvPr/>
        </p:nvGrpSpPr>
        <p:grpSpPr>
          <a:xfrm>
            <a:off x="7036392" y="235219"/>
            <a:ext cx="5016776" cy="847547"/>
            <a:chOff x="0" y="2160716"/>
            <a:chExt cx="2541103" cy="1270551"/>
          </a:xfrm>
          <a:scene3d>
            <a:camera prst="orthographicFront"/>
            <a:lightRig rig="flat" dir="t"/>
          </a:scene3d>
        </p:grpSpPr>
        <p:sp>
          <p:nvSpPr>
            <p:cNvPr id="7" name="Прямоугольник: скругленные углы 6">
              <a:extLst>
                <a:ext uri="{FF2B5EF4-FFF2-40B4-BE49-F238E27FC236}">
                  <a16:creationId xmlns:a16="http://schemas.microsoft.com/office/drawing/2014/main" xmlns="" id="{DF5C61DE-B6C7-491F-A000-0404223C0372}"/>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Прямоугольник: скругленные углы 4">
              <a:extLst>
                <a:ext uri="{FF2B5EF4-FFF2-40B4-BE49-F238E27FC236}">
                  <a16:creationId xmlns:a16="http://schemas.microsoft.com/office/drawing/2014/main" xmlns="" id="{86F0DC2A-ED9F-4C40-95DE-9D851E3F9397}"/>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ȚĂRILE MEMBRE NATO </a:t>
              </a:r>
              <a:endParaRPr lang="ro-RO" sz="28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0" name="Группа 9">
            <a:extLst>
              <a:ext uri="{FF2B5EF4-FFF2-40B4-BE49-F238E27FC236}">
                <a16:creationId xmlns:a16="http://schemas.microsoft.com/office/drawing/2014/main" xmlns="" id="{85EBCFF7-1A74-4F41-AD53-E468A5D761BB}"/>
              </a:ext>
            </a:extLst>
          </p:cNvPr>
          <p:cNvGrpSpPr/>
          <p:nvPr/>
        </p:nvGrpSpPr>
        <p:grpSpPr>
          <a:xfrm>
            <a:off x="963982" y="2248781"/>
            <a:ext cx="1399374" cy="492057"/>
            <a:chOff x="0" y="2160716"/>
            <a:chExt cx="2541103" cy="1270551"/>
          </a:xfrm>
          <a:scene3d>
            <a:camera prst="orthographicFront"/>
            <a:lightRig rig="flat" dir="t"/>
          </a:scene3d>
        </p:grpSpPr>
        <p:sp>
          <p:nvSpPr>
            <p:cNvPr id="11" name="Прямоугольник: скругленные углы 10">
              <a:extLst>
                <a:ext uri="{FF2B5EF4-FFF2-40B4-BE49-F238E27FC236}">
                  <a16:creationId xmlns:a16="http://schemas.microsoft.com/office/drawing/2014/main" xmlns="" id="{1964C758-3042-4A94-9A30-87182DE746E1}"/>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Прямоугольник: скругленные углы 4">
              <a:extLst>
                <a:ext uri="{FF2B5EF4-FFF2-40B4-BE49-F238E27FC236}">
                  <a16:creationId xmlns:a16="http://schemas.microsoft.com/office/drawing/2014/main" xmlns="" id="{6794FF71-C7AB-45DF-83C6-7AA3FB08BE7E}"/>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Canada</a:t>
              </a:r>
              <a:endParaRPr lang="ro-RO" sz="24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3" name="Группа 12">
            <a:extLst>
              <a:ext uri="{FF2B5EF4-FFF2-40B4-BE49-F238E27FC236}">
                <a16:creationId xmlns:a16="http://schemas.microsoft.com/office/drawing/2014/main" xmlns="" id="{4338751B-32BE-486E-9E1C-F64DCDA0F7AF}"/>
              </a:ext>
            </a:extLst>
          </p:cNvPr>
          <p:cNvGrpSpPr/>
          <p:nvPr/>
        </p:nvGrpSpPr>
        <p:grpSpPr>
          <a:xfrm>
            <a:off x="947940" y="1615868"/>
            <a:ext cx="1399374" cy="492057"/>
            <a:chOff x="0" y="2160716"/>
            <a:chExt cx="2541103" cy="1270551"/>
          </a:xfrm>
          <a:scene3d>
            <a:camera prst="orthographicFront"/>
            <a:lightRig rig="flat" dir="t"/>
          </a:scene3d>
        </p:grpSpPr>
        <p:sp>
          <p:nvSpPr>
            <p:cNvPr id="14" name="Прямоугольник: скругленные углы 13">
              <a:extLst>
                <a:ext uri="{FF2B5EF4-FFF2-40B4-BE49-F238E27FC236}">
                  <a16:creationId xmlns:a16="http://schemas.microsoft.com/office/drawing/2014/main" xmlns="" id="{E496ADFA-FA6B-4625-883E-42BD8AE6D8F0}"/>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Прямоугольник: скругленные углы 4">
              <a:extLst>
                <a:ext uri="{FF2B5EF4-FFF2-40B4-BE49-F238E27FC236}">
                  <a16:creationId xmlns:a16="http://schemas.microsoft.com/office/drawing/2014/main" xmlns="" id="{C87FD308-D7FF-40EB-95E7-FE1AC92A97B3}"/>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Belgia</a:t>
              </a:r>
              <a:endParaRPr lang="ro-RO" sz="24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6" name="Группа 15">
            <a:extLst>
              <a:ext uri="{FF2B5EF4-FFF2-40B4-BE49-F238E27FC236}">
                <a16:creationId xmlns:a16="http://schemas.microsoft.com/office/drawing/2014/main" xmlns="" id="{B416A79A-7168-4094-8EA5-3A35AB782854}"/>
              </a:ext>
            </a:extLst>
          </p:cNvPr>
          <p:cNvGrpSpPr/>
          <p:nvPr/>
        </p:nvGrpSpPr>
        <p:grpSpPr>
          <a:xfrm>
            <a:off x="950638" y="2881694"/>
            <a:ext cx="1653347" cy="474605"/>
            <a:chOff x="0" y="2160716"/>
            <a:chExt cx="2541103" cy="1270551"/>
          </a:xfrm>
          <a:scene3d>
            <a:camera prst="orthographicFront"/>
            <a:lightRig rig="flat" dir="t"/>
          </a:scene3d>
        </p:grpSpPr>
        <p:sp>
          <p:nvSpPr>
            <p:cNvPr id="17" name="Прямоугольник: скругленные углы 16">
              <a:extLst>
                <a:ext uri="{FF2B5EF4-FFF2-40B4-BE49-F238E27FC236}">
                  <a16:creationId xmlns:a16="http://schemas.microsoft.com/office/drawing/2014/main" xmlns="" id="{B3434CF6-7A6F-49E5-84DF-A716A9E1A241}"/>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8" name="Прямоугольник: скругленные углы 4">
              <a:extLst>
                <a:ext uri="{FF2B5EF4-FFF2-40B4-BE49-F238E27FC236}">
                  <a16:creationId xmlns:a16="http://schemas.microsoft.com/office/drawing/2014/main" xmlns="" id="{12551EB2-A4E5-423B-B5F4-5BCE8591B37C}"/>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Danemarca</a:t>
              </a:r>
              <a:endParaRPr lang="ro-RO" sz="24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9" name="Группа 18">
            <a:extLst>
              <a:ext uri="{FF2B5EF4-FFF2-40B4-BE49-F238E27FC236}">
                <a16:creationId xmlns:a16="http://schemas.microsoft.com/office/drawing/2014/main" xmlns="" id="{051AA162-7BD2-49AE-B8C1-2DD631929EC5}"/>
              </a:ext>
            </a:extLst>
          </p:cNvPr>
          <p:cNvGrpSpPr/>
          <p:nvPr/>
        </p:nvGrpSpPr>
        <p:grpSpPr>
          <a:xfrm>
            <a:off x="1000517" y="4166367"/>
            <a:ext cx="1378881" cy="474606"/>
            <a:chOff x="0" y="2160716"/>
            <a:chExt cx="2541103" cy="1270551"/>
          </a:xfrm>
          <a:scene3d>
            <a:camera prst="orthographicFront"/>
            <a:lightRig rig="flat" dir="t"/>
          </a:scene3d>
        </p:grpSpPr>
        <p:sp>
          <p:nvSpPr>
            <p:cNvPr id="20" name="Прямоугольник: скругленные углы 19">
              <a:extLst>
                <a:ext uri="{FF2B5EF4-FFF2-40B4-BE49-F238E27FC236}">
                  <a16:creationId xmlns:a16="http://schemas.microsoft.com/office/drawing/2014/main" xmlns="" id="{1D57E647-486A-4220-ADC6-E2DB8EB7266C}"/>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1" name="Прямоугольник: скругленные углы 4">
              <a:extLst>
                <a:ext uri="{FF2B5EF4-FFF2-40B4-BE49-F238E27FC236}">
                  <a16:creationId xmlns:a16="http://schemas.microsoft.com/office/drawing/2014/main" xmlns="" id="{1AF83A8A-DF80-452B-94A8-289FC20A8EF3}"/>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Franţa</a:t>
              </a:r>
              <a:endParaRPr lang="ro-RO"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2" name="Группа 21">
            <a:extLst>
              <a:ext uri="{FF2B5EF4-FFF2-40B4-BE49-F238E27FC236}">
                <a16:creationId xmlns:a16="http://schemas.microsoft.com/office/drawing/2014/main" xmlns="" id="{B675A8A9-7931-4FFB-95E9-4A8E2C9DF816}"/>
              </a:ext>
            </a:extLst>
          </p:cNvPr>
          <p:cNvGrpSpPr/>
          <p:nvPr/>
        </p:nvGrpSpPr>
        <p:grpSpPr>
          <a:xfrm>
            <a:off x="3722979" y="5418464"/>
            <a:ext cx="1614300" cy="455497"/>
            <a:chOff x="0" y="2160716"/>
            <a:chExt cx="2541103" cy="1270551"/>
          </a:xfrm>
          <a:scene3d>
            <a:camera prst="orthographicFront"/>
            <a:lightRig rig="flat" dir="t"/>
          </a:scene3d>
        </p:grpSpPr>
        <p:sp>
          <p:nvSpPr>
            <p:cNvPr id="23" name="Прямоугольник: скругленные углы 22">
              <a:extLst>
                <a:ext uri="{FF2B5EF4-FFF2-40B4-BE49-F238E27FC236}">
                  <a16:creationId xmlns:a16="http://schemas.microsoft.com/office/drawing/2014/main" xmlns="" id="{D577C17B-D713-4D10-9BC1-053FA1094EF1}"/>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4" name="Прямоугольник: скругленные углы 4">
              <a:extLst>
                <a:ext uri="{FF2B5EF4-FFF2-40B4-BE49-F238E27FC236}">
                  <a16:creationId xmlns:a16="http://schemas.microsoft.com/office/drawing/2014/main" xmlns="" id="{B14A4202-4BAD-4786-97ED-BAAB1FF6FBE9}"/>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Germania</a:t>
              </a:r>
              <a:endParaRPr lang="ro-RO" sz="24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5" name="Группа 24">
            <a:extLst>
              <a:ext uri="{FF2B5EF4-FFF2-40B4-BE49-F238E27FC236}">
                <a16:creationId xmlns:a16="http://schemas.microsoft.com/office/drawing/2014/main" xmlns="" id="{562D0BD5-53CE-4308-9572-F6397377B305}"/>
              </a:ext>
            </a:extLst>
          </p:cNvPr>
          <p:cNvGrpSpPr/>
          <p:nvPr/>
        </p:nvGrpSpPr>
        <p:grpSpPr>
          <a:xfrm>
            <a:off x="3684569" y="4153392"/>
            <a:ext cx="1652710" cy="455497"/>
            <a:chOff x="0" y="2160716"/>
            <a:chExt cx="2541103" cy="1270551"/>
          </a:xfrm>
          <a:scene3d>
            <a:camera prst="orthographicFront"/>
            <a:lightRig rig="flat" dir="t"/>
          </a:scene3d>
        </p:grpSpPr>
        <p:sp>
          <p:nvSpPr>
            <p:cNvPr id="26" name="Прямоугольник: скругленные углы 25">
              <a:extLst>
                <a:ext uri="{FF2B5EF4-FFF2-40B4-BE49-F238E27FC236}">
                  <a16:creationId xmlns:a16="http://schemas.microsoft.com/office/drawing/2014/main" xmlns="" id="{B4AE14A6-FD27-491E-9A28-22BADEF9D25A}"/>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7" name="Прямоугольник: скругленные углы 4">
              <a:extLst>
                <a:ext uri="{FF2B5EF4-FFF2-40B4-BE49-F238E27FC236}">
                  <a16:creationId xmlns:a16="http://schemas.microsoft.com/office/drawing/2014/main" xmlns="" id="{C320D36E-692B-429B-97B5-2F4655DCBCB8}"/>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Grecia</a:t>
              </a:r>
              <a:endParaRPr lang="ro-RO" sz="24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8" name="Группа 27">
            <a:extLst>
              <a:ext uri="{FF2B5EF4-FFF2-40B4-BE49-F238E27FC236}">
                <a16:creationId xmlns:a16="http://schemas.microsoft.com/office/drawing/2014/main" xmlns="" id="{2F4422B6-FEC3-4D24-8691-FCBBCC8B67D9}"/>
              </a:ext>
            </a:extLst>
          </p:cNvPr>
          <p:cNvGrpSpPr/>
          <p:nvPr/>
        </p:nvGrpSpPr>
        <p:grpSpPr>
          <a:xfrm>
            <a:off x="980024" y="4777221"/>
            <a:ext cx="1399374" cy="474606"/>
            <a:chOff x="0" y="2160716"/>
            <a:chExt cx="2541103" cy="1270551"/>
          </a:xfrm>
          <a:scene3d>
            <a:camera prst="orthographicFront"/>
            <a:lightRig rig="flat" dir="t"/>
          </a:scene3d>
        </p:grpSpPr>
        <p:sp>
          <p:nvSpPr>
            <p:cNvPr id="29" name="Прямоугольник: скругленные углы 28">
              <a:extLst>
                <a:ext uri="{FF2B5EF4-FFF2-40B4-BE49-F238E27FC236}">
                  <a16:creationId xmlns:a16="http://schemas.microsoft.com/office/drawing/2014/main" xmlns="" id="{54D47007-09A2-4EC9-B7A1-563FEA4F9F96}"/>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0" name="Прямоугольник: скругленные углы 4">
              <a:extLst>
                <a:ext uri="{FF2B5EF4-FFF2-40B4-BE49-F238E27FC236}">
                  <a16:creationId xmlns:a16="http://schemas.microsoft.com/office/drawing/2014/main" xmlns="" id="{EBE86182-3650-4A9E-9037-71049A56BF45}"/>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Islanda</a:t>
              </a:r>
              <a:endParaRPr lang="ro-RO"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1" name="Группа 30">
            <a:extLst>
              <a:ext uri="{FF2B5EF4-FFF2-40B4-BE49-F238E27FC236}">
                <a16:creationId xmlns:a16="http://schemas.microsoft.com/office/drawing/2014/main" xmlns="" id="{12E70228-36A0-472C-9D2A-6862849EEBB2}"/>
              </a:ext>
            </a:extLst>
          </p:cNvPr>
          <p:cNvGrpSpPr/>
          <p:nvPr/>
        </p:nvGrpSpPr>
        <p:grpSpPr>
          <a:xfrm>
            <a:off x="980024" y="5418464"/>
            <a:ext cx="1399374" cy="474606"/>
            <a:chOff x="0" y="2160716"/>
            <a:chExt cx="2541103" cy="1270551"/>
          </a:xfrm>
          <a:scene3d>
            <a:camera prst="orthographicFront"/>
            <a:lightRig rig="flat" dir="t"/>
          </a:scene3d>
        </p:grpSpPr>
        <p:sp>
          <p:nvSpPr>
            <p:cNvPr id="32" name="Прямоугольник: скругленные углы 31">
              <a:extLst>
                <a:ext uri="{FF2B5EF4-FFF2-40B4-BE49-F238E27FC236}">
                  <a16:creationId xmlns:a16="http://schemas.microsoft.com/office/drawing/2014/main" xmlns="" id="{2DE99B3C-8D88-430D-A855-34FD5BD35DAF}"/>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3" name="Прямоугольник: скругленные углы 4">
              <a:extLst>
                <a:ext uri="{FF2B5EF4-FFF2-40B4-BE49-F238E27FC236}">
                  <a16:creationId xmlns:a16="http://schemas.microsoft.com/office/drawing/2014/main" xmlns="" id="{806D3D61-121E-4C12-9939-0DAF9D92E48F}"/>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Italia</a:t>
              </a:r>
              <a:endParaRPr lang="ro-RO" sz="24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4" name="Группа 33">
            <a:extLst>
              <a:ext uri="{FF2B5EF4-FFF2-40B4-BE49-F238E27FC236}">
                <a16:creationId xmlns:a16="http://schemas.microsoft.com/office/drawing/2014/main" xmlns="" id="{89904012-4DE7-4AEB-B3C7-2B3F9AD9E5B4}"/>
              </a:ext>
            </a:extLst>
          </p:cNvPr>
          <p:cNvGrpSpPr/>
          <p:nvPr/>
        </p:nvGrpSpPr>
        <p:grpSpPr>
          <a:xfrm>
            <a:off x="929619" y="6059707"/>
            <a:ext cx="1738535" cy="474606"/>
            <a:chOff x="0" y="2160716"/>
            <a:chExt cx="2541103" cy="1270551"/>
          </a:xfrm>
          <a:scene3d>
            <a:camera prst="orthographicFront"/>
            <a:lightRig rig="flat" dir="t"/>
          </a:scene3d>
        </p:grpSpPr>
        <p:sp>
          <p:nvSpPr>
            <p:cNvPr id="35" name="Прямоугольник: скругленные углы 34">
              <a:extLst>
                <a:ext uri="{FF2B5EF4-FFF2-40B4-BE49-F238E27FC236}">
                  <a16:creationId xmlns:a16="http://schemas.microsoft.com/office/drawing/2014/main" xmlns="" id="{22860A85-0EF8-4309-9D8F-381A02A10786}"/>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6" name="Прямоугольник: скругленные углы 4">
              <a:extLst>
                <a:ext uri="{FF2B5EF4-FFF2-40B4-BE49-F238E27FC236}">
                  <a16:creationId xmlns:a16="http://schemas.microsoft.com/office/drawing/2014/main" xmlns="" id="{713446C9-8569-4E18-B096-E9B1FB036E01}"/>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Luxemburg</a:t>
              </a:r>
              <a:endParaRPr lang="ro-RO" sz="24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7" name="Группа 36">
            <a:extLst>
              <a:ext uri="{FF2B5EF4-FFF2-40B4-BE49-F238E27FC236}">
                <a16:creationId xmlns:a16="http://schemas.microsoft.com/office/drawing/2014/main" xmlns="" id="{E8EC74B4-7D5B-447F-AA79-6FE75EFB783F}"/>
              </a:ext>
            </a:extLst>
          </p:cNvPr>
          <p:cNvGrpSpPr/>
          <p:nvPr/>
        </p:nvGrpSpPr>
        <p:grpSpPr>
          <a:xfrm>
            <a:off x="3602376" y="1615216"/>
            <a:ext cx="1752258" cy="513866"/>
            <a:chOff x="0" y="2160716"/>
            <a:chExt cx="2541103" cy="1270551"/>
          </a:xfrm>
          <a:scene3d>
            <a:camera prst="orthographicFront"/>
            <a:lightRig rig="flat" dir="t"/>
          </a:scene3d>
        </p:grpSpPr>
        <p:sp>
          <p:nvSpPr>
            <p:cNvPr id="38" name="Прямоугольник: скругленные углы 37">
              <a:extLst>
                <a:ext uri="{FF2B5EF4-FFF2-40B4-BE49-F238E27FC236}">
                  <a16:creationId xmlns:a16="http://schemas.microsoft.com/office/drawing/2014/main" xmlns="" id="{D9B9F5AF-B519-4016-ACFD-6E576476B496}"/>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9" name="Прямоугольник: скругленные углы 4">
              <a:extLst>
                <a:ext uri="{FF2B5EF4-FFF2-40B4-BE49-F238E27FC236}">
                  <a16:creationId xmlns:a16="http://schemas.microsoft.com/office/drawing/2014/main" xmlns="" id="{D0F51684-5E3D-4BFF-8CC9-EA4680FCDA15}"/>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Norvegia</a:t>
              </a:r>
              <a:endParaRPr lang="ro-RO"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43" name="Группа 42">
            <a:extLst>
              <a:ext uri="{FF2B5EF4-FFF2-40B4-BE49-F238E27FC236}">
                <a16:creationId xmlns:a16="http://schemas.microsoft.com/office/drawing/2014/main" xmlns="" id="{2B5AE0C5-7BFB-455A-BE50-7942DEFCC89C}"/>
              </a:ext>
            </a:extLst>
          </p:cNvPr>
          <p:cNvGrpSpPr/>
          <p:nvPr/>
        </p:nvGrpSpPr>
        <p:grpSpPr>
          <a:xfrm>
            <a:off x="6379101" y="2287497"/>
            <a:ext cx="1502484" cy="460706"/>
            <a:chOff x="0" y="2160716"/>
            <a:chExt cx="2541103" cy="1270551"/>
          </a:xfrm>
          <a:scene3d>
            <a:camera prst="orthographicFront"/>
            <a:lightRig rig="flat" dir="t"/>
          </a:scene3d>
        </p:grpSpPr>
        <p:sp>
          <p:nvSpPr>
            <p:cNvPr id="44" name="Прямоугольник: скругленные углы 43">
              <a:extLst>
                <a:ext uri="{FF2B5EF4-FFF2-40B4-BE49-F238E27FC236}">
                  <a16:creationId xmlns:a16="http://schemas.microsoft.com/office/drawing/2014/main" xmlns="" id="{3BAC7B58-2738-47DE-B02B-2D442C16E285}"/>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5" name="Прямоугольник: скругленные углы 4">
              <a:extLst>
                <a:ext uri="{FF2B5EF4-FFF2-40B4-BE49-F238E27FC236}">
                  <a16:creationId xmlns:a16="http://schemas.microsoft.com/office/drawing/2014/main" xmlns="" id="{043C84EE-B774-4F59-9FEF-618BD10DCF59}"/>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Polonia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46" name="Группа 45">
            <a:extLst>
              <a:ext uri="{FF2B5EF4-FFF2-40B4-BE49-F238E27FC236}">
                <a16:creationId xmlns:a16="http://schemas.microsoft.com/office/drawing/2014/main" xmlns="" id="{CC0FA631-E113-4C0B-AEBA-C113B6BC668E}"/>
              </a:ext>
            </a:extLst>
          </p:cNvPr>
          <p:cNvGrpSpPr/>
          <p:nvPr/>
        </p:nvGrpSpPr>
        <p:grpSpPr>
          <a:xfrm>
            <a:off x="3636446" y="2895925"/>
            <a:ext cx="1718188" cy="513866"/>
            <a:chOff x="0" y="2160716"/>
            <a:chExt cx="2541103" cy="1270551"/>
          </a:xfrm>
          <a:scene3d>
            <a:camera prst="orthographicFront"/>
            <a:lightRig rig="flat" dir="t"/>
          </a:scene3d>
        </p:grpSpPr>
        <p:sp>
          <p:nvSpPr>
            <p:cNvPr id="47" name="Прямоугольник: скругленные углы 46">
              <a:extLst>
                <a:ext uri="{FF2B5EF4-FFF2-40B4-BE49-F238E27FC236}">
                  <a16:creationId xmlns:a16="http://schemas.microsoft.com/office/drawing/2014/main" xmlns="" id="{1B20851D-D235-4D88-BED3-94124393B8A0}"/>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8" name="Прямоугольник: скругленные углы 4">
              <a:extLst>
                <a:ext uri="{FF2B5EF4-FFF2-40B4-BE49-F238E27FC236}">
                  <a16:creationId xmlns:a16="http://schemas.microsoft.com/office/drawing/2014/main" xmlns="" id="{52074141-FFA1-4DE5-BB6C-3776905685F9}"/>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Portugalia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49" name="Группа 48">
            <a:extLst>
              <a:ext uri="{FF2B5EF4-FFF2-40B4-BE49-F238E27FC236}">
                <a16:creationId xmlns:a16="http://schemas.microsoft.com/office/drawing/2014/main" xmlns="" id="{337BEEF4-56A9-433A-B3BB-A9A7585CC76D}"/>
              </a:ext>
            </a:extLst>
          </p:cNvPr>
          <p:cNvGrpSpPr/>
          <p:nvPr/>
        </p:nvGrpSpPr>
        <p:grpSpPr>
          <a:xfrm>
            <a:off x="3656283" y="3525280"/>
            <a:ext cx="1764374" cy="474606"/>
            <a:chOff x="0" y="2160716"/>
            <a:chExt cx="2541103" cy="1270551"/>
          </a:xfrm>
          <a:scene3d>
            <a:camera prst="orthographicFront"/>
            <a:lightRig rig="flat" dir="t"/>
          </a:scene3d>
        </p:grpSpPr>
        <p:sp>
          <p:nvSpPr>
            <p:cNvPr id="50" name="Прямоугольник: скругленные углы 49">
              <a:extLst>
                <a:ext uri="{FF2B5EF4-FFF2-40B4-BE49-F238E27FC236}">
                  <a16:creationId xmlns:a16="http://schemas.microsoft.com/office/drawing/2014/main" xmlns="" id="{8CB4773E-A392-44FA-B542-E85A90FD9AFA}"/>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1" name="Прямоугольник: скругленные углы 4">
              <a:extLst>
                <a:ext uri="{FF2B5EF4-FFF2-40B4-BE49-F238E27FC236}">
                  <a16:creationId xmlns:a16="http://schemas.microsoft.com/office/drawing/2014/main" xmlns="" id="{B3E62E35-A21C-4CE0-8AA7-81EA4158B650}"/>
                </a:ext>
              </a:extLst>
            </p:cNvPr>
            <p:cNvSpPr txBox="1"/>
            <p:nvPr/>
          </p:nvSpPr>
          <p:spPr>
            <a:xfrm>
              <a:off x="37212" y="2197929"/>
              <a:ext cx="2466677" cy="11961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spcBef>
                  <a:spcPct val="0"/>
                </a:spcBef>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Regatul Unit</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52" name="Группа 51">
            <a:extLst>
              <a:ext uri="{FF2B5EF4-FFF2-40B4-BE49-F238E27FC236}">
                <a16:creationId xmlns:a16="http://schemas.microsoft.com/office/drawing/2014/main" xmlns="" id="{1B14C10C-FBC1-4E0A-BA48-204FAA89934B}"/>
              </a:ext>
            </a:extLst>
          </p:cNvPr>
          <p:cNvGrpSpPr/>
          <p:nvPr/>
        </p:nvGrpSpPr>
        <p:grpSpPr>
          <a:xfrm>
            <a:off x="6379102" y="2910976"/>
            <a:ext cx="1476884" cy="460706"/>
            <a:chOff x="0" y="2160716"/>
            <a:chExt cx="2541103" cy="1270551"/>
          </a:xfrm>
          <a:scene3d>
            <a:camera prst="orthographicFront"/>
            <a:lightRig rig="flat" dir="t"/>
          </a:scene3d>
        </p:grpSpPr>
        <p:sp>
          <p:nvSpPr>
            <p:cNvPr id="53" name="Прямоугольник: скругленные углы 52">
              <a:extLst>
                <a:ext uri="{FF2B5EF4-FFF2-40B4-BE49-F238E27FC236}">
                  <a16:creationId xmlns:a16="http://schemas.microsoft.com/office/drawing/2014/main" xmlns="" id="{8EC345CF-8F7C-49F7-A877-1427E12ED6EF}"/>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4" name="Прямоугольник: скругленные углы 4">
              <a:extLst>
                <a:ext uri="{FF2B5EF4-FFF2-40B4-BE49-F238E27FC236}">
                  <a16:creationId xmlns:a16="http://schemas.microsoft.com/office/drawing/2014/main" xmlns="" id="{7D22A3C4-D68C-46FD-BBFA-3221421C2C02}"/>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Cehiă</a:t>
              </a:r>
              <a:endParaRPr lang="ro-RO"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55" name="Группа 54">
            <a:extLst>
              <a:ext uri="{FF2B5EF4-FFF2-40B4-BE49-F238E27FC236}">
                <a16:creationId xmlns:a16="http://schemas.microsoft.com/office/drawing/2014/main" xmlns="" id="{886012A4-B76B-4FE9-995D-12A17027AEEF}"/>
              </a:ext>
            </a:extLst>
          </p:cNvPr>
          <p:cNvGrpSpPr/>
          <p:nvPr/>
        </p:nvGrpSpPr>
        <p:grpSpPr>
          <a:xfrm>
            <a:off x="3722976" y="6056194"/>
            <a:ext cx="1614302" cy="455497"/>
            <a:chOff x="0" y="2160716"/>
            <a:chExt cx="2541103" cy="1270551"/>
          </a:xfrm>
          <a:scene3d>
            <a:camera prst="orthographicFront"/>
            <a:lightRig rig="flat" dir="t"/>
          </a:scene3d>
        </p:grpSpPr>
        <p:sp>
          <p:nvSpPr>
            <p:cNvPr id="56" name="Прямоугольник: скругленные углы 55">
              <a:extLst>
                <a:ext uri="{FF2B5EF4-FFF2-40B4-BE49-F238E27FC236}">
                  <a16:creationId xmlns:a16="http://schemas.microsoft.com/office/drawing/2014/main" xmlns="" id="{E09B38A5-A414-4A72-B056-19AD45D12582}"/>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7" name="Прямоугольник: скругленные углы 4">
              <a:extLst>
                <a:ext uri="{FF2B5EF4-FFF2-40B4-BE49-F238E27FC236}">
                  <a16:creationId xmlns:a16="http://schemas.microsoft.com/office/drawing/2014/main" xmlns="" id="{25EA2A5A-D2F1-4897-A51C-03D3EF7761DE}"/>
                </a:ext>
              </a:extLst>
            </p:cNvPr>
            <p:cNvSpPr txBox="1"/>
            <p:nvPr/>
          </p:nvSpPr>
          <p:spPr>
            <a:xfrm>
              <a:off x="37214" y="2197929"/>
              <a:ext cx="2466677" cy="11961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Spania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58" name="Группа 57">
            <a:extLst>
              <a:ext uri="{FF2B5EF4-FFF2-40B4-BE49-F238E27FC236}">
                <a16:creationId xmlns:a16="http://schemas.microsoft.com/office/drawing/2014/main" xmlns="" id="{55915D67-05E4-4E3F-BFD9-9739DACFFF9B}"/>
              </a:ext>
            </a:extLst>
          </p:cNvPr>
          <p:cNvGrpSpPr/>
          <p:nvPr/>
        </p:nvGrpSpPr>
        <p:grpSpPr>
          <a:xfrm>
            <a:off x="935866" y="3544674"/>
            <a:ext cx="1764373" cy="474606"/>
            <a:chOff x="0" y="2160716"/>
            <a:chExt cx="2541103" cy="1270551"/>
          </a:xfrm>
          <a:scene3d>
            <a:camera prst="orthographicFront"/>
            <a:lightRig rig="flat" dir="t"/>
          </a:scene3d>
        </p:grpSpPr>
        <p:sp>
          <p:nvSpPr>
            <p:cNvPr id="59" name="Прямоугольник: скругленные углы 58">
              <a:extLst>
                <a:ext uri="{FF2B5EF4-FFF2-40B4-BE49-F238E27FC236}">
                  <a16:creationId xmlns:a16="http://schemas.microsoft.com/office/drawing/2014/main" xmlns="" id="{751CECDD-592B-4B6B-AFEC-635322D1010A}"/>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0" name="Прямоугольник: скругленные углы 4">
              <a:extLst>
                <a:ext uri="{FF2B5EF4-FFF2-40B4-BE49-F238E27FC236}">
                  <a16:creationId xmlns:a16="http://schemas.microsoft.com/office/drawing/2014/main" xmlns="" id="{A37B450D-A012-48B4-BFB8-C42ADD3C1965}"/>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spcBef>
                  <a:spcPct val="0"/>
                </a:spcBef>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Statele Unite</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61" name="Группа 60">
            <a:extLst>
              <a:ext uri="{FF2B5EF4-FFF2-40B4-BE49-F238E27FC236}">
                <a16:creationId xmlns:a16="http://schemas.microsoft.com/office/drawing/2014/main" xmlns="" id="{FA085C0A-428C-4A66-9F2B-06FC6BDBB65C}"/>
              </a:ext>
            </a:extLst>
          </p:cNvPr>
          <p:cNvGrpSpPr/>
          <p:nvPr/>
        </p:nvGrpSpPr>
        <p:grpSpPr>
          <a:xfrm>
            <a:off x="3730246" y="4791122"/>
            <a:ext cx="1648530" cy="455497"/>
            <a:chOff x="0" y="2160716"/>
            <a:chExt cx="2541103" cy="1270551"/>
          </a:xfrm>
          <a:scene3d>
            <a:camera prst="orthographicFront"/>
            <a:lightRig rig="flat" dir="t"/>
          </a:scene3d>
        </p:grpSpPr>
        <p:sp>
          <p:nvSpPr>
            <p:cNvPr id="62" name="Прямоугольник: скругленные углы 61">
              <a:extLst>
                <a:ext uri="{FF2B5EF4-FFF2-40B4-BE49-F238E27FC236}">
                  <a16:creationId xmlns:a16="http://schemas.microsoft.com/office/drawing/2014/main" xmlns="" id="{14E4B87A-7A9D-4345-ABE9-F052793DF4FE}"/>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3" name="Прямоугольник: скругленные углы 4">
              <a:extLst>
                <a:ext uri="{FF2B5EF4-FFF2-40B4-BE49-F238E27FC236}">
                  <a16:creationId xmlns:a16="http://schemas.microsoft.com/office/drawing/2014/main" xmlns="" id="{6EC3DE1A-4AE0-473E-A334-E69726C5A3F0}"/>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Turcia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64" name="Группа 63">
            <a:extLst>
              <a:ext uri="{FF2B5EF4-FFF2-40B4-BE49-F238E27FC236}">
                <a16:creationId xmlns:a16="http://schemas.microsoft.com/office/drawing/2014/main" xmlns="" id="{8183DE4E-3510-4DA4-B651-FDD9F02149BC}"/>
              </a:ext>
            </a:extLst>
          </p:cNvPr>
          <p:cNvGrpSpPr/>
          <p:nvPr/>
        </p:nvGrpSpPr>
        <p:grpSpPr>
          <a:xfrm>
            <a:off x="6379105" y="1636536"/>
            <a:ext cx="1502480" cy="513866"/>
            <a:chOff x="0" y="2160716"/>
            <a:chExt cx="2541103" cy="1270551"/>
          </a:xfrm>
          <a:scene3d>
            <a:camera prst="orthographicFront"/>
            <a:lightRig rig="flat" dir="t"/>
          </a:scene3d>
        </p:grpSpPr>
        <p:sp>
          <p:nvSpPr>
            <p:cNvPr id="65" name="Прямоугольник: скругленные углы 64">
              <a:extLst>
                <a:ext uri="{FF2B5EF4-FFF2-40B4-BE49-F238E27FC236}">
                  <a16:creationId xmlns:a16="http://schemas.microsoft.com/office/drawing/2014/main" xmlns="" id="{93BC1F07-723B-44AD-8F03-311961E9EB39}"/>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6" name="Прямоугольник: скругленные углы 4">
              <a:extLst>
                <a:ext uri="{FF2B5EF4-FFF2-40B4-BE49-F238E27FC236}">
                  <a16:creationId xmlns:a16="http://schemas.microsoft.com/office/drawing/2014/main" xmlns="" id="{F0AA3BB5-7897-49CA-A969-4AC869426047}"/>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Ungaria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67" name="Picture 2" descr="Image result for NATO">
            <a:extLst>
              <a:ext uri="{FF2B5EF4-FFF2-40B4-BE49-F238E27FC236}">
                <a16:creationId xmlns:a16="http://schemas.microsoft.com/office/drawing/2014/main" xmlns="" id="{3381FA86-4D38-4D18-817D-2DE2134F8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4847" y="1240431"/>
            <a:ext cx="1509651" cy="100251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2052" name="Picture 4" descr="Image result for NATO">
            <a:extLst>
              <a:ext uri="{FF2B5EF4-FFF2-40B4-BE49-F238E27FC236}">
                <a16:creationId xmlns:a16="http://schemas.microsoft.com/office/drawing/2014/main" xmlns="" id="{AE8E033F-2521-49FD-AB12-6C54CBCE6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847" y="5612100"/>
            <a:ext cx="1509652" cy="84754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grpSp>
        <p:nvGrpSpPr>
          <p:cNvPr id="68" name="Группа 67">
            <a:extLst>
              <a:ext uri="{FF2B5EF4-FFF2-40B4-BE49-F238E27FC236}">
                <a16:creationId xmlns:a16="http://schemas.microsoft.com/office/drawing/2014/main" xmlns="" id="{0BEDC506-BA20-41AE-8177-6709CE22A8DC}"/>
              </a:ext>
            </a:extLst>
          </p:cNvPr>
          <p:cNvGrpSpPr/>
          <p:nvPr/>
        </p:nvGrpSpPr>
        <p:grpSpPr>
          <a:xfrm>
            <a:off x="6389362" y="3530921"/>
            <a:ext cx="1476884" cy="460706"/>
            <a:chOff x="0" y="2160716"/>
            <a:chExt cx="2541103" cy="1270551"/>
          </a:xfrm>
          <a:scene3d>
            <a:camera prst="orthographicFront"/>
            <a:lightRig rig="flat" dir="t"/>
          </a:scene3d>
        </p:grpSpPr>
        <p:sp>
          <p:nvSpPr>
            <p:cNvPr id="69" name="Прямоугольник: скругленные углы 68">
              <a:extLst>
                <a:ext uri="{FF2B5EF4-FFF2-40B4-BE49-F238E27FC236}">
                  <a16:creationId xmlns:a16="http://schemas.microsoft.com/office/drawing/2014/main" xmlns="" id="{A4EC7D90-56CB-4995-938D-0CC0117D00F0}"/>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0" name="Прямоугольник: скругленные углы 4">
              <a:extLst>
                <a:ext uri="{FF2B5EF4-FFF2-40B4-BE49-F238E27FC236}">
                  <a16:creationId xmlns:a16="http://schemas.microsoft.com/office/drawing/2014/main" xmlns="" id="{6C1377A6-BFF1-44A8-A815-8569FC0B34A6}"/>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Bulgaria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71" name="Группа 70">
            <a:extLst>
              <a:ext uri="{FF2B5EF4-FFF2-40B4-BE49-F238E27FC236}">
                <a16:creationId xmlns:a16="http://schemas.microsoft.com/office/drawing/2014/main" xmlns="" id="{FB50E220-85A3-4920-9B66-7B5CF2380FE1}"/>
              </a:ext>
            </a:extLst>
          </p:cNvPr>
          <p:cNvGrpSpPr/>
          <p:nvPr/>
        </p:nvGrpSpPr>
        <p:grpSpPr>
          <a:xfrm>
            <a:off x="6411184" y="4148184"/>
            <a:ext cx="1470401" cy="460706"/>
            <a:chOff x="0" y="2160716"/>
            <a:chExt cx="2541103" cy="1270551"/>
          </a:xfrm>
          <a:scene3d>
            <a:camera prst="orthographicFront"/>
            <a:lightRig rig="flat" dir="t"/>
          </a:scene3d>
        </p:grpSpPr>
        <p:sp>
          <p:nvSpPr>
            <p:cNvPr id="72" name="Прямоугольник: скругленные углы 71">
              <a:extLst>
                <a:ext uri="{FF2B5EF4-FFF2-40B4-BE49-F238E27FC236}">
                  <a16:creationId xmlns:a16="http://schemas.microsoft.com/office/drawing/2014/main" xmlns="" id="{7FAEB957-6C1C-4D8E-8C0C-9E837B86D635}"/>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3" name="Прямоугольник: скругленные углы 4">
              <a:extLst>
                <a:ext uri="{FF2B5EF4-FFF2-40B4-BE49-F238E27FC236}">
                  <a16:creationId xmlns:a16="http://schemas.microsoft.com/office/drawing/2014/main" xmlns="" id="{6DABE298-AC70-4B56-B6B6-52DA012DF67E}"/>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Slovacia</a:t>
              </a:r>
              <a:endParaRPr lang="ro-RO"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74" name="Группа 73">
            <a:extLst>
              <a:ext uri="{FF2B5EF4-FFF2-40B4-BE49-F238E27FC236}">
                <a16:creationId xmlns:a16="http://schemas.microsoft.com/office/drawing/2014/main" xmlns="" id="{4563D00F-12B4-499E-992D-53D1BC5E60F3}"/>
              </a:ext>
            </a:extLst>
          </p:cNvPr>
          <p:cNvGrpSpPr/>
          <p:nvPr/>
        </p:nvGrpSpPr>
        <p:grpSpPr>
          <a:xfrm>
            <a:off x="6437486" y="4784171"/>
            <a:ext cx="1444100" cy="460706"/>
            <a:chOff x="0" y="2160716"/>
            <a:chExt cx="2541103" cy="1270551"/>
          </a:xfrm>
          <a:scene3d>
            <a:camera prst="orthographicFront"/>
            <a:lightRig rig="flat" dir="t"/>
          </a:scene3d>
        </p:grpSpPr>
        <p:sp>
          <p:nvSpPr>
            <p:cNvPr id="75" name="Прямоугольник: скругленные углы 74">
              <a:extLst>
                <a:ext uri="{FF2B5EF4-FFF2-40B4-BE49-F238E27FC236}">
                  <a16:creationId xmlns:a16="http://schemas.microsoft.com/office/drawing/2014/main" xmlns="" id="{71A67938-945F-4101-866B-8ACD294E284B}"/>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6" name="Прямоугольник: скругленные углы 4">
              <a:extLst>
                <a:ext uri="{FF2B5EF4-FFF2-40B4-BE49-F238E27FC236}">
                  <a16:creationId xmlns:a16="http://schemas.microsoft.com/office/drawing/2014/main" xmlns="" id="{F2BB9BD8-3487-4507-9B7C-C16EBB3E7BDF}"/>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Slovenia</a:t>
              </a:r>
              <a:endParaRPr lang="ro-RO"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77" name="Группа 76">
            <a:extLst>
              <a:ext uri="{FF2B5EF4-FFF2-40B4-BE49-F238E27FC236}">
                <a16:creationId xmlns:a16="http://schemas.microsoft.com/office/drawing/2014/main" xmlns="" id="{AA577F71-BAB8-4FB1-BB54-06C2D2E9ABBA}"/>
              </a:ext>
            </a:extLst>
          </p:cNvPr>
          <p:cNvGrpSpPr/>
          <p:nvPr/>
        </p:nvGrpSpPr>
        <p:grpSpPr>
          <a:xfrm>
            <a:off x="6464330" y="5418464"/>
            <a:ext cx="1417256" cy="460706"/>
            <a:chOff x="0" y="2160716"/>
            <a:chExt cx="2541103" cy="1270551"/>
          </a:xfrm>
          <a:scene3d>
            <a:camera prst="orthographicFront"/>
            <a:lightRig rig="flat" dir="t"/>
          </a:scene3d>
        </p:grpSpPr>
        <p:sp>
          <p:nvSpPr>
            <p:cNvPr id="78" name="Прямоугольник: скругленные углы 77">
              <a:extLst>
                <a:ext uri="{FF2B5EF4-FFF2-40B4-BE49-F238E27FC236}">
                  <a16:creationId xmlns:a16="http://schemas.microsoft.com/office/drawing/2014/main" xmlns="" id="{3A7A3B12-8B22-4866-BBF7-155087E265A9}"/>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9" name="Прямоугольник: скругленные углы 4">
              <a:extLst>
                <a:ext uri="{FF2B5EF4-FFF2-40B4-BE49-F238E27FC236}">
                  <a16:creationId xmlns:a16="http://schemas.microsoft.com/office/drawing/2014/main" xmlns="" id="{1CA410A9-D10C-4E0D-B89C-0CC14CC1CEA3}"/>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Estonia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80" name="Группа 79">
            <a:extLst>
              <a:ext uri="{FF2B5EF4-FFF2-40B4-BE49-F238E27FC236}">
                <a16:creationId xmlns:a16="http://schemas.microsoft.com/office/drawing/2014/main" xmlns="" id="{239BF6E0-2125-4573-A749-2E8094F68DE7}"/>
              </a:ext>
            </a:extLst>
          </p:cNvPr>
          <p:cNvGrpSpPr/>
          <p:nvPr/>
        </p:nvGrpSpPr>
        <p:grpSpPr>
          <a:xfrm>
            <a:off x="6507439" y="6051769"/>
            <a:ext cx="1374146" cy="460706"/>
            <a:chOff x="0" y="2160716"/>
            <a:chExt cx="2541103" cy="1270551"/>
          </a:xfrm>
          <a:scene3d>
            <a:camera prst="orthographicFront"/>
            <a:lightRig rig="flat" dir="t"/>
          </a:scene3d>
        </p:grpSpPr>
        <p:sp>
          <p:nvSpPr>
            <p:cNvPr id="81" name="Прямоугольник: скругленные углы 80">
              <a:extLst>
                <a:ext uri="{FF2B5EF4-FFF2-40B4-BE49-F238E27FC236}">
                  <a16:creationId xmlns:a16="http://schemas.microsoft.com/office/drawing/2014/main" xmlns="" id="{F483A297-64D9-4766-8F6E-1E1F06EA101A}"/>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2" name="Прямоугольник: скругленные углы 4">
              <a:extLst>
                <a:ext uri="{FF2B5EF4-FFF2-40B4-BE49-F238E27FC236}">
                  <a16:creationId xmlns:a16="http://schemas.microsoft.com/office/drawing/2014/main" xmlns="" id="{C6C43A89-FFBC-4ABC-BDC4-063429BD4805}"/>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Letonia</a:t>
              </a:r>
              <a:endParaRPr lang="ro-RO"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83" name="Группа 82">
            <a:extLst>
              <a:ext uri="{FF2B5EF4-FFF2-40B4-BE49-F238E27FC236}">
                <a16:creationId xmlns:a16="http://schemas.microsoft.com/office/drawing/2014/main" xmlns="" id="{3E5BA69D-5ABE-4633-A1E4-EE1DC46EA69D}"/>
              </a:ext>
            </a:extLst>
          </p:cNvPr>
          <p:cNvGrpSpPr/>
          <p:nvPr/>
        </p:nvGrpSpPr>
        <p:grpSpPr>
          <a:xfrm>
            <a:off x="8834237" y="1630267"/>
            <a:ext cx="1589895" cy="513866"/>
            <a:chOff x="0" y="2160716"/>
            <a:chExt cx="2541103" cy="1270551"/>
          </a:xfrm>
          <a:scene3d>
            <a:camera prst="orthographicFront"/>
            <a:lightRig rig="flat" dir="t"/>
          </a:scene3d>
        </p:grpSpPr>
        <p:sp>
          <p:nvSpPr>
            <p:cNvPr id="84" name="Прямоугольник: скругленные углы 83">
              <a:extLst>
                <a:ext uri="{FF2B5EF4-FFF2-40B4-BE49-F238E27FC236}">
                  <a16:creationId xmlns:a16="http://schemas.microsoft.com/office/drawing/2014/main" xmlns="" id="{67428C2B-F6C9-4992-BF3B-C5037CFE7A59}"/>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5" name="Прямоугольник: скругленные углы 4">
              <a:extLst>
                <a:ext uri="{FF2B5EF4-FFF2-40B4-BE49-F238E27FC236}">
                  <a16:creationId xmlns:a16="http://schemas.microsoft.com/office/drawing/2014/main" xmlns="" id="{324A7E66-9D9A-470F-B563-F44D8A2587C2}"/>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Lituania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86" name="Группа 85">
            <a:extLst>
              <a:ext uri="{FF2B5EF4-FFF2-40B4-BE49-F238E27FC236}">
                <a16:creationId xmlns:a16="http://schemas.microsoft.com/office/drawing/2014/main" xmlns="" id="{559D7218-7D6F-4381-B28F-14BFC95AB444}"/>
              </a:ext>
            </a:extLst>
          </p:cNvPr>
          <p:cNvGrpSpPr/>
          <p:nvPr/>
        </p:nvGrpSpPr>
        <p:grpSpPr>
          <a:xfrm>
            <a:off x="8857520" y="2340572"/>
            <a:ext cx="1577725" cy="513866"/>
            <a:chOff x="0" y="2160716"/>
            <a:chExt cx="2541103" cy="1270551"/>
          </a:xfrm>
          <a:scene3d>
            <a:camera prst="orthographicFront"/>
            <a:lightRig rig="flat" dir="t"/>
          </a:scene3d>
        </p:grpSpPr>
        <p:sp>
          <p:nvSpPr>
            <p:cNvPr id="87" name="Прямоугольник: скругленные углы 86">
              <a:extLst>
                <a:ext uri="{FF2B5EF4-FFF2-40B4-BE49-F238E27FC236}">
                  <a16:creationId xmlns:a16="http://schemas.microsoft.com/office/drawing/2014/main" xmlns="" id="{F0DFF537-9183-4EA6-9A26-F234D27F79B2}"/>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8" name="Прямоугольник: скругленные углы 4">
              <a:extLst>
                <a:ext uri="{FF2B5EF4-FFF2-40B4-BE49-F238E27FC236}">
                  <a16:creationId xmlns:a16="http://schemas.microsoft.com/office/drawing/2014/main" xmlns="" id="{71F4A1F6-49A0-4D20-AD11-A0D6A9629EF3}"/>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a:t>
              </a: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mânia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89" name="Группа 88">
            <a:extLst>
              <a:ext uri="{FF2B5EF4-FFF2-40B4-BE49-F238E27FC236}">
                <a16:creationId xmlns:a16="http://schemas.microsoft.com/office/drawing/2014/main" xmlns="" id="{8066B384-87B8-485B-807C-CF6AF398E32D}"/>
              </a:ext>
            </a:extLst>
          </p:cNvPr>
          <p:cNvGrpSpPr/>
          <p:nvPr/>
        </p:nvGrpSpPr>
        <p:grpSpPr>
          <a:xfrm>
            <a:off x="8889600" y="3004680"/>
            <a:ext cx="1577725" cy="513866"/>
            <a:chOff x="0" y="2160716"/>
            <a:chExt cx="2541103" cy="1270551"/>
          </a:xfrm>
          <a:scene3d>
            <a:camera prst="orthographicFront"/>
            <a:lightRig rig="flat" dir="t"/>
          </a:scene3d>
        </p:grpSpPr>
        <p:sp>
          <p:nvSpPr>
            <p:cNvPr id="90" name="Прямоугольник: скругленные углы 89">
              <a:extLst>
                <a:ext uri="{FF2B5EF4-FFF2-40B4-BE49-F238E27FC236}">
                  <a16:creationId xmlns:a16="http://schemas.microsoft.com/office/drawing/2014/main" xmlns="" id="{FCDA0701-8FB0-415B-9366-BC4206F49B2A}"/>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1" name="Прямоугольник: скругленные углы 4">
              <a:extLst>
                <a:ext uri="{FF2B5EF4-FFF2-40B4-BE49-F238E27FC236}">
                  <a16:creationId xmlns:a16="http://schemas.microsoft.com/office/drawing/2014/main" xmlns="" id="{98184D91-B88A-4EAD-B501-05378EA35A31}"/>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Croația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92" name="Группа 91">
            <a:extLst>
              <a:ext uri="{FF2B5EF4-FFF2-40B4-BE49-F238E27FC236}">
                <a16:creationId xmlns:a16="http://schemas.microsoft.com/office/drawing/2014/main" xmlns="" id="{8A5769AB-BDCD-43CE-A74A-1FDFA031F510}"/>
              </a:ext>
            </a:extLst>
          </p:cNvPr>
          <p:cNvGrpSpPr/>
          <p:nvPr/>
        </p:nvGrpSpPr>
        <p:grpSpPr>
          <a:xfrm>
            <a:off x="8912710" y="3651475"/>
            <a:ext cx="1578636" cy="513866"/>
            <a:chOff x="0" y="2160716"/>
            <a:chExt cx="2541103" cy="1270551"/>
          </a:xfrm>
          <a:scene3d>
            <a:camera prst="orthographicFront"/>
            <a:lightRig rig="flat" dir="t"/>
          </a:scene3d>
        </p:grpSpPr>
        <p:sp>
          <p:nvSpPr>
            <p:cNvPr id="93" name="Прямоугольник: скругленные углы 92">
              <a:extLst>
                <a:ext uri="{FF2B5EF4-FFF2-40B4-BE49-F238E27FC236}">
                  <a16:creationId xmlns:a16="http://schemas.microsoft.com/office/drawing/2014/main" xmlns="" id="{42A5EC4A-1BAC-4B84-91B5-84280E811F7B}"/>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4" name="Прямоугольник: скругленные углы 4">
              <a:extLst>
                <a:ext uri="{FF2B5EF4-FFF2-40B4-BE49-F238E27FC236}">
                  <a16:creationId xmlns:a16="http://schemas.microsoft.com/office/drawing/2014/main" xmlns="" id="{8D90F38E-E09E-40A7-83FE-DBC86EA98595}"/>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Albania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95" name="Группа 94">
            <a:extLst>
              <a:ext uri="{FF2B5EF4-FFF2-40B4-BE49-F238E27FC236}">
                <a16:creationId xmlns:a16="http://schemas.microsoft.com/office/drawing/2014/main" xmlns="" id="{BD2A281D-0989-4CE8-9125-9F20844BA48F}"/>
              </a:ext>
            </a:extLst>
          </p:cNvPr>
          <p:cNvGrpSpPr/>
          <p:nvPr/>
        </p:nvGrpSpPr>
        <p:grpSpPr>
          <a:xfrm>
            <a:off x="8942068" y="4344083"/>
            <a:ext cx="1739542" cy="513866"/>
            <a:chOff x="0" y="2160716"/>
            <a:chExt cx="2578316" cy="1270551"/>
          </a:xfrm>
          <a:scene3d>
            <a:camera prst="orthographicFront"/>
            <a:lightRig rig="flat" dir="t"/>
          </a:scene3d>
        </p:grpSpPr>
        <p:sp>
          <p:nvSpPr>
            <p:cNvPr id="96" name="Прямоугольник: скругленные углы 95">
              <a:extLst>
                <a:ext uri="{FF2B5EF4-FFF2-40B4-BE49-F238E27FC236}">
                  <a16:creationId xmlns:a16="http://schemas.microsoft.com/office/drawing/2014/main" xmlns="" id="{5C9A1ED6-7097-4854-90E1-716AC831FAE9}"/>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7" name="Прямоугольник: скругленные углы 4">
              <a:extLst>
                <a:ext uri="{FF2B5EF4-FFF2-40B4-BE49-F238E27FC236}">
                  <a16:creationId xmlns:a16="http://schemas.microsoft.com/office/drawing/2014/main" xmlns="" id="{23D8FF82-C539-4968-8143-A65325E9B6C7}"/>
                </a:ext>
              </a:extLst>
            </p:cNvPr>
            <p:cNvSpPr txBox="1"/>
            <p:nvPr/>
          </p:nvSpPr>
          <p:spPr>
            <a:xfrm>
              <a:off x="37213" y="2197930"/>
              <a:ext cx="2541103"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Muntenegru</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1026" name="Picture 2" descr="NATO Logo">
            <a:extLst>
              <a:ext uri="{FF2B5EF4-FFF2-40B4-BE49-F238E27FC236}">
                <a16:creationId xmlns:a16="http://schemas.microsoft.com/office/drawing/2014/main" xmlns="" id="{D3F1E5B0-5DCA-4DBA-9512-AFFEAF0FD2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32" y="237070"/>
            <a:ext cx="68389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apelul Lituaniei">
            <a:extLst>
              <a:ext uri="{FF2B5EF4-FFF2-40B4-BE49-F238E27FC236}">
                <a16:creationId xmlns:a16="http://schemas.microsoft.com/office/drawing/2014/main" xmlns="" id="{5E89C561-2847-463C-B48F-168F3A207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9157" y="1604210"/>
            <a:ext cx="794615" cy="53208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30" name="Picture 6" descr="Drapel">
            <a:extLst>
              <a:ext uri="{FF2B5EF4-FFF2-40B4-BE49-F238E27FC236}">
                <a16:creationId xmlns:a16="http://schemas.microsoft.com/office/drawing/2014/main" xmlns="" id="{3E30B0CC-12EE-4918-A756-E30B2F8844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9411" y="2355623"/>
            <a:ext cx="838739" cy="45399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32" name="Picture 8" descr="Drapelul CroaÈiei">
            <a:extLst>
              <a:ext uri="{FF2B5EF4-FFF2-40B4-BE49-F238E27FC236}">
                <a16:creationId xmlns:a16="http://schemas.microsoft.com/office/drawing/2014/main" xmlns="" id="{9935B945-2C79-4A9E-80E4-4E4B8E4842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5199" y="2983914"/>
            <a:ext cx="855035" cy="50148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34" name="Picture 10" descr="Drapelul Albaniei">
            <a:extLst>
              <a:ext uri="{FF2B5EF4-FFF2-40B4-BE49-F238E27FC236}">
                <a16:creationId xmlns:a16="http://schemas.microsoft.com/office/drawing/2014/main" xmlns="" id="{D6FB7C3B-AD96-412B-B105-3307958B05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17786" y="3665386"/>
            <a:ext cx="855035" cy="48604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36" name="Picture 12" descr="Drapelul Muntenegrului">
            <a:extLst>
              <a:ext uri="{FF2B5EF4-FFF2-40B4-BE49-F238E27FC236}">
                <a16:creationId xmlns:a16="http://schemas.microsoft.com/office/drawing/2014/main" xmlns="" id="{9D70B0C8-16B3-45F8-8D57-75BBAA69B6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9560" y="4365098"/>
            <a:ext cx="855036" cy="4746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38" name="Picture 14" descr="Drapelul Ungariei">
            <a:extLst>
              <a:ext uri="{FF2B5EF4-FFF2-40B4-BE49-F238E27FC236}">
                <a16:creationId xmlns:a16="http://schemas.microsoft.com/office/drawing/2014/main" xmlns="" id="{B544FD52-C771-497C-ACB2-3BD6832462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4315" y="1626273"/>
            <a:ext cx="828670" cy="50808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40" name="Picture 16" descr="Drapelul Poloniei">
            <a:extLst>
              <a:ext uri="{FF2B5EF4-FFF2-40B4-BE49-F238E27FC236}">
                <a16:creationId xmlns:a16="http://schemas.microsoft.com/office/drawing/2014/main" xmlns="" id="{855882C2-D0E5-484F-BB33-BF63B4DD2EE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2299" y="2270355"/>
            <a:ext cx="828670" cy="49205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42" name="Picture 18" descr="Drapelul Cehiei">
            <a:extLst>
              <a:ext uri="{FF2B5EF4-FFF2-40B4-BE49-F238E27FC236}">
                <a16:creationId xmlns:a16="http://schemas.microsoft.com/office/drawing/2014/main" xmlns="" id="{06E656D2-B02D-425C-A87A-07298ED3B2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11469" y="2889706"/>
            <a:ext cx="828670" cy="47295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44" name="Picture 20" descr="Drapelul Bulgariei">
            <a:extLst>
              <a:ext uri="{FF2B5EF4-FFF2-40B4-BE49-F238E27FC236}">
                <a16:creationId xmlns:a16="http://schemas.microsoft.com/office/drawing/2014/main" xmlns="" id="{BAE20F2F-7A07-4735-8952-700FBFCF3E8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04821" y="3488340"/>
            <a:ext cx="828670" cy="50457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46" name="Picture 22" descr="Drapelul Slovaciei">
            <a:extLst>
              <a:ext uri="{FF2B5EF4-FFF2-40B4-BE49-F238E27FC236}">
                <a16:creationId xmlns:a16="http://schemas.microsoft.com/office/drawing/2014/main" xmlns="" id="{B3471664-889C-4248-A614-BA88A1EE2CC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16339" y="4125684"/>
            <a:ext cx="828670" cy="51714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48" name="Picture 24" descr="Drapelul Sloveniei">
            <a:extLst>
              <a:ext uri="{FF2B5EF4-FFF2-40B4-BE49-F238E27FC236}">
                <a16:creationId xmlns:a16="http://schemas.microsoft.com/office/drawing/2014/main" xmlns="" id="{79FA6737-9E43-4FE5-B9EB-9F195F7B384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36905" y="4784171"/>
            <a:ext cx="851160" cy="48287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50" name="Picture 26" descr="Drapelul Estoniei">
            <a:extLst>
              <a:ext uri="{FF2B5EF4-FFF2-40B4-BE49-F238E27FC236}">
                <a16:creationId xmlns:a16="http://schemas.microsoft.com/office/drawing/2014/main" xmlns="" id="{B9D9F6DC-88AE-438E-A3EF-0EF55C0BB44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44394" y="5388860"/>
            <a:ext cx="855037" cy="54722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52" name="Picture 28" descr="Drapelul Letoniei">
            <a:extLst>
              <a:ext uri="{FF2B5EF4-FFF2-40B4-BE49-F238E27FC236}">
                <a16:creationId xmlns:a16="http://schemas.microsoft.com/office/drawing/2014/main" xmlns="" id="{98F1C340-1F80-4D9B-971B-0B67875B446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43553" y="6047017"/>
            <a:ext cx="914099" cy="48287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54" name="Picture 30" descr="Drapelul Norvegiei">
            <a:extLst>
              <a:ext uri="{FF2B5EF4-FFF2-40B4-BE49-F238E27FC236}">
                <a16:creationId xmlns:a16="http://schemas.microsoft.com/office/drawing/2014/main" xmlns="" id="{42D48CC3-4898-4897-912F-6B60CF6B211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80449" y="1604840"/>
            <a:ext cx="792408" cy="51386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56" name="Picture 32" descr="Drapel">
            <a:extLst>
              <a:ext uri="{FF2B5EF4-FFF2-40B4-BE49-F238E27FC236}">
                <a16:creationId xmlns:a16="http://schemas.microsoft.com/office/drawing/2014/main" xmlns="" id="{C3B37275-3984-4C70-B1E5-1477DC33ED7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83461" y="2227580"/>
            <a:ext cx="807475" cy="51386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grpSp>
        <p:nvGrpSpPr>
          <p:cNvPr id="40" name="Группа 39">
            <a:extLst>
              <a:ext uri="{FF2B5EF4-FFF2-40B4-BE49-F238E27FC236}">
                <a16:creationId xmlns:a16="http://schemas.microsoft.com/office/drawing/2014/main" xmlns="" id="{15D51679-35D3-415C-ABB2-597F3359B006}"/>
              </a:ext>
            </a:extLst>
          </p:cNvPr>
          <p:cNvGrpSpPr/>
          <p:nvPr/>
        </p:nvGrpSpPr>
        <p:grpSpPr>
          <a:xfrm>
            <a:off x="3603397" y="2265720"/>
            <a:ext cx="1758829" cy="460706"/>
            <a:chOff x="-82662" y="2160716"/>
            <a:chExt cx="2623765" cy="1270551"/>
          </a:xfrm>
          <a:scene3d>
            <a:camera prst="orthographicFront"/>
            <a:lightRig rig="flat" dir="t"/>
          </a:scene3d>
        </p:grpSpPr>
        <p:sp>
          <p:nvSpPr>
            <p:cNvPr id="41" name="Прямоугольник: скругленные углы 40">
              <a:extLst>
                <a:ext uri="{FF2B5EF4-FFF2-40B4-BE49-F238E27FC236}">
                  <a16:creationId xmlns:a16="http://schemas.microsoft.com/office/drawing/2014/main" xmlns="" id="{730BBC99-7869-4B66-BA20-9A9ED5F6EDCC}"/>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2" name="Прямоугольник: скругленные углы 4">
              <a:extLst>
                <a:ext uri="{FF2B5EF4-FFF2-40B4-BE49-F238E27FC236}">
                  <a16:creationId xmlns:a16="http://schemas.microsoft.com/office/drawing/2014/main" xmlns="" id="{9E13456E-45B1-45AA-B346-B9290E0C16B0}"/>
                </a:ext>
              </a:extLst>
            </p:cNvPr>
            <p:cNvSpPr txBox="1"/>
            <p:nvPr/>
          </p:nvSpPr>
          <p:spPr>
            <a:xfrm>
              <a:off x="-82662" y="2197930"/>
              <a:ext cx="2586553"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Țările de Jos</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1058" name="Picture 34" descr="Drapelul Portugaliei">
            <a:extLst>
              <a:ext uri="{FF2B5EF4-FFF2-40B4-BE49-F238E27FC236}">
                <a16:creationId xmlns:a16="http://schemas.microsoft.com/office/drawing/2014/main" xmlns="" id="{DE2A42FF-D9C2-46EB-959C-017435A340B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89261" y="2868254"/>
            <a:ext cx="828670" cy="52037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60" name="Picture 36" descr="Drapelul Regatului Unit">
            <a:extLst>
              <a:ext uri="{FF2B5EF4-FFF2-40B4-BE49-F238E27FC236}">
                <a16:creationId xmlns:a16="http://schemas.microsoft.com/office/drawing/2014/main" xmlns="" id="{CD0F88F6-4B0F-40A8-A8DA-4BFCE81DD1D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89261" y="3563297"/>
            <a:ext cx="814398" cy="43016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62" name="Picture 38" descr="Drapelul Greciei">
            <a:extLst>
              <a:ext uri="{FF2B5EF4-FFF2-40B4-BE49-F238E27FC236}">
                <a16:creationId xmlns:a16="http://schemas.microsoft.com/office/drawing/2014/main" xmlns="" id="{42EB9C18-7748-413D-9DCD-E5553E6682F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06768" y="4140505"/>
            <a:ext cx="828670" cy="4746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64" name="Picture 40" descr="Drapelul Turciei">
            <a:extLst>
              <a:ext uri="{FF2B5EF4-FFF2-40B4-BE49-F238E27FC236}">
                <a16:creationId xmlns:a16="http://schemas.microsoft.com/office/drawing/2014/main" xmlns="" id="{3A0FCCB0-8086-4140-9E33-2B164AA6534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24740" y="4780698"/>
            <a:ext cx="850111" cy="50739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66" name="Picture 42" descr="Drapelul Germaniei">
            <a:extLst>
              <a:ext uri="{FF2B5EF4-FFF2-40B4-BE49-F238E27FC236}">
                <a16:creationId xmlns:a16="http://schemas.microsoft.com/office/drawing/2014/main" xmlns="" id="{04C5CC72-52CB-4789-9918-819330EDFFD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27292" y="5397408"/>
            <a:ext cx="830786" cy="50739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68" name="Picture 44" descr="Drapelul Spaniei">
            <a:extLst>
              <a:ext uri="{FF2B5EF4-FFF2-40B4-BE49-F238E27FC236}">
                <a16:creationId xmlns:a16="http://schemas.microsoft.com/office/drawing/2014/main" xmlns="" id="{4C2DAAED-AD70-4FD7-A19E-12A17AC007E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39449" y="6004784"/>
            <a:ext cx="850111" cy="54039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70" name="Picture 46" descr="Drapelul Belgiei">
            <a:extLst>
              <a:ext uri="{FF2B5EF4-FFF2-40B4-BE49-F238E27FC236}">
                <a16:creationId xmlns:a16="http://schemas.microsoft.com/office/drawing/2014/main" xmlns="" id="{17172E34-3462-4928-A5CA-09AE6A508AC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048" y="1587578"/>
            <a:ext cx="800850" cy="53176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72" name="Picture 48" descr="Drapelul Canadei">
            <a:extLst>
              <a:ext uri="{FF2B5EF4-FFF2-40B4-BE49-F238E27FC236}">
                <a16:creationId xmlns:a16="http://schemas.microsoft.com/office/drawing/2014/main" xmlns="" id="{CFB42D39-2EE0-4A1D-B67D-81284E38B95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9270" y="2242947"/>
            <a:ext cx="828953" cy="49849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74" name="Picture 50" descr="Drapelul Danemarcei">
            <a:extLst>
              <a:ext uri="{FF2B5EF4-FFF2-40B4-BE49-F238E27FC236}">
                <a16:creationId xmlns:a16="http://schemas.microsoft.com/office/drawing/2014/main" xmlns="" id="{993D440A-91CE-4710-990D-798077F26C5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048" y="2882149"/>
            <a:ext cx="850111" cy="53176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76" name="Picture 52" descr="Drapelul Statelor Unite ale Americii">
            <a:extLst>
              <a:ext uri="{FF2B5EF4-FFF2-40B4-BE49-F238E27FC236}">
                <a16:creationId xmlns:a16="http://schemas.microsoft.com/office/drawing/2014/main" xmlns="" id="{A7C6A06A-D747-4027-9CA3-D434EE20572A}"/>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9171" y="3570204"/>
            <a:ext cx="855036" cy="45145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78" name="Picture 54" descr="Drapelul FranÈei">
            <a:extLst>
              <a:ext uri="{FF2B5EF4-FFF2-40B4-BE49-F238E27FC236}">
                <a16:creationId xmlns:a16="http://schemas.microsoft.com/office/drawing/2014/main" xmlns="" id="{FDFC0964-E039-4591-B90C-C1A707CBC1F6}"/>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1509" y="4156216"/>
            <a:ext cx="855036" cy="44680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80" name="Picture 56" descr="Drapelul Islandei">
            <a:extLst>
              <a:ext uri="{FF2B5EF4-FFF2-40B4-BE49-F238E27FC236}">
                <a16:creationId xmlns:a16="http://schemas.microsoft.com/office/drawing/2014/main" xmlns="" id="{4634F984-A11E-4A62-8653-4554F6D7EC9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1732" y="4746902"/>
            <a:ext cx="812475" cy="48062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82" name="Picture 58" descr="Drapelul Italiei">
            <a:extLst>
              <a:ext uri="{FF2B5EF4-FFF2-40B4-BE49-F238E27FC236}">
                <a16:creationId xmlns:a16="http://schemas.microsoft.com/office/drawing/2014/main" xmlns="" id="{2ABD752F-A241-43A3-8D60-B7216C97DD65}"/>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0451" y="5406664"/>
            <a:ext cx="855036" cy="4607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84" name="Picture 60" descr="Drapelul Luxemburgului">
            <a:extLst>
              <a:ext uri="{FF2B5EF4-FFF2-40B4-BE49-F238E27FC236}">
                <a16:creationId xmlns:a16="http://schemas.microsoft.com/office/drawing/2014/main" xmlns="" id="{91A3B01E-D6B7-4861-94F6-B214655B478F}"/>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1633" y="6049132"/>
            <a:ext cx="873854" cy="4607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2" name="Picture 2" descr="Drapelul Macedoniei de Nord"/>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034438" y="4985510"/>
            <a:ext cx="895401" cy="48403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25" name="Прямоугольник: скругленные углы 4">
            <a:extLst>
              <a:ext uri="{FF2B5EF4-FFF2-40B4-BE49-F238E27FC236}">
                <a16:creationId xmlns:a16="http://schemas.microsoft.com/office/drawing/2014/main" xmlns="" id="{23D8FF82-C539-4968-8143-A65325E9B6C7}"/>
              </a:ext>
            </a:extLst>
          </p:cNvPr>
          <p:cNvSpPr txBox="1"/>
          <p:nvPr/>
        </p:nvSpPr>
        <p:spPr>
          <a:xfrm>
            <a:off x="8967175" y="5009944"/>
            <a:ext cx="1714435" cy="48376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Macedonia de Nord</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03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xmlns="" id="{C7CC2AC3-12F1-4148-9283-B197527BD238}"/>
              </a:ext>
            </a:extLst>
          </p:cNvPr>
          <p:cNvGrpSpPr/>
          <p:nvPr/>
        </p:nvGrpSpPr>
        <p:grpSpPr>
          <a:xfrm>
            <a:off x="7036392" y="235219"/>
            <a:ext cx="5016776" cy="847547"/>
            <a:chOff x="0" y="2160716"/>
            <a:chExt cx="2541103" cy="1270551"/>
          </a:xfrm>
          <a:scene3d>
            <a:camera prst="orthographicFront"/>
            <a:lightRig rig="flat" dir="t"/>
          </a:scene3d>
        </p:grpSpPr>
        <p:sp>
          <p:nvSpPr>
            <p:cNvPr id="7" name="Прямоугольник: скругленные углы 6">
              <a:extLst>
                <a:ext uri="{FF2B5EF4-FFF2-40B4-BE49-F238E27FC236}">
                  <a16:creationId xmlns:a16="http://schemas.microsoft.com/office/drawing/2014/main" xmlns="" id="{DF5C61DE-B6C7-491F-A000-0404223C0372}"/>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Прямоугольник: скругленные углы 4">
              <a:extLst>
                <a:ext uri="{FF2B5EF4-FFF2-40B4-BE49-F238E27FC236}">
                  <a16:creationId xmlns:a16="http://schemas.microsoft.com/office/drawing/2014/main" xmlns="" id="{86F0DC2A-ED9F-4C40-95DE-9D851E3F9397}"/>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ȚĂRILE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PARTENERE</a:t>
              </a:r>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NATO </a:t>
              </a:r>
              <a:endParaRPr lang="ro-RO" sz="28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0" name="Группа 9">
            <a:extLst>
              <a:ext uri="{FF2B5EF4-FFF2-40B4-BE49-F238E27FC236}">
                <a16:creationId xmlns:a16="http://schemas.microsoft.com/office/drawing/2014/main" xmlns="" id="{85EBCFF7-1A74-4F41-AD53-E468A5D761BB}"/>
              </a:ext>
            </a:extLst>
          </p:cNvPr>
          <p:cNvGrpSpPr/>
          <p:nvPr/>
        </p:nvGrpSpPr>
        <p:grpSpPr>
          <a:xfrm>
            <a:off x="1116563" y="2425604"/>
            <a:ext cx="1714435" cy="492057"/>
            <a:chOff x="0" y="2160716"/>
            <a:chExt cx="2541103" cy="1270551"/>
          </a:xfrm>
          <a:scene3d>
            <a:camera prst="orthographicFront"/>
            <a:lightRig rig="flat" dir="t"/>
          </a:scene3d>
        </p:grpSpPr>
        <p:sp>
          <p:nvSpPr>
            <p:cNvPr id="11" name="Прямоугольник: скругленные углы 10">
              <a:extLst>
                <a:ext uri="{FF2B5EF4-FFF2-40B4-BE49-F238E27FC236}">
                  <a16:creationId xmlns:a16="http://schemas.microsoft.com/office/drawing/2014/main" xmlns="" id="{1964C758-3042-4A94-9A30-87182DE746E1}"/>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Прямоугольник: скругленные углы 4">
              <a:extLst>
                <a:ext uri="{FF2B5EF4-FFF2-40B4-BE49-F238E27FC236}">
                  <a16:creationId xmlns:a16="http://schemas.microsoft.com/office/drawing/2014/main" xmlns="" id="{6794FF71-C7AB-45DF-83C6-7AA3FB08BE7E}"/>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Austiria</a:t>
              </a:r>
              <a:endParaRPr lang="ro-RO"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3" name="Группа 12">
            <a:extLst>
              <a:ext uri="{FF2B5EF4-FFF2-40B4-BE49-F238E27FC236}">
                <a16:creationId xmlns:a16="http://schemas.microsoft.com/office/drawing/2014/main" xmlns="" id="{4338751B-32BE-486E-9E1C-F64DCDA0F7AF}"/>
              </a:ext>
            </a:extLst>
          </p:cNvPr>
          <p:cNvGrpSpPr/>
          <p:nvPr/>
        </p:nvGrpSpPr>
        <p:grpSpPr>
          <a:xfrm>
            <a:off x="1113828" y="1724517"/>
            <a:ext cx="1714435" cy="492057"/>
            <a:chOff x="0" y="2160716"/>
            <a:chExt cx="2541103" cy="1270551"/>
          </a:xfrm>
          <a:scene3d>
            <a:camera prst="orthographicFront"/>
            <a:lightRig rig="flat" dir="t"/>
          </a:scene3d>
        </p:grpSpPr>
        <p:sp>
          <p:nvSpPr>
            <p:cNvPr id="14" name="Прямоугольник: скругленные углы 13">
              <a:extLst>
                <a:ext uri="{FF2B5EF4-FFF2-40B4-BE49-F238E27FC236}">
                  <a16:creationId xmlns:a16="http://schemas.microsoft.com/office/drawing/2014/main" xmlns="" id="{E496ADFA-FA6B-4625-883E-42BD8AE6D8F0}"/>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Прямоугольник: скругленные углы 4">
              <a:extLst>
                <a:ext uri="{FF2B5EF4-FFF2-40B4-BE49-F238E27FC236}">
                  <a16:creationId xmlns:a16="http://schemas.microsoft.com/office/drawing/2014/main" xmlns="" id="{C87FD308-D7FF-40EB-95E7-FE1AC92A97B3}"/>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Armenia</a:t>
              </a:r>
              <a:endParaRPr lang="ro-RO" sz="24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6" name="Группа 15">
            <a:extLst>
              <a:ext uri="{FF2B5EF4-FFF2-40B4-BE49-F238E27FC236}">
                <a16:creationId xmlns:a16="http://schemas.microsoft.com/office/drawing/2014/main" xmlns="" id="{B416A79A-7168-4094-8EA5-3A35AB782854}"/>
              </a:ext>
            </a:extLst>
          </p:cNvPr>
          <p:cNvGrpSpPr/>
          <p:nvPr/>
        </p:nvGrpSpPr>
        <p:grpSpPr>
          <a:xfrm>
            <a:off x="1095973" y="3133648"/>
            <a:ext cx="1748332" cy="474605"/>
            <a:chOff x="0" y="2160716"/>
            <a:chExt cx="2541103" cy="1270551"/>
          </a:xfrm>
          <a:scene3d>
            <a:camera prst="orthographicFront"/>
            <a:lightRig rig="flat" dir="t"/>
          </a:scene3d>
        </p:grpSpPr>
        <p:sp>
          <p:nvSpPr>
            <p:cNvPr id="17" name="Прямоугольник: скругленные углы 16">
              <a:extLst>
                <a:ext uri="{FF2B5EF4-FFF2-40B4-BE49-F238E27FC236}">
                  <a16:creationId xmlns:a16="http://schemas.microsoft.com/office/drawing/2014/main" xmlns="" id="{B3434CF6-7A6F-49E5-84DF-A716A9E1A241}"/>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8" name="Прямоугольник: скругленные углы 4">
              <a:extLst>
                <a:ext uri="{FF2B5EF4-FFF2-40B4-BE49-F238E27FC236}">
                  <a16:creationId xmlns:a16="http://schemas.microsoft.com/office/drawing/2014/main" xmlns="" id="{12551EB2-A4E5-423B-B5F4-5BCE8591B37C}"/>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Azerbaidjan</a:t>
              </a:r>
              <a:endParaRPr lang="ro-RO"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9" name="Группа 18">
            <a:extLst>
              <a:ext uri="{FF2B5EF4-FFF2-40B4-BE49-F238E27FC236}">
                <a16:creationId xmlns:a16="http://schemas.microsoft.com/office/drawing/2014/main" xmlns="" id="{051AA162-7BD2-49AE-B8C1-2DD631929EC5}"/>
              </a:ext>
            </a:extLst>
          </p:cNvPr>
          <p:cNvGrpSpPr/>
          <p:nvPr/>
        </p:nvGrpSpPr>
        <p:grpSpPr>
          <a:xfrm>
            <a:off x="1017822" y="4529225"/>
            <a:ext cx="1796807" cy="670180"/>
            <a:chOff x="0" y="2160716"/>
            <a:chExt cx="2541103" cy="1270551"/>
          </a:xfrm>
          <a:scene3d>
            <a:camera prst="orthographicFront"/>
            <a:lightRig rig="flat" dir="t"/>
          </a:scene3d>
        </p:grpSpPr>
        <p:sp>
          <p:nvSpPr>
            <p:cNvPr id="20" name="Прямоугольник: скругленные углы 19">
              <a:extLst>
                <a:ext uri="{FF2B5EF4-FFF2-40B4-BE49-F238E27FC236}">
                  <a16:creationId xmlns:a16="http://schemas.microsoft.com/office/drawing/2014/main" xmlns="" id="{1D57E647-486A-4220-ADC6-E2DB8EB7266C}"/>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1" name="Прямоугольник: скругленные углы 4">
              <a:extLst>
                <a:ext uri="{FF2B5EF4-FFF2-40B4-BE49-F238E27FC236}">
                  <a16:creationId xmlns:a16="http://schemas.microsoft.com/office/drawing/2014/main" xmlns="" id="{1AF83A8A-DF80-452B-94A8-289FC20A8EF3}"/>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Bosnia </a:t>
              </a:r>
              <a:r>
                <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și Her</a:t>
              </a: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țegovina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2" name="Группа 21">
            <a:extLst>
              <a:ext uri="{FF2B5EF4-FFF2-40B4-BE49-F238E27FC236}">
                <a16:creationId xmlns:a16="http://schemas.microsoft.com/office/drawing/2014/main" xmlns="" id="{B675A8A9-7931-4FFB-95E9-4A8E2C9DF816}"/>
              </a:ext>
            </a:extLst>
          </p:cNvPr>
          <p:cNvGrpSpPr/>
          <p:nvPr/>
        </p:nvGrpSpPr>
        <p:grpSpPr>
          <a:xfrm>
            <a:off x="4150425" y="5400748"/>
            <a:ext cx="1809690" cy="455497"/>
            <a:chOff x="0" y="2160716"/>
            <a:chExt cx="2541103" cy="1270551"/>
          </a:xfrm>
          <a:scene3d>
            <a:camera prst="orthographicFront"/>
            <a:lightRig rig="flat" dir="t"/>
          </a:scene3d>
        </p:grpSpPr>
        <p:sp>
          <p:nvSpPr>
            <p:cNvPr id="23" name="Прямоугольник: скругленные углы 22">
              <a:extLst>
                <a:ext uri="{FF2B5EF4-FFF2-40B4-BE49-F238E27FC236}">
                  <a16:creationId xmlns:a16="http://schemas.microsoft.com/office/drawing/2014/main" xmlns="" id="{D577C17B-D713-4D10-9BC1-053FA1094EF1}"/>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4" name="Прямоугольник: скругленные углы 4">
              <a:extLst>
                <a:ext uri="{FF2B5EF4-FFF2-40B4-BE49-F238E27FC236}">
                  <a16:creationId xmlns:a16="http://schemas.microsoft.com/office/drawing/2014/main" xmlns="" id="{B14A4202-4BAD-4786-97ED-BAAB1FF6FBE9}"/>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Russia</a:t>
              </a:r>
            </a:p>
          </p:txBody>
        </p:sp>
      </p:grpSp>
      <p:grpSp>
        <p:nvGrpSpPr>
          <p:cNvPr id="25" name="Группа 24">
            <a:extLst>
              <a:ext uri="{FF2B5EF4-FFF2-40B4-BE49-F238E27FC236}">
                <a16:creationId xmlns:a16="http://schemas.microsoft.com/office/drawing/2014/main" xmlns="" id="{562D0BD5-53CE-4308-9572-F6397377B305}"/>
              </a:ext>
            </a:extLst>
          </p:cNvPr>
          <p:cNvGrpSpPr/>
          <p:nvPr/>
        </p:nvGrpSpPr>
        <p:grpSpPr>
          <a:xfrm>
            <a:off x="4182689" y="4565508"/>
            <a:ext cx="1801988" cy="630779"/>
            <a:chOff x="300940" y="614226"/>
            <a:chExt cx="2548429" cy="1270551"/>
          </a:xfrm>
          <a:scene3d>
            <a:camera prst="orthographicFront"/>
            <a:lightRig rig="flat" dir="t"/>
          </a:scene3d>
        </p:grpSpPr>
        <p:sp>
          <p:nvSpPr>
            <p:cNvPr id="26" name="Прямоугольник: скругленные углы 25">
              <a:extLst>
                <a:ext uri="{FF2B5EF4-FFF2-40B4-BE49-F238E27FC236}">
                  <a16:creationId xmlns:a16="http://schemas.microsoft.com/office/drawing/2014/main" xmlns="" id="{B4AE14A6-FD27-491E-9A28-22BADEF9D25A}"/>
                </a:ext>
              </a:extLst>
            </p:cNvPr>
            <p:cNvSpPr/>
            <p:nvPr/>
          </p:nvSpPr>
          <p:spPr>
            <a:xfrm>
              <a:off x="300940" y="61422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7" name="Прямоугольник: скругленные углы 4">
              <a:extLst>
                <a:ext uri="{FF2B5EF4-FFF2-40B4-BE49-F238E27FC236}">
                  <a16:creationId xmlns:a16="http://schemas.microsoft.com/office/drawing/2014/main" xmlns="" id="{C320D36E-692B-429B-97B5-2F4655DCBCB8}"/>
                </a:ext>
              </a:extLst>
            </p:cNvPr>
            <p:cNvSpPr txBox="1"/>
            <p:nvPr/>
          </p:nvSpPr>
          <p:spPr>
            <a:xfrm>
              <a:off x="382691" y="631903"/>
              <a:ext cx="2466678" cy="11961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Republica Moldova</a:t>
              </a:r>
            </a:p>
          </p:txBody>
        </p:sp>
      </p:grpSp>
      <p:grpSp>
        <p:nvGrpSpPr>
          <p:cNvPr id="31" name="Группа 30">
            <a:extLst>
              <a:ext uri="{FF2B5EF4-FFF2-40B4-BE49-F238E27FC236}">
                <a16:creationId xmlns:a16="http://schemas.microsoft.com/office/drawing/2014/main" xmlns="" id="{12E70228-36A0-472C-9D2A-6862849EEBB2}"/>
              </a:ext>
            </a:extLst>
          </p:cNvPr>
          <p:cNvGrpSpPr/>
          <p:nvPr/>
        </p:nvGrpSpPr>
        <p:grpSpPr>
          <a:xfrm>
            <a:off x="1011208" y="5432398"/>
            <a:ext cx="1796807" cy="474606"/>
            <a:chOff x="0" y="2160716"/>
            <a:chExt cx="2541103" cy="1270551"/>
          </a:xfrm>
          <a:scene3d>
            <a:camera prst="orthographicFront"/>
            <a:lightRig rig="flat" dir="t"/>
          </a:scene3d>
        </p:grpSpPr>
        <p:sp>
          <p:nvSpPr>
            <p:cNvPr id="32" name="Прямоугольник: скругленные углы 31">
              <a:extLst>
                <a:ext uri="{FF2B5EF4-FFF2-40B4-BE49-F238E27FC236}">
                  <a16:creationId xmlns:a16="http://schemas.microsoft.com/office/drawing/2014/main" xmlns="" id="{2DE99B3C-8D88-430D-A855-34FD5BD35DAF}"/>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3" name="Прямоугольник: скругленные углы 4">
              <a:extLst>
                <a:ext uri="{FF2B5EF4-FFF2-40B4-BE49-F238E27FC236}">
                  <a16:creationId xmlns:a16="http://schemas.microsoft.com/office/drawing/2014/main" xmlns="" id="{806D3D61-121E-4C12-9939-0DAF9D92E48F}"/>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Finlanda</a:t>
              </a:r>
            </a:p>
          </p:txBody>
        </p:sp>
      </p:grpSp>
      <p:sp>
        <p:nvSpPr>
          <p:cNvPr id="38" name="Прямоугольник: скругленные углы 37">
            <a:extLst>
              <a:ext uri="{FF2B5EF4-FFF2-40B4-BE49-F238E27FC236}">
                <a16:creationId xmlns:a16="http://schemas.microsoft.com/office/drawing/2014/main" xmlns="" id="{D9B9F5AF-B519-4016-ACFD-6E576476B496}"/>
              </a:ext>
            </a:extLst>
          </p:cNvPr>
          <p:cNvSpPr/>
          <p:nvPr/>
        </p:nvSpPr>
        <p:spPr>
          <a:xfrm>
            <a:off x="4131424" y="1687583"/>
            <a:ext cx="1714435" cy="513866"/>
          </a:xfrm>
          <a:prstGeom prst="roundRect">
            <a:avLst>
              <a:gd name="adj" fmla="val 10000"/>
            </a:avLst>
          </a:pr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grpSp>
        <p:nvGrpSpPr>
          <p:cNvPr id="40" name="Группа 39">
            <a:extLst>
              <a:ext uri="{FF2B5EF4-FFF2-40B4-BE49-F238E27FC236}">
                <a16:creationId xmlns:a16="http://schemas.microsoft.com/office/drawing/2014/main" xmlns="" id="{15D51679-35D3-415C-ABB2-597F3359B006}"/>
              </a:ext>
            </a:extLst>
          </p:cNvPr>
          <p:cNvGrpSpPr/>
          <p:nvPr/>
        </p:nvGrpSpPr>
        <p:grpSpPr>
          <a:xfrm>
            <a:off x="4139879" y="2478126"/>
            <a:ext cx="1714435" cy="460706"/>
            <a:chOff x="0" y="2160716"/>
            <a:chExt cx="2541103" cy="1270551"/>
          </a:xfrm>
          <a:scene3d>
            <a:camera prst="orthographicFront"/>
            <a:lightRig rig="flat" dir="t"/>
          </a:scene3d>
        </p:grpSpPr>
        <p:sp>
          <p:nvSpPr>
            <p:cNvPr id="41" name="Прямоугольник: скругленные углы 40">
              <a:extLst>
                <a:ext uri="{FF2B5EF4-FFF2-40B4-BE49-F238E27FC236}">
                  <a16:creationId xmlns:a16="http://schemas.microsoft.com/office/drawing/2014/main" xmlns="" id="{730BBC99-7869-4B66-BA20-9A9ED5F6EDCC}"/>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2" name="Прямоугольник: скругленные углы 4">
              <a:extLst>
                <a:ext uri="{FF2B5EF4-FFF2-40B4-BE49-F238E27FC236}">
                  <a16:creationId xmlns:a16="http://schemas.microsoft.com/office/drawing/2014/main" xmlns="" id="{9E13456E-45B1-45AA-B346-B9290E0C16B0}"/>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Kazahstan</a:t>
              </a:r>
            </a:p>
          </p:txBody>
        </p:sp>
      </p:grpSp>
      <p:grpSp>
        <p:nvGrpSpPr>
          <p:cNvPr id="43" name="Группа 42">
            <a:extLst>
              <a:ext uri="{FF2B5EF4-FFF2-40B4-BE49-F238E27FC236}">
                <a16:creationId xmlns:a16="http://schemas.microsoft.com/office/drawing/2014/main" xmlns="" id="{2B5AE0C5-7BFB-455A-BE50-7942DEFCC89C}"/>
              </a:ext>
            </a:extLst>
          </p:cNvPr>
          <p:cNvGrpSpPr/>
          <p:nvPr/>
        </p:nvGrpSpPr>
        <p:grpSpPr>
          <a:xfrm>
            <a:off x="7116808" y="2531109"/>
            <a:ext cx="1714435" cy="460706"/>
            <a:chOff x="0" y="2160716"/>
            <a:chExt cx="2541103" cy="1270551"/>
          </a:xfrm>
          <a:scene3d>
            <a:camera prst="orthographicFront"/>
            <a:lightRig rig="flat" dir="t"/>
          </a:scene3d>
        </p:grpSpPr>
        <p:sp>
          <p:nvSpPr>
            <p:cNvPr id="44" name="Прямоугольник: скругленные углы 43">
              <a:extLst>
                <a:ext uri="{FF2B5EF4-FFF2-40B4-BE49-F238E27FC236}">
                  <a16:creationId xmlns:a16="http://schemas.microsoft.com/office/drawing/2014/main" xmlns="" id="{3BAC7B58-2738-47DE-B02B-2D442C16E285}"/>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5" name="Прямоугольник: скругленные углы 4">
              <a:extLst>
                <a:ext uri="{FF2B5EF4-FFF2-40B4-BE49-F238E27FC236}">
                  <a16:creationId xmlns:a16="http://schemas.microsoft.com/office/drawing/2014/main" xmlns="" id="{043C84EE-B774-4F59-9FEF-618BD10DCF59}"/>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Suedia</a:t>
              </a:r>
            </a:p>
          </p:txBody>
        </p:sp>
      </p:grpSp>
      <p:grpSp>
        <p:nvGrpSpPr>
          <p:cNvPr id="46" name="Группа 45">
            <a:extLst>
              <a:ext uri="{FF2B5EF4-FFF2-40B4-BE49-F238E27FC236}">
                <a16:creationId xmlns:a16="http://schemas.microsoft.com/office/drawing/2014/main" xmlns="" id="{CC0FA631-E113-4C0B-AEBA-C113B6BC668E}"/>
              </a:ext>
            </a:extLst>
          </p:cNvPr>
          <p:cNvGrpSpPr/>
          <p:nvPr/>
        </p:nvGrpSpPr>
        <p:grpSpPr>
          <a:xfrm>
            <a:off x="4101605" y="3124488"/>
            <a:ext cx="1769979" cy="535514"/>
            <a:chOff x="125982" y="413868"/>
            <a:chExt cx="2572564" cy="1324076"/>
          </a:xfrm>
          <a:scene3d>
            <a:camera prst="orthographicFront"/>
            <a:lightRig rig="flat" dir="t"/>
          </a:scene3d>
        </p:grpSpPr>
        <p:sp>
          <p:nvSpPr>
            <p:cNvPr id="47" name="Прямоугольник: скругленные углы 46">
              <a:extLst>
                <a:ext uri="{FF2B5EF4-FFF2-40B4-BE49-F238E27FC236}">
                  <a16:creationId xmlns:a16="http://schemas.microsoft.com/office/drawing/2014/main" xmlns="" id="{1B20851D-D235-4D88-BED3-94124393B8A0}"/>
                </a:ext>
              </a:extLst>
            </p:cNvPr>
            <p:cNvSpPr/>
            <p:nvPr/>
          </p:nvSpPr>
          <p:spPr>
            <a:xfrm>
              <a:off x="125982" y="467393"/>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8" name="Прямоугольник: скругленные углы 4">
              <a:extLst>
                <a:ext uri="{FF2B5EF4-FFF2-40B4-BE49-F238E27FC236}">
                  <a16:creationId xmlns:a16="http://schemas.microsoft.com/office/drawing/2014/main" xmlns="" id="{52074141-FFA1-4DE5-BB6C-3776905685F9}"/>
                </a:ext>
              </a:extLst>
            </p:cNvPr>
            <p:cNvSpPr txBox="1"/>
            <p:nvPr/>
          </p:nvSpPr>
          <p:spPr>
            <a:xfrm>
              <a:off x="231869" y="413868"/>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
              </a:r>
              <a:r>
                <a:rPr lang="ro-RO"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ârgâztan</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49" name="Группа 48">
            <a:extLst>
              <a:ext uri="{FF2B5EF4-FFF2-40B4-BE49-F238E27FC236}">
                <a16:creationId xmlns:a16="http://schemas.microsoft.com/office/drawing/2014/main" xmlns="" id="{337BEEF4-56A9-433A-B3BB-A9A7585CC76D}"/>
              </a:ext>
            </a:extLst>
          </p:cNvPr>
          <p:cNvGrpSpPr/>
          <p:nvPr/>
        </p:nvGrpSpPr>
        <p:grpSpPr>
          <a:xfrm>
            <a:off x="4121204" y="3839090"/>
            <a:ext cx="1764374" cy="474606"/>
            <a:chOff x="194311" y="260632"/>
            <a:chExt cx="2541104" cy="1270551"/>
          </a:xfrm>
          <a:scene3d>
            <a:camera prst="orthographicFront"/>
            <a:lightRig rig="flat" dir="t"/>
          </a:scene3d>
        </p:grpSpPr>
        <p:sp>
          <p:nvSpPr>
            <p:cNvPr id="50" name="Прямоугольник: скругленные углы 49">
              <a:extLst>
                <a:ext uri="{FF2B5EF4-FFF2-40B4-BE49-F238E27FC236}">
                  <a16:creationId xmlns:a16="http://schemas.microsoft.com/office/drawing/2014/main" xmlns="" id="{8CB4773E-A392-44FA-B542-E85A90FD9AFA}"/>
                </a:ext>
              </a:extLst>
            </p:cNvPr>
            <p:cNvSpPr/>
            <p:nvPr/>
          </p:nvSpPr>
          <p:spPr>
            <a:xfrm>
              <a:off x="194311" y="260632"/>
              <a:ext cx="2541104"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1" name="Прямоугольник: скругленные углы 4">
              <a:extLst>
                <a:ext uri="{FF2B5EF4-FFF2-40B4-BE49-F238E27FC236}">
                  <a16:creationId xmlns:a16="http://schemas.microsoft.com/office/drawing/2014/main" xmlns="" id="{B3E62E35-A21C-4CE0-8AA7-81EA4158B650}"/>
                </a:ext>
              </a:extLst>
            </p:cNvPr>
            <p:cNvSpPr txBox="1"/>
            <p:nvPr/>
          </p:nvSpPr>
          <p:spPr>
            <a:xfrm>
              <a:off x="232125" y="267191"/>
              <a:ext cx="2466678" cy="11961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spcBef>
                  <a:spcPct val="0"/>
                </a:spcBef>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Malta</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52" name="Группа 51">
            <a:extLst>
              <a:ext uri="{FF2B5EF4-FFF2-40B4-BE49-F238E27FC236}">
                <a16:creationId xmlns:a16="http://schemas.microsoft.com/office/drawing/2014/main" xmlns="" id="{1B14C10C-FBC1-4E0A-BA48-204FAA89934B}"/>
              </a:ext>
            </a:extLst>
          </p:cNvPr>
          <p:cNvGrpSpPr/>
          <p:nvPr/>
        </p:nvGrpSpPr>
        <p:grpSpPr>
          <a:xfrm>
            <a:off x="7149424" y="3210487"/>
            <a:ext cx="1748334" cy="460706"/>
            <a:chOff x="0" y="2160716"/>
            <a:chExt cx="2541103" cy="1270551"/>
          </a:xfrm>
          <a:scene3d>
            <a:camera prst="orthographicFront"/>
            <a:lightRig rig="flat" dir="t"/>
          </a:scene3d>
        </p:grpSpPr>
        <p:sp>
          <p:nvSpPr>
            <p:cNvPr id="53" name="Прямоугольник: скругленные углы 52">
              <a:extLst>
                <a:ext uri="{FF2B5EF4-FFF2-40B4-BE49-F238E27FC236}">
                  <a16:creationId xmlns:a16="http://schemas.microsoft.com/office/drawing/2014/main" xmlns="" id="{8EC345CF-8F7C-49F7-A877-1427E12ED6EF}"/>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4" name="Прямоугольник: скругленные углы 4">
              <a:extLst>
                <a:ext uri="{FF2B5EF4-FFF2-40B4-BE49-F238E27FC236}">
                  <a16:creationId xmlns:a16="http://schemas.microsoft.com/office/drawing/2014/main" xmlns="" id="{7D22A3C4-D68C-46FD-BBFA-3221421C2C02}"/>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Elveția</a:t>
              </a:r>
            </a:p>
          </p:txBody>
        </p:sp>
      </p:grpSp>
      <p:grpSp>
        <p:nvGrpSpPr>
          <p:cNvPr id="58" name="Группа 57">
            <a:extLst>
              <a:ext uri="{FF2B5EF4-FFF2-40B4-BE49-F238E27FC236}">
                <a16:creationId xmlns:a16="http://schemas.microsoft.com/office/drawing/2014/main" xmlns="" id="{55915D67-05E4-4E3F-BFD9-9739DACFFF9B}"/>
              </a:ext>
            </a:extLst>
          </p:cNvPr>
          <p:cNvGrpSpPr/>
          <p:nvPr/>
        </p:nvGrpSpPr>
        <p:grpSpPr>
          <a:xfrm>
            <a:off x="1087013" y="3817447"/>
            <a:ext cx="1764373" cy="474606"/>
            <a:chOff x="0" y="2160716"/>
            <a:chExt cx="2541103" cy="1270551"/>
          </a:xfrm>
          <a:scene3d>
            <a:camera prst="orthographicFront"/>
            <a:lightRig rig="flat" dir="t"/>
          </a:scene3d>
        </p:grpSpPr>
        <p:sp>
          <p:nvSpPr>
            <p:cNvPr id="59" name="Прямоугольник: скругленные углы 58">
              <a:extLst>
                <a:ext uri="{FF2B5EF4-FFF2-40B4-BE49-F238E27FC236}">
                  <a16:creationId xmlns:a16="http://schemas.microsoft.com/office/drawing/2014/main" xmlns="" id="{751CECDD-592B-4B6B-AFEC-635322D1010A}"/>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0" name="Прямоугольник: скругленные углы 4">
              <a:extLst>
                <a:ext uri="{FF2B5EF4-FFF2-40B4-BE49-F238E27FC236}">
                  <a16:creationId xmlns:a16="http://schemas.microsoft.com/office/drawing/2014/main" xmlns="" id="{A37B450D-A012-48B4-BFB8-C42ADD3C1965}"/>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spcBef>
                  <a:spcPct val="0"/>
                </a:spcBef>
              </a:pPr>
              <a:r>
                <a:rPr lang="en-US"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Belarus</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64" name="Группа 63">
            <a:extLst>
              <a:ext uri="{FF2B5EF4-FFF2-40B4-BE49-F238E27FC236}">
                <a16:creationId xmlns:a16="http://schemas.microsoft.com/office/drawing/2014/main" xmlns="" id="{8183DE4E-3510-4DA4-B651-FDD9F02149BC}"/>
              </a:ext>
            </a:extLst>
          </p:cNvPr>
          <p:cNvGrpSpPr/>
          <p:nvPr/>
        </p:nvGrpSpPr>
        <p:grpSpPr>
          <a:xfrm>
            <a:off x="7116808" y="1698564"/>
            <a:ext cx="1714435" cy="537530"/>
            <a:chOff x="217027" y="327451"/>
            <a:chExt cx="2541103" cy="1329061"/>
          </a:xfrm>
          <a:scene3d>
            <a:camera prst="orthographicFront"/>
            <a:lightRig rig="flat" dir="t"/>
          </a:scene3d>
        </p:grpSpPr>
        <p:sp>
          <p:nvSpPr>
            <p:cNvPr id="65" name="Прямоугольник: скругленные углы 64">
              <a:extLst>
                <a:ext uri="{FF2B5EF4-FFF2-40B4-BE49-F238E27FC236}">
                  <a16:creationId xmlns:a16="http://schemas.microsoft.com/office/drawing/2014/main" xmlns="" id="{93BC1F07-723B-44AD-8F03-311961E9EB39}"/>
                </a:ext>
              </a:extLst>
            </p:cNvPr>
            <p:cNvSpPr/>
            <p:nvPr/>
          </p:nvSpPr>
          <p:spPr>
            <a:xfrm>
              <a:off x="217027" y="327451"/>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6" name="Прямоугольник: скругленные углы 4">
              <a:extLst>
                <a:ext uri="{FF2B5EF4-FFF2-40B4-BE49-F238E27FC236}">
                  <a16:creationId xmlns:a16="http://schemas.microsoft.com/office/drawing/2014/main" xmlns="" id="{F0AA3BB5-7897-49CA-A969-4AC869426047}"/>
                </a:ext>
              </a:extLst>
            </p:cNvPr>
            <p:cNvSpPr txBox="1"/>
            <p:nvPr/>
          </p:nvSpPr>
          <p:spPr>
            <a:xfrm>
              <a:off x="273514" y="460387"/>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Serbia</a:t>
              </a:r>
            </a:p>
          </p:txBody>
        </p:sp>
      </p:grpSp>
      <p:grpSp>
        <p:nvGrpSpPr>
          <p:cNvPr id="68" name="Группа 67">
            <a:extLst>
              <a:ext uri="{FF2B5EF4-FFF2-40B4-BE49-F238E27FC236}">
                <a16:creationId xmlns:a16="http://schemas.microsoft.com/office/drawing/2014/main" xmlns="" id="{0BEDC506-BA20-41AE-8177-6709CE22A8DC}"/>
              </a:ext>
            </a:extLst>
          </p:cNvPr>
          <p:cNvGrpSpPr/>
          <p:nvPr/>
        </p:nvGrpSpPr>
        <p:grpSpPr>
          <a:xfrm>
            <a:off x="7149749" y="3861192"/>
            <a:ext cx="1748334" cy="460706"/>
            <a:chOff x="0" y="2160716"/>
            <a:chExt cx="2541103" cy="1270551"/>
          </a:xfrm>
          <a:scene3d>
            <a:camera prst="orthographicFront"/>
            <a:lightRig rig="flat" dir="t"/>
          </a:scene3d>
        </p:grpSpPr>
        <p:sp>
          <p:nvSpPr>
            <p:cNvPr id="69" name="Прямоугольник: скругленные углы 68">
              <a:extLst>
                <a:ext uri="{FF2B5EF4-FFF2-40B4-BE49-F238E27FC236}">
                  <a16:creationId xmlns:a16="http://schemas.microsoft.com/office/drawing/2014/main" xmlns="" id="{A4EC7D90-56CB-4995-938D-0CC0117D00F0}"/>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0" name="Прямоугольник: скругленные углы 4">
              <a:extLst>
                <a:ext uri="{FF2B5EF4-FFF2-40B4-BE49-F238E27FC236}">
                  <a16:creationId xmlns:a16="http://schemas.microsoft.com/office/drawing/2014/main" xmlns="" id="{6C1377A6-BFF1-44A8-A815-8569FC0B34A6}"/>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Tadjikistan</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71" name="Группа 70">
            <a:extLst>
              <a:ext uri="{FF2B5EF4-FFF2-40B4-BE49-F238E27FC236}">
                <a16:creationId xmlns:a16="http://schemas.microsoft.com/office/drawing/2014/main" xmlns="" id="{FB50E220-85A3-4920-9B66-7B5CF2380FE1}"/>
              </a:ext>
            </a:extLst>
          </p:cNvPr>
          <p:cNvGrpSpPr/>
          <p:nvPr/>
        </p:nvGrpSpPr>
        <p:grpSpPr>
          <a:xfrm>
            <a:off x="7149424" y="4435888"/>
            <a:ext cx="1748334" cy="1091608"/>
            <a:chOff x="249356" y="1172332"/>
            <a:chExt cx="2541103" cy="1292248"/>
          </a:xfrm>
          <a:scene3d>
            <a:camera prst="orthographicFront"/>
            <a:lightRig rig="flat" dir="t"/>
          </a:scene3d>
        </p:grpSpPr>
        <p:sp>
          <p:nvSpPr>
            <p:cNvPr id="72" name="Прямоугольник: скругленные углы 71">
              <a:extLst>
                <a:ext uri="{FF2B5EF4-FFF2-40B4-BE49-F238E27FC236}">
                  <a16:creationId xmlns:a16="http://schemas.microsoft.com/office/drawing/2014/main" xmlns="" id="{7FAEB957-6C1C-4D8E-8C0C-9E837B86D635}"/>
                </a:ext>
              </a:extLst>
            </p:cNvPr>
            <p:cNvSpPr/>
            <p:nvPr/>
          </p:nvSpPr>
          <p:spPr>
            <a:xfrm>
              <a:off x="249356" y="1194029"/>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3" name="Прямоугольник: скругленные углы 4">
              <a:extLst>
                <a:ext uri="{FF2B5EF4-FFF2-40B4-BE49-F238E27FC236}">
                  <a16:creationId xmlns:a16="http://schemas.microsoft.com/office/drawing/2014/main" xmlns="" id="{6DABE298-AC70-4B56-B6B6-52DA012DF67E}"/>
                </a:ext>
              </a:extLst>
            </p:cNvPr>
            <p:cNvSpPr txBox="1"/>
            <p:nvPr/>
          </p:nvSpPr>
          <p:spPr>
            <a:xfrm>
              <a:off x="323782" y="1172332"/>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Fosta Republica Iugosla</a:t>
              </a:r>
              <a:r>
                <a:rPr lang="ro-RO"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a:t>
              </a:r>
              <a:endParaRPr lang="ro-RO" sz="2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83" name="Группа 82">
            <a:extLst>
              <a:ext uri="{FF2B5EF4-FFF2-40B4-BE49-F238E27FC236}">
                <a16:creationId xmlns:a16="http://schemas.microsoft.com/office/drawing/2014/main" xmlns="" id="{3E5BA69D-5ABE-4633-A1E4-EE1DC46EA69D}"/>
              </a:ext>
            </a:extLst>
          </p:cNvPr>
          <p:cNvGrpSpPr/>
          <p:nvPr/>
        </p:nvGrpSpPr>
        <p:grpSpPr>
          <a:xfrm>
            <a:off x="7147936" y="5527498"/>
            <a:ext cx="1974338" cy="535023"/>
            <a:chOff x="-3629864" y="11532158"/>
            <a:chExt cx="2541103" cy="1322862"/>
          </a:xfrm>
          <a:scene3d>
            <a:camera prst="orthographicFront"/>
            <a:lightRig rig="flat" dir="t"/>
          </a:scene3d>
        </p:grpSpPr>
        <p:sp>
          <p:nvSpPr>
            <p:cNvPr id="84" name="Прямоугольник: скругленные углы 83">
              <a:extLst>
                <a:ext uri="{FF2B5EF4-FFF2-40B4-BE49-F238E27FC236}">
                  <a16:creationId xmlns:a16="http://schemas.microsoft.com/office/drawing/2014/main" xmlns="" id="{67428C2B-F6C9-4992-BF3B-C5037CFE7A59}"/>
                </a:ext>
              </a:extLst>
            </p:cNvPr>
            <p:cNvSpPr/>
            <p:nvPr/>
          </p:nvSpPr>
          <p:spPr>
            <a:xfrm>
              <a:off x="-3629864" y="11584469"/>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5" name="Прямоугольник: скругленные углы 4">
              <a:extLst>
                <a:ext uri="{FF2B5EF4-FFF2-40B4-BE49-F238E27FC236}">
                  <a16:creationId xmlns:a16="http://schemas.microsoft.com/office/drawing/2014/main" xmlns="" id="{324A7E66-9D9A-470F-B563-F44D8A2587C2}"/>
                </a:ext>
              </a:extLst>
            </p:cNvPr>
            <p:cNvSpPr txBox="1"/>
            <p:nvPr/>
          </p:nvSpPr>
          <p:spPr>
            <a:xfrm>
              <a:off x="-3562042" y="11532158"/>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Turkmenistan</a:t>
              </a:r>
            </a:p>
          </p:txBody>
        </p:sp>
      </p:grpSp>
      <p:pic>
        <p:nvPicPr>
          <p:cNvPr id="1026" name="Picture 2" descr="NATO Logo">
            <a:extLst>
              <a:ext uri="{FF2B5EF4-FFF2-40B4-BE49-F238E27FC236}">
                <a16:creationId xmlns:a16="http://schemas.microsoft.com/office/drawing/2014/main" xmlns="" id="{D3F1E5B0-5DCA-4DBA-9512-AFFEAF0FD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32" y="237070"/>
            <a:ext cx="68389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rapelul Macedoniei">
            <a:extLst>
              <a:ext uri="{FF2B5EF4-FFF2-40B4-BE49-F238E27FC236}">
                <a16:creationId xmlns:a16="http://schemas.microsoft.com/office/drawing/2014/main" xmlns="" id="{85B0D334-FB58-458D-B591-F869E05DD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285" y="4607382"/>
            <a:ext cx="1019575" cy="51386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078" name="Picture 6" descr="Drapel">
            <a:extLst>
              <a:ext uri="{FF2B5EF4-FFF2-40B4-BE49-F238E27FC236}">
                <a16:creationId xmlns:a16="http://schemas.microsoft.com/office/drawing/2014/main" xmlns="" id="{FD6158B1-D6B5-4E70-84E2-843BE9F7BB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499" y="5485969"/>
            <a:ext cx="1002361" cy="47957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9021073" y="3068384"/>
            <a:ext cx="2877297" cy="639667"/>
            <a:chOff x="8860033" y="2410036"/>
            <a:chExt cx="2839634" cy="581538"/>
          </a:xfrm>
        </p:grpSpPr>
        <p:grpSp>
          <p:nvGrpSpPr>
            <p:cNvPr id="86" name="Группа 85">
              <a:extLst>
                <a:ext uri="{FF2B5EF4-FFF2-40B4-BE49-F238E27FC236}">
                  <a16:creationId xmlns:a16="http://schemas.microsoft.com/office/drawing/2014/main" xmlns="" id="{559D7218-7D6F-4381-B28F-14BFC95AB444}"/>
                </a:ext>
              </a:extLst>
            </p:cNvPr>
            <p:cNvGrpSpPr/>
            <p:nvPr/>
          </p:nvGrpSpPr>
          <p:grpSpPr>
            <a:xfrm>
              <a:off x="9907405" y="2410036"/>
              <a:ext cx="1792262" cy="581538"/>
              <a:chOff x="-115354" y="2030609"/>
              <a:chExt cx="2656457" cy="1437872"/>
            </a:xfrm>
            <a:scene3d>
              <a:camera prst="orthographicFront"/>
              <a:lightRig rig="flat" dir="t"/>
            </a:scene3d>
          </p:grpSpPr>
          <p:sp>
            <p:nvSpPr>
              <p:cNvPr id="87" name="Прямоугольник: скругленные углы 86">
                <a:extLst>
                  <a:ext uri="{FF2B5EF4-FFF2-40B4-BE49-F238E27FC236}">
                    <a16:creationId xmlns:a16="http://schemas.microsoft.com/office/drawing/2014/main" xmlns="" id="{F0DFF537-9183-4EA6-9A26-F234D27F79B2}"/>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8" name="Прямоугольник: скругленные углы 4">
                <a:extLst>
                  <a:ext uri="{FF2B5EF4-FFF2-40B4-BE49-F238E27FC236}">
                    <a16:creationId xmlns:a16="http://schemas.microsoft.com/office/drawing/2014/main" xmlns="" id="{71F4A1F6-49A0-4D20-AD11-A0D6A9629EF3}"/>
                  </a:ext>
                </a:extLst>
              </p:cNvPr>
              <p:cNvSpPr txBox="1"/>
              <p:nvPr/>
            </p:nvSpPr>
            <p:spPr>
              <a:xfrm>
                <a:off x="-115354" y="2030609"/>
                <a:ext cx="2466677" cy="1437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spcBef>
                    <a:spcPct val="0"/>
                  </a:spcBef>
                </a:pPr>
                <a:r>
                  <a:rPr lang="ro-RO" sz="2000" b="1" kern="1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Ucraina </a:t>
                </a:r>
              </a:p>
              <a:p>
                <a:pPr lvl="0" algn="ctr" defTabSz="1422400">
                  <a:spcBef>
                    <a:spcPct val="0"/>
                  </a:spcBef>
                </a:pPr>
                <a:r>
                  <a:rPr lang="ro-RO" sz="1600" b="1" kern="1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 statut special</a:t>
                </a:r>
                <a:endParaRPr lang="ro-RO" sz="1600" b="1" kern="1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3076" name="Picture 4" descr="Drapelul Ucrainei">
              <a:extLst>
                <a:ext uri="{FF2B5EF4-FFF2-40B4-BE49-F238E27FC236}">
                  <a16:creationId xmlns:a16="http://schemas.microsoft.com/office/drawing/2014/main" xmlns="" id="{71C823C6-9923-42D7-90C6-6FD8FDF135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0033" y="2470742"/>
              <a:ext cx="1019575" cy="46772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grpSp>
      <p:pic>
        <p:nvPicPr>
          <p:cNvPr id="3082" name="Picture 10" descr="Drapel[*]">
            <a:extLst>
              <a:ext uri="{FF2B5EF4-FFF2-40B4-BE49-F238E27FC236}">
                <a16:creationId xmlns:a16="http://schemas.microsoft.com/office/drawing/2014/main" xmlns="" id="{E9E4DD49-EA02-442A-AADA-418C828BC0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4933" y="3878490"/>
            <a:ext cx="1019575" cy="51386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084" name="Picture 12" descr="Drapelul ElveÈiei">
            <a:extLst>
              <a:ext uri="{FF2B5EF4-FFF2-40B4-BE49-F238E27FC236}">
                <a16:creationId xmlns:a16="http://schemas.microsoft.com/office/drawing/2014/main" xmlns="" id="{9D1FC7B0-4839-42B9-B5FA-55EF773960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9068" y="3148541"/>
            <a:ext cx="632820" cy="63282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086" name="Picture 14" descr="Drapelul Suediei">
            <a:extLst>
              <a:ext uri="{FF2B5EF4-FFF2-40B4-BE49-F238E27FC236}">
                <a16:creationId xmlns:a16="http://schemas.microsoft.com/office/drawing/2014/main" xmlns="" id="{8A486AEF-19BB-48FB-8DE1-5AC0659C94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7469" y="2488067"/>
            <a:ext cx="1029945" cy="54679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088" name="Picture 16" descr="Drapelul Serbiei">
            <a:extLst>
              <a:ext uri="{FF2B5EF4-FFF2-40B4-BE49-F238E27FC236}">
                <a16:creationId xmlns:a16="http://schemas.microsoft.com/office/drawing/2014/main" xmlns="" id="{8B48AB38-1554-45EB-8636-3456E61419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1277" y="1717236"/>
            <a:ext cx="1019575" cy="56726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090" name="Picture 18" descr="Drapelul Rusiei">
            <a:extLst>
              <a:ext uri="{FF2B5EF4-FFF2-40B4-BE49-F238E27FC236}">
                <a16:creationId xmlns:a16="http://schemas.microsoft.com/office/drawing/2014/main" xmlns="" id="{65A9107C-C881-438C-ACF3-4D42574EF8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641" y="5330645"/>
            <a:ext cx="1019575" cy="5256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092" name="Picture 20" descr="Drapelul Republicii Moldova">
            <a:extLst>
              <a:ext uri="{FF2B5EF4-FFF2-40B4-BE49-F238E27FC236}">
                <a16:creationId xmlns:a16="http://schemas.microsoft.com/office/drawing/2014/main" xmlns="" id="{BE13D612-263D-4B50-B085-8742B11F68E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3446" y="4587255"/>
            <a:ext cx="1055052" cy="46772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094" name="Picture 22" descr="Drapelul Maltei">
            <a:extLst>
              <a:ext uri="{FF2B5EF4-FFF2-40B4-BE49-F238E27FC236}">
                <a16:creationId xmlns:a16="http://schemas.microsoft.com/office/drawing/2014/main" xmlns="" id="{CC3302E3-4A2B-4273-9BFA-E90312E321A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39087" y="3820932"/>
            <a:ext cx="1014783" cy="48802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096" name="Picture 24" descr="Drapelul Republicii KÃ¢rgÃ¢zstan[*]">
            <a:extLst>
              <a:ext uri="{FF2B5EF4-FFF2-40B4-BE49-F238E27FC236}">
                <a16:creationId xmlns:a16="http://schemas.microsoft.com/office/drawing/2014/main" xmlns="" id="{B5181DFE-B71C-422C-9FA4-D3217E03C4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2396" y="3131883"/>
            <a:ext cx="1019575" cy="51267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098" name="Picture 26" descr="Drapelul Kazahstanului">
            <a:extLst>
              <a:ext uri="{FF2B5EF4-FFF2-40B4-BE49-F238E27FC236}">
                <a16:creationId xmlns:a16="http://schemas.microsoft.com/office/drawing/2014/main" xmlns="" id="{C43170D7-56B7-42BD-B44C-1E24E5CB8B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20752" y="2430472"/>
            <a:ext cx="1019576" cy="51386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100" name="Picture 28" descr="Drapelul Irlandei">
            <a:extLst>
              <a:ext uri="{FF2B5EF4-FFF2-40B4-BE49-F238E27FC236}">
                <a16:creationId xmlns:a16="http://schemas.microsoft.com/office/drawing/2014/main" xmlns="" id="{EF69B860-E8E8-4342-B9CE-9A4DAA4BDF6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46732" y="1735111"/>
            <a:ext cx="1019575" cy="51386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102" name="Picture 30" descr="Drapelul Georgiei">
            <a:extLst>
              <a:ext uri="{FF2B5EF4-FFF2-40B4-BE49-F238E27FC236}">
                <a16:creationId xmlns:a16="http://schemas.microsoft.com/office/drawing/2014/main" xmlns="" id="{5E5EFDE5-9114-4F5D-8B32-375627E383D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021073" y="2517231"/>
            <a:ext cx="1019575" cy="51775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104" name="Picture 32" descr="Drapelul Finlandei">
            <a:extLst>
              <a:ext uri="{FF2B5EF4-FFF2-40B4-BE49-F238E27FC236}">
                <a16:creationId xmlns:a16="http://schemas.microsoft.com/office/drawing/2014/main" xmlns="" id="{7795C19E-797A-4EC2-A09C-040344D7E28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233" y="5425203"/>
            <a:ext cx="1019576" cy="46772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106" name="Picture 34" descr="Drapelul Bosniei Èi HerÈegovinei">
            <a:extLst>
              <a:ext uri="{FF2B5EF4-FFF2-40B4-BE49-F238E27FC236}">
                <a16:creationId xmlns:a16="http://schemas.microsoft.com/office/drawing/2014/main" xmlns="" id="{FCAB01B2-3B7D-47BE-AAD1-8A72E79C77B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864" y="4591475"/>
            <a:ext cx="1029945" cy="51909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108" name="Picture 36" descr="Drapelul Belarusului">
            <a:extLst>
              <a:ext uri="{FF2B5EF4-FFF2-40B4-BE49-F238E27FC236}">
                <a16:creationId xmlns:a16="http://schemas.microsoft.com/office/drawing/2014/main" xmlns="" id="{F16BFBA2-11E8-4BBB-9208-C81842104E9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233" y="3771105"/>
            <a:ext cx="1019575" cy="51386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110" name="Picture 38" descr="Drapelul Azerbaidjanului">
            <a:extLst>
              <a:ext uri="{FF2B5EF4-FFF2-40B4-BE49-F238E27FC236}">
                <a16:creationId xmlns:a16="http://schemas.microsoft.com/office/drawing/2014/main" xmlns="" id="{1E496B01-BB33-4588-B051-997EC76D363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233" y="3080513"/>
            <a:ext cx="1029945" cy="51909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112" name="Picture 40" descr="Drapelul Austriei">
            <a:extLst>
              <a:ext uri="{FF2B5EF4-FFF2-40B4-BE49-F238E27FC236}">
                <a16:creationId xmlns:a16="http://schemas.microsoft.com/office/drawing/2014/main" xmlns="" id="{369735EE-4F70-4986-B22C-2B0AA6F0CF0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589" y="2410753"/>
            <a:ext cx="1045987" cy="46772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114" name="Picture 42" descr="Drapelul Armeniei">
            <a:extLst>
              <a:ext uri="{FF2B5EF4-FFF2-40B4-BE49-F238E27FC236}">
                <a16:creationId xmlns:a16="http://schemas.microsoft.com/office/drawing/2014/main" xmlns="" id="{903CCB97-B7EB-4F58-9E6C-D246230E2AB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864" y="1683784"/>
            <a:ext cx="1019575" cy="51386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8963501" y="1709829"/>
            <a:ext cx="2724945" cy="513866"/>
            <a:chOff x="8986602" y="3193669"/>
            <a:chExt cx="2724945" cy="513866"/>
          </a:xfrm>
        </p:grpSpPr>
        <p:grpSp>
          <p:nvGrpSpPr>
            <p:cNvPr id="89" name="Группа 88">
              <a:extLst>
                <a:ext uri="{FF2B5EF4-FFF2-40B4-BE49-F238E27FC236}">
                  <a16:creationId xmlns:a16="http://schemas.microsoft.com/office/drawing/2014/main" xmlns="" id="{8066B384-87B8-485B-807C-CF6AF398E32D}"/>
                </a:ext>
              </a:extLst>
            </p:cNvPr>
            <p:cNvGrpSpPr/>
            <p:nvPr/>
          </p:nvGrpSpPr>
          <p:grpSpPr>
            <a:xfrm>
              <a:off x="9997112" y="3193669"/>
              <a:ext cx="1714435" cy="513866"/>
              <a:chOff x="0" y="2160716"/>
              <a:chExt cx="2541103" cy="1270551"/>
            </a:xfrm>
            <a:scene3d>
              <a:camera prst="orthographicFront"/>
              <a:lightRig rig="flat" dir="t"/>
            </a:scene3d>
          </p:grpSpPr>
          <p:sp>
            <p:nvSpPr>
              <p:cNvPr id="90" name="Прямоугольник: скругленные углы 89">
                <a:extLst>
                  <a:ext uri="{FF2B5EF4-FFF2-40B4-BE49-F238E27FC236}">
                    <a16:creationId xmlns:a16="http://schemas.microsoft.com/office/drawing/2014/main" xmlns="" id="{FCDA0701-8FB0-415B-9366-BC4206F49B2A}"/>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1" name="Прямоугольник: скругленные углы 4">
                <a:extLst>
                  <a:ext uri="{FF2B5EF4-FFF2-40B4-BE49-F238E27FC236}">
                    <a16:creationId xmlns:a16="http://schemas.microsoft.com/office/drawing/2014/main" xmlns="" id="{98184D91-B88A-4EAD-B501-05378EA35A31}"/>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Uzbekistan</a:t>
                </a:r>
              </a:p>
            </p:txBody>
          </p:sp>
        </p:grpSp>
        <p:pic>
          <p:nvPicPr>
            <p:cNvPr id="3074" name="Picture 2" descr="Drapel[*]">
              <a:extLst>
                <a:ext uri="{FF2B5EF4-FFF2-40B4-BE49-F238E27FC236}">
                  <a16:creationId xmlns:a16="http://schemas.microsoft.com/office/drawing/2014/main" xmlns="" id="{9EFE3345-73EE-4602-9F25-600D293FB15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986602" y="3208720"/>
              <a:ext cx="1019575" cy="46772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grpSp>
      <p:sp>
        <p:nvSpPr>
          <p:cNvPr id="2" name="Прямоугольник 1">
            <a:extLst>
              <a:ext uri="{FF2B5EF4-FFF2-40B4-BE49-F238E27FC236}">
                <a16:creationId xmlns:a16="http://schemas.microsoft.com/office/drawing/2014/main" xmlns="" id="{7691A324-B5D6-41F3-85F9-D977485FFBAB}"/>
              </a:ext>
            </a:extLst>
          </p:cNvPr>
          <p:cNvSpPr/>
          <p:nvPr/>
        </p:nvSpPr>
        <p:spPr>
          <a:xfrm>
            <a:off x="9408102" y="4144364"/>
            <a:ext cx="1713931" cy="1015663"/>
          </a:xfrm>
          <a:prstGeom prst="rect">
            <a:avLst/>
          </a:prstGeom>
        </p:spPr>
        <p:txBody>
          <a:bodyPr wrap="none">
            <a:spAutoFit/>
          </a:bodyPr>
          <a:lstStyle/>
          <a:p>
            <a:pPr algn="ctr"/>
            <a:r>
              <a:rPr lang="ro-RO"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Parteneriatul </a:t>
            </a:r>
          </a:p>
          <a:p>
            <a:pPr algn="ctr"/>
            <a:r>
              <a:rPr lang="ro-RO"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pentru Pace </a:t>
            </a:r>
          </a:p>
          <a:p>
            <a:pPr algn="ctr"/>
            <a:r>
              <a:rPr lang="ro-RO"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(PP)</a:t>
            </a:r>
          </a:p>
        </p:txBody>
      </p:sp>
      <p:sp>
        <p:nvSpPr>
          <p:cNvPr id="94" name="Прямоугольник: скругленные углы 4">
            <a:extLst>
              <a:ext uri="{FF2B5EF4-FFF2-40B4-BE49-F238E27FC236}">
                <a16:creationId xmlns:a16="http://schemas.microsoft.com/office/drawing/2014/main" xmlns="" id="{D0F51684-5E3D-4BFF-8CC9-EA4680FCDA15}"/>
              </a:ext>
            </a:extLst>
          </p:cNvPr>
          <p:cNvSpPr txBox="1"/>
          <p:nvPr/>
        </p:nvSpPr>
        <p:spPr>
          <a:xfrm>
            <a:off x="4164987" y="1721770"/>
            <a:ext cx="1664221" cy="48376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Irlanda</a:t>
            </a:r>
          </a:p>
        </p:txBody>
      </p:sp>
      <p:sp>
        <p:nvSpPr>
          <p:cNvPr id="95" name="Прямоугольник: скругленные углы 34">
            <a:extLst>
              <a:ext uri="{FF2B5EF4-FFF2-40B4-BE49-F238E27FC236}">
                <a16:creationId xmlns:a16="http://schemas.microsoft.com/office/drawing/2014/main" xmlns="" id="{22860A85-0EF8-4309-9D8F-381A02A10786}"/>
              </a:ext>
            </a:extLst>
          </p:cNvPr>
          <p:cNvSpPr/>
          <p:nvPr/>
        </p:nvSpPr>
        <p:spPr>
          <a:xfrm>
            <a:off x="10138451" y="2458140"/>
            <a:ext cx="1714435" cy="671486"/>
          </a:xfrm>
          <a:prstGeom prst="roundRect">
            <a:avLst>
              <a:gd name="adj" fmla="val 10000"/>
            </a:avLst>
          </a:pr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pPr algn="ctr"/>
            <a:r>
              <a:rPr lang="ro-RO" sz="1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GEORGIA</a:t>
            </a:r>
            <a:endParaRPr lang="ro-RO" sz="1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o-RO" sz="1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 </a:t>
            </a:r>
            <a:r>
              <a:rPr lang="ro-RO" sz="1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statut special</a:t>
            </a:r>
            <a:endParaRPr lang="en-US" sz="1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39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Группа 63">
            <a:extLst>
              <a:ext uri="{FF2B5EF4-FFF2-40B4-BE49-F238E27FC236}">
                <a16:creationId xmlns:a16="http://schemas.microsoft.com/office/drawing/2014/main" xmlns="" id="{8183DE4E-3510-4DA4-B651-FDD9F02149BC}"/>
              </a:ext>
            </a:extLst>
          </p:cNvPr>
          <p:cNvGrpSpPr/>
          <p:nvPr/>
        </p:nvGrpSpPr>
        <p:grpSpPr>
          <a:xfrm>
            <a:off x="1159329" y="187322"/>
            <a:ext cx="9895113" cy="955677"/>
            <a:chOff x="0" y="2160716"/>
            <a:chExt cx="2541103" cy="1270551"/>
          </a:xfrm>
          <a:scene3d>
            <a:camera prst="orthographicFront"/>
            <a:lightRig rig="flat" dir="t"/>
          </a:scene3d>
        </p:grpSpPr>
        <p:sp>
          <p:nvSpPr>
            <p:cNvPr id="65" name="Прямоугольник: скругленные углы 64">
              <a:extLst>
                <a:ext uri="{FF2B5EF4-FFF2-40B4-BE49-F238E27FC236}">
                  <a16:creationId xmlns:a16="http://schemas.microsoft.com/office/drawing/2014/main" xmlns="" id="{93BC1F07-723B-44AD-8F03-311961E9EB39}"/>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6" name="Прямоугольник: скругленные углы 4">
              <a:extLst>
                <a:ext uri="{FF2B5EF4-FFF2-40B4-BE49-F238E27FC236}">
                  <a16:creationId xmlns:a16="http://schemas.microsoft.com/office/drawing/2014/main" xmlns="" id="{F0AA3BB5-7897-49CA-A969-4AC869426047}"/>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NATO continuă să îndeplinească următoarele misiuni fundamentale de securitate:</a:t>
              </a:r>
              <a:endParaRPr lang="ro-RO" sz="28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aphicFrame>
        <p:nvGraphicFramePr>
          <p:cNvPr id="4" name="Схема 3">
            <a:extLst>
              <a:ext uri="{FF2B5EF4-FFF2-40B4-BE49-F238E27FC236}">
                <a16:creationId xmlns:a16="http://schemas.microsoft.com/office/drawing/2014/main" xmlns="" id="{83B502C4-6E14-42EF-B20B-9E44C7E03012}"/>
              </a:ext>
            </a:extLst>
          </p:cNvPr>
          <p:cNvGraphicFramePr/>
          <p:nvPr>
            <p:extLst>
              <p:ext uri="{D42A27DB-BD31-4B8C-83A1-F6EECF244321}">
                <p14:modId xmlns:p14="http://schemas.microsoft.com/office/powerpoint/2010/main" val="1850005574"/>
              </p:ext>
            </p:extLst>
          </p:nvPr>
        </p:nvGraphicFramePr>
        <p:xfrm>
          <a:off x="1426027" y="1727373"/>
          <a:ext cx="10744201" cy="5016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80" name="Picture 8" descr="Image result for NATO Operations and missions">
            <a:extLst>
              <a:ext uri="{FF2B5EF4-FFF2-40B4-BE49-F238E27FC236}">
                <a16:creationId xmlns:a16="http://schemas.microsoft.com/office/drawing/2014/main" xmlns="" id="{E8BA5778-F123-4DE0-92E7-6F704659FF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297" y="1747509"/>
            <a:ext cx="1471633" cy="144587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3082" name="Picture 10" descr="Image result for NATO Operations and missions">
            <a:extLst>
              <a:ext uri="{FF2B5EF4-FFF2-40B4-BE49-F238E27FC236}">
                <a16:creationId xmlns:a16="http://schemas.microsoft.com/office/drawing/2014/main" xmlns="" id="{4976B120-BEDA-4C20-ABE6-CD15A0159A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949" y="4892843"/>
            <a:ext cx="1505981" cy="143395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3084" name="Picture 12" descr="Image result for NATO Operations and missions">
            <a:extLst>
              <a:ext uri="{FF2B5EF4-FFF2-40B4-BE49-F238E27FC236}">
                <a16:creationId xmlns:a16="http://schemas.microsoft.com/office/drawing/2014/main" xmlns="" id="{31AE4D33-78E8-4087-9036-8D2C481E1A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384" y="3477127"/>
            <a:ext cx="1504546" cy="11269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97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tructura civilÄ de conducere a NATO">
            <a:extLst>
              <a:ext uri="{FF2B5EF4-FFF2-40B4-BE49-F238E27FC236}">
                <a16:creationId xmlns:a16="http://schemas.microsoft.com/office/drawing/2014/main" xmlns="" id="{208B43C3-E344-4130-80D8-146C01F9E2A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1000"/>
                    </a14:imgEffect>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0" y="0"/>
            <a:ext cx="2406457" cy="177981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grpSp>
        <p:nvGrpSpPr>
          <p:cNvPr id="64" name="Группа 63">
            <a:extLst>
              <a:ext uri="{FF2B5EF4-FFF2-40B4-BE49-F238E27FC236}">
                <a16:creationId xmlns:a16="http://schemas.microsoft.com/office/drawing/2014/main" xmlns="" id="{8183DE4E-3510-4DA4-B651-FDD9F02149BC}"/>
              </a:ext>
            </a:extLst>
          </p:cNvPr>
          <p:cNvGrpSpPr/>
          <p:nvPr/>
        </p:nvGrpSpPr>
        <p:grpSpPr>
          <a:xfrm>
            <a:off x="2797629" y="227820"/>
            <a:ext cx="6596742" cy="776064"/>
            <a:chOff x="0" y="2160716"/>
            <a:chExt cx="2541103" cy="1270551"/>
          </a:xfrm>
          <a:scene3d>
            <a:camera prst="orthographicFront"/>
            <a:lightRig rig="flat" dir="t"/>
          </a:scene3d>
        </p:grpSpPr>
        <p:sp>
          <p:nvSpPr>
            <p:cNvPr id="65" name="Прямоугольник: скругленные углы 64">
              <a:extLst>
                <a:ext uri="{FF2B5EF4-FFF2-40B4-BE49-F238E27FC236}">
                  <a16:creationId xmlns:a16="http://schemas.microsoft.com/office/drawing/2014/main" xmlns="" id="{93BC1F07-723B-44AD-8F03-311961E9EB39}"/>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6" name="Прямоугольник: скругленные углы 4">
              <a:extLst>
                <a:ext uri="{FF2B5EF4-FFF2-40B4-BE49-F238E27FC236}">
                  <a16:creationId xmlns:a16="http://schemas.microsoft.com/office/drawing/2014/main" xmlns="" id="{F0AA3BB5-7897-49CA-A969-4AC869426047}"/>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Structura civilă de conducere a NATO:</a:t>
              </a:r>
              <a:endParaRPr lang="ro-RO" sz="28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Прямоугольник: скругленные углы 1">
            <a:extLst>
              <a:ext uri="{FF2B5EF4-FFF2-40B4-BE49-F238E27FC236}">
                <a16:creationId xmlns:a16="http://schemas.microsoft.com/office/drawing/2014/main" xmlns="" id="{2ACD6328-7BC1-4BF6-81BF-234A2B3C300D}"/>
              </a:ext>
            </a:extLst>
          </p:cNvPr>
          <p:cNvSpPr/>
          <p:nvPr/>
        </p:nvSpPr>
        <p:spPr>
          <a:xfrm>
            <a:off x="1385209" y="1231703"/>
            <a:ext cx="10793186" cy="1276250"/>
          </a:xfrm>
          <a:prstGeom prst="roundRect">
            <a:avLst/>
          </a:prstGeom>
          <a:gradFill flip="none" rotWithShape="1">
            <a:gsLst>
              <a:gs pos="46000">
                <a:srgbClr val="3D6D92"/>
              </a:gs>
              <a:gs pos="0">
                <a:schemeClr val="bg2">
                  <a:lumMod val="75000"/>
                </a:schemeClr>
              </a:gs>
              <a:gs pos="46000">
                <a:schemeClr val="accent5">
                  <a:lumMod val="95000"/>
                  <a:lumOff val="5000"/>
                </a:schemeClr>
              </a:gs>
              <a:gs pos="47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Consiliul Nord-Atlantic este cea mai înaltă </a:t>
            </a:r>
            <a:r>
              <a:rPr lang="ro-RO"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instanţă</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decizie a NATO şi este format, în mod curent, din </a:t>
            </a:r>
            <a:r>
              <a:rPr lang="ro-RO"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reprezentanţii</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celor </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a:t>
            </a:r>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 membre. </a:t>
            </a:r>
            <a:r>
              <a:rPr lang="ro-RO"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Funcţionează</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 sediul NATO din Bruxelles. Consiliul se </a:t>
            </a:r>
            <a:r>
              <a:rPr lang="ro-RO"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întruneşte</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 dată pe săptămână la nivel de reprezentanţi </a:t>
            </a:r>
            <a:r>
              <a:rPr lang="ro-RO"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permanenţi</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şi ambasadori. De asemenea, Consiliul se </a:t>
            </a:r>
            <a:r>
              <a:rPr lang="ro-RO"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reuneşte</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două ori pe an la nivel de </a:t>
            </a:r>
            <a:r>
              <a:rPr lang="ro-RO"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miniştri</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externe şi, când </a:t>
            </a:r>
            <a:r>
              <a:rPr lang="ro-RO"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circumstanţele</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 cer, şi la nivel de </a:t>
            </a:r>
            <a:r>
              <a:rPr lang="ro-RO"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şefi</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state.</a:t>
            </a:r>
          </a:p>
        </p:txBody>
      </p:sp>
      <p:sp>
        <p:nvSpPr>
          <p:cNvPr id="7" name="Прямоугольник: скругленные углы 6">
            <a:extLst>
              <a:ext uri="{FF2B5EF4-FFF2-40B4-BE49-F238E27FC236}">
                <a16:creationId xmlns:a16="http://schemas.microsoft.com/office/drawing/2014/main" xmlns="" id="{95364EB0-D1F2-4DEF-9D28-08022C626D98}"/>
              </a:ext>
            </a:extLst>
          </p:cNvPr>
          <p:cNvSpPr/>
          <p:nvPr/>
        </p:nvSpPr>
        <p:spPr>
          <a:xfrm>
            <a:off x="469767" y="2621491"/>
            <a:ext cx="11022826" cy="839593"/>
          </a:xfrm>
          <a:prstGeom prst="roundRect">
            <a:avLst/>
          </a:prstGeom>
          <a:gradFill flip="none" rotWithShape="1">
            <a:gsLst>
              <a:gs pos="46000">
                <a:srgbClr val="3D6D92"/>
              </a:gs>
              <a:gs pos="0">
                <a:schemeClr val="bg2">
                  <a:lumMod val="75000"/>
                </a:schemeClr>
              </a:gs>
              <a:gs pos="46000">
                <a:schemeClr val="accent5">
                  <a:lumMod val="95000"/>
                  <a:lumOff val="5000"/>
                </a:schemeClr>
              </a:gs>
              <a:gs pos="47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Comitetul de Planificare a Apărării este structură de conducere formată din reprezentanţii statelor membre, cu excepţia Franţei, în cadrul căruia se discută toate chestiunile legate de apărare.</a:t>
            </a:r>
          </a:p>
        </p:txBody>
      </p:sp>
      <p:sp>
        <p:nvSpPr>
          <p:cNvPr id="8" name="Прямоугольник: скругленные углы 7">
            <a:extLst>
              <a:ext uri="{FF2B5EF4-FFF2-40B4-BE49-F238E27FC236}">
                <a16:creationId xmlns:a16="http://schemas.microsoft.com/office/drawing/2014/main" xmlns="" id="{1D4AAB27-91D2-4C9B-A778-BD627AC5E0F5}"/>
              </a:ext>
            </a:extLst>
          </p:cNvPr>
          <p:cNvSpPr/>
          <p:nvPr/>
        </p:nvSpPr>
        <p:spPr>
          <a:xfrm>
            <a:off x="1346139" y="3566246"/>
            <a:ext cx="10793186" cy="953632"/>
          </a:xfrm>
          <a:prstGeom prst="roundRect">
            <a:avLst/>
          </a:prstGeom>
          <a:gradFill flip="none" rotWithShape="1">
            <a:gsLst>
              <a:gs pos="46000">
                <a:srgbClr val="3D6D92"/>
              </a:gs>
              <a:gs pos="0">
                <a:schemeClr val="bg2">
                  <a:lumMod val="75000"/>
                </a:schemeClr>
              </a:gs>
              <a:gs pos="46000">
                <a:schemeClr val="accent5">
                  <a:lumMod val="95000"/>
                  <a:lumOff val="5000"/>
                </a:schemeClr>
              </a:gs>
              <a:gs pos="47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Grupul de Planificare Nucleară este format din reprezentanţii tuturor statelor membre (cu excepţia Islandei, care are statut de observator) şi este un forum de consultări asupra rolului forţelor nucleare în politica NATO.</a:t>
            </a:r>
          </a:p>
        </p:txBody>
      </p:sp>
      <p:sp>
        <p:nvSpPr>
          <p:cNvPr id="9" name="Прямоугольник: скругленные углы 8">
            <a:extLst>
              <a:ext uri="{FF2B5EF4-FFF2-40B4-BE49-F238E27FC236}">
                <a16:creationId xmlns:a16="http://schemas.microsoft.com/office/drawing/2014/main" xmlns="" id="{9B812920-AB33-4454-ABF9-633B1137B096}"/>
              </a:ext>
            </a:extLst>
          </p:cNvPr>
          <p:cNvSpPr/>
          <p:nvPr/>
        </p:nvSpPr>
        <p:spPr>
          <a:xfrm>
            <a:off x="469767" y="4611270"/>
            <a:ext cx="11086965" cy="991536"/>
          </a:xfrm>
          <a:prstGeom prst="roundRect">
            <a:avLst/>
          </a:prstGeom>
          <a:gradFill flip="none" rotWithShape="1">
            <a:gsLst>
              <a:gs pos="46000">
                <a:srgbClr val="3D6D92"/>
              </a:gs>
              <a:gs pos="0">
                <a:schemeClr val="bg2">
                  <a:lumMod val="75000"/>
                </a:schemeClr>
              </a:gs>
              <a:gs pos="46000">
                <a:schemeClr val="accent5">
                  <a:lumMod val="95000"/>
                  <a:lumOff val="5000"/>
                </a:schemeClr>
              </a:gs>
              <a:gs pos="47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Secretarul general al NATO </a:t>
            </a:r>
            <a:r>
              <a:rPr lang="ro-RO"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deţine</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funcţia</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executivă cea mai înaltă în cadrul Alianţei, Secretarul General fiind totodată </a:t>
            </a:r>
            <a:r>
              <a:rPr lang="ro-RO"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preşedintele</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Consiliului Nord-Atlantic, al Comitetului de Planificare a Apărării, al Grupului de Planificare Nucleară, precum şi al Consiliului Parteneriatului Euro-Atlantic. </a:t>
            </a:r>
          </a:p>
        </p:txBody>
      </p:sp>
      <p:sp>
        <p:nvSpPr>
          <p:cNvPr id="10" name="Прямоугольник: скругленные углы 8">
            <a:extLst>
              <a:ext uri="{FF2B5EF4-FFF2-40B4-BE49-F238E27FC236}">
                <a16:creationId xmlns:a16="http://schemas.microsoft.com/office/drawing/2014/main" xmlns="" id="{9B812920-AB33-4454-ABF9-633B1137B096}"/>
              </a:ext>
            </a:extLst>
          </p:cNvPr>
          <p:cNvSpPr/>
          <p:nvPr/>
        </p:nvSpPr>
        <p:spPr>
          <a:xfrm>
            <a:off x="1325016" y="5722549"/>
            <a:ext cx="10793186" cy="991536"/>
          </a:xfrm>
          <a:prstGeom prst="roundRect">
            <a:avLst/>
          </a:prstGeom>
          <a:gradFill flip="none" rotWithShape="1">
            <a:gsLst>
              <a:gs pos="46000">
                <a:srgbClr val="3D6D92"/>
              </a:gs>
              <a:gs pos="0">
                <a:schemeClr val="bg2">
                  <a:lumMod val="75000"/>
                </a:schemeClr>
              </a:gs>
              <a:gs pos="46000">
                <a:schemeClr val="accent5">
                  <a:lumMod val="95000"/>
                  <a:lumOff val="5000"/>
                </a:schemeClr>
              </a:gs>
              <a:gs pos="47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Adunarea Parlamentară a NATO  este forul parlamentar care, începând din 1955, este complet independent faţă de NATO, dar constituie o verigă de legătură între parlamentele naţionale şi Alianţă - cale pe care guvernele naţionale sunt îndemnate să ţină cont în activitatea proprie de obiectivele NATO. </a:t>
            </a:r>
          </a:p>
        </p:txBody>
      </p:sp>
    </p:spTree>
    <p:extLst>
      <p:ext uri="{BB962C8B-B14F-4D97-AF65-F5344CB8AC3E}">
        <p14:creationId xmlns:p14="http://schemas.microsoft.com/office/powerpoint/2010/main" val="165233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Группа 63">
            <a:extLst>
              <a:ext uri="{FF2B5EF4-FFF2-40B4-BE49-F238E27FC236}">
                <a16:creationId xmlns:a16="http://schemas.microsoft.com/office/drawing/2014/main" xmlns="" id="{8183DE4E-3510-4DA4-B651-FDD9F02149BC}"/>
              </a:ext>
            </a:extLst>
          </p:cNvPr>
          <p:cNvGrpSpPr/>
          <p:nvPr/>
        </p:nvGrpSpPr>
        <p:grpSpPr>
          <a:xfrm>
            <a:off x="1566178" y="148940"/>
            <a:ext cx="9078686" cy="776064"/>
            <a:chOff x="0" y="2160716"/>
            <a:chExt cx="2541103" cy="1270551"/>
          </a:xfrm>
          <a:gradFill>
            <a:gsLst>
              <a:gs pos="46000">
                <a:srgbClr val="FFC000"/>
              </a:gs>
              <a:gs pos="42000">
                <a:schemeClr val="bg2">
                  <a:lumMod val="50000"/>
                </a:schemeClr>
              </a:gs>
              <a:gs pos="46000">
                <a:schemeClr val="accent5">
                  <a:lumMod val="95000"/>
                  <a:lumOff val="5000"/>
                </a:schemeClr>
              </a:gs>
              <a:gs pos="49000">
                <a:schemeClr val="bg1">
                  <a:lumMod val="75000"/>
                  <a:lumOff val="25000"/>
                </a:schemeClr>
              </a:gs>
            </a:gsLst>
            <a:path path="circle">
              <a:fillToRect l="50000" t="130000" r="50000" b="-30000"/>
            </a:path>
          </a:gradFill>
          <a:scene3d>
            <a:camera prst="orthographicFront"/>
            <a:lightRig rig="flat" dir="t"/>
          </a:scene3d>
        </p:grpSpPr>
        <p:sp>
          <p:nvSpPr>
            <p:cNvPr id="65" name="Прямоугольник: скругленные углы 64">
              <a:extLst>
                <a:ext uri="{FF2B5EF4-FFF2-40B4-BE49-F238E27FC236}">
                  <a16:creationId xmlns:a16="http://schemas.microsoft.com/office/drawing/2014/main" xmlns="" id="{93BC1F07-723B-44AD-8F03-311961E9EB39}"/>
                </a:ext>
              </a:extLst>
            </p:cNvPr>
            <p:cNvSpPr/>
            <p:nvPr/>
          </p:nvSpPr>
          <p:spPr>
            <a:xfrm>
              <a:off x="0" y="2160716"/>
              <a:ext cx="2541103" cy="1270551"/>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sp>
        <p:sp>
          <p:nvSpPr>
            <p:cNvPr id="66" name="Прямоугольник: скругленные углы 4">
              <a:extLst>
                <a:ext uri="{FF2B5EF4-FFF2-40B4-BE49-F238E27FC236}">
                  <a16:creationId xmlns:a16="http://schemas.microsoft.com/office/drawing/2014/main" xmlns="" id="{F0AA3BB5-7897-49CA-A969-4AC869426047}"/>
                </a:ext>
              </a:extLst>
            </p:cNvPr>
            <p:cNvSpPr txBox="1"/>
            <p:nvPr/>
          </p:nvSpPr>
          <p:spPr>
            <a:xfrm>
              <a:off x="37213" y="2197929"/>
              <a:ext cx="2466677" cy="1196125"/>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20320" tIns="20320" rIns="20320" bIns="20320" numCol="1" spcCol="1270" anchor="ctr" anchorCtr="0">
              <a:noAutofit/>
            </a:bodyPr>
            <a:lstStyle/>
            <a:p>
              <a:pPr lvl="0" algn="ctr" defTabSz="1422400">
                <a:spcBef>
                  <a:spcPct val="0"/>
                </a:spcBef>
              </a:pPr>
              <a:r>
                <a:rPr lang="ro-RO"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Comitetul Militar a NATO</a:t>
              </a:r>
            </a:p>
            <a:p>
              <a:pPr lvl="0" algn="ctr" defTabSz="1422400">
                <a:spcBef>
                  <a:spcPct val="0"/>
                </a:spcBef>
              </a:pPr>
              <a:r>
                <a:rPr lang="ro-RO"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asigură coordonarea militară a următoarelor trei organisme:</a:t>
              </a:r>
              <a:endParaRPr lang="ro-RO" sz="26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Прямоугольник: скругленные углы 1">
            <a:extLst>
              <a:ext uri="{FF2B5EF4-FFF2-40B4-BE49-F238E27FC236}">
                <a16:creationId xmlns:a16="http://schemas.microsoft.com/office/drawing/2014/main" xmlns="" id="{2ACD6328-7BC1-4BF6-81BF-234A2B3C300D}"/>
              </a:ext>
            </a:extLst>
          </p:cNvPr>
          <p:cNvSpPr/>
          <p:nvPr/>
        </p:nvSpPr>
        <p:spPr>
          <a:xfrm>
            <a:off x="2684686" y="1397569"/>
            <a:ext cx="6822623" cy="776064"/>
          </a:xfrm>
          <a:prstGeom prst="roundRect">
            <a:avLst/>
          </a:prstGeom>
          <a:gradFill flip="none" rotWithShape="1">
            <a:gsLst>
              <a:gs pos="46000">
                <a:srgbClr val="3D6D92"/>
              </a:gs>
              <a:gs pos="0">
                <a:schemeClr val="bg2">
                  <a:lumMod val="75000"/>
                </a:schemeClr>
              </a:gs>
              <a:gs pos="46000">
                <a:schemeClr val="accent5">
                  <a:lumMod val="95000"/>
                  <a:lumOff val="5000"/>
                </a:schemeClr>
              </a:gs>
              <a:gs pos="47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SACEUR (Comandamentul Suprem Aliat din Europa), staţionat la Mons, Belgia.</a:t>
            </a:r>
          </a:p>
        </p:txBody>
      </p:sp>
      <p:sp>
        <p:nvSpPr>
          <p:cNvPr id="7" name="Прямоугольник: скругленные углы 6">
            <a:extLst>
              <a:ext uri="{FF2B5EF4-FFF2-40B4-BE49-F238E27FC236}">
                <a16:creationId xmlns:a16="http://schemas.microsoft.com/office/drawing/2014/main" xmlns="" id="{95364EB0-D1F2-4DEF-9D28-08022C626D98}"/>
              </a:ext>
            </a:extLst>
          </p:cNvPr>
          <p:cNvSpPr/>
          <p:nvPr/>
        </p:nvSpPr>
        <p:spPr>
          <a:xfrm>
            <a:off x="2064201" y="2335948"/>
            <a:ext cx="8063593" cy="1191986"/>
          </a:xfrm>
          <a:prstGeom prst="roundRect">
            <a:avLst/>
          </a:prstGeom>
          <a:gradFill flip="none" rotWithShape="1">
            <a:gsLst>
              <a:gs pos="46000">
                <a:srgbClr val="3D6D92"/>
              </a:gs>
              <a:gs pos="0">
                <a:schemeClr val="bg2">
                  <a:lumMod val="75000"/>
                </a:schemeClr>
              </a:gs>
              <a:gs pos="46000">
                <a:schemeClr val="accent5">
                  <a:lumMod val="95000"/>
                  <a:lumOff val="5000"/>
                </a:schemeClr>
              </a:gs>
              <a:gs pos="47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SACLANT (Comandamentul Suprem Aliat din zona Atlanticului), staţionat la Norfolk, Virginia, SUA.</a:t>
            </a:r>
          </a:p>
        </p:txBody>
      </p:sp>
      <p:sp>
        <p:nvSpPr>
          <p:cNvPr id="8" name="Прямоугольник: скругленные углы 7">
            <a:extLst>
              <a:ext uri="{FF2B5EF4-FFF2-40B4-BE49-F238E27FC236}">
                <a16:creationId xmlns:a16="http://schemas.microsoft.com/office/drawing/2014/main" xmlns="" id="{1D4AAB27-91D2-4C9B-A778-BD627AC5E0F5}"/>
              </a:ext>
            </a:extLst>
          </p:cNvPr>
          <p:cNvSpPr/>
          <p:nvPr/>
        </p:nvSpPr>
        <p:spPr>
          <a:xfrm>
            <a:off x="2684686" y="3707328"/>
            <a:ext cx="6822622" cy="822835"/>
          </a:xfrm>
          <a:prstGeom prst="roundRect">
            <a:avLst/>
          </a:prstGeom>
          <a:gradFill flip="none" rotWithShape="1">
            <a:gsLst>
              <a:gs pos="46000">
                <a:srgbClr val="3D6D92"/>
              </a:gs>
              <a:gs pos="0">
                <a:schemeClr val="bg2">
                  <a:lumMod val="75000"/>
                </a:schemeClr>
              </a:gs>
              <a:gs pos="46000">
                <a:schemeClr val="accent5">
                  <a:lumMod val="95000"/>
                  <a:lumOff val="5000"/>
                </a:schemeClr>
              </a:gs>
              <a:gs pos="47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lvl="0" algn="ct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Grupul de Planificare Regională SUA-Canada.</a:t>
            </a:r>
          </a:p>
        </p:txBody>
      </p:sp>
      <p:pic>
        <p:nvPicPr>
          <p:cNvPr id="5128" name="Picture 8" descr="SACLANTCEN.jpg">
            <a:extLst>
              <a:ext uri="{FF2B5EF4-FFF2-40B4-BE49-F238E27FC236}">
                <a16:creationId xmlns:a16="http://schemas.microsoft.com/office/drawing/2014/main" xmlns="" id="{1D027493-481C-4D17-A733-5D092A489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10" y="2321897"/>
            <a:ext cx="1354319" cy="125274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5130" name="Picture 10" descr="Saclant4.GIF">
            <a:extLst>
              <a:ext uri="{FF2B5EF4-FFF2-40B4-BE49-F238E27FC236}">
                <a16:creationId xmlns:a16="http://schemas.microsoft.com/office/drawing/2014/main" xmlns="" id="{7E6E0989-D438-468A-9383-26F7E318C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295" y="2335118"/>
            <a:ext cx="1390651" cy="11919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5132" name="Picture 12" descr="Flag of the Supreme Allied Commander Europe.svg">
            <a:extLst>
              <a:ext uri="{FF2B5EF4-FFF2-40B4-BE49-F238E27FC236}">
                <a16:creationId xmlns:a16="http://schemas.microsoft.com/office/drawing/2014/main" xmlns="" id="{51F2C9C2-9221-43D0-8CB3-3FA6EDDEB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440" y="1232915"/>
            <a:ext cx="1524000" cy="10191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5134" name="Picture 14" descr="https://shape.nato.int/systems/image_thumbnail.ashx?file=/resources/3/bios/scaparrotti_bio.jpg&amp;Size=320">
            <a:extLst>
              <a:ext uri="{FF2B5EF4-FFF2-40B4-BE49-F238E27FC236}">
                <a16:creationId xmlns:a16="http://schemas.microsoft.com/office/drawing/2014/main" xmlns="" id="{DE2233AD-1250-4DFD-94FD-33ADA68D30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30" y="4585382"/>
            <a:ext cx="1524000" cy="19050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xmlns="" id="{7592BC9C-5122-4BEB-9B7C-2E551F0E7611}"/>
              </a:ext>
            </a:extLst>
          </p:cNvPr>
          <p:cNvSpPr/>
          <p:nvPr/>
        </p:nvSpPr>
        <p:spPr>
          <a:xfrm>
            <a:off x="1699130" y="4170700"/>
            <a:ext cx="4011739" cy="2677656"/>
          </a:xfrm>
          <a:prstGeom prst="rect">
            <a:avLst/>
          </a:prstGeom>
        </p:spPr>
        <p:txBody>
          <a:bodyPr wrap="none">
            <a:spAutoFit/>
          </a:bodyPr>
          <a:lstStyle/>
          <a:p>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 </a:t>
            </a:r>
          </a:p>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Curtis M. Scaparrotti</a:t>
            </a:r>
          </a:p>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Supreme Allied Commander </a:t>
            </a:r>
          </a:p>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Europe </a:t>
            </a:r>
          </a:p>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(SACEUR)</a:t>
            </a:r>
          </a:p>
          <a:p>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136" name="Picture 16" descr="NATO">
            <a:extLst>
              <a:ext uri="{FF2B5EF4-FFF2-40B4-BE49-F238E27FC236}">
                <a16:creationId xmlns:a16="http://schemas.microsoft.com/office/drawing/2014/main" xmlns="" id="{03D85019-0156-4BB3-8A88-8C46F60C12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7258" y="4585382"/>
            <a:ext cx="1932944" cy="66017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JFC Naples">
            <a:extLst>
              <a:ext uri="{FF2B5EF4-FFF2-40B4-BE49-F238E27FC236}">
                <a16:creationId xmlns:a16="http://schemas.microsoft.com/office/drawing/2014/main" xmlns="" id="{929EA0D3-18CD-48B5-AA5D-180AA25F41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7258" y="5360600"/>
            <a:ext cx="1932944" cy="660175"/>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Allied Land Command">
            <a:extLst>
              <a:ext uri="{FF2B5EF4-FFF2-40B4-BE49-F238E27FC236}">
                <a16:creationId xmlns:a16="http://schemas.microsoft.com/office/drawing/2014/main" xmlns="" id="{015F00DB-7BBC-423F-8DB2-FDBAA4260B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7258" y="6106207"/>
            <a:ext cx="1932944" cy="660175"/>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JFC Brunssum">
            <a:extLst>
              <a:ext uri="{FF2B5EF4-FFF2-40B4-BE49-F238E27FC236}">
                <a16:creationId xmlns:a16="http://schemas.microsoft.com/office/drawing/2014/main" xmlns="" id="{27531FED-1B9C-4554-A7DC-3868D401EC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80830" y="4585382"/>
            <a:ext cx="1932945" cy="660175"/>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Allied Air Command">
            <a:extLst>
              <a:ext uri="{FF2B5EF4-FFF2-40B4-BE49-F238E27FC236}">
                <a16:creationId xmlns:a16="http://schemas.microsoft.com/office/drawing/2014/main" xmlns="" id="{CBBA5BE5-A034-4C6D-B67D-34B28F1156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80831" y="5353684"/>
            <a:ext cx="1932944" cy="660175"/>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Allied Maritime Command">
            <a:extLst>
              <a:ext uri="{FF2B5EF4-FFF2-40B4-BE49-F238E27FC236}">
                <a16:creationId xmlns:a16="http://schemas.microsoft.com/office/drawing/2014/main" xmlns="" id="{C048057A-149F-4366-AE15-8568608D19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80830" y="6106207"/>
            <a:ext cx="1932945" cy="66017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xmlns="" id="{A123BA56-D1CD-4D65-ADFA-6C2C0C8B4107}"/>
              </a:ext>
            </a:extLst>
          </p:cNvPr>
          <p:cNvSpPr/>
          <p:nvPr/>
        </p:nvSpPr>
        <p:spPr>
          <a:xfrm>
            <a:off x="4552451" y="5948543"/>
            <a:ext cx="3119765" cy="707886"/>
          </a:xfrm>
          <a:prstGeom prst="rect">
            <a:avLst/>
          </a:prstGeom>
        </p:spPr>
        <p:txBody>
          <a:bodyPr wrap="none">
            <a:spAutoFit/>
          </a:bodyPr>
          <a:lstStyle/>
          <a:p>
            <a:pPr algn="ctr"/>
            <a:r>
              <a:rPr lang="ro-RO" sz="20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COMMAND STRUCTURE</a:t>
            </a:r>
            <a:endParaRPr lang="en-US" sz="20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2000" b="0" i="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SACEUR</a:t>
            </a:r>
            <a:endParaRPr lang="ro-RO" sz="2000" b="0" i="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0300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TM04033919[[fn=Контур]]</Template>
  <TotalTime>1140</TotalTime>
  <Words>2452</Words>
  <Application>Microsoft Office PowerPoint</Application>
  <PresentationFormat>Widescreen</PresentationFormat>
  <Paragraphs>178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Times New Roman</vt:lpstr>
      <vt:lpstr>Trebuchet MS</vt:lpstr>
      <vt:lpstr>Tw Cen MT</vt:lpstr>
      <vt:lpstr>Контур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Bibliografie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INSTITUȚII DE SECURITATE INTERNAȚIONLĂ</dc:title>
  <dc:creator>xl</dc:creator>
  <cp:lastModifiedBy>user</cp:lastModifiedBy>
  <cp:revision>161</cp:revision>
  <dcterms:created xsi:type="dcterms:W3CDTF">2018-09-15T11:09:58Z</dcterms:created>
  <dcterms:modified xsi:type="dcterms:W3CDTF">2020-09-23T13:51:35Z</dcterms:modified>
</cp:coreProperties>
</file>