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95" r:id="rId3"/>
    <p:sldId id="257" r:id="rId4"/>
    <p:sldId id="280" r:id="rId5"/>
    <p:sldId id="281" r:id="rId6"/>
    <p:sldId id="260" r:id="rId7"/>
    <p:sldId id="276" r:id="rId8"/>
    <p:sldId id="282" r:id="rId9"/>
    <p:sldId id="283" r:id="rId10"/>
    <p:sldId id="275" r:id="rId11"/>
    <p:sldId id="278" r:id="rId12"/>
    <p:sldId id="284" r:id="rId13"/>
    <p:sldId id="285" r:id="rId14"/>
    <p:sldId id="286" r:id="rId15"/>
    <p:sldId id="287" r:id="rId16"/>
    <p:sldId id="288" r:id="rId17"/>
    <p:sldId id="289" r:id="rId18"/>
    <p:sldId id="290" r:id="rId19"/>
    <p:sldId id="294" r:id="rId20"/>
    <p:sldId id="291" r:id="rId21"/>
    <p:sldId id="292" r:id="rId22"/>
    <p:sldId id="293" r:id="rId23"/>
    <p:sldId id="296" r:id="rId24"/>
    <p:sldId id="279" r:id="rId25"/>
    <p:sldId id="297" r:id="rId26"/>
    <p:sldId id="298" r:id="rId27"/>
    <p:sldId id="29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A1BCF1"/>
    <a:srgbClr val="F6AEA0"/>
    <a:srgbClr val="3366CC"/>
    <a:srgbClr val="1C7F8C"/>
    <a:srgbClr val="1B8695"/>
    <a:srgbClr val="EEFD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5" autoAdjust="0"/>
    <p:restoredTop sz="94660"/>
  </p:normalViewPr>
  <p:slideViewPr>
    <p:cSldViewPr>
      <p:cViewPr varScale="1">
        <p:scale>
          <a:sx n="101" d="100"/>
          <a:sy n="101" d="100"/>
        </p:scale>
        <p:origin x="120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0.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2.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4.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5.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6.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7.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8.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9.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0.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2.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4.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5.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7.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9.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De la statul modern liberal, statul de drept, statul social şi statul totalitar, aceste atribute sau propagat de-a lungul timpului şi au fost completate, dar au fost şi grav încălcate (totalitarism), devenind principii ale existenţei şi evoluţiei statului modern: </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suveranităţii naţionale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936CBC96-3934-4C83-9C6E-75E118302108}">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separării şi echilibrului dintre puteri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29D36527-42B0-4322-BDC0-79CB95A7EB14}" type="parTrans" cxnId="{E8D03A94-0120-40A7-8BAF-20489C32301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B80877A-46BA-4AD3-826D-7184AC5262DC}" type="sibTrans" cxnId="{E8D03A94-0120-40A7-8BAF-20489C32301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23230A31-748D-4CFC-A177-6C429A24C08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guvernării reprezentative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1721863-6BC6-45D6-BDED-65132A3F6D8E}" type="parTrans" cxnId="{EB5CB927-5DE0-4A33-ADDD-7D16AEE48876}">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9145437-BD45-451A-B7DC-5EBC338BF2EF}" type="sibTrans" cxnId="{EB5CB927-5DE0-4A33-ADDD-7D16AEE48876}">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2426653-B3E6-4864-98ED-80601F03F7FB}">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consacrării drepturilor şi libertăţilor fundamentale ale omului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1D0521CB-0276-4B76-9C7B-64EE324F3553}" type="parTrans" cxnId="{A4A53064-CBC0-4C45-9A7A-88EB21EDF9B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47FAB68-9C43-4DFF-8117-1BBC78719C12}" type="sibTrans" cxnId="{A4A53064-CBC0-4C45-9A7A-88EB21EDF9B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FE62117E-7C7E-4BEA-A7A3-2A0C8C3391E4}">
      <dgm:prSet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supremaţiei constituţionale sau legale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C505675-0775-433B-A0FF-1FD4186A93DB}" type="parTrans" cxnId="{05BCF5E3-E313-4AE2-A636-F4A6015F4DC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D8932631-6D36-4E3D-8ED9-4F2AF60B390F}" type="sibTrans" cxnId="{05BCF5E3-E313-4AE2-A636-F4A6015F4DC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706568" custScaleY="198814" custLinFactNeighborX="20691"/>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5"/>
      <dgm:spPr/>
      <dgm:t>
        <a:bodyPr/>
        <a:lstStyle/>
        <a:p>
          <a:endParaRPr lang="en-US"/>
        </a:p>
      </dgm:t>
    </dgm:pt>
    <dgm:pt modelId="{364E4207-C4F1-4F8F-9116-19CD7D63099E}" type="pres">
      <dgm:prSet presAssocID="{DDAE8946-06CC-4B2B-BBDD-2A0F0339C274}" presName="childText" presStyleLbl="bgAcc1" presStyleIdx="0" presStyleCnt="5" custScaleX="558927" custLinFactNeighborX="-23808">
        <dgm:presLayoutVars>
          <dgm:bulletEnabled val="1"/>
        </dgm:presLayoutVars>
      </dgm:prSet>
      <dgm:spPr/>
      <dgm:t>
        <a:bodyPr/>
        <a:lstStyle/>
        <a:p>
          <a:endParaRPr lang="en-US"/>
        </a:p>
      </dgm:t>
    </dgm:pt>
    <dgm:pt modelId="{B1D440BC-5839-4447-BC69-0BB3C7D6A233}" type="pres">
      <dgm:prSet presAssocID="{01721863-6BC6-45D6-BDED-65132A3F6D8E}" presName="Name13" presStyleLbl="parChTrans1D2" presStyleIdx="1" presStyleCnt="5"/>
      <dgm:spPr/>
      <dgm:t>
        <a:bodyPr/>
        <a:lstStyle/>
        <a:p>
          <a:endParaRPr lang="en-US"/>
        </a:p>
      </dgm:t>
    </dgm:pt>
    <dgm:pt modelId="{702BDD72-7570-4A81-8E04-778A3908D92C}" type="pres">
      <dgm:prSet presAssocID="{23230A31-748D-4CFC-A177-6C429A24C081}" presName="childText" presStyleLbl="bgAcc1" presStyleIdx="1" presStyleCnt="5" custScaleX="561737" custLinFactNeighborX="-23808">
        <dgm:presLayoutVars>
          <dgm:bulletEnabled val="1"/>
        </dgm:presLayoutVars>
      </dgm:prSet>
      <dgm:spPr/>
      <dgm:t>
        <a:bodyPr/>
        <a:lstStyle/>
        <a:p>
          <a:endParaRPr lang="en-US"/>
        </a:p>
      </dgm:t>
    </dgm:pt>
    <dgm:pt modelId="{9474B9E6-C6D9-48C3-BEED-CF9C3BC96356}" type="pres">
      <dgm:prSet presAssocID="{29D36527-42B0-4322-BDC0-79CB95A7EB14}" presName="Name13" presStyleLbl="parChTrans1D2" presStyleIdx="2" presStyleCnt="5"/>
      <dgm:spPr/>
      <dgm:t>
        <a:bodyPr/>
        <a:lstStyle/>
        <a:p>
          <a:endParaRPr lang="en-US"/>
        </a:p>
      </dgm:t>
    </dgm:pt>
    <dgm:pt modelId="{9024B36F-7DD2-40E4-8926-A6BFEAF34B94}" type="pres">
      <dgm:prSet presAssocID="{936CBC96-3934-4C83-9C6E-75E118302108}" presName="childText" presStyleLbl="bgAcc1" presStyleIdx="2" presStyleCnt="5" custScaleX="626195" custLinFactNeighborX="-23808">
        <dgm:presLayoutVars>
          <dgm:bulletEnabled val="1"/>
        </dgm:presLayoutVars>
      </dgm:prSet>
      <dgm:spPr/>
      <dgm:t>
        <a:bodyPr/>
        <a:lstStyle/>
        <a:p>
          <a:endParaRPr lang="en-US"/>
        </a:p>
      </dgm:t>
    </dgm:pt>
    <dgm:pt modelId="{7E026532-6B05-410B-AE4A-1C32A5457F59}" type="pres">
      <dgm:prSet presAssocID="{8C505675-0775-433B-A0FF-1FD4186A93DB}" presName="Name13" presStyleLbl="parChTrans1D2" presStyleIdx="3" presStyleCnt="5"/>
      <dgm:spPr/>
      <dgm:t>
        <a:bodyPr/>
        <a:lstStyle/>
        <a:p>
          <a:endParaRPr lang="en-US"/>
        </a:p>
      </dgm:t>
    </dgm:pt>
    <dgm:pt modelId="{D9987571-0C86-4537-9F31-304D8287367F}" type="pres">
      <dgm:prSet presAssocID="{FE62117E-7C7E-4BEA-A7A3-2A0C8C3391E4}" presName="childText" presStyleLbl="bgAcc1" presStyleIdx="3" presStyleCnt="5" custScaleX="707974" custLinFactNeighborX="-23808">
        <dgm:presLayoutVars>
          <dgm:bulletEnabled val="1"/>
        </dgm:presLayoutVars>
      </dgm:prSet>
      <dgm:spPr/>
      <dgm:t>
        <a:bodyPr/>
        <a:lstStyle/>
        <a:p>
          <a:endParaRPr lang="en-US"/>
        </a:p>
      </dgm:t>
    </dgm:pt>
    <dgm:pt modelId="{B64CCB35-45FA-4D12-99D0-2A19300CE5C7}" type="pres">
      <dgm:prSet presAssocID="{1D0521CB-0276-4B76-9C7B-64EE324F3553}" presName="Name13" presStyleLbl="parChTrans1D2" presStyleIdx="4" presStyleCnt="5"/>
      <dgm:spPr/>
      <dgm:t>
        <a:bodyPr/>
        <a:lstStyle/>
        <a:p>
          <a:endParaRPr lang="en-US"/>
        </a:p>
      </dgm:t>
    </dgm:pt>
    <dgm:pt modelId="{7913BC88-465D-44FF-995B-05BA4E22FBA0}" type="pres">
      <dgm:prSet presAssocID="{02426653-B3E6-4864-98ED-80601F03F7FB}" presName="childText" presStyleLbl="bgAcc1" presStyleIdx="4" presStyleCnt="5" custScaleX="774803" custLinFactNeighborX="-23808">
        <dgm:presLayoutVars>
          <dgm:bulletEnabled val="1"/>
        </dgm:presLayoutVars>
      </dgm:prSet>
      <dgm:spPr/>
      <dgm:t>
        <a:bodyPr/>
        <a:lstStyle/>
        <a:p>
          <a:endParaRPr lang="en-US"/>
        </a:p>
      </dgm:t>
    </dgm:pt>
  </dgm:ptLst>
  <dgm:cxnLst>
    <dgm:cxn modelId="{E9606431-A60B-47F1-B698-7873104CACD2}" srcId="{4F22BCA0-FEF2-4A5D-B1E7-267FE0AC0083}" destId="{DDAE8946-06CC-4B2B-BBDD-2A0F0339C274}" srcOrd="0" destOrd="0" parTransId="{D7DE8341-18E7-4488-A1B9-7954A8AD86CB}" sibTransId="{8D191D23-C4EE-406E-A423-8F731ED45C8C}"/>
    <dgm:cxn modelId="{EB5CB927-5DE0-4A33-ADDD-7D16AEE48876}" srcId="{4F22BCA0-FEF2-4A5D-B1E7-267FE0AC0083}" destId="{23230A31-748D-4CFC-A177-6C429A24C081}" srcOrd="1" destOrd="0" parTransId="{01721863-6BC6-45D6-BDED-65132A3F6D8E}" sibTransId="{09145437-BD45-451A-B7DC-5EBC338BF2EF}"/>
    <dgm:cxn modelId="{9F276A59-B0D9-41E5-AF74-F34F64D24154}" type="presOf" srcId="{23230A31-748D-4CFC-A177-6C429A24C081}" destId="{702BDD72-7570-4A81-8E04-778A3908D92C}" srcOrd="0" destOrd="0" presId="urn:microsoft.com/office/officeart/2005/8/layout/hierarchy3"/>
    <dgm:cxn modelId="{B248E669-13EE-4932-A35E-7F45FA777641}" type="presOf" srcId="{29D36527-42B0-4322-BDC0-79CB95A7EB14}" destId="{9474B9E6-C6D9-48C3-BEED-CF9C3BC96356}" srcOrd="0" destOrd="0" presId="urn:microsoft.com/office/officeart/2005/8/layout/hierarchy3"/>
    <dgm:cxn modelId="{05BCF5E3-E313-4AE2-A636-F4A6015F4DC2}" srcId="{4F22BCA0-FEF2-4A5D-B1E7-267FE0AC0083}" destId="{FE62117E-7C7E-4BEA-A7A3-2A0C8C3391E4}" srcOrd="3" destOrd="0" parTransId="{8C505675-0775-433B-A0FF-1FD4186A93DB}" sibTransId="{D8932631-6D36-4E3D-8ED9-4F2AF60B390F}"/>
    <dgm:cxn modelId="{71B2A9A2-66CD-44C4-9613-DF94A3541867}" srcId="{C30F056F-DFCC-4C2F-BFB9-51C734733898}" destId="{4F22BCA0-FEF2-4A5D-B1E7-267FE0AC0083}" srcOrd="0" destOrd="0" parTransId="{6B790AF4-3AD9-4C37-B26B-3FC1DED4274A}" sibTransId="{09398D56-3D66-45F7-A03E-92B872941F93}"/>
    <dgm:cxn modelId="{1A794D9B-EB6C-43D6-BC66-2DBE1D3894DC}" type="presOf" srcId="{936CBC96-3934-4C83-9C6E-75E118302108}" destId="{9024B36F-7DD2-40E4-8926-A6BFEAF34B94}" srcOrd="0" destOrd="0" presId="urn:microsoft.com/office/officeart/2005/8/layout/hierarchy3"/>
    <dgm:cxn modelId="{3C3D80D2-7224-4256-A6F7-154B9E1B4DE6}" type="presOf" srcId="{02426653-B3E6-4864-98ED-80601F03F7FB}" destId="{7913BC88-465D-44FF-995B-05BA4E22FBA0}" srcOrd="0" destOrd="0" presId="urn:microsoft.com/office/officeart/2005/8/layout/hierarchy3"/>
    <dgm:cxn modelId="{7F963AA9-7970-4413-B8B3-BC4BCC2141FB}" type="presOf" srcId="{C30F056F-DFCC-4C2F-BFB9-51C734733898}" destId="{B921C772-BBAA-49F7-89B0-B155AB0DBF59}" srcOrd="0" destOrd="0" presId="urn:microsoft.com/office/officeart/2005/8/layout/hierarchy3"/>
    <dgm:cxn modelId="{C16DA8E0-70C4-4141-96D9-FF77BB043E8E}" type="presOf" srcId="{1D0521CB-0276-4B76-9C7B-64EE324F3553}" destId="{B64CCB35-45FA-4D12-99D0-2A19300CE5C7}" srcOrd="0" destOrd="0" presId="urn:microsoft.com/office/officeart/2005/8/layout/hierarchy3"/>
    <dgm:cxn modelId="{3F967FBA-12C8-4F5E-AD47-A0AC84ACB022}" type="presOf" srcId="{01721863-6BC6-45D6-BDED-65132A3F6D8E}" destId="{B1D440BC-5839-4447-BC69-0BB3C7D6A233}" srcOrd="0" destOrd="0" presId="urn:microsoft.com/office/officeart/2005/8/layout/hierarchy3"/>
    <dgm:cxn modelId="{1DDFC616-D11C-4ED3-9F2D-5EF1274EBB75}" type="presOf" srcId="{4F22BCA0-FEF2-4A5D-B1E7-267FE0AC0083}" destId="{535621F5-4B83-4265-9F52-4DD8E6618935}" srcOrd="0" destOrd="0" presId="urn:microsoft.com/office/officeart/2005/8/layout/hierarchy3"/>
    <dgm:cxn modelId="{F4B2C54B-4974-490E-BE66-E72594567C84}" type="presOf" srcId="{8C505675-0775-433B-A0FF-1FD4186A93DB}" destId="{7E026532-6B05-410B-AE4A-1C32A5457F59}" srcOrd="0" destOrd="0" presId="urn:microsoft.com/office/officeart/2005/8/layout/hierarchy3"/>
    <dgm:cxn modelId="{60FCDC15-682C-4BAA-802E-3B63FBDD6653}" type="presOf" srcId="{4F22BCA0-FEF2-4A5D-B1E7-267FE0AC0083}" destId="{D513B420-2B26-453B-974B-7CF4326ECC4E}" srcOrd="1" destOrd="0" presId="urn:microsoft.com/office/officeart/2005/8/layout/hierarchy3"/>
    <dgm:cxn modelId="{B3FA045A-885A-494C-8DE8-738F94090093}" type="presOf" srcId="{D7DE8341-18E7-4488-A1B9-7954A8AD86CB}" destId="{213D19D4-809D-4DD5-9572-914E2E4C6BED}" srcOrd="0" destOrd="0" presId="urn:microsoft.com/office/officeart/2005/8/layout/hierarchy3"/>
    <dgm:cxn modelId="{E78DBDC5-39C7-40D9-9831-3B4EE71A16C2}" type="presOf" srcId="{DDAE8946-06CC-4B2B-BBDD-2A0F0339C274}" destId="{364E4207-C4F1-4F8F-9116-19CD7D63099E}" srcOrd="0" destOrd="0" presId="urn:microsoft.com/office/officeart/2005/8/layout/hierarchy3"/>
    <dgm:cxn modelId="{3ADE3AA2-247F-4903-BCDC-25685485168B}" type="presOf" srcId="{FE62117E-7C7E-4BEA-A7A3-2A0C8C3391E4}" destId="{D9987571-0C86-4537-9F31-304D8287367F}" srcOrd="0" destOrd="0" presId="urn:microsoft.com/office/officeart/2005/8/layout/hierarchy3"/>
    <dgm:cxn modelId="{A4A53064-CBC0-4C45-9A7A-88EB21EDF9BA}" srcId="{4F22BCA0-FEF2-4A5D-B1E7-267FE0AC0083}" destId="{02426653-B3E6-4864-98ED-80601F03F7FB}" srcOrd="4" destOrd="0" parTransId="{1D0521CB-0276-4B76-9C7B-64EE324F3553}" sibTransId="{347FAB68-9C43-4DFF-8117-1BBC78719C12}"/>
    <dgm:cxn modelId="{E8D03A94-0120-40A7-8BAF-20489C323013}" srcId="{4F22BCA0-FEF2-4A5D-B1E7-267FE0AC0083}" destId="{936CBC96-3934-4C83-9C6E-75E118302108}" srcOrd="2" destOrd="0" parTransId="{29D36527-42B0-4322-BDC0-79CB95A7EB14}" sibTransId="{0B80877A-46BA-4AD3-826D-7184AC5262DC}"/>
    <dgm:cxn modelId="{A79043C7-CB2E-4374-B182-81EEFB3829A6}" type="presParOf" srcId="{B921C772-BBAA-49F7-89B0-B155AB0DBF59}" destId="{7E0F76B9-75D0-4E0F-830C-5BED6616D5C1}" srcOrd="0" destOrd="0" presId="urn:microsoft.com/office/officeart/2005/8/layout/hierarchy3"/>
    <dgm:cxn modelId="{6A797A6A-6319-4AF1-8BB5-059B3EC0216E}" type="presParOf" srcId="{7E0F76B9-75D0-4E0F-830C-5BED6616D5C1}" destId="{FB686D0F-2CEA-445A-83C6-07E6AF0F06B6}" srcOrd="0" destOrd="0" presId="urn:microsoft.com/office/officeart/2005/8/layout/hierarchy3"/>
    <dgm:cxn modelId="{0D26BEF2-54F2-4EA5-945E-7166687DB247}" type="presParOf" srcId="{FB686D0F-2CEA-445A-83C6-07E6AF0F06B6}" destId="{535621F5-4B83-4265-9F52-4DD8E6618935}" srcOrd="0" destOrd="0" presId="urn:microsoft.com/office/officeart/2005/8/layout/hierarchy3"/>
    <dgm:cxn modelId="{A82D2CF5-C2E5-473F-9C63-B643E4D93A0F}" type="presParOf" srcId="{FB686D0F-2CEA-445A-83C6-07E6AF0F06B6}" destId="{D513B420-2B26-453B-974B-7CF4326ECC4E}" srcOrd="1" destOrd="0" presId="urn:microsoft.com/office/officeart/2005/8/layout/hierarchy3"/>
    <dgm:cxn modelId="{3B334D1B-C5D7-42D3-B392-1CB147E447B4}" type="presParOf" srcId="{7E0F76B9-75D0-4E0F-830C-5BED6616D5C1}" destId="{D6889404-C579-4B78-82C8-F9966EF78B7D}" srcOrd="1" destOrd="0" presId="urn:microsoft.com/office/officeart/2005/8/layout/hierarchy3"/>
    <dgm:cxn modelId="{38986F85-67ED-49F1-AE20-484941B28E58}" type="presParOf" srcId="{D6889404-C579-4B78-82C8-F9966EF78B7D}" destId="{213D19D4-809D-4DD5-9572-914E2E4C6BED}" srcOrd="0" destOrd="0" presId="urn:microsoft.com/office/officeart/2005/8/layout/hierarchy3"/>
    <dgm:cxn modelId="{A8F3B386-F3A8-4976-8422-AB6A8B903158}" type="presParOf" srcId="{D6889404-C579-4B78-82C8-F9966EF78B7D}" destId="{364E4207-C4F1-4F8F-9116-19CD7D63099E}" srcOrd="1" destOrd="0" presId="urn:microsoft.com/office/officeart/2005/8/layout/hierarchy3"/>
    <dgm:cxn modelId="{B9BE5E87-7975-4185-8D2D-A7C71BD8072C}" type="presParOf" srcId="{D6889404-C579-4B78-82C8-F9966EF78B7D}" destId="{B1D440BC-5839-4447-BC69-0BB3C7D6A233}" srcOrd="2" destOrd="0" presId="urn:microsoft.com/office/officeart/2005/8/layout/hierarchy3"/>
    <dgm:cxn modelId="{F858A6AD-A5C2-4063-A0DD-EA0048B80338}" type="presParOf" srcId="{D6889404-C579-4B78-82C8-F9966EF78B7D}" destId="{702BDD72-7570-4A81-8E04-778A3908D92C}" srcOrd="3" destOrd="0" presId="urn:microsoft.com/office/officeart/2005/8/layout/hierarchy3"/>
    <dgm:cxn modelId="{CF1B46C0-4BAD-4C04-8C58-273D7D3CC993}" type="presParOf" srcId="{D6889404-C579-4B78-82C8-F9966EF78B7D}" destId="{9474B9E6-C6D9-48C3-BEED-CF9C3BC96356}" srcOrd="4" destOrd="0" presId="urn:microsoft.com/office/officeart/2005/8/layout/hierarchy3"/>
    <dgm:cxn modelId="{5AFA5480-9349-47B7-A40A-4D6CD93DD618}" type="presParOf" srcId="{D6889404-C579-4B78-82C8-F9966EF78B7D}" destId="{9024B36F-7DD2-40E4-8926-A6BFEAF34B94}" srcOrd="5" destOrd="0" presId="urn:microsoft.com/office/officeart/2005/8/layout/hierarchy3"/>
    <dgm:cxn modelId="{4C6A030D-96DC-4CEC-8B0D-C92DD21E8208}" type="presParOf" srcId="{D6889404-C579-4B78-82C8-F9966EF78B7D}" destId="{7E026532-6B05-410B-AE4A-1C32A5457F59}" srcOrd="6" destOrd="0" presId="urn:microsoft.com/office/officeart/2005/8/layout/hierarchy3"/>
    <dgm:cxn modelId="{B0E64202-8755-48AD-9520-FCEA76C87EEE}" type="presParOf" srcId="{D6889404-C579-4B78-82C8-F9966EF78B7D}" destId="{D9987571-0C86-4537-9F31-304D8287367F}" srcOrd="7" destOrd="0" presId="urn:microsoft.com/office/officeart/2005/8/layout/hierarchy3"/>
    <dgm:cxn modelId="{0F6391CB-5E0A-4848-A284-11E3567EDA53}" type="presParOf" srcId="{D6889404-C579-4B78-82C8-F9966EF78B7D}" destId="{B64CCB35-45FA-4D12-99D0-2A19300CE5C7}" srcOrd="8" destOrd="0" presId="urn:microsoft.com/office/officeart/2005/8/layout/hierarchy3"/>
    <dgm:cxn modelId="{344AEB0A-5F5E-46A3-8A1C-52966D2A2597}" type="presParOf" srcId="{D6889404-C579-4B78-82C8-F9966EF78B7D}" destId="{7913BC88-465D-44FF-995B-05BA4E22FBA0}"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E3B5318D-5B3B-4E98-AE1E-C18D01C79509}">
      <dgm:prSet phldrT="[Text]" custT="1"/>
      <dgm:spPr/>
      <dgm:t>
        <a:bodyPr/>
        <a:lstStyle/>
        <a:p>
          <a:r>
            <a:rPr lang="ro-RO" sz="2000" b="1" dirty="0" smtClean="0">
              <a:solidFill>
                <a:schemeClr val="tx2">
                  <a:lumMod val="25000"/>
                </a:schemeClr>
              </a:solidFill>
              <a:latin typeface="Times New Roman" pitchFamily="18" charset="0"/>
              <a:cs typeface="Times New Roman" pitchFamily="18" charset="0"/>
            </a:rPr>
            <a:t>legitimitate</a:t>
          </a:r>
          <a:endParaRPr lang="en-US" sz="2000" b="1" dirty="0">
            <a:solidFill>
              <a:schemeClr val="tx2">
                <a:lumMod val="25000"/>
              </a:schemeClr>
            </a:solidFill>
            <a:effectLst/>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AF83EA41-A3BB-46A2-B064-2EBE2D5F8CFD}">
      <dgm:prSet phldrT="[Text]" custT="1"/>
      <dgm:spPr/>
      <dgm:t>
        <a:bodyPr/>
        <a:lstStyle/>
        <a:p>
          <a:r>
            <a:rPr lang="ro-RO" sz="2000" b="1" dirty="0" smtClean="0">
              <a:solidFill>
                <a:schemeClr val="tx2">
                  <a:lumMod val="25000"/>
                </a:schemeClr>
              </a:solidFill>
              <a:latin typeface="Times New Roman" pitchFamily="18" charset="0"/>
              <a:cs typeface="Times New Roman" pitchFamily="18" charset="0"/>
            </a:rPr>
            <a:t>identitate</a:t>
          </a:r>
          <a:endParaRPr lang="en-US" sz="2000" b="1" dirty="0">
            <a:solidFill>
              <a:schemeClr val="tx2">
                <a:lumMod val="25000"/>
              </a:schemeClr>
            </a:solidFill>
            <a:effectLst/>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7B0149F4-1BAA-4B70-AE23-66D92382BF8E}">
      <dgm:prSet phldrT="[Text]" custT="1"/>
      <dgm:spPr/>
      <dgm:t>
        <a:bodyPr/>
        <a:lstStyle/>
        <a:p>
          <a:r>
            <a:rPr lang="ro-RO" sz="2000" b="1" dirty="0" smtClean="0">
              <a:solidFill>
                <a:schemeClr val="tx2">
                  <a:lumMod val="25000"/>
                </a:schemeClr>
              </a:solidFill>
              <a:latin typeface="Times New Roman" pitchFamily="18" charset="0"/>
              <a:cs typeface="Times New Roman" pitchFamily="18" charset="0"/>
            </a:rPr>
            <a:t>Toate naţiunile sunt confruntate cu crize în una sau în mai multe dintre cele cinci dimensiuni. Situaţia cea mai dramatică o prezintă unele ţări din Lumea a Treia care trebuie să facă faţă concomitent unor crize de </a:t>
          </a:r>
          <a:r>
            <a:rPr lang="ro-RO" sz="2000" b="1" dirty="0" smtClean="0">
              <a:solidFill>
                <a:schemeClr val="tx2">
                  <a:lumMod val="25000"/>
                </a:schemeClr>
              </a:solidFill>
              <a:effectLst/>
              <a:latin typeface="Times New Roman" pitchFamily="18" charset="0"/>
              <a:cs typeface="Times New Roman" pitchFamily="18" charset="0"/>
            </a:rPr>
            <a:t>:</a:t>
          </a:r>
          <a:endParaRPr lang="en-US" sz="2000" b="1" dirty="0">
            <a:solidFill>
              <a:schemeClr val="tx2">
                <a:lumMod val="25000"/>
              </a:schemeClr>
            </a:solidFill>
            <a:effectLst/>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A3574ECC-0AF2-40FB-A8AF-CCDB15209583}">
      <dgm:prSet custT="1"/>
      <dgm:spPr/>
      <dgm:t>
        <a:bodyPr/>
        <a:lstStyle/>
        <a:p>
          <a:r>
            <a:rPr lang="ro-RO" sz="2000" b="1" dirty="0" smtClean="0">
              <a:solidFill>
                <a:schemeClr val="tx2">
                  <a:lumMod val="25000"/>
                </a:schemeClr>
              </a:solidFill>
              <a:latin typeface="Times New Roman" pitchFamily="18" charset="0"/>
              <a:cs typeface="Times New Roman" pitchFamily="18" charset="0"/>
            </a:rPr>
            <a:t>participare</a:t>
          </a:r>
          <a:endParaRPr lang="en-US" sz="2000" b="1" dirty="0">
            <a:solidFill>
              <a:schemeClr val="tx2">
                <a:lumMod val="25000"/>
              </a:schemeClr>
            </a:solidFill>
            <a:effectLst/>
            <a:latin typeface="Times New Roman" pitchFamily="18" charset="0"/>
            <a:cs typeface="Times New Roman" pitchFamily="18" charset="0"/>
          </a:endParaRPr>
        </a:p>
      </dgm:t>
    </dgm:pt>
    <dgm:pt modelId="{C137B31E-D179-4D1C-B481-7B355CDE6699}" type="parTrans" cxnId="{A5CFD0E0-3393-4B42-8BB7-418F293B7911}">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78271BAC-38C5-4C7C-BA55-CA5D79D2E14C}" type="sibTrans" cxnId="{A5CFD0E0-3393-4B42-8BB7-418F293B7911}">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8B9E47B0-F5E9-4FF6-8607-6184767958D8}">
      <dgm:prSet custT="1"/>
      <dgm:spPr/>
      <dgm:t>
        <a:bodyPr/>
        <a:lstStyle/>
        <a:p>
          <a:r>
            <a:rPr lang="ro-RO" sz="2000" b="1" dirty="0" smtClean="0">
              <a:solidFill>
                <a:schemeClr val="tx2">
                  <a:lumMod val="25000"/>
                </a:schemeClr>
              </a:solidFill>
              <a:latin typeface="Times New Roman" pitchFamily="18" charset="0"/>
              <a:cs typeface="Times New Roman" pitchFamily="18" charset="0"/>
            </a:rPr>
            <a:t>distribuire</a:t>
          </a:r>
          <a:endParaRPr lang="en-US" sz="2000" b="1" dirty="0">
            <a:solidFill>
              <a:schemeClr val="tx2">
                <a:lumMod val="25000"/>
              </a:schemeClr>
            </a:solidFill>
            <a:effectLst/>
            <a:latin typeface="Times New Roman" pitchFamily="18" charset="0"/>
            <a:cs typeface="Times New Roman" pitchFamily="18" charset="0"/>
          </a:endParaRPr>
        </a:p>
      </dgm:t>
    </dgm:pt>
    <dgm:pt modelId="{14DFC182-318D-4654-8503-5D7147469710}" type="parTrans" cxnId="{60C956EE-4A0C-454B-BE7F-E8AA7B4EF91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E923FCA4-0C1D-4A73-8A1F-7BB4FA74E694}" type="sibTrans" cxnId="{60C956EE-4A0C-454B-BE7F-E8AA7B4EF91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t>
        <a:bodyPr/>
        <a:lstStyle/>
        <a:p>
          <a:endParaRPr lang="en-US"/>
        </a:p>
      </dgm:t>
    </dgm:pt>
    <dgm:pt modelId="{CF0A4027-F31D-479F-A542-8231621C9B05}" type="pres">
      <dgm:prSet presAssocID="{7B0149F4-1BAA-4B70-AE23-66D92382BF8E}" presName="hierRoot1" presStyleCnt="0"/>
      <dgm:spPr/>
    </dgm:pt>
    <dgm:pt modelId="{2F93B39E-706A-4688-A617-7C55726C7DDC}" type="pres">
      <dgm:prSet presAssocID="{7B0149F4-1BAA-4B70-AE23-66D92382BF8E}" presName="composite" presStyleCnt="0"/>
      <dgm:spPr/>
    </dgm:pt>
    <dgm:pt modelId="{0202CD36-1979-4ADB-B925-D2D279ED156D}" type="pres">
      <dgm:prSet presAssocID="{7B0149F4-1BAA-4B70-AE23-66D92382BF8E}" presName="background" presStyleLbl="node0" presStyleIdx="0" presStyleCnt="1"/>
      <dgm:spPr/>
    </dgm:pt>
    <dgm:pt modelId="{A5B37CF4-F3F7-4F6C-AF9F-421A56ABA2F7}" type="pres">
      <dgm:prSet presAssocID="{7B0149F4-1BAA-4B70-AE23-66D92382BF8E}" presName="text" presStyleLbl="fgAcc0" presStyleIdx="0" presStyleCnt="1" custScaleX="515731" custScaleY="97343">
        <dgm:presLayoutVars>
          <dgm:chPref val="3"/>
        </dgm:presLayoutVars>
      </dgm:prSet>
      <dgm:spPr/>
      <dgm:t>
        <a:bodyPr/>
        <a:lstStyle/>
        <a:p>
          <a:endParaRPr lang="en-US"/>
        </a:p>
      </dgm:t>
    </dgm:pt>
    <dgm:pt modelId="{0B67635F-0BDB-4646-8FBA-CD50C6C9A718}" type="pres">
      <dgm:prSet presAssocID="{7B0149F4-1BAA-4B70-AE23-66D92382BF8E}" presName="hierChild2" presStyleCnt="0"/>
      <dgm:spPr/>
    </dgm:pt>
    <dgm:pt modelId="{50178426-365F-4BA1-9CF1-F07710072AAC}" type="pres">
      <dgm:prSet presAssocID="{DAAFB299-FAC4-4F18-A72A-9F85CE45EEE4}" presName="Name10" presStyleLbl="parChTrans1D2" presStyleIdx="0" presStyleCnt="4"/>
      <dgm:spPr/>
      <dgm:t>
        <a:bodyPr/>
        <a:lstStyle/>
        <a:p>
          <a:endParaRPr lang="en-US"/>
        </a:p>
      </dgm:t>
    </dgm:pt>
    <dgm:pt modelId="{7C0047BE-9C6C-4BBD-BE0A-E63C01A777D2}" type="pres">
      <dgm:prSet presAssocID="{E3B5318D-5B3B-4E98-AE1E-C18D01C79509}" presName="hierRoot2" presStyleCnt="0"/>
      <dgm:spPr/>
    </dgm:pt>
    <dgm:pt modelId="{95F0B4BF-F9CA-4C9B-A1DE-E010547E8234}" type="pres">
      <dgm:prSet presAssocID="{E3B5318D-5B3B-4E98-AE1E-C18D01C79509}" presName="composite2" presStyleCnt="0"/>
      <dgm:spPr/>
    </dgm:pt>
    <dgm:pt modelId="{8E186B21-B8BC-4DEE-9209-ABCF7CFD2AD4}" type="pres">
      <dgm:prSet presAssocID="{E3B5318D-5B3B-4E98-AE1E-C18D01C79509}" presName="background2" presStyleLbl="node2" presStyleIdx="0" presStyleCnt="4"/>
      <dgm:spPr/>
    </dgm:pt>
    <dgm:pt modelId="{3D713390-F8DA-4BE9-B078-7E21B20DEFBD}" type="pres">
      <dgm:prSet presAssocID="{E3B5318D-5B3B-4E98-AE1E-C18D01C79509}" presName="text2" presStyleLbl="fgAcc2" presStyleIdx="0" presStyleCnt="4">
        <dgm:presLayoutVars>
          <dgm:chPref val="3"/>
        </dgm:presLayoutVars>
      </dgm:prSet>
      <dgm:spPr/>
      <dgm:t>
        <a:bodyPr/>
        <a:lstStyle/>
        <a:p>
          <a:endParaRPr lang="en-US"/>
        </a:p>
      </dgm:t>
    </dgm:pt>
    <dgm:pt modelId="{B465C0C3-636F-4E4C-BD9E-FB3AA85611E8}" type="pres">
      <dgm:prSet presAssocID="{E3B5318D-5B3B-4E98-AE1E-C18D01C79509}" presName="hierChild3" presStyleCnt="0"/>
      <dgm:spPr/>
    </dgm:pt>
    <dgm:pt modelId="{A83ECBFC-3B56-4675-A34F-82F6D93EC624}" type="pres">
      <dgm:prSet presAssocID="{024E565A-9468-4C60-9BF6-2C97D201F778}" presName="Name10" presStyleLbl="parChTrans1D2" presStyleIdx="1" presStyleCnt="4"/>
      <dgm:spPr/>
      <dgm:t>
        <a:bodyPr/>
        <a:lstStyle/>
        <a:p>
          <a:endParaRPr lang="en-US"/>
        </a:p>
      </dgm:t>
    </dgm:pt>
    <dgm:pt modelId="{EB2F1767-3358-4E9F-9AB2-E0E6D47AEB24}" type="pres">
      <dgm:prSet presAssocID="{AF83EA41-A3BB-46A2-B064-2EBE2D5F8CFD}" presName="hierRoot2" presStyleCnt="0"/>
      <dgm:spPr/>
    </dgm:pt>
    <dgm:pt modelId="{6E4B615D-EAA7-4FBC-BC34-8486E7617E64}" type="pres">
      <dgm:prSet presAssocID="{AF83EA41-A3BB-46A2-B064-2EBE2D5F8CFD}" presName="composite2" presStyleCnt="0"/>
      <dgm:spPr/>
    </dgm:pt>
    <dgm:pt modelId="{77354103-509B-4D57-B502-29E1C7228E61}" type="pres">
      <dgm:prSet presAssocID="{AF83EA41-A3BB-46A2-B064-2EBE2D5F8CFD}" presName="background2" presStyleLbl="node2" presStyleIdx="1" presStyleCnt="4"/>
      <dgm:spPr/>
    </dgm:pt>
    <dgm:pt modelId="{4EC648EC-E942-4643-A828-B322C637DD0B}" type="pres">
      <dgm:prSet presAssocID="{AF83EA41-A3BB-46A2-B064-2EBE2D5F8CFD}" presName="text2" presStyleLbl="fgAcc2" presStyleIdx="1" presStyleCnt="4">
        <dgm:presLayoutVars>
          <dgm:chPref val="3"/>
        </dgm:presLayoutVars>
      </dgm:prSet>
      <dgm:spPr/>
      <dgm:t>
        <a:bodyPr/>
        <a:lstStyle/>
        <a:p>
          <a:endParaRPr lang="en-US"/>
        </a:p>
      </dgm:t>
    </dgm:pt>
    <dgm:pt modelId="{40293D57-0AA0-45C7-92E1-DAA3A2F3D226}" type="pres">
      <dgm:prSet presAssocID="{AF83EA41-A3BB-46A2-B064-2EBE2D5F8CFD}" presName="hierChild3" presStyleCnt="0"/>
      <dgm:spPr/>
    </dgm:pt>
    <dgm:pt modelId="{96476C0E-4571-406E-8560-7E569AB9C1C3}" type="pres">
      <dgm:prSet presAssocID="{C137B31E-D179-4D1C-B481-7B355CDE6699}" presName="Name10" presStyleLbl="parChTrans1D2" presStyleIdx="2" presStyleCnt="4"/>
      <dgm:spPr/>
      <dgm:t>
        <a:bodyPr/>
        <a:lstStyle/>
        <a:p>
          <a:endParaRPr lang="en-US"/>
        </a:p>
      </dgm:t>
    </dgm:pt>
    <dgm:pt modelId="{863B363A-0FAF-4B74-AA29-81233555BEC8}" type="pres">
      <dgm:prSet presAssocID="{A3574ECC-0AF2-40FB-A8AF-CCDB15209583}" presName="hierRoot2" presStyleCnt="0"/>
      <dgm:spPr/>
    </dgm:pt>
    <dgm:pt modelId="{1CE32C96-4F24-49A9-B488-1ADEAFAA5619}" type="pres">
      <dgm:prSet presAssocID="{A3574ECC-0AF2-40FB-A8AF-CCDB15209583}" presName="composite2" presStyleCnt="0"/>
      <dgm:spPr/>
    </dgm:pt>
    <dgm:pt modelId="{11FAF763-2665-408F-8AE2-362DC4937946}" type="pres">
      <dgm:prSet presAssocID="{A3574ECC-0AF2-40FB-A8AF-CCDB15209583}" presName="background2" presStyleLbl="node2" presStyleIdx="2" presStyleCnt="4"/>
      <dgm:spPr/>
    </dgm:pt>
    <dgm:pt modelId="{8B953CFA-15E9-47DA-AE0A-685ED81910F2}" type="pres">
      <dgm:prSet presAssocID="{A3574ECC-0AF2-40FB-A8AF-CCDB15209583}" presName="text2" presStyleLbl="fgAcc2" presStyleIdx="2" presStyleCnt="4">
        <dgm:presLayoutVars>
          <dgm:chPref val="3"/>
        </dgm:presLayoutVars>
      </dgm:prSet>
      <dgm:spPr/>
      <dgm:t>
        <a:bodyPr/>
        <a:lstStyle/>
        <a:p>
          <a:endParaRPr lang="en-US"/>
        </a:p>
      </dgm:t>
    </dgm:pt>
    <dgm:pt modelId="{B17115C8-426E-4EC8-B7FD-C5AC773147ED}" type="pres">
      <dgm:prSet presAssocID="{A3574ECC-0AF2-40FB-A8AF-CCDB15209583}" presName="hierChild3" presStyleCnt="0"/>
      <dgm:spPr/>
    </dgm:pt>
    <dgm:pt modelId="{FD1390B5-46C2-487E-B735-C598FB9BCF84}" type="pres">
      <dgm:prSet presAssocID="{14DFC182-318D-4654-8503-5D7147469710}" presName="Name10" presStyleLbl="parChTrans1D2" presStyleIdx="3" presStyleCnt="4"/>
      <dgm:spPr/>
      <dgm:t>
        <a:bodyPr/>
        <a:lstStyle/>
        <a:p>
          <a:endParaRPr lang="en-US"/>
        </a:p>
      </dgm:t>
    </dgm:pt>
    <dgm:pt modelId="{E47094DF-7D5E-405B-9DAA-72311F983BBB}" type="pres">
      <dgm:prSet presAssocID="{8B9E47B0-F5E9-4FF6-8607-6184767958D8}" presName="hierRoot2" presStyleCnt="0"/>
      <dgm:spPr/>
    </dgm:pt>
    <dgm:pt modelId="{62E7E063-59DC-4C82-AD13-3932207551E6}" type="pres">
      <dgm:prSet presAssocID="{8B9E47B0-F5E9-4FF6-8607-6184767958D8}" presName="composite2" presStyleCnt="0"/>
      <dgm:spPr/>
    </dgm:pt>
    <dgm:pt modelId="{0715387E-053B-4079-A4D4-63E247CA5ED7}" type="pres">
      <dgm:prSet presAssocID="{8B9E47B0-F5E9-4FF6-8607-6184767958D8}" presName="background2" presStyleLbl="node2" presStyleIdx="3" presStyleCnt="4"/>
      <dgm:spPr/>
    </dgm:pt>
    <dgm:pt modelId="{A9DAF1D1-206D-4DC5-9230-BC0E04166170}" type="pres">
      <dgm:prSet presAssocID="{8B9E47B0-F5E9-4FF6-8607-6184767958D8}" presName="text2" presStyleLbl="fgAcc2" presStyleIdx="3" presStyleCnt="4">
        <dgm:presLayoutVars>
          <dgm:chPref val="3"/>
        </dgm:presLayoutVars>
      </dgm:prSet>
      <dgm:spPr/>
      <dgm:t>
        <a:bodyPr/>
        <a:lstStyle/>
        <a:p>
          <a:endParaRPr lang="en-US"/>
        </a:p>
      </dgm:t>
    </dgm:pt>
    <dgm:pt modelId="{5C3CDDD6-7DFA-484B-8E2A-27085AB21C97}" type="pres">
      <dgm:prSet presAssocID="{8B9E47B0-F5E9-4FF6-8607-6184767958D8}" presName="hierChild3" presStyleCnt="0"/>
      <dgm:spPr/>
    </dgm:pt>
  </dgm:ptLst>
  <dgm:cxnLst>
    <dgm:cxn modelId="{365DB3FD-724E-4ECE-BD3A-D048E39B2C6B}" type="presOf" srcId="{DAAFB299-FAC4-4F18-A72A-9F85CE45EEE4}" destId="{50178426-365F-4BA1-9CF1-F07710072AAC}"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9D424A0E-920C-4A74-88EE-EBCE5755C772}" type="presOf" srcId="{7B0149F4-1BAA-4B70-AE23-66D92382BF8E}" destId="{A5B37CF4-F3F7-4F6C-AF9F-421A56ABA2F7}" srcOrd="0" destOrd="0" presId="urn:microsoft.com/office/officeart/2005/8/layout/hierarchy1"/>
    <dgm:cxn modelId="{B66E1434-6087-4AE7-BA15-35BD23882C27}" type="presOf" srcId="{25256970-1D11-44F3-B1DA-100AE7DC14AB}" destId="{0A23F70E-5C58-4F44-990D-B4EA62D9E2E7}" srcOrd="0" destOrd="0" presId="urn:microsoft.com/office/officeart/2005/8/layout/hierarchy1"/>
    <dgm:cxn modelId="{60C956EE-4A0C-454B-BE7F-E8AA7B4EF91D}" srcId="{7B0149F4-1BAA-4B70-AE23-66D92382BF8E}" destId="{8B9E47B0-F5E9-4FF6-8607-6184767958D8}" srcOrd="3" destOrd="0" parTransId="{14DFC182-318D-4654-8503-5D7147469710}" sibTransId="{E923FCA4-0C1D-4A73-8A1F-7BB4FA74E694}"/>
    <dgm:cxn modelId="{2628F205-6596-4850-BF50-D8A0AAB8A7F9}" type="presOf" srcId="{AF83EA41-A3BB-46A2-B064-2EBE2D5F8CFD}" destId="{4EC648EC-E942-4643-A828-B322C637DD0B}" srcOrd="0" destOrd="0" presId="urn:microsoft.com/office/officeart/2005/8/layout/hierarchy1"/>
    <dgm:cxn modelId="{3003EFAD-3B43-42CC-82D9-4CAEA6963109}" srcId="{25256970-1D11-44F3-B1DA-100AE7DC14AB}" destId="{7B0149F4-1BAA-4B70-AE23-66D92382BF8E}" srcOrd="0" destOrd="0" parTransId="{1DF8E7C0-12DE-487C-8B9E-9620E33DEE4A}" sibTransId="{F5DD4B39-DE59-42A6-B0DF-59F0B19F9F04}"/>
    <dgm:cxn modelId="{F013FFA0-B1FD-466B-8769-81187FFD64A9}" type="presOf" srcId="{8B9E47B0-F5E9-4FF6-8607-6184767958D8}" destId="{A9DAF1D1-206D-4DC5-9230-BC0E04166170}" srcOrd="0" destOrd="0" presId="urn:microsoft.com/office/officeart/2005/8/layout/hierarchy1"/>
    <dgm:cxn modelId="{A5CFD0E0-3393-4B42-8BB7-418F293B7911}" srcId="{7B0149F4-1BAA-4B70-AE23-66D92382BF8E}" destId="{A3574ECC-0AF2-40FB-A8AF-CCDB15209583}" srcOrd="2" destOrd="0" parTransId="{C137B31E-D179-4D1C-B481-7B355CDE6699}" sibTransId="{78271BAC-38C5-4C7C-BA55-CA5D79D2E14C}"/>
    <dgm:cxn modelId="{2AD51221-5FE1-4D70-91C3-38D7100E8C8C}" type="presOf" srcId="{C137B31E-D179-4D1C-B481-7B355CDE6699}" destId="{96476C0E-4571-406E-8560-7E569AB9C1C3}" srcOrd="0" destOrd="0" presId="urn:microsoft.com/office/officeart/2005/8/layout/hierarchy1"/>
    <dgm:cxn modelId="{4DFA685B-1263-47C8-9178-2E4F37B8285B}" type="presOf" srcId="{14DFC182-318D-4654-8503-5D7147469710}" destId="{FD1390B5-46C2-487E-B735-C598FB9BCF84}" srcOrd="0" destOrd="0" presId="urn:microsoft.com/office/officeart/2005/8/layout/hierarchy1"/>
    <dgm:cxn modelId="{7CC526E0-0601-40E8-BF35-23C946E3EF93}" type="presOf" srcId="{024E565A-9468-4C60-9BF6-2C97D201F778}" destId="{A83ECBFC-3B56-4675-A34F-82F6D93EC624}"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1AE37DAE-EE78-4302-A651-E8B92A3AC419}" type="presOf" srcId="{E3B5318D-5B3B-4E98-AE1E-C18D01C79509}" destId="{3D713390-F8DA-4BE9-B078-7E21B20DEFBD}" srcOrd="0" destOrd="0" presId="urn:microsoft.com/office/officeart/2005/8/layout/hierarchy1"/>
    <dgm:cxn modelId="{3D87D7E6-B3B7-47B0-B0FD-63EB23C5BA8F}" type="presOf" srcId="{A3574ECC-0AF2-40FB-A8AF-CCDB15209583}" destId="{8B953CFA-15E9-47DA-AE0A-685ED81910F2}" srcOrd="0" destOrd="0" presId="urn:microsoft.com/office/officeart/2005/8/layout/hierarchy1"/>
    <dgm:cxn modelId="{B1570963-ED29-4505-BB78-1E5043C84B2C}" type="presParOf" srcId="{0A23F70E-5C58-4F44-990D-B4EA62D9E2E7}" destId="{CF0A4027-F31D-479F-A542-8231621C9B05}" srcOrd="0" destOrd="0" presId="urn:microsoft.com/office/officeart/2005/8/layout/hierarchy1"/>
    <dgm:cxn modelId="{E09B67F0-61F7-4BE8-A005-A524E667F1D6}" type="presParOf" srcId="{CF0A4027-F31D-479F-A542-8231621C9B05}" destId="{2F93B39E-706A-4688-A617-7C55726C7DDC}" srcOrd="0" destOrd="0" presId="urn:microsoft.com/office/officeart/2005/8/layout/hierarchy1"/>
    <dgm:cxn modelId="{040C7512-FC4D-45B4-81C5-E829751D5E70}" type="presParOf" srcId="{2F93B39E-706A-4688-A617-7C55726C7DDC}" destId="{0202CD36-1979-4ADB-B925-D2D279ED156D}" srcOrd="0" destOrd="0" presId="urn:microsoft.com/office/officeart/2005/8/layout/hierarchy1"/>
    <dgm:cxn modelId="{DE369677-655F-4C47-B8B3-5AF0E2D2FDAD}" type="presParOf" srcId="{2F93B39E-706A-4688-A617-7C55726C7DDC}" destId="{A5B37CF4-F3F7-4F6C-AF9F-421A56ABA2F7}" srcOrd="1" destOrd="0" presId="urn:microsoft.com/office/officeart/2005/8/layout/hierarchy1"/>
    <dgm:cxn modelId="{EB9EE08B-107F-495A-A96D-D2DC78DB2412}" type="presParOf" srcId="{CF0A4027-F31D-479F-A542-8231621C9B05}" destId="{0B67635F-0BDB-4646-8FBA-CD50C6C9A718}" srcOrd="1" destOrd="0" presId="urn:microsoft.com/office/officeart/2005/8/layout/hierarchy1"/>
    <dgm:cxn modelId="{345C5B7C-A4A5-4EE4-9892-FED228F09DBF}" type="presParOf" srcId="{0B67635F-0BDB-4646-8FBA-CD50C6C9A718}" destId="{50178426-365F-4BA1-9CF1-F07710072AAC}" srcOrd="0" destOrd="0" presId="urn:microsoft.com/office/officeart/2005/8/layout/hierarchy1"/>
    <dgm:cxn modelId="{D7A41306-C3F0-4C33-A3E1-7BBEFBD43269}" type="presParOf" srcId="{0B67635F-0BDB-4646-8FBA-CD50C6C9A718}" destId="{7C0047BE-9C6C-4BBD-BE0A-E63C01A777D2}" srcOrd="1" destOrd="0" presId="urn:microsoft.com/office/officeart/2005/8/layout/hierarchy1"/>
    <dgm:cxn modelId="{8A158425-5CB5-4638-8DF3-33B028903B18}" type="presParOf" srcId="{7C0047BE-9C6C-4BBD-BE0A-E63C01A777D2}" destId="{95F0B4BF-F9CA-4C9B-A1DE-E010547E8234}" srcOrd="0" destOrd="0" presId="urn:microsoft.com/office/officeart/2005/8/layout/hierarchy1"/>
    <dgm:cxn modelId="{6550C4B8-2C48-48E9-871F-9E0EB70F4879}" type="presParOf" srcId="{95F0B4BF-F9CA-4C9B-A1DE-E010547E8234}" destId="{8E186B21-B8BC-4DEE-9209-ABCF7CFD2AD4}" srcOrd="0" destOrd="0" presId="urn:microsoft.com/office/officeart/2005/8/layout/hierarchy1"/>
    <dgm:cxn modelId="{35F7453C-0784-4481-9424-EBD5772F4152}" type="presParOf" srcId="{95F0B4BF-F9CA-4C9B-A1DE-E010547E8234}" destId="{3D713390-F8DA-4BE9-B078-7E21B20DEFBD}" srcOrd="1" destOrd="0" presId="urn:microsoft.com/office/officeart/2005/8/layout/hierarchy1"/>
    <dgm:cxn modelId="{68E248E2-D9E2-442F-8625-A06D318FC5DE}" type="presParOf" srcId="{7C0047BE-9C6C-4BBD-BE0A-E63C01A777D2}" destId="{B465C0C3-636F-4E4C-BD9E-FB3AA85611E8}" srcOrd="1" destOrd="0" presId="urn:microsoft.com/office/officeart/2005/8/layout/hierarchy1"/>
    <dgm:cxn modelId="{14B424EA-80DE-4553-A743-018D949EA946}" type="presParOf" srcId="{0B67635F-0BDB-4646-8FBA-CD50C6C9A718}" destId="{A83ECBFC-3B56-4675-A34F-82F6D93EC624}" srcOrd="2" destOrd="0" presId="urn:microsoft.com/office/officeart/2005/8/layout/hierarchy1"/>
    <dgm:cxn modelId="{F4A54704-7450-4C98-8D20-9ADA47EDB695}" type="presParOf" srcId="{0B67635F-0BDB-4646-8FBA-CD50C6C9A718}" destId="{EB2F1767-3358-4E9F-9AB2-E0E6D47AEB24}" srcOrd="3" destOrd="0" presId="urn:microsoft.com/office/officeart/2005/8/layout/hierarchy1"/>
    <dgm:cxn modelId="{84456B10-C404-4E08-8623-CA847CF95EE9}" type="presParOf" srcId="{EB2F1767-3358-4E9F-9AB2-E0E6D47AEB24}" destId="{6E4B615D-EAA7-4FBC-BC34-8486E7617E64}" srcOrd="0" destOrd="0" presId="urn:microsoft.com/office/officeart/2005/8/layout/hierarchy1"/>
    <dgm:cxn modelId="{B8BC9DB6-FDFF-4BD4-8C8F-E155EAFD2CB1}" type="presParOf" srcId="{6E4B615D-EAA7-4FBC-BC34-8486E7617E64}" destId="{77354103-509B-4D57-B502-29E1C7228E61}" srcOrd="0" destOrd="0" presId="urn:microsoft.com/office/officeart/2005/8/layout/hierarchy1"/>
    <dgm:cxn modelId="{A3050215-A196-4038-891C-1C13E70065CB}" type="presParOf" srcId="{6E4B615D-EAA7-4FBC-BC34-8486E7617E64}" destId="{4EC648EC-E942-4643-A828-B322C637DD0B}" srcOrd="1" destOrd="0" presId="urn:microsoft.com/office/officeart/2005/8/layout/hierarchy1"/>
    <dgm:cxn modelId="{495DBBA2-3B2E-4AC4-B5AC-D6298E461102}" type="presParOf" srcId="{EB2F1767-3358-4E9F-9AB2-E0E6D47AEB24}" destId="{40293D57-0AA0-45C7-92E1-DAA3A2F3D226}" srcOrd="1" destOrd="0" presId="urn:microsoft.com/office/officeart/2005/8/layout/hierarchy1"/>
    <dgm:cxn modelId="{5210DD5E-5D04-49BF-BEE3-49B57329E440}" type="presParOf" srcId="{0B67635F-0BDB-4646-8FBA-CD50C6C9A718}" destId="{96476C0E-4571-406E-8560-7E569AB9C1C3}" srcOrd="4" destOrd="0" presId="urn:microsoft.com/office/officeart/2005/8/layout/hierarchy1"/>
    <dgm:cxn modelId="{8CED7610-1C1C-4654-B403-BE0933F98860}" type="presParOf" srcId="{0B67635F-0BDB-4646-8FBA-CD50C6C9A718}" destId="{863B363A-0FAF-4B74-AA29-81233555BEC8}" srcOrd="5" destOrd="0" presId="urn:microsoft.com/office/officeart/2005/8/layout/hierarchy1"/>
    <dgm:cxn modelId="{D7097C53-0D4D-4CA1-9D0B-D6750AD2C2AB}" type="presParOf" srcId="{863B363A-0FAF-4B74-AA29-81233555BEC8}" destId="{1CE32C96-4F24-49A9-B488-1ADEAFAA5619}" srcOrd="0" destOrd="0" presId="urn:microsoft.com/office/officeart/2005/8/layout/hierarchy1"/>
    <dgm:cxn modelId="{1F7ECA22-D511-496D-8475-26908035D2C8}" type="presParOf" srcId="{1CE32C96-4F24-49A9-B488-1ADEAFAA5619}" destId="{11FAF763-2665-408F-8AE2-362DC4937946}" srcOrd="0" destOrd="0" presId="urn:microsoft.com/office/officeart/2005/8/layout/hierarchy1"/>
    <dgm:cxn modelId="{4967A6F0-7A5C-41D3-AE22-6D6D5955B7EA}" type="presParOf" srcId="{1CE32C96-4F24-49A9-B488-1ADEAFAA5619}" destId="{8B953CFA-15E9-47DA-AE0A-685ED81910F2}" srcOrd="1" destOrd="0" presId="urn:microsoft.com/office/officeart/2005/8/layout/hierarchy1"/>
    <dgm:cxn modelId="{CB380BE7-4AB7-45FD-9140-67F93FADCC17}" type="presParOf" srcId="{863B363A-0FAF-4B74-AA29-81233555BEC8}" destId="{B17115C8-426E-4EC8-B7FD-C5AC773147ED}" srcOrd="1" destOrd="0" presId="urn:microsoft.com/office/officeart/2005/8/layout/hierarchy1"/>
    <dgm:cxn modelId="{0E34F46E-F9CD-4B02-A9E1-83BC5E68C369}" type="presParOf" srcId="{0B67635F-0BDB-4646-8FBA-CD50C6C9A718}" destId="{FD1390B5-46C2-487E-B735-C598FB9BCF84}" srcOrd="6" destOrd="0" presId="urn:microsoft.com/office/officeart/2005/8/layout/hierarchy1"/>
    <dgm:cxn modelId="{6787E758-D7D7-47A7-A7BD-B5706B7DA023}" type="presParOf" srcId="{0B67635F-0BDB-4646-8FBA-CD50C6C9A718}" destId="{E47094DF-7D5E-405B-9DAA-72311F983BBB}" srcOrd="7" destOrd="0" presId="urn:microsoft.com/office/officeart/2005/8/layout/hierarchy1"/>
    <dgm:cxn modelId="{4CECD175-3640-4168-B91A-2AAB90BD83BA}" type="presParOf" srcId="{E47094DF-7D5E-405B-9DAA-72311F983BBB}" destId="{62E7E063-59DC-4C82-AD13-3932207551E6}" srcOrd="0" destOrd="0" presId="urn:microsoft.com/office/officeart/2005/8/layout/hierarchy1"/>
    <dgm:cxn modelId="{10FD9EE1-A518-4B5F-945B-BA1ADF059240}" type="presParOf" srcId="{62E7E063-59DC-4C82-AD13-3932207551E6}" destId="{0715387E-053B-4079-A4D4-63E247CA5ED7}" srcOrd="0" destOrd="0" presId="urn:microsoft.com/office/officeart/2005/8/layout/hierarchy1"/>
    <dgm:cxn modelId="{F7855E98-2232-487E-852E-F93D55850FC0}" type="presParOf" srcId="{62E7E063-59DC-4C82-AD13-3932207551E6}" destId="{A9DAF1D1-206D-4DC5-9230-BC0E04166170}" srcOrd="1" destOrd="0" presId="urn:microsoft.com/office/officeart/2005/8/layout/hierarchy1"/>
    <dgm:cxn modelId="{BA80CCC9-C0AE-4FE2-A6EE-5748AEDCC4A8}" type="presParOf" srcId="{E47094DF-7D5E-405B-9DAA-72311F983BBB}" destId="{5C3CDDD6-7DFA-484B-8E2A-27085AB21C9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757BE02-9E2F-4CFA-B494-BEB570A38169}" type="doc">
      <dgm:prSet loTypeId="urn:microsoft.com/office/officeart/2005/8/layout/hList3" loCatId="list" qsTypeId="urn:microsoft.com/office/officeart/2005/8/quickstyle/3d2" qsCatId="3D" csTypeId="urn:microsoft.com/office/officeart/2005/8/colors/accent1_2" csCatId="accent1" phldr="1"/>
      <dgm:spPr/>
      <dgm:t>
        <a:bodyPr/>
        <a:lstStyle/>
        <a:p>
          <a:endParaRPr lang="en-US"/>
        </a:p>
      </dgm:t>
    </dgm:pt>
    <dgm:pt modelId="{BBEF930D-F1DF-4025-8787-5152BF929900}">
      <dgm:prSet phldrT="[Text]" custT="1"/>
      <dgm:spPr/>
      <dgm:t>
        <a:bodyPr/>
        <a:lstStyle/>
        <a:p>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Referindu-ne la interesele naţionale ale ţării, constatăm existenţa mai multor pericole de natură</a:t>
          </a:r>
          <a:endParaRPr lang="en-US" sz="22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9C81E56-09E9-4980-94F3-AACB172A8A23}" type="parTrans" cxnId="{C2BAAE14-CC5F-4B43-B6EC-B021ED728D8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41C52670-6E96-4B81-B6B4-2A20D28BC0D9}" type="sibTrans" cxnId="{C2BAAE14-CC5F-4B43-B6EC-B021ED728D8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F35DF9C-AF46-4DF6-8D2F-B64C177473E2}">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politică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21BA966-3A63-4966-8149-6EED2B49FEF5}" type="parTrans" cxnId="{88FAEE40-0837-4754-8EC5-0DDD07487880}">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A0FA30E2-85C8-4860-BC4D-57969FA7FD86}" type="sibTrans" cxnId="{88FAEE40-0837-4754-8EC5-0DDD07487880}">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D722091A-4370-449E-AA09-C8A402E2C23A}">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economică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766883A-5DD9-4801-947C-CF88B6104128}" type="parTrans" cxnId="{FE69030E-DA51-45B6-AEB5-C449A1F3101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FC4C1480-14B6-42A6-B6B7-276ACC01523B}" type="sibTrans" cxnId="{FE69030E-DA51-45B6-AEB5-C449A1F3101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579D4E17-96C8-4B4A-8CBD-F0C72862B22E}">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informațională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DBB8E70C-F960-495A-99E4-F34F1236C1B3}" type="parTrans" cxnId="{E0ECC82C-7228-49D2-9A44-B9A9E56D6DC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2FE6536-7837-41C9-B052-6E66D4D9D021}" type="sibTrans" cxnId="{E0ECC82C-7228-49D2-9A44-B9A9E56D6DC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581A645E-A842-44D1-9BD9-382B2450F06F}">
      <dgm:prSe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militară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C3B9DFE-721A-4E1B-9D61-640B069B187F}" type="parTrans" cxnId="{38DA999B-6C77-44CE-A805-2CB17BF4336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4330154-2087-4916-B9B1-AC7EC001D03C}" type="sibTrans" cxnId="{38DA999B-6C77-44CE-A805-2CB17BF4336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5E5D405B-3736-4EBA-9C1F-2EEC8D970F82}">
      <dgm:prSe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socio-culturală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4420B9AD-22AF-4037-BC2F-75FC2337BDBE}" type="parTrans" cxnId="{A450B4C7-D0C5-4DD5-8E18-535C8A4283F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C9304C1-9A9E-4F91-BC87-83C0B53E0023}" type="sibTrans" cxnId="{A450B4C7-D0C5-4DD5-8E18-535C8A4283F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C7DEF0D6-8E57-4667-9DAE-2747BFEC85E9}" type="pres">
      <dgm:prSet presAssocID="{A757BE02-9E2F-4CFA-B494-BEB570A38169}" presName="composite" presStyleCnt="0">
        <dgm:presLayoutVars>
          <dgm:chMax val="1"/>
          <dgm:dir/>
          <dgm:resizeHandles val="exact"/>
        </dgm:presLayoutVars>
      </dgm:prSet>
      <dgm:spPr/>
      <dgm:t>
        <a:bodyPr/>
        <a:lstStyle/>
        <a:p>
          <a:endParaRPr lang="en-US"/>
        </a:p>
      </dgm:t>
    </dgm:pt>
    <dgm:pt modelId="{A211AF08-F869-4FC5-9B31-5DFEB340CF0F}" type="pres">
      <dgm:prSet presAssocID="{BBEF930D-F1DF-4025-8787-5152BF929900}" presName="roof" presStyleLbl="dkBgShp" presStyleIdx="0" presStyleCnt="2"/>
      <dgm:spPr/>
      <dgm:t>
        <a:bodyPr/>
        <a:lstStyle/>
        <a:p>
          <a:endParaRPr lang="en-US"/>
        </a:p>
      </dgm:t>
    </dgm:pt>
    <dgm:pt modelId="{A19384CB-AD35-4145-BCF1-F3D6C4506DD6}" type="pres">
      <dgm:prSet presAssocID="{BBEF930D-F1DF-4025-8787-5152BF929900}" presName="pillars" presStyleCnt="0"/>
      <dgm:spPr/>
    </dgm:pt>
    <dgm:pt modelId="{40196341-C3F2-406E-9C68-8B692F377DF9}" type="pres">
      <dgm:prSet presAssocID="{BBEF930D-F1DF-4025-8787-5152BF929900}" presName="pillar1" presStyleLbl="node1" presStyleIdx="0" presStyleCnt="5">
        <dgm:presLayoutVars>
          <dgm:bulletEnabled val="1"/>
        </dgm:presLayoutVars>
      </dgm:prSet>
      <dgm:spPr/>
      <dgm:t>
        <a:bodyPr/>
        <a:lstStyle/>
        <a:p>
          <a:endParaRPr lang="en-US"/>
        </a:p>
      </dgm:t>
    </dgm:pt>
    <dgm:pt modelId="{728B03C7-D0AB-4072-A13E-1BC55CDE7818}" type="pres">
      <dgm:prSet presAssocID="{D722091A-4370-449E-AA09-C8A402E2C23A}" presName="pillarX" presStyleLbl="node1" presStyleIdx="1" presStyleCnt="5">
        <dgm:presLayoutVars>
          <dgm:bulletEnabled val="1"/>
        </dgm:presLayoutVars>
      </dgm:prSet>
      <dgm:spPr/>
      <dgm:t>
        <a:bodyPr/>
        <a:lstStyle/>
        <a:p>
          <a:endParaRPr lang="en-US"/>
        </a:p>
      </dgm:t>
    </dgm:pt>
    <dgm:pt modelId="{20988591-B86F-43E6-8D0B-9DFDD5A2A002}" type="pres">
      <dgm:prSet presAssocID="{5E5D405B-3736-4EBA-9C1F-2EEC8D970F82}" presName="pillarX" presStyleLbl="node1" presStyleIdx="2" presStyleCnt="5">
        <dgm:presLayoutVars>
          <dgm:bulletEnabled val="1"/>
        </dgm:presLayoutVars>
      </dgm:prSet>
      <dgm:spPr/>
      <dgm:t>
        <a:bodyPr/>
        <a:lstStyle/>
        <a:p>
          <a:endParaRPr lang="en-US"/>
        </a:p>
      </dgm:t>
    </dgm:pt>
    <dgm:pt modelId="{F0FF3385-B86D-4EE6-BF2F-1676CF061183}" type="pres">
      <dgm:prSet presAssocID="{581A645E-A842-44D1-9BD9-382B2450F06F}" presName="pillarX" presStyleLbl="node1" presStyleIdx="3" presStyleCnt="5">
        <dgm:presLayoutVars>
          <dgm:bulletEnabled val="1"/>
        </dgm:presLayoutVars>
      </dgm:prSet>
      <dgm:spPr/>
      <dgm:t>
        <a:bodyPr/>
        <a:lstStyle/>
        <a:p>
          <a:endParaRPr lang="en-US"/>
        </a:p>
      </dgm:t>
    </dgm:pt>
    <dgm:pt modelId="{63AD103A-73EF-4EF3-AA3F-DBB0548F0D3D}" type="pres">
      <dgm:prSet presAssocID="{579D4E17-96C8-4B4A-8CBD-F0C72862B22E}" presName="pillarX" presStyleLbl="node1" presStyleIdx="4" presStyleCnt="5" custScaleX="123701">
        <dgm:presLayoutVars>
          <dgm:bulletEnabled val="1"/>
        </dgm:presLayoutVars>
      </dgm:prSet>
      <dgm:spPr/>
      <dgm:t>
        <a:bodyPr/>
        <a:lstStyle/>
        <a:p>
          <a:endParaRPr lang="en-US"/>
        </a:p>
      </dgm:t>
    </dgm:pt>
    <dgm:pt modelId="{1CC78986-27B7-47FA-91D9-EFD71BB0E940}" type="pres">
      <dgm:prSet presAssocID="{BBEF930D-F1DF-4025-8787-5152BF929900}" presName="base" presStyleLbl="dkBgShp" presStyleIdx="1" presStyleCnt="2"/>
      <dgm:spPr/>
    </dgm:pt>
  </dgm:ptLst>
  <dgm:cxnLst>
    <dgm:cxn modelId="{19E026B8-4B99-414B-9C41-4BFAA05F9756}" type="presOf" srcId="{579D4E17-96C8-4B4A-8CBD-F0C72862B22E}" destId="{63AD103A-73EF-4EF3-AA3F-DBB0548F0D3D}" srcOrd="0" destOrd="0" presId="urn:microsoft.com/office/officeart/2005/8/layout/hList3"/>
    <dgm:cxn modelId="{783424A8-1E2A-4CAA-9480-61DC7B95A79D}" type="presOf" srcId="{BBEF930D-F1DF-4025-8787-5152BF929900}" destId="{A211AF08-F869-4FC5-9B31-5DFEB340CF0F}" srcOrd="0" destOrd="0" presId="urn:microsoft.com/office/officeart/2005/8/layout/hList3"/>
    <dgm:cxn modelId="{092F2C3D-88EE-4058-B3B3-9B1FDF2081CD}" type="presOf" srcId="{8F35DF9C-AF46-4DF6-8D2F-B64C177473E2}" destId="{40196341-C3F2-406E-9C68-8B692F377DF9}" srcOrd="0" destOrd="0" presId="urn:microsoft.com/office/officeart/2005/8/layout/hList3"/>
    <dgm:cxn modelId="{C9C15023-778D-41D8-98BF-6D4A1E13DD58}" type="presOf" srcId="{A757BE02-9E2F-4CFA-B494-BEB570A38169}" destId="{C7DEF0D6-8E57-4667-9DAE-2747BFEC85E9}" srcOrd="0" destOrd="0" presId="urn:microsoft.com/office/officeart/2005/8/layout/hList3"/>
    <dgm:cxn modelId="{950CE42F-552B-4A48-8FFD-D79BC7961356}" type="presOf" srcId="{5E5D405B-3736-4EBA-9C1F-2EEC8D970F82}" destId="{20988591-B86F-43E6-8D0B-9DFDD5A2A002}" srcOrd="0" destOrd="0" presId="urn:microsoft.com/office/officeart/2005/8/layout/hList3"/>
    <dgm:cxn modelId="{88FAEE40-0837-4754-8EC5-0DDD07487880}" srcId="{BBEF930D-F1DF-4025-8787-5152BF929900}" destId="{8F35DF9C-AF46-4DF6-8D2F-B64C177473E2}" srcOrd="0" destOrd="0" parTransId="{921BA966-3A63-4966-8149-6EED2B49FEF5}" sibTransId="{A0FA30E2-85C8-4860-BC4D-57969FA7FD86}"/>
    <dgm:cxn modelId="{489F12AA-0F66-428D-B035-22A2BBEE7B73}" type="presOf" srcId="{581A645E-A842-44D1-9BD9-382B2450F06F}" destId="{F0FF3385-B86D-4EE6-BF2F-1676CF061183}" srcOrd="0" destOrd="0" presId="urn:microsoft.com/office/officeart/2005/8/layout/hList3"/>
    <dgm:cxn modelId="{59FC99D3-02DA-4110-9BB2-F317C57FD472}" type="presOf" srcId="{D722091A-4370-449E-AA09-C8A402E2C23A}" destId="{728B03C7-D0AB-4072-A13E-1BC55CDE7818}" srcOrd="0" destOrd="0" presId="urn:microsoft.com/office/officeart/2005/8/layout/hList3"/>
    <dgm:cxn modelId="{38DA999B-6C77-44CE-A805-2CB17BF43363}" srcId="{BBEF930D-F1DF-4025-8787-5152BF929900}" destId="{581A645E-A842-44D1-9BD9-382B2450F06F}" srcOrd="3" destOrd="0" parTransId="{7C3B9DFE-721A-4E1B-9D61-640B069B187F}" sibTransId="{34330154-2087-4916-B9B1-AC7EC001D03C}"/>
    <dgm:cxn modelId="{FE69030E-DA51-45B6-AEB5-C449A1F3101C}" srcId="{BBEF930D-F1DF-4025-8787-5152BF929900}" destId="{D722091A-4370-449E-AA09-C8A402E2C23A}" srcOrd="1" destOrd="0" parTransId="{6766883A-5DD9-4801-947C-CF88B6104128}" sibTransId="{FC4C1480-14B6-42A6-B6B7-276ACC01523B}"/>
    <dgm:cxn modelId="{C2BAAE14-CC5F-4B43-B6EC-B021ED728D8D}" srcId="{A757BE02-9E2F-4CFA-B494-BEB570A38169}" destId="{BBEF930D-F1DF-4025-8787-5152BF929900}" srcOrd="0" destOrd="0" parTransId="{89C81E56-09E9-4980-94F3-AACB172A8A23}" sibTransId="{41C52670-6E96-4B81-B6B4-2A20D28BC0D9}"/>
    <dgm:cxn modelId="{A450B4C7-D0C5-4DD5-8E18-535C8A4283FA}" srcId="{BBEF930D-F1DF-4025-8787-5152BF929900}" destId="{5E5D405B-3736-4EBA-9C1F-2EEC8D970F82}" srcOrd="2" destOrd="0" parTransId="{4420B9AD-22AF-4037-BC2F-75FC2337BDBE}" sibTransId="{0C9304C1-9A9E-4F91-BC87-83C0B53E0023}"/>
    <dgm:cxn modelId="{E0ECC82C-7228-49D2-9A44-B9A9E56D6DCC}" srcId="{BBEF930D-F1DF-4025-8787-5152BF929900}" destId="{579D4E17-96C8-4B4A-8CBD-F0C72862B22E}" srcOrd="4" destOrd="0" parTransId="{DBB8E70C-F960-495A-99E4-F34F1236C1B3}" sibTransId="{32FE6536-7837-41C9-B052-6E66D4D9D021}"/>
    <dgm:cxn modelId="{5AE85B90-88B7-4883-9C6D-094E433E2143}" type="presParOf" srcId="{C7DEF0D6-8E57-4667-9DAE-2747BFEC85E9}" destId="{A211AF08-F869-4FC5-9B31-5DFEB340CF0F}" srcOrd="0" destOrd="0" presId="urn:microsoft.com/office/officeart/2005/8/layout/hList3"/>
    <dgm:cxn modelId="{BADA93CB-E8F6-4009-A049-F91BDAAE358B}" type="presParOf" srcId="{C7DEF0D6-8E57-4667-9DAE-2747BFEC85E9}" destId="{A19384CB-AD35-4145-BCF1-F3D6C4506DD6}" srcOrd="1" destOrd="0" presId="urn:microsoft.com/office/officeart/2005/8/layout/hList3"/>
    <dgm:cxn modelId="{FD24C2E3-C385-494B-84EC-155767DCB8A2}" type="presParOf" srcId="{A19384CB-AD35-4145-BCF1-F3D6C4506DD6}" destId="{40196341-C3F2-406E-9C68-8B692F377DF9}" srcOrd="0" destOrd="0" presId="urn:microsoft.com/office/officeart/2005/8/layout/hList3"/>
    <dgm:cxn modelId="{D9E76CFD-9C7E-441B-8D73-CB2F26D350AB}" type="presParOf" srcId="{A19384CB-AD35-4145-BCF1-F3D6C4506DD6}" destId="{728B03C7-D0AB-4072-A13E-1BC55CDE7818}" srcOrd="1" destOrd="0" presId="urn:microsoft.com/office/officeart/2005/8/layout/hList3"/>
    <dgm:cxn modelId="{EA177ADB-9877-47A4-A51C-BDAAC21EE7F5}" type="presParOf" srcId="{A19384CB-AD35-4145-BCF1-F3D6C4506DD6}" destId="{20988591-B86F-43E6-8D0B-9DFDD5A2A002}" srcOrd="2" destOrd="0" presId="urn:microsoft.com/office/officeart/2005/8/layout/hList3"/>
    <dgm:cxn modelId="{6A51283C-A721-4C59-843C-C967163ACE58}" type="presParOf" srcId="{A19384CB-AD35-4145-BCF1-F3D6C4506DD6}" destId="{F0FF3385-B86D-4EE6-BF2F-1676CF061183}" srcOrd="3" destOrd="0" presId="urn:microsoft.com/office/officeart/2005/8/layout/hList3"/>
    <dgm:cxn modelId="{D4DC09B4-0E93-4A19-BD56-FECF392552D9}" type="presParOf" srcId="{A19384CB-AD35-4145-BCF1-F3D6C4506DD6}" destId="{63AD103A-73EF-4EF3-AA3F-DBB0548F0D3D}" srcOrd="4" destOrd="0" presId="urn:microsoft.com/office/officeart/2005/8/layout/hList3"/>
    <dgm:cxn modelId="{396402E8-7AB2-4D42-BE32-05BE08969BBF}" type="presParOf" srcId="{C7DEF0D6-8E57-4667-9DAE-2747BFEC85E9}" destId="{1CC78986-27B7-47FA-91D9-EFD71BB0E940}"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C0602DC-72FF-486E-9F73-FC16556090C8}" type="doc">
      <dgm:prSet loTypeId="urn:microsoft.com/office/officeart/2005/8/layout/list1" loCatId="list" qsTypeId="urn:microsoft.com/office/officeart/2005/8/quickstyle/3d1" qsCatId="3D" csTypeId="urn:microsoft.com/office/officeart/2005/8/colors/accent1_2" csCatId="accent1" phldr="1"/>
      <dgm:spPr/>
      <dgm:t>
        <a:bodyPr/>
        <a:lstStyle/>
        <a:p>
          <a:endParaRPr lang="en-US"/>
        </a:p>
      </dgm:t>
    </dgm:pt>
    <dgm:pt modelId="{4599181C-0636-4F05-BC7A-A477A1019A9A}">
      <dgm:prSet phldrT="[Text]" custT="1"/>
      <dgm:spPr/>
      <dgm:t>
        <a:bodyPr/>
        <a:lstStyle/>
        <a:p>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avantaj reciproc</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14C7DFC-564F-49E2-9294-68C2377D5C22}" type="parTrans" cxnId="{84B2CDCC-3C3C-4AA7-A035-8F120DC27264}">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29BE76FC-3C5E-4F87-BBD6-B6BFA21D6A69}" type="sibTrans" cxnId="{84B2CDCC-3C3C-4AA7-A035-8F120DC27264}">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9111607D-D120-4690-A81A-391F1E6CEE36}">
      <dgm:prSet phldrT="[Text]" custT="1"/>
      <dgm:spPr/>
      <dgm:t>
        <a:bodyPr/>
        <a:lstStyle/>
        <a:p>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egalitate</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05DFE95-F0C6-4E1E-9C1A-92C32841D559}" type="parTrans" cxnId="{63F86538-60B8-457B-BC04-540E62D9B2BB}">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C113FB82-A460-4694-95CA-19E02C95B0B3}" type="sibTrans" cxnId="{63F86538-60B8-457B-BC04-540E62D9B2BB}">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17B8FB07-F9D7-4504-902B-89D3A64BD82E}">
      <dgm:prSet phldrT="[Text]" custT="1"/>
      <dgm:spPr/>
      <dgm:t>
        <a:bodyPr/>
        <a:lstStyle/>
        <a:p>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cooperare</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2B937B2-DABD-4B2B-A208-46CDB19E886C}" type="parTrans" cxnId="{0DC633AA-AA1A-450A-95C9-4DAFF34D43C2}">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D10C20D5-10F4-4C17-B6DB-AA5BA40C9003}" type="sibTrans" cxnId="{0DC633AA-AA1A-450A-95C9-4DAFF34D43C2}">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CA2B7045-E8E5-4670-8DFE-4D2059722FE1}">
      <dgm:prSet custT="1"/>
      <dgm:spPr/>
      <dgm:t>
        <a:bodyPr/>
        <a:lstStyle/>
        <a:p>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încredere mutuală</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20B3A24-272C-4D77-B5A9-1EACDA33A0BE}" type="parTrans" cxnId="{FB34354A-B129-44C7-9672-D05249F03026}">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EEC2B740-ED93-4F50-AF70-DE071D4C8B51}" type="sibTrans" cxnId="{FB34354A-B129-44C7-9672-D05249F03026}">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A0A9AE70-6986-4AD5-ADA7-D22CF19B04C9}" type="pres">
      <dgm:prSet presAssocID="{7C0602DC-72FF-486E-9F73-FC16556090C8}" presName="linear" presStyleCnt="0">
        <dgm:presLayoutVars>
          <dgm:dir/>
          <dgm:animLvl val="lvl"/>
          <dgm:resizeHandles val="exact"/>
        </dgm:presLayoutVars>
      </dgm:prSet>
      <dgm:spPr/>
      <dgm:t>
        <a:bodyPr/>
        <a:lstStyle/>
        <a:p>
          <a:endParaRPr lang="en-US"/>
        </a:p>
      </dgm:t>
    </dgm:pt>
    <dgm:pt modelId="{A9C14169-4247-4DF0-8CA1-71E616AD3675}" type="pres">
      <dgm:prSet presAssocID="{CA2B7045-E8E5-4670-8DFE-4D2059722FE1}" presName="parentLin" presStyleCnt="0"/>
      <dgm:spPr/>
    </dgm:pt>
    <dgm:pt modelId="{ADC9D770-7B1E-4888-B056-579E4A405703}" type="pres">
      <dgm:prSet presAssocID="{CA2B7045-E8E5-4670-8DFE-4D2059722FE1}" presName="parentLeftMargin" presStyleLbl="node1" presStyleIdx="0" presStyleCnt="4"/>
      <dgm:spPr/>
      <dgm:t>
        <a:bodyPr/>
        <a:lstStyle/>
        <a:p>
          <a:endParaRPr lang="en-US"/>
        </a:p>
      </dgm:t>
    </dgm:pt>
    <dgm:pt modelId="{E92CDDB0-9241-4E4D-941E-218B4EB862F2}" type="pres">
      <dgm:prSet presAssocID="{CA2B7045-E8E5-4670-8DFE-4D2059722FE1}" presName="parentText" presStyleLbl="node1" presStyleIdx="0" presStyleCnt="4">
        <dgm:presLayoutVars>
          <dgm:chMax val="0"/>
          <dgm:bulletEnabled val="1"/>
        </dgm:presLayoutVars>
      </dgm:prSet>
      <dgm:spPr/>
      <dgm:t>
        <a:bodyPr/>
        <a:lstStyle/>
        <a:p>
          <a:endParaRPr lang="en-US"/>
        </a:p>
      </dgm:t>
    </dgm:pt>
    <dgm:pt modelId="{0EF04141-8983-4002-9E30-ECAE32785D34}" type="pres">
      <dgm:prSet presAssocID="{CA2B7045-E8E5-4670-8DFE-4D2059722FE1}" presName="negativeSpace" presStyleCnt="0"/>
      <dgm:spPr/>
    </dgm:pt>
    <dgm:pt modelId="{022E53C7-7FF7-4F00-BEB0-8113EFCFF013}" type="pres">
      <dgm:prSet presAssocID="{CA2B7045-E8E5-4670-8DFE-4D2059722FE1}" presName="childText" presStyleLbl="conFgAcc1" presStyleIdx="0" presStyleCnt="4">
        <dgm:presLayoutVars>
          <dgm:bulletEnabled val="1"/>
        </dgm:presLayoutVars>
      </dgm:prSet>
      <dgm:spPr/>
    </dgm:pt>
    <dgm:pt modelId="{978CB721-2442-4F8F-A7B6-C8CB935BA629}" type="pres">
      <dgm:prSet presAssocID="{EEC2B740-ED93-4F50-AF70-DE071D4C8B51}" presName="spaceBetweenRectangles" presStyleCnt="0"/>
      <dgm:spPr/>
    </dgm:pt>
    <dgm:pt modelId="{FF7568B6-B8A5-47E3-8279-60C55CE102C8}" type="pres">
      <dgm:prSet presAssocID="{4599181C-0636-4F05-BC7A-A477A1019A9A}" presName="parentLin" presStyleCnt="0"/>
      <dgm:spPr/>
    </dgm:pt>
    <dgm:pt modelId="{C933ED34-0BEB-40B6-97C1-BCB96228435C}" type="pres">
      <dgm:prSet presAssocID="{4599181C-0636-4F05-BC7A-A477A1019A9A}" presName="parentLeftMargin" presStyleLbl="node1" presStyleIdx="0" presStyleCnt="4"/>
      <dgm:spPr/>
      <dgm:t>
        <a:bodyPr/>
        <a:lstStyle/>
        <a:p>
          <a:endParaRPr lang="en-US"/>
        </a:p>
      </dgm:t>
    </dgm:pt>
    <dgm:pt modelId="{28B99053-A54D-43B3-9FA3-EAE7301D2D25}" type="pres">
      <dgm:prSet presAssocID="{4599181C-0636-4F05-BC7A-A477A1019A9A}" presName="parentText" presStyleLbl="node1" presStyleIdx="1" presStyleCnt="4">
        <dgm:presLayoutVars>
          <dgm:chMax val="0"/>
          <dgm:bulletEnabled val="1"/>
        </dgm:presLayoutVars>
      </dgm:prSet>
      <dgm:spPr/>
      <dgm:t>
        <a:bodyPr/>
        <a:lstStyle/>
        <a:p>
          <a:endParaRPr lang="en-US"/>
        </a:p>
      </dgm:t>
    </dgm:pt>
    <dgm:pt modelId="{F42F83C5-6A10-42BB-B547-070433931CB4}" type="pres">
      <dgm:prSet presAssocID="{4599181C-0636-4F05-BC7A-A477A1019A9A}" presName="negativeSpace" presStyleCnt="0"/>
      <dgm:spPr/>
    </dgm:pt>
    <dgm:pt modelId="{AEB425CF-0B05-457E-991C-0460026D5EA6}" type="pres">
      <dgm:prSet presAssocID="{4599181C-0636-4F05-BC7A-A477A1019A9A}" presName="childText" presStyleLbl="conFgAcc1" presStyleIdx="1" presStyleCnt="4">
        <dgm:presLayoutVars>
          <dgm:bulletEnabled val="1"/>
        </dgm:presLayoutVars>
      </dgm:prSet>
      <dgm:spPr/>
    </dgm:pt>
    <dgm:pt modelId="{9152A0B1-1B4F-4625-9CAD-455623D132CD}" type="pres">
      <dgm:prSet presAssocID="{29BE76FC-3C5E-4F87-BBD6-B6BFA21D6A69}" presName="spaceBetweenRectangles" presStyleCnt="0"/>
      <dgm:spPr/>
    </dgm:pt>
    <dgm:pt modelId="{BA9F5728-56CC-4A53-ADC7-B1E052C52446}" type="pres">
      <dgm:prSet presAssocID="{9111607D-D120-4690-A81A-391F1E6CEE36}" presName="parentLin" presStyleCnt="0"/>
      <dgm:spPr/>
    </dgm:pt>
    <dgm:pt modelId="{5387A2BF-EA5B-4F09-BDEE-96D3838F144D}" type="pres">
      <dgm:prSet presAssocID="{9111607D-D120-4690-A81A-391F1E6CEE36}" presName="parentLeftMargin" presStyleLbl="node1" presStyleIdx="1" presStyleCnt="4"/>
      <dgm:spPr/>
      <dgm:t>
        <a:bodyPr/>
        <a:lstStyle/>
        <a:p>
          <a:endParaRPr lang="en-US"/>
        </a:p>
      </dgm:t>
    </dgm:pt>
    <dgm:pt modelId="{FC166615-6001-41B9-BFF9-4AEF40508B5D}" type="pres">
      <dgm:prSet presAssocID="{9111607D-D120-4690-A81A-391F1E6CEE36}" presName="parentText" presStyleLbl="node1" presStyleIdx="2" presStyleCnt="4">
        <dgm:presLayoutVars>
          <dgm:chMax val="0"/>
          <dgm:bulletEnabled val="1"/>
        </dgm:presLayoutVars>
      </dgm:prSet>
      <dgm:spPr/>
      <dgm:t>
        <a:bodyPr/>
        <a:lstStyle/>
        <a:p>
          <a:endParaRPr lang="en-US"/>
        </a:p>
      </dgm:t>
    </dgm:pt>
    <dgm:pt modelId="{F80F9DBE-1B46-442D-8F78-6FDCB95F546B}" type="pres">
      <dgm:prSet presAssocID="{9111607D-D120-4690-A81A-391F1E6CEE36}" presName="negativeSpace" presStyleCnt="0"/>
      <dgm:spPr/>
    </dgm:pt>
    <dgm:pt modelId="{024AADEB-1505-4E12-BB47-CD7004D70426}" type="pres">
      <dgm:prSet presAssocID="{9111607D-D120-4690-A81A-391F1E6CEE36}" presName="childText" presStyleLbl="conFgAcc1" presStyleIdx="2" presStyleCnt="4">
        <dgm:presLayoutVars>
          <dgm:bulletEnabled val="1"/>
        </dgm:presLayoutVars>
      </dgm:prSet>
      <dgm:spPr/>
    </dgm:pt>
    <dgm:pt modelId="{F426366B-95FC-4969-B074-42584F358DD0}" type="pres">
      <dgm:prSet presAssocID="{C113FB82-A460-4694-95CA-19E02C95B0B3}" presName="spaceBetweenRectangles" presStyleCnt="0"/>
      <dgm:spPr/>
    </dgm:pt>
    <dgm:pt modelId="{D2F98F28-ABF7-4909-9CF3-A8B484B03EC9}" type="pres">
      <dgm:prSet presAssocID="{17B8FB07-F9D7-4504-902B-89D3A64BD82E}" presName="parentLin" presStyleCnt="0"/>
      <dgm:spPr/>
    </dgm:pt>
    <dgm:pt modelId="{DA1CAF47-D1B0-424F-A66A-798B331F5EA4}" type="pres">
      <dgm:prSet presAssocID="{17B8FB07-F9D7-4504-902B-89D3A64BD82E}" presName="parentLeftMargin" presStyleLbl="node1" presStyleIdx="2" presStyleCnt="4"/>
      <dgm:spPr/>
      <dgm:t>
        <a:bodyPr/>
        <a:lstStyle/>
        <a:p>
          <a:endParaRPr lang="en-US"/>
        </a:p>
      </dgm:t>
    </dgm:pt>
    <dgm:pt modelId="{F6999E88-F661-4924-B435-2D0ADFAF6BB6}" type="pres">
      <dgm:prSet presAssocID="{17B8FB07-F9D7-4504-902B-89D3A64BD82E}" presName="parentText" presStyleLbl="node1" presStyleIdx="3" presStyleCnt="4">
        <dgm:presLayoutVars>
          <dgm:chMax val="0"/>
          <dgm:bulletEnabled val="1"/>
        </dgm:presLayoutVars>
      </dgm:prSet>
      <dgm:spPr/>
      <dgm:t>
        <a:bodyPr/>
        <a:lstStyle/>
        <a:p>
          <a:endParaRPr lang="en-US"/>
        </a:p>
      </dgm:t>
    </dgm:pt>
    <dgm:pt modelId="{14EC4CF0-2D72-41D3-B2E8-673960F4618A}" type="pres">
      <dgm:prSet presAssocID="{17B8FB07-F9D7-4504-902B-89D3A64BD82E}" presName="negativeSpace" presStyleCnt="0"/>
      <dgm:spPr/>
    </dgm:pt>
    <dgm:pt modelId="{0C5DAC75-4B6E-453E-9AFE-6274190C8F88}" type="pres">
      <dgm:prSet presAssocID="{17B8FB07-F9D7-4504-902B-89D3A64BD82E}" presName="childText" presStyleLbl="conFgAcc1" presStyleIdx="3" presStyleCnt="4">
        <dgm:presLayoutVars>
          <dgm:bulletEnabled val="1"/>
        </dgm:presLayoutVars>
      </dgm:prSet>
      <dgm:spPr/>
    </dgm:pt>
  </dgm:ptLst>
  <dgm:cxnLst>
    <dgm:cxn modelId="{4069BF2D-5872-426C-821C-25D94F2F60B9}" type="presOf" srcId="{9111607D-D120-4690-A81A-391F1E6CEE36}" destId="{5387A2BF-EA5B-4F09-BDEE-96D3838F144D}" srcOrd="0" destOrd="0" presId="urn:microsoft.com/office/officeart/2005/8/layout/list1"/>
    <dgm:cxn modelId="{C0AC3E9D-7BCF-42B2-A107-B2DB4EFA36ED}" type="presOf" srcId="{17B8FB07-F9D7-4504-902B-89D3A64BD82E}" destId="{DA1CAF47-D1B0-424F-A66A-798B331F5EA4}" srcOrd="0" destOrd="0" presId="urn:microsoft.com/office/officeart/2005/8/layout/list1"/>
    <dgm:cxn modelId="{DAD08640-A9D6-42F1-B59D-8E04B74FF4A3}" type="presOf" srcId="{9111607D-D120-4690-A81A-391F1E6CEE36}" destId="{FC166615-6001-41B9-BFF9-4AEF40508B5D}" srcOrd="1" destOrd="0" presId="urn:microsoft.com/office/officeart/2005/8/layout/list1"/>
    <dgm:cxn modelId="{1F6F2C9C-25C1-4AF0-BB6D-97571ED8A8AB}" type="presOf" srcId="{4599181C-0636-4F05-BC7A-A477A1019A9A}" destId="{C933ED34-0BEB-40B6-97C1-BCB96228435C}" srcOrd="0" destOrd="0" presId="urn:microsoft.com/office/officeart/2005/8/layout/list1"/>
    <dgm:cxn modelId="{84B2CDCC-3C3C-4AA7-A035-8F120DC27264}" srcId="{7C0602DC-72FF-486E-9F73-FC16556090C8}" destId="{4599181C-0636-4F05-BC7A-A477A1019A9A}" srcOrd="1" destOrd="0" parTransId="{514C7DFC-564F-49E2-9294-68C2377D5C22}" sibTransId="{29BE76FC-3C5E-4F87-BBD6-B6BFA21D6A69}"/>
    <dgm:cxn modelId="{63F86538-60B8-457B-BC04-540E62D9B2BB}" srcId="{7C0602DC-72FF-486E-9F73-FC16556090C8}" destId="{9111607D-D120-4690-A81A-391F1E6CEE36}" srcOrd="2" destOrd="0" parTransId="{005DFE95-F0C6-4E1E-9C1A-92C32841D559}" sibTransId="{C113FB82-A460-4694-95CA-19E02C95B0B3}"/>
    <dgm:cxn modelId="{8DF3AC2A-4213-471D-A8C3-C6243E4E2AC9}" type="presOf" srcId="{17B8FB07-F9D7-4504-902B-89D3A64BD82E}" destId="{F6999E88-F661-4924-B435-2D0ADFAF6BB6}" srcOrd="1" destOrd="0" presId="urn:microsoft.com/office/officeart/2005/8/layout/list1"/>
    <dgm:cxn modelId="{FB34354A-B129-44C7-9672-D05249F03026}" srcId="{7C0602DC-72FF-486E-9F73-FC16556090C8}" destId="{CA2B7045-E8E5-4670-8DFE-4D2059722FE1}" srcOrd="0" destOrd="0" parTransId="{F20B3A24-272C-4D77-B5A9-1EACDA33A0BE}" sibTransId="{EEC2B740-ED93-4F50-AF70-DE071D4C8B51}"/>
    <dgm:cxn modelId="{51BA83E5-86B9-446C-8181-B8D9846BC582}" type="presOf" srcId="{CA2B7045-E8E5-4670-8DFE-4D2059722FE1}" destId="{E92CDDB0-9241-4E4D-941E-218B4EB862F2}" srcOrd="1" destOrd="0" presId="urn:microsoft.com/office/officeart/2005/8/layout/list1"/>
    <dgm:cxn modelId="{0DC633AA-AA1A-450A-95C9-4DAFF34D43C2}" srcId="{7C0602DC-72FF-486E-9F73-FC16556090C8}" destId="{17B8FB07-F9D7-4504-902B-89D3A64BD82E}" srcOrd="3" destOrd="0" parTransId="{62B937B2-DABD-4B2B-A208-46CDB19E886C}" sibTransId="{D10C20D5-10F4-4C17-B6DB-AA5BA40C9003}"/>
    <dgm:cxn modelId="{AD404DEA-FD95-46F8-9CF0-FF6CC3EA9510}" type="presOf" srcId="{4599181C-0636-4F05-BC7A-A477A1019A9A}" destId="{28B99053-A54D-43B3-9FA3-EAE7301D2D25}" srcOrd="1" destOrd="0" presId="urn:microsoft.com/office/officeart/2005/8/layout/list1"/>
    <dgm:cxn modelId="{38DA25F1-829E-49E3-9FF2-5D34B9FEB882}" type="presOf" srcId="{7C0602DC-72FF-486E-9F73-FC16556090C8}" destId="{A0A9AE70-6986-4AD5-ADA7-D22CF19B04C9}" srcOrd="0" destOrd="0" presId="urn:microsoft.com/office/officeart/2005/8/layout/list1"/>
    <dgm:cxn modelId="{BC63E533-AED8-4FC6-805F-F26B34C375BA}" type="presOf" srcId="{CA2B7045-E8E5-4670-8DFE-4D2059722FE1}" destId="{ADC9D770-7B1E-4888-B056-579E4A405703}" srcOrd="0" destOrd="0" presId="urn:microsoft.com/office/officeart/2005/8/layout/list1"/>
    <dgm:cxn modelId="{6CBCCCE7-6E35-408F-BBA7-1BF3103B9A7B}" type="presParOf" srcId="{A0A9AE70-6986-4AD5-ADA7-D22CF19B04C9}" destId="{A9C14169-4247-4DF0-8CA1-71E616AD3675}" srcOrd="0" destOrd="0" presId="urn:microsoft.com/office/officeart/2005/8/layout/list1"/>
    <dgm:cxn modelId="{A0FAC436-CE17-47C8-8800-A5AE26A139FD}" type="presParOf" srcId="{A9C14169-4247-4DF0-8CA1-71E616AD3675}" destId="{ADC9D770-7B1E-4888-B056-579E4A405703}" srcOrd="0" destOrd="0" presId="urn:microsoft.com/office/officeart/2005/8/layout/list1"/>
    <dgm:cxn modelId="{088A5EE5-C8D3-4895-8064-4029BF896B84}" type="presParOf" srcId="{A9C14169-4247-4DF0-8CA1-71E616AD3675}" destId="{E92CDDB0-9241-4E4D-941E-218B4EB862F2}" srcOrd="1" destOrd="0" presId="urn:microsoft.com/office/officeart/2005/8/layout/list1"/>
    <dgm:cxn modelId="{81486AE0-2709-46C9-AA0F-E70DA65E5E60}" type="presParOf" srcId="{A0A9AE70-6986-4AD5-ADA7-D22CF19B04C9}" destId="{0EF04141-8983-4002-9E30-ECAE32785D34}" srcOrd="1" destOrd="0" presId="urn:microsoft.com/office/officeart/2005/8/layout/list1"/>
    <dgm:cxn modelId="{EAAB90C8-CAAD-4FC0-9436-C13A11F797AB}" type="presParOf" srcId="{A0A9AE70-6986-4AD5-ADA7-D22CF19B04C9}" destId="{022E53C7-7FF7-4F00-BEB0-8113EFCFF013}" srcOrd="2" destOrd="0" presId="urn:microsoft.com/office/officeart/2005/8/layout/list1"/>
    <dgm:cxn modelId="{1F743F04-4C4B-4FB0-9496-4CCBDD6D333A}" type="presParOf" srcId="{A0A9AE70-6986-4AD5-ADA7-D22CF19B04C9}" destId="{978CB721-2442-4F8F-A7B6-C8CB935BA629}" srcOrd="3" destOrd="0" presId="urn:microsoft.com/office/officeart/2005/8/layout/list1"/>
    <dgm:cxn modelId="{CAE46E1E-AD99-4CBC-9AD0-15E1866FF501}" type="presParOf" srcId="{A0A9AE70-6986-4AD5-ADA7-D22CF19B04C9}" destId="{FF7568B6-B8A5-47E3-8279-60C55CE102C8}" srcOrd="4" destOrd="0" presId="urn:microsoft.com/office/officeart/2005/8/layout/list1"/>
    <dgm:cxn modelId="{04DFF949-FA76-4C28-9FEE-9549A8DF5C80}" type="presParOf" srcId="{FF7568B6-B8A5-47E3-8279-60C55CE102C8}" destId="{C933ED34-0BEB-40B6-97C1-BCB96228435C}" srcOrd="0" destOrd="0" presId="urn:microsoft.com/office/officeart/2005/8/layout/list1"/>
    <dgm:cxn modelId="{F5FC0A16-AAF9-4871-9943-433C4F3DC4F7}" type="presParOf" srcId="{FF7568B6-B8A5-47E3-8279-60C55CE102C8}" destId="{28B99053-A54D-43B3-9FA3-EAE7301D2D25}" srcOrd="1" destOrd="0" presId="urn:microsoft.com/office/officeart/2005/8/layout/list1"/>
    <dgm:cxn modelId="{90E6A2F9-BBBA-43FF-9A73-59CAE1AD50E0}" type="presParOf" srcId="{A0A9AE70-6986-4AD5-ADA7-D22CF19B04C9}" destId="{F42F83C5-6A10-42BB-B547-070433931CB4}" srcOrd="5" destOrd="0" presId="urn:microsoft.com/office/officeart/2005/8/layout/list1"/>
    <dgm:cxn modelId="{8E70A723-058B-440F-AAE0-15597A71A03A}" type="presParOf" srcId="{A0A9AE70-6986-4AD5-ADA7-D22CF19B04C9}" destId="{AEB425CF-0B05-457E-991C-0460026D5EA6}" srcOrd="6" destOrd="0" presId="urn:microsoft.com/office/officeart/2005/8/layout/list1"/>
    <dgm:cxn modelId="{16FFB537-3A44-48A9-B118-1975B2027959}" type="presParOf" srcId="{A0A9AE70-6986-4AD5-ADA7-D22CF19B04C9}" destId="{9152A0B1-1B4F-4625-9CAD-455623D132CD}" srcOrd="7" destOrd="0" presId="urn:microsoft.com/office/officeart/2005/8/layout/list1"/>
    <dgm:cxn modelId="{C509AA7B-E59A-4053-B036-4EA5DF93E297}" type="presParOf" srcId="{A0A9AE70-6986-4AD5-ADA7-D22CF19B04C9}" destId="{BA9F5728-56CC-4A53-ADC7-B1E052C52446}" srcOrd="8" destOrd="0" presId="urn:microsoft.com/office/officeart/2005/8/layout/list1"/>
    <dgm:cxn modelId="{D29468CE-071D-4ADD-B091-1E35093D97C0}" type="presParOf" srcId="{BA9F5728-56CC-4A53-ADC7-B1E052C52446}" destId="{5387A2BF-EA5B-4F09-BDEE-96D3838F144D}" srcOrd="0" destOrd="0" presId="urn:microsoft.com/office/officeart/2005/8/layout/list1"/>
    <dgm:cxn modelId="{364C22D6-CDE9-47B7-A550-913B7809033F}" type="presParOf" srcId="{BA9F5728-56CC-4A53-ADC7-B1E052C52446}" destId="{FC166615-6001-41B9-BFF9-4AEF40508B5D}" srcOrd="1" destOrd="0" presId="urn:microsoft.com/office/officeart/2005/8/layout/list1"/>
    <dgm:cxn modelId="{BA8A60D9-1F68-4125-BB43-03C00C37CB60}" type="presParOf" srcId="{A0A9AE70-6986-4AD5-ADA7-D22CF19B04C9}" destId="{F80F9DBE-1B46-442D-8F78-6FDCB95F546B}" srcOrd="9" destOrd="0" presId="urn:microsoft.com/office/officeart/2005/8/layout/list1"/>
    <dgm:cxn modelId="{5CAE6667-778E-49BA-9315-EDD9BD7DEA81}" type="presParOf" srcId="{A0A9AE70-6986-4AD5-ADA7-D22CF19B04C9}" destId="{024AADEB-1505-4E12-BB47-CD7004D70426}" srcOrd="10" destOrd="0" presId="urn:microsoft.com/office/officeart/2005/8/layout/list1"/>
    <dgm:cxn modelId="{61DC5164-1276-4045-8FE9-D3CF46EC832B}" type="presParOf" srcId="{A0A9AE70-6986-4AD5-ADA7-D22CF19B04C9}" destId="{F426366B-95FC-4969-B074-42584F358DD0}" srcOrd="11" destOrd="0" presId="urn:microsoft.com/office/officeart/2005/8/layout/list1"/>
    <dgm:cxn modelId="{E5BCB6F5-922B-4244-B7D3-E32621EC4A55}" type="presParOf" srcId="{A0A9AE70-6986-4AD5-ADA7-D22CF19B04C9}" destId="{D2F98F28-ABF7-4909-9CF3-A8B484B03EC9}" srcOrd="12" destOrd="0" presId="urn:microsoft.com/office/officeart/2005/8/layout/list1"/>
    <dgm:cxn modelId="{F85CF7DF-BD28-4DE5-A48B-7AF88FADBB9E}" type="presParOf" srcId="{D2F98F28-ABF7-4909-9CF3-A8B484B03EC9}" destId="{DA1CAF47-D1B0-424F-A66A-798B331F5EA4}" srcOrd="0" destOrd="0" presId="urn:microsoft.com/office/officeart/2005/8/layout/list1"/>
    <dgm:cxn modelId="{94CE3B98-266E-4F74-A054-63C07AB70E11}" type="presParOf" srcId="{D2F98F28-ABF7-4909-9CF3-A8B484B03EC9}" destId="{F6999E88-F661-4924-B435-2D0ADFAF6BB6}" srcOrd="1" destOrd="0" presId="urn:microsoft.com/office/officeart/2005/8/layout/list1"/>
    <dgm:cxn modelId="{A9C7EC6C-0357-4DE2-9858-4EFBBE4654BF}" type="presParOf" srcId="{A0A9AE70-6986-4AD5-ADA7-D22CF19B04C9}" destId="{14EC4CF0-2D72-41D3-B2E8-673960F4618A}" srcOrd="13" destOrd="0" presId="urn:microsoft.com/office/officeart/2005/8/layout/list1"/>
    <dgm:cxn modelId="{7172FA6D-221F-4633-8EE3-885A9599989E}" type="presParOf" srcId="{A0A9AE70-6986-4AD5-ADA7-D22CF19B04C9}" destId="{0C5DAC75-4B6E-453E-9AFE-6274190C8F88}"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25597E9-7A18-426E-9B3D-33D1A704693B}"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36106C68-DF6B-4C55-BD12-C67CBD311C25}">
      <dgm:prSet phldrT="[Text]" custT="1"/>
      <dgm:spPr/>
      <dgm:t>
        <a:bodyPr/>
        <a:lstStyle/>
        <a:p>
          <a:pPr marL="0" indent="0" algn="l">
            <a:lnSpc>
              <a:spcPct val="100000"/>
            </a:lnSpc>
            <a:spcBef>
              <a:spcPts val="0"/>
            </a:spcBef>
            <a:spcAft>
              <a:spcPts val="0"/>
            </a:spcAft>
          </a:pPr>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Baza unui nou concept de securitate, adaptat la epoca actuală şi la o nouă ordine internaţională pe plan politic, economic şi militar poate fi rezumată în cuvintele: </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5DFE755-1F24-49E8-9698-43B19E1FE809}" type="parTrans" cxnId="{0A130BC9-16BD-4B6D-83B5-C9A634CB991A}">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038AE993-445A-4D8C-B258-9D2E7F771C2E}" type="sibTrans" cxnId="{0A130BC9-16BD-4B6D-83B5-C9A634CB991A}">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55C9DCB9-5760-422E-B947-4178D218A634}">
      <dgm:prSet phldrT="[Text]" custT="1"/>
      <dgm:spPr/>
      <dgm:t>
        <a:bodyPr/>
        <a:lstStyle/>
        <a:p>
          <a:pPr marL="0" indent="0" algn="l">
            <a:lnSpc>
              <a:spcPct val="100000"/>
            </a:lnSpc>
            <a:spcBef>
              <a:spcPts val="0"/>
            </a:spcBef>
            <a:spcAft>
              <a:spcPts val="0"/>
            </a:spcAft>
          </a:pP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A9B1738-2937-4FD2-9437-1D5283A8E81C}" type="parTrans" cxnId="{44924536-0425-4A82-A0D0-E18FFC67B174}">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DDE068AB-E84D-48F3-9378-DC04B16B5404}" type="sibTrans" cxnId="{44924536-0425-4A82-A0D0-E18FFC67B174}">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340F16D3-F129-4FE6-9103-7B9C666DA6B9}" type="pres">
      <dgm:prSet presAssocID="{525597E9-7A18-426E-9B3D-33D1A704693B}" presName="linear" presStyleCnt="0">
        <dgm:presLayoutVars>
          <dgm:animLvl val="lvl"/>
          <dgm:resizeHandles val="exact"/>
        </dgm:presLayoutVars>
      </dgm:prSet>
      <dgm:spPr/>
      <dgm:t>
        <a:bodyPr/>
        <a:lstStyle/>
        <a:p>
          <a:endParaRPr lang="en-US"/>
        </a:p>
      </dgm:t>
    </dgm:pt>
    <dgm:pt modelId="{5B6026B3-F1F7-4121-B72F-2A9677958D0F}" type="pres">
      <dgm:prSet presAssocID="{36106C68-DF6B-4C55-BD12-C67CBD311C25}" presName="parentText" presStyleLbl="node1" presStyleIdx="0" presStyleCnt="1" custScaleY="1147929" custLinFactY="8" custLinFactNeighborY="100000">
        <dgm:presLayoutVars>
          <dgm:chMax val="0"/>
          <dgm:bulletEnabled val="1"/>
        </dgm:presLayoutVars>
      </dgm:prSet>
      <dgm:spPr/>
      <dgm:t>
        <a:bodyPr/>
        <a:lstStyle/>
        <a:p>
          <a:endParaRPr lang="en-US"/>
        </a:p>
      </dgm:t>
    </dgm:pt>
    <dgm:pt modelId="{063DFD68-5F16-4041-BC01-72CB21C8C555}" type="pres">
      <dgm:prSet presAssocID="{36106C68-DF6B-4C55-BD12-C67CBD311C25}" presName="childText" presStyleLbl="revTx" presStyleIdx="0" presStyleCnt="1">
        <dgm:presLayoutVars>
          <dgm:bulletEnabled val="1"/>
        </dgm:presLayoutVars>
      </dgm:prSet>
      <dgm:spPr/>
      <dgm:t>
        <a:bodyPr/>
        <a:lstStyle/>
        <a:p>
          <a:endParaRPr lang="en-US"/>
        </a:p>
      </dgm:t>
    </dgm:pt>
  </dgm:ptLst>
  <dgm:cxnLst>
    <dgm:cxn modelId="{6190F1B1-DB01-47F5-A95B-1B7ECA51965B}" type="presOf" srcId="{55C9DCB9-5760-422E-B947-4178D218A634}" destId="{063DFD68-5F16-4041-BC01-72CB21C8C555}" srcOrd="0" destOrd="0" presId="urn:microsoft.com/office/officeart/2005/8/layout/vList2"/>
    <dgm:cxn modelId="{6F195D4E-006C-445D-9CCB-8981B3C60551}" type="presOf" srcId="{36106C68-DF6B-4C55-BD12-C67CBD311C25}" destId="{5B6026B3-F1F7-4121-B72F-2A9677958D0F}" srcOrd="0" destOrd="0" presId="urn:microsoft.com/office/officeart/2005/8/layout/vList2"/>
    <dgm:cxn modelId="{44924536-0425-4A82-A0D0-E18FFC67B174}" srcId="{36106C68-DF6B-4C55-BD12-C67CBD311C25}" destId="{55C9DCB9-5760-422E-B947-4178D218A634}" srcOrd="0" destOrd="0" parTransId="{9A9B1738-2937-4FD2-9437-1D5283A8E81C}" sibTransId="{DDE068AB-E84D-48F3-9378-DC04B16B5404}"/>
    <dgm:cxn modelId="{A55B817A-D2D8-4337-BD7A-33E88A62087C}" type="presOf" srcId="{525597E9-7A18-426E-9B3D-33D1A704693B}" destId="{340F16D3-F129-4FE6-9103-7B9C666DA6B9}" srcOrd="0" destOrd="0" presId="urn:microsoft.com/office/officeart/2005/8/layout/vList2"/>
    <dgm:cxn modelId="{0A130BC9-16BD-4B6D-83B5-C9A634CB991A}" srcId="{525597E9-7A18-426E-9B3D-33D1A704693B}" destId="{36106C68-DF6B-4C55-BD12-C67CBD311C25}" srcOrd="0" destOrd="0" parTransId="{F5DFE755-1F24-49E8-9698-43B19E1FE809}" sibTransId="{038AE993-445A-4D8C-B258-9D2E7F771C2E}"/>
    <dgm:cxn modelId="{4CA15DCC-F1DC-4946-B896-B1758D29FF55}" type="presParOf" srcId="{340F16D3-F129-4FE6-9103-7B9C666DA6B9}" destId="{5B6026B3-F1F7-4121-B72F-2A9677958D0F}" srcOrd="0" destOrd="0" presId="urn:microsoft.com/office/officeart/2005/8/layout/vList2"/>
    <dgm:cxn modelId="{19D9EE8B-42EC-4623-B33E-66CC505CD023}" type="presParOf" srcId="{340F16D3-F129-4FE6-9103-7B9C666DA6B9}" destId="{063DFD68-5F16-4041-BC01-72CB21C8C555}"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11893EE-3373-4831-A471-138BB3E58C2E}" type="doc">
      <dgm:prSet loTypeId="urn:microsoft.com/office/officeart/2005/8/layout/target3" loCatId="list" qsTypeId="urn:microsoft.com/office/officeart/2005/8/quickstyle/simple3" qsCatId="simple" csTypeId="urn:microsoft.com/office/officeart/2005/8/colors/accent1_2" csCatId="accent1" phldr="1"/>
      <dgm:spPr/>
      <dgm:t>
        <a:bodyPr/>
        <a:lstStyle/>
        <a:p>
          <a:endParaRPr lang="en-US"/>
        </a:p>
      </dgm:t>
    </dgm:pt>
    <dgm:pt modelId="{DCB29EEA-0B6D-42D8-8024-0D005E1A5A16}">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conjunctura internă, regională sau internaţională favorabilă manifestării şi intensificării lor</a:t>
          </a:r>
          <a:endParaRPr lang="en-US" sz="2000" b="1" dirty="0">
            <a:solidFill>
              <a:schemeClr val="bg2">
                <a:lumMod val="75000"/>
              </a:schemeClr>
            </a:solidFill>
            <a:latin typeface="Times New Roman" pitchFamily="18" charset="0"/>
            <a:cs typeface="Times New Roman" pitchFamily="18" charset="0"/>
          </a:endParaRPr>
        </a:p>
      </dgm:t>
    </dgm:pt>
    <dgm:pt modelId="{EC0CBB4A-46D2-4B8D-A5C0-29EF5A0C96AF}" type="parTrans" cxnId="{BB10BB6F-D855-4844-8984-0E4125ACE974}">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C09D694B-0FBB-4332-877D-D2513830CECE}" type="sibTrans" cxnId="{BB10BB6F-D855-4844-8984-0E4125ACE974}">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7A798161-1CC7-45DB-B8B5-61446E60841C}">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modificări ale raporturilor de forţe regionale sau internaţionale</a:t>
          </a:r>
          <a:endParaRPr lang="en-US" sz="2000" b="1" dirty="0">
            <a:solidFill>
              <a:schemeClr val="bg2">
                <a:lumMod val="75000"/>
              </a:schemeClr>
            </a:solidFill>
            <a:latin typeface="Times New Roman" pitchFamily="18" charset="0"/>
            <a:cs typeface="Times New Roman" pitchFamily="18" charset="0"/>
          </a:endParaRPr>
        </a:p>
      </dgm:t>
    </dgm:pt>
    <dgm:pt modelId="{72CD45DE-8058-4021-A439-9E00202AB5D3}" type="parTrans" cxnId="{6BDD7944-044C-4A8E-8495-D91A6372DA6A}">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F11860AE-C6AC-45C0-A73A-6280D50D030F}" type="sibTrans" cxnId="{6BDD7944-044C-4A8E-8495-D91A6372DA6A}">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9B49850F-B9B6-4F43-8C2B-8D1EE52343EB}">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intensificarea fluxurilor migraţiei populaţiei într-un sens sau altul etc.</a:t>
          </a:r>
          <a:endParaRPr lang="en-US" sz="2000" b="1" dirty="0">
            <a:solidFill>
              <a:schemeClr val="bg2">
                <a:lumMod val="75000"/>
              </a:schemeClr>
            </a:solidFill>
            <a:latin typeface="Times New Roman" pitchFamily="18" charset="0"/>
            <a:cs typeface="Times New Roman" pitchFamily="18" charset="0"/>
          </a:endParaRPr>
        </a:p>
      </dgm:t>
    </dgm:pt>
    <dgm:pt modelId="{45CFF8E2-8C45-41CE-A1A7-14B45270D013}" type="parTrans" cxnId="{1BA48B6E-8778-4D13-A736-407C0D8637FD}">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A2B4755D-2949-4DCE-99CA-978CABF60D10}" type="sibTrans" cxnId="{1BA48B6E-8778-4D13-A736-407C0D8637FD}">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1490D57F-C175-4EC2-A2A0-938E1CE20B89}" type="pres">
      <dgm:prSet presAssocID="{B11893EE-3373-4831-A471-138BB3E58C2E}" presName="Name0" presStyleCnt="0">
        <dgm:presLayoutVars>
          <dgm:chMax val="7"/>
          <dgm:dir/>
          <dgm:animLvl val="lvl"/>
          <dgm:resizeHandles val="exact"/>
        </dgm:presLayoutVars>
      </dgm:prSet>
      <dgm:spPr/>
      <dgm:t>
        <a:bodyPr/>
        <a:lstStyle/>
        <a:p>
          <a:endParaRPr lang="en-US"/>
        </a:p>
      </dgm:t>
    </dgm:pt>
    <dgm:pt modelId="{9E9F7F3B-18DE-42E9-B39B-EE72FAC9B1C5}" type="pres">
      <dgm:prSet presAssocID="{DCB29EEA-0B6D-42D8-8024-0D005E1A5A16}" presName="circle1" presStyleLbl="node1" presStyleIdx="0" presStyleCnt="3"/>
      <dgm:spPr/>
    </dgm:pt>
    <dgm:pt modelId="{89DA5019-13BB-435A-A0FC-43BF3BFED4F8}" type="pres">
      <dgm:prSet presAssocID="{DCB29EEA-0B6D-42D8-8024-0D005E1A5A16}" presName="space" presStyleCnt="0"/>
      <dgm:spPr/>
    </dgm:pt>
    <dgm:pt modelId="{411DA124-08C9-471E-9422-B89A28E427C6}" type="pres">
      <dgm:prSet presAssocID="{DCB29EEA-0B6D-42D8-8024-0D005E1A5A16}" presName="rect1" presStyleLbl="alignAcc1" presStyleIdx="0" presStyleCnt="3"/>
      <dgm:spPr/>
      <dgm:t>
        <a:bodyPr/>
        <a:lstStyle/>
        <a:p>
          <a:endParaRPr lang="en-US"/>
        </a:p>
      </dgm:t>
    </dgm:pt>
    <dgm:pt modelId="{61BA71E3-B2EA-4AE2-A292-E9FF3683993B}" type="pres">
      <dgm:prSet presAssocID="{7A798161-1CC7-45DB-B8B5-61446E60841C}" presName="vertSpace2" presStyleLbl="node1" presStyleIdx="0" presStyleCnt="3"/>
      <dgm:spPr/>
    </dgm:pt>
    <dgm:pt modelId="{1DDDA9A9-B115-43FE-981C-7243C6EC1B61}" type="pres">
      <dgm:prSet presAssocID="{7A798161-1CC7-45DB-B8B5-61446E60841C}" presName="circle2" presStyleLbl="node1" presStyleIdx="1" presStyleCnt="3"/>
      <dgm:spPr/>
    </dgm:pt>
    <dgm:pt modelId="{468CCECB-0AEE-44EB-9CF4-A8D350DDA490}" type="pres">
      <dgm:prSet presAssocID="{7A798161-1CC7-45DB-B8B5-61446E60841C}" presName="rect2" presStyleLbl="alignAcc1" presStyleIdx="1" presStyleCnt="3"/>
      <dgm:spPr/>
      <dgm:t>
        <a:bodyPr/>
        <a:lstStyle/>
        <a:p>
          <a:endParaRPr lang="en-US"/>
        </a:p>
      </dgm:t>
    </dgm:pt>
    <dgm:pt modelId="{6E01B29D-AEF5-4E9C-9F4A-8CD18C4DA0E4}" type="pres">
      <dgm:prSet presAssocID="{9B49850F-B9B6-4F43-8C2B-8D1EE52343EB}" presName="vertSpace3" presStyleLbl="node1" presStyleIdx="1" presStyleCnt="3"/>
      <dgm:spPr/>
    </dgm:pt>
    <dgm:pt modelId="{CCDE69A0-ED3D-4031-8AB5-3F8D5C70EB07}" type="pres">
      <dgm:prSet presAssocID="{9B49850F-B9B6-4F43-8C2B-8D1EE52343EB}" presName="circle3" presStyleLbl="node1" presStyleIdx="2" presStyleCnt="3"/>
      <dgm:spPr/>
    </dgm:pt>
    <dgm:pt modelId="{62C671F0-8E13-4F9C-869D-27D4DE2A1DAC}" type="pres">
      <dgm:prSet presAssocID="{9B49850F-B9B6-4F43-8C2B-8D1EE52343EB}" presName="rect3" presStyleLbl="alignAcc1" presStyleIdx="2" presStyleCnt="3"/>
      <dgm:spPr/>
      <dgm:t>
        <a:bodyPr/>
        <a:lstStyle/>
        <a:p>
          <a:endParaRPr lang="en-US"/>
        </a:p>
      </dgm:t>
    </dgm:pt>
    <dgm:pt modelId="{ED23CBF5-1EBF-4067-B2C7-0B125D602726}" type="pres">
      <dgm:prSet presAssocID="{DCB29EEA-0B6D-42D8-8024-0D005E1A5A16}" presName="rect1ParTxNoCh" presStyleLbl="alignAcc1" presStyleIdx="2" presStyleCnt="3">
        <dgm:presLayoutVars>
          <dgm:chMax val="1"/>
          <dgm:bulletEnabled val="1"/>
        </dgm:presLayoutVars>
      </dgm:prSet>
      <dgm:spPr/>
      <dgm:t>
        <a:bodyPr/>
        <a:lstStyle/>
        <a:p>
          <a:endParaRPr lang="en-US"/>
        </a:p>
      </dgm:t>
    </dgm:pt>
    <dgm:pt modelId="{0CD26459-2A39-47A5-8429-C0594DE4D86E}" type="pres">
      <dgm:prSet presAssocID="{7A798161-1CC7-45DB-B8B5-61446E60841C}" presName="rect2ParTxNoCh" presStyleLbl="alignAcc1" presStyleIdx="2" presStyleCnt="3">
        <dgm:presLayoutVars>
          <dgm:chMax val="1"/>
          <dgm:bulletEnabled val="1"/>
        </dgm:presLayoutVars>
      </dgm:prSet>
      <dgm:spPr/>
      <dgm:t>
        <a:bodyPr/>
        <a:lstStyle/>
        <a:p>
          <a:endParaRPr lang="en-US"/>
        </a:p>
      </dgm:t>
    </dgm:pt>
    <dgm:pt modelId="{4C6D9E77-DD19-4673-A0B1-9EDB06D1730A}" type="pres">
      <dgm:prSet presAssocID="{9B49850F-B9B6-4F43-8C2B-8D1EE52343EB}" presName="rect3ParTxNoCh" presStyleLbl="alignAcc1" presStyleIdx="2" presStyleCnt="3">
        <dgm:presLayoutVars>
          <dgm:chMax val="1"/>
          <dgm:bulletEnabled val="1"/>
        </dgm:presLayoutVars>
      </dgm:prSet>
      <dgm:spPr/>
      <dgm:t>
        <a:bodyPr/>
        <a:lstStyle/>
        <a:p>
          <a:endParaRPr lang="en-US"/>
        </a:p>
      </dgm:t>
    </dgm:pt>
  </dgm:ptLst>
  <dgm:cxnLst>
    <dgm:cxn modelId="{EC77B2B7-3267-48F9-B8AA-E54BCF429870}" type="presOf" srcId="{B11893EE-3373-4831-A471-138BB3E58C2E}" destId="{1490D57F-C175-4EC2-A2A0-938E1CE20B89}" srcOrd="0" destOrd="0" presId="urn:microsoft.com/office/officeart/2005/8/layout/target3"/>
    <dgm:cxn modelId="{67E951EC-2EB1-4C4D-8AB0-0716AFE05CAD}" type="presOf" srcId="{7A798161-1CC7-45DB-B8B5-61446E60841C}" destId="{468CCECB-0AEE-44EB-9CF4-A8D350DDA490}" srcOrd="0" destOrd="0" presId="urn:microsoft.com/office/officeart/2005/8/layout/target3"/>
    <dgm:cxn modelId="{221BBA74-F0D2-43C6-BD3C-A25E123E5CE1}" type="presOf" srcId="{9B49850F-B9B6-4F43-8C2B-8D1EE52343EB}" destId="{4C6D9E77-DD19-4673-A0B1-9EDB06D1730A}" srcOrd="1" destOrd="0" presId="urn:microsoft.com/office/officeart/2005/8/layout/target3"/>
    <dgm:cxn modelId="{6C11A53E-BB68-4634-9ED2-3BB26EEAAF38}" type="presOf" srcId="{7A798161-1CC7-45DB-B8B5-61446E60841C}" destId="{0CD26459-2A39-47A5-8429-C0594DE4D86E}" srcOrd="1" destOrd="0" presId="urn:microsoft.com/office/officeart/2005/8/layout/target3"/>
    <dgm:cxn modelId="{1BA48B6E-8778-4D13-A736-407C0D8637FD}" srcId="{B11893EE-3373-4831-A471-138BB3E58C2E}" destId="{9B49850F-B9B6-4F43-8C2B-8D1EE52343EB}" srcOrd="2" destOrd="0" parTransId="{45CFF8E2-8C45-41CE-A1A7-14B45270D013}" sibTransId="{A2B4755D-2949-4DCE-99CA-978CABF60D10}"/>
    <dgm:cxn modelId="{C7600F0A-38C2-4330-A534-3B97E6DC8B1F}" type="presOf" srcId="{DCB29EEA-0B6D-42D8-8024-0D005E1A5A16}" destId="{411DA124-08C9-471E-9422-B89A28E427C6}" srcOrd="0" destOrd="0" presId="urn:microsoft.com/office/officeart/2005/8/layout/target3"/>
    <dgm:cxn modelId="{BB10BB6F-D855-4844-8984-0E4125ACE974}" srcId="{B11893EE-3373-4831-A471-138BB3E58C2E}" destId="{DCB29EEA-0B6D-42D8-8024-0D005E1A5A16}" srcOrd="0" destOrd="0" parTransId="{EC0CBB4A-46D2-4B8D-A5C0-29EF5A0C96AF}" sibTransId="{C09D694B-0FBB-4332-877D-D2513830CECE}"/>
    <dgm:cxn modelId="{6BDD7944-044C-4A8E-8495-D91A6372DA6A}" srcId="{B11893EE-3373-4831-A471-138BB3E58C2E}" destId="{7A798161-1CC7-45DB-B8B5-61446E60841C}" srcOrd="1" destOrd="0" parTransId="{72CD45DE-8058-4021-A439-9E00202AB5D3}" sibTransId="{F11860AE-C6AC-45C0-A73A-6280D50D030F}"/>
    <dgm:cxn modelId="{72D0A7ED-04A4-40D2-963C-687115643A88}" type="presOf" srcId="{9B49850F-B9B6-4F43-8C2B-8D1EE52343EB}" destId="{62C671F0-8E13-4F9C-869D-27D4DE2A1DAC}" srcOrd="0" destOrd="0" presId="urn:microsoft.com/office/officeart/2005/8/layout/target3"/>
    <dgm:cxn modelId="{4F202262-97AC-4696-ABCA-96EAF0F32E7D}" type="presOf" srcId="{DCB29EEA-0B6D-42D8-8024-0D005E1A5A16}" destId="{ED23CBF5-1EBF-4067-B2C7-0B125D602726}" srcOrd="1" destOrd="0" presId="urn:microsoft.com/office/officeart/2005/8/layout/target3"/>
    <dgm:cxn modelId="{DD803D12-8245-4DE1-B9A5-DF562BD2270E}" type="presParOf" srcId="{1490D57F-C175-4EC2-A2A0-938E1CE20B89}" destId="{9E9F7F3B-18DE-42E9-B39B-EE72FAC9B1C5}" srcOrd="0" destOrd="0" presId="urn:microsoft.com/office/officeart/2005/8/layout/target3"/>
    <dgm:cxn modelId="{4927E4F2-E00D-448B-88AA-7536B67DA76A}" type="presParOf" srcId="{1490D57F-C175-4EC2-A2A0-938E1CE20B89}" destId="{89DA5019-13BB-435A-A0FC-43BF3BFED4F8}" srcOrd="1" destOrd="0" presId="urn:microsoft.com/office/officeart/2005/8/layout/target3"/>
    <dgm:cxn modelId="{A9B9871D-D339-48A4-9B9E-DCE5D0834E6D}" type="presParOf" srcId="{1490D57F-C175-4EC2-A2A0-938E1CE20B89}" destId="{411DA124-08C9-471E-9422-B89A28E427C6}" srcOrd="2" destOrd="0" presId="urn:microsoft.com/office/officeart/2005/8/layout/target3"/>
    <dgm:cxn modelId="{6C3A4FD9-45E2-4BE4-BA03-6D69BF2CEBD4}" type="presParOf" srcId="{1490D57F-C175-4EC2-A2A0-938E1CE20B89}" destId="{61BA71E3-B2EA-4AE2-A292-E9FF3683993B}" srcOrd="3" destOrd="0" presId="urn:microsoft.com/office/officeart/2005/8/layout/target3"/>
    <dgm:cxn modelId="{7D99A57F-F580-4366-9E37-229727A66391}" type="presParOf" srcId="{1490D57F-C175-4EC2-A2A0-938E1CE20B89}" destId="{1DDDA9A9-B115-43FE-981C-7243C6EC1B61}" srcOrd="4" destOrd="0" presId="urn:microsoft.com/office/officeart/2005/8/layout/target3"/>
    <dgm:cxn modelId="{914DAECF-68F2-4001-B692-E692765B9545}" type="presParOf" srcId="{1490D57F-C175-4EC2-A2A0-938E1CE20B89}" destId="{468CCECB-0AEE-44EB-9CF4-A8D350DDA490}" srcOrd="5" destOrd="0" presId="urn:microsoft.com/office/officeart/2005/8/layout/target3"/>
    <dgm:cxn modelId="{302C0915-0942-4ABB-8E5C-4EA0100C3390}" type="presParOf" srcId="{1490D57F-C175-4EC2-A2A0-938E1CE20B89}" destId="{6E01B29D-AEF5-4E9C-9F4A-8CD18C4DA0E4}" srcOrd="6" destOrd="0" presId="urn:microsoft.com/office/officeart/2005/8/layout/target3"/>
    <dgm:cxn modelId="{EB0FBD25-87B1-4EAB-9658-A4972E3F3770}" type="presParOf" srcId="{1490D57F-C175-4EC2-A2A0-938E1CE20B89}" destId="{CCDE69A0-ED3D-4031-8AB5-3F8D5C70EB07}" srcOrd="7" destOrd="0" presId="urn:microsoft.com/office/officeart/2005/8/layout/target3"/>
    <dgm:cxn modelId="{72A3D341-EBFC-425F-AB9A-AC1C36B0AA95}" type="presParOf" srcId="{1490D57F-C175-4EC2-A2A0-938E1CE20B89}" destId="{62C671F0-8E13-4F9C-869D-27D4DE2A1DAC}" srcOrd="8" destOrd="0" presId="urn:microsoft.com/office/officeart/2005/8/layout/target3"/>
    <dgm:cxn modelId="{A96F51B4-1429-4B05-9C56-8FFBA4527A36}" type="presParOf" srcId="{1490D57F-C175-4EC2-A2A0-938E1CE20B89}" destId="{ED23CBF5-1EBF-4067-B2C7-0B125D602726}" srcOrd="9" destOrd="0" presId="urn:microsoft.com/office/officeart/2005/8/layout/target3"/>
    <dgm:cxn modelId="{CF7209B2-6F4A-4873-AAD1-5FD72AC210F7}" type="presParOf" srcId="{1490D57F-C175-4EC2-A2A0-938E1CE20B89}" destId="{0CD26459-2A39-47A5-8429-C0594DE4D86E}" srcOrd="10" destOrd="0" presId="urn:microsoft.com/office/officeart/2005/8/layout/target3"/>
    <dgm:cxn modelId="{48683DA6-DC2C-446D-8741-8A599B2AF7F6}" type="presParOf" srcId="{1490D57F-C175-4EC2-A2A0-938E1CE20B89}" destId="{4C6D9E77-DD19-4673-A0B1-9EDB06D1730A}"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300" dirty="0" smtClean="0">
              <a:latin typeface="Times New Roman" pitchFamily="18" charset="0"/>
              <a:cs typeface="Times New Roman" pitchFamily="18" charset="0"/>
            </a:rPr>
            <a:t>Există vulnerabilităţi </a:t>
          </a:r>
          <a:r>
            <a:rPr lang="ro-RO" sz="2300" b="0" noProof="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o-RO" sz="2300" b="0"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ro-RO" sz="2300" noProof="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ro-RO" sz="2300" noProof="0">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300" dirty="0" smtClean="0">
              <a:latin typeface="Times New Roman" pitchFamily="18" charset="0"/>
              <a:cs typeface="Times New Roman" pitchFamily="18" charset="0"/>
            </a:rPr>
            <a:t>sociale</a:t>
          </a:r>
          <a:endParaRPr lang="ro-RO" sz="2300" noProof="0" dirty="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ro-RO" sz="2300" noProof="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ro-RO" sz="2300" noProof="0">
            <a:effectLst/>
            <a:latin typeface="Times New Roman" pitchFamily="18" charset="0"/>
            <a:cs typeface="Times New Roman" pitchFamily="18" charset="0"/>
          </a:endParaRPr>
        </a:p>
      </dgm:t>
    </dgm:pt>
    <dgm:pt modelId="{001A9A53-0FCC-4BAF-A6AA-73F36E80B89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economice</a:t>
          </a:r>
          <a:endParaRPr lang="ro-RO" sz="2300" noProof="0" dirty="0">
            <a:latin typeface="Times New Roman" pitchFamily="18" charset="0"/>
            <a:cs typeface="Times New Roman" pitchFamily="18" charset="0"/>
          </a:endParaRPr>
        </a:p>
      </dgm:t>
    </dgm:pt>
    <dgm:pt modelId="{9D9C741F-4F67-474B-A268-41D4A5146440}" type="parTrans" cxnId="{4E9EEF4D-08CD-4AA8-B130-A659BD85A3A2}">
      <dgm:prSet/>
      <dgm:spPr/>
      <dgm:t>
        <a:bodyPr/>
        <a:lstStyle/>
        <a:p>
          <a:endParaRPr lang="ro-RO" sz="2300" noProof="0">
            <a:latin typeface="Times New Roman" pitchFamily="18" charset="0"/>
            <a:cs typeface="Times New Roman" pitchFamily="18" charset="0"/>
          </a:endParaRPr>
        </a:p>
      </dgm:t>
    </dgm:pt>
    <dgm:pt modelId="{74CC725C-1384-47C6-99B5-2E48808FB4E7}" type="sibTrans" cxnId="{4E9EEF4D-08CD-4AA8-B130-A659BD85A3A2}">
      <dgm:prSet/>
      <dgm:spPr/>
      <dgm:t>
        <a:bodyPr/>
        <a:lstStyle/>
        <a:p>
          <a:endParaRPr lang="ro-RO" sz="2300" noProof="0">
            <a:latin typeface="Times New Roman" pitchFamily="18" charset="0"/>
            <a:cs typeface="Times New Roman" pitchFamily="18" charset="0"/>
          </a:endParaRPr>
        </a:p>
      </dgm:t>
    </dgm:pt>
    <dgm:pt modelId="{25073A46-3882-4B58-9952-B439AAEAA6AE}">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politice</a:t>
          </a:r>
          <a:endParaRPr lang="ro-RO" sz="2300" noProof="0" dirty="0">
            <a:latin typeface="Times New Roman" pitchFamily="18" charset="0"/>
            <a:cs typeface="Times New Roman" pitchFamily="18" charset="0"/>
          </a:endParaRPr>
        </a:p>
      </dgm:t>
    </dgm:pt>
    <dgm:pt modelId="{6ED1CBD3-2F95-48D2-A38D-26ECEA490CE4}" type="parTrans" cxnId="{263D4420-6CD2-4CD6-A9F3-DE5F6ECD58F4}">
      <dgm:prSet/>
      <dgm:spPr/>
      <dgm:t>
        <a:bodyPr/>
        <a:lstStyle/>
        <a:p>
          <a:endParaRPr lang="ro-RO" sz="2300" noProof="0">
            <a:latin typeface="Times New Roman" pitchFamily="18" charset="0"/>
            <a:cs typeface="Times New Roman" pitchFamily="18" charset="0"/>
          </a:endParaRPr>
        </a:p>
      </dgm:t>
    </dgm:pt>
    <dgm:pt modelId="{277BD65E-D88F-4E82-AFF0-D9495878A1A1}" type="sibTrans" cxnId="{263D4420-6CD2-4CD6-A9F3-DE5F6ECD58F4}">
      <dgm:prSet/>
      <dgm:spPr/>
      <dgm:t>
        <a:bodyPr/>
        <a:lstStyle/>
        <a:p>
          <a:endParaRPr lang="ro-RO" sz="2300" noProof="0">
            <a:latin typeface="Times New Roman" pitchFamily="18" charset="0"/>
            <a:cs typeface="Times New Roman" pitchFamily="18" charset="0"/>
          </a:endParaRPr>
        </a:p>
      </dgm:t>
    </dgm:pt>
    <dgm:pt modelId="{D4FA2EE0-BE6D-4BF1-A3CC-AAF174F8618F}">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psihosociale</a:t>
          </a:r>
          <a:endParaRPr lang="ro-RO" sz="2300" noProof="0" dirty="0">
            <a:latin typeface="Times New Roman" pitchFamily="18" charset="0"/>
            <a:cs typeface="Times New Roman" pitchFamily="18" charset="0"/>
          </a:endParaRPr>
        </a:p>
      </dgm:t>
    </dgm:pt>
    <dgm:pt modelId="{8819362B-8ADF-4C3B-9A90-63F19297C560}" type="parTrans" cxnId="{A6FD1137-25D4-428D-9251-B92C3EE0FAA1}">
      <dgm:prSet/>
      <dgm:spPr/>
      <dgm:t>
        <a:bodyPr/>
        <a:lstStyle/>
        <a:p>
          <a:endParaRPr lang="ro-RO" sz="2300" noProof="0">
            <a:latin typeface="Times New Roman" pitchFamily="18" charset="0"/>
            <a:cs typeface="Times New Roman" pitchFamily="18" charset="0"/>
          </a:endParaRPr>
        </a:p>
      </dgm:t>
    </dgm:pt>
    <dgm:pt modelId="{7A434C2F-D7DB-4C91-BB8C-8D9A8E976A5D}" type="sibTrans" cxnId="{A6FD1137-25D4-428D-9251-B92C3EE0FAA1}">
      <dgm:prSet/>
      <dgm:spPr/>
      <dgm:t>
        <a:bodyPr/>
        <a:lstStyle/>
        <a:p>
          <a:endParaRPr lang="ro-RO" sz="2300" noProof="0">
            <a:latin typeface="Times New Roman" pitchFamily="18" charset="0"/>
            <a:cs typeface="Times New Roman" pitchFamily="18" charset="0"/>
          </a:endParaRPr>
        </a:p>
      </dgm:t>
    </dgm:pt>
    <dgm:pt modelId="{98C4D9FB-9C77-40DD-B69C-92DF5E28549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culturale</a:t>
          </a:r>
          <a:endParaRPr lang="ro-RO" sz="2300" noProof="0" dirty="0">
            <a:latin typeface="Times New Roman" pitchFamily="18" charset="0"/>
            <a:cs typeface="Times New Roman" pitchFamily="18" charset="0"/>
          </a:endParaRPr>
        </a:p>
      </dgm:t>
    </dgm:pt>
    <dgm:pt modelId="{F33CE21D-136E-4B00-B1B4-68978BD90404}" type="parTrans" cxnId="{320EAF3D-70C1-41EA-91D3-B365339FBF50}">
      <dgm:prSet/>
      <dgm:spPr/>
      <dgm:t>
        <a:bodyPr/>
        <a:lstStyle/>
        <a:p>
          <a:endParaRPr lang="ro-RO" sz="2300" noProof="0">
            <a:latin typeface="Times New Roman" pitchFamily="18" charset="0"/>
            <a:cs typeface="Times New Roman" pitchFamily="18" charset="0"/>
          </a:endParaRPr>
        </a:p>
      </dgm:t>
    </dgm:pt>
    <dgm:pt modelId="{1A1C23C5-0A98-47EE-A2C6-4B5FA0E48895}" type="sibTrans" cxnId="{320EAF3D-70C1-41EA-91D3-B365339FBF50}">
      <dgm:prSet/>
      <dgm:spPr/>
      <dgm:t>
        <a:bodyPr/>
        <a:lstStyle/>
        <a:p>
          <a:endParaRPr lang="ro-RO" sz="2300" noProof="0">
            <a:latin typeface="Times New Roman" pitchFamily="18" charset="0"/>
            <a:cs typeface="Times New Roman" pitchFamily="18" charset="0"/>
          </a:endParaRPr>
        </a:p>
      </dgm:t>
    </dgm:pt>
    <dgm:pt modelId="{7F386DA4-997F-4235-B408-6241E1828645}">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militare</a:t>
          </a:r>
          <a:endParaRPr lang="ro-RO" sz="2300" noProof="0" dirty="0">
            <a:latin typeface="Times New Roman" pitchFamily="18" charset="0"/>
            <a:cs typeface="Times New Roman" pitchFamily="18" charset="0"/>
          </a:endParaRPr>
        </a:p>
      </dgm:t>
    </dgm:pt>
    <dgm:pt modelId="{6E3D6D87-2C7A-4C97-9755-7CA2F979A508}" type="parTrans" cxnId="{A227E2CE-CBF5-4880-9AAC-73F7C786D4BB}">
      <dgm:prSet/>
      <dgm:spPr/>
      <dgm:t>
        <a:bodyPr/>
        <a:lstStyle/>
        <a:p>
          <a:endParaRPr lang="ro-RO" sz="2300" noProof="0">
            <a:latin typeface="Times New Roman" pitchFamily="18" charset="0"/>
            <a:cs typeface="Times New Roman" pitchFamily="18" charset="0"/>
          </a:endParaRPr>
        </a:p>
      </dgm:t>
    </dgm:pt>
    <dgm:pt modelId="{FE73785F-A629-4531-A186-F789FEDB135E}" type="sibTrans" cxnId="{A227E2CE-CBF5-4880-9AAC-73F7C786D4BB}">
      <dgm:prSet/>
      <dgm:spPr/>
      <dgm:t>
        <a:bodyPr/>
        <a:lstStyle/>
        <a:p>
          <a:endParaRPr lang="ro-RO" sz="2300" noProof="0">
            <a:latin typeface="Times New Roman" pitchFamily="18" charset="0"/>
            <a:cs typeface="Times New Roman" pitchFamily="18" charset="0"/>
          </a:endParaRPr>
        </a:p>
      </dgm:t>
    </dgm:pt>
    <dgm:pt modelId="{89A971AA-360E-41F5-B0B8-B86F1BFEED79}">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de mediu (ecologice) etc.</a:t>
          </a:r>
          <a:endParaRPr lang="ro-RO" sz="2300" noProof="0" dirty="0">
            <a:latin typeface="Times New Roman" pitchFamily="18" charset="0"/>
            <a:cs typeface="Times New Roman" pitchFamily="18" charset="0"/>
          </a:endParaRPr>
        </a:p>
      </dgm:t>
    </dgm:pt>
    <dgm:pt modelId="{37F76C9B-AF67-46BB-9186-F789DCB5099C}" type="parTrans" cxnId="{54EE08BC-4250-4B96-99C4-6A2771F892D8}">
      <dgm:prSet/>
      <dgm:spPr/>
      <dgm:t>
        <a:bodyPr/>
        <a:lstStyle/>
        <a:p>
          <a:endParaRPr lang="ro-RO" sz="2300" noProof="0">
            <a:latin typeface="Times New Roman" pitchFamily="18" charset="0"/>
            <a:cs typeface="Times New Roman" pitchFamily="18" charset="0"/>
          </a:endParaRPr>
        </a:p>
      </dgm:t>
    </dgm:pt>
    <dgm:pt modelId="{23E565B9-BADF-44A4-B6A9-522BC6D6B531}" type="sibTrans" cxnId="{54EE08BC-4250-4B96-99C4-6A2771F892D8}">
      <dgm:prSet/>
      <dgm:spPr/>
      <dgm:t>
        <a:bodyPr/>
        <a:lstStyle/>
        <a:p>
          <a:endParaRPr lang="ro-RO" sz="2300" noProof="0">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432295" custScaleY="122327" custLinFactX="-73724" custLinFactNeighborX="-100000"/>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7"/>
      <dgm:spPr/>
      <dgm:t>
        <a:bodyPr/>
        <a:lstStyle/>
        <a:p>
          <a:endParaRPr lang="en-US"/>
        </a:p>
      </dgm:t>
    </dgm:pt>
    <dgm:pt modelId="{364E4207-C4F1-4F8F-9116-19CD7D63099E}" type="pres">
      <dgm:prSet presAssocID="{DDAE8946-06CC-4B2B-BBDD-2A0F0339C274}" presName="childText" presStyleLbl="bgAcc1" presStyleIdx="0" presStyleCnt="7" custScaleX="330907" custLinFactX="-61807" custLinFactNeighborX="-100000" custLinFactNeighborY="18664">
        <dgm:presLayoutVars>
          <dgm:bulletEnabled val="1"/>
        </dgm:presLayoutVars>
      </dgm:prSet>
      <dgm:spPr/>
      <dgm:t>
        <a:bodyPr/>
        <a:lstStyle/>
        <a:p>
          <a:endParaRPr lang="en-US"/>
        </a:p>
      </dgm:t>
    </dgm:pt>
    <dgm:pt modelId="{A1878C2B-3075-4817-B6F3-A22709F7AC80}" type="pres">
      <dgm:prSet presAssocID="{9D9C741F-4F67-474B-A268-41D4A5146440}" presName="Name13" presStyleLbl="parChTrans1D2" presStyleIdx="1" presStyleCnt="7"/>
      <dgm:spPr/>
      <dgm:t>
        <a:bodyPr/>
        <a:lstStyle/>
        <a:p>
          <a:endParaRPr lang="en-US"/>
        </a:p>
      </dgm:t>
    </dgm:pt>
    <dgm:pt modelId="{DF5581C8-21A2-45DD-8C3B-CAFCD005D491}" type="pres">
      <dgm:prSet presAssocID="{001A9A53-0FCC-4BAF-A6AA-73F36E80B891}" presName="childText" presStyleLbl="bgAcc1" presStyleIdx="1" presStyleCnt="7" custScaleX="328984" custLinFactX="-59884" custLinFactNeighborX="-100000" custLinFactNeighborY="15582">
        <dgm:presLayoutVars>
          <dgm:bulletEnabled val="1"/>
        </dgm:presLayoutVars>
      </dgm:prSet>
      <dgm:spPr/>
      <dgm:t>
        <a:bodyPr/>
        <a:lstStyle/>
        <a:p>
          <a:endParaRPr lang="en-US"/>
        </a:p>
      </dgm:t>
    </dgm:pt>
    <dgm:pt modelId="{222F9CE9-AE58-4CEA-8528-41D909694F93}" type="pres">
      <dgm:prSet presAssocID="{6ED1CBD3-2F95-48D2-A38D-26ECEA490CE4}" presName="Name13" presStyleLbl="parChTrans1D2" presStyleIdx="2" presStyleCnt="7"/>
      <dgm:spPr/>
      <dgm:t>
        <a:bodyPr/>
        <a:lstStyle/>
        <a:p>
          <a:endParaRPr lang="en-US"/>
        </a:p>
      </dgm:t>
    </dgm:pt>
    <dgm:pt modelId="{C9D790F4-4A4E-4341-AB71-D7E2CF6A7002}" type="pres">
      <dgm:prSet presAssocID="{25073A46-3882-4B58-9952-B439AAEAA6AE}" presName="childText" presStyleLbl="bgAcc1" presStyleIdx="2" presStyleCnt="7" custScaleX="329348" custLinFactX="-60248" custLinFactNeighborX="-100000" custLinFactNeighborY="12500">
        <dgm:presLayoutVars>
          <dgm:bulletEnabled val="1"/>
        </dgm:presLayoutVars>
      </dgm:prSet>
      <dgm:spPr/>
      <dgm:t>
        <a:bodyPr/>
        <a:lstStyle/>
        <a:p>
          <a:endParaRPr lang="en-US"/>
        </a:p>
      </dgm:t>
    </dgm:pt>
    <dgm:pt modelId="{34FBF4DA-54D1-42F6-BBD1-32554E43612E}" type="pres">
      <dgm:prSet presAssocID="{8819362B-8ADF-4C3B-9A90-63F19297C560}" presName="Name13" presStyleLbl="parChTrans1D2" presStyleIdx="3" presStyleCnt="7"/>
      <dgm:spPr/>
      <dgm:t>
        <a:bodyPr/>
        <a:lstStyle/>
        <a:p>
          <a:endParaRPr lang="en-US"/>
        </a:p>
      </dgm:t>
    </dgm:pt>
    <dgm:pt modelId="{FAE20391-D48F-4DB9-9FCF-4AE5C0B1064F}" type="pres">
      <dgm:prSet presAssocID="{D4FA2EE0-BE6D-4BF1-A3CC-AAF174F8618F}" presName="childText" presStyleLbl="bgAcc1" presStyleIdx="3" presStyleCnt="7" custScaleX="326642" custLinFactX="-57542" custLinFactNeighborX="-100000" custLinFactNeighborY="9419">
        <dgm:presLayoutVars>
          <dgm:bulletEnabled val="1"/>
        </dgm:presLayoutVars>
      </dgm:prSet>
      <dgm:spPr/>
      <dgm:t>
        <a:bodyPr/>
        <a:lstStyle/>
        <a:p>
          <a:endParaRPr lang="en-US"/>
        </a:p>
      </dgm:t>
    </dgm:pt>
    <dgm:pt modelId="{A4B46D5A-788F-4B9D-A95D-8F61702B2C38}" type="pres">
      <dgm:prSet presAssocID="{F33CE21D-136E-4B00-B1B4-68978BD90404}" presName="Name13" presStyleLbl="parChTrans1D2" presStyleIdx="4" presStyleCnt="7"/>
      <dgm:spPr/>
      <dgm:t>
        <a:bodyPr/>
        <a:lstStyle/>
        <a:p>
          <a:endParaRPr lang="en-US"/>
        </a:p>
      </dgm:t>
    </dgm:pt>
    <dgm:pt modelId="{B19D877C-10CE-49A5-8C5A-FE3387D06AA3}" type="pres">
      <dgm:prSet presAssocID="{98C4D9FB-9C77-40DD-B69C-92DF5E285491}" presName="childText" presStyleLbl="bgAcc1" presStyleIdx="4" presStyleCnt="7" custScaleX="321584" custLinFactX="-62225" custLinFactNeighborX="-100000" custLinFactNeighborY="6337">
        <dgm:presLayoutVars>
          <dgm:bulletEnabled val="1"/>
        </dgm:presLayoutVars>
      </dgm:prSet>
      <dgm:spPr/>
      <dgm:t>
        <a:bodyPr/>
        <a:lstStyle/>
        <a:p>
          <a:endParaRPr lang="en-US"/>
        </a:p>
      </dgm:t>
    </dgm:pt>
    <dgm:pt modelId="{95975AF0-6A93-4683-898F-2BC2DD5433FA}" type="pres">
      <dgm:prSet presAssocID="{6E3D6D87-2C7A-4C97-9755-7CA2F979A508}" presName="Name13" presStyleLbl="parChTrans1D2" presStyleIdx="5" presStyleCnt="7"/>
      <dgm:spPr/>
      <dgm:t>
        <a:bodyPr/>
        <a:lstStyle/>
        <a:p>
          <a:endParaRPr lang="en-US"/>
        </a:p>
      </dgm:t>
    </dgm:pt>
    <dgm:pt modelId="{3960BC59-0422-4F04-8990-1E2274B3FD7C}" type="pres">
      <dgm:prSet presAssocID="{7F386DA4-997F-4235-B408-6241E1828645}" presName="childText" presStyleLbl="bgAcc1" presStyleIdx="5" presStyleCnt="7" custScaleX="321586" custLinFactX="-62227" custLinFactNeighborX="-100000" custLinFactNeighborY="3255">
        <dgm:presLayoutVars>
          <dgm:bulletEnabled val="1"/>
        </dgm:presLayoutVars>
      </dgm:prSet>
      <dgm:spPr/>
      <dgm:t>
        <a:bodyPr/>
        <a:lstStyle/>
        <a:p>
          <a:endParaRPr lang="en-US"/>
        </a:p>
      </dgm:t>
    </dgm:pt>
    <dgm:pt modelId="{30FA52B8-078F-488D-8DB6-9DF4992891F0}" type="pres">
      <dgm:prSet presAssocID="{37F76C9B-AF67-46BB-9186-F789DCB5099C}" presName="Name13" presStyleLbl="parChTrans1D2" presStyleIdx="6" presStyleCnt="7"/>
      <dgm:spPr/>
      <dgm:t>
        <a:bodyPr/>
        <a:lstStyle/>
        <a:p>
          <a:endParaRPr lang="en-US"/>
        </a:p>
      </dgm:t>
    </dgm:pt>
    <dgm:pt modelId="{4BBF69DC-FC26-4531-9E32-05917E450E52}" type="pres">
      <dgm:prSet presAssocID="{89A971AA-360E-41F5-B0B8-B86F1BFEED79}" presName="childText" presStyleLbl="bgAcc1" presStyleIdx="6" presStyleCnt="7" custScaleX="446273" custLinFactX="-60283" custLinFactNeighborX="-100000">
        <dgm:presLayoutVars>
          <dgm:bulletEnabled val="1"/>
        </dgm:presLayoutVars>
      </dgm:prSet>
      <dgm:spPr/>
      <dgm:t>
        <a:bodyPr/>
        <a:lstStyle/>
        <a:p>
          <a:endParaRPr lang="en-US"/>
        </a:p>
      </dgm:t>
    </dgm:pt>
  </dgm:ptLst>
  <dgm:cxnLst>
    <dgm:cxn modelId="{0F5CE2D9-D52F-4618-8F7A-80B6E3A34444}" type="presOf" srcId="{D7DE8341-18E7-4488-A1B9-7954A8AD86CB}" destId="{213D19D4-809D-4DD5-9572-914E2E4C6BED}" srcOrd="0" destOrd="0" presId="urn:microsoft.com/office/officeart/2005/8/layout/hierarchy3"/>
    <dgm:cxn modelId="{54EE08BC-4250-4B96-99C4-6A2771F892D8}" srcId="{4F22BCA0-FEF2-4A5D-B1E7-267FE0AC0083}" destId="{89A971AA-360E-41F5-B0B8-B86F1BFEED79}" srcOrd="6" destOrd="0" parTransId="{37F76C9B-AF67-46BB-9186-F789DCB5099C}" sibTransId="{23E565B9-BADF-44A4-B6A9-522BC6D6B531}"/>
    <dgm:cxn modelId="{5EA91AB3-64FA-4B29-A570-7991A9A08CC4}" type="presOf" srcId="{8819362B-8ADF-4C3B-9A90-63F19297C560}" destId="{34FBF4DA-54D1-42F6-BBD1-32554E43612E}" srcOrd="0" destOrd="0" presId="urn:microsoft.com/office/officeart/2005/8/layout/hierarchy3"/>
    <dgm:cxn modelId="{46927471-1B21-4634-8295-798B3675334A}" type="presOf" srcId="{37F76C9B-AF67-46BB-9186-F789DCB5099C}" destId="{30FA52B8-078F-488D-8DB6-9DF4992891F0}" srcOrd="0" destOrd="0" presId="urn:microsoft.com/office/officeart/2005/8/layout/hierarchy3"/>
    <dgm:cxn modelId="{4E9EEF4D-08CD-4AA8-B130-A659BD85A3A2}" srcId="{4F22BCA0-FEF2-4A5D-B1E7-267FE0AC0083}" destId="{001A9A53-0FCC-4BAF-A6AA-73F36E80B891}" srcOrd="1" destOrd="0" parTransId="{9D9C741F-4F67-474B-A268-41D4A5146440}" sibTransId="{74CC725C-1384-47C6-99B5-2E48808FB4E7}"/>
    <dgm:cxn modelId="{263D4420-6CD2-4CD6-A9F3-DE5F6ECD58F4}" srcId="{4F22BCA0-FEF2-4A5D-B1E7-267FE0AC0083}" destId="{25073A46-3882-4B58-9952-B439AAEAA6AE}" srcOrd="2" destOrd="0" parTransId="{6ED1CBD3-2F95-48D2-A38D-26ECEA490CE4}" sibTransId="{277BD65E-D88F-4E82-AFF0-D9495878A1A1}"/>
    <dgm:cxn modelId="{D383EA2F-3107-4421-AD8D-27BF5354B708}" type="presOf" srcId="{7F386DA4-997F-4235-B408-6241E1828645}" destId="{3960BC59-0422-4F04-8990-1E2274B3FD7C}" srcOrd="0" destOrd="0" presId="urn:microsoft.com/office/officeart/2005/8/layout/hierarchy3"/>
    <dgm:cxn modelId="{320EAF3D-70C1-41EA-91D3-B365339FBF50}" srcId="{4F22BCA0-FEF2-4A5D-B1E7-267FE0AC0083}" destId="{98C4D9FB-9C77-40DD-B69C-92DF5E285491}" srcOrd="4" destOrd="0" parTransId="{F33CE21D-136E-4B00-B1B4-68978BD90404}" sibTransId="{1A1C23C5-0A98-47EE-A2C6-4B5FA0E48895}"/>
    <dgm:cxn modelId="{A6FD1137-25D4-428D-9251-B92C3EE0FAA1}" srcId="{4F22BCA0-FEF2-4A5D-B1E7-267FE0AC0083}" destId="{D4FA2EE0-BE6D-4BF1-A3CC-AAF174F8618F}" srcOrd="3" destOrd="0" parTransId="{8819362B-8ADF-4C3B-9A90-63F19297C560}" sibTransId="{7A434C2F-D7DB-4C91-BB8C-8D9A8E976A5D}"/>
    <dgm:cxn modelId="{09FF4FAB-8260-4D0B-BC07-2D1787136158}" type="presOf" srcId="{6ED1CBD3-2F95-48D2-A38D-26ECEA490CE4}" destId="{222F9CE9-AE58-4CEA-8528-41D909694F93}" srcOrd="0" destOrd="0" presId="urn:microsoft.com/office/officeart/2005/8/layout/hierarchy3"/>
    <dgm:cxn modelId="{4EB31023-F9FF-4720-B74D-02C9E0E64E1B}" type="presOf" srcId="{001A9A53-0FCC-4BAF-A6AA-73F36E80B891}" destId="{DF5581C8-21A2-45DD-8C3B-CAFCD005D491}"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54EF6FB6-3401-432E-AD19-D1F9D7339930}" type="presOf" srcId="{F33CE21D-136E-4B00-B1B4-68978BD90404}" destId="{A4B46D5A-788F-4B9D-A95D-8F61702B2C38}" srcOrd="0" destOrd="0" presId="urn:microsoft.com/office/officeart/2005/8/layout/hierarchy3"/>
    <dgm:cxn modelId="{E2085BB1-9069-40D2-AA65-722890BBF197}" type="presOf" srcId="{4F22BCA0-FEF2-4A5D-B1E7-267FE0AC0083}" destId="{535621F5-4B83-4265-9F52-4DD8E6618935}" srcOrd="0" destOrd="0" presId="urn:microsoft.com/office/officeart/2005/8/layout/hierarchy3"/>
    <dgm:cxn modelId="{51CB1624-5F82-40B0-BF27-6E6A2DAD845B}" type="presOf" srcId="{9D9C741F-4F67-474B-A268-41D4A5146440}" destId="{A1878C2B-3075-4817-B6F3-A22709F7AC80}" srcOrd="0" destOrd="0" presId="urn:microsoft.com/office/officeart/2005/8/layout/hierarchy3"/>
    <dgm:cxn modelId="{E9606431-A60B-47F1-B698-7873104CACD2}" srcId="{4F22BCA0-FEF2-4A5D-B1E7-267FE0AC0083}" destId="{DDAE8946-06CC-4B2B-BBDD-2A0F0339C274}" srcOrd="0" destOrd="0" parTransId="{D7DE8341-18E7-4488-A1B9-7954A8AD86CB}" sibTransId="{8D191D23-C4EE-406E-A423-8F731ED45C8C}"/>
    <dgm:cxn modelId="{2CF9977B-D4B3-4B43-8F7F-B53B37F900E8}" type="presOf" srcId="{D4FA2EE0-BE6D-4BF1-A3CC-AAF174F8618F}" destId="{FAE20391-D48F-4DB9-9FCF-4AE5C0B1064F}" srcOrd="0" destOrd="0" presId="urn:microsoft.com/office/officeart/2005/8/layout/hierarchy3"/>
    <dgm:cxn modelId="{AFF9CA3B-D408-4C22-8F03-7E29063FBC97}" type="presOf" srcId="{C30F056F-DFCC-4C2F-BFB9-51C734733898}" destId="{B921C772-BBAA-49F7-89B0-B155AB0DBF59}" srcOrd="0" destOrd="0" presId="urn:microsoft.com/office/officeart/2005/8/layout/hierarchy3"/>
    <dgm:cxn modelId="{CC8C8E50-9BD6-4E45-BBDC-0340E8489270}" type="presOf" srcId="{DDAE8946-06CC-4B2B-BBDD-2A0F0339C274}" destId="{364E4207-C4F1-4F8F-9116-19CD7D63099E}" srcOrd="0" destOrd="0" presId="urn:microsoft.com/office/officeart/2005/8/layout/hierarchy3"/>
    <dgm:cxn modelId="{A2688B7F-C7BF-4DAE-AFAE-A1C82D85B359}" type="presOf" srcId="{89A971AA-360E-41F5-B0B8-B86F1BFEED79}" destId="{4BBF69DC-FC26-4531-9E32-05917E450E52}" srcOrd="0" destOrd="0" presId="urn:microsoft.com/office/officeart/2005/8/layout/hierarchy3"/>
    <dgm:cxn modelId="{A227E2CE-CBF5-4880-9AAC-73F7C786D4BB}" srcId="{4F22BCA0-FEF2-4A5D-B1E7-267FE0AC0083}" destId="{7F386DA4-997F-4235-B408-6241E1828645}" srcOrd="5" destOrd="0" parTransId="{6E3D6D87-2C7A-4C97-9755-7CA2F979A508}" sibTransId="{FE73785F-A629-4531-A186-F789FEDB135E}"/>
    <dgm:cxn modelId="{3DD3F224-4A9F-490C-AD89-0F2BA63B185A}" type="presOf" srcId="{98C4D9FB-9C77-40DD-B69C-92DF5E285491}" destId="{B19D877C-10CE-49A5-8C5A-FE3387D06AA3}" srcOrd="0" destOrd="0" presId="urn:microsoft.com/office/officeart/2005/8/layout/hierarchy3"/>
    <dgm:cxn modelId="{2EFBBEB7-B224-4E4F-B2CC-4C709368447D}" type="presOf" srcId="{6E3D6D87-2C7A-4C97-9755-7CA2F979A508}" destId="{95975AF0-6A93-4683-898F-2BC2DD5433FA}" srcOrd="0" destOrd="0" presId="urn:microsoft.com/office/officeart/2005/8/layout/hierarchy3"/>
    <dgm:cxn modelId="{B5D33780-0087-45EE-8A2A-02686F33F498}" type="presOf" srcId="{25073A46-3882-4B58-9952-B439AAEAA6AE}" destId="{C9D790F4-4A4E-4341-AB71-D7E2CF6A7002}" srcOrd="0" destOrd="0" presId="urn:microsoft.com/office/officeart/2005/8/layout/hierarchy3"/>
    <dgm:cxn modelId="{BD9F8B77-4E41-4445-A140-1FEBAAA87346}" type="presOf" srcId="{4F22BCA0-FEF2-4A5D-B1E7-267FE0AC0083}" destId="{D513B420-2B26-453B-974B-7CF4326ECC4E}" srcOrd="1" destOrd="0" presId="urn:microsoft.com/office/officeart/2005/8/layout/hierarchy3"/>
    <dgm:cxn modelId="{0E296FC0-19B6-4528-AFFD-A236E07F02E2}" type="presParOf" srcId="{B921C772-BBAA-49F7-89B0-B155AB0DBF59}" destId="{7E0F76B9-75D0-4E0F-830C-5BED6616D5C1}" srcOrd="0" destOrd="0" presId="urn:microsoft.com/office/officeart/2005/8/layout/hierarchy3"/>
    <dgm:cxn modelId="{5B4ACCD5-6C11-4A5B-AF62-60FD441D1968}" type="presParOf" srcId="{7E0F76B9-75D0-4E0F-830C-5BED6616D5C1}" destId="{FB686D0F-2CEA-445A-83C6-07E6AF0F06B6}" srcOrd="0" destOrd="0" presId="urn:microsoft.com/office/officeart/2005/8/layout/hierarchy3"/>
    <dgm:cxn modelId="{328C95D6-2D5C-4AED-AB80-CF5CDD3AF1D1}" type="presParOf" srcId="{FB686D0F-2CEA-445A-83C6-07E6AF0F06B6}" destId="{535621F5-4B83-4265-9F52-4DD8E6618935}" srcOrd="0" destOrd="0" presId="urn:microsoft.com/office/officeart/2005/8/layout/hierarchy3"/>
    <dgm:cxn modelId="{F2FDEFD8-9150-410A-95D4-9A34A133AB47}" type="presParOf" srcId="{FB686D0F-2CEA-445A-83C6-07E6AF0F06B6}" destId="{D513B420-2B26-453B-974B-7CF4326ECC4E}" srcOrd="1" destOrd="0" presId="urn:microsoft.com/office/officeart/2005/8/layout/hierarchy3"/>
    <dgm:cxn modelId="{30B29CE1-3964-49EC-994E-0D368F5299DD}" type="presParOf" srcId="{7E0F76B9-75D0-4E0F-830C-5BED6616D5C1}" destId="{D6889404-C579-4B78-82C8-F9966EF78B7D}" srcOrd="1" destOrd="0" presId="urn:microsoft.com/office/officeart/2005/8/layout/hierarchy3"/>
    <dgm:cxn modelId="{0B998A88-3BE5-4E81-902B-27C503C3FC73}" type="presParOf" srcId="{D6889404-C579-4B78-82C8-F9966EF78B7D}" destId="{213D19D4-809D-4DD5-9572-914E2E4C6BED}" srcOrd="0" destOrd="0" presId="urn:microsoft.com/office/officeart/2005/8/layout/hierarchy3"/>
    <dgm:cxn modelId="{0F551110-A29A-4CF4-80EA-E04FCAA9D949}" type="presParOf" srcId="{D6889404-C579-4B78-82C8-F9966EF78B7D}" destId="{364E4207-C4F1-4F8F-9116-19CD7D63099E}" srcOrd="1" destOrd="0" presId="urn:microsoft.com/office/officeart/2005/8/layout/hierarchy3"/>
    <dgm:cxn modelId="{0DB79242-CE90-43F1-99AC-14D9148D8196}" type="presParOf" srcId="{D6889404-C579-4B78-82C8-F9966EF78B7D}" destId="{A1878C2B-3075-4817-B6F3-A22709F7AC80}" srcOrd="2" destOrd="0" presId="urn:microsoft.com/office/officeart/2005/8/layout/hierarchy3"/>
    <dgm:cxn modelId="{A18283AE-7CCF-4135-95A4-E0C93810101A}" type="presParOf" srcId="{D6889404-C579-4B78-82C8-F9966EF78B7D}" destId="{DF5581C8-21A2-45DD-8C3B-CAFCD005D491}" srcOrd="3" destOrd="0" presId="urn:microsoft.com/office/officeart/2005/8/layout/hierarchy3"/>
    <dgm:cxn modelId="{0AD22E8C-640A-4899-A702-B7862ABA2122}" type="presParOf" srcId="{D6889404-C579-4B78-82C8-F9966EF78B7D}" destId="{222F9CE9-AE58-4CEA-8528-41D909694F93}" srcOrd="4" destOrd="0" presId="urn:microsoft.com/office/officeart/2005/8/layout/hierarchy3"/>
    <dgm:cxn modelId="{1851DA51-059D-488D-B17A-A8B513A1F5D8}" type="presParOf" srcId="{D6889404-C579-4B78-82C8-F9966EF78B7D}" destId="{C9D790F4-4A4E-4341-AB71-D7E2CF6A7002}" srcOrd="5" destOrd="0" presId="urn:microsoft.com/office/officeart/2005/8/layout/hierarchy3"/>
    <dgm:cxn modelId="{A6A9B380-A6DF-442B-84D6-1FD3D7F43927}" type="presParOf" srcId="{D6889404-C579-4B78-82C8-F9966EF78B7D}" destId="{34FBF4DA-54D1-42F6-BBD1-32554E43612E}" srcOrd="6" destOrd="0" presId="urn:microsoft.com/office/officeart/2005/8/layout/hierarchy3"/>
    <dgm:cxn modelId="{F0093D5A-31B1-475F-BD2E-160C92B107C8}" type="presParOf" srcId="{D6889404-C579-4B78-82C8-F9966EF78B7D}" destId="{FAE20391-D48F-4DB9-9FCF-4AE5C0B1064F}" srcOrd="7" destOrd="0" presId="urn:microsoft.com/office/officeart/2005/8/layout/hierarchy3"/>
    <dgm:cxn modelId="{A7B50F80-63EC-463F-ADE7-0D907C5090A4}" type="presParOf" srcId="{D6889404-C579-4B78-82C8-F9966EF78B7D}" destId="{A4B46D5A-788F-4B9D-A95D-8F61702B2C38}" srcOrd="8" destOrd="0" presId="urn:microsoft.com/office/officeart/2005/8/layout/hierarchy3"/>
    <dgm:cxn modelId="{6CCCC58F-D73E-4958-9291-C9426E8CCC1C}" type="presParOf" srcId="{D6889404-C579-4B78-82C8-F9966EF78B7D}" destId="{B19D877C-10CE-49A5-8C5A-FE3387D06AA3}" srcOrd="9" destOrd="0" presId="urn:microsoft.com/office/officeart/2005/8/layout/hierarchy3"/>
    <dgm:cxn modelId="{74E296FD-74B4-491B-87CA-2A4F4B0DDD9F}" type="presParOf" srcId="{D6889404-C579-4B78-82C8-F9966EF78B7D}" destId="{95975AF0-6A93-4683-898F-2BC2DD5433FA}" srcOrd="10" destOrd="0" presId="urn:microsoft.com/office/officeart/2005/8/layout/hierarchy3"/>
    <dgm:cxn modelId="{080544F0-99E6-4872-9FF8-D6DF4BC952CF}" type="presParOf" srcId="{D6889404-C579-4B78-82C8-F9966EF78B7D}" destId="{3960BC59-0422-4F04-8990-1E2274B3FD7C}" srcOrd="11" destOrd="0" presId="urn:microsoft.com/office/officeart/2005/8/layout/hierarchy3"/>
    <dgm:cxn modelId="{3C08715D-783A-49A9-B584-588FAB03E024}" type="presParOf" srcId="{D6889404-C579-4B78-82C8-F9966EF78B7D}" destId="{30FA52B8-078F-488D-8DB6-9DF4992891F0}" srcOrd="12" destOrd="0" presId="urn:microsoft.com/office/officeart/2005/8/layout/hierarchy3"/>
    <dgm:cxn modelId="{219A2177-6B67-4270-BD34-A21D128DA8F1}" type="presParOf" srcId="{D6889404-C579-4B78-82C8-F9966EF78B7D}" destId="{4BBF69DC-FC26-4531-9E32-05917E450E52}" srcOrd="1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A437F2C-E2D9-4590-B26C-67077835E813}" type="doc">
      <dgm:prSet loTypeId="urn:microsoft.com/office/officeart/2005/8/layout/default#1" loCatId="list" qsTypeId="urn:microsoft.com/office/officeart/2005/8/quickstyle/simple4" qsCatId="simple" csTypeId="urn:microsoft.com/office/officeart/2005/8/colors/accent1_2" csCatId="accent1" phldr="1"/>
      <dgm:spPr/>
      <dgm:t>
        <a:bodyPr/>
        <a:lstStyle/>
        <a:p>
          <a:endParaRPr lang="en-US"/>
        </a:p>
      </dgm:t>
    </dgm:pt>
    <dgm:pt modelId="{42DF006D-2808-488F-9D5E-51D9413BF955}">
      <dgm:prSet phldrT="[Text]" custT="1"/>
      <dgm:spPr/>
      <dgm:t>
        <a:bodyPr/>
        <a:lstStyle/>
        <a:p>
          <a:r>
            <a:rPr lang="ro-RO" sz="2400" b="0" dirty="0" smtClean="0">
              <a:effectLst>
                <a:outerShdw blurRad="38100" dist="38100" dir="2700000" algn="tl">
                  <a:srgbClr val="000000">
                    <a:alpha val="43137"/>
                  </a:srgbClr>
                </a:outerShdw>
              </a:effectLst>
              <a:latin typeface="Times New Roman" pitchFamily="18" charset="0"/>
              <a:cs typeface="Times New Roman" pitchFamily="18" charset="0"/>
            </a:rPr>
            <a:t>Ele diferă ca intensitate şi durată de manifestare, în funcţie de o serie de factori de natură internă şi externă.</a:t>
          </a:r>
          <a:endParaRPr lang="en-US" sz="24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0F4AD1E-BF79-4A85-873B-27DE21AC684C}" type="parTrans" cxnId="{64AA35FF-E22F-4378-B767-9294D66E4148}">
      <dgm:prSet/>
      <dgm:spPr/>
      <dgm:t>
        <a:bodyPr/>
        <a:lstStyle/>
        <a:p>
          <a:endParaRPr lang="en-US" sz="2400" b="0">
            <a:effectLst/>
            <a:latin typeface="Times New Roman" pitchFamily="18" charset="0"/>
            <a:cs typeface="Times New Roman" pitchFamily="18" charset="0"/>
          </a:endParaRPr>
        </a:p>
      </dgm:t>
    </dgm:pt>
    <dgm:pt modelId="{9E8A8F66-75FE-43A0-A24D-68F08AD10B1E}" type="sibTrans" cxnId="{64AA35FF-E22F-4378-B767-9294D66E4148}">
      <dgm:prSet/>
      <dgm:spPr/>
      <dgm:t>
        <a:bodyPr/>
        <a:lstStyle/>
        <a:p>
          <a:endParaRPr lang="en-US" sz="2400" b="0">
            <a:effectLst/>
            <a:latin typeface="Times New Roman" pitchFamily="18" charset="0"/>
            <a:cs typeface="Times New Roman" pitchFamily="18" charset="0"/>
          </a:endParaRPr>
        </a:p>
      </dgm:t>
    </dgm:pt>
    <dgm:pt modelId="{DBEA09DA-E9C2-4478-9EAB-CD6E93122BB4}" type="pres">
      <dgm:prSet presAssocID="{EA437F2C-E2D9-4590-B26C-67077835E813}" presName="diagram" presStyleCnt="0">
        <dgm:presLayoutVars>
          <dgm:dir/>
          <dgm:resizeHandles val="exact"/>
        </dgm:presLayoutVars>
      </dgm:prSet>
      <dgm:spPr/>
      <dgm:t>
        <a:bodyPr/>
        <a:lstStyle/>
        <a:p>
          <a:endParaRPr lang="en-US"/>
        </a:p>
      </dgm:t>
    </dgm:pt>
    <dgm:pt modelId="{5914CC14-F14D-415F-B116-0D4036DE7862}" type="pres">
      <dgm:prSet presAssocID="{42DF006D-2808-488F-9D5E-51D9413BF955}" presName="node" presStyleLbl="node1" presStyleIdx="0" presStyleCnt="1" custScaleY="228070" custLinFactNeighborY="-4386">
        <dgm:presLayoutVars>
          <dgm:bulletEnabled val="1"/>
        </dgm:presLayoutVars>
      </dgm:prSet>
      <dgm:spPr/>
      <dgm:t>
        <a:bodyPr/>
        <a:lstStyle/>
        <a:p>
          <a:endParaRPr lang="en-US"/>
        </a:p>
      </dgm:t>
    </dgm:pt>
  </dgm:ptLst>
  <dgm:cxnLst>
    <dgm:cxn modelId="{14D23FD5-C131-4957-9592-E89BB18DCE42}" type="presOf" srcId="{EA437F2C-E2D9-4590-B26C-67077835E813}" destId="{DBEA09DA-E9C2-4478-9EAB-CD6E93122BB4}" srcOrd="0" destOrd="0" presId="urn:microsoft.com/office/officeart/2005/8/layout/default#1"/>
    <dgm:cxn modelId="{64AA35FF-E22F-4378-B767-9294D66E4148}" srcId="{EA437F2C-E2D9-4590-B26C-67077835E813}" destId="{42DF006D-2808-488F-9D5E-51D9413BF955}" srcOrd="0" destOrd="0" parTransId="{00F4AD1E-BF79-4A85-873B-27DE21AC684C}" sibTransId="{9E8A8F66-75FE-43A0-A24D-68F08AD10B1E}"/>
    <dgm:cxn modelId="{C105E7DE-EAB1-4B07-B116-0E9E23B922E2}" type="presOf" srcId="{42DF006D-2808-488F-9D5E-51D9413BF955}" destId="{5914CC14-F14D-415F-B116-0D4036DE7862}" srcOrd="0" destOrd="0" presId="urn:microsoft.com/office/officeart/2005/8/layout/default#1"/>
    <dgm:cxn modelId="{BDE4665E-AE49-4480-9268-B1EF6D43E6B1}" type="presParOf" srcId="{DBEA09DA-E9C2-4478-9EAB-CD6E93122BB4}" destId="{5914CC14-F14D-415F-B116-0D4036DE7862}" srcOrd="0" destOrd="0" presId="urn:microsoft.com/office/officeart/2005/8/layout/defaul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75CF023-132B-4F2A-B066-91A3A1B257F8}" type="doc">
      <dgm:prSet loTypeId="urn:microsoft.com/office/officeart/2005/8/layout/radial6" loCatId="cycle" qsTypeId="urn:microsoft.com/office/officeart/2005/8/quickstyle/simple5" qsCatId="simple" csTypeId="urn:microsoft.com/office/officeart/2005/8/colors/accent1_2" csCatId="accent1" phldr="1"/>
      <dgm:spPr/>
      <dgm:t>
        <a:bodyPr/>
        <a:lstStyle/>
        <a:p>
          <a:endParaRPr lang="en-US"/>
        </a:p>
      </dgm:t>
    </dgm:pt>
    <dgm:pt modelId="{8F7A441A-DA7C-4C06-8C2D-E6622EE7C9C6}">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Factorii de risc politic la adresa securităţii naționale trebuie căutaţi atât în interiorul sau exteriorul ţării, cât şi în planuri diferite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438E6534-F032-43E7-BABD-F760A30619C9}" type="parTrans" cxnId="{5356C469-84C1-4196-9487-B00854E3482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937DE7E-6976-48CF-A326-93C31A19698C}" type="sibTrans" cxnId="{5356C469-84C1-4196-9487-B00854E3482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B766D92A-7BDC-474E-9B8F-322665EBE4FE}">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social sau natural</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2799187-9FAA-4381-9033-8DFB3A6C1F5D}" type="parTrans" cxnId="{6A03B977-2C4A-4749-863E-6B85797A39EE}">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EA3D91B4-E1B6-49E6-A6EA-4D78D7756BC2}" type="sibTrans" cxnId="{6A03B977-2C4A-4749-863E-6B85797A39EE}">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6BBE5B8D-E66D-4E31-BBDF-A50F1CB6CEA6}">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material ori spiritual</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DA32A60-AE1B-41F6-8EE6-8E527F98C6BE}" type="parTrans" cxnId="{777F789E-36A7-4AFF-9907-25454017F46F}">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CD2BD2EE-D65D-4CF3-AE92-7DBF00952C71}" type="sibTrans" cxnId="{777F789E-36A7-4AFF-9907-25454017F46F}">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ECEA662-936A-4CED-B87A-289990CB5F42}">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politic</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F85B5EE-28B8-4F64-91A5-5CE2C6E8B585}" type="parTrans" cxnId="{B6087B10-D873-45B1-8F5B-31D5C5D5682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5FFF1CD-BD57-40F5-A240-F219A68F9ED9}" type="sibTrans" cxnId="{B6087B10-D873-45B1-8F5B-31D5C5D5682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7FB8FB74-CD87-465A-9EB0-73EB674EFD3E}">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economic</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62765D1-60ED-458C-BD4B-C4886494F8FA}" type="parTrans" cxnId="{59A28E73-7297-4CE1-BF50-99D699F079E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4AF2536B-1EE2-4AE0-A3CD-0BE3C9A835D7}" type="sibTrans" cxnId="{59A28E73-7297-4CE1-BF50-99D699F079E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1D03C813-7C38-4F8D-A8A8-75B0872C25BE}">
      <dgm:prSe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militar</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6A84572-25FE-476A-A50B-1CBA15216777}" type="parTrans" cxnId="{F66D0538-FB35-4719-A9F6-51B0415576F5}">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ACAA484C-9200-43DC-A27E-551BD2D215B2}" type="sibTrans" cxnId="{F66D0538-FB35-4719-A9F6-51B0415576F5}">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B9670C96-426C-49EB-8BDB-384FA7764237}">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informaţional</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C71E40A-2E6C-47E7-8159-9EABDB6CCBC7}" type="parTrans" cxnId="{635F24EE-DBC0-4DA7-B4D1-5A0C70975AC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920E8680-A8D6-48CB-A8CC-DF8480D372E6}" type="sibTrans" cxnId="{635F24EE-DBC0-4DA7-B4D1-5A0C70975AC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1B8CDC7E-9F1C-4719-ABCA-605671C16CF1}">
      <dgm:prSe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ecologic etc.</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9E67190-0991-49F2-9FBA-CB4066E08DD7}" type="parTrans" cxnId="{28CBB104-6A2E-4AD2-B4C5-DA177C27D26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633DC1B9-132A-446C-BCAF-8336FE8AFF8D}" type="sibTrans" cxnId="{28CBB104-6A2E-4AD2-B4C5-DA177C27D26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6364E049-608D-4D39-B4EA-C0C2C5A966AB}" type="pres">
      <dgm:prSet presAssocID="{975CF023-132B-4F2A-B066-91A3A1B257F8}" presName="Name0" presStyleCnt="0">
        <dgm:presLayoutVars>
          <dgm:chMax val="1"/>
          <dgm:dir/>
          <dgm:animLvl val="ctr"/>
          <dgm:resizeHandles val="exact"/>
        </dgm:presLayoutVars>
      </dgm:prSet>
      <dgm:spPr/>
      <dgm:t>
        <a:bodyPr/>
        <a:lstStyle/>
        <a:p>
          <a:endParaRPr lang="en-US"/>
        </a:p>
      </dgm:t>
    </dgm:pt>
    <dgm:pt modelId="{1F5C2F45-8E32-4CD6-A25A-AC145BBE93DB}" type="pres">
      <dgm:prSet presAssocID="{8F7A441A-DA7C-4C06-8C2D-E6622EE7C9C6}" presName="centerShape" presStyleLbl="node0" presStyleIdx="0" presStyleCnt="1" custScaleX="159868" custScaleY="156451"/>
      <dgm:spPr/>
      <dgm:t>
        <a:bodyPr/>
        <a:lstStyle/>
        <a:p>
          <a:endParaRPr lang="en-US"/>
        </a:p>
      </dgm:t>
    </dgm:pt>
    <dgm:pt modelId="{C5765246-1DFC-4B2B-AD24-F52462BE7F0F}" type="pres">
      <dgm:prSet presAssocID="{B766D92A-7BDC-474E-9B8F-322665EBE4FE}" presName="node" presStyleLbl="node1" presStyleIdx="0" presStyleCnt="7">
        <dgm:presLayoutVars>
          <dgm:bulletEnabled val="1"/>
        </dgm:presLayoutVars>
      </dgm:prSet>
      <dgm:spPr/>
      <dgm:t>
        <a:bodyPr/>
        <a:lstStyle/>
        <a:p>
          <a:endParaRPr lang="en-US"/>
        </a:p>
      </dgm:t>
    </dgm:pt>
    <dgm:pt modelId="{0219D8E2-9F7E-4885-B321-BE302D3949EA}" type="pres">
      <dgm:prSet presAssocID="{B766D92A-7BDC-474E-9B8F-322665EBE4FE}" presName="dummy" presStyleCnt="0"/>
      <dgm:spPr/>
    </dgm:pt>
    <dgm:pt modelId="{8498649A-2DD2-4952-848D-83F798961821}" type="pres">
      <dgm:prSet presAssocID="{EA3D91B4-E1B6-49E6-A6EA-4D78D7756BC2}" presName="sibTrans" presStyleLbl="sibTrans2D1" presStyleIdx="0" presStyleCnt="7"/>
      <dgm:spPr/>
      <dgm:t>
        <a:bodyPr/>
        <a:lstStyle/>
        <a:p>
          <a:endParaRPr lang="en-US"/>
        </a:p>
      </dgm:t>
    </dgm:pt>
    <dgm:pt modelId="{F7C968C4-F0CD-46CD-AACB-789A905C7CEC}" type="pres">
      <dgm:prSet presAssocID="{6BBE5B8D-E66D-4E31-BBDF-A50F1CB6CEA6}" presName="node" presStyleLbl="node1" presStyleIdx="1" presStyleCnt="7">
        <dgm:presLayoutVars>
          <dgm:bulletEnabled val="1"/>
        </dgm:presLayoutVars>
      </dgm:prSet>
      <dgm:spPr/>
      <dgm:t>
        <a:bodyPr/>
        <a:lstStyle/>
        <a:p>
          <a:endParaRPr lang="en-US"/>
        </a:p>
      </dgm:t>
    </dgm:pt>
    <dgm:pt modelId="{96DE7E57-3CF5-4603-BD96-134673108999}" type="pres">
      <dgm:prSet presAssocID="{6BBE5B8D-E66D-4E31-BBDF-A50F1CB6CEA6}" presName="dummy" presStyleCnt="0"/>
      <dgm:spPr/>
    </dgm:pt>
    <dgm:pt modelId="{BB6909B5-8579-41FA-B18C-8EE903ED75AD}" type="pres">
      <dgm:prSet presAssocID="{CD2BD2EE-D65D-4CF3-AE92-7DBF00952C71}" presName="sibTrans" presStyleLbl="sibTrans2D1" presStyleIdx="1" presStyleCnt="7"/>
      <dgm:spPr/>
      <dgm:t>
        <a:bodyPr/>
        <a:lstStyle/>
        <a:p>
          <a:endParaRPr lang="en-US"/>
        </a:p>
      </dgm:t>
    </dgm:pt>
    <dgm:pt modelId="{AC6FDF2A-4877-4901-8801-CB8C26E94B0D}" type="pres">
      <dgm:prSet presAssocID="{3ECEA662-936A-4CED-B87A-289990CB5F42}" presName="node" presStyleLbl="node1" presStyleIdx="2" presStyleCnt="7">
        <dgm:presLayoutVars>
          <dgm:bulletEnabled val="1"/>
        </dgm:presLayoutVars>
      </dgm:prSet>
      <dgm:spPr/>
      <dgm:t>
        <a:bodyPr/>
        <a:lstStyle/>
        <a:p>
          <a:endParaRPr lang="en-US"/>
        </a:p>
      </dgm:t>
    </dgm:pt>
    <dgm:pt modelId="{BC602BCA-0EEB-4E03-9FC9-781106361A36}" type="pres">
      <dgm:prSet presAssocID="{3ECEA662-936A-4CED-B87A-289990CB5F42}" presName="dummy" presStyleCnt="0"/>
      <dgm:spPr/>
    </dgm:pt>
    <dgm:pt modelId="{D53E3664-7353-45D0-9E77-CF05A124CD1B}" type="pres">
      <dgm:prSet presAssocID="{05FFF1CD-BD57-40F5-A240-F219A68F9ED9}" presName="sibTrans" presStyleLbl="sibTrans2D1" presStyleIdx="2" presStyleCnt="7"/>
      <dgm:spPr/>
      <dgm:t>
        <a:bodyPr/>
        <a:lstStyle/>
        <a:p>
          <a:endParaRPr lang="en-US"/>
        </a:p>
      </dgm:t>
    </dgm:pt>
    <dgm:pt modelId="{C125864C-3C32-4C84-8A4B-E3963B01CF8B}" type="pres">
      <dgm:prSet presAssocID="{7FB8FB74-CD87-465A-9EB0-73EB674EFD3E}" presName="node" presStyleLbl="node1" presStyleIdx="3" presStyleCnt="7" custScaleX="118912" custScaleY="105424" custRadScaleRad="100388" custRadScaleInc="-29338">
        <dgm:presLayoutVars>
          <dgm:bulletEnabled val="1"/>
        </dgm:presLayoutVars>
      </dgm:prSet>
      <dgm:spPr/>
      <dgm:t>
        <a:bodyPr/>
        <a:lstStyle/>
        <a:p>
          <a:endParaRPr lang="en-US"/>
        </a:p>
      </dgm:t>
    </dgm:pt>
    <dgm:pt modelId="{052E4BD9-42EB-4B71-8B8E-DC9E02BCD3EE}" type="pres">
      <dgm:prSet presAssocID="{7FB8FB74-CD87-465A-9EB0-73EB674EFD3E}" presName="dummy" presStyleCnt="0"/>
      <dgm:spPr/>
    </dgm:pt>
    <dgm:pt modelId="{563585F2-21EF-45CD-B2CD-85B4E0B1EE5C}" type="pres">
      <dgm:prSet presAssocID="{4AF2536B-1EE2-4AE0-A3CD-0BE3C9A835D7}" presName="sibTrans" presStyleLbl="sibTrans2D1" presStyleIdx="3" presStyleCnt="7"/>
      <dgm:spPr/>
      <dgm:t>
        <a:bodyPr/>
        <a:lstStyle/>
        <a:p>
          <a:endParaRPr lang="en-US"/>
        </a:p>
      </dgm:t>
    </dgm:pt>
    <dgm:pt modelId="{257997E4-6EC3-425F-B831-FC19C4D3B217}" type="pres">
      <dgm:prSet presAssocID="{1D03C813-7C38-4F8D-A8A8-75B0872C25BE}" presName="node" presStyleLbl="node1" presStyleIdx="4" presStyleCnt="7">
        <dgm:presLayoutVars>
          <dgm:bulletEnabled val="1"/>
        </dgm:presLayoutVars>
      </dgm:prSet>
      <dgm:spPr/>
      <dgm:t>
        <a:bodyPr/>
        <a:lstStyle/>
        <a:p>
          <a:endParaRPr lang="en-US"/>
        </a:p>
      </dgm:t>
    </dgm:pt>
    <dgm:pt modelId="{2F31448C-CC63-4911-84B4-D702CF896B1C}" type="pres">
      <dgm:prSet presAssocID="{1D03C813-7C38-4F8D-A8A8-75B0872C25BE}" presName="dummy" presStyleCnt="0"/>
      <dgm:spPr/>
    </dgm:pt>
    <dgm:pt modelId="{18635ADB-ABF9-4B25-AAAE-CBDEC25D203C}" type="pres">
      <dgm:prSet presAssocID="{ACAA484C-9200-43DC-A27E-551BD2D215B2}" presName="sibTrans" presStyleLbl="sibTrans2D1" presStyleIdx="4" presStyleCnt="7"/>
      <dgm:spPr/>
      <dgm:t>
        <a:bodyPr/>
        <a:lstStyle/>
        <a:p>
          <a:endParaRPr lang="en-US"/>
        </a:p>
      </dgm:t>
    </dgm:pt>
    <dgm:pt modelId="{76234015-2A5A-41E0-9965-495B2ABEDF41}" type="pres">
      <dgm:prSet presAssocID="{B9670C96-426C-49EB-8BDB-384FA7764237}" presName="node" presStyleLbl="node1" presStyleIdx="5" presStyleCnt="7" custScaleX="134760" custScaleY="115260" custRadScaleRad="101952" custRadScaleInc="1459">
        <dgm:presLayoutVars>
          <dgm:bulletEnabled val="1"/>
        </dgm:presLayoutVars>
      </dgm:prSet>
      <dgm:spPr/>
      <dgm:t>
        <a:bodyPr/>
        <a:lstStyle/>
        <a:p>
          <a:endParaRPr lang="en-US"/>
        </a:p>
      </dgm:t>
    </dgm:pt>
    <dgm:pt modelId="{4E9B48F7-D6FE-4397-9EC3-B3A14E98D578}" type="pres">
      <dgm:prSet presAssocID="{B9670C96-426C-49EB-8BDB-384FA7764237}" presName="dummy" presStyleCnt="0"/>
      <dgm:spPr/>
    </dgm:pt>
    <dgm:pt modelId="{66287CBB-9599-4D11-948C-23BC0C0FB781}" type="pres">
      <dgm:prSet presAssocID="{920E8680-A8D6-48CB-A8CC-DF8480D372E6}" presName="sibTrans" presStyleLbl="sibTrans2D1" presStyleIdx="5" presStyleCnt="7"/>
      <dgm:spPr/>
      <dgm:t>
        <a:bodyPr/>
        <a:lstStyle/>
        <a:p>
          <a:endParaRPr lang="en-US"/>
        </a:p>
      </dgm:t>
    </dgm:pt>
    <dgm:pt modelId="{3D63E58B-602C-4036-B6DA-420D21B168FE}" type="pres">
      <dgm:prSet presAssocID="{1B8CDC7E-9F1C-4719-ABCA-605671C16CF1}" presName="node" presStyleLbl="node1" presStyleIdx="6" presStyleCnt="7">
        <dgm:presLayoutVars>
          <dgm:bulletEnabled val="1"/>
        </dgm:presLayoutVars>
      </dgm:prSet>
      <dgm:spPr/>
      <dgm:t>
        <a:bodyPr/>
        <a:lstStyle/>
        <a:p>
          <a:endParaRPr lang="en-US"/>
        </a:p>
      </dgm:t>
    </dgm:pt>
    <dgm:pt modelId="{417F5DE1-A9B7-49D7-8773-BAD49ED9A6FF}" type="pres">
      <dgm:prSet presAssocID="{1B8CDC7E-9F1C-4719-ABCA-605671C16CF1}" presName="dummy" presStyleCnt="0"/>
      <dgm:spPr/>
    </dgm:pt>
    <dgm:pt modelId="{1745EC7D-1EB6-43FB-B80F-DE26747855D6}" type="pres">
      <dgm:prSet presAssocID="{633DC1B9-132A-446C-BCAF-8336FE8AFF8D}" presName="sibTrans" presStyleLbl="sibTrans2D1" presStyleIdx="6" presStyleCnt="7"/>
      <dgm:spPr/>
      <dgm:t>
        <a:bodyPr/>
        <a:lstStyle/>
        <a:p>
          <a:endParaRPr lang="en-US"/>
        </a:p>
      </dgm:t>
    </dgm:pt>
  </dgm:ptLst>
  <dgm:cxnLst>
    <dgm:cxn modelId="{635F24EE-DBC0-4DA7-B4D1-5A0C70975AC3}" srcId="{8F7A441A-DA7C-4C06-8C2D-E6622EE7C9C6}" destId="{B9670C96-426C-49EB-8BDB-384FA7764237}" srcOrd="5" destOrd="0" parTransId="{8C71E40A-2E6C-47E7-8159-9EABDB6CCBC7}" sibTransId="{920E8680-A8D6-48CB-A8CC-DF8480D372E6}"/>
    <dgm:cxn modelId="{B55F4185-F4AB-488D-BE04-1A509DB7AB36}" type="presOf" srcId="{920E8680-A8D6-48CB-A8CC-DF8480D372E6}" destId="{66287CBB-9599-4D11-948C-23BC0C0FB781}" srcOrd="0" destOrd="0" presId="urn:microsoft.com/office/officeart/2005/8/layout/radial6"/>
    <dgm:cxn modelId="{539F49F1-333E-4033-8615-E3B6731E3833}" type="presOf" srcId="{ACAA484C-9200-43DC-A27E-551BD2D215B2}" destId="{18635ADB-ABF9-4B25-AAAE-CBDEC25D203C}" srcOrd="0" destOrd="0" presId="urn:microsoft.com/office/officeart/2005/8/layout/radial6"/>
    <dgm:cxn modelId="{59A28E73-7297-4CE1-BF50-99D699F079ED}" srcId="{8F7A441A-DA7C-4C06-8C2D-E6622EE7C9C6}" destId="{7FB8FB74-CD87-465A-9EB0-73EB674EFD3E}" srcOrd="3" destOrd="0" parTransId="{562765D1-60ED-458C-BD4B-C4886494F8FA}" sibTransId="{4AF2536B-1EE2-4AE0-A3CD-0BE3C9A835D7}"/>
    <dgm:cxn modelId="{9A2EA2A4-9C44-4E3B-A81D-806E1781A23C}" type="presOf" srcId="{4AF2536B-1EE2-4AE0-A3CD-0BE3C9A835D7}" destId="{563585F2-21EF-45CD-B2CD-85B4E0B1EE5C}" srcOrd="0" destOrd="0" presId="urn:microsoft.com/office/officeart/2005/8/layout/radial6"/>
    <dgm:cxn modelId="{DD7CA25F-8BF2-4BFC-AD7F-75C2E375EBA4}" type="presOf" srcId="{1D03C813-7C38-4F8D-A8A8-75B0872C25BE}" destId="{257997E4-6EC3-425F-B831-FC19C4D3B217}" srcOrd="0" destOrd="0" presId="urn:microsoft.com/office/officeart/2005/8/layout/radial6"/>
    <dgm:cxn modelId="{1569CFA1-F22D-47A3-9D26-3CD242C77084}" type="presOf" srcId="{3ECEA662-936A-4CED-B87A-289990CB5F42}" destId="{AC6FDF2A-4877-4901-8801-CB8C26E94B0D}" srcOrd="0" destOrd="0" presId="urn:microsoft.com/office/officeart/2005/8/layout/radial6"/>
    <dgm:cxn modelId="{6A41A429-841A-4CBA-BC96-2ABEFF6E48B6}" type="presOf" srcId="{B9670C96-426C-49EB-8BDB-384FA7764237}" destId="{76234015-2A5A-41E0-9965-495B2ABEDF41}" srcOrd="0" destOrd="0" presId="urn:microsoft.com/office/officeart/2005/8/layout/radial6"/>
    <dgm:cxn modelId="{88912B8E-F628-4F10-B29C-49999BF9A505}" type="presOf" srcId="{CD2BD2EE-D65D-4CF3-AE92-7DBF00952C71}" destId="{BB6909B5-8579-41FA-B18C-8EE903ED75AD}" srcOrd="0" destOrd="0" presId="urn:microsoft.com/office/officeart/2005/8/layout/radial6"/>
    <dgm:cxn modelId="{B3E9B02F-3C1B-4552-9EE9-F9361164802D}" type="presOf" srcId="{7FB8FB74-CD87-465A-9EB0-73EB674EFD3E}" destId="{C125864C-3C32-4C84-8A4B-E3963B01CF8B}" srcOrd="0" destOrd="0" presId="urn:microsoft.com/office/officeart/2005/8/layout/radial6"/>
    <dgm:cxn modelId="{A0DF8388-6E97-4E0B-A5F9-82D32595375B}" type="presOf" srcId="{05FFF1CD-BD57-40F5-A240-F219A68F9ED9}" destId="{D53E3664-7353-45D0-9E77-CF05A124CD1B}" srcOrd="0" destOrd="0" presId="urn:microsoft.com/office/officeart/2005/8/layout/radial6"/>
    <dgm:cxn modelId="{E3E0FD59-CCEA-4FE8-84B0-CAEF87999578}" type="presOf" srcId="{633DC1B9-132A-446C-BCAF-8336FE8AFF8D}" destId="{1745EC7D-1EB6-43FB-B80F-DE26747855D6}" srcOrd="0" destOrd="0" presId="urn:microsoft.com/office/officeart/2005/8/layout/radial6"/>
    <dgm:cxn modelId="{F66D0538-FB35-4719-A9F6-51B0415576F5}" srcId="{8F7A441A-DA7C-4C06-8C2D-E6622EE7C9C6}" destId="{1D03C813-7C38-4F8D-A8A8-75B0872C25BE}" srcOrd="4" destOrd="0" parTransId="{66A84572-25FE-476A-A50B-1CBA15216777}" sibTransId="{ACAA484C-9200-43DC-A27E-551BD2D215B2}"/>
    <dgm:cxn modelId="{91CDD135-A9BD-428B-BB3B-25F9E81FA14F}" type="presOf" srcId="{B766D92A-7BDC-474E-9B8F-322665EBE4FE}" destId="{C5765246-1DFC-4B2B-AD24-F52462BE7F0F}" srcOrd="0" destOrd="0" presId="urn:microsoft.com/office/officeart/2005/8/layout/radial6"/>
    <dgm:cxn modelId="{6A03B977-2C4A-4749-863E-6B85797A39EE}" srcId="{8F7A441A-DA7C-4C06-8C2D-E6622EE7C9C6}" destId="{B766D92A-7BDC-474E-9B8F-322665EBE4FE}" srcOrd="0" destOrd="0" parTransId="{32799187-9FAA-4381-9033-8DFB3A6C1F5D}" sibTransId="{EA3D91B4-E1B6-49E6-A6EA-4D78D7756BC2}"/>
    <dgm:cxn modelId="{304A7483-CCC2-41A2-A88E-DCD17D6EF0B7}" type="presOf" srcId="{1B8CDC7E-9F1C-4719-ABCA-605671C16CF1}" destId="{3D63E58B-602C-4036-B6DA-420D21B168FE}" srcOrd="0" destOrd="0" presId="urn:microsoft.com/office/officeart/2005/8/layout/radial6"/>
    <dgm:cxn modelId="{777F789E-36A7-4AFF-9907-25454017F46F}" srcId="{8F7A441A-DA7C-4C06-8C2D-E6622EE7C9C6}" destId="{6BBE5B8D-E66D-4E31-BBDF-A50F1CB6CEA6}" srcOrd="1" destOrd="0" parTransId="{9DA32A60-AE1B-41F6-8EE6-8E527F98C6BE}" sibTransId="{CD2BD2EE-D65D-4CF3-AE92-7DBF00952C71}"/>
    <dgm:cxn modelId="{28B04C19-52CD-47BF-A71C-25B807F4C5D2}" type="presOf" srcId="{8F7A441A-DA7C-4C06-8C2D-E6622EE7C9C6}" destId="{1F5C2F45-8E32-4CD6-A25A-AC145BBE93DB}" srcOrd="0" destOrd="0" presId="urn:microsoft.com/office/officeart/2005/8/layout/radial6"/>
    <dgm:cxn modelId="{EFC3E252-12B6-436B-BC63-3B6FC1A8806F}" type="presOf" srcId="{6BBE5B8D-E66D-4E31-BBDF-A50F1CB6CEA6}" destId="{F7C968C4-F0CD-46CD-AACB-789A905C7CEC}" srcOrd="0" destOrd="0" presId="urn:microsoft.com/office/officeart/2005/8/layout/radial6"/>
    <dgm:cxn modelId="{28CBB104-6A2E-4AD2-B4C5-DA177C27D26C}" srcId="{8F7A441A-DA7C-4C06-8C2D-E6622EE7C9C6}" destId="{1B8CDC7E-9F1C-4719-ABCA-605671C16CF1}" srcOrd="6" destOrd="0" parTransId="{39E67190-0991-49F2-9FBA-CB4066E08DD7}" sibTransId="{633DC1B9-132A-446C-BCAF-8336FE8AFF8D}"/>
    <dgm:cxn modelId="{5356C469-84C1-4196-9487-B00854E3482D}" srcId="{975CF023-132B-4F2A-B066-91A3A1B257F8}" destId="{8F7A441A-DA7C-4C06-8C2D-E6622EE7C9C6}" srcOrd="0" destOrd="0" parTransId="{438E6534-F032-43E7-BABD-F760A30619C9}" sibTransId="{0937DE7E-6976-48CF-A326-93C31A19698C}"/>
    <dgm:cxn modelId="{B6087B10-D873-45B1-8F5B-31D5C5D56823}" srcId="{8F7A441A-DA7C-4C06-8C2D-E6622EE7C9C6}" destId="{3ECEA662-936A-4CED-B87A-289990CB5F42}" srcOrd="2" destOrd="0" parTransId="{FF85B5EE-28B8-4F64-91A5-5CE2C6E8B585}" sibTransId="{05FFF1CD-BD57-40F5-A240-F219A68F9ED9}"/>
    <dgm:cxn modelId="{4BD9B4F0-5F69-4084-85C1-8279ADC1ADC7}" type="presOf" srcId="{975CF023-132B-4F2A-B066-91A3A1B257F8}" destId="{6364E049-608D-4D39-B4EA-C0C2C5A966AB}" srcOrd="0" destOrd="0" presId="urn:microsoft.com/office/officeart/2005/8/layout/radial6"/>
    <dgm:cxn modelId="{97C02AD5-EFC8-423B-A201-D53C47A5CFCD}" type="presOf" srcId="{EA3D91B4-E1B6-49E6-A6EA-4D78D7756BC2}" destId="{8498649A-2DD2-4952-848D-83F798961821}" srcOrd="0" destOrd="0" presId="urn:microsoft.com/office/officeart/2005/8/layout/radial6"/>
    <dgm:cxn modelId="{EA1A98A7-843F-4E7A-8EFB-E6FAB116B89E}" type="presParOf" srcId="{6364E049-608D-4D39-B4EA-C0C2C5A966AB}" destId="{1F5C2F45-8E32-4CD6-A25A-AC145BBE93DB}" srcOrd="0" destOrd="0" presId="urn:microsoft.com/office/officeart/2005/8/layout/radial6"/>
    <dgm:cxn modelId="{FB1A9E1F-4A65-4C45-8715-287FDC4A60C0}" type="presParOf" srcId="{6364E049-608D-4D39-B4EA-C0C2C5A966AB}" destId="{C5765246-1DFC-4B2B-AD24-F52462BE7F0F}" srcOrd="1" destOrd="0" presId="urn:microsoft.com/office/officeart/2005/8/layout/radial6"/>
    <dgm:cxn modelId="{74AC7C47-FE49-4300-93FE-76B921935361}" type="presParOf" srcId="{6364E049-608D-4D39-B4EA-C0C2C5A966AB}" destId="{0219D8E2-9F7E-4885-B321-BE302D3949EA}" srcOrd="2" destOrd="0" presId="urn:microsoft.com/office/officeart/2005/8/layout/radial6"/>
    <dgm:cxn modelId="{B62605EE-8E57-46DB-AB53-6077E081416A}" type="presParOf" srcId="{6364E049-608D-4D39-B4EA-C0C2C5A966AB}" destId="{8498649A-2DD2-4952-848D-83F798961821}" srcOrd="3" destOrd="0" presId="urn:microsoft.com/office/officeart/2005/8/layout/radial6"/>
    <dgm:cxn modelId="{12ED4927-3275-4835-B8D7-55921E4C0028}" type="presParOf" srcId="{6364E049-608D-4D39-B4EA-C0C2C5A966AB}" destId="{F7C968C4-F0CD-46CD-AACB-789A905C7CEC}" srcOrd="4" destOrd="0" presId="urn:microsoft.com/office/officeart/2005/8/layout/radial6"/>
    <dgm:cxn modelId="{7CDF72C9-7585-4FA7-9EA8-C5CC5B2794A7}" type="presParOf" srcId="{6364E049-608D-4D39-B4EA-C0C2C5A966AB}" destId="{96DE7E57-3CF5-4603-BD96-134673108999}" srcOrd="5" destOrd="0" presId="urn:microsoft.com/office/officeart/2005/8/layout/radial6"/>
    <dgm:cxn modelId="{7E730342-5A6F-4A9D-B0C2-0E53D483A741}" type="presParOf" srcId="{6364E049-608D-4D39-B4EA-C0C2C5A966AB}" destId="{BB6909B5-8579-41FA-B18C-8EE903ED75AD}" srcOrd="6" destOrd="0" presId="urn:microsoft.com/office/officeart/2005/8/layout/radial6"/>
    <dgm:cxn modelId="{8A90309B-09ED-4C5D-A374-F82CE49722A8}" type="presParOf" srcId="{6364E049-608D-4D39-B4EA-C0C2C5A966AB}" destId="{AC6FDF2A-4877-4901-8801-CB8C26E94B0D}" srcOrd="7" destOrd="0" presId="urn:microsoft.com/office/officeart/2005/8/layout/radial6"/>
    <dgm:cxn modelId="{44A40BF4-AAA4-49BB-958B-B9DDB7685416}" type="presParOf" srcId="{6364E049-608D-4D39-B4EA-C0C2C5A966AB}" destId="{BC602BCA-0EEB-4E03-9FC9-781106361A36}" srcOrd="8" destOrd="0" presId="urn:microsoft.com/office/officeart/2005/8/layout/radial6"/>
    <dgm:cxn modelId="{50D8C593-EBC3-4799-A305-5E7A841AB4A4}" type="presParOf" srcId="{6364E049-608D-4D39-B4EA-C0C2C5A966AB}" destId="{D53E3664-7353-45D0-9E77-CF05A124CD1B}" srcOrd="9" destOrd="0" presId="urn:microsoft.com/office/officeart/2005/8/layout/radial6"/>
    <dgm:cxn modelId="{27BF44D1-6E03-45EF-A81C-84733A931381}" type="presParOf" srcId="{6364E049-608D-4D39-B4EA-C0C2C5A966AB}" destId="{C125864C-3C32-4C84-8A4B-E3963B01CF8B}" srcOrd="10" destOrd="0" presId="urn:microsoft.com/office/officeart/2005/8/layout/radial6"/>
    <dgm:cxn modelId="{6223EF64-AE14-45C4-9827-E20EDFB7B7AC}" type="presParOf" srcId="{6364E049-608D-4D39-B4EA-C0C2C5A966AB}" destId="{052E4BD9-42EB-4B71-8B8E-DC9E02BCD3EE}" srcOrd="11" destOrd="0" presId="urn:microsoft.com/office/officeart/2005/8/layout/radial6"/>
    <dgm:cxn modelId="{B6407091-3174-46AB-B020-84517A1F5A17}" type="presParOf" srcId="{6364E049-608D-4D39-B4EA-C0C2C5A966AB}" destId="{563585F2-21EF-45CD-B2CD-85B4E0B1EE5C}" srcOrd="12" destOrd="0" presId="urn:microsoft.com/office/officeart/2005/8/layout/radial6"/>
    <dgm:cxn modelId="{3320E32C-1C61-412C-ACDE-568E69C32E8C}" type="presParOf" srcId="{6364E049-608D-4D39-B4EA-C0C2C5A966AB}" destId="{257997E4-6EC3-425F-B831-FC19C4D3B217}" srcOrd="13" destOrd="0" presId="urn:microsoft.com/office/officeart/2005/8/layout/radial6"/>
    <dgm:cxn modelId="{CF20C608-08C0-4B11-81E9-D8F302307DE4}" type="presParOf" srcId="{6364E049-608D-4D39-B4EA-C0C2C5A966AB}" destId="{2F31448C-CC63-4911-84B4-D702CF896B1C}" srcOrd="14" destOrd="0" presId="urn:microsoft.com/office/officeart/2005/8/layout/radial6"/>
    <dgm:cxn modelId="{A5595165-ED7F-4010-AFF0-2B4CAD90320A}" type="presParOf" srcId="{6364E049-608D-4D39-B4EA-C0C2C5A966AB}" destId="{18635ADB-ABF9-4B25-AAAE-CBDEC25D203C}" srcOrd="15" destOrd="0" presId="urn:microsoft.com/office/officeart/2005/8/layout/radial6"/>
    <dgm:cxn modelId="{EF368159-9C56-4BB7-9D99-39086CDE3E1C}" type="presParOf" srcId="{6364E049-608D-4D39-B4EA-C0C2C5A966AB}" destId="{76234015-2A5A-41E0-9965-495B2ABEDF41}" srcOrd="16" destOrd="0" presId="urn:microsoft.com/office/officeart/2005/8/layout/radial6"/>
    <dgm:cxn modelId="{A2BBC741-BA13-462A-AA42-0177FF3478F9}" type="presParOf" srcId="{6364E049-608D-4D39-B4EA-C0C2C5A966AB}" destId="{4E9B48F7-D6FE-4397-9EC3-B3A14E98D578}" srcOrd="17" destOrd="0" presId="urn:microsoft.com/office/officeart/2005/8/layout/radial6"/>
    <dgm:cxn modelId="{3A3348DF-7FFD-4CE4-9F72-38D7D9585F7F}" type="presParOf" srcId="{6364E049-608D-4D39-B4EA-C0C2C5A966AB}" destId="{66287CBB-9599-4D11-948C-23BC0C0FB781}" srcOrd="18" destOrd="0" presId="urn:microsoft.com/office/officeart/2005/8/layout/radial6"/>
    <dgm:cxn modelId="{C1CF0873-FE77-4F18-8778-DCA122AD9B9A}" type="presParOf" srcId="{6364E049-608D-4D39-B4EA-C0C2C5A966AB}" destId="{3D63E58B-602C-4036-B6DA-420D21B168FE}" srcOrd="19" destOrd="0" presId="urn:microsoft.com/office/officeart/2005/8/layout/radial6"/>
    <dgm:cxn modelId="{F19EBAAE-8B90-4436-A7F3-D8120F14E319}" type="presParOf" srcId="{6364E049-608D-4D39-B4EA-C0C2C5A966AB}" destId="{417F5DE1-A9B7-49D7-8773-BAD49ED9A6FF}" srcOrd="20" destOrd="0" presId="urn:microsoft.com/office/officeart/2005/8/layout/radial6"/>
    <dgm:cxn modelId="{54C720F6-461D-47EC-AECD-04CC632421E9}" type="presParOf" srcId="{6364E049-608D-4D39-B4EA-C0C2C5A966AB}" destId="{1745EC7D-1EB6-43FB-B80F-DE26747855D6}" srcOrd="21"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13B1734-AD36-472C-BB75-102D4B8CCCC6}" type="doc">
      <dgm:prSet loTypeId="urn:microsoft.com/office/officeart/2005/8/layout/lProcess1" loCatId="process" qsTypeId="urn:microsoft.com/office/officeart/2005/8/quickstyle/3d2" qsCatId="3D" csTypeId="urn:microsoft.com/office/officeart/2005/8/colors/accent1_2" csCatId="accent1" phldr="1"/>
      <dgm:spPr/>
      <dgm:t>
        <a:bodyPr/>
        <a:lstStyle/>
        <a:p>
          <a:endParaRPr lang="en-US"/>
        </a:p>
      </dgm:t>
    </dgm:pt>
    <dgm:pt modelId="{2C6EA88E-D695-4FF1-B635-DF200CD6F9BB}">
      <dgm:prSet phldrT="[Text]" custT="1"/>
      <dgm:spPr/>
      <dgm:t>
        <a:bodyPr/>
        <a:lstStyle/>
        <a:p>
          <a:r>
            <a:rPr lang="ro-RO" sz="2200" b="1" dirty="0" smtClean="0">
              <a:latin typeface="Times New Roman" pitchFamily="18" charset="0"/>
              <a:cs typeface="Times New Roman" pitchFamily="18" charset="0"/>
            </a:rPr>
            <a:t>La nivel general, apar un număr de fenomene generatoare de preocupări sau pericole:</a:t>
          </a:r>
          <a:endParaRPr lang="en-US" sz="2200" b="1" dirty="0">
            <a:latin typeface="Times New Roman" pitchFamily="18" charset="0"/>
            <a:cs typeface="Times New Roman" pitchFamily="18" charset="0"/>
          </a:endParaRPr>
        </a:p>
      </dgm:t>
    </dgm:pt>
    <dgm:pt modelId="{A60CDC86-D704-48E8-B35C-A48A39F7EC95}" type="parTrans" cxnId="{D86A4EBA-CC9B-4EEA-B379-D1CFB01AF76E}">
      <dgm:prSet/>
      <dgm:spPr/>
      <dgm:t>
        <a:bodyPr/>
        <a:lstStyle/>
        <a:p>
          <a:endParaRPr lang="en-US" sz="2000" b="1">
            <a:latin typeface="Times New Roman" pitchFamily="18" charset="0"/>
            <a:cs typeface="Times New Roman" pitchFamily="18" charset="0"/>
          </a:endParaRPr>
        </a:p>
      </dgm:t>
    </dgm:pt>
    <dgm:pt modelId="{C35A1BB2-DFB6-44B3-ACE1-07318E3A3D8F}" type="sibTrans" cxnId="{D86A4EBA-CC9B-4EEA-B379-D1CFB01AF76E}">
      <dgm:prSet/>
      <dgm:spPr/>
      <dgm:t>
        <a:bodyPr/>
        <a:lstStyle/>
        <a:p>
          <a:endParaRPr lang="en-US" sz="2000" b="1">
            <a:latin typeface="Times New Roman" pitchFamily="18" charset="0"/>
            <a:cs typeface="Times New Roman" pitchFamily="18" charset="0"/>
          </a:endParaRPr>
        </a:p>
      </dgm:t>
    </dgm:pt>
    <dgm:pt modelId="{3CE6EF58-BC00-4F9B-B00B-30E2248BE328}">
      <dgm:prSet phldrT="[Text]" custT="1"/>
      <dgm:spPr/>
      <dgm:t>
        <a:bodyPr/>
        <a:lstStyle/>
        <a:p>
          <a:r>
            <a:rPr lang="ro-RO" sz="2000" b="1" dirty="0" smtClean="0">
              <a:latin typeface="Times New Roman" pitchFamily="18" charset="0"/>
              <a:cs typeface="Times New Roman" pitchFamily="18" charset="0"/>
            </a:rPr>
            <a:t>- dependenţa accentuată de unele resurse vitale greu accesibile</a:t>
          </a:r>
          <a:endParaRPr lang="en-US" sz="2000" b="1" dirty="0">
            <a:latin typeface="Times New Roman" pitchFamily="18" charset="0"/>
            <a:cs typeface="Times New Roman" pitchFamily="18" charset="0"/>
          </a:endParaRPr>
        </a:p>
      </dgm:t>
    </dgm:pt>
    <dgm:pt modelId="{F8F41807-3289-474D-9F0B-FE828B616DD2}" type="parTrans" cxnId="{17A41D30-4350-41F9-99B5-118982433DD4}">
      <dgm:prSet/>
      <dgm:spPr/>
      <dgm:t>
        <a:bodyPr/>
        <a:lstStyle/>
        <a:p>
          <a:endParaRPr lang="en-US" sz="2000" b="1">
            <a:latin typeface="Times New Roman" pitchFamily="18" charset="0"/>
            <a:cs typeface="Times New Roman" pitchFamily="18" charset="0"/>
          </a:endParaRPr>
        </a:p>
      </dgm:t>
    </dgm:pt>
    <dgm:pt modelId="{82C0F4A9-56AC-4E39-8362-29C524B9C533}" type="sibTrans" cxnId="{17A41D30-4350-41F9-99B5-118982433DD4}">
      <dgm:prSet/>
      <dgm:spPr/>
      <dgm:t>
        <a:bodyPr/>
        <a:lstStyle/>
        <a:p>
          <a:endParaRPr lang="en-US" sz="2000" b="1">
            <a:latin typeface="Times New Roman" pitchFamily="18" charset="0"/>
            <a:cs typeface="Times New Roman" pitchFamily="18" charset="0"/>
          </a:endParaRPr>
        </a:p>
      </dgm:t>
    </dgm:pt>
    <dgm:pt modelId="{452EB109-6FC3-4DA5-A26B-F23C4961D82E}">
      <dgm:prSet custT="1"/>
      <dgm:spPr/>
      <dgm:t>
        <a:bodyPr/>
        <a:lstStyle/>
        <a:p>
          <a:r>
            <a:rPr lang="ro-RO" sz="2000" b="1" dirty="0" smtClean="0">
              <a:latin typeface="Times New Roman" pitchFamily="18" charset="0"/>
              <a:cs typeface="Times New Roman" pitchFamily="18" charset="0"/>
            </a:rPr>
            <a:t>- tendinţele negative persistente în plan demografic şi migraţia masivă</a:t>
          </a:r>
          <a:endParaRPr lang="en-US" sz="2000" b="1" dirty="0">
            <a:latin typeface="Times New Roman" pitchFamily="18" charset="0"/>
            <a:cs typeface="Times New Roman" pitchFamily="18" charset="0"/>
          </a:endParaRPr>
        </a:p>
      </dgm:t>
    </dgm:pt>
    <dgm:pt modelId="{D0EF9229-C361-4AC8-A637-9414511176BD}" type="parTrans" cxnId="{179AFFE0-61AD-4E85-A036-80E3868879A3}">
      <dgm:prSet/>
      <dgm:spPr/>
      <dgm:t>
        <a:bodyPr/>
        <a:lstStyle/>
        <a:p>
          <a:endParaRPr lang="en-US" sz="2000" b="1">
            <a:latin typeface="Times New Roman" pitchFamily="18" charset="0"/>
            <a:cs typeface="Times New Roman" pitchFamily="18" charset="0"/>
          </a:endParaRPr>
        </a:p>
      </dgm:t>
    </dgm:pt>
    <dgm:pt modelId="{D0046E6C-312C-4C9F-9A02-66AAA2DD6C93}" type="sibTrans" cxnId="{179AFFE0-61AD-4E85-A036-80E3868879A3}">
      <dgm:prSet/>
      <dgm:spPr/>
      <dgm:t>
        <a:bodyPr/>
        <a:lstStyle/>
        <a:p>
          <a:endParaRPr lang="en-US" sz="2000" b="1">
            <a:latin typeface="Times New Roman" pitchFamily="18" charset="0"/>
            <a:cs typeface="Times New Roman" pitchFamily="18" charset="0"/>
          </a:endParaRPr>
        </a:p>
      </dgm:t>
    </dgm:pt>
    <dgm:pt modelId="{C442CCEA-9083-46D5-9E8E-5AB452DCDEB1}">
      <dgm:prSet custT="1"/>
      <dgm:spPr/>
      <dgm:t>
        <a:bodyPr/>
        <a:lstStyle/>
        <a:p>
          <a:r>
            <a:rPr lang="ro-RO" sz="2000" b="1" dirty="0" smtClean="0">
              <a:latin typeface="Times New Roman" pitchFamily="18" charset="0"/>
              <a:cs typeface="Times New Roman" pitchFamily="18" charset="0"/>
            </a:rPr>
            <a:t>- proporţia redusă şi rolul insuficient al clasei de mijloc în organizarea vieţii economico-sociale</a:t>
          </a:r>
          <a:endParaRPr lang="en-US" sz="2000" b="1" dirty="0">
            <a:latin typeface="Times New Roman" pitchFamily="18" charset="0"/>
            <a:cs typeface="Times New Roman" pitchFamily="18" charset="0"/>
          </a:endParaRPr>
        </a:p>
      </dgm:t>
    </dgm:pt>
    <dgm:pt modelId="{5D5541AA-3322-49C9-BCA2-A10A2D10BDD7}" type="parTrans" cxnId="{32E34CA3-A6F6-4F9A-B89D-08D34348CE4F}">
      <dgm:prSet/>
      <dgm:spPr/>
      <dgm:t>
        <a:bodyPr/>
        <a:lstStyle/>
        <a:p>
          <a:endParaRPr lang="en-US" sz="2000" b="1">
            <a:latin typeface="Times New Roman" pitchFamily="18" charset="0"/>
            <a:cs typeface="Times New Roman" pitchFamily="18" charset="0"/>
          </a:endParaRPr>
        </a:p>
      </dgm:t>
    </dgm:pt>
    <dgm:pt modelId="{82B4F94A-F0EC-435D-B62D-C93469E3A5F6}" type="sibTrans" cxnId="{32E34CA3-A6F6-4F9A-B89D-08D34348CE4F}">
      <dgm:prSet/>
      <dgm:spPr/>
      <dgm:t>
        <a:bodyPr/>
        <a:lstStyle/>
        <a:p>
          <a:endParaRPr lang="en-US" sz="2000" b="1">
            <a:latin typeface="Times New Roman" pitchFamily="18" charset="0"/>
            <a:cs typeface="Times New Roman" pitchFamily="18" charset="0"/>
          </a:endParaRPr>
        </a:p>
      </dgm:t>
    </dgm:pt>
    <dgm:pt modelId="{0C8DD41B-6064-4631-9190-A9B8146F3671}">
      <dgm:prSet custT="1"/>
      <dgm:spPr/>
      <dgm:t>
        <a:bodyPr/>
        <a:lstStyle/>
        <a:p>
          <a:r>
            <a:rPr lang="ro-RO" sz="2000" b="1" dirty="0" smtClean="0">
              <a:latin typeface="Times New Roman" pitchFamily="18" charset="0"/>
              <a:cs typeface="Times New Roman" pitchFamily="18" charset="0"/>
            </a:rPr>
            <a:t>- fragilitatea spiritului civic şi a solidarităţii civice;</a:t>
          </a:r>
        </a:p>
        <a:p>
          <a:r>
            <a:rPr lang="ro-RO" sz="2000" b="1" dirty="0" smtClean="0">
              <a:latin typeface="Times New Roman" pitchFamily="18" charset="0"/>
              <a:cs typeface="Times New Roman" pitchFamily="18" charset="0"/>
            </a:rPr>
            <a:t> - infrastructura slab dezvoltată şi insuficient protejată</a:t>
          </a:r>
          <a:endParaRPr lang="en-US" sz="2000" b="1" dirty="0">
            <a:latin typeface="Times New Roman" pitchFamily="18" charset="0"/>
            <a:cs typeface="Times New Roman" pitchFamily="18" charset="0"/>
          </a:endParaRPr>
        </a:p>
      </dgm:t>
    </dgm:pt>
    <dgm:pt modelId="{F7442548-513E-4B82-B627-85818A9EF7EB}" type="parTrans" cxnId="{6FB35183-E445-4FBE-8A63-75558E1B8CEB}">
      <dgm:prSet/>
      <dgm:spPr/>
      <dgm:t>
        <a:bodyPr/>
        <a:lstStyle/>
        <a:p>
          <a:endParaRPr lang="en-US" sz="2000" b="1">
            <a:latin typeface="Times New Roman" pitchFamily="18" charset="0"/>
            <a:cs typeface="Times New Roman" pitchFamily="18" charset="0"/>
          </a:endParaRPr>
        </a:p>
      </dgm:t>
    </dgm:pt>
    <dgm:pt modelId="{7F734E5B-8EFE-4F62-AD79-FDFFF3696B26}" type="sibTrans" cxnId="{6FB35183-E445-4FBE-8A63-75558E1B8CEB}">
      <dgm:prSet/>
      <dgm:spPr/>
      <dgm:t>
        <a:bodyPr/>
        <a:lstStyle/>
        <a:p>
          <a:endParaRPr lang="en-US" sz="2000" b="1">
            <a:latin typeface="Times New Roman" pitchFamily="18" charset="0"/>
            <a:cs typeface="Times New Roman" pitchFamily="18" charset="0"/>
          </a:endParaRPr>
        </a:p>
      </dgm:t>
    </dgm:pt>
    <dgm:pt modelId="{E2E2D6BA-8466-4A12-ABC4-1537AE9583A4}">
      <dgm:prSet custT="1"/>
      <dgm:spPr/>
      <dgm:t>
        <a:bodyPr/>
        <a:lstStyle/>
        <a:p>
          <a:r>
            <a:rPr lang="ro-RO" sz="2000" b="1" dirty="0" smtClean="0">
              <a:latin typeface="Times New Roman" pitchFamily="18" charset="0"/>
              <a:cs typeface="Times New Roman" pitchFamily="18" charset="0"/>
            </a:rPr>
            <a:t>- starea precară şi eficienţa redusă a sistemului de asigurare a sănătăţii populaţiei</a:t>
          </a:r>
          <a:endParaRPr lang="en-US" sz="2000" b="1" dirty="0">
            <a:latin typeface="Times New Roman" pitchFamily="18" charset="0"/>
            <a:cs typeface="Times New Roman" pitchFamily="18" charset="0"/>
          </a:endParaRPr>
        </a:p>
      </dgm:t>
    </dgm:pt>
    <dgm:pt modelId="{9A4F066A-370E-4081-A786-F10F5452A2F0}" type="parTrans" cxnId="{824B5C33-5647-438F-BE27-460C4C707409}">
      <dgm:prSet/>
      <dgm:spPr/>
      <dgm:t>
        <a:bodyPr/>
        <a:lstStyle/>
        <a:p>
          <a:endParaRPr lang="en-US" sz="2000" b="1">
            <a:latin typeface="Times New Roman" pitchFamily="18" charset="0"/>
            <a:cs typeface="Times New Roman" pitchFamily="18" charset="0"/>
          </a:endParaRPr>
        </a:p>
      </dgm:t>
    </dgm:pt>
    <dgm:pt modelId="{EB16059F-8955-4528-BFC7-6272D12F810D}" type="sibTrans" cxnId="{824B5C33-5647-438F-BE27-460C4C707409}">
      <dgm:prSet/>
      <dgm:spPr/>
      <dgm:t>
        <a:bodyPr/>
        <a:lstStyle/>
        <a:p>
          <a:endParaRPr lang="en-US" sz="2000" b="1">
            <a:latin typeface="Times New Roman" pitchFamily="18" charset="0"/>
            <a:cs typeface="Times New Roman" pitchFamily="18" charset="0"/>
          </a:endParaRPr>
        </a:p>
      </dgm:t>
    </dgm:pt>
    <dgm:pt modelId="{C3AE5E7F-818C-4436-91C5-76AD61811590}">
      <dgm:prSet custT="1"/>
      <dgm:spPr/>
      <dgm:t>
        <a:bodyPr/>
        <a:lstStyle/>
        <a:p>
          <a:r>
            <a:rPr lang="ro-RO" sz="2000" b="1" dirty="0" smtClean="0">
              <a:latin typeface="Times New Roman" pitchFamily="18" charset="0"/>
              <a:cs typeface="Times New Roman" pitchFamily="18" charset="0"/>
            </a:rPr>
            <a:t>- carenţele organizatorice şi dificultăţile de adaptare a sistemului de învăţământ la cerinţele societăţii</a:t>
          </a:r>
          <a:endParaRPr lang="en-US" sz="2000" b="1" dirty="0">
            <a:latin typeface="Times New Roman" pitchFamily="18" charset="0"/>
            <a:cs typeface="Times New Roman" pitchFamily="18" charset="0"/>
          </a:endParaRPr>
        </a:p>
      </dgm:t>
    </dgm:pt>
    <dgm:pt modelId="{AF6A3F4E-AEE2-41CB-B073-98CC0953FAFD}" type="parTrans" cxnId="{330A2343-4B79-41E1-A09F-85A4EEC33044}">
      <dgm:prSet/>
      <dgm:spPr/>
      <dgm:t>
        <a:bodyPr/>
        <a:lstStyle/>
        <a:p>
          <a:endParaRPr lang="en-US" sz="2000" b="1">
            <a:latin typeface="Times New Roman" pitchFamily="18" charset="0"/>
            <a:cs typeface="Times New Roman" pitchFamily="18" charset="0"/>
          </a:endParaRPr>
        </a:p>
      </dgm:t>
    </dgm:pt>
    <dgm:pt modelId="{4BCC26A8-39CE-44B8-99AF-750A73FDF963}" type="sibTrans" cxnId="{330A2343-4B79-41E1-A09F-85A4EEC33044}">
      <dgm:prSet/>
      <dgm:spPr/>
      <dgm:t>
        <a:bodyPr/>
        <a:lstStyle/>
        <a:p>
          <a:endParaRPr lang="en-US" sz="2000" b="1">
            <a:latin typeface="Times New Roman" pitchFamily="18" charset="0"/>
            <a:cs typeface="Times New Roman" pitchFamily="18" charset="0"/>
          </a:endParaRPr>
        </a:p>
      </dgm:t>
    </dgm:pt>
    <dgm:pt modelId="{6138EABB-6A30-4F26-A650-F59A88736C22}">
      <dgm:prSet custT="1"/>
      <dgm:spPr/>
      <dgm:t>
        <a:bodyPr/>
        <a:lstStyle/>
        <a:p>
          <a:r>
            <a:rPr lang="ro-RO" sz="2000" b="1" dirty="0" smtClean="0">
              <a:latin typeface="Times New Roman" pitchFamily="18" charset="0"/>
              <a:cs typeface="Times New Roman" pitchFamily="18" charset="0"/>
            </a:rPr>
            <a:t>- organizarea inadecvată şi precaritatea resurselor alocate pentru managementul situaţiilor de criză</a:t>
          </a:r>
          <a:endParaRPr lang="en-US" sz="2000" b="1" dirty="0">
            <a:latin typeface="Times New Roman" pitchFamily="18" charset="0"/>
            <a:cs typeface="Times New Roman" pitchFamily="18" charset="0"/>
          </a:endParaRPr>
        </a:p>
      </dgm:t>
    </dgm:pt>
    <dgm:pt modelId="{44A94643-7F20-4162-BC90-01939C5126AE}" type="parTrans" cxnId="{407DB82B-E37E-4316-822A-526A190EDBB2}">
      <dgm:prSet/>
      <dgm:spPr/>
      <dgm:t>
        <a:bodyPr/>
        <a:lstStyle/>
        <a:p>
          <a:endParaRPr lang="en-US" sz="2000" b="1">
            <a:latin typeface="Times New Roman" pitchFamily="18" charset="0"/>
            <a:cs typeface="Times New Roman" pitchFamily="18" charset="0"/>
          </a:endParaRPr>
        </a:p>
      </dgm:t>
    </dgm:pt>
    <dgm:pt modelId="{1DEDA91B-1962-4D2B-BEF3-C9C7FE42F3BB}" type="sibTrans" cxnId="{407DB82B-E37E-4316-822A-526A190EDBB2}">
      <dgm:prSet/>
      <dgm:spPr/>
      <dgm:t>
        <a:bodyPr/>
        <a:lstStyle/>
        <a:p>
          <a:endParaRPr lang="en-US" sz="2000" b="1">
            <a:latin typeface="Times New Roman" pitchFamily="18" charset="0"/>
            <a:cs typeface="Times New Roman" pitchFamily="18" charset="0"/>
          </a:endParaRPr>
        </a:p>
      </dgm:t>
    </dgm:pt>
    <dgm:pt modelId="{20E87C68-01F8-40E9-9F77-ADBF5098F398}">
      <dgm:prSet custT="1"/>
      <dgm:spPr/>
      <dgm:t>
        <a:bodyPr/>
        <a:lstStyle/>
        <a:p>
          <a:r>
            <a:rPr lang="ro-RO" sz="2000" b="1" dirty="0" smtClean="0">
              <a:latin typeface="Times New Roman" pitchFamily="18" charset="0"/>
              <a:cs typeface="Times New Roman" pitchFamily="18" charset="0"/>
            </a:rPr>
            <a:t>- angajarea insuficientă a societăţii civile în dezbaterea şi soluţionarea problemelor de securitate</a:t>
          </a:r>
          <a:endParaRPr lang="en-US" sz="2000" b="1" dirty="0">
            <a:latin typeface="Times New Roman" pitchFamily="18" charset="0"/>
            <a:cs typeface="Times New Roman" pitchFamily="18" charset="0"/>
          </a:endParaRPr>
        </a:p>
      </dgm:t>
    </dgm:pt>
    <dgm:pt modelId="{6587B743-0D8F-4D1E-87E6-544606B8936F}" type="parTrans" cxnId="{86966CDA-1B80-4419-8EEF-195D86F381BF}">
      <dgm:prSet/>
      <dgm:spPr/>
      <dgm:t>
        <a:bodyPr/>
        <a:lstStyle/>
        <a:p>
          <a:endParaRPr lang="en-US" sz="2000" b="1">
            <a:latin typeface="Times New Roman" pitchFamily="18" charset="0"/>
            <a:cs typeface="Times New Roman" pitchFamily="18" charset="0"/>
          </a:endParaRPr>
        </a:p>
      </dgm:t>
    </dgm:pt>
    <dgm:pt modelId="{781607F0-2F39-479B-B85D-FDB8A361113B}" type="sibTrans" cxnId="{86966CDA-1B80-4419-8EEF-195D86F381BF}">
      <dgm:prSet/>
      <dgm:spPr/>
      <dgm:t>
        <a:bodyPr/>
        <a:lstStyle/>
        <a:p>
          <a:endParaRPr lang="en-US" sz="2000" b="1">
            <a:latin typeface="Times New Roman" pitchFamily="18" charset="0"/>
            <a:cs typeface="Times New Roman" pitchFamily="18" charset="0"/>
          </a:endParaRPr>
        </a:p>
      </dgm:t>
    </dgm:pt>
    <dgm:pt modelId="{BBDB41A0-2A38-412D-8B90-92926EEE5AD7}">
      <dgm:prSet custT="1"/>
      <dgm:spPr/>
      <dgm:t>
        <a:bodyPr/>
        <a:lstStyle/>
        <a:p>
          <a:r>
            <a:rPr lang="ro-RO" sz="2000" b="1" dirty="0" smtClean="0">
              <a:latin typeface="Times New Roman" pitchFamily="18" charset="0"/>
              <a:cs typeface="Times New Roman" pitchFamily="18" charset="0"/>
            </a:rPr>
            <a:t>- nivelul ridicat al stării de insecuritate socială</a:t>
          </a:r>
          <a:endParaRPr lang="en-US" sz="2000" b="1" dirty="0">
            <a:latin typeface="Times New Roman" pitchFamily="18" charset="0"/>
            <a:cs typeface="Times New Roman" pitchFamily="18" charset="0"/>
          </a:endParaRPr>
        </a:p>
      </dgm:t>
    </dgm:pt>
    <dgm:pt modelId="{65B2C98D-F6E9-4E38-B493-0806AE82D3DA}" type="parTrans" cxnId="{5E24288E-8F4A-4FCF-9C1F-32A43919DF37}">
      <dgm:prSet/>
      <dgm:spPr/>
      <dgm:t>
        <a:bodyPr/>
        <a:lstStyle/>
        <a:p>
          <a:endParaRPr lang="en-US" sz="2000" b="1">
            <a:latin typeface="Times New Roman" pitchFamily="18" charset="0"/>
            <a:cs typeface="Times New Roman" pitchFamily="18" charset="0"/>
          </a:endParaRPr>
        </a:p>
      </dgm:t>
    </dgm:pt>
    <dgm:pt modelId="{3ACC5B45-2B2B-46D1-9644-A7DB4CE1F403}" type="sibTrans" cxnId="{5E24288E-8F4A-4FCF-9C1F-32A43919DF37}">
      <dgm:prSet/>
      <dgm:spPr/>
      <dgm:t>
        <a:bodyPr/>
        <a:lstStyle/>
        <a:p>
          <a:endParaRPr lang="en-US" sz="2000" b="1">
            <a:latin typeface="Times New Roman" pitchFamily="18" charset="0"/>
            <a:cs typeface="Times New Roman" pitchFamily="18" charset="0"/>
          </a:endParaRPr>
        </a:p>
      </dgm:t>
    </dgm:pt>
    <dgm:pt modelId="{BB5DC62F-FE20-4F7C-96F3-1809B4C66C49}" type="pres">
      <dgm:prSet presAssocID="{713B1734-AD36-472C-BB75-102D4B8CCCC6}" presName="Name0" presStyleCnt="0">
        <dgm:presLayoutVars>
          <dgm:dir/>
          <dgm:animLvl val="lvl"/>
          <dgm:resizeHandles val="exact"/>
        </dgm:presLayoutVars>
      </dgm:prSet>
      <dgm:spPr/>
      <dgm:t>
        <a:bodyPr/>
        <a:lstStyle/>
        <a:p>
          <a:endParaRPr lang="en-US"/>
        </a:p>
      </dgm:t>
    </dgm:pt>
    <dgm:pt modelId="{5E1FCAC5-CA15-4914-B859-DF609D3B3CF6}" type="pres">
      <dgm:prSet presAssocID="{2C6EA88E-D695-4FF1-B635-DF200CD6F9BB}" presName="vertFlow" presStyleCnt="0"/>
      <dgm:spPr/>
    </dgm:pt>
    <dgm:pt modelId="{64A02C3A-6F04-4691-8333-5AE6EAD7B2B0}" type="pres">
      <dgm:prSet presAssocID="{2C6EA88E-D695-4FF1-B635-DF200CD6F9BB}" presName="header" presStyleLbl="node1" presStyleIdx="0" presStyleCnt="1" custScaleX="402429"/>
      <dgm:spPr/>
      <dgm:t>
        <a:bodyPr/>
        <a:lstStyle/>
        <a:p>
          <a:endParaRPr lang="en-US"/>
        </a:p>
      </dgm:t>
    </dgm:pt>
    <dgm:pt modelId="{C760B1A0-96CE-4234-883C-C6DC60657859}" type="pres">
      <dgm:prSet presAssocID="{F8F41807-3289-474D-9F0B-FE828B616DD2}" presName="parTrans" presStyleLbl="sibTrans2D1" presStyleIdx="0" presStyleCnt="9"/>
      <dgm:spPr/>
      <dgm:t>
        <a:bodyPr/>
        <a:lstStyle/>
        <a:p>
          <a:endParaRPr lang="en-US"/>
        </a:p>
      </dgm:t>
    </dgm:pt>
    <dgm:pt modelId="{AA536524-971A-4A86-947C-A3FC4107BEE3}" type="pres">
      <dgm:prSet presAssocID="{3CE6EF58-BC00-4F9B-B00B-30E2248BE328}" presName="child" presStyleLbl="alignAccFollowNode1" presStyleIdx="0" presStyleCnt="9" custScaleX="329261">
        <dgm:presLayoutVars>
          <dgm:chMax val="0"/>
          <dgm:bulletEnabled val="1"/>
        </dgm:presLayoutVars>
      </dgm:prSet>
      <dgm:spPr/>
      <dgm:t>
        <a:bodyPr/>
        <a:lstStyle/>
        <a:p>
          <a:endParaRPr lang="en-US"/>
        </a:p>
      </dgm:t>
    </dgm:pt>
    <dgm:pt modelId="{A2CDAC32-D505-46B9-887F-8761C9F30B3A}" type="pres">
      <dgm:prSet presAssocID="{82C0F4A9-56AC-4E39-8362-29C524B9C533}" presName="sibTrans" presStyleLbl="sibTrans2D1" presStyleIdx="1" presStyleCnt="9"/>
      <dgm:spPr/>
      <dgm:t>
        <a:bodyPr/>
        <a:lstStyle/>
        <a:p>
          <a:endParaRPr lang="en-US"/>
        </a:p>
      </dgm:t>
    </dgm:pt>
    <dgm:pt modelId="{EC84B62A-B2E6-4444-A303-1CC9BE57C584}" type="pres">
      <dgm:prSet presAssocID="{452EB109-6FC3-4DA5-A26B-F23C4961D82E}" presName="child" presStyleLbl="alignAccFollowNode1" presStyleIdx="1" presStyleCnt="9" custScaleX="402429">
        <dgm:presLayoutVars>
          <dgm:chMax val="0"/>
          <dgm:bulletEnabled val="1"/>
        </dgm:presLayoutVars>
      </dgm:prSet>
      <dgm:spPr/>
      <dgm:t>
        <a:bodyPr/>
        <a:lstStyle/>
        <a:p>
          <a:endParaRPr lang="en-US"/>
        </a:p>
      </dgm:t>
    </dgm:pt>
    <dgm:pt modelId="{976D44E7-8A06-429A-8A44-FBBF9425236A}" type="pres">
      <dgm:prSet presAssocID="{D0046E6C-312C-4C9F-9A02-66AAA2DD6C93}" presName="sibTrans" presStyleLbl="sibTrans2D1" presStyleIdx="2" presStyleCnt="9"/>
      <dgm:spPr/>
      <dgm:t>
        <a:bodyPr/>
        <a:lstStyle/>
        <a:p>
          <a:endParaRPr lang="en-US"/>
        </a:p>
      </dgm:t>
    </dgm:pt>
    <dgm:pt modelId="{0E119A8C-BC3D-457C-B88E-1673828F96B1}" type="pres">
      <dgm:prSet presAssocID="{BBDB41A0-2A38-412D-8B90-92926EEE5AD7}" presName="child" presStyleLbl="alignAccFollowNode1" presStyleIdx="2" presStyleCnt="9" custScaleX="402430">
        <dgm:presLayoutVars>
          <dgm:chMax val="0"/>
          <dgm:bulletEnabled val="1"/>
        </dgm:presLayoutVars>
      </dgm:prSet>
      <dgm:spPr/>
      <dgm:t>
        <a:bodyPr/>
        <a:lstStyle/>
        <a:p>
          <a:endParaRPr lang="en-US"/>
        </a:p>
      </dgm:t>
    </dgm:pt>
    <dgm:pt modelId="{AE4CBFEA-4AAE-4564-8EF1-3EE09749D3DE}" type="pres">
      <dgm:prSet presAssocID="{3ACC5B45-2B2B-46D1-9644-A7DB4CE1F403}" presName="sibTrans" presStyleLbl="sibTrans2D1" presStyleIdx="3" presStyleCnt="9"/>
      <dgm:spPr/>
      <dgm:t>
        <a:bodyPr/>
        <a:lstStyle/>
        <a:p>
          <a:endParaRPr lang="en-US"/>
        </a:p>
      </dgm:t>
    </dgm:pt>
    <dgm:pt modelId="{04F22100-4279-40CF-91D2-EDB4CE626731}" type="pres">
      <dgm:prSet presAssocID="{C442CCEA-9083-46D5-9E8E-5AB452DCDEB1}" presName="child" presStyleLbl="alignAccFollowNode1" presStyleIdx="3" presStyleCnt="9" custScaleX="402430">
        <dgm:presLayoutVars>
          <dgm:chMax val="0"/>
          <dgm:bulletEnabled val="1"/>
        </dgm:presLayoutVars>
      </dgm:prSet>
      <dgm:spPr/>
      <dgm:t>
        <a:bodyPr/>
        <a:lstStyle/>
        <a:p>
          <a:endParaRPr lang="en-US"/>
        </a:p>
      </dgm:t>
    </dgm:pt>
    <dgm:pt modelId="{E387AF03-EAED-4499-8C9F-E29789110F9B}" type="pres">
      <dgm:prSet presAssocID="{82B4F94A-F0EC-435D-B62D-C93469E3A5F6}" presName="sibTrans" presStyleLbl="sibTrans2D1" presStyleIdx="4" presStyleCnt="9"/>
      <dgm:spPr/>
      <dgm:t>
        <a:bodyPr/>
        <a:lstStyle/>
        <a:p>
          <a:endParaRPr lang="en-US"/>
        </a:p>
      </dgm:t>
    </dgm:pt>
    <dgm:pt modelId="{5BCFDD55-E080-4052-B5F3-B3BF5AAD31FA}" type="pres">
      <dgm:prSet presAssocID="{0C8DD41B-6064-4631-9190-A9B8146F3671}" presName="child" presStyleLbl="alignAccFollowNode1" presStyleIdx="4" presStyleCnt="9" custScaleX="402430" custScaleY="120483">
        <dgm:presLayoutVars>
          <dgm:chMax val="0"/>
          <dgm:bulletEnabled val="1"/>
        </dgm:presLayoutVars>
      </dgm:prSet>
      <dgm:spPr/>
      <dgm:t>
        <a:bodyPr/>
        <a:lstStyle/>
        <a:p>
          <a:endParaRPr lang="en-US"/>
        </a:p>
      </dgm:t>
    </dgm:pt>
    <dgm:pt modelId="{4BD1EBC7-7DA5-461A-A4FF-A623A3A87DFE}" type="pres">
      <dgm:prSet presAssocID="{7F734E5B-8EFE-4F62-AD79-FDFFF3696B26}" presName="sibTrans" presStyleLbl="sibTrans2D1" presStyleIdx="5" presStyleCnt="9"/>
      <dgm:spPr/>
      <dgm:t>
        <a:bodyPr/>
        <a:lstStyle/>
        <a:p>
          <a:endParaRPr lang="en-US"/>
        </a:p>
      </dgm:t>
    </dgm:pt>
    <dgm:pt modelId="{B90E524E-371E-4326-A638-00B00F3F4CE1}" type="pres">
      <dgm:prSet presAssocID="{E2E2D6BA-8466-4A12-ABC4-1537AE9583A4}" presName="child" presStyleLbl="alignAccFollowNode1" presStyleIdx="5" presStyleCnt="9" custScaleX="402430">
        <dgm:presLayoutVars>
          <dgm:chMax val="0"/>
          <dgm:bulletEnabled val="1"/>
        </dgm:presLayoutVars>
      </dgm:prSet>
      <dgm:spPr/>
      <dgm:t>
        <a:bodyPr/>
        <a:lstStyle/>
        <a:p>
          <a:endParaRPr lang="en-US"/>
        </a:p>
      </dgm:t>
    </dgm:pt>
    <dgm:pt modelId="{D15A00CD-B1EA-4A0C-BBBF-2EC03C94F7B7}" type="pres">
      <dgm:prSet presAssocID="{EB16059F-8955-4528-BFC7-6272D12F810D}" presName="sibTrans" presStyleLbl="sibTrans2D1" presStyleIdx="6" presStyleCnt="9"/>
      <dgm:spPr/>
      <dgm:t>
        <a:bodyPr/>
        <a:lstStyle/>
        <a:p>
          <a:endParaRPr lang="en-US"/>
        </a:p>
      </dgm:t>
    </dgm:pt>
    <dgm:pt modelId="{E8A46656-12A5-4AFB-9442-748E7A3C6F16}" type="pres">
      <dgm:prSet presAssocID="{C3AE5E7F-818C-4436-91C5-76AD61811590}" presName="child" presStyleLbl="alignAccFollowNode1" presStyleIdx="6" presStyleCnt="9" custScaleX="402430">
        <dgm:presLayoutVars>
          <dgm:chMax val="0"/>
          <dgm:bulletEnabled val="1"/>
        </dgm:presLayoutVars>
      </dgm:prSet>
      <dgm:spPr/>
      <dgm:t>
        <a:bodyPr/>
        <a:lstStyle/>
        <a:p>
          <a:endParaRPr lang="en-US"/>
        </a:p>
      </dgm:t>
    </dgm:pt>
    <dgm:pt modelId="{B1A42A9D-E18C-4523-85D5-7B2EB0A282C5}" type="pres">
      <dgm:prSet presAssocID="{4BCC26A8-39CE-44B8-99AF-750A73FDF963}" presName="sibTrans" presStyleLbl="sibTrans2D1" presStyleIdx="7" presStyleCnt="9"/>
      <dgm:spPr/>
      <dgm:t>
        <a:bodyPr/>
        <a:lstStyle/>
        <a:p>
          <a:endParaRPr lang="en-US"/>
        </a:p>
      </dgm:t>
    </dgm:pt>
    <dgm:pt modelId="{E862247D-2305-4419-8F65-711D296FFD6F}" type="pres">
      <dgm:prSet presAssocID="{6138EABB-6A30-4F26-A650-F59A88736C22}" presName="child" presStyleLbl="alignAccFollowNode1" presStyleIdx="7" presStyleCnt="9" custScaleX="402430">
        <dgm:presLayoutVars>
          <dgm:chMax val="0"/>
          <dgm:bulletEnabled val="1"/>
        </dgm:presLayoutVars>
      </dgm:prSet>
      <dgm:spPr/>
      <dgm:t>
        <a:bodyPr/>
        <a:lstStyle/>
        <a:p>
          <a:endParaRPr lang="en-US"/>
        </a:p>
      </dgm:t>
    </dgm:pt>
    <dgm:pt modelId="{651D5DB9-BF43-492D-A1C8-E61D8AE5CCC4}" type="pres">
      <dgm:prSet presAssocID="{1DEDA91B-1962-4D2B-BEF3-C9C7FE42F3BB}" presName="sibTrans" presStyleLbl="sibTrans2D1" presStyleIdx="8" presStyleCnt="9"/>
      <dgm:spPr/>
      <dgm:t>
        <a:bodyPr/>
        <a:lstStyle/>
        <a:p>
          <a:endParaRPr lang="en-US"/>
        </a:p>
      </dgm:t>
    </dgm:pt>
    <dgm:pt modelId="{DBB864EE-EE48-496E-87D0-28CD80801BAF}" type="pres">
      <dgm:prSet presAssocID="{20E87C68-01F8-40E9-9F77-ADBF5098F398}" presName="child" presStyleLbl="alignAccFollowNode1" presStyleIdx="8" presStyleCnt="9" custScaleX="402429">
        <dgm:presLayoutVars>
          <dgm:chMax val="0"/>
          <dgm:bulletEnabled val="1"/>
        </dgm:presLayoutVars>
      </dgm:prSet>
      <dgm:spPr/>
      <dgm:t>
        <a:bodyPr/>
        <a:lstStyle/>
        <a:p>
          <a:endParaRPr lang="en-US"/>
        </a:p>
      </dgm:t>
    </dgm:pt>
  </dgm:ptLst>
  <dgm:cxnLst>
    <dgm:cxn modelId="{BAECB0B1-85FB-4707-A9FD-6729114CB821}" type="presOf" srcId="{713B1734-AD36-472C-BB75-102D4B8CCCC6}" destId="{BB5DC62F-FE20-4F7C-96F3-1809B4C66C49}" srcOrd="0" destOrd="0" presId="urn:microsoft.com/office/officeart/2005/8/layout/lProcess1"/>
    <dgm:cxn modelId="{4B19509E-3F45-4848-B320-01F8622D1B78}" type="presOf" srcId="{20E87C68-01F8-40E9-9F77-ADBF5098F398}" destId="{DBB864EE-EE48-496E-87D0-28CD80801BAF}" srcOrd="0" destOrd="0" presId="urn:microsoft.com/office/officeart/2005/8/layout/lProcess1"/>
    <dgm:cxn modelId="{F4E51A61-9CB9-44C6-AD51-1F57BF3DF33F}" type="presOf" srcId="{D0046E6C-312C-4C9F-9A02-66AAA2DD6C93}" destId="{976D44E7-8A06-429A-8A44-FBBF9425236A}" srcOrd="0" destOrd="0" presId="urn:microsoft.com/office/officeart/2005/8/layout/lProcess1"/>
    <dgm:cxn modelId="{8C54A179-1BA6-4874-B33A-7E84F73268A0}" type="presOf" srcId="{3ACC5B45-2B2B-46D1-9644-A7DB4CE1F403}" destId="{AE4CBFEA-4AAE-4564-8EF1-3EE09749D3DE}" srcOrd="0" destOrd="0" presId="urn:microsoft.com/office/officeart/2005/8/layout/lProcess1"/>
    <dgm:cxn modelId="{C9E612A4-C1CF-4B97-B1EA-662D1DBD26EF}" type="presOf" srcId="{F8F41807-3289-474D-9F0B-FE828B616DD2}" destId="{C760B1A0-96CE-4234-883C-C6DC60657859}" srcOrd="0" destOrd="0" presId="urn:microsoft.com/office/officeart/2005/8/layout/lProcess1"/>
    <dgm:cxn modelId="{6FB35183-E445-4FBE-8A63-75558E1B8CEB}" srcId="{2C6EA88E-D695-4FF1-B635-DF200CD6F9BB}" destId="{0C8DD41B-6064-4631-9190-A9B8146F3671}" srcOrd="4" destOrd="0" parTransId="{F7442548-513E-4B82-B627-85818A9EF7EB}" sibTransId="{7F734E5B-8EFE-4F62-AD79-FDFFF3696B26}"/>
    <dgm:cxn modelId="{A365F0F2-6DB9-4DB5-B4B0-D2248D8F1DDD}" type="presOf" srcId="{BBDB41A0-2A38-412D-8B90-92926EEE5AD7}" destId="{0E119A8C-BC3D-457C-B88E-1673828F96B1}" srcOrd="0" destOrd="0" presId="urn:microsoft.com/office/officeart/2005/8/layout/lProcess1"/>
    <dgm:cxn modelId="{78200B53-4DF0-4052-A1A2-1F91D817B6DB}" type="presOf" srcId="{0C8DD41B-6064-4631-9190-A9B8146F3671}" destId="{5BCFDD55-E080-4052-B5F3-B3BF5AAD31FA}" srcOrd="0" destOrd="0" presId="urn:microsoft.com/office/officeart/2005/8/layout/lProcess1"/>
    <dgm:cxn modelId="{330A2343-4B79-41E1-A09F-85A4EEC33044}" srcId="{2C6EA88E-D695-4FF1-B635-DF200CD6F9BB}" destId="{C3AE5E7F-818C-4436-91C5-76AD61811590}" srcOrd="6" destOrd="0" parTransId="{AF6A3F4E-AEE2-41CB-B073-98CC0953FAFD}" sibTransId="{4BCC26A8-39CE-44B8-99AF-750A73FDF963}"/>
    <dgm:cxn modelId="{7AEB3FB2-F005-48D1-9D29-D8580B426105}" type="presOf" srcId="{2C6EA88E-D695-4FF1-B635-DF200CD6F9BB}" destId="{64A02C3A-6F04-4691-8333-5AE6EAD7B2B0}" srcOrd="0" destOrd="0" presId="urn:microsoft.com/office/officeart/2005/8/layout/lProcess1"/>
    <dgm:cxn modelId="{86966CDA-1B80-4419-8EEF-195D86F381BF}" srcId="{2C6EA88E-D695-4FF1-B635-DF200CD6F9BB}" destId="{20E87C68-01F8-40E9-9F77-ADBF5098F398}" srcOrd="8" destOrd="0" parTransId="{6587B743-0D8F-4D1E-87E6-544606B8936F}" sibTransId="{781607F0-2F39-479B-B85D-FDB8A361113B}"/>
    <dgm:cxn modelId="{FCBF6938-6F2B-4B05-ADBA-0D545F032A10}" type="presOf" srcId="{1DEDA91B-1962-4D2B-BEF3-C9C7FE42F3BB}" destId="{651D5DB9-BF43-492D-A1C8-E61D8AE5CCC4}" srcOrd="0" destOrd="0" presId="urn:microsoft.com/office/officeart/2005/8/layout/lProcess1"/>
    <dgm:cxn modelId="{45090144-BAEC-468B-A17C-051363E057AC}" type="presOf" srcId="{452EB109-6FC3-4DA5-A26B-F23C4961D82E}" destId="{EC84B62A-B2E6-4444-A303-1CC9BE57C584}" srcOrd="0" destOrd="0" presId="urn:microsoft.com/office/officeart/2005/8/layout/lProcess1"/>
    <dgm:cxn modelId="{E3858419-3BFB-4CF2-B73E-252B9650EEF4}" type="presOf" srcId="{C3AE5E7F-818C-4436-91C5-76AD61811590}" destId="{E8A46656-12A5-4AFB-9442-748E7A3C6F16}" srcOrd="0" destOrd="0" presId="urn:microsoft.com/office/officeart/2005/8/layout/lProcess1"/>
    <dgm:cxn modelId="{5CF822A2-6D8B-49BB-968C-476F834DBE74}" type="presOf" srcId="{3CE6EF58-BC00-4F9B-B00B-30E2248BE328}" destId="{AA536524-971A-4A86-947C-A3FC4107BEE3}" srcOrd="0" destOrd="0" presId="urn:microsoft.com/office/officeart/2005/8/layout/lProcess1"/>
    <dgm:cxn modelId="{5E24288E-8F4A-4FCF-9C1F-32A43919DF37}" srcId="{2C6EA88E-D695-4FF1-B635-DF200CD6F9BB}" destId="{BBDB41A0-2A38-412D-8B90-92926EEE5AD7}" srcOrd="2" destOrd="0" parTransId="{65B2C98D-F6E9-4E38-B493-0806AE82D3DA}" sibTransId="{3ACC5B45-2B2B-46D1-9644-A7DB4CE1F403}"/>
    <dgm:cxn modelId="{51C2AD1D-C0CB-4BDE-B803-D667CBF276EF}" type="presOf" srcId="{82B4F94A-F0EC-435D-B62D-C93469E3A5F6}" destId="{E387AF03-EAED-4499-8C9F-E29789110F9B}" srcOrd="0" destOrd="0" presId="urn:microsoft.com/office/officeart/2005/8/layout/lProcess1"/>
    <dgm:cxn modelId="{C4A25599-0918-4603-96FE-08F1309DE36E}" type="presOf" srcId="{4BCC26A8-39CE-44B8-99AF-750A73FDF963}" destId="{B1A42A9D-E18C-4523-85D5-7B2EB0A282C5}" srcOrd="0" destOrd="0" presId="urn:microsoft.com/office/officeart/2005/8/layout/lProcess1"/>
    <dgm:cxn modelId="{407DB82B-E37E-4316-822A-526A190EDBB2}" srcId="{2C6EA88E-D695-4FF1-B635-DF200CD6F9BB}" destId="{6138EABB-6A30-4F26-A650-F59A88736C22}" srcOrd="7" destOrd="0" parTransId="{44A94643-7F20-4162-BC90-01939C5126AE}" sibTransId="{1DEDA91B-1962-4D2B-BEF3-C9C7FE42F3BB}"/>
    <dgm:cxn modelId="{581CF78C-5B07-4222-AC58-E73AB83477B7}" type="presOf" srcId="{EB16059F-8955-4528-BFC7-6272D12F810D}" destId="{D15A00CD-B1EA-4A0C-BBBF-2EC03C94F7B7}" srcOrd="0" destOrd="0" presId="urn:microsoft.com/office/officeart/2005/8/layout/lProcess1"/>
    <dgm:cxn modelId="{FE014CDA-FC55-4E02-B2F0-508B45872D0A}" type="presOf" srcId="{C442CCEA-9083-46D5-9E8E-5AB452DCDEB1}" destId="{04F22100-4279-40CF-91D2-EDB4CE626731}" srcOrd="0" destOrd="0" presId="urn:microsoft.com/office/officeart/2005/8/layout/lProcess1"/>
    <dgm:cxn modelId="{68A3843C-1F17-4E89-A492-AA145D4F03E7}" type="presOf" srcId="{6138EABB-6A30-4F26-A650-F59A88736C22}" destId="{E862247D-2305-4419-8F65-711D296FFD6F}" srcOrd="0" destOrd="0" presId="urn:microsoft.com/office/officeart/2005/8/layout/lProcess1"/>
    <dgm:cxn modelId="{D450392B-3F19-41EB-8280-3DCD64498533}" type="presOf" srcId="{82C0F4A9-56AC-4E39-8362-29C524B9C533}" destId="{A2CDAC32-D505-46B9-887F-8761C9F30B3A}" srcOrd="0" destOrd="0" presId="urn:microsoft.com/office/officeart/2005/8/layout/lProcess1"/>
    <dgm:cxn modelId="{EE95CE59-C87F-41BC-B587-F8A275B3F00E}" type="presOf" srcId="{E2E2D6BA-8466-4A12-ABC4-1537AE9583A4}" destId="{B90E524E-371E-4326-A638-00B00F3F4CE1}" srcOrd="0" destOrd="0" presId="urn:microsoft.com/office/officeart/2005/8/layout/lProcess1"/>
    <dgm:cxn modelId="{32E34CA3-A6F6-4F9A-B89D-08D34348CE4F}" srcId="{2C6EA88E-D695-4FF1-B635-DF200CD6F9BB}" destId="{C442CCEA-9083-46D5-9E8E-5AB452DCDEB1}" srcOrd="3" destOrd="0" parTransId="{5D5541AA-3322-49C9-BCA2-A10A2D10BDD7}" sibTransId="{82B4F94A-F0EC-435D-B62D-C93469E3A5F6}"/>
    <dgm:cxn modelId="{D86A4EBA-CC9B-4EEA-B379-D1CFB01AF76E}" srcId="{713B1734-AD36-472C-BB75-102D4B8CCCC6}" destId="{2C6EA88E-D695-4FF1-B635-DF200CD6F9BB}" srcOrd="0" destOrd="0" parTransId="{A60CDC86-D704-48E8-B35C-A48A39F7EC95}" sibTransId="{C35A1BB2-DFB6-44B3-ACE1-07318E3A3D8F}"/>
    <dgm:cxn modelId="{824B5C33-5647-438F-BE27-460C4C707409}" srcId="{2C6EA88E-D695-4FF1-B635-DF200CD6F9BB}" destId="{E2E2D6BA-8466-4A12-ABC4-1537AE9583A4}" srcOrd="5" destOrd="0" parTransId="{9A4F066A-370E-4081-A786-F10F5452A2F0}" sibTransId="{EB16059F-8955-4528-BFC7-6272D12F810D}"/>
    <dgm:cxn modelId="{DB331120-717E-4408-B942-98435314BF81}" type="presOf" srcId="{7F734E5B-8EFE-4F62-AD79-FDFFF3696B26}" destId="{4BD1EBC7-7DA5-461A-A4FF-A623A3A87DFE}" srcOrd="0" destOrd="0" presId="urn:microsoft.com/office/officeart/2005/8/layout/lProcess1"/>
    <dgm:cxn modelId="{179AFFE0-61AD-4E85-A036-80E3868879A3}" srcId="{2C6EA88E-D695-4FF1-B635-DF200CD6F9BB}" destId="{452EB109-6FC3-4DA5-A26B-F23C4961D82E}" srcOrd="1" destOrd="0" parTransId="{D0EF9229-C361-4AC8-A637-9414511176BD}" sibTransId="{D0046E6C-312C-4C9F-9A02-66AAA2DD6C93}"/>
    <dgm:cxn modelId="{17A41D30-4350-41F9-99B5-118982433DD4}" srcId="{2C6EA88E-D695-4FF1-B635-DF200CD6F9BB}" destId="{3CE6EF58-BC00-4F9B-B00B-30E2248BE328}" srcOrd="0" destOrd="0" parTransId="{F8F41807-3289-474D-9F0B-FE828B616DD2}" sibTransId="{82C0F4A9-56AC-4E39-8362-29C524B9C533}"/>
    <dgm:cxn modelId="{EA92CB58-69A6-4335-96BA-5FC7635D0A39}" type="presParOf" srcId="{BB5DC62F-FE20-4F7C-96F3-1809B4C66C49}" destId="{5E1FCAC5-CA15-4914-B859-DF609D3B3CF6}" srcOrd="0" destOrd="0" presId="urn:microsoft.com/office/officeart/2005/8/layout/lProcess1"/>
    <dgm:cxn modelId="{159220CC-EA80-4B62-9559-E73768A17CFE}" type="presParOf" srcId="{5E1FCAC5-CA15-4914-B859-DF609D3B3CF6}" destId="{64A02C3A-6F04-4691-8333-5AE6EAD7B2B0}" srcOrd="0" destOrd="0" presId="urn:microsoft.com/office/officeart/2005/8/layout/lProcess1"/>
    <dgm:cxn modelId="{D15A21FE-9C46-4513-8A50-CE69D6DEBF77}" type="presParOf" srcId="{5E1FCAC5-CA15-4914-B859-DF609D3B3CF6}" destId="{C760B1A0-96CE-4234-883C-C6DC60657859}" srcOrd="1" destOrd="0" presId="urn:microsoft.com/office/officeart/2005/8/layout/lProcess1"/>
    <dgm:cxn modelId="{79F4D708-C38B-46DC-B0F2-94A4ADA3F205}" type="presParOf" srcId="{5E1FCAC5-CA15-4914-B859-DF609D3B3CF6}" destId="{AA536524-971A-4A86-947C-A3FC4107BEE3}" srcOrd="2" destOrd="0" presId="urn:microsoft.com/office/officeart/2005/8/layout/lProcess1"/>
    <dgm:cxn modelId="{06FF8FE3-C30E-4A81-B13B-D143397436F6}" type="presParOf" srcId="{5E1FCAC5-CA15-4914-B859-DF609D3B3CF6}" destId="{A2CDAC32-D505-46B9-887F-8761C9F30B3A}" srcOrd="3" destOrd="0" presId="urn:microsoft.com/office/officeart/2005/8/layout/lProcess1"/>
    <dgm:cxn modelId="{03F71E46-25FB-4216-A4F2-124BED38FC9A}" type="presParOf" srcId="{5E1FCAC5-CA15-4914-B859-DF609D3B3CF6}" destId="{EC84B62A-B2E6-4444-A303-1CC9BE57C584}" srcOrd="4" destOrd="0" presId="urn:microsoft.com/office/officeart/2005/8/layout/lProcess1"/>
    <dgm:cxn modelId="{7F99C2AA-5F6F-4501-9EAB-31404F75824A}" type="presParOf" srcId="{5E1FCAC5-CA15-4914-B859-DF609D3B3CF6}" destId="{976D44E7-8A06-429A-8A44-FBBF9425236A}" srcOrd="5" destOrd="0" presId="urn:microsoft.com/office/officeart/2005/8/layout/lProcess1"/>
    <dgm:cxn modelId="{4081608E-1463-4C94-8AED-FD76F0F0634C}" type="presParOf" srcId="{5E1FCAC5-CA15-4914-B859-DF609D3B3CF6}" destId="{0E119A8C-BC3D-457C-B88E-1673828F96B1}" srcOrd="6" destOrd="0" presId="urn:microsoft.com/office/officeart/2005/8/layout/lProcess1"/>
    <dgm:cxn modelId="{DC951049-A3AD-4E5F-89EA-E49F550CFAC0}" type="presParOf" srcId="{5E1FCAC5-CA15-4914-B859-DF609D3B3CF6}" destId="{AE4CBFEA-4AAE-4564-8EF1-3EE09749D3DE}" srcOrd="7" destOrd="0" presId="urn:microsoft.com/office/officeart/2005/8/layout/lProcess1"/>
    <dgm:cxn modelId="{2804C05B-8FED-4B5A-9E8C-D76BB78F3B6D}" type="presParOf" srcId="{5E1FCAC5-CA15-4914-B859-DF609D3B3CF6}" destId="{04F22100-4279-40CF-91D2-EDB4CE626731}" srcOrd="8" destOrd="0" presId="urn:microsoft.com/office/officeart/2005/8/layout/lProcess1"/>
    <dgm:cxn modelId="{C96EF520-DAC4-42E7-8EF2-EB5E43DA726B}" type="presParOf" srcId="{5E1FCAC5-CA15-4914-B859-DF609D3B3CF6}" destId="{E387AF03-EAED-4499-8C9F-E29789110F9B}" srcOrd="9" destOrd="0" presId="urn:microsoft.com/office/officeart/2005/8/layout/lProcess1"/>
    <dgm:cxn modelId="{08B8ABA6-051D-4811-8E5F-C35CE1022C08}" type="presParOf" srcId="{5E1FCAC5-CA15-4914-B859-DF609D3B3CF6}" destId="{5BCFDD55-E080-4052-B5F3-B3BF5AAD31FA}" srcOrd="10" destOrd="0" presId="urn:microsoft.com/office/officeart/2005/8/layout/lProcess1"/>
    <dgm:cxn modelId="{4A51BE4D-723D-44A4-8D2A-BAF1D5C3C935}" type="presParOf" srcId="{5E1FCAC5-CA15-4914-B859-DF609D3B3CF6}" destId="{4BD1EBC7-7DA5-461A-A4FF-A623A3A87DFE}" srcOrd="11" destOrd="0" presId="urn:microsoft.com/office/officeart/2005/8/layout/lProcess1"/>
    <dgm:cxn modelId="{D5655809-9288-4371-9982-624BAAB276A1}" type="presParOf" srcId="{5E1FCAC5-CA15-4914-B859-DF609D3B3CF6}" destId="{B90E524E-371E-4326-A638-00B00F3F4CE1}" srcOrd="12" destOrd="0" presId="urn:microsoft.com/office/officeart/2005/8/layout/lProcess1"/>
    <dgm:cxn modelId="{10BAE795-DA12-4F8A-AB6F-C57A8BB73783}" type="presParOf" srcId="{5E1FCAC5-CA15-4914-B859-DF609D3B3CF6}" destId="{D15A00CD-B1EA-4A0C-BBBF-2EC03C94F7B7}" srcOrd="13" destOrd="0" presId="urn:microsoft.com/office/officeart/2005/8/layout/lProcess1"/>
    <dgm:cxn modelId="{C6C71238-F8FA-4AB8-8587-992B38325056}" type="presParOf" srcId="{5E1FCAC5-CA15-4914-B859-DF609D3B3CF6}" destId="{E8A46656-12A5-4AFB-9442-748E7A3C6F16}" srcOrd="14" destOrd="0" presId="urn:microsoft.com/office/officeart/2005/8/layout/lProcess1"/>
    <dgm:cxn modelId="{AA029A6D-90D8-4FC8-9BE9-0E8FF220D7CF}" type="presParOf" srcId="{5E1FCAC5-CA15-4914-B859-DF609D3B3CF6}" destId="{B1A42A9D-E18C-4523-85D5-7B2EB0A282C5}" srcOrd="15" destOrd="0" presId="urn:microsoft.com/office/officeart/2005/8/layout/lProcess1"/>
    <dgm:cxn modelId="{B02F4BDA-C4F2-4425-AFEF-860C17503032}" type="presParOf" srcId="{5E1FCAC5-CA15-4914-B859-DF609D3B3CF6}" destId="{E862247D-2305-4419-8F65-711D296FFD6F}" srcOrd="16" destOrd="0" presId="urn:microsoft.com/office/officeart/2005/8/layout/lProcess1"/>
    <dgm:cxn modelId="{AE065932-476B-4E39-B222-6665386AE2A7}" type="presParOf" srcId="{5E1FCAC5-CA15-4914-B859-DF609D3B3CF6}" destId="{651D5DB9-BF43-492D-A1C8-E61D8AE5CCC4}" srcOrd="17" destOrd="0" presId="urn:microsoft.com/office/officeart/2005/8/layout/lProcess1"/>
    <dgm:cxn modelId="{91F0D665-A5F8-4C8B-BE94-186AE9217E6D}" type="presParOf" srcId="{5E1FCAC5-CA15-4914-B859-DF609D3B3CF6}" destId="{DBB864EE-EE48-496E-87D0-28CD80801BAF}" srcOrd="18"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4BB6A74-7290-49CB-A5B0-848CB5F061CA}" type="doc">
      <dgm:prSet loTypeId="urn:microsoft.com/office/officeart/2005/8/layout/hierarchy2" loCatId="hierarchy" qsTypeId="urn:microsoft.com/office/officeart/2005/8/quickstyle/simple4" qsCatId="simple" csTypeId="urn:microsoft.com/office/officeart/2005/8/colors/accent1_2" csCatId="accent1" phldr="1"/>
      <dgm:spPr/>
      <dgm:t>
        <a:bodyPr/>
        <a:lstStyle/>
        <a:p>
          <a:endParaRPr lang="en-US"/>
        </a:p>
      </dgm:t>
    </dgm:pt>
    <dgm:pt modelId="{AA93C18B-36CE-4B1B-89A6-B00FB0615CFA}">
      <dgm:prSet phldrT="[Text]" custT="1"/>
      <dgm:spPr>
        <a:ln>
          <a:solidFill>
            <a:srgbClr val="FF0000"/>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Printre pericolele principale pentru securitatea </a:t>
          </a:r>
          <a:r>
            <a:rPr lang="ro-RO" sz="2000" dirty="0" err="1" smtClean="0">
              <a:effectLst>
                <a:outerShdw blurRad="38100" dist="38100" dir="2700000" algn="tl">
                  <a:srgbClr val="000000">
                    <a:alpha val="43137"/>
                  </a:srgbClr>
                </a:outerShdw>
              </a:effectLst>
              <a:latin typeface="Times New Roman" pitchFamily="18" charset="0"/>
              <a:cs typeface="Times New Roman" pitchFamily="18" charset="0"/>
            </a:rPr>
            <a:t>naţională</a:t>
          </a:r>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 se înscriu:</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24F88CDB-1986-45CA-B13A-337EE6A23D21}" type="parTrans" cxnId="{9C362B16-A9F5-431C-8451-31A0EF56A801}">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1389BC9C-1740-4F66-9BA3-56F29AD35713}" type="sibTrans" cxnId="{9C362B16-A9F5-431C-8451-31A0EF56A801}">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AF12E2BD-6E39-4D48-9A8F-D444639C254D}">
      <dgm:prSet phldrT="[Tex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agresiunea directă şi revendicările teritoriale ale altor state</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183C970C-BD52-4AA5-9882-70686C338DC9}" type="parTrans" cxnId="{ED447B2C-563D-4B9A-846B-6D6B1EA79D4F}">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78842BC0-57DE-4045-98CF-A20B54309159}" type="sibTrans" cxnId="{ED447B2C-563D-4B9A-846B-6D6B1EA79D4F}">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0B6C5C51-4D70-4513-B307-E72FA81A63DB}">
      <dgm:prSet phldrT="[Tex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conflictele locale sau regionale în apropierea nemijlocită a frontierelor Republicii Moldova, inclusiv cele ce ţin de relaţiile nereglementate dintre diferite state din regiune</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C71F4715-9E17-4383-B27C-7E72D810C512}" type="parTrans" cxnId="{4C9F6CE5-D94C-4AF9-8FC2-428D4EC8676F}">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A971260F-003E-4DF2-B50D-E12D198A4508}" type="sibTrans" cxnId="{4C9F6CE5-D94C-4AF9-8FC2-428D4EC8676F}">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CDF91536-2DBB-4E4F-8CB9-E39D2B3033AA}">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transportarea necontrolată a armamentului, precum şi a componentelor armelor nucleare, bacteriologice şi chimice pe teritoriul RM şi în apropierea nemijlocită a frontierelor ei</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D1775A52-EA64-4387-9B92-8802617BD200}" type="parTrans" cxnId="{76224067-5D45-4B7C-B430-F47525EDBD94}">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7B90491F-C9AE-400D-A0B5-A205E2C6BE10}" type="sibTrans" cxnId="{76224067-5D45-4B7C-B430-F47525EDBD94}">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8361156A-A97B-45BF-A0E2-538000BFB83F}">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acțiunile îndreptate spre schimbarea prin violenţă a orânduirii </a:t>
          </a:r>
          <a:r>
            <a:rPr lang="ro-RO" sz="1800" dirty="0" err="1" smtClean="0">
              <a:effectLst>
                <a:outerShdw blurRad="38100" dist="38100" dir="2700000" algn="tl">
                  <a:srgbClr val="000000">
                    <a:alpha val="43137"/>
                  </a:srgbClr>
                </a:outerShdw>
              </a:effectLst>
              <a:latin typeface="Times New Roman" pitchFamily="18" charset="0"/>
              <a:cs typeface="Times New Roman" pitchFamily="18" charset="0"/>
            </a:rPr>
            <a:t>constituţionale</a:t>
          </a:r>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 subminarea sau lichidarea suveranităţii, independenţei şi suveranităţii teritoriale a republicii</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A998BC96-5144-44E2-9DFE-C24301E2644E}" type="parTrans" cxnId="{047AF1A3-1B33-412C-875D-6C8BD2FACD22}">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935FAD0A-7DB4-4D9D-A247-9A454C3D65F7}" type="sibTrans" cxnId="{047AF1A3-1B33-412C-875D-6C8BD2FACD22}">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32B08043-3C82-4B51-9BCE-1653D27EE782}">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acţiunile îndreptate spre tensionarea situaţiei sociale şi provocarea conflictelor sociale</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4A97D23-401E-467A-8EAF-DB02EF89EFAC}" type="parTrans" cxnId="{B08AB7EB-66A9-4795-860F-B2D9982B95E8}">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24787890-042B-4E3C-A07C-143A322A69A6}" type="sibTrans" cxnId="{B08AB7EB-66A9-4795-860F-B2D9982B95E8}">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56553814-0339-4778-ACCC-474129105843}">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terorismul, crima organizată, traficul de droguri, imigraţia ilegală</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A10BDA2-88AF-4531-A3ED-BFAA281B9F10}" type="parTrans" cxnId="{58299DF0-A1B3-4952-BC0E-0A49D95AB267}">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7EDF6C09-DA94-4F79-9E69-6E66798DAD36}" type="sibTrans" cxnId="{58299DF0-A1B3-4952-BC0E-0A49D95AB267}">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F93F528D-C5BB-425D-8E49-1C12F41AF11F}">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acţiunile avînd drept scop lezarea drepturilor şi libertăţilor constituţionale ale cetăţenilor</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A2F96FA-1EFD-4D9D-A530-3AD988B2405A}" type="parTrans" cxnId="{091967E5-ABE1-4C9F-BE15-8ECD4A2B0277}">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BFD05C65-E76C-4672-86D7-3AC5044419DB}" type="sibTrans" cxnId="{091967E5-ABE1-4C9F-BE15-8ECD4A2B0277}">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0443B9FE-7F7B-4E43-9B83-96199552B18C}" type="pres">
      <dgm:prSet presAssocID="{14BB6A74-7290-49CB-A5B0-848CB5F061CA}" presName="diagram" presStyleCnt="0">
        <dgm:presLayoutVars>
          <dgm:chPref val="1"/>
          <dgm:dir/>
          <dgm:animOne val="branch"/>
          <dgm:animLvl val="lvl"/>
          <dgm:resizeHandles val="exact"/>
        </dgm:presLayoutVars>
      </dgm:prSet>
      <dgm:spPr/>
      <dgm:t>
        <a:bodyPr/>
        <a:lstStyle/>
        <a:p>
          <a:endParaRPr lang="en-US"/>
        </a:p>
      </dgm:t>
    </dgm:pt>
    <dgm:pt modelId="{2A8E133F-F355-404A-9FBB-97FB10B2E388}" type="pres">
      <dgm:prSet presAssocID="{AA93C18B-36CE-4B1B-89A6-B00FB0615CFA}" presName="root1" presStyleCnt="0"/>
      <dgm:spPr/>
    </dgm:pt>
    <dgm:pt modelId="{E3C606C9-A583-465E-AC73-41AA797B4502}" type="pres">
      <dgm:prSet presAssocID="{AA93C18B-36CE-4B1B-89A6-B00FB0615CFA}" presName="LevelOneTextNode" presStyleLbl="node0" presStyleIdx="0" presStyleCnt="1" custScaleY="277915" custLinFactX="-41930" custLinFactNeighborX="-100000" custLinFactNeighborY="-19189">
        <dgm:presLayoutVars>
          <dgm:chPref val="3"/>
        </dgm:presLayoutVars>
      </dgm:prSet>
      <dgm:spPr/>
      <dgm:t>
        <a:bodyPr/>
        <a:lstStyle/>
        <a:p>
          <a:endParaRPr lang="en-US"/>
        </a:p>
      </dgm:t>
    </dgm:pt>
    <dgm:pt modelId="{A30B6855-35A7-455D-8E84-D2C997BA78CB}" type="pres">
      <dgm:prSet presAssocID="{AA93C18B-36CE-4B1B-89A6-B00FB0615CFA}" presName="level2hierChild" presStyleCnt="0"/>
      <dgm:spPr/>
    </dgm:pt>
    <dgm:pt modelId="{FADB335C-58E1-4734-91E6-9E288BA0F8C1}" type="pres">
      <dgm:prSet presAssocID="{183C970C-BD52-4AA5-9882-70686C338DC9}" presName="conn2-1" presStyleLbl="parChTrans1D2" presStyleIdx="0" presStyleCnt="7"/>
      <dgm:spPr/>
      <dgm:t>
        <a:bodyPr/>
        <a:lstStyle/>
        <a:p>
          <a:endParaRPr lang="en-US"/>
        </a:p>
      </dgm:t>
    </dgm:pt>
    <dgm:pt modelId="{501E4DF3-F6F6-4F31-A6A7-DB17FCA0B842}" type="pres">
      <dgm:prSet presAssocID="{183C970C-BD52-4AA5-9882-70686C338DC9}" presName="connTx" presStyleLbl="parChTrans1D2" presStyleIdx="0" presStyleCnt="7"/>
      <dgm:spPr/>
      <dgm:t>
        <a:bodyPr/>
        <a:lstStyle/>
        <a:p>
          <a:endParaRPr lang="en-US"/>
        </a:p>
      </dgm:t>
    </dgm:pt>
    <dgm:pt modelId="{67101A1A-B7EE-4309-B479-2DA88C438D27}" type="pres">
      <dgm:prSet presAssocID="{AF12E2BD-6E39-4D48-9A8F-D444639C254D}" presName="root2" presStyleCnt="0"/>
      <dgm:spPr/>
    </dgm:pt>
    <dgm:pt modelId="{1BA2081D-3642-459B-9264-35301A1D9003}" type="pres">
      <dgm:prSet presAssocID="{AF12E2BD-6E39-4D48-9A8F-D444639C254D}" presName="LevelTwoTextNode" presStyleLbl="node2" presStyleIdx="0" presStyleCnt="7" custScaleX="364093">
        <dgm:presLayoutVars>
          <dgm:chPref val="3"/>
        </dgm:presLayoutVars>
      </dgm:prSet>
      <dgm:spPr/>
      <dgm:t>
        <a:bodyPr/>
        <a:lstStyle/>
        <a:p>
          <a:endParaRPr lang="en-US"/>
        </a:p>
      </dgm:t>
    </dgm:pt>
    <dgm:pt modelId="{17340D38-C448-4E3C-97DB-F32AF32A4F20}" type="pres">
      <dgm:prSet presAssocID="{AF12E2BD-6E39-4D48-9A8F-D444639C254D}" presName="level3hierChild" presStyleCnt="0"/>
      <dgm:spPr/>
    </dgm:pt>
    <dgm:pt modelId="{DE541508-5E1A-4AEB-87ED-44A5AF695E9F}" type="pres">
      <dgm:prSet presAssocID="{C71F4715-9E17-4383-B27C-7E72D810C512}" presName="conn2-1" presStyleLbl="parChTrans1D2" presStyleIdx="1" presStyleCnt="7"/>
      <dgm:spPr/>
      <dgm:t>
        <a:bodyPr/>
        <a:lstStyle/>
        <a:p>
          <a:endParaRPr lang="en-US"/>
        </a:p>
      </dgm:t>
    </dgm:pt>
    <dgm:pt modelId="{E31C83AD-1514-4016-BA69-1DFB01BB26DD}" type="pres">
      <dgm:prSet presAssocID="{C71F4715-9E17-4383-B27C-7E72D810C512}" presName="connTx" presStyleLbl="parChTrans1D2" presStyleIdx="1" presStyleCnt="7"/>
      <dgm:spPr/>
      <dgm:t>
        <a:bodyPr/>
        <a:lstStyle/>
        <a:p>
          <a:endParaRPr lang="en-US"/>
        </a:p>
      </dgm:t>
    </dgm:pt>
    <dgm:pt modelId="{CB953EA2-06BD-429C-8E93-6425F6DC3D37}" type="pres">
      <dgm:prSet presAssocID="{0B6C5C51-4D70-4513-B307-E72FA81A63DB}" presName="root2" presStyleCnt="0"/>
      <dgm:spPr/>
    </dgm:pt>
    <dgm:pt modelId="{89954878-C9B7-4864-A690-EBAAA1101187}" type="pres">
      <dgm:prSet presAssocID="{0B6C5C51-4D70-4513-B307-E72FA81A63DB}" presName="LevelTwoTextNode" presStyleLbl="node2" presStyleIdx="1" presStyleCnt="7" custScaleX="406259">
        <dgm:presLayoutVars>
          <dgm:chPref val="3"/>
        </dgm:presLayoutVars>
      </dgm:prSet>
      <dgm:spPr/>
      <dgm:t>
        <a:bodyPr/>
        <a:lstStyle/>
        <a:p>
          <a:endParaRPr lang="en-US"/>
        </a:p>
      </dgm:t>
    </dgm:pt>
    <dgm:pt modelId="{B994E7C6-31F4-425B-8B7E-68F7F4A2C0CC}" type="pres">
      <dgm:prSet presAssocID="{0B6C5C51-4D70-4513-B307-E72FA81A63DB}" presName="level3hierChild" presStyleCnt="0"/>
      <dgm:spPr/>
    </dgm:pt>
    <dgm:pt modelId="{9E8820AB-281D-4D96-B7B5-97B24068653D}" type="pres">
      <dgm:prSet presAssocID="{D1775A52-EA64-4387-9B92-8802617BD200}" presName="conn2-1" presStyleLbl="parChTrans1D2" presStyleIdx="2" presStyleCnt="7"/>
      <dgm:spPr/>
      <dgm:t>
        <a:bodyPr/>
        <a:lstStyle/>
        <a:p>
          <a:endParaRPr lang="en-US"/>
        </a:p>
      </dgm:t>
    </dgm:pt>
    <dgm:pt modelId="{279625F2-DD74-43AC-8A91-4E3731DE025D}" type="pres">
      <dgm:prSet presAssocID="{D1775A52-EA64-4387-9B92-8802617BD200}" presName="connTx" presStyleLbl="parChTrans1D2" presStyleIdx="2" presStyleCnt="7"/>
      <dgm:spPr/>
      <dgm:t>
        <a:bodyPr/>
        <a:lstStyle/>
        <a:p>
          <a:endParaRPr lang="en-US"/>
        </a:p>
      </dgm:t>
    </dgm:pt>
    <dgm:pt modelId="{F987790D-9EAE-488D-A08D-0C51A6DF50DB}" type="pres">
      <dgm:prSet presAssocID="{CDF91536-2DBB-4E4F-8CB9-E39D2B3033AA}" presName="root2" presStyleCnt="0"/>
      <dgm:spPr/>
    </dgm:pt>
    <dgm:pt modelId="{C78421CE-DD0C-424A-8889-5BF0A3AFD5F3}" type="pres">
      <dgm:prSet presAssocID="{CDF91536-2DBB-4E4F-8CB9-E39D2B3033AA}" presName="LevelTwoTextNode" presStyleLbl="node2" presStyleIdx="2" presStyleCnt="7" custScaleX="403854">
        <dgm:presLayoutVars>
          <dgm:chPref val="3"/>
        </dgm:presLayoutVars>
      </dgm:prSet>
      <dgm:spPr/>
      <dgm:t>
        <a:bodyPr/>
        <a:lstStyle/>
        <a:p>
          <a:endParaRPr lang="en-US"/>
        </a:p>
      </dgm:t>
    </dgm:pt>
    <dgm:pt modelId="{1E7CB9F9-AAF4-4A5D-8923-6F97F5F4F556}" type="pres">
      <dgm:prSet presAssocID="{CDF91536-2DBB-4E4F-8CB9-E39D2B3033AA}" presName="level3hierChild" presStyleCnt="0"/>
      <dgm:spPr/>
    </dgm:pt>
    <dgm:pt modelId="{76D1A236-8934-4195-A8DA-6E5EE6D2C63B}" type="pres">
      <dgm:prSet presAssocID="{A998BC96-5144-44E2-9DFE-C24301E2644E}" presName="conn2-1" presStyleLbl="parChTrans1D2" presStyleIdx="3" presStyleCnt="7"/>
      <dgm:spPr/>
      <dgm:t>
        <a:bodyPr/>
        <a:lstStyle/>
        <a:p>
          <a:endParaRPr lang="en-US"/>
        </a:p>
      </dgm:t>
    </dgm:pt>
    <dgm:pt modelId="{422B46CD-3B03-43F6-B72A-330510130816}" type="pres">
      <dgm:prSet presAssocID="{A998BC96-5144-44E2-9DFE-C24301E2644E}" presName="connTx" presStyleLbl="parChTrans1D2" presStyleIdx="3" presStyleCnt="7"/>
      <dgm:spPr/>
      <dgm:t>
        <a:bodyPr/>
        <a:lstStyle/>
        <a:p>
          <a:endParaRPr lang="en-US"/>
        </a:p>
      </dgm:t>
    </dgm:pt>
    <dgm:pt modelId="{264AC6A6-83BB-4F52-A21A-C1E0C74559B2}" type="pres">
      <dgm:prSet presAssocID="{8361156A-A97B-45BF-A0E2-538000BFB83F}" presName="root2" presStyleCnt="0"/>
      <dgm:spPr/>
    </dgm:pt>
    <dgm:pt modelId="{F93DB95F-54CC-4FBD-A237-527593D719F3}" type="pres">
      <dgm:prSet presAssocID="{8361156A-A97B-45BF-A0E2-538000BFB83F}" presName="LevelTwoTextNode" presStyleLbl="node2" presStyleIdx="3" presStyleCnt="7" custScaleX="403854">
        <dgm:presLayoutVars>
          <dgm:chPref val="3"/>
        </dgm:presLayoutVars>
      </dgm:prSet>
      <dgm:spPr/>
      <dgm:t>
        <a:bodyPr/>
        <a:lstStyle/>
        <a:p>
          <a:endParaRPr lang="en-US"/>
        </a:p>
      </dgm:t>
    </dgm:pt>
    <dgm:pt modelId="{B86749C3-05F3-42BE-AB7A-C28E88240F85}" type="pres">
      <dgm:prSet presAssocID="{8361156A-A97B-45BF-A0E2-538000BFB83F}" presName="level3hierChild" presStyleCnt="0"/>
      <dgm:spPr/>
    </dgm:pt>
    <dgm:pt modelId="{B37CA136-7768-48E2-A136-7EA69EA37170}" type="pres">
      <dgm:prSet presAssocID="{04A97D23-401E-467A-8EAF-DB02EF89EFAC}" presName="conn2-1" presStyleLbl="parChTrans1D2" presStyleIdx="4" presStyleCnt="7"/>
      <dgm:spPr/>
      <dgm:t>
        <a:bodyPr/>
        <a:lstStyle/>
        <a:p>
          <a:endParaRPr lang="en-US"/>
        </a:p>
      </dgm:t>
    </dgm:pt>
    <dgm:pt modelId="{8171AD2D-6DA9-4AA0-82CA-8BE065699C8F}" type="pres">
      <dgm:prSet presAssocID="{04A97D23-401E-467A-8EAF-DB02EF89EFAC}" presName="connTx" presStyleLbl="parChTrans1D2" presStyleIdx="4" presStyleCnt="7"/>
      <dgm:spPr/>
      <dgm:t>
        <a:bodyPr/>
        <a:lstStyle/>
        <a:p>
          <a:endParaRPr lang="en-US"/>
        </a:p>
      </dgm:t>
    </dgm:pt>
    <dgm:pt modelId="{04EE116B-84FC-4FF1-A07B-C8A69107E639}" type="pres">
      <dgm:prSet presAssocID="{32B08043-3C82-4B51-9BCE-1653D27EE782}" presName="root2" presStyleCnt="0"/>
      <dgm:spPr/>
    </dgm:pt>
    <dgm:pt modelId="{6C6FC059-6AB2-440E-B381-AA364C024067}" type="pres">
      <dgm:prSet presAssocID="{32B08043-3C82-4B51-9BCE-1653D27EE782}" presName="LevelTwoTextNode" presStyleLbl="node2" presStyleIdx="4" presStyleCnt="7" custScaleX="363341">
        <dgm:presLayoutVars>
          <dgm:chPref val="3"/>
        </dgm:presLayoutVars>
      </dgm:prSet>
      <dgm:spPr/>
      <dgm:t>
        <a:bodyPr/>
        <a:lstStyle/>
        <a:p>
          <a:endParaRPr lang="en-US"/>
        </a:p>
      </dgm:t>
    </dgm:pt>
    <dgm:pt modelId="{7D81C18B-6B4C-4E2B-AB94-0FEF46FA7A79}" type="pres">
      <dgm:prSet presAssocID="{32B08043-3C82-4B51-9BCE-1653D27EE782}" presName="level3hierChild" presStyleCnt="0"/>
      <dgm:spPr/>
    </dgm:pt>
    <dgm:pt modelId="{2A361793-4D04-4987-9EE0-4277A4F696E9}" type="pres">
      <dgm:prSet presAssocID="{6A10BDA2-88AF-4531-A3ED-BFAA281B9F10}" presName="conn2-1" presStyleLbl="parChTrans1D2" presStyleIdx="5" presStyleCnt="7"/>
      <dgm:spPr/>
      <dgm:t>
        <a:bodyPr/>
        <a:lstStyle/>
        <a:p>
          <a:endParaRPr lang="en-US"/>
        </a:p>
      </dgm:t>
    </dgm:pt>
    <dgm:pt modelId="{61CF05C9-A320-4057-BB78-CF57ADFD6701}" type="pres">
      <dgm:prSet presAssocID="{6A10BDA2-88AF-4531-A3ED-BFAA281B9F10}" presName="connTx" presStyleLbl="parChTrans1D2" presStyleIdx="5" presStyleCnt="7"/>
      <dgm:spPr/>
      <dgm:t>
        <a:bodyPr/>
        <a:lstStyle/>
        <a:p>
          <a:endParaRPr lang="en-US"/>
        </a:p>
      </dgm:t>
    </dgm:pt>
    <dgm:pt modelId="{76E153D0-207B-426C-8CE1-1B3FEDC3E26A}" type="pres">
      <dgm:prSet presAssocID="{56553814-0339-4778-ACCC-474129105843}" presName="root2" presStyleCnt="0"/>
      <dgm:spPr/>
    </dgm:pt>
    <dgm:pt modelId="{CA6B9894-8CC0-4151-A60B-C02B371CDD66}" type="pres">
      <dgm:prSet presAssocID="{56553814-0339-4778-ACCC-474129105843}" presName="LevelTwoTextNode" presStyleLbl="node2" presStyleIdx="5" presStyleCnt="7" custScaleX="363340">
        <dgm:presLayoutVars>
          <dgm:chPref val="3"/>
        </dgm:presLayoutVars>
      </dgm:prSet>
      <dgm:spPr/>
      <dgm:t>
        <a:bodyPr/>
        <a:lstStyle/>
        <a:p>
          <a:endParaRPr lang="en-US"/>
        </a:p>
      </dgm:t>
    </dgm:pt>
    <dgm:pt modelId="{FBEA4968-D0B5-45D4-9CD2-9945150249EC}" type="pres">
      <dgm:prSet presAssocID="{56553814-0339-4778-ACCC-474129105843}" presName="level3hierChild" presStyleCnt="0"/>
      <dgm:spPr/>
    </dgm:pt>
    <dgm:pt modelId="{EA527B9C-B79A-4AA0-8BA1-182759218298}" type="pres">
      <dgm:prSet presAssocID="{FA2F96FA-1EFD-4D9D-A530-3AD988B2405A}" presName="conn2-1" presStyleLbl="parChTrans1D2" presStyleIdx="6" presStyleCnt="7"/>
      <dgm:spPr/>
      <dgm:t>
        <a:bodyPr/>
        <a:lstStyle/>
        <a:p>
          <a:endParaRPr lang="en-US"/>
        </a:p>
      </dgm:t>
    </dgm:pt>
    <dgm:pt modelId="{5A666EBB-2988-414B-9166-88665605EE17}" type="pres">
      <dgm:prSet presAssocID="{FA2F96FA-1EFD-4D9D-A530-3AD988B2405A}" presName="connTx" presStyleLbl="parChTrans1D2" presStyleIdx="6" presStyleCnt="7"/>
      <dgm:spPr/>
      <dgm:t>
        <a:bodyPr/>
        <a:lstStyle/>
        <a:p>
          <a:endParaRPr lang="en-US"/>
        </a:p>
      </dgm:t>
    </dgm:pt>
    <dgm:pt modelId="{F676D74A-6BF4-4906-BCBF-3B9BDE8BCEFF}" type="pres">
      <dgm:prSet presAssocID="{F93F528D-C5BB-425D-8E49-1C12F41AF11F}" presName="root2" presStyleCnt="0"/>
      <dgm:spPr/>
    </dgm:pt>
    <dgm:pt modelId="{48717942-32C5-44C9-A816-BC14948C2905}" type="pres">
      <dgm:prSet presAssocID="{F93F528D-C5BB-425D-8E49-1C12F41AF11F}" presName="LevelTwoTextNode" presStyleLbl="node2" presStyleIdx="6" presStyleCnt="7" custScaleX="363340">
        <dgm:presLayoutVars>
          <dgm:chPref val="3"/>
        </dgm:presLayoutVars>
      </dgm:prSet>
      <dgm:spPr/>
      <dgm:t>
        <a:bodyPr/>
        <a:lstStyle/>
        <a:p>
          <a:endParaRPr lang="en-US"/>
        </a:p>
      </dgm:t>
    </dgm:pt>
    <dgm:pt modelId="{575F8F48-8D65-4B08-ACCC-004F85A23126}" type="pres">
      <dgm:prSet presAssocID="{F93F528D-C5BB-425D-8E49-1C12F41AF11F}" presName="level3hierChild" presStyleCnt="0"/>
      <dgm:spPr/>
    </dgm:pt>
  </dgm:ptLst>
  <dgm:cxnLst>
    <dgm:cxn modelId="{4C9F6CE5-D94C-4AF9-8FC2-428D4EC8676F}" srcId="{AA93C18B-36CE-4B1B-89A6-B00FB0615CFA}" destId="{0B6C5C51-4D70-4513-B307-E72FA81A63DB}" srcOrd="1" destOrd="0" parTransId="{C71F4715-9E17-4383-B27C-7E72D810C512}" sibTransId="{A971260F-003E-4DF2-B50D-E12D198A4508}"/>
    <dgm:cxn modelId="{047AF1A3-1B33-412C-875D-6C8BD2FACD22}" srcId="{AA93C18B-36CE-4B1B-89A6-B00FB0615CFA}" destId="{8361156A-A97B-45BF-A0E2-538000BFB83F}" srcOrd="3" destOrd="0" parTransId="{A998BC96-5144-44E2-9DFE-C24301E2644E}" sibTransId="{935FAD0A-7DB4-4D9D-A247-9A454C3D65F7}"/>
    <dgm:cxn modelId="{6E828FA5-B43E-4ADE-9E88-3FE1C823E20C}" type="presOf" srcId="{A998BC96-5144-44E2-9DFE-C24301E2644E}" destId="{76D1A236-8934-4195-A8DA-6E5EE6D2C63B}" srcOrd="0" destOrd="0" presId="urn:microsoft.com/office/officeart/2005/8/layout/hierarchy2"/>
    <dgm:cxn modelId="{0DD781AE-5E32-48AD-BF62-D7B3FB60058B}" type="presOf" srcId="{D1775A52-EA64-4387-9B92-8802617BD200}" destId="{279625F2-DD74-43AC-8A91-4E3731DE025D}" srcOrd="1" destOrd="0" presId="urn:microsoft.com/office/officeart/2005/8/layout/hierarchy2"/>
    <dgm:cxn modelId="{FF9F202D-D3D3-466B-8F57-1649415864F8}" type="presOf" srcId="{C71F4715-9E17-4383-B27C-7E72D810C512}" destId="{E31C83AD-1514-4016-BA69-1DFB01BB26DD}" srcOrd="1" destOrd="0" presId="urn:microsoft.com/office/officeart/2005/8/layout/hierarchy2"/>
    <dgm:cxn modelId="{76224067-5D45-4B7C-B430-F47525EDBD94}" srcId="{AA93C18B-36CE-4B1B-89A6-B00FB0615CFA}" destId="{CDF91536-2DBB-4E4F-8CB9-E39D2B3033AA}" srcOrd="2" destOrd="0" parTransId="{D1775A52-EA64-4387-9B92-8802617BD200}" sibTransId="{7B90491F-C9AE-400D-A0B5-A205E2C6BE10}"/>
    <dgm:cxn modelId="{0D278977-FFEA-4852-A684-221B4EDB1A65}" type="presOf" srcId="{6A10BDA2-88AF-4531-A3ED-BFAA281B9F10}" destId="{61CF05C9-A320-4057-BB78-CF57ADFD6701}" srcOrd="1" destOrd="0" presId="urn:microsoft.com/office/officeart/2005/8/layout/hierarchy2"/>
    <dgm:cxn modelId="{40327E78-42B2-4B14-8736-A5204FB7FD62}" type="presOf" srcId="{32B08043-3C82-4B51-9BCE-1653D27EE782}" destId="{6C6FC059-6AB2-440E-B381-AA364C024067}" srcOrd="0" destOrd="0" presId="urn:microsoft.com/office/officeart/2005/8/layout/hierarchy2"/>
    <dgm:cxn modelId="{ED447B2C-563D-4B9A-846B-6D6B1EA79D4F}" srcId="{AA93C18B-36CE-4B1B-89A6-B00FB0615CFA}" destId="{AF12E2BD-6E39-4D48-9A8F-D444639C254D}" srcOrd="0" destOrd="0" parTransId="{183C970C-BD52-4AA5-9882-70686C338DC9}" sibTransId="{78842BC0-57DE-4045-98CF-A20B54309159}"/>
    <dgm:cxn modelId="{E22C524B-503A-4434-9F2B-E5B153E1B930}" type="presOf" srcId="{183C970C-BD52-4AA5-9882-70686C338DC9}" destId="{501E4DF3-F6F6-4F31-A6A7-DB17FCA0B842}" srcOrd="1" destOrd="0" presId="urn:microsoft.com/office/officeart/2005/8/layout/hierarchy2"/>
    <dgm:cxn modelId="{9DF05475-2E29-4918-9644-CE53CF613B03}" type="presOf" srcId="{D1775A52-EA64-4387-9B92-8802617BD200}" destId="{9E8820AB-281D-4D96-B7B5-97B24068653D}" srcOrd="0" destOrd="0" presId="urn:microsoft.com/office/officeart/2005/8/layout/hierarchy2"/>
    <dgm:cxn modelId="{3FCA0449-C552-4DC0-85E5-1D26D55D4B51}" type="presOf" srcId="{8361156A-A97B-45BF-A0E2-538000BFB83F}" destId="{F93DB95F-54CC-4FBD-A237-527593D719F3}" srcOrd="0" destOrd="0" presId="urn:microsoft.com/office/officeart/2005/8/layout/hierarchy2"/>
    <dgm:cxn modelId="{0E696FD4-13CF-4132-9BEB-1289F8A4D8C0}" type="presOf" srcId="{A998BC96-5144-44E2-9DFE-C24301E2644E}" destId="{422B46CD-3B03-43F6-B72A-330510130816}" srcOrd="1" destOrd="0" presId="urn:microsoft.com/office/officeart/2005/8/layout/hierarchy2"/>
    <dgm:cxn modelId="{168EE2B0-56BF-4AA9-BB28-E7BD0FFF41FB}" type="presOf" srcId="{FA2F96FA-1EFD-4D9D-A530-3AD988B2405A}" destId="{5A666EBB-2988-414B-9166-88665605EE17}" srcOrd="1" destOrd="0" presId="urn:microsoft.com/office/officeart/2005/8/layout/hierarchy2"/>
    <dgm:cxn modelId="{091967E5-ABE1-4C9F-BE15-8ECD4A2B0277}" srcId="{AA93C18B-36CE-4B1B-89A6-B00FB0615CFA}" destId="{F93F528D-C5BB-425D-8E49-1C12F41AF11F}" srcOrd="6" destOrd="0" parTransId="{FA2F96FA-1EFD-4D9D-A530-3AD988B2405A}" sibTransId="{BFD05C65-E76C-4672-86D7-3AC5044419DB}"/>
    <dgm:cxn modelId="{A69C3BED-78C3-4D4F-8881-DE5D5DC86E53}" type="presOf" srcId="{56553814-0339-4778-ACCC-474129105843}" destId="{CA6B9894-8CC0-4151-A60B-C02B371CDD66}" srcOrd="0" destOrd="0" presId="urn:microsoft.com/office/officeart/2005/8/layout/hierarchy2"/>
    <dgm:cxn modelId="{B08AB7EB-66A9-4795-860F-B2D9982B95E8}" srcId="{AA93C18B-36CE-4B1B-89A6-B00FB0615CFA}" destId="{32B08043-3C82-4B51-9BCE-1653D27EE782}" srcOrd="4" destOrd="0" parTransId="{04A97D23-401E-467A-8EAF-DB02EF89EFAC}" sibTransId="{24787890-042B-4E3C-A07C-143A322A69A6}"/>
    <dgm:cxn modelId="{9C362B16-A9F5-431C-8451-31A0EF56A801}" srcId="{14BB6A74-7290-49CB-A5B0-848CB5F061CA}" destId="{AA93C18B-36CE-4B1B-89A6-B00FB0615CFA}" srcOrd="0" destOrd="0" parTransId="{24F88CDB-1986-45CA-B13A-337EE6A23D21}" sibTransId="{1389BC9C-1740-4F66-9BA3-56F29AD35713}"/>
    <dgm:cxn modelId="{79086A88-97D1-4D3C-B4A9-5EBC440FF9E1}" type="presOf" srcId="{04A97D23-401E-467A-8EAF-DB02EF89EFAC}" destId="{8171AD2D-6DA9-4AA0-82CA-8BE065699C8F}" srcOrd="1" destOrd="0" presId="urn:microsoft.com/office/officeart/2005/8/layout/hierarchy2"/>
    <dgm:cxn modelId="{40BC7AD2-A3A3-482D-9A9C-B8042C1F6563}" type="presOf" srcId="{AF12E2BD-6E39-4D48-9A8F-D444639C254D}" destId="{1BA2081D-3642-459B-9264-35301A1D9003}" srcOrd="0" destOrd="0" presId="urn:microsoft.com/office/officeart/2005/8/layout/hierarchy2"/>
    <dgm:cxn modelId="{6724102C-23B2-4414-8577-449F483B279E}" type="presOf" srcId="{14BB6A74-7290-49CB-A5B0-848CB5F061CA}" destId="{0443B9FE-7F7B-4E43-9B83-96199552B18C}" srcOrd="0" destOrd="0" presId="urn:microsoft.com/office/officeart/2005/8/layout/hierarchy2"/>
    <dgm:cxn modelId="{E818C9AF-A053-4070-920B-0A2F7279D8C7}" type="presOf" srcId="{0B6C5C51-4D70-4513-B307-E72FA81A63DB}" destId="{89954878-C9B7-4864-A690-EBAAA1101187}" srcOrd="0" destOrd="0" presId="urn:microsoft.com/office/officeart/2005/8/layout/hierarchy2"/>
    <dgm:cxn modelId="{EED02BC0-9B69-4E25-84A2-CF56C5B3A323}" type="presOf" srcId="{CDF91536-2DBB-4E4F-8CB9-E39D2B3033AA}" destId="{C78421CE-DD0C-424A-8889-5BF0A3AFD5F3}" srcOrd="0" destOrd="0" presId="urn:microsoft.com/office/officeart/2005/8/layout/hierarchy2"/>
    <dgm:cxn modelId="{AF91B72C-5A33-4697-8907-6D8354BBBC3E}" type="presOf" srcId="{C71F4715-9E17-4383-B27C-7E72D810C512}" destId="{DE541508-5E1A-4AEB-87ED-44A5AF695E9F}" srcOrd="0" destOrd="0" presId="urn:microsoft.com/office/officeart/2005/8/layout/hierarchy2"/>
    <dgm:cxn modelId="{B886050B-52D8-4432-AEBD-6C51133B64D5}" type="presOf" srcId="{AA93C18B-36CE-4B1B-89A6-B00FB0615CFA}" destId="{E3C606C9-A583-465E-AC73-41AA797B4502}" srcOrd="0" destOrd="0" presId="urn:microsoft.com/office/officeart/2005/8/layout/hierarchy2"/>
    <dgm:cxn modelId="{C42FBFA2-9B37-4E9E-AFA1-AE43AD601B6E}" type="presOf" srcId="{6A10BDA2-88AF-4531-A3ED-BFAA281B9F10}" destId="{2A361793-4D04-4987-9EE0-4277A4F696E9}" srcOrd="0" destOrd="0" presId="urn:microsoft.com/office/officeart/2005/8/layout/hierarchy2"/>
    <dgm:cxn modelId="{7232A6AA-5F8A-4577-8008-E3229D27B12B}" type="presOf" srcId="{04A97D23-401E-467A-8EAF-DB02EF89EFAC}" destId="{B37CA136-7768-48E2-A136-7EA69EA37170}" srcOrd="0" destOrd="0" presId="urn:microsoft.com/office/officeart/2005/8/layout/hierarchy2"/>
    <dgm:cxn modelId="{58299DF0-A1B3-4952-BC0E-0A49D95AB267}" srcId="{AA93C18B-36CE-4B1B-89A6-B00FB0615CFA}" destId="{56553814-0339-4778-ACCC-474129105843}" srcOrd="5" destOrd="0" parTransId="{6A10BDA2-88AF-4531-A3ED-BFAA281B9F10}" sibTransId="{7EDF6C09-DA94-4F79-9E69-6E66798DAD36}"/>
    <dgm:cxn modelId="{81026B67-6715-4400-B3E7-052324F5ADC0}" type="presOf" srcId="{F93F528D-C5BB-425D-8E49-1C12F41AF11F}" destId="{48717942-32C5-44C9-A816-BC14948C2905}" srcOrd="0" destOrd="0" presId="urn:microsoft.com/office/officeart/2005/8/layout/hierarchy2"/>
    <dgm:cxn modelId="{D550B099-3639-482B-804A-71CEAFB8E2ED}" type="presOf" srcId="{FA2F96FA-1EFD-4D9D-A530-3AD988B2405A}" destId="{EA527B9C-B79A-4AA0-8BA1-182759218298}" srcOrd="0" destOrd="0" presId="urn:microsoft.com/office/officeart/2005/8/layout/hierarchy2"/>
    <dgm:cxn modelId="{AC7B550D-C8A2-4F05-AFD6-64E089E3F4BA}" type="presOf" srcId="{183C970C-BD52-4AA5-9882-70686C338DC9}" destId="{FADB335C-58E1-4734-91E6-9E288BA0F8C1}" srcOrd="0" destOrd="0" presId="urn:microsoft.com/office/officeart/2005/8/layout/hierarchy2"/>
    <dgm:cxn modelId="{7BED98E1-B9FB-4D9A-8E07-304805EFE13F}" type="presParOf" srcId="{0443B9FE-7F7B-4E43-9B83-96199552B18C}" destId="{2A8E133F-F355-404A-9FBB-97FB10B2E388}" srcOrd="0" destOrd="0" presId="urn:microsoft.com/office/officeart/2005/8/layout/hierarchy2"/>
    <dgm:cxn modelId="{73BEC8CC-F9DB-47CB-82B3-40E110EF7B9C}" type="presParOf" srcId="{2A8E133F-F355-404A-9FBB-97FB10B2E388}" destId="{E3C606C9-A583-465E-AC73-41AA797B4502}" srcOrd="0" destOrd="0" presId="urn:microsoft.com/office/officeart/2005/8/layout/hierarchy2"/>
    <dgm:cxn modelId="{1A70C7CC-F717-4CFA-9CF1-7285B946D42A}" type="presParOf" srcId="{2A8E133F-F355-404A-9FBB-97FB10B2E388}" destId="{A30B6855-35A7-455D-8E84-D2C997BA78CB}" srcOrd="1" destOrd="0" presId="urn:microsoft.com/office/officeart/2005/8/layout/hierarchy2"/>
    <dgm:cxn modelId="{DB6B293D-AE56-4609-8A3D-354DCDD00F71}" type="presParOf" srcId="{A30B6855-35A7-455D-8E84-D2C997BA78CB}" destId="{FADB335C-58E1-4734-91E6-9E288BA0F8C1}" srcOrd="0" destOrd="0" presId="urn:microsoft.com/office/officeart/2005/8/layout/hierarchy2"/>
    <dgm:cxn modelId="{8A6B36A6-E3C1-47F9-8EDF-EA689D5150D6}" type="presParOf" srcId="{FADB335C-58E1-4734-91E6-9E288BA0F8C1}" destId="{501E4DF3-F6F6-4F31-A6A7-DB17FCA0B842}" srcOrd="0" destOrd="0" presId="urn:microsoft.com/office/officeart/2005/8/layout/hierarchy2"/>
    <dgm:cxn modelId="{3A9B69C5-A291-44DA-84E5-BFBE3B18E71C}" type="presParOf" srcId="{A30B6855-35A7-455D-8E84-D2C997BA78CB}" destId="{67101A1A-B7EE-4309-B479-2DA88C438D27}" srcOrd="1" destOrd="0" presId="urn:microsoft.com/office/officeart/2005/8/layout/hierarchy2"/>
    <dgm:cxn modelId="{CED727BB-D80C-4DD0-8FD3-DDB02D203390}" type="presParOf" srcId="{67101A1A-B7EE-4309-B479-2DA88C438D27}" destId="{1BA2081D-3642-459B-9264-35301A1D9003}" srcOrd="0" destOrd="0" presId="urn:microsoft.com/office/officeart/2005/8/layout/hierarchy2"/>
    <dgm:cxn modelId="{83C9E616-B3FA-410F-8584-369954575541}" type="presParOf" srcId="{67101A1A-B7EE-4309-B479-2DA88C438D27}" destId="{17340D38-C448-4E3C-97DB-F32AF32A4F20}" srcOrd="1" destOrd="0" presId="urn:microsoft.com/office/officeart/2005/8/layout/hierarchy2"/>
    <dgm:cxn modelId="{CA076E3B-DF28-4383-855C-045A56E75884}" type="presParOf" srcId="{A30B6855-35A7-455D-8E84-D2C997BA78CB}" destId="{DE541508-5E1A-4AEB-87ED-44A5AF695E9F}" srcOrd="2" destOrd="0" presId="urn:microsoft.com/office/officeart/2005/8/layout/hierarchy2"/>
    <dgm:cxn modelId="{3EB57DA7-F9EB-4586-A000-36C505F9EF71}" type="presParOf" srcId="{DE541508-5E1A-4AEB-87ED-44A5AF695E9F}" destId="{E31C83AD-1514-4016-BA69-1DFB01BB26DD}" srcOrd="0" destOrd="0" presId="urn:microsoft.com/office/officeart/2005/8/layout/hierarchy2"/>
    <dgm:cxn modelId="{B951EAE9-47A6-4C92-8DCE-2CC0E7432EC6}" type="presParOf" srcId="{A30B6855-35A7-455D-8E84-D2C997BA78CB}" destId="{CB953EA2-06BD-429C-8E93-6425F6DC3D37}" srcOrd="3" destOrd="0" presId="urn:microsoft.com/office/officeart/2005/8/layout/hierarchy2"/>
    <dgm:cxn modelId="{D8203F48-121E-4BD3-8273-CA19119EF1D3}" type="presParOf" srcId="{CB953EA2-06BD-429C-8E93-6425F6DC3D37}" destId="{89954878-C9B7-4864-A690-EBAAA1101187}" srcOrd="0" destOrd="0" presId="urn:microsoft.com/office/officeart/2005/8/layout/hierarchy2"/>
    <dgm:cxn modelId="{A0ED1FA2-0631-4486-BB33-483B03CFADD5}" type="presParOf" srcId="{CB953EA2-06BD-429C-8E93-6425F6DC3D37}" destId="{B994E7C6-31F4-425B-8B7E-68F7F4A2C0CC}" srcOrd="1" destOrd="0" presId="urn:microsoft.com/office/officeart/2005/8/layout/hierarchy2"/>
    <dgm:cxn modelId="{742D98D5-7EB7-47EC-B7F5-FBA6A17ED528}" type="presParOf" srcId="{A30B6855-35A7-455D-8E84-D2C997BA78CB}" destId="{9E8820AB-281D-4D96-B7B5-97B24068653D}" srcOrd="4" destOrd="0" presId="urn:microsoft.com/office/officeart/2005/8/layout/hierarchy2"/>
    <dgm:cxn modelId="{E488C67B-0C15-4940-AB15-781484BFEFC8}" type="presParOf" srcId="{9E8820AB-281D-4D96-B7B5-97B24068653D}" destId="{279625F2-DD74-43AC-8A91-4E3731DE025D}" srcOrd="0" destOrd="0" presId="urn:microsoft.com/office/officeart/2005/8/layout/hierarchy2"/>
    <dgm:cxn modelId="{42009367-1AC6-4D9A-AE77-4438B260602C}" type="presParOf" srcId="{A30B6855-35A7-455D-8E84-D2C997BA78CB}" destId="{F987790D-9EAE-488D-A08D-0C51A6DF50DB}" srcOrd="5" destOrd="0" presId="urn:microsoft.com/office/officeart/2005/8/layout/hierarchy2"/>
    <dgm:cxn modelId="{7FE3880E-67F8-4DD1-AA31-5499904C0BCB}" type="presParOf" srcId="{F987790D-9EAE-488D-A08D-0C51A6DF50DB}" destId="{C78421CE-DD0C-424A-8889-5BF0A3AFD5F3}" srcOrd="0" destOrd="0" presId="urn:microsoft.com/office/officeart/2005/8/layout/hierarchy2"/>
    <dgm:cxn modelId="{4CF2268E-8050-48A5-9C4C-64DC8F431387}" type="presParOf" srcId="{F987790D-9EAE-488D-A08D-0C51A6DF50DB}" destId="{1E7CB9F9-AAF4-4A5D-8923-6F97F5F4F556}" srcOrd="1" destOrd="0" presId="urn:microsoft.com/office/officeart/2005/8/layout/hierarchy2"/>
    <dgm:cxn modelId="{FF99145F-631C-48D5-AF9F-5AA8BD753F18}" type="presParOf" srcId="{A30B6855-35A7-455D-8E84-D2C997BA78CB}" destId="{76D1A236-8934-4195-A8DA-6E5EE6D2C63B}" srcOrd="6" destOrd="0" presId="urn:microsoft.com/office/officeart/2005/8/layout/hierarchy2"/>
    <dgm:cxn modelId="{038707CA-2974-4D44-8329-6D059777EF4D}" type="presParOf" srcId="{76D1A236-8934-4195-A8DA-6E5EE6D2C63B}" destId="{422B46CD-3B03-43F6-B72A-330510130816}" srcOrd="0" destOrd="0" presId="urn:microsoft.com/office/officeart/2005/8/layout/hierarchy2"/>
    <dgm:cxn modelId="{74A40878-72E8-4AD3-B297-CB0C6C6137FB}" type="presParOf" srcId="{A30B6855-35A7-455D-8E84-D2C997BA78CB}" destId="{264AC6A6-83BB-4F52-A21A-C1E0C74559B2}" srcOrd="7" destOrd="0" presId="urn:microsoft.com/office/officeart/2005/8/layout/hierarchy2"/>
    <dgm:cxn modelId="{BF9A0ABE-B261-499D-8AC7-6BFE927B18D2}" type="presParOf" srcId="{264AC6A6-83BB-4F52-A21A-C1E0C74559B2}" destId="{F93DB95F-54CC-4FBD-A237-527593D719F3}" srcOrd="0" destOrd="0" presId="urn:microsoft.com/office/officeart/2005/8/layout/hierarchy2"/>
    <dgm:cxn modelId="{88301C08-2F0B-4DA7-B63D-3CC98A5C523A}" type="presParOf" srcId="{264AC6A6-83BB-4F52-A21A-C1E0C74559B2}" destId="{B86749C3-05F3-42BE-AB7A-C28E88240F85}" srcOrd="1" destOrd="0" presId="urn:microsoft.com/office/officeart/2005/8/layout/hierarchy2"/>
    <dgm:cxn modelId="{42902A20-162C-4136-AB75-227A97CF38CC}" type="presParOf" srcId="{A30B6855-35A7-455D-8E84-D2C997BA78CB}" destId="{B37CA136-7768-48E2-A136-7EA69EA37170}" srcOrd="8" destOrd="0" presId="urn:microsoft.com/office/officeart/2005/8/layout/hierarchy2"/>
    <dgm:cxn modelId="{0E680363-B8EC-4A1D-AF11-9DD6C9BA3BB8}" type="presParOf" srcId="{B37CA136-7768-48E2-A136-7EA69EA37170}" destId="{8171AD2D-6DA9-4AA0-82CA-8BE065699C8F}" srcOrd="0" destOrd="0" presId="urn:microsoft.com/office/officeart/2005/8/layout/hierarchy2"/>
    <dgm:cxn modelId="{46DA0B5B-C538-41B4-B913-18A5E2001C5D}" type="presParOf" srcId="{A30B6855-35A7-455D-8E84-D2C997BA78CB}" destId="{04EE116B-84FC-4FF1-A07B-C8A69107E639}" srcOrd="9" destOrd="0" presId="urn:microsoft.com/office/officeart/2005/8/layout/hierarchy2"/>
    <dgm:cxn modelId="{3256873F-E393-4D58-9357-1399269A3ACA}" type="presParOf" srcId="{04EE116B-84FC-4FF1-A07B-C8A69107E639}" destId="{6C6FC059-6AB2-440E-B381-AA364C024067}" srcOrd="0" destOrd="0" presId="urn:microsoft.com/office/officeart/2005/8/layout/hierarchy2"/>
    <dgm:cxn modelId="{E5F2FF98-CE71-4287-9D3C-CDF6B51F2B6A}" type="presParOf" srcId="{04EE116B-84FC-4FF1-A07B-C8A69107E639}" destId="{7D81C18B-6B4C-4E2B-AB94-0FEF46FA7A79}" srcOrd="1" destOrd="0" presId="urn:microsoft.com/office/officeart/2005/8/layout/hierarchy2"/>
    <dgm:cxn modelId="{358C8EB0-2743-4C8B-B8DE-1677A7B5DB1D}" type="presParOf" srcId="{A30B6855-35A7-455D-8E84-D2C997BA78CB}" destId="{2A361793-4D04-4987-9EE0-4277A4F696E9}" srcOrd="10" destOrd="0" presId="urn:microsoft.com/office/officeart/2005/8/layout/hierarchy2"/>
    <dgm:cxn modelId="{19F1E493-0B22-4374-871A-1DDA6AF59BFE}" type="presParOf" srcId="{2A361793-4D04-4987-9EE0-4277A4F696E9}" destId="{61CF05C9-A320-4057-BB78-CF57ADFD6701}" srcOrd="0" destOrd="0" presId="urn:microsoft.com/office/officeart/2005/8/layout/hierarchy2"/>
    <dgm:cxn modelId="{712082A3-8317-4E4C-8307-30CD107BC23C}" type="presParOf" srcId="{A30B6855-35A7-455D-8E84-D2C997BA78CB}" destId="{76E153D0-207B-426C-8CE1-1B3FEDC3E26A}" srcOrd="11" destOrd="0" presId="urn:microsoft.com/office/officeart/2005/8/layout/hierarchy2"/>
    <dgm:cxn modelId="{542BEFD1-EBFB-455A-8D7B-17BEE08BF1A8}" type="presParOf" srcId="{76E153D0-207B-426C-8CE1-1B3FEDC3E26A}" destId="{CA6B9894-8CC0-4151-A60B-C02B371CDD66}" srcOrd="0" destOrd="0" presId="urn:microsoft.com/office/officeart/2005/8/layout/hierarchy2"/>
    <dgm:cxn modelId="{3707A991-D81A-472A-92C4-80BEE712B4EA}" type="presParOf" srcId="{76E153D0-207B-426C-8CE1-1B3FEDC3E26A}" destId="{FBEA4968-D0B5-45D4-9CD2-9945150249EC}" srcOrd="1" destOrd="0" presId="urn:microsoft.com/office/officeart/2005/8/layout/hierarchy2"/>
    <dgm:cxn modelId="{8AC96F71-3183-4FBC-A59A-C45A50D43DA1}" type="presParOf" srcId="{A30B6855-35A7-455D-8E84-D2C997BA78CB}" destId="{EA527B9C-B79A-4AA0-8BA1-182759218298}" srcOrd="12" destOrd="0" presId="urn:microsoft.com/office/officeart/2005/8/layout/hierarchy2"/>
    <dgm:cxn modelId="{43F3B856-E261-4621-A90C-8A2FCE60A1E6}" type="presParOf" srcId="{EA527B9C-B79A-4AA0-8BA1-182759218298}" destId="{5A666EBB-2988-414B-9166-88665605EE17}" srcOrd="0" destOrd="0" presId="urn:microsoft.com/office/officeart/2005/8/layout/hierarchy2"/>
    <dgm:cxn modelId="{CD98E3BE-FB51-450A-A275-E7AAA3A840C3}" type="presParOf" srcId="{A30B6855-35A7-455D-8E84-D2C997BA78CB}" destId="{F676D74A-6BF4-4906-BCBF-3B9BDE8BCEFF}" srcOrd="13" destOrd="0" presId="urn:microsoft.com/office/officeart/2005/8/layout/hierarchy2"/>
    <dgm:cxn modelId="{7EBB20DF-E910-4833-BD7E-45E0463620EE}" type="presParOf" srcId="{F676D74A-6BF4-4906-BCBF-3B9BDE8BCEFF}" destId="{48717942-32C5-44C9-A816-BC14948C2905}" srcOrd="0" destOrd="0" presId="urn:microsoft.com/office/officeart/2005/8/layout/hierarchy2"/>
    <dgm:cxn modelId="{C6A1C57C-4E47-45BF-87D6-AD111087C58F}" type="presParOf" srcId="{F676D74A-6BF4-4906-BCBF-3B9BDE8BCEFF}" destId="{575F8F48-8D65-4B08-ACCC-004F85A2312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BD156C-6989-484A-8BE3-4434615CB9A4}"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331EE5C1-82E9-4BC2-BB9F-3F866DB71190}">
      <dgm:prSet phldrT="[Текст]" custT="1"/>
      <dgm:spPr/>
      <dgm:t>
        <a:bodyPr/>
        <a:lstStyle/>
        <a:p>
          <a:r>
            <a:rPr lang="ro-RO" sz="20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Tot în aceste secole (XIV-XVII), au apărut două noţiuni care, deşi sunt folosite adesea ca sinonime, au, totuşi, semnificaţii diferite:</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37B21AB-70D6-4AC8-89A0-DFDB902203BE}" type="parTrans" cxnId="{034A67DE-5FFA-4616-96AA-47553F0F1810}">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AAEF9824-7D2E-486E-A412-FF2C8E827D02}" type="sibTrans" cxnId="{034A67DE-5FFA-4616-96AA-47553F0F1810}">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D8E28B0-35D5-47DC-AD4A-816E12D3FE42}">
      <dgm:prSet phldrT="[Текст]" custT="1"/>
      <dgm:spPr/>
      <dgm:t>
        <a:bodyPr/>
        <a:lstStyle/>
        <a:p>
          <a:r>
            <a:rPr lang="ro-RO" sz="20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 naţional</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F24DD8A1-342D-4AD2-A35E-26ED79AC2FD6}" type="parTrans" cxnId="{AE14F5DC-5677-4DC0-9EC5-78D7991742EE}">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26843E57-579A-4EFE-BB43-D9B260AA2223}" type="sibTrans" cxnId="{AE14F5DC-5677-4DC0-9EC5-78D7991742EE}">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825441E9-6DC7-4977-99BF-8ED48FD3A8F6}">
      <dgm:prSet custT="1"/>
      <dgm:spPr/>
      <dgm:t>
        <a:bodyPr/>
        <a:lstStyle/>
        <a:p>
          <a:r>
            <a:rPr lang="ro-RO" sz="20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statul-naţiune</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8E24D720-6729-4391-A952-656A61A8E594}" type="parTrans" cxnId="{1DD135CC-CFA9-41B0-8DCD-0BB27632EFDC}">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A63F75E3-12E2-4F37-A6DE-39DBAA9DBD6A}" type="sibTrans" cxnId="{1DD135CC-CFA9-41B0-8DCD-0BB27632EFDC}">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58AADA66-6A36-48CA-84B4-76FF5037F1EA}" type="pres">
      <dgm:prSet presAssocID="{4EBD156C-6989-484A-8BE3-4434615CB9A4}" presName="hierChild1" presStyleCnt="0">
        <dgm:presLayoutVars>
          <dgm:orgChart val="1"/>
          <dgm:chPref val="1"/>
          <dgm:dir/>
          <dgm:animOne val="branch"/>
          <dgm:animLvl val="lvl"/>
          <dgm:resizeHandles/>
        </dgm:presLayoutVars>
      </dgm:prSet>
      <dgm:spPr/>
      <dgm:t>
        <a:bodyPr/>
        <a:lstStyle/>
        <a:p>
          <a:endParaRPr lang="en-US"/>
        </a:p>
      </dgm:t>
    </dgm:pt>
    <dgm:pt modelId="{A1024F68-7EC4-47EB-BCF4-3DD8569FC1E4}" type="pres">
      <dgm:prSet presAssocID="{331EE5C1-82E9-4BC2-BB9F-3F866DB71190}" presName="hierRoot1" presStyleCnt="0">
        <dgm:presLayoutVars>
          <dgm:hierBranch val="init"/>
        </dgm:presLayoutVars>
      </dgm:prSet>
      <dgm:spPr/>
    </dgm:pt>
    <dgm:pt modelId="{40E14115-39C9-43D6-9043-1C874BB22559}" type="pres">
      <dgm:prSet presAssocID="{331EE5C1-82E9-4BC2-BB9F-3F866DB71190}" presName="rootComposite1" presStyleCnt="0"/>
      <dgm:spPr/>
    </dgm:pt>
    <dgm:pt modelId="{D175B5E4-70B3-4AF6-AE0F-340086F90F4D}" type="pres">
      <dgm:prSet presAssocID="{331EE5C1-82E9-4BC2-BB9F-3F866DB71190}" presName="rootText1" presStyleLbl="node0" presStyleIdx="0" presStyleCnt="1" custScaleX="443483">
        <dgm:presLayoutVars>
          <dgm:chPref val="3"/>
        </dgm:presLayoutVars>
      </dgm:prSet>
      <dgm:spPr/>
      <dgm:t>
        <a:bodyPr/>
        <a:lstStyle/>
        <a:p>
          <a:endParaRPr lang="ru-RU"/>
        </a:p>
      </dgm:t>
    </dgm:pt>
    <dgm:pt modelId="{B9063E87-4F46-4CB4-B2B6-F6C87C907538}" type="pres">
      <dgm:prSet presAssocID="{331EE5C1-82E9-4BC2-BB9F-3F866DB71190}" presName="rootConnector1" presStyleLbl="node1" presStyleIdx="0" presStyleCnt="0"/>
      <dgm:spPr/>
      <dgm:t>
        <a:bodyPr/>
        <a:lstStyle/>
        <a:p>
          <a:endParaRPr lang="en-US"/>
        </a:p>
      </dgm:t>
    </dgm:pt>
    <dgm:pt modelId="{AD3C9038-1E2F-4C04-AFD0-EB18645F2C31}" type="pres">
      <dgm:prSet presAssocID="{331EE5C1-82E9-4BC2-BB9F-3F866DB71190}" presName="hierChild2" presStyleCnt="0"/>
      <dgm:spPr/>
    </dgm:pt>
    <dgm:pt modelId="{78AA9221-4E86-4DBB-ACE8-A1FDB23988E3}" type="pres">
      <dgm:prSet presAssocID="{F24DD8A1-342D-4AD2-A35E-26ED79AC2FD6}" presName="Name37" presStyleLbl="parChTrans1D2" presStyleIdx="0" presStyleCnt="2"/>
      <dgm:spPr/>
      <dgm:t>
        <a:bodyPr/>
        <a:lstStyle/>
        <a:p>
          <a:endParaRPr lang="en-US"/>
        </a:p>
      </dgm:t>
    </dgm:pt>
    <dgm:pt modelId="{C1916D1E-EA7F-41EE-92EA-D29CBC408879}" type="pres">
      <dgm:prSet presAssocID="{7D8E28B0-35D5-47DC-AD4A-816E12D3FE42}" presName="hierRoot2" presStyleCnt="0">
        <dgm:presLayoutVars>
          <dgm:hierBranch val="init"/>
        </dgm:presLayoutVars>
      </dgm:prSet>
      <dgm:spPr/>
    </dgm:pt>
    <dgm:pt modelId="{AE861D31-0629-4EA9-85D2-971AF168FD7A}" type="pres">
      <dgm:prSet presAssocID="{7D8E28B0-35D5-47DC-AD4A-816E12D3FE42}" presName="rootComposite" presStyleCnt="0"/>
      <dgm:spPr/>
    </dgm:pt>
    <dgm:pt modelId="{0D6E9373-81B9-469B-92DE-B1599713F523}" type="pres">
      <dgm:prSet presAssocID="{7D8E28B0-35D5-47DC-AD4A-816E12D3FE42}" presName="rootText" presStyleLbl="node2" presStyleIdx="0" presStyleCnt="2" custScaleX="105927">
        <dgm:presLayoutVars>
          <dgm:chPref val="3"/>
        </dgm:presLayoutVars>
      </dgm:prSet>
      <dgm:spPr/>
      <dgm:t>
        <a:bodyPr/>
        <a:lstStyle/>
        <a:p>
          <a:endParaRPr lang="ru-RU"/>
        </a:p>
      </dgm:t>
    </dgm:pt>
    <dgm:pt modelId="{44DDCDE7-09CF-47C6-B62A-7F5325D14F34}" type="pres">
      <dgm:prSet presAssocID="{7D8E28B0-35D5-47DC-AD4A-816E12D3FE42}" presName="rootConnector" presStyleLbl="node2" presStyleIdx="0" presStyleCnt="2"/>
      <dgm:spPr/>
      <dgm:t>
        <a:bodyPr/>
        <a:lstStyle/>
        <a:p>
          <a:endParaRPr lang="en-US"/>
        </a:p>
      </dgm:t>
    </dgm:pt>
    <dgm:pt modelId="{FF703F21-AF8D-4549-B0F3-326C98731C8D}" type="pres">
      <dgm:prSet presAssocID="{7D8E28B0-35D5-47DC-AD4A-816E12D3FE42}" presName="hierChild4" presStyleCnt="0"/>
      <dgm:spPr/>
    </dgm:pt>
    <dgm:pt modelId="{281B785F-0FB9-4639-832B-3E6767325A00}" type="pres">
      <dgm:prSet presAssocID="{7D8E28B0-35D5-47DC-AD4A-816E12D3FE42}" presName="hierChild5" presStyleCnt="0"/>
      <dgm:spPr/>
    </dgm:pt>
    <dgm:pt modelId="{C229A09B-647C-47E8-9A0F-D00B4F07FAFA}" type="pres">
      <dgm:prSet presAssocID="{8E24D720-6729-4391-A952-656A61A8E594}" presName="Name37" presStyleLbl="parChTrans1D2" presStyleIdx="1" presStyleCnt="2"/>
      <dgm:spPr/>
      <dgm:t>
        <a:bodyPr/>
        <a:lstStyle/>
        <a:p>
          <a:endParaRPr lang="en-US"/>
        </a:p>
      </dgm:t>
    </dgm:pt>
    <dgm:pt modelId="{940B7E6F-56F5-4E31-9763-C41F93887E3A}" type="pres">
      <dgm:prSet presAssocID="{825441E9-6DC7-4977-99BF-8ED48FD3A8F6}" presName="hierRoot2" presStyleCnt="0">
        <dgm:presLayoutVars>
          <dgm:hierBranch val="init"/>
        </dgm:presLayoutVars>
      </dgm:prSet>
      <dgm:spPr/>
    </dgm:pt>
    <dgm:pt modelId="{9EDE09A4-BB58-4AEF-998D-86C30C3CD3E0}" type="pres">
      <dgm:prSet presAssocID="{825441E9-6DC7-4977-99BF-8ED48FD3A8F6}" presName="rootComposite" presStyleCnt="0"/>
      <dgm:spPr/>
    </dgm:pt>
    <dgm:pt modelId="{6D590F2F-00B0-458C-9B98-F6AADCA65099}" type="pres">
      <dgm:prSet presAssocID="{825441E9-6DC7-4977-99BF-8ED48FD3A8F6}" presName="rootText" presStyleLbl="node2" presStyleIdx="1" presStyleCnt="2">
        <dgm:presLayoutVars>
          <dgm:chPref val="3"/>
        </dgm:presLayoutVars>
      </dgm:prSet>
      <dgm:spPr/>
      <dgm:t>
        <a:bodyPr/>
        <a:lstStyle/>
        <a:p>
          <a:endParaRPr lang="ru-RU"/>
        </a:p>
      </dgm:t>
    </dgm:pt>
    <dgm:pt modelId="{E060526D-B4E7-4F06-A75F-E0D132265D19}" type="pres">
      <dgm:prSet presAssocID="{825441E9-6DC7-4977-99BF-8ED48FD3A8F6}" presName="rootConnector" presStyleLbl="node2" presStyleIdx="1" presStyleCnt="2"/>
      <dgm:spPr/>
      <dgm:t>
        <a:bodyPr/>
        <a:lstStyle/>
        <a:p>
          <a:endParaRPr lang="en-US"/>
        </a:p>
      </dgm:t>
    </dgm:pt>
    <dgm:pt modelId="{B572D5DA-F248-419F-BE79-59EBCEEAAD74}" type="pres">
      <dgm:prSet presAssocID="{825441E9-6DC7-4977-99BF-8ED48FD3A8F6}" presName="hierChild4" presStyleCnt="0"/>
      <dgm:spPr/>
    </dgm:pt>
    <dgm:pt modelId="{1E2119C4-24B3-41D6-ADD0-050FF2063060}" type="pres">
      <dgm:prSet presAssocID="{825441E9-6DC7-4977-99BF-8ED48FD3A8F6}" presName="hierChild5" presStyleCnt="0"/>
      <dgm:spPr/>
    </dgm:pt>
    <dgm:pt modelId="{3F94BDFA-0456-4535-AB47-A0D8858D69DE}" type="pres">
      <dgm:prSet presAssocID="{331EE5C1-82E9-4BC2-BB9F-3F866DB71190}" presName="hierChild3" presStyleCnt="0"/>
      <dgm:spPr/>
    </dgm:pt>
  </dgm:ptLst>
  <dgm:cxnLst>
    <dgm:cxn modelId="{39D554A1-76DA-4C6E-A70B-605493BAE39B}" type="presOf" srcId="{825441E9-6DC7-4977-99BF-8ED48FD3A8F6}" destId="{6D590F2F-00B0-458C-9B98-F6AADCA65099}" srcOrd="0" destOrd="0" presId="urn:microsoft.com/office/officeart/2005/8/layout/orgChart1"/>
    <dgm:cxn modelId="{23F6E20D-AF69-440D-ACA6-789ED996BC66}" type="presOf" srcId="{4EBD156C-6989-484A-8BE3-4434615CB9A4}" destId="{58AADA66-6A36-48CA-84B4-76FF5037F1EA}" srcOrd="0" destOrd="0" presId="urn:microsoft.com/office/officeart/2005/8/layout/orgChart1"/>
    <dgm:cxn modelId="{AE14F5DC-5677-4DC0-9EC5-78D7991742EE}" srcId="{331EE5C1-82E9-4BC2-BB9F-3F866DB71190}" destId="{7D8E28B0-35D5-47DC-AD4A-816E12D3FE42}" srcOrd="0" destOrd="0" parTransId="{F24DD8A1-342D-4AD2-A35E-26ED79AC2FD6}" sibTransId="{26843E57-579A-4EFE-BB43-D9B260AA2223}"/>
    <dgm:cxn modelId="{1DD135CC-CFA9-41B0-8DCD-0BB27632EFDC}" srcId="{331EE5C1-82E9-4BC2-BB9F-3F866DB71190}" destId="{825441E9-6DC7-4977-99BF-8ED48FD3A8F6}" srcOrd="1" destOrd="0" parTransId="{8E24D720-6729-4391-A952-656A61A8E594}" sibTransId="{A63F75E3-12E2-4F37-A6DE-39DBAA9DBD6A}"/>
    <dgm:cxn modelId="{851E515B-0670-40B5-A5BC-68DE892018A2}" type="presOf" srcId="{F24DD8A1-342D-4AD2-A35E-26ED79AC2FD6}" destId="{78AA9221-4E86-4DBB-ACE8-A1FDB23988E3}" srcOrd="0" destOrd="0" presId="urn:microsoft.com/office/officeart/2005/8/layout/orgChart1"/>
    <dgm:cxn modelId="{25FF7AEB-12AF-4FE0-8AFC-BF3F2A423853}" type="presOf" srcId="{7D8E28B0-35D5-47DC-AD4A-816E12D3FE42}" destId="{44DDCDE7-09CF-47C6-B62A-7F5325D14F34}" srcOrd="1" destOrd="0" presId="urn:microsoft.com/office/officeart/2005/8/layout/orgChart1"/>
    <dgm:cxn modelId="{034A67DE-5FFA-4616-96AA-47553F0F1810}" srcId="{4EBD156C-6989-484A-8BE3-4434615CB9A4}" destId="{331EE5C1-82E9-4BC2-BB9F-3F866DB71190}" srcOrd="0" destOrd="0" parTransId="{737B21AB-70D6-4AC8-89A0-DFDB902203BE}" sibTransId="{AAEF9824-7D2E-486E-A412-FF2C8E827D02}"/>
    <dgm:cxn modelId="{CCF740F8-8A23-43A3-8365-72BA5889DB33}" type="presOf" srcId="{7D8E28B0-35D5-47DC-AD4A-816E12D3FE42}" destId="{0D6E9373-81B9-469B-92DE-B1599713F523}" srcOrd="0" destOrd="0" presId="urn:microsoft.com/office/officeart/2005/8/layout/orgChart1"/>
    <dgm:cxn modelId="{991C126D-CF5A-4F5B-9042-B2EB39C9E257}" type="presOf" srcId="{825441E9-6DC7-4977-99BF-8ED48FD3A8F6}" destId="{E060526D-B4E7-4F06-A75F-E0D132265D19}" srcOrd="1" destOrd="0" presId="urn:microsoft.com/office/officeart/2005/8/layout/orgChart1"/>
    <dgm:cxn modelId="{4CC210F5-65AD-4858-BB8B-AC3D16BD6B42}" type="presOf" srcId="{331EE5C1-82E9-4BC2-BB9F-3F866DB71190}" destId="{B9063E87-4F46-4CB4-B2B6-F6C87C907538}" srcOrd="1" destOrd="0" presId="urn:microsoft.com/office/officeart/2005/8/layout/orgChart1"/>
    <dgm:cxn modelId="{1646930D-709D-4DA6-9423-EE84E5DC4167}" type="presOf" srcId="{8E24D720-6729-4391-A952-656A61A8E594}" destId="{C229A09B-647C-47E8-9A0F-D00B4F07FAFA}" srcOrd="0" destOrd="0" presId="urn:microsoft.com/office/officeart/2005/8/layout/orgChart1"/>
    <dgm:cxn modelId="{E37AB891-6968-4C6C-8C24-AE877192D195}" type="presOf" srcId="{331EE5C1-82E9-4BC2-BB9F-3F866DB71190}" destId="{D175B5E4-70B3-4AF6-AE0F-340086F90F4D}" srcOrd="0" destOrd="0" presId="urn:microsoft.com/office/officeart/2005/8/layout/orgChart1"/>
    <dgm:cxn modelId="{9487E601-F193-4679-B140-5816A47C0CF5}" type="presParOf" srcId="{58AADA66-6A36-48CA-84B4-76FF5037F1EA}" destId="{A1024F68-7EC4-47EB-BCF4-3DD8569FC1E4}" srcOrd="0" destOrd="0" presId="urn:microsoft.com/office/officeart/2005/8/layout/orgChart1"/>
    <dgm:cxn modelId="{F47AD640-5C4A-4090-8215-4727FC621BD7}" type="presParOf" srcId="{A1024F68-7EC4-47EB-BCF4-3DD8569FC1E4}" destId="{40E14115-39C9-43D6-9043-1C874BB22559}" srcOrd="0" destOrd="0" presId="urn:microsoft.com/office/officeart/2005/8/layout/orgChart1"/>
    <dgm:cxn modelId="{16C45EFD-64A4-403B-840D-FD6528000392}" type="presParOf" srcId="{40E14115-39C9-43D6-9043-1C874BB22559}" destId="{D175B5E4-70B3-4AF6-AE0F-340086F90F4D}" srcOrd="0" destOrd="0" presId="urn:microsoft.com/office/officeart/2005/8/layout/orgChart1"/>
    <dgm:cxn modelId="{6CBE4A7D-0D2A-4250-88FF-9AAF9DC65AB7}" type="presParOf" srcId="{40E14115-39C9-43D6-9043-1C874BB22559}" destId="{B9063E87-4F46-4CB4-B2B6-F6C87C907538}" srcOrd="1" destOrd="0" presId="urn:microsoft.com/office/officeart/2005/8/layout/orgChart1"/>
    <dgm:cxn modelId="{9B08DC6C-80CC-4A67-986E-92A29229014A}" type="presParOf" srcId="{A1024F68-7EC4-47EB-BCF4-3DD8569FC1E4}" destId="{AD3C9038-1E2F-4C04-AFD0-EB18645F2C31}" srcOrd="1" destOrd="0" presId="urn:microsoft.com/office/officeart/2005/8/layout/orgChart1"/>
    <dgm:cxn modelId="{55905E40-617E-449F-B90F-909DB53E3950}" type="presParOf" srcId="{AD3C9038-1E2F-4C04-AFD0-EB18645F2C31}" destId="{78AA9221-4E86-4DBB-ACE8-A1FDB23988E3}" srcOrd="0" destOrd="0" presId="urn:microsoft.com/office/officeart/2005/8/layout/orgChart1"/>
    <dgm:cxn modelId="{BF565600-707D-4F5B-B9DD-09B4351C3F22}" type="presParOf" srcId="{AD3C9038-1E2F-4C04-AFD0-EB18645F2C31}" destId="{C1916D1E-EA7F-41EE-92EA-D29CBC408879}" srcOrd="1" destOrd="0" presId="urn:microsoft.com/office/officeart/2005/8/layout/orgChart1"/>
    <dgm:cxn modelId="{C773F5CB-6576-42B6-A12F-804AECFEC9DE}" type="presParOf" srcId="{C1916D1E-EA7F-41EE-92EA-D29CBC408879}" destId="{AE861D31-0629-4EA9-85D2-971AF168FD7A}" srcOrd="0" destOrd="0" presId="urn:microsoft.com/office/officeart/2005/8/layout/orgChart1"/>
    <dgm:cxn modelId="{F2771BB3-ED33-4D10-B2A4-75413FFEF7D7}" type="presParOf" srcId="{AE861D31-0629-4EA9-85D2-971AF168FD7A}" destId="{0D6E9373-81B9-469B-92DE-B1599713F523}" srcOrd="0" destOrd="0" presId="urn:microsoft.com/office/officeart/2005/8/layout/orgChart1"/>
    <dgm:cxn modelId="{FEB755DB-1335-47A2-853C-7C7A406C00BA}" type="presParOf" srcId="{AE861D31-0629-4EA9-85D2-971AF168FD7A}" destId="{44DDCDE7-09CF-47C6-B62A-7F5325D14F34}" srcOrd="1" destOrd="0" presId="urn:microsoft.com/office/officeart/2005/8/layout/orgChart1"/>
    <dgm:cxn modelId="{268B2FFB-9271-4ECF-812F-D187EE309634}" type="presParOf" srcId="{C1916D1E-EA7F-41EE-92EA-D29CBC408879}" destId="{FF703F21-AF8D-4549-B0F3-326C98731C8D}" srcOrd="1" destOrd="0" presId="urn:microsoft.com/office/officeart/2005/8/layout/orgChart1"/>
    <dgm:cxn modelId="{F52EE7D9-C0F7-415D-9373-A93AEE6DFBE1}" type="presParOf" srcId="{C1916D1E-EA7F-41EE-92EA-D29CBC408879}" destId="{281B785F-0FB9-4639-832B-3E6767325A00}" srcOrd="2" destOrd="0" presId="urn:microsoft.com/office/officeart/2005/8/layout/orgChart1"/>
    <dgm:cxn modelId="{DD71BA6E-269C-4D63-9A14-D07F3DF4426F}" type="presParOf" srcId="{AD3C9038-1E2F-4C04-AFD0-EB18645F2C31}" destId="{C229A09B-647C-47E8-9A0F-D00B4F07FAFA}" srcOrd="2" destOrd="0" presId="urn:microsoft.com/office/officeart/2005/8/layout/orgChart1"/>
    <dgm:cxn modelId="{B2B52F9B-1CC7-4706-BDF6-D6B716063440}" type="presParOf" srcId="{AD3C9038-1E2F-4C04-AFD0-EB18645F2C31}" destId="{940B7E6F-56F5-4E31-9763-C41F93887E3A}" srcOrd="3" destOrd="0" presId="urn:microsoft.com/office/officeart/2005/8/layout/orgChart1"/>
    <dgm:cxn modelId="{823BBDFB-5893-4056-B9D0-6580228BA1D0}" type="presParOf" srcId="{940B7E6F-56F5-4E31-9763-C41F93887E3A}" destId="{9EDE09A4-BB58-4AEF-998D-86C30C3CD3E0}" srcOrd="0" destOrd="0" presId="urn:microsoft.com/office/officeart/2005/8/layout/orgChart1"/>
    <dgm:cxn modelId="{5C191D12-C883-4C27-94F6-6E5F8F6A3D2D}" type="presParOf" srcId="{9EDE09A4-BB58-4AEF-998D-86C30C3CD3E0}" destId="{6D590F2F-00B0-458C-9B98-F6AADCA65099}" srcOrd="0" destOrd="0" presId="urn:microsoft.com/office/officeart/2005/8/layout/orgChart1"/>
    <dgm:cxn modelId="{A7996B55-68FA-4092-8F2B-FBCB0A9B702F}" type="presParOf" srcId="{9EDE09A4-BB58-4AEF-998D-86C30C3CD3E0}" destId="{E060526D-B4E7-4F06-A75F-E0D132265D19}" srcOrd="1" destOrd="0" presId="urn:microsoft.com/office/officeart/2005/8/layout/orgChart1"/>
    <dgm:cxn modelId="{90D855DE-5773-4556-BD7F-A89C7B3D4478}" type="presParOf" srcId="{940B7E6F-56F5-4E31-9763-C41F93887E3A}" destId="{B572D5DA-F248-419F-BE79-59EBCEEAAD74}" srcOrd="1" destOrd="0" presId="urn:microsoft.com/office/officeart/2005/8/layout/orgChart1"/>
    <dgm:cxn modelId="{790CFCC7-43EF-4FF9-BD48-6FB0379818F8}" type="presParOf" srcId="{940B7E6F-56F5-4E31-9763-C41F93887E3A}" destId="{1E2119C4-24B3-41D6-ADD0-050FF2063060}" srcOrd="2" destOrd="0" presId="urn:microsoft.com/office/officeart/2005/8/layout/orgChart1"/>
    <dgm:cxn modelId="{DA3D0434-F237-4D24-8928-B8B41111E037}" type="presParOf" srcId="{A1024F68-7EC4-47EB-BCF4-3DD8569FC1E4}" destId="{3F94BDFA-0456-4535-AB47-A0D8858D69DE}" srcOrd="2" destOrd="0" presId="urn:microsoft.com/office/officeart/2005/8/layout/orgChart1"/>
  </dgm:cxnLst>
  <dgm:bg>
    <a:gradFill>
      <a:gsLst>
        <a:gs pos="0">
          <a:schemeClr val="tx1">
            <a:lumMod val="85000"/>
            <a:alpha val="0"/>
          </a:schemeClr>
        </a:gs>
        <a:gs pos="50000">
          <a:schemeClr val="accent1">
            <a:tint val="44500"/>
            <a:satMod val="160000"/>
          </a:schemeClr>
        </a:gs>
        <a:gs pos="100000">
          <a:schemeClr val="accent1">
            <a:tint val="23500"/>
            <a:satMod val="160000"/>
          </a:schemeClr>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94D14189-09F8-4ADC-93C9-03370666D524}" type="doc">
      <dgm:prSet loTypeId="urn:microsoft.com/office/officeart/2005/8/layout/radial4" loCatId="relationship" qsTypeId="urn:microsoft.com/office/officeart/2005/8/quickstyle/3d1" qsCatId="3D" csTypeId="urn:microsoft.com/office/officeart/2005/8/colors/accent1_2" csCatId="accent1" phldr="1"/>
      <dgm:spPr/>
      <dgm:t>
        <a:bodyPr/>
        <a:lstStyle/>
        <a:p>
          <a:endParaRPr lang="en-US"/>
        </a:p>
      </dgm:t>
    </dgm:pt>
    <dgm:pt modelId="{7BE3DC26-85E9-4DB8-9CA5-710705876A30}">
      <dgm:prSet phldrT="[Tex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analiștii identifică următoarele riscuri politice ale securităţii care diminuează afirmarea statalităţii</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BCA7D21-DACB-497C-807D-0B4519333A3D}" type="parTrans" cxnId="{32F4838F-EB52-4DC1-864C-0E2F88F616D7}">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56C81048-E329-4B51-9BD9-5032B8355BD0}" type="sibTrans" cxnId="{32F4838F-EB52-4DC1-864C-0E2F88F616D7}">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022AB6E7-596F-4956-874B-586494E39986}">
      <dgm:prSet phldrT="[Tex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instabilitatea politică</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F9481AD-CD23-4DB2-8AEA-294F6063173C}" type="parTrans" cxnId="{D81FBCB1-4350-40DE-873B-6D5CF705BE71}">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2197AE42-F2EF-4C1E-9850-3A9282B444D3}" type="sibTrans" cxnId="{D81FBCB1-4350-40DE-873B-6D5CF705BE71}">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18756D5F-CF27-4073-8C9A-08433C7AA47C}">
      <dgm:prSet phldrT="[Tex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lipsa consensului politic asupra problemelor majore</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12CB9D4-4F1C-4C87-B6AF-7EC736C43C12}" type="parTrans" cxnId="{35CBDE3C-1905-4FA9-A80A-E516A82FD174}">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3D3F03BE-410A-4ABE-9C7E-0C9A8A3A960F}" type="sibTrans" cxnId="{35CBDE3C-1905-4FA9-A80A-E516A82FD174}">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CDEA9A48-3770-4264-A341-DE6ECE0D51DE}">
      <dgm:prSet phldrT="[Tex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politici de secesiune teritorială</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3EF9884-692B-4DCC-890B-9AA06B2F76F1}" type="parTrans" cxnId="{D428B551-851A-485B-9A57-6E00B5D05785}">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7AD64092-F71B-4B43-967B-3E9729494BF6}" type="sibTrans" cxnId="{D428B551-851A-485B-9A57-6E00B5D05785}">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A3511261-E10B-4E04-9023-287637D3EF0C}">
      <dgm:prSe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proliferarea intereselor de grup şi nedefinirea clară a interesului naţional</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31DF895-374D-4EA7-9F17-3D98EA566A11}" type="parTrans" cxnId="{0CFAD19D-43A3-429C-9784-27DFB2AF1291}">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97F50C47-FB45-4E8E-A3D9-79B923193875}" type="sibTrans" cxnId="{0CFAD19D-43A3-429C-9784-27DFB2AF1291}">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D51A0C74-75CB-497F-AFCE-676BCE85C17D}">
      <dgm:prSe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ruinarea spaţiului spiritual unic, </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822A42C-6919-43A6-9B83-65635ABA7BAF}" type="parTrans" cxnId="{5268312B-FD79-4EFF-AC6C-C3820B5BE952}">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51E1C473-9277-4AAF-98A7-73F53549A4D3}" type="sibTrans" cxnId="{5268312B-FD79-4EFF-AC6C-C3820B5BE952}">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B9C5F718-7DED-433A-AF05-C3F29B8E169E}" type="pres">
      <dgm:prSet presAssocID="{94D14189-09F8-4ADC-93C9-03370666D524}" presName="cycle" presStyleCnt="0">
        <dgm:presLayoutVars>
          <dgm:chMax val="1"/>
          <dgm:dir/>
          <dgm:animLvl val="ctr"/>
          <dgm:resizeHandles val="exact"/>
        </dgm:presLayoutVars>
      </dgm:prSet>
      <dgm:spPr/>
      <dgm:t>
        <a:bodyPr/>
        <a:lstStyle/>
        <a:p>
          <a:endParaRPr lang="en-US"/>
        </a:p>
      </dgm:t>
    </dgm:pt>
    <dgm:pt modelId="{6EE09D86-4D81-4DF0-9C0C-3115D03437A0}" type="pres">
      <dgm:prSet presAssocID="{7BE3DC26-85E9-4DB8-9CA5-710705876A30}" presName="centerShape" presStyleLbl="node0" presStyleIdx="0" presStyleCnt="1" custScaleX="119844" custScaleY="123868"/>
      <dgm:spPr/>
      <dgm:t>
        <a:bodyPr/>
        <a:lstStyle/>
        <a:p>
          <a:endParaRPr lang="en-US"/>
        </a:p>
      </dgm:t>
    </dgm:pt>
    <dgm:pt modelId="{3BEAB20E-2250-4CD7-A3A5-5551A410E8A4}" type="pres">
      <dgm:prSet presAssocID="{6F9481AD-CD23-4DB2-8AEA-294F6063173C}" presName="parTrans" presStyleLbl="bgSibTrans2D1" presStyleIdx="0" presStyleCnt="5"/>
      <dgm:spPr/>
      <dgm:t>
        <a:bodyPr/>
        <a:lstStyle/>
        <a:p>
          <a:endParaRPr lang="en-US"/>
        </a:p>
      </dgm:t>
    </dgm:pt>
    <dgm:pt modelId="{88DB64D5-259B-495C-B01B-CB522A77D0F3}" type="pres">
      <dgm:prSet presAssocID="{022AB6E7-596F-4956-874B-586494E39986}" presName="node" presStyleLbl="node1" presStyleIdx="0" presStyleCnt="5">
        <dgm:presLayoutVars>
          <dgm:bulletEnabled val="1"/>
        </dgm:presLayoutVars>
      </dgm:prSet>
      <dgm:spPr/>
      <dgm:t>
        <a:bodyPr/>
        <a:lstStyle/>
        <a:p>
          <a:endParaRPr lang="en-US"/>
        </a:p>
      </dgm:t>
    </dgm:pt>
    <dgm:pt modelId="{394578C2-3E9E-4AE1-93FB-DD8D64EA961E}" type="pres">
      <dgm:prSet presAssocID="{712CB9D4-4F1C-4C87-B6AF-7EC736C43C12}" presName="parTrans" presStyleLbl="bgSibTrans2D1" presStyleIdx="1" presStyleCnt="5"/>
      <dgm:spPr/>
      <dgm:t>
        <a:bodyPr/>
        <a:lstStyle/>
        <a:p>
          <a:endParaRPr lang="en-US"/>
        </a:p>
      </dgm:t>
    </dgm:pt>
    <dgm:pt modelId="{AA13FCE4-7BB9-4060-9356-D23ACDC0204B}" type="pres">
      <dgm:prSet presAssocID="{18756D5F-CF27-4073-8C9A-08433C7AA47C}" presName="node" presStyleLbl="node1" presStyleIdx="1" presStyleCnt="5">
        <dgm:presLayoutVars>
          <dgm:bulletEnabled val="1"/>
        </dgm:presLayoutVars>
      </dgm:prSet>
      <dgm:spPr/>
      <dgm:t>
        <a:bodyPr/>
        <a:lstStyle/>
        <a:p>
          <a:endParaRPr lang="en-US"/>
        </a:p>
      </dgm:t>
    </dgm:pt>
    <dgm:pt modelId="{0EAF0B12-9FFF-4AFD-BF80-13F6101FF7BA}" type="pres">
      <dgm:prSet presAssocID="{931DF895-374D-4EA7-9F17-3D98EA566A11}" presName="parTrans" presStyleLbl="bgSibTrans2D1" presStyleIdx="2" presStyleCnt="5"/>
      <dgm:spPr/>
      <dgm:t>
        <a:bodyPr/>
        <a:lstStyle/>
        <a:p>
          <a:endParaRPr lang="en-US"/>
        </a:p>
      </dgm:t>
    </dgm:pt>
    <dgm:pt modelId="{BE463643-37E1-407F-8D00-98B4A39C5E1C}" type="pres">
      <dgm:prSet presAssocID="{A3511261-E10B-4E04-9023-287637D3EF0C}" presName="node" presStyleLbl="node1" presStyleIdx="2" presStyleCnt="5">
        <dgm:presLayoutVars>
          <dgm:bulletEnabled val="1"/>
        </dgm:presLayoutVars>
      </dgm:prSet>
      <dgm:spPr/>
      <dgm:t>
        <a:bodyPr/>
        <a:lstStyle/>
        <a:p>
          <a:endParaRPr lang="en-US"/>
        </a:p>
      </dgm:t>
    </dgm:pt>
    <dgm:pt modelId="{F410D3A4-8CE5-4656-B3E2-FFC1725BF56B}" type="pres">
      <dgm:prSet presAssocID="{73EF9884-692B-4DCC-890B-9AA06B2F76F1}" presName="parTrans" presStyleLbl="bgSibTrans2D1" presStyleIdx="3" presStyleCnt="5"/>
      <dgm:spPr/>
      <dgm:t>
        <a:bodyPr/>
        <a:lstStyle/>
        <a:p>
          <a:endParaRPr lang="en-US"/>
        </a:p>
      </dgm:t>
    </dgm:pt>
    <dgm:pt modelId="{B3B03F28-35CE-4701-B48E-8C4BCE380C73}" type="pres">
      <dgm:prSet presAssocID="{CDEA9A48-3770-4264-A341-DE6ECE0D51DE}" presName="node" presStyleLbl="node1" presStyleIdx="3" presStyleCnt="5">
        <dgm:presLayoutVars>
          <dgm:bulletEnabled val="1"/>
        </dgm:presLayoutVars>
      </dgm:prSet>
      <dgm:spPr/>
      <dgm:t>
        <a:bodyPr/>
        <a:lstStyle/>
        <a:p>
          <a:endParaRPr lang="en-US"/>
        </a:p>
      </dgm:t>
    </dgm:pt>
    <dgm:pt modelId="{5461823D-368C-4F56-A1CA-B6894DD86895}" type="pres">
      <dgm:prSet presAssocID="{6822A42C-6919-43A6-9B83-65635ABA7BAF}" presName="parTrans" presStyleLbl="bgSibTrans2D1" presStyleIdx="4" presStyleCnt="5"/>
      <dgm:spPr/>
      <dgm:t>
        <a:bodyPr/>
        <a:lstStyle/>
        <a:p>
          <a:endParaRPr lang="en-US"/>
        </a:p>
      </dgm:t>
    </dgm:pt>
    <dgm:pt modelId="{56E888B5-74E8-4C3E-A000-80D3D575BD55}" type="pres">
      <dgm:prSet presAssocID="{D51A0C74-75CB-497F-AFCE-676BCE85C17D}" presName="node" presStyleLbl="node1" presStyleIdx="4" presStyleCnt="5">
        <dgm:presLayoutVars>
          <dgm:bulletEnabled val="1"/>
        </dgm:presLayoutVars>
      </dgm:prSet>
      <dgm:spPr/>
      <dgm:t>
        <a:bodyPr/>
        <a:lstStyle/>
        <a:p>
          <a:endParaRPr lang="en-US"/>
        </a:p>
      </dgm:t>
    </dgm:pt>
  </dgm:ptLst>
  <dgm:cxnLst>
    <dgm:cxn modelId="{C4931BD2-CDEB-4FC7-8AD3-30619F32D299}" type="presOf" srcId="{18756D5F-CF27-4073-8C9A-08433C7AA47C}" destId="{AA13FCE4-7BB9-4060-9356-D23ACDC0204B}" srcOrd="0" destOrd="0" presId="urn:microsoft.com/office/officeart/2005/8/layout/radial4"/>
    <dgm:cxn modelId="{F390B7FA-0C05-4DF3-BE22-5BE9BA971DD6}" type="presOf" srcId="{D51A0C74-75CB-497F-AFCE-676BCE85C17D}" destId="{56E888B5-74E8-4C3E-A000-80D3D575BD55}" srcOrd="0" destOrd="0" presId="urn:microsoft.com/office/officeart/2005/8/layout/radial4"/>
    <dgm:cxn modelId="{69046559-5D28-4DDA-8A46-98BA9BEE327E}" type="presOf" srcId="{7BE3DC26-85E9-4DB8-9CA5-710705876A30}" destId="{6EE09D86-4D81-4DF0-9C0C-3115D03437A0}" srcOrd="0" destOrd="0" presId="urn:microsoft.com/office/officeart/2005/8/layout/radial4"/>
    <dgm:cxn modelId="{0CFAD19D-43A3-429C-9784-27DFB2AF1291}" srcId="{7BE3DC26-85E9-4DB8-9CA5-710705876A30}" destId="{A3511261-E10B-4E04-9023-287637D3EF0C}" srcOrd="2" destOrd="0" parTransId="{931DF895-374D-4EA7-9F17-3D98EA566A11}" sibTransId="{97F50C47-FB45-4E8E-A3D9-79B923193875}"/>
    <dgm:cxn modelId="{EC02FFCE-4676-4DFD-8309-29A14B2F51FD}" type="presOf" srcId="{6822A42C-6919-43A6-9B83-65635ABA7BAF}" destId="{5461823D-368C-4F56-A1CA-B6894DD86895}" srcOrd="0" destOrd="0" presId="urn:microsoft.com/office/officeart/2005/8/layout/radial4"/>
    <dgm:cxn modelId="{5268312B-FD79-4EFF-AC6C-C3820B5BE952}" srcId="{7BE3DC26-85E9-4DB8-9CA5-710705876A30}" destId="{D51A0C74-75CB-497F-AFCE-676BCE85C17D}" srcOrd="4" destOrd="0" parTransId="{6822A42C-6919-43A6-9B83-65635ABA7BAF}" sibTransId="{51E1C473-9277-4AAF-98A7-73F53549A4D3}"/>
    <dgm:cxn modelId="{C77F3737-9C37-49CE-9A9D-34C52D628CDC}" type="presOf" srcId="{931DF895-374D-4EA7-9F17-3D98EA566A11}" destId="{0EAF0B12-9FFF-4AFD-BF80-13F6101FF7BA}" srcOrd="0" destOrd="0" presId="urn:microsoft.com/office/officeart/2005/8/layout/radial4"/>
    <dgm:cxn modelId="{5CC9FE9E-C106-464A-AA09-72D8B534A266}" type="presOf" srcId="{94D14189-09F8-4ADC-93C9-03370666D524}" destId="{B9C5F718-7DED-433A-AF05-C3F29B8E169E}" srcOrd="0" destOrd="0" presId="urn:microsoft.com/office/officeart/2005/8/layout/radial4"/>
    <dgm:cxn modelId="{DC916574-2C47-48B8-A9C7-F7B2DED95C7E}" type="presOf" srcId="{A3511261-E10B-4E04-9023-287637D3EF0C}" destId="{BE463643-37E1-407F-8D00-98B4A39C5E1C}" srcOrd="0" destOrd="0" presId="urn:microsoft.com/office/officeart/2005/8/layout/radial4"/>
    <dgm:cxn modelId="{32F4838F-EB52-4DC1-864C-0E2F88F616D7}" srcId="{94D14189-09F8-4ADC-93C9-03370666D524}" destId="{7BE3DC26-85E9-4DB8-9CA5-710705876A30}" srcOrd="0" destOrd="0" parTransId="{9BCA7D21-DACB-497C-807D-0B4519333A3D}" sibTransId="{56C81048-E329-4B51-9BD9-5032B8355BD0}"/>
    <dgm:cxn modelId="{35CBDE3C-1905-4FA9-A80A-E516A82FD174}" srcId="{7BE3DC26-85E9-4DB8-9CA5-710705876A30}" destId="{18756D5F-CF27-4073-8C9A-08433C7AA47C}" srcOrd="1" destOrd="0" parTransId="{712CB9D4-4F1C-4C87-B6AF-7EC736C43C12}" sibTransId="{3D3F03BE-410A-4ABE-9C7E-0C9A8A3A960F}"/>
    <dgm:cxn modelId="{E08E666F-99B5-4C7E-B862-DE3EAE75FC59}" type="presOf" srcId="{022AB6E7-596F-4956-874B-586494E39986}" destId="{88DB64D5-259B-495C-B01B-CB522A77D0F3}" srcOrd="0" destOrd="0" presId="urn:microsoft.com/office/officeart/2005/8/layout/radial4"/>
    <dgm:cxn modelId="{44656C38-8A6E-41E7-8E7E-15CF8BA11251}" type="presOf" srcId="{CDEA9A48-3770-4264-A341-DE6ECE0D51DE}" destId="{B3B03F28-35CE-4701-B48E-8C4BCE380C73}" srcOrd="0" destOrd="0" presId="urn:microsoft.com/office/officeart/2005/8/layout/radial4"/>
    <dgm:cxn modelId="{D81FBCB1-4350-40DE-873B-6D5CF705BE71}" srcId="{7BE3DC26-85E9-4DB8-9CA5-710705876A30}" destId="{022AB6E7-596F-4956-874B-586494E39986}" srcOrd="0" destOrd="0" parTransId="{6F9481AD-CD23-4DB2-8AEA-294F6063173C}" sibTransId="{2197AE42-F2EF-4C1E-9850-3A9282B444D3}"/>
    <dgm:cxn modelId="{8A3C4281-380B-4EAF-B9DC-7500E4BA09A1}" type="presOf" srcId="{712CB9D4-4F1C-4C87-B6AF-7EC736C43C12}" destId="{394578C2-3E9E-4AE1-93FB-DD8D64EA961E}" srcOrd="0" destOrd="0" presId="urn:microsoft.com/office/officeart/2005/8/layout/radial4"/>
    <dgm:cxn modelId="{EEAB3B3A-6CCA-41B8-8642-5D24701EEB72}" type="presOf" srcId="{73EF9884-692B-4DCC-890B-9AA06B2F76F1}" destId="{F410D3A4-8CE5-4656-B3E2-FFC1725BF56B}" srcOrd="0" destOrd="0" presId="urn:microsoft.com/office/officeart/2005/8/layout/radial4"/>
    <dgm:cxn modelId="{8CF3E715-B091-4520-8EA4-628A7AE9A6DE}" type="presOf" srcId="{6F9481AD-CD23-4DB2-8AEA-294F6063173C}" destId="{3BEAB20E-2250-4CD7-A3A5-5551A410E8A4}" srcOrd="0" destOrd="0" presId="urn:microsoft.com/office/officeart/2005/8/layout/radial4"/>
    <dgm:cxn modelId="{D428B551-851A-485B-9A57-6E00B5D05785}" srcId="{7BE3DC26-85E9-4DB8-9CA5-710705876A30}" destId="{CDEA9A48-3770-4264-A341-DE6ECE0D51DE}" srcOrd="3" destOrd="0" parTransId="{73EF9884-692B-4DCC-890B-9AA06B2F76F1}" sibTransId="{7AD64092-F71B-4B43-967B-3E9729494BF6}"/>
    <dgm:cxn modelId="{D2A26D00-2EFC-4039-8B1F-807C5FF2DF72}" type="presParOf" srcId="{B9C5F718-7DED-433A-AF05-C3F29B8E169E}" destId="{6EE09D86-4D81-4DF0-9C0C-3115D03437A0}" srcOrd="0" destOrd="0" presId="urn:microsoft.com/office/officeart/2005/8/layout/radial4"/>
    <dgm:cxn modelId="{3F40F19D-7129-4057-9C03-90496F217CCE}" type="presParOf" srcId="{B9C5F718-7DED-433A-AF05-C3F29B8E169E}" destId="{3BEAB20E-2250-4CD7-A3A5-5551A410E8A4}" srcOrd="1" destOrd="0" presId="urn:microsoft.com/office/officeart/2005/8/layout/radial4"/>
    <dgm:cxn modelId="{512B5086-1C33-4EC1-A99D-B4A6E3344249}" type="presParOf" srcId="{B9C5F718-7DED-433A-AF05-C3F29B8E169E}" destId="{88DB64D5-259B-495C-B01B-CB522A77D0F3}" srcOrd="2" destOrd="0" presId="urn:microsoft.com/office/officeart/2005/8/layout/radial4"/>
    <dgm:cxn modelId="{8727D8B3-CE80-45DA-BFB4-2BE3839EC2F3}" type="presParOf" srcId="{B9C5F718-7DED-433A-AF05-C3F29B8E169E}" destId="{394578C2-3E9E-4AE1-93FB-DD8D64EA961E}" srcOrd="3" destOrd="0" presId="urn:microsoft.com/office/officeart/2005/8/layout/radial4"/>
    <dgm:cxn modelId="{E69B2537-3842-4CAB-9E44-14E757C4526C}" type="presParOf" srcId="{B9C5F718-7DED-433A-AF05-C3F29B8E169E}" destId="{AA13FCE4-7BB9-4060-9356-D23ACDC0204B}" srcOrd="4" destOrd="0" presId="urn:microsoft.com/office/officeart/2005/8/layout/radial4"/>
    <dgm:cxn modelId="{6E4FE577-6A3E-4349-91B8-2A110A04E5C0}" type="presParOf" srcId="{B9C5F718-7DED-433A-AF05-C3F29B8E169E}" destId="{0EAF0B12-9FFF-4AFD-BF80-13F6101FF7BA}" srcOrd="5" destOrd="0" presId="urn:microsoft.com/office/officeart/2005/8/layout/radial4"/>
    <dgm:cxn modelId="{9099E112-8F0B-4FDA-AA2D-86E1074366E7}" type="presParOf" srcId="{B9C5F718-7DED-433A-AF05-C3F29B8E169E}" destId="{BE463643-37E1-407F-8D00-98B4A39C5E1C}" srcOrd="6" destOrd="0" presId="urn:microsoft.com/office/officeart/2005/8/layout/radial4"/>
    <dgm:cxn modelId="{1D766547-342E-4A47-80EC-1DE7D5EA389A}" type="presParOf" srcId="{B9C5F718-7DED-433A-AF05-C3F29B8E169E}" destId="{F410D3A4-8CE5-4656-B3E2-FFC1725BF56B}" srcOrd="7" destOrd="0" presId="urn:microsoft.com/office/officeart/2005/8/layout/radial4"/>
    <dgm:cxn modelId="{9C3FA5E2-2BBA-4D16-AD69-0BD794B0F51E}" type="presParOf" srcId="{B9C5F718-7DED-433A-AF05-C3F29B8E169E}" destId="{B3B03F28-35CE-4701-B48E-8C4BCE380C73}" srcOrd="8" destOrd="0" presId="urn:microsoft.com/office/officeart/2005/8/layout/radial4"/>
    <dgm:cxn modelId="{55901F2E-B6B2-4E60-8D9D-C17D64222AFF}" type="presParOf" srcId="{B9C5F718-7DED-433A-AF05-C3F29B8E169E}" destId="{5461823D-368C-4F56-A1CA-B6894DD86895}" srcOrd="9" destOrd="0" presId="urn:microsoft.com/office/officeart/2005/8/layout/radial4"/>
    <dgm:cxn modelId="{1FD4E0E1-A994-4A7C-8851-FB6AFC46C0AE}" type="presParOf" srcId="{B9C5F718-7DED-433A-AF05-C3F29B8E169E}" destId="{56E888B5-74E8-4C3E-A000-80D3D575BD55}"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E3B5318D-5B3B-4E98-AE1E-C18D01C79509}">
      <dgm:prSet phldrT="[Text]" custT="1"/>
      <dgm:spPr/>
      <dgm:t>
        <a:bodyPr/>
        <a:lstStyle/>
        <a:p>
          <a:r>
            <a:rPr lang="ro-RO" sz="2000" b="1" dirty="0" smtClean="0">
              <a:solidFill>
                <a:schemeClr val="bg2">
                  <a:lumMod val="75000"/>
                </a:schemeClr>
              </a:solidFill>
              <a:effectLst/>
              <a:latin typeface="Times New Roman" pitchFamily="18" charset="0"/>
              <a:cs typeface="Times New Roman" pitchFamily="18" charset="0"/>
            </a:rPr>
            <a:t>democraţia</a:t>
          </a:r>
          <a:endParaRPr lang="en-US" sz="2000" b="1" dirty="0" smtClean="0">
            <a:solidFill>
              <a:schemeClr val="bg2">
                <a:lumMod val="75000"/>
              </a:schemeClr>
            </a:solidFill>
            <a:effectLst/>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F83EA41-A3BB-46A2-B064-2EBE2D5F8CFD}">
      <dgm:prSet phldrT="[Text]" custT="1"/>
      <dgm:spPr/>
      <dgm:t>
        <a:bodyPr/>
        <a:lstStyle/>
        <a:p>
          <a:r>
            <a:rPr lang="ro-RO" sz="2000" b="1" dirty="0" smtClean="0">
              <a:solidFill>
                <a:schemeClr val="bg2">
                  <a:lumMod val="75000"/>
                </a:schemeClr>
              </a:solidFill>
              <a:effectLst/>
              <a:latin typeface="Times New Roman" pitchFamily="18" charset="0"/>
              <a:cs typeface="Times New Roman" pitchFamily="18" charset="0"/>
            </a:rPr>
            <a:t>buna guvernare</a:t>
          </a:r>
          <a:endParaRPr lang="en-US" sz="2000" b="1" dirty="0" smtClean="0">
            <a:solidFill>
              <a:schemeClr val="bg2">
                <a:lumMod val="75000"/>
              </a:schemeClr>
            </a:solidFill>
            <a:effectLst/>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B0149F4-1BAA-4B70-AE23-66D92382BF8E}">
      <dgm:prSet phldrT="[Text]" custT="1"/>
      <dgm:spPr/>
      <dgm:t>
        <a:bodyPr/>
        <a:lstStyle/>
        <a:p>
          <a:r>
            <a:rPr lang="ro-RO" sz="2000" b="1" dirty="0" smtClean="0">
              <a:solidFill>
                <a:schemeClr val="bg2">
                  <a:lumMod val="75000"/>
                </a:schemeClr>
              </a:solidFill>
              <a:effectLst/>
              <a:latin typeface="Times New Roman" pitchFamily="18" charset="0"/>
              <a:cs typeface="Times New Roman" pitchFamily="18" charset="0"/>
            </a:rPr>
            <a:t>Astfel, sunt trei principii de bază care pot reduce ameninţările de securitate în cazul statelor slabe, cum este Republica Moldova, şi anume: </a:t>
          </a:r>
          <a:endParaRPr lang="en-US" sz="2000" b="1" dirty="0" smtClean="0">
            <a:solidFill>
              <a:schemeClr val="bg2">
                <a:lumMod val="75000"/>
              </a:schemeClr>
            </a:solidFill>
            <a:effectLst/>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3574ECC-0AF2-40FB-A8AF-CCDB15209583}">
      <dgm:prSet custT="1"/>
      <dgm:spPr/>
      <dgm:t>
        <a:bodyPr/>
        <a:lstStyle/>
        <a:p>
          <a:r>
            <a:rPr lang="ro-RO" sz="2000" b="1" dirty="0" smtClean="0">
              <a:solidFill>
                <a:schemeClr val="bg2">
                  <a:lumMod val="75000"/>
                </a:schemeClr>
              </a:solidFill>
              <a:effectLst/>
              <a:latin typeface="Times New Roman" pitchFamily="18" charset="0"/>
              <a:cs typeface="Times New Roman" pitchFamily="18" charset="0"/>
            </a:rPr>
            <a:t>supremaţia legii</a:t>
          </a:r>
          <a:endParaRPr lang="en-US" sz="2000" b="1" dirty="0" smtClean="0">
            <a:solidFill>
              <a:schemeClr val="bg2">
                <a:lumMod val="75000"/>
              </a:schemeClr>
            </a:solidFill>
            <a:effectLst/>
            <a:latin typeface="Times New Roman" pitchFamily="18" charset="0"/>
            <a:cs typeface="Times New Roman" pitchFamily="18" charset="0"/>
          </a:endParaRPr>
        </a:p>
      </dgm:t>
    </dgm:pt>
    <dgm:pt modelId="{C137B31E-D179-4D1C-B481-7B355CDE6699}" type="par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8271BAC-38C5-4C7C-BA55-CA5D79D2E14C}" type="sib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t>
        <a:bodyPr/>
        <a:lstStyle/>
        <a:p>
          <a:endParaRPr lang="en-US"/>
        </a:p>
      </dgm:t>
    </dgm:pt>
    <dgm:pt modelId="{CF0A4027-F31D-479F-A542-8231621C9B05}" type="pres">
      <dgm:prSet presAssocID="{7B0149F4-1BAA-4B70-AE23-66D92382BF8E}" presName="hierRoot1" presStyleCnt="0"/>
      <dgm:spPr/>
    </dgm:pt>
    <dgm:pt modelId="{2F93B39E-706A-4688-A617-7C55726C7DDC}" type="pres">
      <dgm:prSet presAssocID="{7B0149F4-1BAA-4B70-AE23-66D92382BF8E}" presName="composite" presStyleCnt="0"/>
      <dgm:spPr/>
    </dgm:pt>
    <dgm:pt modelId="{0202CD36-1979-4ADB-B925-D2D279ED156D}" type="pres">
      <dgm:prSet presAssocID="{7B0149F4-1BAA-4B70-AE23-66D92382BF8E}" presName="background" presStyleLbl="node0" presStyleIdx="0" presStyleCnt="1"/>
      <dgm:spPr/>
    </dgm:pt>
    <dgm:pt modelId="{A5B37CF4-F3F7-4F6C-AF9F-421A56ABA2F7}" type="pres">
      <dgm:prSet presAssocID="{7B0149F4-1BAA-4B70-AE23-66D92382BF8E}" presName="text" presStyleLbl="fgAcc0" presStyleIdx="0" presStyleCnt="1" custScaleX="328406" custScaleY="62554">
        <dgm:presLayoutVars>
          <dgm:chPref val="3"/>
        </dgm:presLayoutVars>
      </dgm:prSet>
      <dgm:spPr/>
      <dgm:t>
        <a:bodyPr/>
        <a:lstStyle/>
        <a:p>
          <a:endParaRPr lang="en-US"/>
        </a:p>
      </dgm:t>
    </dgm:pt>
    <dgm:pt modelId="{0B67635F-0BDB-4646-8FBA-CD50C6C9A718}" type="pres">
      <dgm:prSet presAssocID="{7B0149F4-1BAA-4B70-AE23-66D92382BF8E}" presName="hierChild2" presStyleCnt="0"/>
      <dgm:spPr/>
    </dgm:pt>
    <dgm:pt modelId="{50178426-365F-4BA1-9CF1-F07710072AAC}" type="pres">
      <dgm:prSet presAssocID="{DAAFB299-FAC4-4F18-A72A-9F85CE45EEE4}" presName="Name10" presStyleLbl="parChTrans1D2" presStyleIdx="0" presStyleCnt="3"/>
      <dgm:spPr/>
      <dgm:t>
        <a:bodyPr/>
        <a:lstStyle/>
        <a:p>
          <a:endParaRPr lang="en-US"/>
        </a:p>
      </dgm:t>
    </dgm:pt>
    <dgm:pt modelId="{7C0047BE-9C6C-4BBD-BE0A-E63C01A777D2}" type="pres">
      <dgm:prSet presAssocID="{E3B5318D-5B3B-4E98-AE1E-C18D01C79509}" presName="hierRoot2" presStyleCnt="0"/>
      <dgm:spPr/>
    </dgm:pt>
    <dgm:pt modelId="{95F0B4BF-F9CA-4C9B-A1DE-E010547E8234}" type="pres">
      <dgm:prSet presAssocID="{E3B5318D-5B3B-4E98-AE1E-C18D01C79509}" presName="composite2" presStyleCnt="0"/>
      <dgm:spPr/>
    </dgm:pt>
    <dgm:pt modelId="{8E186B21-B8BC-4DEE-9209-ABCF7CFD2AD4}" type="pres">
      <dgm:prSet presAssocID="{E3B5318D-5B3B-4E98-AE1E-C18D01C79509}" presName="background2" presStyleLbl="node2" presStyleIdx="0" presStyleCnt="3"/>
      <dgm:spPr/>
    </dgm:pt>
    <dgm:pt modelId="{3D713390-F8DA-4BE9-B078-7E21B20DEFBD}" type="pres">
      <dgm:prSet presAssocID="{E3B5318D-5B3B-4E98-AE1E-C18D01C79509}" presName="text2" presStyleLbl="fgAcc2" presStyleIdx="0" presStyleCnt="3" custScaleY="62427" custLinFactNeighborX="-37887">
        <dgm:presLayoutVars>
          <dgm:chPref val="3"/>
        </dgm:presLayoutVars>
      </dgm:prSet>
      <dgm:spPr/>
      <dgm:t>
        <a:bodyPr/>
        <a:lstStyle/>
        <a:p>
          <a:endParaRPr lang="en-US"/>
        </a:p>
      </dgm:t>
    </dgm:pt>
    <dgm:pt modelId="{B465C0C3-636F-4E4C-BD9E-FB3AA85611E8}" type="pres">
      <dgm:prSet presAssocID="{E3B5318D-5B3B-4E98-AE1E-C18D01C79509}" presName="hierChild3" presStyleCnt="0"/>
      <dgm:spPr/>
    </dgm:pt>
    <dgm:pt modelId="{A83ECBFC-3B56-4675-A34F-82F6D93EC624}" type="pres">
      <dgm:prSet presAssocID="{024E565A-9468-4C60-9BF6-2C97D201F778}" presName="Name10" presStyleLbl="parChTrans1D2" presStyleIdx="1" presStyleCnt="3"/>
      <dgm:spPr/>
      <dgm:t>
        <a:bodyPr/>
        <a:lstStyle/>
        <a:p>
          <a:endParaRPr lang="en-US"/>
        </a:p>
      </dgm:t>
    </dgm:pt>
    <dgm:pt modelId="{EB2F1767-3358-4E9F-9AB2-E0E6D47AEB24}" type="pres">
      <dgm:prSet presAssocID="{AF83EA41-A3BB-46A2-B064-2EBE2D5F8CFD}" presName="hierRoot2" presStyleCnt="0"/>
      <dgm:spPr/>
    </dgm:pt>
    <dgm:pt modelId="{6E4B615D-EAA7-4FBC-BC34-8486E7617E64}" type="pres">
      <dgm:prSet presAssocID="{AF83EA41-A3BB-46A2-B064-2EBE2D5F8CFD}" presName="composite2" presStyleCnt="0"/>
      <dgm:spPr/>
    </dgm:pt>
    <dgm:pt modelId="{77354103-509B-4D57-B502-29E1C7228E61}" type="pres">
      <dgm:prSet presAssocID="{AF83EA41-A3BB-46A2-B064-2EBE2D5F8CFD}" presName="background2" presStyleLbl="node2" presStyleIdx="1" presStyleCnt="3"/>
      <dgm:spPr/>
    </dgm:pt>
    <dgm:pt modelId="{4EC648EC-E942-4643-A828-B322C637DD0B}" type="pres">
      <dgm:prSet presAssocID="{AF83EA41-A3BB-46A2-B064-2EBE2D5F8CFD}" presName="text2" presStyleLbl="fgAcc2" presStyleIdx="1" presStyleCnt="3" custScaleX="142184" custScaleY="62673" custLinFactNeighborX="-2545">
        <dgm:presLayoutVars>
          <dgm:chPref val="3"/>
        </dgm:presLayoutVars>
      </dgm:prSet>
      <dgm:spPr/>
      <dgm:t>
        <a:bodyPr/>
        <a:lstStyle/>
        <a:p>
          <a:endParaRPr lang="en-US"/>
        </a:p>
      </dgm:t>
    </dgm:pt>
    <dgm:pt modelId="{40293D57-0AA0-45C7-92E1-DAA3A2F3D226}" type="pres">
      <dgm:prSet presAssocID="{AF83EA41-A3BB-46A2-B064-2EBE2D5F8CFD}" presName="hierChild3" presStyleCnt="0"/>
      <dgm:spPr/>
    </dgm:pt>
    <dgm:pt modelId="{96476C0E-4571-406E-8560-7E569AB9C1C3}" type="pres">
      <dgm:prSet presAssocID="{C137B31E-D179-4D1C-B481-7B355CDE6699}" presName="Name10" presStyleLbl="parChTrans1D2" presStyleIdx="2" presStyleCnt="3"/>
      <dgm:spPr/>
      <dgm:t>
        <a:bodyPr/>
        <a:lstStyle/>
        <a:p>
          <a:endParaRPr lang="en-US"/>
        </a:p>
      </dgm:t>
    </dgm:pt>
    <dgm:pt modelId="{863B363A-0FAF-4B74-AA29-81233555BEC8}" type="pres">
      <dgm:prSet presAssocID="{A3574ECC-0AF2-40FB-A8AF-CCDB15209583}" presName="hierRoot2" presStyleCnt="0"/>
      <dgm:spPr/>
    </dgm:pt>
    <dgm:pt modelId="{1CE32C96-4F24-49A9-B488-1ADEAFAA5619}" type="pres">
      <dgm:prSet presAssocID="{A3574ECC-0AF2-40FB-A8AF-CCDB15209583}" presName="composite2" presStyleCnt="0"/>
      <dgm:spPr/>
    </dgm:pt>
    <dgm:pt modelId="{11FAF763-2665-408F-8AE2-362DC4937946}" type="pres">
      <dgm:prSet presAssocID="{A3574ECC-0AF2-40FB-A8AF-CCDB15209583}" presName="background2" presStyleLbl="node2" presStyleIdx="2" presStyleCnt="3"/>
      <dgm:spPr/>
    </dgm:pt>
    <dgm:pt modelId="{8B953CFA-15E9-47DA-AE0A-685ED81910F2}" type="pres">
      <dgm:prSet presAssocID="{A3574ECC-0AF2-40FB-A8AF-CCDB15209583}" presName="text2" presStyleLbl="fgAcc2" presStyleIdx="2" presStyleCnt="3" custScaleX="142834" custScaleY="59618">
        <dgm:presLayoutVars>
          <dgm:chPref val="3"/>
        </dgm:presLayoutVars>
      </dgm:prSet>
      <dgm:spPr/>
      <dgm:t>
        <a:bodyPr/>
        <a:lstStyle/>
        <a:p>
          <a:endParaRPr lang="en-US"/>
        </a:p>
      </dgm:t>
    </dgm:pt>
    <dgm:pt modelId="{B17115C8-426E-4EC8-B7FD-C5AC773147ED}" type="pres">
      <dgm:prSet presAssocID="{A3574ECC-0AF2-40FB-A8AF-CCDB15209583}" presName="hierChild3" presStyleCnt="0"/>
      <dgm:spPr/>
    </dgm:pt>
  </dgm:ptLst>
  <dgm:cxnLst>
    <dgm:cxn modelId="{5F50CF27-C971-4ECF-93C6-E411DD4B685B}" type="presOf" srcId="{024E565A-9468-4C60-9BF6-2C97D201F778}" destId="{A83ECBFC-3B56-4675-A34F-82F6D93EC624}" srcOrd="0" destOrd="0" presId="urn:microsoft.com/office/officeart/2005/8/layout/hierarchy1"/>
    <dgm:cxn modelId="{527729B3-DDAA-4332-8EC4-CB39784E16D6}" type="presOf" srcId="{7B0149F4-1BAA-4B70-AE23-66D92382BF8E}" destId="{A5B37CF4-F3F7-4F6C-AF9F-421A56ABA2F7}" srcOrd="0" destOrd="0" presId="urn:microsoft.com/office/officeart/2005/8/layout/hierarchy1"/>
    <dgm:cxn modelId="{A5CFD0E0-3393-4B42-8BB7-418F293B7911}" srcId="{7B0149F4-1BAA-4B70-AE23-66D92382BF8E}" destId="{A3574ECC-0AF2-40FB-A8AF-CCDB15209583}" srcOrd="2" destOrd="0" parTransId="{C137B31E-D179-4D1C-B481-7B355CDE6699}" sibTransId="{78271BAC-38C5-4C7C-BA55-CA5D79D2E14C}"/>
    <dgm:cxn modelId="{AF51076E-4F8E-4519-AB30-AFB015EC4A0C}" type="presOf" srcId="{A3574ECC-0AF2-40FB-A8AF-CCDB15209583}" destId="{8B953CFA-15E9-47DA-AE0A-685ED81910F2}" srcOrd="0" destOrd="0" presId="urn:microsoft.com/office/officeart/2005/8/layout/hierarchy1"/>
    <dgm:cxn modelId="{3003EFAD-3B43-42CC-82D9-4CAEA6963109}" srcId="{25256970-1D11-44F3-B1DA-100AE7DC14AB}" destId="{7B0149F4-1BAA-4B70-AE23-66D92382BF8E}" srcOrd="0" destOrd="0" parTransId="{1DF8E7C0-12DE-487C-8B9E-9620E33DEE4A}" sibTransId="{F5DD4B39-DE59-42A6-B0DF-59F0B19F9F04}"/>
    <dgm:cxn modelId="{3E6838A6-3977-490F-B680-AE11405A9D23}" type="presOf" srcId="{AF83EA41-A3BB-46A2-B064-2EBE2D5F8CFD}" destId="{4EC648EC-E942-4643-A828-B322C637DD0B}" srcOrd="0" destOrd="0" presId="urn:microsoft.com/office/officeart/2005/8/layout/hierarchy1"/>
    <dgm:cxn modelId="{5EECB5EB-28C2-4BB0-8D3C-3A76BB11C9DF}" type="presOf" srcId="{25256970-1D11-44F3-B1DA-100AE7DC14AB}" destId="{0A23F70E-5C58-4F44-990D-B4EA62D9E2E7}"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03FAB460-5C56-401C-A76C-367FEABFD3D8}" type="presOf" srcId="{C137B31E-D179-4D1C-B481-7B355CDE6699}" destId="{96476C0E-4571-406E-8560-7E569AB9C1C3}" srcOrd="0" destOrd="0" presId="urn:microsoft.com/office/officeart/2005/8/layout/hierarchy1"/>
    <dgm:cxn modelId="{F81B5F20-FFA1-447E-BBD5-72B40A00F67B}" type="presOf" srcId="{E3B5318D-5B3B-4E98-AE1E-C18D01C79509}" destId="{3D713390-F8DA-4BE9-B078-7E21B20DEFBD}"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036EA34E-B334-4EC7-9146-0B3180D877FD}" type="presOf" srcId="{DAAFB299-FAC4-4F18-A72A-9F85CE45EEE4}" destId="{50178426-365F-4BA1-9CF1-F07710072AAC}" srcOrd="0" destOrd="0" presId="urn:microsoft.com/office/officeart/2005/8/layout/hierarchy1"/>
    <dgm:cxn modelId="{1578D85C-FDB0-4F62-9A95-7D4E82F5ADCE}" type="presParOf" srcId="{0A23F70E-5C58-4F44-990D-B4EA62D9E2E7}" destId="{CF0A4027-F31D-479F-A542-8231621C9B05}" srcOrd="0" destOrd="0" presId="urn:microsoft.com/office/officeart/2005/8/layout/hierarchy1"/>
    <dgm:cxn modelId="{C3B95F81-9CCA-400F-84B2-2E4FA11FFCC7}" type="presParOf" srcId="{CF0A4027-F31D-479F-A542-8231621C9B05}" destId="{2F93B39E-706A-4688-A617-7C55726C7DDC}" srcOrd="0" destOrd="0" presId="urn:microsoft.com/office/officeart/2005/8/layout/hierarchy1"/>
    <dgm:cxn modelId="{DE01E3DE-045B-47D0-B7DE-C8DA2F77FA4F}" type="presParOf" srcId="{2F93B39E-706A-4688-A617-7C55726C7DDC}" destId="{0202CD36-1979-4ADB-B925-D2D279ED156D}" srcOrd="0" destOrd="0" presId="urn:microsoft.com/office/officeart/2005/8/layout/hierarchy1"/>
    <dgm:cxn modelId="{79CAA97D-3812-49A9-AEAE-3296476DCF41}" type="presParOf" srcId="{2F93B39E-706A-4688-A617-7C55726C7DDC}" destId="{A5B37CF4-F3F7-4F6C-AF9F-421A56ABA2F7}" srcOrd="1" destOrd="0" presId="urn:microsoft.com/office/officeart/2005/8/layout/hierarchy1"/>
    <dgm:cxn modelId="{94E2D620-97C5-47BC-94A3-8241B7D1A670}" type="presParOf" srcId="{CF0A4027-F31D-479F-A542-8231621C9B05}" destId="{0B67635F-0BDB-4646-8FBA-CD50C6C9A718}" srcOrd="1" destOrd="0" presId="urn:microsoft.com/office/officeart/2005/8/layout/hierarchy1"/>
    <dgm:cxn modelId="{4F3443D9-D6FF-46D0-84B6-537F79128E49}" type="presParOf" srcId="{0B67635F-0BDB-4646-8FBA-CD50C6C9A718}" destId="{50178426-365F-4BA1-9CF1-F07710072AAC}" srcOrd="0" destOrd="0" presId="urn:microsoft.com/office/officeart/2005/8/layout/hierarchy1"/>
    <dgm:cxn modelId="{63A888DC-5A08-4C45-86FF-2BAEA40E3853}" type="presParOf" srcId="{0B67635F-0BDB-4646-8FBA-CD50C6C9A718}" destId="{7C0047BE-9C6C-4BBD-BE0A-E63C01A777D2}" srcOrd="1" destOrd="0" presId="urn:microsoft.com/office/officeart/2005/8/layout/hierarchy1"/>
    <dgm:cxn modelId="{E9C8EEBA-0281-40B3-9B3B-CE8F3593CAA4}" type="presParOf" srcId="{7C0047BE-9C6C-4BBD-BE0A-E63C01A777D2}" destId="{95F0B4BF-F9CA-4C9B-A1DE-E010547E8234}" srcOrd="0" destOrd="0" presId="urn:microsoft.com/office/officeart/2005/8/layout/hierarchy1"/>
    <dgm:cxn modelId="{7EB2A4CD-FF0F-40BB-8E9A-04E41763AC9E}" type="presParOf" srcId="{95F0B4BF-F9CA-4C9B-A1DE-E010547E8234}" destId="{8E186B21-B8BC-4DEE-9209-ABCF7CFD2AD4}" srcOrd="0" destOrd="0" presId="urn:microsoft.com/office/officeart/2005/8/layout/hierarchy1"/>
    <dgm:cxn modelId="{FEBD3D7B-98C8-4B68-B13E-AA76C18971FB}" type="presParOf" srcId="{95F0B4BF-F9CA-4C9B-A1DE-E010547E8234}" destId="{3D713390-F8DA-4BE9-B078-7E21B20DEFBD}" srcOrd="1" destOrd="0" presId="urn:microsoft.com/office/officeart/2005/8/layout/hierarchy1"/>
    <dgm:cxn modelId="{BCE628CB-A046-46D8-B237-57733DAAF6F2}" type="presParOf" srcId="{7C0047BE-9C6C-4BBD-BE0A-E63C01A777D2}" destId="{B465C0C3-636F-4E4C-BD9E-FB3AA85611E8}" srcOrd="1" destOrd="0" presId="urn:microsoft.com/office/officeart/2005/8/layout/hierarchy1"/>
    <dgm:cxn modelId="{BA068590-6230-432B-A060-E69AFC833F67}" type="presParOf" srcId="{0B67635F-0BDB-4646-8FBA-CD50C6C9A718}" destId="{A83ECBFC-3B56-4675-A34F-82F6D93EC624}" srcOrd="2" destOrd="0" presId="urn:microsoft.com/office/officeart/2005/8/layout/hierarchy1"/>
    <dgm:cxn modelId="{6B12DD88-4EDE-4F5C-91DB-BDE08B0E6DB6}" type="presParOf" srcId="{0B67635F-0BDB-4646-8FBA-CD50C6C9A718}" destId="{EB2F1767-3358-4E9F-9AB2-E0E6D47AEB24}" srcOrd="3" destOrd="0" presId="urn:microsoft.com/office/officeart/2005/8/layout/hierarchy1"/>
    <dgm:cxn modelId="{D41D514D-60E4-4579-B989-47B143409C7E}" type="presParOf" srcId="{EB2F1767-3358-4E9F-9AB2-E0E6D47AEB24}" destId="{6E4B615D-EAA7-4FBC-BC34-8486E7617E64}" srcOrd="0" destOrd="0" presId="urn:microsoft.com/office/officeart/2005/8/layout/hierarchy1"/>
    <dgm:cxn modelId="{D5C0A23A-F2BB-4D9B-B14F-9D28C9AB65E7}" type="presParOf" srcId="{6E4B615D-EAA7-4FBC-BC34-8486E7617E64}" destId="{77354103-509B-4D57-B502-29E1C7228E61}" srcOrd="0" destOrd="0" presId="urn:microsoft.com/office/officeart/2005/8/layout/hierarchy1"/>
    <dgm:cxn modelId="{B3AF15FD-DC6B-4871-8D98-CEE522CF58B1}" type="presParOf" srcId="{6E4B615D-EAA7-4FBC-BC34-8486E7617E64}" destId="{4EC648EC-E942-4643-A828-B322C637DD0B}" srcOrd="1" destOrd="0" presId="urn:microsoft.com/office/officeart/2005/8/layout/hierarchy1"/>
    <dgm:cxn modelId="{F4B6AAA1-6E50-4D01-8FCF-6C5864E5A6D4}" type="presParOf" srcId="{EB2F1767-3358-4E9F-9AB2-E0E6D47AEB24}" destId="{40293D57-0AA0-45C7-92E1-DAA3A2F3D226}" srcOrd="1" destOrd="0" presId="urn:microsoft.com/office/officeart/2005/8/layout/hierarchy1"/>
    <dgm:cxn modelId="{E6FACC08-0E25-405B-9A1E-15F27F7DE563}" type="presParOf" srcId="{0B67635F-0BDB-4646-8FBA-CD50C6C9A718}" destId="{96476C0E-4571-406E-8560-7E569AB9C1C3}" srcOrd="4" destOrd="0" presId="urn:microsoft.com/office/officeart/2005/8/layout/hierarchy1"/>
    <dgm:cxn modelId="{4C061B7B-3DDC-4BEA-83D1-C69583D13713}" type="presParOf" srcId="{0B67635F-0BDB-4646-8FBA-CD50C6C9A718}" destId="{863B363A-0FAF-4B74-AA29-81233555BEC8}" srcOrd="5" destOrd="0" presId="urn:microsoft.com/office/officeart/2005/8/layout/hierarchy1"/>
    <dgm:cxn modelId="{B631E96C-8849-4834-B2A9-A51C03F018F8}" type="presParOf" srcId="{863B363A-0FAF-4B74-AA29-81233555BEC8}" destId="{1CE32C96-4F24-49A9-B488-1ADEAFAA5619}" srcOrd="0" destOrd="0" presId="urn:microsoft.com/office/officeart/2005/8/layout/hierarchy1"/>
    <dgm:cxn modelId="{1734CF65-2826-4F42-A8C3-3F133E47E64D}" type="presParOf" srcId="{1CE32C96-4F24-49A9-B488-1ADEAFAA5619}" destId="{11FAF763-2665-408F-8AE2-362DC4937946}" srcOrd="0" destOrd="0" presId="urn:microsoft.com/office/officeart/2005/8/layout/hierarchy1"/>
    <dgm:cxn modelId="{84257880-6169-441E-BBCC-92D556471B54}" type="presParOf" srcId="{1CE32C96-4F24-49A9-B488-1ADEAFAA5619}" destId="{8B953CFA-15E9-47DA-AE0A-685ED81910F2}" srcOrd="1" destOrd="0" presId="urn:microsoft.com/office/officeart/2005/8/layout/hierarchy1"/>
    <dgm:cxn modelId="{029B5580-138E-4008-8F65-7D3DDA4D29BC}" type="presParOf" srcId="{863B363A-0FAF-4B74-AA29-81233555BEC8}" destId="{B17115C8-426E-4EC8-B7FD-C5AC773147E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1" qsCatId="3D" csTypeId="urn:microsoft.com/office/officeart/2005/8/colors/accent1_2" csCatId="accent1" phldr="1"/>
      <dgm:spPr/>
      <dgm:t>
        <a:bodyPr/>
        <a:lstStyle/>
        <a:p>
          <a:endParaRPr lang="en-US"/>
        </a:p>
      </dgm:t>
    </dgm:pt>
    <dgm:pt modelId="{4F22BCA0-FEF2-4A5D-B1E7-267FE0AC0083}">
      <dgm:prSet phldrT="[Text]" custT="1"/>
      <dgm:spPr>
        <a:ln>
          <a:solidFill>
            <a:srgbClr val="C00000"/>
          </a:solidFill>
        </a:ln>
      </dgm:spPr>
      <dgm:t>
        <a:bodyPr/>
        <a:lstStyle/>
        <a:p>
          <a:pPr algn="ctr"/>
          <a:r>
            <a:rPr lang="ro-RO" sz="2200" smtClean="0">
              <a:effectLst>
                <a:outerShdw blurRad="38100" dist="38100" dir="2700000" algn="tl">
                  <a:srgbClr val="000000">
                    <a:alpha val="43137"/>
                  </a:srgbClr>
                </a:outerShdw>
              </a:effectLst>
              <a:latin typeface="Times New Roman" pitchFamily="18" charset="0"/>
              <a:cs typeface="Times New Roman" pitchFamily="18" charset="0"/>
            </a:rPr>
            <a:t>Principalele </a:t>
          </a:r>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surse interne ale pericolelor sunt următoarele:</a:t>
          </a:r>
          <a:endParaRPr lang="ro-RO" sz="2200" b="0"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pPr algn="l"/>
          <a:endParaRPr lang="ro-RO" sz="2000" noProof="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pPr algn="l"/>
          <a:endParaRPr lang="ro-RO" sz="2000" noProof="0">
            <a:effectLst/>
            <a:latin typeface="Times New Roman" pitchFamily="18" charset="0"/>
            <a:cs typeface="Times New Roman" pitchFamily="18" charset="0"/>
          </a:endParaRPr>
        </a:p>
      </dgm:t>
    </dgm:pt>
    <dgm:pt modelId="{DDAE8946-06CC-4B2B-BBDD-2A0F0339C274}">
      <dgm:prSet phldrT="[Text]" custT="1"/>
      <dgm:spPr>
        <a:ln>
          <a:solidFill>
            <a:srgbClr val="C00000"/>
          </a:solidFill>
        </a:ln>
      </dgm:spPr>
      <dgm:t>
        <a:bodyPr/>
        <a:lstStyle/>
        <a:p>
          <a:pPr algn="l"/>
          <a:r>
            <a:rPr lang="ro-RO" sz="2000" b="1" smtClean="0">
              <a:solidFill>
                <a:schemeClr val="bg2">
                  <a:lumMod val="75000"/>
                </a:schemeClr>
              </a:solidFill>
              <a:latin typeface="Times New Roman" pitchFamily="18" charset="0"/>
              <a:cs typeface="Times New Roman" pitchFamily="18" charset="0"/>
            </a:rPr>
            <a:t>a) imperfecţiunea bazei normative ce reglementează organizarea şi funcţionarea sistemului complex unic de protecţie a informaţiei în Republica Moldova, inclusiv subsistemele de protecţie tehnică şi criptografică a informaţiei;</a:t>
          </a:r>
          <a:endParaRPr lang="ro-RO" sz="2000" b="1"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a:ln>
          <a:solidFill>
            <a:srgbClr val="C00000"/>
          </a:solidFill>
        </a:ln>
      </dgm:spPr>
      <dgm:t>
        <a:bodyPr/>
        <a:lstStyle/>
        <a:p>
          <a:pPr algn="l"/>
          <a:endParaRPr lang="ro-RO" sz="2000" noProof="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pPr algn="l"/>
          <a:endParaRPr lang="ro-RO" sz="2000" noProof="0">
            <a:effectLst/>
            <a:latin typeface="Times New Roman" pitchFamily="18" charset="0"/>
            <a:cs typeface="Times New Roman" pitchFamily="18" charset="0"/>
          </a:endParaRPr>
        </a:p>
      </dgm:t>
    </dgm:pt>
    <dgm:pt modelId="{001A9A53-0FCC-4BAF-A6AA-73F36E80B891}">
      <dgm:prSet custT="1"/>
      <dgm:spPr>
        <a:ln>
          <a:solidFill>
            <a:srgbClr val="C00000"/>
          </a:solidFill>
        </a:ln>
      </dgm:spPr>
      <dgm:t>
        <a:bodyPr/>
        <a:lstStyle/>
        <a:p>
          <a:pPr algn="l"/>
          <a:r>
            <a:rPr lang="ro-RO" sz="2000" b="1" dirty="0" smtClean="0">
              <a:solidFill>
                <a:schemeClr val="bg2">
                  <a:lumMod val="75000"/>
                </a:schemeClr>
              </a:solidFill>
              <a:latin typeface="Times New Roman" pitchFamily="18" charset="0"/>
              <a:cs typeface="Times New Roman" pitchFamily="18" charset="0"/>
            </a:rPr>
            <a:t>b) activitatea ilegală a unor grupuri şi persoane, orientată spre obţinerea nesancţionată a accesului la informaţie;</a:t>
          </a:r>
          <a:endParaRPr lang="ro-RO" sz="2000" b="1" noProof="0" dirty="0">
            <a:solidFill>
              <a:schemeClr val="bg2">
                <a:lumMod val="75000"/>
              </a:schemeClr>
            </a:solidFill>
            <a:latin typeface="Times New Roman" pitchFamily="18" charset="0"/>
            <a:cs typeface="Times New Roman" pitchFamily="18" charset="0"/>
          </a:endParaRPr>
        </a:p>
      </dgm:t>
    </dgm:pt>
    <dgm:pt modelId="{9D9C741F-4F67-474B-A268-41D4A5146440}" type="parTrans" cxnId="{4E9EEF4D-08CD-4AA8-B130-A659BD85A3A2}">
      <dgm:prSet/>
      <dgm:spPr>
        <a:ln>
          <a:solidFill>
            <a:srgbClr val="C00000"/>
          </a:solidFill>
        </a:ln>
      </dgm:spPr>
      <dgm:t>
        <a:bodyPr/>
        <a:lstStyle/>
        <a:p>
          <a:pPr algn="l"/>
          <a:endParaRPr lang="ro-RO" sz="2000" noProof="0">
            <a:latin typeface="Times New Roman" pitchFamily="18" charset="0"/>
            <a:cs typeface="Times New Roman" pitchFamily="18" charset="0"/>
          </a:endParaRPr>
        </a:p>
      </dgm:t>
    </dgm:pt>
    <dgm:pt modelId="{74CC725C-1384-47C6-99B5-2E48808FB4E7}" type="sibTrans" cxnId="{4E9EEF4D-08CD-4AA8-B130-A659BD85A3A2}">
      <dgm:prSet/>
      <dgm:spPr/>
      <dgm:t>
        <a:bodyPr/>
        <a:lstStyle/>
        <a:p>
          <a:pPr algn="l"/>
          <a:endParaRPr lang="ro-RO" sz="2000" noProof="0">
            <a:latin typeface="Times New Roman" pitchFamily="18" charset="0"/>
            <a:cs typeface="Times New Roman" pitchFamily="18" charset="0"/>
          </a:endParaRPr>
        </a:p>
      </dgm:t>
    </dgm:pt>
    <dgm:pt modelId="{25073A46-3882-4B58-9952-B439AAEAA6AE}">
      <dgm:prSet custT="1"/>
      <dgm:spPr>
        <a:ln>
          <a:solidFill>
            <a:srgbClr val="FF0000"/>
          </a:solidFill>
        </a:ln>
      </dgm:spPr>
      <dgm:t>
        <a:bodyPr/>
        <a:lstStyle/>
        <a:p>
          <a:pPr algn="l"/>
          <a:r>
            <a:rPr lang="ro-RO" sz="2000" b="1" dirty="0" smtClean="0">
              <a:solidFill>
                <a:schemeClr val="bg2">
                  <a:lumMod val="75000"/>
                </a:schemeClr>
              </a:solidFill>
              <a:latin typeface="Times New Roman" pitchFamily="18" charset="0"/>
              <a:cs typeface="Times New Roman" pitchFamily="18" charset="0"/>
            </a:rPr>
            <a:t>c) coordonarea insuficientă a activităţii, delimitarea neclară a autorităţilor organelor administraţiei publice ce ţin de elaborarea şi realizarea politicii unice de stat în vederea asigurării securităţii naţionale a Republicii Moldova; </a:t>
          </a:r>
          <a:endParaRPr lang="ro-RO" sz="2000" b="1" noProof="0" dirty="0">
            <a:solidFill>
              <a:schemeClr val="bg2">
                <a:lumMod val="75000"/>
              </a:schemeClr>
            </a:solidFill>
            <a:latin typeface="Times New Roman" pitchFamily="18" charset="0"/>
            <a:cs typeface="Times New Roman" pitchFamily="18" charset="0"/>
          </a:endParaRPr>
        </a:p>
      </dgm:t>
    </dgm:pt>
    <dgm:pt modelId="{6ED1CBD3-2F95-48D2-A38D-26ECEA490CE4}" type="parTrans" cxnId="{263D4420-6CD2-4CD6-A9F3-DE5F6ECD58F4}">
      <dgm:prSet/>
      <dgm:spPr>
        <a:ln>
          <a:solidFill>
            <a:srgbClr val="C00000"/>
          </a:solidFill>
        </a:ln>
      </dgm:spPr>
      <dgm:t>
        <a:bodyPr/>
        <a:lstStyle/>
        <a:p>
          <a:pPr algn="l"/>
          <a:endParaRPr lang="ro-RO" sz="2000" noProof="0">
            <a:latin typeface="Times New Roman" pitchFamily="18" charset="0"/>
            <a:cs typeface="Times New Roman" pitchFamily="18" charset="0"/>
          </a:endParaRPr>
        </a:p>
      </dgm:t>
    </dgm:pt>
    <dgm:pt modelId="{277BD65E-D88F-4E82-AFF0-D9495878A1A1}" type="sibTrans" cxnId="{263D4420-6CD2-4CD6-A9F3-DE5F6ECD58F4}">
      <dgm:prSet/>
      <dgm:spPr/>
      <dgm:t>
        <a:bodyPr/>
        <a:lstStyle/>
        <a:p>
          <a:pPr algn="l"/>
          <a:endParaRPr lang="ro-RO" sz="2000" noProof="0">
            <a:latin typeface="Times New Roman" pitchFamily="18" charset="0"/>
            <a:cs typeface="Times New Roman" pitchFamily="18" charset="0"/>
          </a:endParaRPr>
        </a:p>
      </dgm:t>
    </dgm:pt>
    <dgm:pt modelId="{D4FA2EE0-BE6D-4BF1-A3CC-AAF174F8618F}">
      <dgm:prSet custT="1"/>
      <dgm:spPr>
        <a:ln>
          <a:solidFill>
            <a:srgbClr val="C00000"/>
          </a:solidFill>
        </a:ln>
      </dgm:spPr>
      <dgm:t>
        <a:bodyPr/>
        <a:lstStyle/>
        <a:p>
          <a:pPr algn="l"/>
          <a:r>
            <a:rPr lang="ro-RO" sz="2000" b="1" dirty="0" smtClean="0">
              <a:solidFill>
                <a:schemeClr val="bg2">
                  <a:lumMod val="75000"/>
                </a:schemeClr>
              </a:solidFill>
              <a:latin typeface="Times New Roman" pitchFamily="18" charset="0"/>
              <a:cs typeface="Times New Roman" pitchFamily="18" charset="0"/>
            </a:rPr>
            <a:t>d) finanţarea bugetară necorespunzătoare a activităţilor ce ţin de securitate naţională în Republica Moldova </a:t>
          </a:r>
          <a:endParaRPr lang="ro-RO" sz="2000" b="1" noProof="0" dirty="0">
            <a:solidFill>
              <a:schemeClr val="bg2">
                <a:lumMod val="75000"/>
              </a:schemeClr>
            </a:solidFill>
            <a:latin typeface="Times New Roman" pitchFamily="18" charset="0"/>
            <a:cs typeface="Times New Roman" pitchFamily="18" charset="0"/>
          </a:endParaRPr>
        </a:p>
      </dgm:t>
    </dgm:pt>
    <dgm:pt modelId="{8819362B-8ADF-4C3B-9A90-63F19297C560}" type="parTrans" cxnId="{A6FD1137-25D4-428D-9251-B92C3EE0FAA1}">
      <dgm:prSet/>
      <dgm:spPr>
        <a:ln>
          <a:solidFill>
            <a:srgbClr val="C00000"/>
          </a:solidFill>
        </a:ln>
      </dgm:spPr>
      <dgm:t>
        <a:bodyPr/>
        <a:lstStyle/>
        <a:p>
          <a:pPr algn="l"/>
          <a:endParaRPr lang="ro-RO" sz="2000" noProof="0">
            <a:latin typeface="Times New Roman" pitchFamily="18" charset="0"/>
            <a:cs typeface="Times New Roman" pitchFamily="18" charset="0"/>
          </a:endParaRPr>
        </a:p>
      </dgm:t>
    </dgm:pt>
    <dgm:pt modelId="{7A434C2F-D7DB-4C91-BB8C-8D9A8E976A5D}" type="sibTrans" cxnId="{A6FD1137-25D4-428D-9251-B92C3EE0FAA1}">
      <dgm:prSet/>
      <dgm:spPr/>
      <dgm:t>
        <a:bodyPr/>
        <a:lstStyle/>
        <a:p>
          <a:pPr algn="l"/>
          <a:endParaRPr lang="ro-RO" sz="2000" noProof="0">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t>
        <a:bodyPr/>
        <a:lstStyle/>
        <a:p>
          <a:endParaRPr lang="en-US"/>
        </a:p>
      </dgm:t>
    </dgm:pt>
    <dgm:pt modelId="{FB686D0F-2CEA-445A-83C6-07E6AF0F06B6}" type="pres">
      <dgm:prSet presAssocID="{4F22BCA0-FEF2-4A5D-B1E7-267FE0AC0083}" presName="rootComposite" presStyleCnt="0"/>
      <dgm:spPr/>
      <dgm:t>
        <a:bodyPr/>
        <a:lstStyle/>
        <a:p>
          <a:endParaRPr lang="en-US"/>
        </a:p>
      </dgm:t>
    </dgm:pt>
    <dgm:pt modelId="{535621F5-4B83-4265-9F52-4DD8E6618935}" type="pres">
      <dgm:prSet presAssocID="{4F22BCA0-FEF2-4A5D-B1E7-267FE0AC0083}" presName="rootText" presStyleLbl="node1" presStyleIdx="0" presStyleCnt="1" custScaleX="713097" custScaleY="152141" custLinFactNeighborX="13376" custLinFactNeighborY="6577"/>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t>
        <a:bodyPr/>
        <a:lstStyle/>
        <a:p>
          <a:endParaRPr lang="en-US"/>
        </a:p>
      </dgm:t>
    </dgm:pt>
    <dgm:pt modelId="{213D19D4-809D-4DD5-9572-914E2E4C6BED}" type="pres">
      <dgm:prSet presAssocID="{D7DE8341-18E7-4488-A1B9-7954A8AD86CB}" presName="Name13" presStyleLbl="parChTrans1D2" presStyleIdx="0" presStyleCnt="4"/>
      <dgm:spPr/>
      <dgm:t>
        <a:bodyPr/>
        <a:lstStyle/>
        <a:p>
          <a:endParaRPr lang="en-US"/>
        </a:p>
      </dgm:t>
    </dgm:pt>
    <dgm:pt modelId="{364E4207-C4F1-4F8F-9116-19CD7D63099E}" type="pres">
      <dgm:prSet presAssocID="{DDAE8946-06CC-4B2B-BBDD-2A0F0339C274}" presName="childText" presStyleLbl="bgAcc1" presStyleIdx="0" presStyleCnt="4" custScaleX="796964" custScaleY="291040" custLinFactNeighborY="22838">
        <dgm:presLayoutVars>
          <dgm:bulletEnabled val="1"/>
        </dgm:presLayoutVars>
      </dgm:prSet>
      <dgm:spPr/>
      <dgm:t>
        <a:bodyPr/>
        <a:lstStyle/>
        <a:p>
          <a:endParaRPr lang="en-US"/>
        </a:p>
      </dgm:t>
    </dgm:pt>
    <dgm:pt modelId="{A1878C2B-3075-4817-B6F3-A22709F7AC80}" type="pres">
      <dgm:prSet presAssocID="{9D9C741F-4F67-474B-A268-41D4A5146440}" presName="Name13" presStyleLbl="parChTrans1D2" presStyleIdx="1" presStyleCnt="4"/>
      <dgm:spPr/>
      <dgm:t>
        <a:bodyPr/>
        <a:lstStyle/>
        <a:p>
          <a:endParaRPr lang="en-US"/>
        </a:p>
      </dgm:t>
    </dgm:pt>
    <dgm:pt modelId="{DF5581C8-21A2-45DD-8C3B-CAFCD005D491}" type="pres">
      <dgm:prSet presAssocID="{001A9A53-0FCC-4BAF-A6AA-73F36E80B891}" presName="childText" presStyleLbl="bgAcc1" presStyleIdx="1" presStyleCnt="4" custScaleX="804598" custScaleY="142389" custLinFactNeighborY="35493">
        <dgm:presLayoutVars>
          <dgm:bulletEnabled val="1"/>
        </dgm:presLayoutVars>
      </dgm:prSet>
      <dgm:spPr/>
      <dgm:t>
        <a:bodyPr/>
        <a:lstStyle/>
        <a:p>
          <a:endParaRPr lang="en-US"/>
        </a:p>
      </dgm:t>
    </dgm:pt>
    <dgm:pt modelId="{222F9CE9-AE58-4CEA-8528-41D909694F93}" type="pres">
      <dgm:prSet presAssocID="{6ED1CBD3-2F95-48D2-A38D-26ECEA490CE4}" presName="Name13" presStyleLbl="parChTrans1D2" presStyleIdx="2" presStyleCnt="4"/>
      <dgm:spPr/>
      <dgm:t>
        <a:bodyPr/>
        <a:lstStyle/>
        <a:p>
          <a:endParaRPr lang="en-US"/>
        </a:p>
      </dgm:t>
    </dgm:pt>
    <dgm:pt modelId="{C9D790F4-4A4E-4341-AB71-D7E2CF6A7002}" type="pres">
      <dgm:prSet presAssocID="{25073A46-3882-4B58-9952-B439AAEAA6AE}" presName="childText" presStyleLbl="bgAcc1" presStyleIdx="2" presStyleCnt="4" custScaleX="806135" custScaleY="251493" custLinFactNeighborY="44070">
        <dgm:presLayoutVars>
          <dgm:bulletEnabled val="1"/>
        </dgm:presLayoutVars>
      </dgm:prSet>
      <dgm:spPr/>
      <dgm:t>
        <a:bodyPr/>
        <a:lstStyle/>
        <a:p>
          <a:endParaRPr lang="en-US"/>
        </a:p>
      </dgm:t>
    </dgm:pt>
    <dgm:pt modelId="{34FBF4DA-54D1-42F6-BBD1-32554E43612E}" type="pres">
      <dgm:prSet presAssocID="{8819362B-8ADF-4C3B-9A90-63F19297C560}" presName="Name13" presStyleLbl="parChTrans1D2" presStyleIdx="3" presStyleCnt="4"/>
      <dgm:spPr/>
      <dgm:t>
        <a:bodyPr/>
        <a:lstStyle/>
        <a:p>
          <a:endParaRPr lang="en-US"/>
        </a:p>
      </dgm:t>
    </dgm:pt>
    <dgm:pt modelId="{FAE20391-D48F-4DB9-9FCF-4AE5C0B1064F}" type="pres">
      <dgm:prSet presAssocID="{D4FA2EE0-BE6D-4BF1-A3CC-AAF174F8618F}" presName="childText" presStyleLbl="bgAcc1" presStyleIdx="3" presStyleCnt="4" custScaleX="797348" custScaleY="150001" custLinFactNeighborY="54867">
        <dgm:presLayoutVars>
          <dgm:bulletEnabled val="1"/>
        </dgm:presLayoutVars>
      </dgm:prSet>
      <dgm:spPr/>
      <dgm:t>
        <a:bodyPr/>
        <a:lstStyle/>
        <a:p>
          <a:endParaRPr lang="en-US"/>
        </a:p>
      </dgm:t>
    </dgm:pt>
  </dgm:ptLst>
  <dgm:cxnLst>
    <dgm:cxn modelId="{B540D6DC-2F11-46ED-AC73-C781F1FA4C5E}" type="presOf" srcId="{4F22BCA0-FEF2-4A5D-B1E7-267FE0AC0083}" destId="{535621F5-4B83-4265-9F52-4DD8E6618935}" srcOrd="0" destOrd="0" presId="urn:microsoft.com/office/officeart/2005/8/layout/hierarchy3"/>
    <dgm:cxn modelId="{525A5421-78C8-413B-BC24-EFD6FFFFAC95}" type="presOf" srcId="{4F22BCA0-FEF2-4A5D-B1E7-267FE0AC0083}" destId="{D513B420-2B26-453B-974B-7CF4326ECC4E}" srcOrd="1" destOrd="0" presId="urn:microsoft.com/office/officeart/2005/8/layout/hierarchy3"/>
    <dgm:cxn modelId="{BF6F18C0-CFF9-4723-9031-A926BB05C091}" type="presOf" srcId="{6ED1CBD3-2F95-48D2-A38D-26ECEA490CE4}" destId="{222F9CE9-AE58-4CEA-8528-41D909694F93}" srcOrd="0" destOrd="0" presId="urn:microsoft.com/office/officeart/2005/8/layout/hierarchy3"/>
    <dgm:cxn modelId="{E6FF8EA1-E0E0-4FEE-87B5-8CE6E24BE502}" type="presOf" srcId="{001A9A53-0FCC-4BAF-A6AA-73F36E80B891}" destId="{DF5581C8-21A2-45DD-8C3B-CAFCD005D491}"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4492863F-3C5C-4246-928E-D206EE071524}" type="presOf" srcId="{8819362B-8ADF-4C3B-9A90-63F19297C560}" destId="{34FBF4DA-54D1-42F6-BBD1-32554E43612E}" srcOrd="0" destOrd="0" presId="urn:microsoft.com/office/officeart/2005/8/layout/hierarchy3"/>
    <dgm:cxn modelId="{D2FEDDD9-AF87-44B2-ABE2-3C56AB3BA242}" type="presOf" srcId="{9D9C741F-4F67-474B-A268-41D4A5146440}" destId="{A1878C2B-3075-4817-B6F3-A22709F7AC80}" srcOrd="0" destOrd="0" presId="urn:microsoft.com/office/officeart/2005/8/layout/hierarchy3"/>
    <dgm:cxn modelId="{399C0630-D119-4723-8113-8E3B4413AC20}" type="presOf" srcId="{D4FA2EE0-BE6D-4BF1-A3CC-AAF174F8618F}" destId="{FAE20391-D48F-4DB9-9FCF-4AE5C0B1064F}" srcOrd="0" destOrd="0" presId="urn:microsoft.com/office/officeart/2005/8/layout/hierarchy3"/>
    <dgm:cxn modelId="{4E9EEF4D-08CD-4AA8-B130-A659BD85A3A2}" srcId="{4F22BCA0-FEF2-4A5D-B1E7-267FE0AC0083}" destId="{001A9A53-0FCC-4BAF-A6AA-73F36E80B891}" srcOrd="1" destOrd="0" parTransId="{9D9C741F-4F67-474B-A268-41D4A5146440}" sibTransId="{74CC725C-1384-47C6-99B5-2E48808FB4E7}"/>
    <dgm:cxn modelId="{A6FD1137-25D4-428D-9251-B92C3EE0FAA1}" srcId="{4F22BCA0-FEF2-4A5D-B1E7-267FE0AC0083}" destId="{D4FA2EE0-BE6D-4BF1-A3CC-AAF174F8618F}" srcOrd="3" destOrd="0" parTransId="{8819362B-8ADF-4C3B-9A90-63F19297C560}" sibTransId="{7A434C2F-D7DB-4C91-BB8C-8D9A8E976A5D}"/>
    <dgm:cxn modelId="{D0816AB4-3086-4EBE-9DBB-5CE1645E7E21}" type="presOf" srcId="{DDAE8946-06CC-4B2B-BBDD-2A0F0339C274}" destId="{364E4207-C4F1-4F8F-9116-19CD7D63099E}" srcOrd="0" destOrd="0" presId="urn:microsoft.com/office/officeart/2005/8/layout/hierarchy3"/>
    <dgm:cxn modelId="{263D4420-6CD2-4CD6-A9F3-DE5F6ECD58F4}" srcId="{4F22BCA0-FEF2-4A5D-B1E7-267FE0AC0083}" destId="{25073A46-3882-4B58-9952-B439AAEAA6AE}" srcOrd="2" destOrd="0" parTransId="{6ED1CBD3-2F95-48D2-A38D-26ECEA490CE4}" sibTransId="{277BD65E-D88F-4E82-AFF0-D9495878A1A1}"/>
    <dgm:cxn modelId="{260E37B0-BCA1-4F13-AC41-6DD92789A196}" type="presOf" srcId="{D7DE8341-18E7-4488-A1B9-7954A8AD86CB}" destId="{213D19D4-809D-4DD5-9572-914E2E4C6BED}" srcOrd="0" destOrd="0" presId="urn:microsoft.com/office/officeart/2005/8/layout/hierarchy3"/>
    <dgm:cxn modelId="{FB218ED0-A311-479B-99F3-9A6860DAC4F1}" type="presOf" srcId="{C30F056F-DFCC-4C2F-BFB9-51C734733898}" destId="{B921C772-BBAA-49F7-89B0-B155AB0DBF59}" srcOrd="0" destOrd="0" presId="urn:microsoft.com/office/officeart/2005/8/layout/hierarchy3"/>
    <dgm:cxn modelId="{E9606431-A60B-47F1-B698-7873104CACD2}" srcId="{4F22BCA0-FEF2-4A5D-B1E7-267FE0AC0083}" destId="{DDAE8946-06CC-4B2B-BBDD-2A0F0339C274}" srcOrd="0" destOrd="0" parTransId="{D7DE8341-18E7-4488-A1B9-7954A8AD86CB}" sibTransId="{8D191D23-C4EE-406E-A423-8F731ED45C8C}"/>
    <dgm:cxn modelId="{F39BC776-EFFC-4C69-B545-866A1E918285}" type="presOf" srcId="{25073A46-3882-4B58-9952-B439AAEAA6AE}" destId="{C9D790F4-4A4E-4341-AB71-D7E2CF6A7002}" srcOrd="0" destOrd="0" presId="urn:microsoft.com/office/officeart/2005/8/layout/hierarchy3"/>
    <dgm:cxn modelId="{3E2B1C29-CE80-448E-B696-AF03BB0A9A81}" type="presParOf" srcId="{B921C772-BBAA-49F7-89B0-B155AB0DBF59}" destId="{7E0F76B9-75D0-4E0F-830C-5BED6616D5C1}" srcOrd="0" destOrd="0" presId="urn:microsoft.com/office/officeart/2005/8/layout/hierarchy3"/>
    <dgm:cxn modelId="{E25403F6-17B0-46DD-8EE8-62F8A5B8460B}" type="presParOf" srcId="{7E0F76B9-75D0-4E0F-830C-5BED6616D5C1}" destId="{FB686D0F-2CEA-445A-83C6-07E6AF0F06B6}" srcOrd="0" destOrd="0" presId="urn:microsoft.com/office/officeart/2005/8/layout/hierarchy3"/>
    <dgm:cxn modelId="{C25FEA45-D8CF-4AEA-9B40-A78EF00F3790}" type="presParOf" srcId="{FB686D0F-2CEA-445A-83C6-07E6AF0F06B6}" destId="{535621F5-4B83-4265-9F52-4DD8E6618935}" srcOrd="0" destOrd="0" presId="urn:microsoft.com/office/officeart/2005/8/layout/hierarchy3"/>
    <dgm:cxn modelId="{5D427AFE-0A95-475E-B4AB-23D12A2F200B}" type="presParOf" srcId="{FB686D0F-2CEA-445A-83C6-07E6AF0F06B6}" destId="{D513B420-2B26-453B-974B-7CF4326ECC4E}" srcOrd="1" destOrd="0" presId="urn:microsoft.com/office/officeart/2005/8/layout/hierarchy3"/>
    <dgm:cxn modelId="{536D33BE-5132-426A-BC49-9AD830655A32}" type="presParOf" srcId="{7E0F76B9-75D0-4E0F-830C-5BED6616D5C1}" destId="{D6889404-C579-4B78-82C8-F9966EF78B7D}" srcOrd="1" destOrd="0" presId="urn:microsoft.com/office/officeart/2005/8/layout/hierarchy3"/>
    <dgm:cxn modelId="{25BD7A0F-F565-4F5C-9B65-7961EB3217B8}" type="presParOf" srcId="{D6889404-C579-4B78-82C8-F9966EF78B7D}" destId="{213D19D4-809D-4DD5-9572-914E2E4C6BED}" srcOrd="0" destOrd="0" presId="urn:microsoft.com/office/officeart/2005/8/layout/hierarchy3"/>
    <dgm:cxn modelId="{D3B1972E-4929-4842-A3C0-8C392860DCBF}" type="presParOf" srcId="{D6889404-C579-4B78-82C8-F9966EF78B7D}" destId="{364E4207-C4F1-4F8F-9116-19CD7D63099E}" srcOrd="1" destOrd="0" presId="urn:microsoft.com/office/officeart/2005/8/layout/hierarchy3"/>
    <dgm:cxn modelId="{37247C0E-A3ED-4B14-9EB5-A629161764EE}" type="presParOf" srcId="{D6889404-C579-4B78-82C8-F9966EF78B7D}" destId="{A1878C2B-3075-4817-B6F3-A22709F7AC80}" srcOrd="2" destOrd="0" presId="urn:microsoft.com/office/officeart/2005/8/layout/hierarchy3"/>
    <dgm:cxn modelId="{DFB747AF-5A8C-4D8D-A329-9F669EED84C7}" type="presParOf" srcId="{D6889404-C579-4B78-82C8-F9966EF78B7D}" destId="{DF5581C8-21A2-45DD-8C3B-CAFCD005D491}" srcOrd="3" destOrd="0" presId="urn:microsoft.com/office/officeart/2005/8/layout/hierarchy3"/>
    <dgm:cxn modelId="{FF1137C0-B0BE-499C-BED7-7D1FD0375715}" type="presParOf" srcId="{D6889404-C579-4B78-82C8-F9966EF78B7D}" destId="{222F9CE9-AE58-4CEA-8528-41D909694F93}" srcOrd="4" destOrd="0" presId="urn:microsoft.com/office/officeart/2005/8/layout/hierarchy3"/>
    <dgm:cxn modelId="{DEE9EF56-7023-4D00-9710-F78A4BE4FFF1}" type="presParOf" srcId="{D6889404-C579-4B78-82C8-F9966EF78B7D}" destId="{C9D790F4-4A4E-4341-AB71-D7E2CF6A7002}" srcOrd="5" destOrd="0" presId="urn:microsoft.com/office/officeart/2005/8/layout/hierarchy3"/>
    <dgm:cxn modelId="{4F83EA2D-02DC-41FB-9584-D6785A7A5C23}" type="presParOf" srcId="{D6889404-C579-4B78-82C8-F9966EF78B7D}" destId="{34FBF4DA-54D1-42F6-BBD1-32554E43612E}" srcOrd="6" destOrd="0" presId="urn:microsoft.com/office/officeart/2005/8/layout/hierarchy3"/>
    <dgm:cxn modelId="{46528BD6-E92A-4F8F-AC06-159C0EDD1914}" type="presParOf" srcId="{D6889404-C579-4B78-82C8-F9966EF78B7D}" destId="{FAE20391-D48F-4DB9-9FCF-4AE5C0B1064F}"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F6452F-C48C-4087-AE5F-00C3F20FAB82}"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en-US"/>
        </a:p>
      </dgm:t>
    </dgm:pt>
    <dgm:pt modelId="{051A298D-4C14-4F64-9D43-901E9E9AE828}">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Cele două abordări sunt similare, deoarece supravieţuirea unui stat este condiţionată de </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C8D8A8D4-BDE2-40D3-A414-AF2E95970876}" type="par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18F7BAD-2F15-45A4-9081-A1716C08E27E}" type="sib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E2AD749-3BE8-44B0-BEEB-E3958FCCEC0F}">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manifestarea unui anumit grad de putere pe scena RI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D07EAA9-31D5-4CA9-975D-A17D40B92785}" type="parTrans" cxnId="{4090C9A6-C51B-40E6-8193-033F8F1B35B2}">
      <dgm:prSet custT="1"/>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D5D4E07-FAEC-42C0-882F-5929A9369925}" type="sibTrans" cxnId="{4090C9A6-C51B-40E6-8193-033F8F1B35B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80EB490-6217-482D-8462-1FD96CBE3C45}" type="pres">
      <dgm:prSet presAssocID="{ADF6452F-C48C-4087-AE5F-00C3F20FAB82}" presName="diagram" presStyleCnt="0">
        <dgm:presLayoutVars>
          <dgm:chPref val="1"/>
          <dgm:dir/>
          <dgm:animOne val="branch"/>
          <dgm:animLvl val="lvl"/>
          <dgm:resizeHandles val="exact"/>
        </dgm:presLayoutVars>
      </dgm:prSet>
      <dgm:spPr/>
      <dgm:t>
        <a:bodyPr/>
        <a:lstStyle/>
        <a:p>
          <a:endParaRPr lang="en-US"/>
        </a:p>
      </dgm:t>
    </dgm:pt>
    <dgm:pt modelId="{99629C20-BAE3-4795-A709-B948F8D29598}" type="pres">
      <dgm:prSet presAssocID="{051A298D-4C14-4F64-9D43-901E9E9AE828}" presName="root1" presStyleCnt="0"/>
      <dgm:spPr/>
    </dgm:pt>
    <dgm:pt modelId="{291F2806-AB02-4C9B-8C78-AA9CEE49E55C}" type="pres">
      <dgm:prSet presAssocID="{051A298D-4C14-4F64-9D43-901E9E9AE828}" presName="LevelOneTextNode" presStyleLbl="node0" presStyleIdx="0" presStyleCnt="1" custScaleX="62480" custScaleY="170163" custLinFactNeighborY="0">
        <dgm:presLayoutVars>
          <dgm:chPref val="3"/>
        </dgm:presLayoutVars>
      </dgm:prSet>
      <dgm:spPr/>
      <dgm:t>
        <a:bodyPr/>
        <a:lstStyle/>
        <a:p>
          <a:endParaRPr lang="en-US"/>
        </a:p>
      </dgm:t>
    </dgm:pt>
    <dgm:pt modelId="{50E0FF18-ACF2-4737-A454-E71A4D3E6DF5}" type="pres">
      <dgm:prSet presAssocID="{051A298D-4C14-4F64-9D43-901E9E9AE828}" presName="level2hierChild" presStyleCnt="0"/>
      <dgm:spPr/>
    </dgm:pt>
    <dgm:pt modelId="{DE3C2348-FE67-4B59-BA29-E6DAE9C8FB6A}" type="pres">
      <dgm:prSet presAssocID="{5D07EAA9-31D5-4CA9-975D-A17D40B92785}" presName="conn2-1" presStyleLbl="parChTrans1D2" presStyleIdx="0" presStyleCnt="1"/>
      <dgm:spPr/>
      <dgm:t>
        <a:bodyPr/>
        <a:lstStyle/>
        <a:p>
          <a:endParaRPr lang="en-US"/>
        </a:p>
      </dgm:t>
    </dgm:pt>
    <dgm:pt modelId="{7A6936F2-57FC-4DEA-9361-05B3BF915553}" type="pres">
      <dgm:prSet presAssocID="{5D07EAA9-31D5-4CA9-975D-A17D40B92785}" presName="connTx" presStyleLbl="parChTrans1D2" presStyleIdx="0" presStyleCnt="1"/>
      <dgm:spPr/>
      <dgm:t>
        <a:bodyPr/>
        <a:lstStyle/>
        <a:p>
          <a:endParaRPr lang="en-US"/>
        </a:p>
      </dgm:t>
    </dgm:pt>
    <dgm:pt modelId="{D851A60E-1EBE-4134-A81B-3298F0C35A60}" type="pres">
      <dgm:prSet presAssocID="{8E2AD749-3BE8-44B0-BEEB-E3958FCCEC0F}" presName="root2" presStyleCnt="0"/>
      <dgm:spPr/>
    </dgm:pt>
    <dgm:pt modelId="{7C34B6A0-E9E4-448F-954E-A906B13EE095}" type="pres">
      <dgm:prSet presAssocID="{8E2AD749-3BE8-44B0-BEEB-E3958FCCEC0F}" presName="LevelTwoTextNode" presStyleLbl="node2" presStyleIdx="0" presStyleCnt="1" custScaleX="47739" custScaleY="114696" custLinFactNeighborX="-21437" custLinFactNeighborY="698">
        <dgm:presLayoutVars>
          <dgm:chPref val="3"/>
        </dgm:presLayoutVars>
      </dgm:prSet>
      <dgm:spPr/>
      <dgm:t>
        <a:bodyPr/>
        <a:lstStyle/>
        <a:p>
          <a:endParaRPr lang="en-US"/>
        </a:p>
      </dgm:t>
    </dgm:pt>
    <dgm:pt modelId="{D5442298-65DE-41E7-84C8-B9D8D62198C5}" type="pres">
      <dgm:prSet presAssocID="{8E2AD749-3BE8-44B0-BEEB-E3958FCCEC0F}" presName="level3hierChild" presStyleCnt="0"/>
      <dgm:spPr/>
    </dgm:pt>
  </dgm:ptLst>
  <dgm:cxnLst>
    <dgm:cxn modelId="{4090C9A6-C51B-40E6-8193-033F8F1B35B2}" srcId="{051A298D-4C14-4F64-9D43-901E9E9AE828}" destId="{8E2AD749-3BE8-44B0-BEEB-E3958FCCEC0F}" srcOrd="0" destOrd="0" parTransId="{5D07EAA9-31D5-4CA9-975D-A17D40B92785}" sibTransId="{0D5D4E07-FAEC-42C0-882F-5929A9369925}"/>
    <dgm:cxn modelId="{90DA8A2F-28BB-4A77-A98E-041D692BF19A}" type="presOf" srcId="{051A298D-4C14-4F64-9D43-901E9E9AE828}" destId="{291F2806-AB02-4C9B-8C78-AA9CEE49E55C}" srcOrd="0" destOrd="0" presId="urn:microsoft.com/office/officeart/2005/8/layout/hierarchy2"/>
    <dgm:cxn modelId="{B8B0904F-5977-4300-89BB-2DC695CA7E61}" srcId="{ADF6452F-C48C-4087-AE5F-00C3F20FAB82}" destId="{051A298D-4C14-4F64-9D43-901E9E9AE828}" srcOrd="0" destOrd="0" parTransId="{C8D8A8D4-BDE2-40D3-A414-AF2E95970876}" sibTransId="{818F7BAD-2F15-45A4-9081-A1716C08E27E}"/>
    <dgm:cxn modelId="{A8320057-B21D-4567-8638-3F25B65D8761}" type="presOf" srcId="{ADF6452F-C48C-4087-AE5F-00C3F20FAB82}" destId="{080EB490-6217-482D-8462-1FD96CBE3C45}" srcOrd="0" destOrd="0" presId="urn:microsoft.com/office/officeart/2005/8/layout/hierarchy2"/>
    <dgm:cxn modelId="{703BE310-BC34-4B12-9814-9556636F9834}" type="presOf" srcId="{5D07EAA9-31D5-4CA9-975D-A17D40B92785}" destId="{DE3C2348-FE67-4B59-BA29-E6DAE9C8FB6A}" srcOrd="0" destOrd="0" presId="urn:microsoft.com/office/officeart/2005/8/layout/hierarchy2"/>
    <dgm:cxn modelId="{2FB71C41-D166-43EA-B11D-142EC54157AF}" type="presOf" srcId="{8E2AD749-3BE8-44B0-BEEB-E3958FCCEC0F}" destId="{7C34B6A0-E9E4-448F-954E-A906B13EE095}" srcOrd="0" destOrd="0" presId="urn:microsoft.com/office/officeart/2005/8/layout/hierarchy2"/>
    <dgm:cxn modelId="{7F632E09-61EA-4DDE-8E70-AB17258D1D32}" type="presOf" srcId="{5D07EAA9-31D5-4CA9-975D-A17D40B92785}" destId="{7A6936F2-57FC-4DEA-9361-05B3BF915553}" srcOrd="1" destOrd="0" presId="urn:microsoft.com/office/officeart/2005/8/layout/hierarchy2"/>
    <dgm:cxn modelId="{FC969D69-B42A-4C97-B588-18DBDA2FE2D9}" type="presParOf" srcId="{080EB490-6217-482D-8462-1FD96CBE3C45}" destId="{99629C20-BAE3-4795-A709-B948F8D29598}" srcOrd="0" destOrd="0" presId="urn:microsoft.com/office/officeart/2005/8/layout/hierarchy2"/>
    <dgm:cxn modelId="{9B22E191-2979-4C5E-A50A-01D5256964AF}" type="presParOf" srcId="{99629C20-BAE3-4795-A709-B948F8D29598}" destId="{291F2806-AB02-4C9B-8C78-AA9CEE49E55C}" srcOrd="0" destOrd="0" presId="urn:microsoft.com/office/officeart/2005/8/layout/hierarchy2"/>
    <dgm:cxn modelId="{A53DBECE-3655-438B-8FA6-27F1F60841B4}" type="presParOf" srcId="{99629C20-BAE3-4795-A709-B948F8D29598}" destId="{50E0FF18-ACF2-4737-A454-E71A4D3E6DF5}" srcOrd="1" destOrd="0" presId="urn:microsoft.com/office/officeart/2005/8/layout/hierarchy2"/>
    <dgm:cxn modelId="{916F597D-F5EA-467E-A36A-FD740394B8A5}" type="presParOf" srcId="{50E0FF18-ACF2-4737-A454-E71A4D3E6DF5}" destId="{DE3C2348-FE67-4B59-BA29-E6DAE9C8FB6A}" srcOrd="0" destOrd="0" presId="urn:microsoft.com/office/officeart/2005/8/layout/hierarchy2"/>
    <dgm:cxn modelId="{077C92F8-C5C8-4A60-8020-BD9B9279FD56}" type="presParOf" srcId="{DE3C2348-FE67-4B59-BA29-E6DAE9C8FB6A}" destId="{7A6936F2-57FC-4DEA-9361-05B3BF915553}" srcOrd="0" destOrd="0" presId="urn:microsoft.com/office/officeart/2005/8/layout/hierarchy2"/>
    <dgm:cxn modelId="{FD91C116-E8D8-4A0B-91DC-E99BC375F39A}" type="presParOf" srcId="{50E0FF18-ACF2-4737-A454-E71A4D3E6DF5}" destId="{D851A60E-1EBE-4134-A81B-3298F0C35A60}" srcOrd="1" destOrd="0" presId="urn:microsoft.com/office/officeart/2005/8/layout/hierarchy2"/>
    <dgm:cxn modelId="{CABBB690-7774-4871-938B-856D353174A3}" type="presParOf" srcId="{D851A60E-1EBE-4134-A81B-3298F0C35A60}" destId="{7C34B6A0-E9E4-448F-954E-A906B13EE095}" srcOrd="0" destOrd="0" presId="urn:microsoft.com/office/officeart/2005/8/layout/hierarchy2"/>
    <dgm:cxn modelId="{9705112F-0B75-493F-9C5D-491AC43147EB}" type="presParOf" srcId="{D851A60E-1EBE-4134-A81B-3298F0C35A60}" destId="{D5442298-65DE-41E7-84C8-B9D8D62198C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2576656E-4BB4-4FB9-8956-42C0C2C48477}">
      <dgm:prSet phldrT="[Text]" custT="1"/>
      <dgm:spPr/>
      <dgm:t>
        <a:bodyPr/>
        <a:lstStyle/>
        <a:p>
          <a:r>
            <a:rPr lang="ro-RO" sz="2000" b="1" dirty="0" smtClean="0">
              <a:latin typeface="Times New Roman" pitchFamily="18" charset="0"/>
              <a:cs typeface="Times New Roman" pitchFamily="18" charset="0"/>
            </a:rPr>
            <a:t>Problematica statului constituie preocuparea de bază pentru</a:t>
          </a:r>
          <a:endParaRPr lang="en-US" sz="2000" b="1" dirty="0">
            <a:latin typeface="Times New Roman" pitchFamily="18" charset="0"/>
            <a:cs typeface="Times New Roman" pitchFamily="18" charset="0"/>
          </a:endParaRPr>
        </a:p>
      </dgm:t>
    </dgm:pt>
    <dgm:pt modelId="{69E3591D-5302-4DEC-BAF3-AD5A074D12B9}" type="parTrans" cxnId="{134C9D84-DC5C-44D7-AC53-A8D65E57B2DE}">
      <dgm:prSet/>
      <dgm:spPr/>
      <dgm:t>
        <a:bodyPr/>
        <a:lstStyle/>
        <a:p>
          <a:endParaRPr lang="en-US" sz="2000" b="1">
            <a:latin typeface="Times New Roman" pitchFamily="18" charset="0"/>
            <a:cs typeface="Times New Roman" pitchFamily="18" charset="0"/>
          </a:endParaRPr>
        </a:p>
      </dgm:t>
    </dgm:pt>
    <dgm:pt modelId="{610C68CC-A8CE-4564-8F39-3D1E16381282}" type="sibTrans" cxnId="{134C9D84-DC5C-44D7-AC53-A8D65E57B2DE}">
      <dgm:prSet/>
      <dgm:spPr/>
      <dgm:t>
        <a:bodyPr/>
        <a:lstStyle/>
        <a:p>
          <a:endParaRPr lang="en-US" sz="2000" b="1">
            <a:latin typeface="Times New Roman" pitchFamily="18" charset="0"/>
            <a:cs typeface="Times New Roman" pitchFamily="18" charset="0"/>
          </a:endParaRPr>
        </a:p>
      </dgm:t>
    </dgm:pt>
    <dgm:pt modelId="{7B0149F4-1BAA-4B70-AE23-66D92382BF8E}">
      <dgm:prSet phldrT="[Text]" custT="1"/>
      <dgm:spPr/>
      <dgm:t>
        <a:bodyPr/>
        <a:lstStyle/>
        <a:p>
          <a:r>
            <a:rPr lang="ro-RO" sz="2000" b="1" dirty="0" smtClean="0">
              <a:latin typeface="Times New Roman" pitchFamily="18" charset="0"/>
              <a:cs typeface="Times New Roman" pitchFamily="18" charset="0"/>
            </a:rPr>
            <a:t>teoriile critice</a:t>
          </a:r>
          <a:endParaRPr lang="en-US" sz="2000" b="1" dirty="0">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latin typeface="Times New Roman" pitchFamily="18" charset="0"/>
            <a:cs typeface="Times New Roman" pitchFamily="18" charset="0"/>
          </a:endParaRPr>
        </a:p>
      </dgm:t>
    </dgm:pt>
    <dgm:pt modelId="{E3B5318D-5B3B-4E98-AE1E-C18D01C79509}">
      <dgm:prSet phldrT="[Text]" custT="1"/>
      <dgm:spPr/>
      <dgm:t>
        <a:bodyPr/>
        <a:lstStyle/>
        <a:p>
          <a:r>
            <a:rPr lang="ro-RO" sz="2000" b="1" dirty="0" smtClean="0">
              <a:latin typeface="Times New Roman" pitchFamily="18" charset="0"/>
              <a:cs typeface="Times New Roman" pitchFamily="18" charset="0"/>
            </a:rPr>
            <a:t>deconstructive</a:t>
          </a:r>
          <a:endParaRPr lang="en-US" sz="2000" b="1" dirty="0">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latin typeface="Times New Roman" pitchFamily="18" charset="0"/>
            <a:cs typeface="Times New Roman" pitchFamily="18" charset="0"/>
          </a:endParaRPr>
        </a:p>
      </dgm:t>
    </dgm:pt>
    <dgm:pt modelId="{AF83EA41-A3BB-46A2-B064-2EBE2D5F8CFD}">
      <dgm:prSet phldrT="[Text]" custT="1"/>
      <dgm:spPr/>
      <dgm:t>
        <a:bodyPr/>
        <a:lstStyle/>
        <a:p>
          <a:r>
            <a:rPr lang="ro-RO" sz="2000" b="1" dirty="0" smtClean="0">
              <a:latin typeface="Times New Roman" pitchFamily="18" charset="0"/>
              <a:cs typeface="Times New Roman" pitchFamily="18" charset="0"/>
            </a:rPr>
            <a:t>reconstructive</a:t>
          </a:r>
          <a:endParaRPr lang="en-US" sz="2000" b="1" dirty="0">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t>
        <a:bodyPr/>
        <a:lstStyle/>
        <a:p>
          <a:endParaRPr lang="en-US"/>
        </a:p>
      </dgm:t>
    </dgm:pt>
    <dgm:pt modelId="{CD4FC9F4-5BB7-40EF-BFBD-09F9362C9472}" type="pres">
      <dgm:prSet presAssocID="{2576656E-4BB4-4FB9-8956-42C0C2C48477}" presName="hierRoot1" presStyleCnt="0"/>
      <dgm:spPr/>
    </dgm:pt>
    <dgm:pt modelId="{9D3F6397-0D1A-454D-B237-0C6741008A81}" type="pres">
      <dgm:prSet presAssocID="{2576656E-4BB4-4FB9-8956-42C0C2C48477}" presName="composite" presStyleCnt="0"/>
      <dgm:spPr/>
    </dgm:pt>
    <dgm:pt modelId="{D4552D36-3314-4401-9C17-A0A3394FEC8C}" type="pres">
      <dgm:prSet presAssocID="{2576656E-4BB4-4FB9-8956-42C0C2C48477}" presName="background" presStyleLbl="node0" presStyleIdx="0" presStyleCnt="1"/>
      <dgm:spPr/>
    </dgm:pt>
    <dgm:pt modelId="{050E35C4-048A-4EBD-82D4-6AE99F3033AE}" type="pres">
      <dgm:prSet presAssocID="{2576656E-4BB4-4FB9-8956-42C0C2C48477}" presName="text" presStyleLbl="fgAcc0" presStyleIdx="0" presStyleCnt="1" custScaleX="291885" custScaleY="78995">
        <dgm:presLayoutVars>
          <dgm:chPref val="3"/>
        </dgm:presLayoutVars>
      </dgm:prSet>
      <dgm:spPr/>
      <dgm:t>
        <a:bodyPr/>
        <a:lstStyle/>
        <a:p>
          <a:endParaRPr lang="en-US"/>
        </a:p>
      </dgm:t>
    </dgm:pt>
    <dgm:pt modelId="{4466B49B-A752-4110-8ECD-779D91B6F56A}" type="pres">
      <dgm:prSet presAssocID="{2576656E-4BB4-4FB9-8956-42C0C2C48477}" presName="hierChild2" presStyleCnt="0"/>
      <dgm:spPr/>
    </dgm:pt>
    <dgm:pt modelId="{53C0B123-4625-406B-B314-568D7410E6E9}" type="pres">
      <dgm:prSet presAssocID="{1DF8E7C0-12DE-487C-8B9E-9620E33DEE4A}" presName="Name10" presStyleLbl="parChTrans1D2" presStyleIdx="0" presStyleCnt="1"/>
      <dgm:spPr/>
      <dgm:t>
        <a:bodyPr/>
        <a:lstStyle/>
        <a:p>
          <a:endParaRPr lang="en-US"/>
        </a:p>
      </dgm:t>
    </dgm:pt>
    <dgm:pt modelId="{495C3E3B-54DD-4554-B116-7D8C0C01D5AD}" type="pres">
      <dgm:prSet presAssocID="{7B0149F4-1BAA-4B70-AE23-66D92382BF8E}" presName="hierRoot2" presStyleCnt="0"/>
      <dgm:spPr/>
    </dgm:pt>
    <dgm:pt modelId="{E995A094-38C8-4152-A09B-4393E61728B6}" type="pres">
      <dgm:prSet presAssocID="{7B0149F4-1BAA-4B70-AE23-66D92382BF8E}" presName="composite2" presStyleCnt="0"/>
      <dgm:spPr/>
    </dgm:pt>
    <dgm:pt modelId="{E9FD075B-0B12-4D60-849E-9DA1E5ED8949}" type="pres">
      <dgm:prSet presAssocID="{7B0149F4-1BAA-4B70-AE23-66D92382BF8E}" presName="background2" presStyleLbl="node2" presStyleIdx="0" presStyleCnt="1"/>
      <dgm:spPr/>
    </dgm:pt>
    <dgm:pt modelId="{9146F76C-571D-49E4-BEE1-7C06C9A06CCF}" type="pres">
      <dgm:prSet presAssocID="{7B0149F4-1BAA-4B70-AE23-66D92382BF8E}" presName="text2" presStyleLbl="fgAcc2" presStyleIdx="0" presStyleCnt="1" custScaleY="66395" custLinFactNeighborY="-14141">
        <dgm:presLayoutVars>
          <dgm:chPref val="3"/>
        </dgm:presLayoutVars>
      </dgm:prSet>
      <dgm:spPr/>
      <dgm:t>
        <a:bodyPr/>
        <a:lstStyle/>
        <a:p>
          <a:endParaRPr lang="en-US"/>
        </a:p>
      </dgm:t>
    </dgm:pt>
    <dgm:pt modelId="{495A2BA6-A5BD-4B3B-A214-DD3D3EAC4787}" type="pres">
      <dgm:prSet presAssocID="{7B0149F4-1BAA-4B70-AE23-66D92382BF8E}" presName="hierChild3" presStyleCnt="0"/>
      <dgm:spPr/>
    </dgm:pt>
    <dgm:pt modelId="{50A7CD73-906F-44FC-BE95-B63B6592F10B}" type="pres">
      <dgm:prSet presAssocID="{DAAFB299-FAC4-4F18-A72A-9F85CE45EEE4}" presName="Name17" presStyleLbl="parChTrans1D3" presStyleIdx="0" presStyleCnt="2"/>
      <dgm:spPr/>
      <dgm:t>
        <a:bodyPr/>
        <a:lstStyle/>
        <a:p>
          <a:endParaRPr lang="en-US"/>
        </a:p>
      </dgm:t>
    </dgm:pt>
    <dgm:pt modelId="{01F4B7E7-A13A-4515-966A-3CF9C021EF7B}" type="pres">
      <dgm:prSet presAssocID="{E3B5318D-5B3B-4E98-AE1E-C18D01C79509}" presName="hierRoot3" presStyleCnt="0"/>
      <dgm:spPr/>
    </dgm:pt>
    <dgm:pt modelId="{EC0AD7C2-CABA-4866-AE7E-359F5CC31AB7}" type="pres">
      <dgm:prSet presAssocID="{E3B5318D-5B3B-4E98-AE1E-C18D01C79509}" presName="composite3" presStyleCnt="0"/>
      <dgm:spPr/>
    </dgm:pt>
    <dgm:pt modelId="{29F2E2BC-49D5-4941-B238-A0D980FC9F6D}" type="pres">
      <dgm:prSet presAssocID="{E3B5318D-5B3B-4E98-AE1E-C18D01C79509}" presName="background3" presStyleLbl="node3" presStyleIdx="0" presStyleCnt="2"/>
      <dgm:spPr/>
    </dgm:pt>
    <dgm:pt modelId="{465CB3F4-E70F-44DF-9282-7DBF721F37DC}" type="pres">
      <dgm:prSet presAssocID="{E3B5318D-5B3B-4E98-AE1E-C18D01C79509}" presName="text3" presStyleLbl="fgAcc3" presStyleIdx="0" presStyleCnt="2" custScaleX="118909" custLinFactNeighborX="-20555" custLinFactNeighborY="-13126">
        <dgm:presLayoutVars>
          <dgm:chPref val="3"/>
        </dgm:presLayoutVars>
      </dgm:prSet>
      <dgm:spPr/>
      <dgm:t>
        <a:bodyPr/>
        <a:lstStyle/>
        <a:p>
          <a:endParaRPr lang="en-US"/>
        </a:p>
      </dgm:t>
    </dgm:pt>
    <dgm:pt modelId="{CD90B0AA-2F43-4976-8621-CC6474269369}" type="pres">
      <dgm:prSet presAssocID="{E3B5318D-5B3B-4E98-AE1E-C18D01C79509}" presName="hierChild4" presStyleCnt="0"/>
      <dgm:spPr/>
    </dgm:pt>
    <dgm:pt modelId="{CAEDA893-4BA6-4435-9283-F84D9851E1DA}" type="pres">
      <dgm:prSet presAssocID="{024E565A-9468-4C60-9BF6-2C97D201F778}" presName="Name17" presStyleLbl="parChTrans1D3" presStyleIdx="1" presStyleCnt="2"/>
      <dgm:spPr/>
      <dgm:t>
        <a:bodyPr/>
        <a:lstStyle/>
        <a:p>
          <a:endParaRPr lang="en-US"/>
        </a:p>
      </dgm:t>
    </dgm:pt>
    <dgm:pt modelId="{552F1931-7066-4C9E-843F-81965A55D6F4}" type="pres">
      <dgm:prSet presAssocID="{AF83EA41-A3BB-46A2-B064-2EBE2D5F8CFD}" presName="hierRoot3" presStyleCnt="0"/>
      <dgm:spPr/>
    </dgm:pt>
    <dgm:pt modelId="{7B3C1A2B-2DD8-4A8F-A528-30B46E4F3472}" type="pres">
      <dgm:prSet presAssocID="{AF83EA41-A3BB-46A2-B064-2EBE2D5F8CFD}" presName="composite3" presStyleCnt="0"/>
      <dgm:spPr/>
    </dgm:pt>
    <dgm:pt modelId="{7D1EBADE-F3BC-4223-8BF3-F38712F13E13}" type="pres">
      <dgm:prSet presAssocID="{AF83EA41-A3BB-46A2-B064-2EBE2D5F8CFD}" presName="background3" presStyleLbl="node3" presStyleIdx="1" presStyleCnt="2"/>
      <dgm:spPr/>
    </dgm:pt>
    <dgm:pt modelId="{AA04E3B2-EE3D-4759-B202-E0B7C51F7846}" type="pres">
      <dgm:prSet presAssocID="{AF83EA41-A3BB-46A2-B064-2EBE2D5F8CFD}" presName="text3" presStyleLbl="fgAcc3" presStyleIdx="1" presStyleCnt="2" custScaleX="128532" custLinFactNeighborY="-13126">
        <dgm:presLayoutVars>
          <dgm:chPref val="3"/>
        </dgm:presLayoutVars>
      </dgm:prSet>
      <dgm:spPr/>
      <dgm:t>
        <a:bodyPr/>
        <a:lstStyle/>
        <a:p>
          <a:endParaRPr lang="en-US"/>
        </a:p>
      </dgm:t>
    </dgm:pt>
    <dgm:pt modelId="{97B82CB1-C3A0-4B5B-BBB9-01708B5D5548}" type="pres">
      <dgm:prSet presAssocID="{AF83EA41-A3BB-46A2-B064-2EBE2D5F8CFD}" presName="hierChild4" presStyleCnt="0"/>
      <dgm:spPr/>
    </dgm:pt>
  </dgm:ptLst>
  <dgm:cxnLst>
    <dgm:cxn modelId="{485BD321-4459-40B0-97A7-36750A4E87D2}" type="presOf" srcId="{1DF8E7C0-12DE-487C-8B9E-9620E33DEE4A}" destId="{53C0B123-4625-406B-B314-568D7410E6E9}" srcOrd="0" destOrd="0" presId="urn:microsoft.com/office/officeart/2005/8/layout/hierarchy1"/>
    <dgm:cxn modelId="{F9D1C357-BD13-448A-AE20-71072C84DFFD}" type="presOf" srcId="{7B0149F4-1BAA-4B70-AE23-66D92382BF8E}" destId="{9146F76C-571D-49E4-BEE1-7C06C9A06CCF}" srcOrd="0" destOrd="0" presId="urn:microsoft.com/office/officeart/2005/8/layout/hierarchy1"/>
    <dgm:cxn modelId="{C18DD9AB-AF3F-41F8-A74F-4826AA891E74}" type="presOf" srcId="{AF83EA41-A3BB-46A2-B064-2EBE2D5F8CFD}" destId="{AA04E3B2-EE3D-4759-B202-E0B7C51F7846}" srcOrd="0" destOrd="0" presId="urn:microsoft.com/office/officeart/2005/8/layout/hierarchy1"/>
    <dgm:cxn modelId="{9149787B-7539-4F57-890E-10731E76EE85}" type="presOf" srcId="{E3B5318D-5B3B-4E98-AE1E-C18D01C79509}" destId="{465CB3F4-E70F-44DF-9282-7DBF721F37DC}" srcOrd="0" destOrd="0" presId="urn:microsoft.com/office/officeart/2005/8/layout/hierarchy1"/>
    <dgm:cxn modelId="{3003EFAD-3B43-42CC-82D9-4CAEA6963109}" srcId="{2576656E-4BB4-4FB9-8956-42C0C2C48477}" destId="{7B0149F4-1BAA-4B70-AE23-66D92382BF8E}" srcOrd="0" destOrd="0" parTransId="{1DF8E7C0-12DE-487C-8B9E-9620E33DEE4A}" sibTransId="{F5DD4B39-DE59-42A6-B0DF-59F0B19F9F04}"/>
    <dgm:cxn modelId="{134C9D84-DC5C-44D7-AC53-A8D65E57B2DE}" srcId="{25256970-1D11-44F3-B1DA-100AE7DC14AB}" destId="{2576656E-4BB4-4FB9-8956-42C0C2C48477}" srcOrd="0" destOrd="0" parTransId="{69E3591D-5302-4DEC-BAF3-AD5A074D12B9}" sibTransId="{610C68CC-A8CE-4564-8F39-3D1E16381282}"/>
    <dgm:cxn modelId="{0CC171DA-4941-4BFB-A5BC-0E5EEBE21BE0}" type="presOf" srcId="{DAAFB299-FAC4-4F18-A72A-9F85CE45EEE4}" destId="{50A7CD73-906F-44FC-BE95-B63B6592F10B}"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9347D12E-C92F-42EB-801B-8009626EAFC2}" type="presOf" srcId="{2576656E-4BB4-4FB9-8956-42C0C2C48477}" destId="{050E35C4-048A-4EBD-82D4-6AE99F3033AE}" srcOrd="0" destOrd="0" presId="urn:microsoft.com/office/officeart/2005/8/layout/hierarchy1"/>
    <dgm:cxn modelId="{DE587537-861C-439C-A78F-92E69CCF8A69}" type="presOf" srcId="{25256970-1D11-44F3-B1DA-100AE7DC14AB}" destId="{0A23F70E-5C58-4F44-990D-B4EA62D9E2E7}" srcOrd="0" destOrd="0" presId="urn:microsoft.com/office/officeart/2005/8/layout/hierarchy1"/>
    <dgm:cxn modelId="{2F24580B-2DCD-492B-ACAD-BB22E542EA27}" type="presOf" srcId="{024E565A-9468-4C60-9BF6-2C97D201F778}" destId="{CAEDA893-4BA6-4435-9283-F84D9851E1DA}"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F7E6556B-AAD7-4FC8-9DDF-B1D6DDD2BF46}" type="presParOf" srcId="{0A23F70E-5C58-4F44-990D-B4EA62D9E2E7}" destId="{CD4FC9F4-5BB7-40EF-BFBD-09F9362C9472}" srcOrd="0" destOrd="0" presId="urn:microsoft.com/office/officeart/2005/8/layout/hierarchy1"/>
    <dgm:cxn modelId="{9806D6B5-3B47-4278-BF0E-CBF4D3239B7A}" type="presParOf" srcId="{CD4FC9F4-5BB7-40EF-BFBD-09F9362C9472}" destId="{9D3F6397-0D1A-454D-B237-0C6741008A81}" srcOrd="0" destOrd="0" presId="urn:microsoft.com/office/officeart/2005/8/layout/hierarchy1"/>
    <dgm:cxn modelId="{F5BBB49E-3A1F-4F63-8A35-7F150757683D}" type="presParOf" srcId="{9D3F6397-0D1A-454D-B237-0C6741008A81}" destId="{D4552D36-3314-4401-9C17-A0A3394FEC8C}" srcOrd="0" destOrd="0" presId="urn:microsoft.com/office/officeart/2005/8/layout/hierarchy1"/>
    <dgm:cxn modelId="{74AFCCF1-50F2-437D-853C-1F86B72E5A88}" type="presParOf" srcId="{9D3F6397-0D1A-454D-B237-0C6741008A81}" destId="{050E35C4-048A-4EBD-82D4-6AE99F3033AE}" srcOrd="1" destOrd="0" presId="urn:microsoft.com/office/officeart/2005/8/layout/hierarchy1"/>
    <dgm:cxn modelId="{7C874AA4-FCB0-40B1-8BCF-CA8587320FF6}" type="presParOf" srcId="{CD4FC9F4-5BB7-40EF-BFBD-09F9362C9472}" destId="{4466B49B-A752-4110-8ECD-779D91B6F56A}" srcOrd="1" destOrd="0" presId="urn:microsoft.com/office/officeart/2005/8/layout/hierarchy1"/>
    <dgm:cxn modelId="{663CA163-CEBB-46F9-A60E-2BC00371350E}" type="presParOf" srcId="{4466B49B-A752-4110-8ECD-779D91B6F56A}" destId="{53C0B123-4625-406B-B314-568D7410E6E9}" srcOrd="0" destOrd="0" presId="urn:microsoft.com/office/officeart/2005/8/layout/hierarchy1"/>
    <dgm:cxn modelId="{5D2E7154-5747-4418-B23C-2A9BC809A042}" type="presParOf" srcId="{4466B49B-A752-4110-8ECD-779D91B6F56A}" destId="{495C3E3B-54DD-4554-B116-7D8C0C01D5AD}" srcOrd="1" destOrd="0" presId="urn:microsoft.com/office/officeart/2005/8/layout/hierarchy1"/>
    <dgm:cxn modelId="{F97086E6-DB1D-4CA0-9579-292481A219E8}" type="presParOf" srcId="{495C3E3B-54DD-4554-B116-7D8C0C01D5AD}" destId="{E995A094-38C8-4152-A09B-4393E61728B6}" srcOrd="0" destOrd="0" presId="urn:microsoft.com/office/officeart/2005/8/layout/hierarchy1"/>
    <dgm:cxn modelId="{720DDD9F-230E-4AF1-A590-5195421BFB32}" type="presParOf" srcId="{E995A094-38C8-4152-A09B-4393E61728B6}" destId="{E9FD075B-0B12-4D60-849E-9DA1E5ED8949}" srcOrd="0" destOrd="0" presId="urn:microsoft.com/office/officeart/2005/8/layout/hierarchy1"/>
    <dgm:cxn modelId="{C54A8ABE-AEC0-4A59-953E-7827E8F0CBF8}" type="presParOf" srcId="{E995A094-38C8-4152-A09B-4393E61728B6}" destId="{9146F76C-571D-49E4-BEE1-7C06C9A06CCF}" srcOrd="1" destOrd="0" presId="urn:microsoft.com/office/officeart/2005/8/layout/hierarchy1"/>
    <dgm:cxn modelId="{6EB88747-2F99-49CE-BC58-F40F04A1CA5A}" type="presParOf" srcId="{495C3E3B-54DD-4554-B116-7D8C0C01D5AD}" destId="{495A2BA6-A5BD-4B3B-A214-DD3D3EAC4787}" srcOrd="1" destOrd="0" presId="urn:microsoft.com/office/officeart/2005/8/layout/hierarchy1"/>
    <dgm:cxn modelId="{6FCCB571-75EE-488A-B124-C0FF29BB5C26}" type="presParOf" srcId="{495A2BA6-A5BD-4B3B-A214-DD3D3EAC4787}" destId="{50A7CD73-906F-44FC-BE95-B63B6592F10B}" srcOrd="0" destOrd="0" presId="urn:microsoft.com/office/officeart/2005/8/layout/hierarchy1"/>
    <dgm:cxn modelId="{EDE15FB8-0F90-4A67-BEB5-7489193422BE}" type="presParOf" srcId="{495A2BA6-A5BD-4B3B-A214-DD3D3EAC4787}" destId="{01F4B7E7-A13A-4515-966A-3CF9C021EF7B}" srcOrd="1" destOrd="0" presId="urn:microsoft.com/office/officeart/2005/8/layout/hierarchy1"/>
    <dgm:cxn modelId="{11ED3C2A-F16A-4062-BAAB-20C5DC934B6B}" type="presParOf" srcId="{01F4B7E7-A13A-4515-966A-3CF9C021EF7B}" destId="{EC0AD7C2-CABA-4866-AE7E-359F5CC31AB7}" srcOrd="0" destOrd="0" presId="urn:microsoft.com/office/officeart/2005/8/layout/hierarchy1"/>
    <dgm:cxn modelId="{86AC9523-4881-482D-82DB-FAC16D6F80B3}" type="presParOf" srcId="{EC0AD7C2-CABA-4866-AE7E-359F5CC31AB7}" destId="{29F2E2BC-49D5-4941-B238-A0D980FC9F6D}" srcOrd="0" destOrd="0" presId="urn:microsoft.com/office/officeart/2005/8/layout/hierarchy1"/>
    <dgm:cxn modelId="{86BB2561-CFE0-4244-96FA-BEF0EDFA2828}" type="presParOf" srcId="{EC0AD7C2-CABA-4866-AE7E-359F5CC31AB7}" destId="{465CB3F4-E70F-44DF-9282-7DBF721F37DC}" srcOrd="1" destOrd="0" presId="urn:microsoft.com/office/officeart/2005/8/layout/hierarchy1"/>
    <dgm:cxn modelId="{391982F4-8465-499F-BA73-EC9C06EE72FD}" type="presParOf" srcId="{01F4B7E7-A13A-4515-966A-3CF9C021EF7B}" destId="{CD90B0AA-2F43-4976-8621-CC6474269369}" srcOrd="1" destOrd="0" presId="urn:microsoft.com/office/officeart/2005/8/layout/hierarchy1"/>
    <dgm:cxn modelId="{07319199-20D7-4809-B3BB-A1CB24EB4985}" type="presParOf" srcId="{495A2BA6-A5BD-4B3B-A214-DD3D3EAC4787}" destId="{CAEDA893-4BA6-4435-9283-F84D9851E1DA}" srcOrd="2" destOrd="0" presId="urn:microsoft.com/office/officeart/2005/8/layout/hierarchy1"/>
    <dgm:cxn modelId="{34FFC0BC-AFDD-401C-B60E-7ADF5866C6DF}" type="presParOf" srcId="{495A2BA6-A5BD-4B3B-A214-DD3D3EAC4787}" destId="{552F1931-7066-4C9E-843F-81965A55D6F4}" srcOrd="3" destOrd="0" presId="urn:microsoft.com/office/officeart/2005/8/layout/hierarchy1"/>
    <dgm:cxn modelId="{86A7036B-D6FE-4623-BC3A-7BB6ACC136B2}" type="presParOf" srcId="{552F1931-7066-4C9E-843F-81965A55D6F4}" destId="{7B3C1A2B-2DD8-4A8F-A528-30B46E4F3472}" srcOrd="0" destOrd="0" presId="urn:microsoft.com/office/officeart/2005/8/layout/hierarchy1"/>
    <dgm:cxn modelId="{9CA4F888-828C-4D08-B357-8D0F2F9E474B}" type="presParOf" srcId="{7B3C1A2B-2DD8-4A8F-A528-30B46E4F3472}" destId="{7D1EBADE-F3BC-4223-8BF3-F38712F13E13}" srcOrd="0" destOrd="0" presId="urn:microsoft.com/office/officeart/2005/8/layout/hierarchy1"/>
    <dgm:cxn modelId="{9F8D43CE-A4DD-43C2-B2F6-B8DBA6104E65}" type="presParOf" srcId="{7B3C1A2B-2DD8-4A8F-A528-30B46E4F3472}" destId="{AA04E3B2-EE3D-4759-B202-E0B7C51F7846}" srcOrd="1" destOrd="0" presId="urn:microsoft.com/office/officeart/2005/8/layout/hierarchy1"/>
    <dgm:cxn modelId="{E43B10B2-9889-410B-9C15-B88E3D804020}" type="presParOf" srcId="{552F1931-7066-4C9E-843F-81965A55D6F4}" destId="{97B82CB1-C3A0-4B5B-BBB9-01708B5D5548}" srcOrd="1" destOrd="0" presId="urn:microsoft.com/office/officeart/2005/8/layout/hierarchy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A0695E-C3D3-4795-BCB8-6B286D99A1A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1CB343AB-BAB7-4756-B939-FADC699069F8}">
      <dgm:prSet phldrT="[Text]" custT="1"/>
      <dgm:spPr/>
      <dgm:t>
        <a:bodyPr/>
        <a:lstStyle/>
        <a:p>
          <a:pPr algn="just"/>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	Criticismul deconstructiv este o formă de critică ce nu îşi stabileşte propriile standarde normative, ci se focalizează pe contradicţii, paradoxuri şi dificultăți greu sau imposibil de rezolvat ale obiectului criticat din care deduce fie caracterul imaginar al condiţiilor studiate, fie non-identitatea practicilor vis-a-vis de concept.</a:t>
          </a:r>
          <a:endParaRPr lang="ro-RO" sz="2200" b="1"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0F30309-8405-4AC4-9B20-EE64E6AF4B2A}" type="par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6CAC89D-96A4-452D-91BA-A9571A67638A}" type="sib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BDD66EC-F674-4B77-88E3-EC4EB571DD2C}" type="pres">
      <dgm:prSet presAssocID="{32A0695E-C3D3-4795-BCB8-6B286D99A1A8}" presName="diagram" presStyleCnt="0">
        <dgm:presLayoutVars>
          <dgm:chPref val="1"/>
          <dgm:dir/>
          <dgm:animOne val="branch"/>
          <dgm:animLvl val="lvl"/>
          <dgm:resizeHandles/>
        </dgm:presLayoutVars>
      </dgm:prSet>
      <dgm:spPr/>
      <dgm:t>
        <a:bodyPr/>
        <a:lstStyle/>
        <a:p>
          <a:endParaRPr lang="en-US"/>
        </a:p>
      </dgm:t>
    </dgm:pt>
    <dgm:pt modelId="{AF1320C4-CC28-40F6-A005-56014655533E}" type="pres">
      <dgm:prSet presAssocID="{1CB343AB-BAB7-4756-B939-FADC699069F8}" presName="root" presStyleCnt="0"/>
      <dgm:spPr/>
    </dgm:pt>
    <dgm:pt modelId="{574262BC-64C8-44CC-A1B6-C2943EB3F68E}" type="pres">
      <dgm:prSet presAssocID="{1CB343AB-BAB7-4756-B939-FADC699069F8}" presName="rootComposite" presStyleCnt="0"/>
      <dgm:spPr/>
    </dgm:pt>
    <dgm:pt modelId="{26A653BE-4EA7-4231-A80F-ED92B0DF1E0E}" type="pres">
      <dgm:prSet presAssocID="{1CB343AB-BAB7-4756-B939-FADC699069F8}" presName="rootText" presStyleLbl="node1" presStyleIdx="0" presStyleCnt="1" custScaleX="212366" custScaleY="508028" custLinFactNeighborX="-57440"/>
      <dgm:spPr/>
      <dgm:t>
        <a:bodyPr/>
        <a:lstStyle/>
        <a:p>
          <a:endParaRPr lang="en-US"/>
        </a:p>
      </dgm:t>
    </dgm:pt>
    <dgm:pt modelId="{5CB58B14-403D-47D0-B3C0-84868D2AC63A}" type="pres">
      <dgm:prSet presAssocID="{1CB343AB-BAB7-4756-B939-FADC699069F8}" presName="rootConnector" presStyleLbl="node1" presStyleIdx="0" presStyleCnt="1"/>
      <dgm:spPr/>
      <dgm:t>
        <a:bodyPr/>
        <a:lstStyle/>
        <a:p>
          <a:endParaRPr lang="en-US"/>
        </a:p>
      </dgm:t>
    </dgm:pt>
    <dgm:pt modelId="{9BB31339-6D4F-4220-BEAC-5E294CE3B089}" type="pres">
      <dgm:prSet presAssocID="{1CB343AB-BAB7-4756-B939-FADC699069F8}" presName="childShape" presStyleCnt="0"/>
      <dgm:spPr/>
    </dgm:pt>
  </dgm:ptLst>
  <dgm:cxnLst>
    <dgm:cxn modelId="{4359A3A3-0D42-4E63-88E6-0672B72C6D89}" srcId="{32A0695E-C3D3-4795-BCB8-6B286D99A1A8}" destId="{1CB343AB-BAB7-4756-B939-FADC699069F8}" srcOrd="0" destOrd="0" parTransId="{70F30309-8405-4AC4-9B20-EE64E6AF4B2A}" sibTransId="{C6CAC89D-96A4-452D-91BA-A9571A67638A}"/>
    <dgm:cxn modelId="{807E6CD6-FDF2-45DD-AAC3-F4EA4E07D7DD}" type="presOf" srcId="{1CB343AB-BAB7-4756-B939-FADC699069F8}" destId="{26A653BE-4EA7-4231-A80F-ED92B0DF1E0E}" srcOrd="0" destOrd="0" presId="urn:microsoft.com/office/officeart/2005/8/layout/hierarchy3"/>
    <dgm:cxn modelId="{D9A98294-4752-466C-B80D-7494723D841A}" type="presOf" srcId="{32A0695E-C3D3-4795-BCB8-6B286D99A1A8}" destId="{DBDD66EC-F674-4B77-88E3-EC4EB571DD2C}" srcOrd="0" destOrd="0" presId="urn:microsoft.com/office/officeart/2005/8/layout/hierarchy3"/>
    <dgm:cxn modelId="{922236D4-7CD2-46F6-8206-37534016B839}" type="presOf" srcId="{1CB343AB-BAB7-4756-B939-FADC699069F8}" destId="{5CB58B14-403D-47D0-B3C0-84868D2AC63A}" srcOrd="1" destOrd="0" presId="urn:microsoft.com/office/officeart/2005/8/layout/hierarchy3"/>
    <dgm:cxn modelId="{EAF623FD-D53B-4D86-A133-AA45BBA2E9EC}" type="presParOf" srcId="{DBDD66EC-F674-4B77-88E3-EC4EB571DD2C}" destId="{AF1320C4-CC28-40F6-A005-56014655533E}" srcOrd="0" destOrd="0" presId="urn:microsoft.com/office/officeart/2005/8/layout/hierarchy3"/>
    <dgm:cxn modelId="{73C92960-93D6-4323-B36C-9C128FD167DE}" type="presParOf" srcId="{AF1320C4-CC28-40F6-A005-56014655533E}" destId="{574262BC-64C8-44CC-A1B6-C2943EB3F68E}" srcOrd="0" destOrd="0" presId="urn:microsoft.com/office/officeart/2005/8/layout/hierarchy3"/>
    <dgm:cxn modelId="{867FCE89-D118-4EBA-89AC-AE2526AA73F0}" type="presParOf" srcId="{574262BC-64C8-44CC-A1B6-C2943EB3F68E}" destId="{26A653BE-4EA7-4231-A80F-ED92B0DF1E0E}" srcOrd="0" destOrd="0" presId="urn:microsoft.com/office/officeart/2005/8/layout/hierarchy3"/>
    <dgm:cxn modelId="{61BE3DD0-88AF-43C6-A135-7D0C717E1255}" type="presParOf" srcId="{574262BC-64C8-44CC-A1B6-C2943EB3F68E}" destId="{5CB58B14-403D-47D0-B3C0-84868D2AC63A}" srcOrd="1" destOrd="0" presId="urn:microsoft.com/office/officeart/2005/8/layout/hierarchy3"/>
    <dgm:cxn modelId="{17E7CFFC-444B-42A0-BF07-24A911A4A50F}" type="presParOf" srcId="{AF1320C4-CC28-40F6-A005-56014655533E}" destId="{9BB31339-6D4F-4220-BEAC-5E294CE3B089}" srcOrd="1" destOrd="0" presId="urn:microsoft.com/office/officeart/2005/8/layout/hierarchy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B633B53-DB2E-40E9-8462-C09C42197BC1}"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648E8EBF-BBCC-41EF-A06D-CCEE644C17B7}">
      <dgm:prSet phldrT="[Text]" custT="1"/>
      <dgm:spPr/>
      <dgm:t>
        <a:bodyPr/>
        <a:lstStyle/>
        <a:p>
          <a:pPr algn="l"/>
          <a:r>
            <a:rPr lang="ro-RO" sz="2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Dată fiind existenţa concomitentă a unor multiple niveluri şi tipuri de guvernare dezvoltate în ultimele decenii</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B8C56606-67CB-4343-99DA-A11C99904DDF}" type="parTrans" cxnId="{74B98DDB-6006-49F7-8F04-B7C26C4EA48B}">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3CD61C59-8D24-4E3E-A850-2636330D5CB2}" type="sibTrans" cxnId="{74B98DDB-6006-49F7-8F04-B7C26C4EA48B}">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BFE9E361-6E48-48C1-BE88-F0086D7064D4}">
      <dgm:prSet phldrT="[Text]" custT="1"/>
      <dgm:spPr/>
      <dgm:t>
        <a:bodyPr/>
        <a:lstStyle/>
        <a:p>
          <a:r>
            <a:rPr lang="ro-RO" sz="2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public şi privat</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139886C-ABC7-4497-B5C3-7612FCE6DCA1}" type="parTrans" cxnId="{26815448-54DB-46D6-AF2F-DA13948DAE9A}">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A675AEEA-3F46-4F35-95A1-3C4DD7EE86A6}" type="sibTrans" cxnId="{26815448-54DB-46D6-AF2F-DA13948DAE9A}">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7C68CA9-3269-4A36-8DE2-85A6118B6F31}">
      <dgm:prSet phldrT="[Text]" custT="1"/>
      <dgm:spPr/>
      <dgm:t>
        <a:bodyPr/>
        <a:lstStyle/>
        <a:p>
          <a:r>
            <a:rPr lang="ro-RO" sz="2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statal şi nonstatal</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CDE5A8D-4822-497C-ACD3-0D2FD676274B}" type="parTrans" cxnId="{FC75E90C-5BC1-4393-8535-A6954CE05D2D}">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0F692AAC-B913-4E09-9B9E-496954808559}" type="sibTrans" cxnId="{FC75E90C-5BC1-4393-8535-A6954CE05D2D}">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3047126-CB35-4020-BBAA-3719421FE697}">
      <dgm:prSet phldrT="[Text]" custT="1"/>
      <dgm:spPr/>
      <dgm:t>
        <a:bodyPr/>
        <a:lstStyle/>
        <a:p>
          <a:r>
            <a:rPr lang="ro-RO" sz="2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naţional şi internaţional</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4208FFF5-7C32-414E-93B5-6E00B4AB0754}" type="parTrans" cxnId="{78891C29-AFC4-4AA4-8CF3-E989CEE34B7E}">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BF9363B-856A-4DAA-B4B6-95DF27286243}" type="sibTrans" cxnId="{78891C29-AFC4-4AA4-8CF3-E989CEE34B7E}">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CA836B0-C691-4DB5-8646-BB997ABBFD0D}" type="pres">
      <dgm:prSet presAssocID="{CB633B53-DB2E-40E9-8462-C09C42197BC1}" presName="composite" presStyleCnt="0">
        <dgm:presLayoutVars>
          <dgm:chMax val="1"/>
          <dgm:dir/>
          <dgm:resizeHandles val="exact"/>
        </dgm:presLayoutVars>
      </dgm:prSet>
      <dgm:spPr/>
      <dgm:t>
        <a:bodyPr/>
        <a:lstStyle/>
        <a:p>
          <a:endParaRPr lang="en-US"/>
        </a:p>
      </dgm:t>
    </dgm:pt>
    <dgm:pt modelId="{B0DB596B-6882-4415-AB8C-66DC36B6E425}" type="pres">
      <dgm:prSet presAssocID="{648E8EBF-BBCC-41EF-A06D-CCEE644C17B7}" presName="roof" presStyleLbl="dkBgShp" presStyleIdx="0" presStyleCnt="2" custScaleY="122223" custLinFactNeighborY="5556"/>
      <dgm:spPr/>
      <dgm:t>
        <a:bodyPr/>
        <a:lstStyle/>
        <a:p>
          <a:endParaRPr lang="en-US"/>
        </a:p>
      </dgm:t>
    </dgm:pt>
    <dgm:pt modelId="{96C657E4-781E-4A1F-AA2A-BA48248AFF52}" type="pres">
      <dgm:prSet presAssocID="{648E8EBF-BBCC-41EF-A06D-CCEE644C17B7}" presName="pillars" presStyleCnt="0"/>
      <dgm:spPr/>
    </dgm:pt>
    <dgm:pt modelId="{ED28EB48-18EC-4162-935A-CE225A30997C}" type="pres">
      <dgm:prSet presAssocID="{648E8EBF-BBCC-41EF-A06D-CCEE644C17B7}" presName="pillar1" presStyleLbl="node1" presStyleIdx="0" presStyleCnt="3" custScaleY="63433" custLinFactNeighborY="-5879">
        <dgm:presLayoutVars>
          <dgm:bulletEnabled val="1"/>
        </dgm:presLayoutVars>
      </dgm:prSet>
      <dgm:spPr/>
      <dgm:t>
        <a:bodyPr/>
        <a:lstStyle/>
        <a:p>
          <a:endParaRPr lang="en-US"/>
        </a:p>
      </dgm:t>
    </dgm:pt>
    <dgm:pt modelId="{4976EF74-29B8-46FC-A134-2DE979E176C2}" type="pres">
      <dgm:prSet presAssocID="{17C68CA9-3269-4A36-8DE2-85A6118B6F31}" presName="pillarX" presStyleLbl="node1" presStyleIdx="1" presStyleCnt="3" custScaleY="63433" custLinFactNeighborY="-5879">
        <dgm:presLayoutVars>
          <dgm:bulletEnabled val="1"/>
        </dgm:presLayoutVars>
      </dgm:prSet>
      <dgm:spPr/>
      <dgm:t>
        <a:bodyPr/>
        <a:lstStyle/>
        <a:p>
          <a:endParaRPr lang="en-US"/>
        </a:p>
      </dgm:t>
    </dgm:pt>
    <dgm:pt modelId="{5EE9C67C-27F5-4153-A62E-33687E804D43}" type="pres">
      <dgm:prSet presAssocID="{D3047126-CB35-4020-BBAA-3719421FE697}" presName="pillarX" presStyleLbl="node1" presStyleIdx="2" presStyleCnt="3" custScaleY="63433" custLinFactNeighborY="-5879">
        <dgm:presLayoutVars>
          <dgm:bulletEnabled val="1"/>
        </dgm:presLayoutVars>
      </dgm:prSet>
      <dgm:spPr/>
      <dgm:t>
        <a:bodyPr/>
        <a:lstStyle/>
        <a:p>
          <a:endParaRPr lang="en-US"/>
        </a:p>
      </dgm:t>
    </dgm:pt>
    <dgm:pt modelId="{C0A7F5A9-F8A6-4190-8131-3C1D59625165}" type="pres">
      <dgm:prSet presAssocID="{648E8EBF-BBCC-41EF-A06D-CCEE644C17B7}" presName="base" presStyleLbl="dkBgShp" presStyleIdx="1" presStyleCnt="2"/>
      <dgm:spPr/>
    </dgm:pt>
  </dgm:ptLst>
  <dgm:cxnLst>
    <dgm:cxn modelId="{D637695C-7B1E-4A5F-A5BA-6C8B9835B66D}" type="presOf" srcId="{648E8EBF-BBCC-41EF-A06D-CCEE644C17B7}" destId="{B0DB596B-6882-4415-AB8C-66DC36B6E425}" srcOrd="0" destOrd="0" presId="urn:microsoft.com/office/officeart/2005/8/layout/hList3"/>
    <dgm:cxn modelId="{E5C49985-4253-4DE4-AC7A-C81DF493927F}" type="presOf" srcId="{D3047126-CB35-4020-BBAA-3719421FE697}" destId="{5EE9C67C-27F5-4153-A62E-33687E804D43}" srcOrd="0" destOrd="0" presId="urn:microsoft.com/office/officeart/2005/8/layout/hList3"/>
    <dgm:cxn modelId="{6D986BF6-1394-4BF5-A778-AB59FE34AEB8}" type="presOf" srcId="{CB633B53-DB2E-40E9-8462-C09C42197BC1}" destId="{DCA836B0-C691-4DB5-8646-BB997ABBFD0D}" srcOrd="0" destOrd="0" presId="urn:microsoft.com/office/officeart/2005/8/layout/hList3"/>
    <dgm:cxn modelId="{26815448-54DB-46D6-AF2F-DA13948DAE9A}" srcId="{648E8EBF-BBCC-41EF-A06D-CCEE644C17B7}" destId="{BFE9E361-6E48-48C1-BE88-F0086D7064D4}" srcOrd="0" destOrd="0" parTransId="{C139886C-ABC7-4497-B5C3-7612FCE6DCA1}" sibTransId="{A675AEEA-3F46-4F35-95A1-3C4DD7EE86A6}"/>
    <dgm:cxn modelId="{78891C29-AFC4-4AA4-8CF3-E989CEE34B7E}" srcId="{648E8EBF-BBCC-41EF-A06D-CCEE644C17B7}" destId="{D3047126-CB35-4020-BBAA-3719421FE697}" srcOrd="2" destOrd="0" parTransId="{4208FFF5-7C32-414E-93B5-6E00B4AB0754}" sibTransId="{7BF9363B-856A-4DAA-B4B6-95DF27286243}"/>
    <dgm:cxn modelId="{DE81AE3F-1CA6-4D5E-915D-D32DD015E58D}" type="presOf" srcId="{BFE9E361-6E48-48C1-BE88-F0086D7064D4}" destId="{ED28EB48-18EC-4162-935A-CE225A30997C}" srcOrd="0" destOrd="0" presId="urn:microsoft.com/office/officeart/2005/8/layout/hList3"/>
    <dgm:cxn modelId="{74B98DDB-6006-49F7-8F04-B7C26C4EA48B}" srcId="{CB633B53-DB2E-40E9-8462-C09C42197BC1}" destId="{648E8EBF-BBCC-41EF-A06D-CCEE644C17B7}" srcOrd="0" destOrd="0" parTransId="{B8C56606-67CB-4343-99DA-A11C99904DDF}" sibTransId="{3CD61C59-8D24-4E3E-A850-2636330D5CB2}"/>
    <dgm:cxn modelId="{088C868A-05C5-4EA6-BBF1-FF7C53A36B0D}" type="presOf" srcId="{17C68CA9-3269-4A36-8DE2-85A6118B6F31}" destId="{4976EF74-29B8-46FC-A134-2DE979E176C2}" srcOrd="0" destOrd="0" presId="urn:microsoft.com/office/officeart/2005/8/layout/hList3"/>
    <dgm:cxn modelId="{FC75E90C-5BC1-4393-8535-A6954CE05D2D}" srcId="{648E8EBF-BBCC-41EF-A06D-CCEE644C17B7}" destId="{17C68CA9-3269-4A36-8DE2-85A6118B6F31}" srcOrd="1" destOrd="0" parTransId="{DCDE5A8D-4822-497C-ACD3-0D2FD676274B}" sibTransId="{0F692AAC-B913-4E09-9B9E-496954808559}"/>
    <dgm:cxn modelId="{EC7C8614-634A-4B10-AE48-EDD6C0FD506D}" type="presParOf" srcId="{DCA836B0-C691-4DB5-8646-BB997ABBFD0D}" destId="{B0DB596B-6882-4415-AB8C-66DC36B6E425}" srcOrd="0" destOrd="0" presId="urn:microsoft.com/office/officeart/2005/8/layout/hList3"/>
    <dgm:cxn modelId="{142A7340-EFE3-4E9D-A2F2-8BAC3C476CB9}" type="presParOf" srcId="{DCA836B0-C691-4DB5-8646-BB997ABBFD0D}" destId="{96C657E4-781E-4A1F-AA2A-BA48248AFF52}" srcOrd="1" destOrd="0" presId="urn:microsoft.com/office/officeart/2005/8/layout/hList3"/>
    <dgm:cxn modelId="{2186FE4A-CB69-4E5E-AB6A-D368B41791F3}" type="presParOf" srcId="{96C657E4-781E-4A1F-AA2A-BA48248AFF52}" destId="{ED28EB48-18EC-4162-935A-CE225A30997C}" srcOrd="0" destOrd="0" presId="urn:microsoft.com/office/officeart/2005/8/layout/hList3"/>
    <dgm:cxn modelId="{AA40EE6C-F93C-47F3-980A-95CF376B1332}" type="presParOf" srcId="{96C657E4-781E-4A1F-AA2A-BA48248AFF52}" destId="{4976EF74-29B8-46FC-A134-2DE979E176C2}" srcOrd="1" destOrd="0" presId="urn:microsoft.com/office/officeart/2005/8/layout/hList3"/>
    <dgm:cxn modelId="{BAA25425-62F9-4905-A0C1-8640947F0476}" type="presParOf" srcId="{96C657E4-781E-4A1F-AA2A-BA48248AFF52}" destId="{5EE9C67C-27F5-4153-A62E-33687E804D43}" srcOrd="2" destOrd="0" presId="urn:microsoft.com/office/officeart/2005/8/layout/hList3"/>
    <dgm:cxn modelId="{0C491DC0-4832-45BB-82B4-F4041A10F5CC}" type="presParOf" srcId="{DCA836B0-C691-4DB5-8646-BB997ABBFD0D}" destId="{C0A7F5A9-F8A6-4190-8131-3C1D59625165}"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E3B5318D-5B3B-4E98-AE1E-C18D01C79509}">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teritorialitatea</a:t>
          </a:r>
          <a:endParaRPr lang="en-US" sz="2000" b="1" dirty="0">
            <a:solidFill>
              <a:schemeClr val="bg2">
                <a:lumMod val="75000"/>
              </a:schemeClr>
            </a:solidFill>
            <a:effectLst/>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F83EA41-A3BB-46A2-B064-2EBE2D5F8CFD}">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populaţia</a:t>
          </a:r>
          <a:endParaRPr lang="en-US" sz="2000" b="1" dirty="0">
            <a:solidFill>
              <a:schemeClr val="bg2">
                <a:lumMod val="75000"/>
              </a:schemeClr>
            </a:solidFill>
            <a:effectLst/>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B0149F4-1BAA-4B70-AE23-66D92382BF8E}">
      <dgm:prSet phldrT="[Text]" custT="1"/>
      <dgm:spPr/>
      <dgm:t>
        <a:bodyPr/>
        <a:lstStyle/>
        <a:p>
          <a:r>
            <a:rPr lang="ro-RO" sz="2000" b="1" dirty="0" smtClean="0">
              <a:solidFill>
                <a:schemeClr val="bg2">
                  <a:lumMod val="75000"/>
                </a:schemeClr>
              </a:solidFill>
              <a:effectLst/>
              <a:latin typeface="Times New Roman" pitchFamily="18" charset="0"/>
              <a:cs typeface="Times New Roman" pitchFamily="18" charset="0"/>
            </a:rPr>
            <a:t>În mod curent, naţiunea este definită printr-un număr de caracteristici cum ar fi:</a:t>
          </a:r>
          <a:endParaRPr lang="en-US" sz="2000" b="1" dirty="0">
            <a:solidFill>
              <a:schemeClr val="bg2">
                <a:lumMod val="75000"/>
              </a:schemeClr>
            </a:solidFill>
            <a:effectLst/>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3574ECC-0AF2-40FB-A8AF-CCDB15209583}">
      <dgm:prSet custT="1"/>
      <dgm:spPr/>
      <dgm:t>
        <a:bodyPr/>
        <a:lstStyle/>
        <a:p>
          <a:r>
            <a:rPr lang="ro-RO" sz="2000" b="1" dirty="0" smtClean="0">
              <a:solidFill>
                <a:schemeClr val="bg2">
                  <a:lumMod val="75000"/>
                </a:schemeClr>
              </a:solidFill>
              <a:latin typeface="Times New Roman" pitchFamily="18" charset="0"/>
              <a:cs typeface="Times New Roman" pitchFamily="18" charset="0"/>
            </a:rPr>
            <a:t>independenţa</a:t>
          </a:r>
          <a:endParaRPr lang="en-US" sz="2000" b="1" dirty="0">
            <a:solidFill>
              <a:schemeClr val="bg2">
                <a:lumMod val="75000"/>
              </a:schemeClr>
            </a:solidFill>
            <a:effectLst/>
            <a:latin typeface="Times New Roman" pitchFamily="18" charset="0"/>
            <a:cs typeface="Times New Roman" pitchFamily="18" charset="0"/>
          </a:endParaRPr>
        </a:p>
      </dgm:t>
    </dgm:pt>
    <dgm:pt modelId="{C137B31E-D179-4D1C-B481-7B355CDE6699}" type="par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8271BAC-38C5-4C7C-BA55-CA5D79D2E14C}" type="sib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8B9E47B0-F5E9-4FF6-8607-6184767958D8}">
      <dgm:prSet custT="1"/>
      <dgm:spPr/>
      <dgm:t>
        <a:bodyPr/>
        <a:lstStyle/>
        <a:p>
          <a:r>
            <a:rPr lang="ro-RO" sz="2000" b="1" dirty="0" smtClean="0">
              <a:solidFill>
                <a:schemeClr val="bg2">
                  <a:lumMod val="75000"/>
                </a:schemeClr>
              </a:solidFill>
              <a:latin typeface="Times New Roman" pitchFamily="18" charset="0"/>
              <a:cs typeface="Times New Roman" pitchFamily="18" charset="0"/>
            </a:rPr>
            <a:t>guvernarea</a:t>
          </a:r>
          <a:endParaRPr lang="en-US" sz="2000" b="1" dirty="0">
            <a:solidFill>
              <a:schemeClr val="bg2">
                <a:lumMod val="75000"/>
              </a:schemeClr>
            </a:solidFill>
            <a:effectLst/>
            <a:latin typeface="Times New Roman" pitchFamily="18" charset="0"/>
            <a:cs typeface="Times New Roman" pitchFamily="18" charset="0"/>
          </a:endParaRPr>
        </a:p>
      </dgm:t>
    </dgm:pt>
    <dgm:pt modelId="{14DFC182-318D-4654-8503-5D7147469710}" type="parTrans" cxnId="{60C956EE-4A0C-454B-BE7F-E8AA7B4EF91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E923FCA4-0C1D-4A73-8A1F-7BB4FA74E694}" type="sibTrans" cxnId="{60C956EE-4A0C-454B-BE7F-E8AA7B4EF91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t>
        <a:bodyPr/>
        <a:lstStyle/>
        <a:p>
          <a:endParaRPr lang="en-US"/>
        </a:p>
      </dgm:t>
    </dgm:pt>
    <dgm:pt modelId="{CF0A4027-F31D-479F-A542-8231621C9B05}" type="pres">
      <dgm:prSet presAssocID="{7B0149F4-1BAA-4B70-AE23-66D92382BF8E}" presName="hierRoot1" presStyleCnt="0"/>
      <dgm:spPr/>
    </dgm:pt>
    <dgm:pt modelId="{2F93B39E-706A-4688-A617-7C55726C7DDC}" type="pres">
      <dgm:prSet presAssocID="{7B0149F4-1BAA-4B70-AE23-66D92382BF8E}" presName="composite" presStyleCnt="0"/>
      <dgm:spPr/>
    </dgm:pt>
    <dgm:pt modelId="{0202CD36-1979-4ADB-B925-D2D279ED156D}" type="pres">
      <dgm:prSet presAssocID="{7B0149F4-1BAA-4B70-AE23-66D92382BF8E}" presName="background" presStyleLbl="node0" presStyleIdx="0" presStyleCnt="1"/>
      <dgm:spPr/>
    </dgm:pt>
    <dgm:pt modelId="{A5B37CF4-F3F7-4F6C-AF9F-421A56ABA2F7}" type="pres">
      <dgm:prSet presAssocID="{7B0149F4-1BAA-4B70-AE23-66D92382BF8E}" presName="text" presStyleLbl="fgAcc0" presStyleIdx="0" presStyleCnt="1" custScaleX="328406" custScaleY="62554">
        <dgm:presLayoutVars>
          <dgm:chPref val="3"/>
        </dgm:presLayoutVars>
      </dgm:prSet>
      <dgm:spPr/>
      <dgm:t>
        <a:bodyPr/>
        <a:lstStyle/>
        <a:p>
          <a:endParaRPr lang="en-US"/>
        </a:p>
      </dgm:t>
    </dgm:pt>
    <dgm:pt modelId="{0B67635F-0BDB-4646-8FBA-CD50C6C9A718}" type="pres">
      <dgm:prSet presAssocID="{7B0149F4-1BAA-4B70-AE23-66D92382BF8E}" presName="hierChild2" presStyleCnt="0"/>
      <dgm:spPr/>
    </dgm:pt>
    <dgm:pt modelId="{50178426-365F-4BA1-9CF1-F07710072AAC}" type="pres">
      <dgm:prSet presAssocID="{DAAFB299-FAC4-4F18-A72A-9F85CE45EEE4}" presName="Name10" presStyleLbl="parChTrans1D2" presStyleIdx="0" presStyleCnt="4"/>
      <dgm:spPr/>
      <dgm:t>
        <a:bodyPr/>
        <a:lstStyle/>
        <a:p>
          <a:endParaRPr lang="en-US"/>
        </a:p>
      </dgm:t>
    </dgm:pt>
    <dgm:pt modelId="{7C0047BE-9C6C-4BBD-BE0A-E63C01A777D2}" type="pres">
      <dgm:prSet presAssocID="{E3B5318D-5B3B-4E98-AE1E-C18D01C79509}" presName="hierRoot2" presStyleCnt="0"/>
      <dgm:spPr/>
    </dgm:pt>
    <dgm:pt modelId="{95F0B4BF-F9CA-4C9B-A1DE-E010547E8234}" type="pres">
      <dgm:prSet presAssocID="{E3B5318D-5B3B-4E98-AE1E-C18D01C79509}" presName="composite2" presStyleCnt="0"/>
      <dgm:spPr/>
    </dgm:pt>
    <dgm:pt modelId="{8E186B21-B8BC-4DEE-9209-ABCF7CFD2AD4}" type="pres">
      <dgm:prSet presAssocID="{E3B5318D-5B3B-4E98-AE1E-C18D01C79509}" presName="background2" presStyleLbl="node2" presStyleIdx="0" presStyleCnt="4"/>
      <dgm:spPr/>
    </dgm:pt>
    <dgm:pt modelId="{3D713390-F8DA-4BE9-B078-7E21B20DEFBD}" type="pres">
      <dgm:prSet presAssocID="{E3B5318D-5B3B-4E98-AE1E-C18D01C79509}" presName="text2" presStyleLbl="fgAcc2" presStyleIdx="0" presStyleCnt="4" custScaleY="58354">
        <dgm:presLayoutVars>
          <dgm:chPref val="3"/>
        </dgm:presLayoutVars>
      </dgm:prSet>
      <dgm:spPr/>
      <dgm:t>
        <a:bodyPr/>
        <a:lstStyle/>
        <a:p>
          <a:endParaRPr lang="en-US"/>
        </a:p>
      </dgm:t>
    </dgm:pt>
    <dgm:pt modelId="{B465C0C3-636F-4E4C-BD9E-FB3AA85611E8}" type="pres">
      <dgm:prSet presAssocID="{E3B5318D-5B3B-4E98-AE1E-C18D01C79509}" presName="hierChild3" presStyleCnt="0"/>
      <dgm:spPr/>
    </dgm:pt>
    <dgm:pt modelId="{A83ECBFC-3B56-4675-A34F-82F6D93EC624}" type="pres">
      <dgm:prSet presAssocID="{024E565A-9468-4C60-9BF6-2C97D201F778}" presName="Name10" presStyleLbl="parChTrans1D2" presStyleIdx="1" presStyleCnt="4"/>
      <dgm:spPr/>
      <dgm:t>
        <a:bodyPr/>
        <a:lstStyle/>
        <a:p>
          <a:endParaRPr lang="en-US"/>
        </a:p>
      </dgm:t>
    </dgm:pt>
    <dgm:pt modelId="{EB2F1767-3358-4E9F-9AB2-E0E6D47AEB24}" type="pres">
      <dgm:prSet presAssocID="{AF83EA41-A3BB-46A2-B064-2EBE2D5F8CFD}" presName="hierRoot2" presStyleCnt="0"/>
      <dgm:spPr/>
    </dgm:pt>
    <dgm:pt modelId="{6E4B615D-EAA7-4FBC-BC34-8486E7617E64}" type="pres">
      <dgm:prSet presAssocID="{AF83EA41-A3BB-46A2-B064-2EBE2D5F8CFD}" presName="composite2" presStyleCnt="0"/>
      <dgm:spPr/>
    </dgm:pt>
    <dgm:pt modelId="{77354103-509B-4D57-B502-29E1C7228E61}" type="pres">
      <dgm:prSet presAssocID="{AF83EA41-A3BB-46A2-B064-2EBE2D5F8CFD}" presName="background2" presStyleLbl="node2" presStyleIdx="1" presStyleCnt="4"/>
      <dgm:spPr/>
    </dgm:pt>
    <dgm:pt modelId="{4EC648EC-E942-4643-A828-B322C637DD0B}" type="pres">
      <dgm:prSet presAssocID="{AF83EA41-A3BB-46A2-B064-2EBE2D5F8CFD}" presName="text2" presStyleLbl="fgAcc2" presStyleIdx="1" presStyleCnt="4" custScaleY="58354">
        <dgm:presLayoutVars>
          <dgm:chPref val="3"/>
        </dgm:presLayoutVars>
      </dgm:prSet>
      <dgm:spPr/>
      <dgm:t>
        <a:bodyPr/>
        <a:lstStyle/>
        <a:p>
          <a:endParaRPr lang="en-US"/>
        </a:p>
      </dgm:t>
    </dgm:pt>
    <dgm:pt modelId="{40293D57-0AA0-45C7-92E1-DAA3A2F3D226}" type="pres">
      <dgm:prSet presAssocID="{AF83EA41-A3BB-46A2-B064-2EBE2D5F8CFD}" presName="hierChild3" presStyleCnt="0"/>
      <dgm:spPr/>
    </dgm:pt>
    <dgm:pt modelId="{96476C0E-4571-406E-8560-7E569AB9C1C3}" type="pres">
      <dgm:prSet presAssocID="{C137B31E-D179-4D1C-B481-7B355CDE6699}" presName="Name10" presStyleLbl="parChTrans1D2" presStyleIdx="2" presStyleCnt="4"/>
      <dgm:spPr/>
      <dgm:t>
        <a:bodyPr/>
        <a:lstStyle/>
        <a:p>
          <a:endParaRPr lang="en-US"/>
        </a:p>
      </dgm:t>
    </dgm:pt>
    <dgm:pt modelId="{863B363A-0FAF-4B74-AA29-81233555BEC8}" type="pres">
      <dgm:prSet presAssocID="{A3574ECC-0AF2-40FB-A8AF-CCDB15209583}" presName="hierRoot2" presStyleCnt="0"/>
      <dgm:spPr/>
    </dgm:pt>
    <dgm:pt modelId="{1CE32C96-4F24-49A9-B488-1ADEAFAA5619}" type="pres">
      <dgm:prSet presAssocID="{A3574ECC-0AF2-40FB-A8AF-CCDB15209583}" presName="composite2" presStyleCnt="0"/>
      <dgm:spPr/>
    </dgm:pt>
    <dgm:pt modelId="{11FAF763-2665-408F-8AE2-362DC4937946}" type="pres">
      <dgm:prSet presAssocID="{A3574ECC-0AF2-40FB-A8AF-CCDB15209583}" presName="background2" presStyleLbl="node2" presStyleIdx="2" presStyleCnt="4"/>
      <dgm:spPr/>
    </dgm:pt>
    <dgm:pt modelId="{8B953CFA-15E9-47DA-AE0A-685ED81910F2}" type="pres">
      <dgm:prSet presAssocID="{A3574ECC-0AF2-40FB-A8AF-CCDB15209583}" presName="text2" presStyleLbl="fgAcc2" presStyleIdx="2" presStyleCnt="4" custScaleY="56682">
        <dgm:presLayoutVars>
          <dgm:chPref val="3"/>
        </dgm:presLayoutVars>
      </dgm:prSet>
      <dgm:spPr/>
      <dgm:t>
        <a:bodyPr/>
        <a:lstStyle/>
        <a:p>
          <a:endParaRPr lang="en-US"/>
        </a:p>
      </dgm:t>
    </dgm:pt>
    <dgm:pt modelId="{B17115C8-426E-4EC8-B7FD-C5AC773147ED}" type="pres">
      <dgm:prSet presAssocID="{A3574ECC-0AF2-40FB-A8AF-CCDB15209583}" presName="hierChild3" presStyleCnt="0"/>
      <dgm:spPr/>
    </dgm:pt>
    <dgm:pt modelId="{FD1390B5-46C2-487E-B735-C598FB9BCF84}" type="pres">
      <dgm:prSet presAssocID="{14DFC182-318D-4654-8503-5D7147469710}" presName="Name10" presStyleLbl="parChTrans1D2" presStyleIdx="3" presStyleCnt="4"/>
      <dgm:spPr/>
      <dgm:t>
        <a:bodyPr/>
        <a:lstStyle/>
        <a:p>
          <a:endParaRPr lang="en-US"/>
        </a:p>
      </dgm:t>
    </dgm:pt>
    <dgm:pt modelId="{E47094DF-7D5E-405B-9DAA-72311F983BBB}" type="pres">
      <dgm:prSet presAssocID="{8B9E47B0-F5E9-4FF6-8607-6184767958D8}" presName="hierRoot2" presStyleCnt="0"/>
      <dgm:spPr/>
    </dgm:pt>
    <dgm:pt modelId="{62E7E063-59DC-4C82-AD13-3932207551E6}" type="pres">
      <dgm:prSet presAssocID="{8B9E47B0-F5E9-4FF6-8607-6184767958D8}" presName="composite2" presStyleCnt="0"/>
      <dgm:spPr/>
    </dgm:pt>
    <dgm:pt modelId="{0715387E-053B-4079-A4D4-63E247CA5ED7}" type="pres">
      <dgm:prSet presAssocID="{8B9E47B0-F5E9-4FF6-8607-6184767958D8}" presName="background2" presStyleLbl="node2" presStyleIdx="3" presStyleCnt="4"/>
      <dgm:spPr/>
    </dgm:pt>
    <dgm:pt modelId="{A9DAF1D1-206D-4DC5-9230-BC0E04166170}" type="pres">
      <dgm:prSet presAssocID="{8B9E47B0-F5E9-4FF6-8607-6184767958D8}" presName="text2" presStyleLbl="fgAcc2" presStyleIdx="3" presStyleCnt="4" custScaleY="58354">
        <dgm:presLayoutVars>
          <dgm:chPref val="3"/>
        </dgm:presLayoutVars>
      </dgm:prSet>
      <dgm:spPr/>
      <dgm:t>
        <a:bodyPr/>
        <a:lstStyle/>
        <a:p>
          <a:endParaRPr lang="en-US"/>
        </a:p>
      </dgm:t>
    </dgm:pt>
    <dgm:pt modelId="{5C3CDDD6-7DFA-484B-8E2A-27085AB21C97}" type="pres">
      <dgm:prSet presAssocID="{8B9E47B0-F5E9-4FF6-8607-6184767958D8}" presName="hierChild3" presStyleCnt="0"/>
      <dgm:spPr/>
    </dgm:pt>
  </dgm:ptLst>
  <dgm:cxnLst>
    <dgm:cxn modelId="{A5CFD0E0-3393-4B42-8BB7-418F293B7911}" srcId="{7B0149F4-1BAA-4B70-AE23-66D92382BF8E}" destId="{A3574ECC-0AF2-40FB-A8AF-CCDB15209583}" srcOrd="2" destOrd="0" parTransId="{C137B31E-D179-4D1C-B481-7B355CDE6699}" sibTransId="{78271BAC-38C5-4C7C-BA55-CA5D79D2E14C}"/>
    <dgm:cxn modelId="{46CA767D-BF44-489E-8896-EE41A9551577}" type="presOf" srcId="{E3B5318D-5B3B-4E98-AE1E-C18D01C79509}" destId="{3D713390-F8DA-4BE9-B078-7E21B20DEFBD}" srcOrd="0" destOrd="0" presId="urn:microsoft.com/office/officeart/2005/8/layout/hierarchy1"/>
    <dgm:cxn modelId="{3003EFAD-3B43-42CC-82D9-4CAEA6963109}" srcId="{25256970-1D11-44F3-B1DA-100AE7DC14AB}" destId="{7B0149F4-1BAA-4B70-AE23-66D92382BF8E}" srcOrd="0" destOrd="0" parTransId="{1DF8E7C0-12DE-487C-8B9E-9620E33DEE4A}" sibTransId="{F5DD4B39-DE59-42A6-B0DF-59F0B19F9F04}"/>
    <dgm:cxn modelId="{A8A00CB5-A23A-4C46-9EBA-346F91918CF5}" type="presOf" srcId="{25256970-1D11-44F3-B1DA-100AE7DC14AB}" destId="{0A23F70E-5C58-4F44-990D-B4EA62D9E2E7}" srcOrd="0" destOrd="0" presId="urn:microsoft.com/office/officeart/2005/8/layout/hierarchy1"/>
    <dgm:cxn modelId="{1E7BDEFB-00A5-402D-8C91-E219B886B259}" type="presOf" srcId="{DAAFB299-FAC4-4F18-A72A-9F85CE45EEE4}" destId="{50178426-365F-4BA1-9CF1-F07710072AAC}" srcOrd="0" destOrd="0" presId="urn:microsoft.com/office/officeart/2005/8/layout/hierarchy1"/>
    <dgm:cxn modelId="{60C956EE-4A0C-454B-BE7F-E8AA7B4EF91D}" srcId="{7B0149F4-1BAA-4B70-AE23-66D92382BF8E}" destId="{8B9E47B0-F5E9-4FF6-8607-6184767958D8}" srcOrd="3" destOrd="0" parTransId="{14DFC182-318D-4654-8503-5D7147469710}" sibTransId="{E923FCA4-0C1D-4A73-8A1F-7BB4FA74E694}"/>
    <dgm:cxn modelId="{CF599112-F613-42A5-965C-0F8C44775836}" type="presOf" srcId="{8B9E47B0-F5E9-4FF6-8607-6184767958D8}" destId="{A9DAF1D1-206D-4DC5-9230-BC0E04166170}"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D47AF7B5-729B-4A1E-9E97-27C18505B563}" type="presOf" srcId="{AF83EA41-A3BB-46A2-B064-2EBE2D5F8CFD}" destId="{4EC648EC-E942-4643-A828-B322C637DD0B}" srcOrd="0" destOrd="0" presId="urn:microsoft.com/office/officeart/2005/8/layout/hierarchy1"/>
    <dgm:cxn modelId="{1AE2A964-9373-42CC-940A-6D9D334470FD}" type="presOf" srcId="{A3574ECC-0AF2-40FB-A8AF-CCDB15209583}" destId="{8B953CFA-15E9-47DA-AE0A-685ED81910F2}" srcOrd="0" destOrd="0" presId="urn:microsoft.com/office/officeart/2005/8/layout/hierarchy1"/>
    <dgm:cxn modelId="{0C570C69-7709-404D-89E6-B6527203DEC6}" type="presOf" srcId="{14DFC182-318D-4654-8503-5D7147469710}" destId="{FD1390B5-46C2-487E-B735-C598FB9BCF84}" srcOrd="0" destOrd="0" presId="urn:microsoft.com/office/officeart/2005/8/layout/hierarchy1"/>
    <dgm:cxn modelId="{94A2E628-D11C-470C-B985-00027BFCDF8E}" type="presOf" srcId="{7B0149F4-1BAA-4B70-AE23-66D92382BF8E}" destId="{A5B37CF4-F3F7-4F6C-AF9F-421A56ABA2F7}"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2590CFFF-455A-4090-8045-4EE965D0BD39}" type="presOf" srcId="{024E565A-9468-4C60-9BF6-2C97D201F778}" destId="{A83ECBFC-3B56-4675-A34F-82F6D93EC624}" srcOrd="0" destOrd="0" presId="urn:microsoft.com/office/officeart/2005/8/layout/hierarchy1"/>
    <dgm:cxn modelId="{6E2A40E8-855F-46AE-AAA7-F932FF613150}" type="presOf" srcId="{C137B31E-D179-4D1C-B481-7B355CDE6699}" destId="{96476C0E-4571-406E-8560-7E569AB9C1C3}" srcOrd="0" destOrd="0" presId="urn:microsoft.com/office/officeart/2005/8/layout/hierarchy1"/>
    <dgm:cxn modelId="{DAE4AB44-E8DB-4173-95D3-6A9FDBE49C38}" type="presParOf" srcId="{0A23F70E-5C58-4F44-990D-B4EA62D9E2E7}" destId="{CF0A4027-F31D-479F-A542-8231621C9B05}" srcOrd="0" destOrd="0" presId="urn:microsoft.com/office/officeart/2005/8/layout/hierarchy1"/>
    <dgm:cxn modelId="{1AF54E81-DCFE-4F83-A7F0-57AF2116D639}" type="presParOf" srcId="{CF0A4027-F31D-479F-A542-8231621C9B05}" destId="{2F93B39E-706A-4688-A617-7C55726C7DDC}" srcOrd="0" destOrd="0" presId="urn:microsoft.com/office/officeart/2005/8/layout/hierarchy1"/>
    <dgm:cxn modelId="{707C6749-FB9F-4D3D-A4A8-C3BC161A4EC5}" type="presParOf" srcId="{2F93B39E-706A-4688-A617-7C55726C7DDC}" destId="{0202CD36-1979-4ADB-B925-D2D279ED156D}" srcOrd="0" destOrd="0" presId="urn:microsoft.com/office/officeart/2005/8/layout/hierarchy1"/>
    <dgm:cxn modelId="{BB46BD40-CEB3-4AAB-9C53-DBE25664429E}" type="presParOf" srcId="{2F93B39E-706A-4688-A617-7C55726C7DDC}" destId="{A5B37CF4-F3F7-4F6C-AF9F-421A56ABA2F7}" srcOrd="1" destOrd="0" presId="urn:microsoft.com/office/officeart/2005/8/layout/hierarchy1"/>
    <dgm:cxn modelId="{D6E4B03E-8A3F-4C8F-A233-DA9F0A8709F6}" type="presParOf" srcId="{CF0A4027-F31D-479F-A542-8231621C9B05}" destId="{0B67635F-0BDB-4646-8FBA-CD50C6C9A718}" srcOrd="1" destOrd="0" presId="urn:microsoft.com/office/officeart/2005/8/layout/hierarchy1"/>
    <dgm:cxn modelId="{AEF3D0F1-D8D9-4B7F-B761-9D73D5DFA977}" type="presParOf" srcId="{0B67635F-0BDB-4646-8FBA-CD50C6C9A718}" destId="{50178426-365F-4BA1-9CF1-F07710072AAC}" srcOrd="0" destOrd="0" presId="urn:microsoft.com/office/officeart/2005/8/layout/hierarchy1"/>
    <dgm:cxn modelId="{5BBEAF92-06D3-485F-82C6-83CF06CDB3FA}" type="presParOf" srcId="{0B67635F-0BDB-4646-8FBA-CD50C6C9A718}" destId="{7C0047BE-9C6C-4BBD-BE0A-E63C01A777D2}" srcOrd="1" destOrd="0" presId="urn:microsoft.com/office/officeart/2005/8/layout/hierarchy1"/>
    <dgm:cxn modelId="{0A65788A-26BB-45A7-B7D2-3208022BF83E}" type="presParOf" srcId="{7C0047BE-9C6C-4BBD-BE0A-E63C01A777D2}" destId="{95F0B4BF-F9CA-4C9B-A1DE-E010547E8234}" srcOrd="0" destOrd="0" presId="urn:microsoft.com/office/officeart/2005/8/layout/hierarchy1"/>
    <dgm:cxn modelId="{AD160314-BBB7-4A01-9008-077B82DDEA5E}" type="presParOf" srcId="{95F0B4BF-F9CA-4C9B-A1DE-E010547E8234}" destId="{8E186B21-B8BC-4DEE-9209-ABCF7CFD2AD4}" srcOrd="0" destOrd="0" presId="urn:microsoft.com/office/officeart/2005/8/layout/hierarchy1"/>
    <dgm:cxn modelId="{31F11586-4076-4C89-887F-574C9C7A5393}" type="presParOf" srcId="{95F0B4BF-F9CA-4C9B-A1DE-E010547E8234}" destId="{3D713390-F8DA-4BE9-B078-7E21B20DEFBD}" srcOrd="1" destOrd="0" presId="urn:microsoft.com/office/officeart/2005/8/layout/hierarchy1"/>
    <dgm:cxn modelId="{F2789120-E434-4F0C-B732-6FF087FEDBBE}" type="presParOf" srcId="{7C0047BE-9C6C-4BBD-BE0A-E63C01A777D2}" destId="{B465C0C3-636F-4E4C-BD9E-FB3AA85611E8}" srcOrd="1" destOrd="0" presId="urn:microsoft.com/office/officeart/2005/8/layout/hierarchy1"/>
    <dgm:cxn modelId="{DFAA03A1-13A2-44C6-A35B-BA4D92050117}" type="presParOf" srcId="{0B67635F-0BDB-4646-8FBA-CD50C6C9A718}" destId="{A83ECBFC-3B56-4675-A34F-82F6D93EC624}" srcOrd="2" destOrd="0" presId="urn:microsoft.com/office/officeart/2005/8/layout/hierarchy1"/>
    <dgm:cxn modelId="{BA910C78-B91B-4A31-A756-BCADF8D70D23}" type="presParOf" srcId="{0B67635F-0BDB-4646-8FBA-CD50C6C9A718}" destId="{EB2F1767-3358-4E9F-9AB2-E0E6D47AEB24}" srcOrd="3" destOrd="0" presId="urn:microsoft.com/office/officeart/2005/8/layout/hierarchy1"/>
    <dgm:cxn modelId="{2E63F6BC-4F0A-49C6-9C2E-1C320C95FF17}" type="presParOf" srcId="{EB2F1767-3358-4E9F-9AB2-E0E6D47AEB24}" destId="{6E4B615D-EAA7-4FBC-BC34-8486E7617E64}" srcOrd="0" destOrd="0" presId="urn:microsoft.com/office/officeart/2005/8/layout/hierarchy1"/>
    <dgm:cxn modelId="{6742ED56-4D7C-4256-B2F3-D8FADCA9EAF3}" type="presParOf" srcId="{6E4B615D-EAA7-4FBC-BC34-8486E7617E64}" destId="{77354103-509B-4D57-B502-29E1C7228E61}" srcOrd="0" destOrd="0" presId="urn:microsoft.com/office/officeart/2005/8/layout/hierarchy1"/>
    <dgm:cxn modelId="{56459601-3965-48B0-BD2E-BF1F9E1C5F0D}" type="presParOf" srcId="{6E4B615D-EAA7-4FBC-BC34-8486E7617E64}" destId="{4EC648EC-E942-4643-A828-B322C637DD0B}" srcOrd="1" destOrd="0" presId="urn:microsoft.com/office/officeart/2005/8/layout/hierarchy1"/>
    <dgm:cxn modelId="{0426F309-E332-4008-80F2-282C70EC52F6}" type="presParOf" srcId="{EB2F1767-3358-4E9F-9AB2-E0E6D47AEB24}" destId="{40293D57-0AA0-45C7-92E1-DAA3A2F3D226}" srcOrd="1" destOrd="0" presId="urn:microsoft.com/office/officeart/2005/8/layout/hierarchy1"/>
    <dgm:cxn modelId="{6F72A072-1A43-4CBE-A755-374591B7650B}" type="presParOf" srcId="{0B67635F-0BDB-4646-8FBA-CD50C6C9A718}" destId="{96476C0E-4571-406E-8560-7E569AB9C1C3}" srcOrd="4" destOrd="0" presId="urn:microsoft.com/office/officeart/2005/8/layout/hierarchy1"/>
    <dgm:cxn modelId="{11C4B196-17A1-4A79-8443-92C8010CA6AD}" type="presParOf" srcId="{0B67635F-0BDB-4646-8FBA-CD50C6C9A718}" destId="{863B363A-0FAF-4B74-AA29-81233555BEC8}" srcOrd="5" destOrd="0" presId="urn:microsoft.com/office/officeart/2005/8/layout/hierarchy1"/>
    <dgm:cxn modelId="{AE057FCC-DCE9-41F4-ADF3-6E36ED18AF03}" type="presParOf" srcId="{863B363A-0FAF-4B74-AA29-81233555BEC8}" destId="{1CE32C96-4F24-49A9-B488-1ADEAFAA5619}" srcOrd="0" destOrd="0" presId="urn:microsoft.com/office/officeart/2005/8/layout/hierarchy1"/>
    <dgm:cxn modelId="{BDA0B4E4-7716-48DD-AB22-690D5F2EF878}" type="presParOf" srcId="{1CE32C96-4F24-49A9-B488-1ADEAFAA5619}" destId="{11FAF763-2665-408F-8AE2-362DC4937946}" srcOrd="0" destOrd="0" presId="urn:microsoft.com/office/officeart/2005/8/layout/hierarchy1"/>
    <dgm:cxn modelId="{EE3741FC-041F-4FD3-AA28-44719D4F490D}" type="presParOf" srcId="{1CE32C96-4F24-49A9-B488-1ADEAFAA5619}" destId="{8B953CFA-15E9-47DA-AE0A-685ED81910F2}" srcOrd="1" destOrd="0" presId="urn:microsoft.com/office/officeart/2005/8/layout/hierarchy1"/>
    <dgm:cxn modelId="{6246DB41-C98A-450D-A65D-598F9102EEE6}" type="presParOf" srcId="{863B363A-0FAF-4B74-AA29-81233555BEC8}" destId="{B17115C8-426E-4EC8-B7FD-C5AC773147ED}" srcOrd="1" destOrd="0" presId="urn:microsoft.com/office/officeart/2005/8/layout/hierarchy1"/>
    <dgm:cxn modelId="{098307ED-1206-4917-80BF-05C1CEC51F0A}" type="presParOf" srcId="{0B67635F-0BDB-4646-8FBA-CD50C6C9A718}" destId="{FD1390B5-46C2-487E-B735-C598FB9BCF84}" srcOrd="6" destOrd="0" presId="urn:microsoft.com/office/officeart/2005/8/layout/hierarchy1"/>
    <dgm:cxn modelId="{01B66FEC-CD71-408F-878F-4944A8EB8634}" type="presParOf" srcId="{0B67635F-0BDB-4646-8FBA-CD50C6C9A718}" destId="{E47094DF-7D5E-405B-9DAA-72311F983BBB}" srcOrd="7" destOrd="0" presId="urn:microsoft.com/office/officeart/2005/8/layout/hierarchy1"/>
    <dgm:cxn modelId="{D05AFDBA-E4DC-4B66-9BD7-7CFFA22E859D}" type="presParOf" srcId="{E47094DF-7D5E-405B-9DAA-72311F983BBB}" destId="{62E7E063-59DC-4C82-AD13-3932207551E6}" srcOrd="0" destOrd="0" presId="urn:microsoft.com/office/officeart/2005/8/layout/hierarchy1"/>
    <dgm:cxn modelId="{48D928A4-5DE4-4F27-B042-8D92AF9BE46C}" type="presParOf" srcId="{62E7E063-59DC-4C82-AD13-3932207551E6}" destId="{0715387E-053B-4079-A4D4-63E247CA5ED7}" srcOrd="0" destOrd="0" presId="urn:microsoft.com/office/officeart/2005/8/layout/hierarchy1"/>
    <dgm:cxn modelId="{F64E3140-A7D6-4599-9749-3BA8160A1578}" type="presParOf" srcId="{62E7E063-59DC-4C82-AD13-3932207551E6}" destId="{A9DAF1D1-206D-4DC5-9230-BC0E04166170}" srcOrd="1" destOrd="0" presId="urn:microsoft.com/office/officeart/2005/8/layout/hierarchy1"/>
    <dgm:cxn modelId="{58A0D2C6-BBD8-4520-A175-886022FA253B}" type="presParOf" srcId="{E47094DF-7D5E-405B-9DAA-72311F983BBB}" destId="{5C3CDDD6-7DFA-484B-8E2A-27085AB21C9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EBD156C-6989-484A-8BE3-4434615CB9A4}"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331EE5C1-82E9-4BC2-BB9F-3F866DB71190}">
      <dgm:prSet phldrT="[Текст]" custT="1"/>
      <dgm:spPr/>
      <dgm:t>
        <a:bodyPr/>
        <a:lstStyle/>
        <a:p>
          <a:pPr marL="182880" indent="457200" algn="l">
            <a:lnSpc>
              <a:spcPct val="100000"/>
            </a:lnSpc>
            <a:spcBef>
              <a:spcPts val="0"/>
            </a:spcBef>
            <a:spcAft>
              <a:spcPts val="0"/>
            </a:spcAft>
          </a:pPr>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Fiinţarea naţiunii prin populaţie şi teritoriu asigură un anumit grad de coeziune în cadrul ei, precum şi existenţa unei limbi comune tuturor celor care sunt parte a naţiunii respective. Acestea sunt caracteristici esenţiale pentru existenţa unei naţiuni, în timp ce independenţa şi guvernarea sunt adiacente. Existenţa unei populaţii fără teritoriu nu este posibilă, deşi există voci care consideră că populaţia evreiască reprezintă contraponderea acestei afirmaţii. Teritoriul nu a dispărut niciodată din memoria colectivă a populaţiei evreieşti, dovadă fiind şi eforturile concertate pentru refacerea statului Israel. În schimb, independenţa nu este o caracteristică absolut necesară unei naţiuni, existând state multinaţionale guvernate de o singură entitate. </a:t>
          </a:r>
          <a:endParaRPr lang="en-US" sz="2200" dirty="0" smtClean="0">
            <a:effectLst>
              <a:outerShdw blurRad="38100" dist="38100" dir="2700000" algn="tl">
                <a:srgbClr val="000000">
                  <a:alpha val="43137"/>
                </a:srgbClr>
              </a:outerShdw>
            </a:effectLst>
            <a:latin typeface="Times New Roman" pitchFamily="18" charset="0"/>
            <a:cs typeface="Times New Roman" pitchFamily="18" charset="0"/>
          </a:endParaRPr>
        </a:p>
        <a:p>
          <a:pPr marL="182880" indent="457200" algn="l">
            <a:lnSpc>
              <a:spcPct val="100000"/>
            </a:lnSpc>
            <a:spcBef>
              <a:spcPts val="0"/>
            </a:spcBef>
            <a:spcAft>
              <a:spcPts val="0"/>
            </a:spcAft>
          </a:pPr>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În anumite circumstanţe, unele guverne funcţionează extrateritorial (guvernele în exil), dar aceasta nu înseamnă că acţiunea lor este întotdeauna suverană, putând exista guverne marionetă sau aservite unor puteri străine. </a:t>
          </a:r>
          <a:endParaRPr lang="ru-RU" sz="22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37B21AB-70D6-4AC8-89A0-DFDB902203BE}" type="parTrans" cxnId="{034A67DE-5FFA-4616-96AA-47553F0F1810}">
      <dgm:prSet/>
      <dgm:spPr/>
      <dgm:t>
        <a:bodyPr/>
        <a:lstStyle/>
        <a:p>
          <a:pPr algn="just"/>
          <a:endParaRPr lang="ru-RU" sz="2200" b="1">
            <a:effectLst>
              <a:outerShdw blurRad="38100" dist="38100" dir="2700000" algn="tl">
                <a:srgbClr val="000000">
                  <a:alpha val="43137"/>
                </a:srgbClr>
              </a:outerShdw>
            </a:effectLst>
            <a:latin typeface="Times New Roman" pitchFamily="18" charset="0"/>
            <a:cs typeface="Times New Roman" pitchFamily="18" charset="0"/>
          </a:endParaRPr>
        </a:p>
      </dgm:t>
    </dgm:pt>
    <dgm:pt modelId="{AAEF9824-7D2E-486E-A412-FF2C8E827D02}" type="sibTrans" cxnId="{034A67DE-5FFA-4616-96AA-47553F0F1810}">
      <dgm:prSet/>
      <dgm:spPr/>
      <dgm:t>
        <a:bodyPr/>
        <a:lstStyle/>
        <a:p>
          <a:pPr algn="just"/>
          <a:endParaRPr lang="ru-RU" sz="2200" b="1">
            <a:effectLst>
              <a:outerShdw blurRad="38100" dist="38100" dir="2700000" algn="tl">
                <a:srgbClr val="000000">
                  <a:alpha val="43137"/>
                </a:srgbClr>
              </a:outerShdw>
            </a:effectLst>
            <a:latin typeface="Times New Roman" pitchFamily="18" charset="0"/>
            <a:cs typeface="Times New Roman" pitchFamily="18" charset="0"/>
          </a:endParaRPr>
        </a:p>
      </dgm:t>
    </dgm:pt>
    <dgm:pt modelId="{58AADA66-6A36-48CA-84B4-76FF5037F1EA}" type="pres">
      <dgm:prSet presAssocID="{4EBD156C-6989-484A-8BE3-4434615CB9A4}" presName="hierChild1" presStyleCnt="0">
        <dgm:presLayoutVars>
          <dgm:orgChart val="1"/>
          <dgm:chPref val="1"/>
          <dgm:dir/>
          <dgm:animOne val="branch"/>
          <dgm:animLvl val="lvl"/>
          <dgm:resizeHandles/>
        </dgm:presLayoutVars>
      </dgm:prSet>
      <dgm:spPr/>
      <dgm:t>
        <a:bodyPr/>
        <a:lstStyle/>
        <a:p>
          <a:endParaRPr lang="en-US"/>
        </a:p>
      </dgm:t>
    </dgm:pt>
    <dgm:pt modelId="{A1024F68-7EC4-47EB-BCF4-3DD8569FC1E4}" type="pres">
      <dgm:prSet presAssocID="{331EE5C1-82E9-4BC2-BB9F-3F866DB71190}" presName="hierRoot1" presStyleCnt="0">
        <dgm:presLayoutVars>
          <dgm:hierBranch val="init"/>
        </dgm:presLayoutVars>
      </dgm:prSet>
      <dgm:spPr/>
    </dgm:pt>
    <dgm:pt modelId="{40E14115-39C9-43D6-9043-1C874BB22559}" type="pres">
      <dgm:prSet presAssocID="{331EE5C1-82E9-4BC2-BB9F-3F866DB71190}" presName="rootComposite1" presStyleCnt="0"/>
      <dgm:spPr/>
    </dgm:pt>
    <dgm:pt modelId="{D175B5E4-70B3-4AF6-AE0F-340086F90F4D}" type="pres">
      <dgm:prSet presAssocID="{331EE5C1-82E9-4BC2-BB9F-3F866DB71190}" presName="rootText1" presStyleLbl="node0" presStyleIdx="0" presStyleCnt="1" custScaleX="443483" custScaleY="575570">
        <dgm:presLayoutVars>
          <dgm:chPref val="3"/>
        </dgm:presLayoutVars>
      </dgm:prSet>
      <dgm:spPr/>
      <dgm:t>
        <a:bodyPr/>
        <a:lstStyle/>
        <a:p>
          <a:endParaRPr lang="ru-RU"/>
        </a:p>
      </dgm:t>
    </dgm:pt>
    <dgm:pt modelId="{B9063E87-4F46-4CB4-B2B6-F6C87C907538}" type="pres">
      <dgm:prSet presAssocID="{331EE5C1-82E9-4BC2-BB9F-3F866DB71190}" presName="rootConnector1" presStyleLbl="node1" presStyleIdx="0" presStyleCnt="0"/>
      <dgm:spPr/>
      <dgm:t>
        <a:bodyPr/>
        <a:lstStyle/>
        <a:p>
          <a:endParaRPr lang="en-US"/>
        </a:p>
      </dgm:t>
    </dgm:pt>
    <dgm:pt modelId="{AD3C9038-1E2F-4C04-AFD0-EB18645F2C31}" type="pres">
      <dgm:prSet presAssocID="{331EE5C1-82E9-4BC2-BB9F-3F866DB71190}" presName="hierChild2" presStyleCnt="0"/>
      <dgm:spPr/>
    </dgm:pt>
    <dgm:pt modelId="{3F94BDFA-0456-4535-AB47-A0D8858D69DE}" type="pres">
      <dgm:prSet presAssocID="{331EE5C1-82E9-4BC2-BB9F-3F866DB71190}" presName="hierChild3" presStyleCnt="0"/>
      <dgm:spPr/>
    </dgm:pt>
  </dgm:ptLst>
  <dgm:cxnLst>
    <dgm:cxn modelId="{3B4A7E7B-6979-4EF1-8D91-9BED7CFDD28E}" type="presOf" srcId="{4EBD156C-6989-484A-8BE3-4434615CB9A4}" destId="{58AADA66-6A36-48CA-84B4-76FF5037F1EA}" srcOrd="0" destOrd="0" presId="urn:microsoft.com/office/officeart/2005/8/layout/orgChart1"/>
    <dgm:cxn modelId="{034A67DE-5FFA-4616-96AA-47553F0F1810}" srcId="{4EBD156C-6989-484A-8BE3-4434615CB9A4}" destId="{331EE5C1-82E9-4BC2-BB9F-3F866DB71190}" srcOrd="0" destOrd="0" parTransId="{737B21AB-70D6-4AC8-89A0-DFDB902203BE}" sibTransId="{AAEF9824-7D2E-486E-A412-FF2C8E827D02}"/>
    <dgm:cxn modelId="{EEC0E6D2-C129-4AA8-8913-5D79E9DC5AB0}" type="presOf" srcId="{331EE5C1-82E9-4BC2-BB9F-3F866DB71190}" destId="{D175B5E4-70B3-4AF6-AE0F-340086F90F4D}" srcOrd="0" destOrd="0" presId="urn:microsoft.com/office/officeart/2005/8/layout/orgChart1"/>
    <dgm:cxn modelId="{12037897-508D-4BFC-8BA0-67FCBB0781D6}" type="presOf" srcId="{331EE5C1-82E9-4BC2-BB9F-3F866DB71190}" destId="{B9063E87-4F46-4CB4-B2B6-F6C87C907538}" srcOrd="1" destOrd="0" presId="urn:microsoft.com/office/officeart/2005/8/layout/orgChart1"/>
    <dgm:cxn modelId="{537A4AF6-1801-440C-8C77-7B63B83B52D6}" type="presParOf" srcId="{58AADA66-6A36-48CA-84B4-76FF5037F1EA}" destId="{A1024F68-7EC4-47EB-BCF4-3DD8569FC1E4}" srcOrd="0" destOrd="0" presId="urn:microsoft.com/office/officeart/2005/8/layout/orgChart1"/>
    <dgm:cxn modelId="{468E3E3F-A304-43F7-8181-DFF643B6E69A}" type="presParOf" srcId="{A1024F68-7EC4-47EB-BCF4-3DD8569FC1E4}" destId="{40E14115-39C9-43D6-9043-1C874BB22559}" srcOrd="0" destOrd="0" presId="urn:microsoft.com/office/officeart/2005/8/layout/orgChart1"/>
    <dgm:cxn modelId="{E2C557CF-D74E-431D-8F8E-EB749CF9F689}" type="presParOf" srcId="{40E14115-39C9-43D6-9043-1C874BB22559}" destId="{D175B5E4-70B3-4AF6-AE0F-340086F90F4D}" srcOrd="0" destOrd="0" presId="urn:microsoft.com/office/officeart/2005/8/layout/orgChart1"/>
    <dgm:cxn modelId="{A73ED6EB-15E3-4FF2-B2C7-7A7B2AD856D4}" type="presParOf" srcId="{40E14115-39C9-43D6-9043-1C874BB22559}" destId="{B9063E87-4F46-4CB4-B2B6-F6C87C907538}" srcOrd="1" destOrd="0" presId="urn:microsoft.com/office/officeart/2005/8/layout/orgChart1"/>
    <dgm:cxn modelId="{41D1BF42-5366-481E-96A7-3271EE8AC08E}" type="presParOf" srcId="{A1024F68-7EC4-47EB-BCF4-3DD8569FC1E4}" destId="{AD3C9038-1E2F-4C04-AFD0-EB18645F2C31}" srcOrd="1" destOrd="0" presId="urn:microsoft.com/office/officeart/2005/8/layout/orgChart1"/>
    <dgm:cxn modelId="{BF17CEDD-29C8-435A-8903-E0A75A7F81AE}" type="presParOf" srcId="{A1024F68-7EC4-47EB-BCF4-3DD8569FC1E4}" destId="{3F94BDFA-0456-4535-AB47-A0D8858D69DE}" srcOrd="2" destOrd="0" presId="urn:microsoft.com/office/officeart/2005/8/layout/orgChart1"/>
  </dgm:cxnLst>
  <dgm:bg>
    <a:gradFill>
      <a:gsLst>
        <a:gs pos="0">
          <a:schemeClr val="tx1">
            <a:lumMod val="85000"/>
            <a:alpha val="0"/>
          </a:schemeClr>
        </a:gs>
        <a:gs pos="50000">
          <a:schemeClr val="accent1">
            <a:tint val="44500"/>
            <a:satMod val="160000"/>
          </a:schemeClr>
        </a:gs>
        <a:gs pos="100000">
          <a:schemeClr val="accent1">
            <a:tint val="23500"/>
            <a:satMod val="160000"/>
          </a:schemeClr>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2A0695E-C3D3-4795-BCB8-6B286D99A1A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1CB343AB-BAB7-4756-B939-FADC699069F8}">
      <dgm:prSet phldrT="[Text]" custT="1"/>
      <dgm:spPr/>
      <dgm:t>
        <a:bodyPr/>
        <a:lstStyle/>
        <a:p>
          <a:pPr algn="l"/>
          <a:r>
            <a:rPr lang="ro-RO" sz="1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Construcţia unei naţiuni presupune parcurgerea a cinci stagii din analiza cărora urmează și câteva ipoteze referitoare la cauzele slăbiciunii, eşecului sau, caz puţin probabil, colapsului unei naţiuni Acestea sunt:</a:t>
          </a:r>
          <a:endParaRPr lang="ro-RO" sz="1800" b="1" noProof="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0F30309-8405-4AC4-9B20-EE64E6AF4B2A}" type="parTrans" cxnId="{4359A3A3-0D42-4E63-88E6-0672B72C6D89}">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6CAC89D-96A4-452D-91BA-A9571A67638A}" type="sibTrans" cxnId="{4359A3A3-0D42-4E63-88E6-0672B72C6D89}">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5461070-1C9A-4BE8-8C49-9C07410E7D94}">
      <dgm:prSet phldrT="[Text]" custT="1"/>
      <dgm:spPr/>
      <dgm:t>
        <a:bodyPr/>
        <a:lstStyle/>
        <a:p>
          <a:r>
            <a:rPr lang="ro-RO" sz="1800" dirty="0" smtClean="0">
              <a:solidFill>
                <a:schemeClr val="bg2">
                  <a:lumMod val="75000"/>
                </a:schemeClr>
              </a:solidFill>
              <a:latin typeface="Times New Roman" pitchFamily="18" charset="0"/>
              <a:cs typeface="Times New Roman" pitchFamily="18" charset="0"/>
            </a:rPr>
            <a:t>2. legitimitatea: caracterul de conformitate a puterii - ca sursă, natură şi organizare – cu ceea ce se crede preferabil sau corespunzător unor norme juridice, morale sau unor tradiţii consacrate în respectiva populaţie;</a:t>
          </a:r>
          <a:endParaRPr lang="ro-RO" sz="18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C90D5BB-310F-4F50-994A-FA39982CE8E6}" type="parTrans" cxnId="{EB199D36-766F-424F-8367-7FD5D989CCF6}">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C56AAA8-E9F1-48A5-A977-A1AA0014C6EA}" type="sibTrans" cxnId="{EB199D36-766F-424F-8367-7FD5D989CCF6}">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1DBF0BF-9F4D-4AA0-8D23-B0CF0838E85F}">
      <dgm:prSet phldrT="[Text]" custT="1"/>
      <dgm:spPr/>
      <dgm:t>
        <a:bodyPr/>
        <a:lstStyle/>
        <a:p>
          <a:r>
            <a:rPr lang="ro-RO" sz="1800" dirty="0" smtClean="0">
              <a:solidFill>
                <a:schemeClr val="bg2">
                  <a:lumMod val="75000"/>
                </a:schemeClr>
              </a:solidFill>
              <a:latin typeface="Times New Roman" pitchFamily="18" charset="0"/>
              <a:cs typeface="Times New Roman" pitchFamily="18" charset="0"/>
            </a:rPr>
            <a:t>5. distribuirea: distribuirea avuţiei naţionale între toate categoriile de populaţie. Neglijarea unor zone sau categorii de populație provoacă crize sociale şi instabilitate politică.</a:t>
          </a:r>
          <a:endParaRPr lang="ro-RO" sz="18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AAB6332-DB52-4D55-92FC-D950168E8BC6}" type="parTrans" cxnId="{BD1E58FB-8D69-423F-AF26-9BA541E9C2DC}">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1338454-C2FF-4E15-8019-2FE139E397D8}" type="sibTrans" cxnId="{BD1E58FB-8D69-423F-AF26-9BA541E9C2DC}">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4DFFAA7-77CC-4B83-9CE8-9187ECF07AD4}">
      <dgm:prSet custT="1"/>
      <dgm:spPr/>
      <dgm:t>
        <a:bodyPr/>
        <a:lstStyle/>
        <a:p>
          <a:r>
            <a:rPr lang="ro-RO" sz="1800" b="0" dirty="0" smtClean="0">
              <a:solidFill>
                <a:schemeClr val="bg2">
                  <a:lumMod val="75000"/>
                </a:schemeClr>
              </a:solidFill>
              <a:latin typeface="Times New Roman" pitchFamily="18" charset="0"/>
              <a:cs typeface="Times New Roman" pitchFamily="18" charset="0"/>
            </a:rPr>
            <a:t>1. identitatea: capacitatea unui grup de a gândi despre sine ca aparţinând unei naţiuni. Acest lucru nu se realizează întotdeauna uşor: există cetăţeni francezi care se autoidentifică drept bretoni sau corsicani, cetăţeni englezi care se prezintă ca scoţieni, englezi sau irlandezi;</a:t>
          </a:r>
          <a:endParaRPr lang="en-US" sz="1800" b="0" dirty="0">
            <a:solidFill>
              <a:schemeClr val="bg2">
                <a:lumMod val="75000"/>
              </a:schemeClr>
            </a:solidFill>
            <a:latin typeface="Times New Roman" pitchFamily="18" charset="0"/>
            <a:cs typeface="Times New Roman" pitchFamily="18" charset="0"/>
          </a:endParaRPr>
        </a:p>
      </dgm:t>
    </dgm:pt>
    <dgm:pt modelId="{1BC1A6CA-C6E6-4717-8353-F622019B1B51}" type="parTrans" cxnId="{4137AC40-C6AD-4209-85C9-C4B3027328C0}">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299ED0E3-BC7B-42B9-97AA-BAF5A0805BD9}" type="sibTrans" cxnId="{4137AC40-C6AD-4209-85C9-C4B3027328C0}">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154E00E1-3655-49DA-B93E-7ECC034BA137}">
      <dgm:prSet custT="1"/>
      <dgm:spPr/>
      <dgm:t>
        <a:bodyPr/>
        <a:lstStyle/>
        <a:p>
          <a:r>
            <a:rPr lang="ro-RO" sz="1800" dirty="0" smtClean="0">
              <a:solidFill>
                <a:schemeClr val="bg2">
                  <a:lumMod val="75000"/>
                </a:schemeClr>
              </a:solidFill>
              <a:latin typeface="Times New Roman" pitchFamily="18" charset="0"/>
              <a:cs typeface="Times New Roman" pitchFamily="18" charset="0"/>
            </a:rPr>
            <a:t>3. penetrarea: capacitatea unei naţiuni de a cuprinde toată populaţia şi respectarea de către întreaga populaţie a guvernului naţional. Dacă anumite zone se manifestă dezobedient(nu se supun regulilor), înseamnă că există probleme de penetrare;</a:t>
          </a:r>
          <a:endParaRPr lang="en-US" sz="1800" dirty="0">
            <a:solidFill>
              <a:schemeClr val="bg2">
                <a:lumMod val="75000"/>
              </a:schemeClr>
            </a:solidFill>
            <a:latin typeface="Times New Roman" pitchFamily="18" charset="0"/>
            <a:cs typeface="Times New Roman" pitchFamily="18" charset="0"/>
          </a:endParaRPr>
        </a:p>
      </dgm:t>
    </dgm:pt>
    <dgm:pt modelId="{42BF02D7-46B3-426A-BC2A-5F29D80D24CA}" type="parTrans" cxnId="{38386B43-D1A6-4CB3-A9F7-D8034848CA89}">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706CD7EF-A686-4995-8E5D-C87EEC4991C2}" type="sibTrans" cxnId="{38386B43-D1A6-4CB3-A9F7-D8034848CA89}">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9FB8D4EE-4ACE-4108-9C37-EE49B855A40B}">
      <dgm:prSet custT="1"/>
      <dgm:spPr/>
      <dgm:t>
        <a:bodyPr/>
        <a:lstStyle/>
        <a:p>
          <a:r>
            <a:rPr lang="ro-RO" sz="1800" dirty="0" smtClean="0">
              <a:solidFill>
                <a:schemeClr val="bg2">
                  <a:lumMod val="75000"/>
                </a:schemeClr>
              </a:solidFill>
              <a:latin typeface="Times New Roman" pitchFamily="18" charset="0"/>
              <a:cs typeface="Times New Roman" pitchFamily="18" charset="0"/>
            </a:rPr>
            <a:t>4. participarea: reprezentarea tuturor categoriilor de populaţie la activitatea de guvernare. Categoriile nereprezentate se pot manifesta dezobedient şi neloial;</a:t>
          </a:r>
          <a:endParaRPr lang="en-US" sz="1800" dirty="0">
            <a:solidFill>
              <a:schemeClr val="bg2">
                <a:lumMod val="75000"/>
              </a:schemeClr>
            </a:solidFill>
            <a:latin typeface="Times New Roman" pitchFamily="18" charset="0"/>
            <a:cs typeface="Times New Roman" pitchFamily="18" charset="0"/>
          </a:endParaRPr>
        </a:p>
      </dgm:t>
    </dgm:pt>
    <dgm:pt modelId="{B6DB1CF4-6A12-4BEF-BD60-FCEA6819C122}" type="parTrans" cxnId="{222B744E-93E0-46A7-BD9A-F626621D82AA}">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7BD5AEEB-5265-4E21-93FB-FC46E4DA85E7}" type="sibTrans" cxnId="{222B744E-93E0-46A7-BD9A-F626621D82AA}">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DBDD66EC-F674-4B77-88E3-EC4EB571DD2C}" type="pres">
      <dgm:prSet presAssocID="{32A0695E-C3D3-4795-BCB8-6B286D99A1A8}" presName="diagram" presStyleCnt="0">
        <dgm:presLayoutVars>
          <dgm:chPref val="1"/>
          <dgm:dir/>
          <dgm:animOne val="branch"/>
          <dgm:animLvl val="lvl"/>
          <dgm:resizeHandles/>
        </dgm:presLayoutVars>
      </dgm:prSet>
      <dgm:spPr/>
      <dgm:t>
        <a:bodyPr/>
        <a:lstStyle/>
        <a:p>
          <a:endParaRPr lang="en-US"/>
        </a:p>
      </dgm:t>
    </dgm:pt>
    <dgm:pt modelId="{AF1320C4-CC28-40F6-A005-56014655533E}" type="pres">
      <dgm:prSet presAssocID="{1CB343AB-BAB7-4756-B939-FADC699069F8}" presName="root" presStyleCnt="0"/>
      <dgm:spPr/>
    </dgm:pt>
    <dgm:pt modelId="{574262BC-64C8-44CC-A1B6-C2943EB3F68E}" type="pres">
      <dgm:prSet presAssocID="{1CB343AB-BAB7-4756-B939-FADC699069F8}" presName="rootComposite" presStyleCnt="0"/>
      <dgm:spPr/>
    </dgm:pt>
    <dgm:pt modelId="{26A653BE-4EA7-4231-A80F-ED92B0DF1E0E}" type="pres">
      <dgm:prSet presAssocID="{1CB343AB-BAB7-4756-B939-FADC699069F8}" presName="rootText" presStyleLbl="node1" presStyleIdx="0" presStyleCnt="1" custScaleX="548072" custScaleY="160603" custLinFactNeighborX="15305"/>
      <dgm:spPr/>
      <dgm:t>
        <a:bodyPr/>
        <a:lstStyle/>
        <a:p>
          <a:endParaRPr lang="en-US"/>
        </a:p>
      </dgm:t>
    </dgm:pt>
    <dgm:pt modelId="{5CB58B14-403D-47D0-B3C0-84868D2AC63A}" type="pres">
      <dgm:prSet presAssocID="{1CB343AB-BAB7-4756-B939-FADC699069F8}" presName="rootConnector" presStyleLbl="node1" presStyleIdx="0" presStyleCnt="1"/>
      <dgm:spPr/>
      <dgm:t>
        <a:bodyPr/>
        <a:lstStyle/>
        <a:p>
          <a:endParaRPr lang="en-US"/>
        </a:p>
      </dgm:t>
    </dgm:pt>
    <dgm:pt modelId="{9BB31339-6D4F-4220-BEAC-5E294CE3B089}" type="pres">
      <dgm:prSet presAssocID="{1CB343AB-BAB7-4756-B939-FADC699069F8}" presName="childShape" presStyleCnt="0"/>
      <dgm:spPr/>
    </dgm:pt>
    <dgm:pt modelId="{5E5D5DFB-3E89-4689-96EE-BCE7DA8A8334}" type="pres">
      <dgm:prSet presAssocID="{1BC1A6CA-C6E6-4717-8353-F622019B1B51}" presName="Name13" presStyleLbl="parChTrans1D2" presStyleIdx="0" presStyleCnt="5"/>
      <dgm:spPr/>
      <dgm:t>
        <a:bodyPr/>
        <a:lstStyle/>
        <a:p>
          <a:endParaRPr lang="en-US"/>
        </a:p>
      </dgm:t>
    </dgm:pt>
    <dgm:pt modelId="{B0572E00-D4D4-4C6F-B150-79F02E458DA6}" type="pres">
      <dgm:prSet presAssocID="{14DFFAA7-77CC-4B83-9CE8-9187ECF07AD4}" presName="childText" presStyleLbl="bgAcc1" presStyleIdx="0" presStyleCnt="5" custScaleX="764723" custScaleY="168945" custLinFactNeighborX="-26011" custLinFactNeighborY="12862">
        <dgm:presLayoutVars>
          <dgm:bulletEnabled val="1"/>
        </dgm:presLayoutVars>
      </dgm:prSet>
      <dgm:spPr/>
      <dgm:t>
        <a:bodyPr/>
        <a:lstStyle/>
        <a:p>
          <a:endParaRPr lang="en-US"/>
        </a:p>
      </dgm:t>
    </dgm:pt>
    <dgm:pt modelId="{6708C29F-D775-4BAC-BCE3-0B0E1759A049}" type="pres">
      <dgm:prSet presAssocID="{9C90D5BB-310F-4F50-994A-FA39982CE8E6}" presName="Name13" presStyleLbl="parChTrans1D2" presStyleIdx="1" presStyleCnt="5"/>
      <dgm:spPr/>
      <dgm:t>
        <a:bodyPr/>
        <a:lstStyle/>
        <a:p>
          <a:endParaRPr lang="en-US"/>
        </a:p>
      </dgm:t>
    </dgm:pt>
    <dgm:pt modelId="{AEDEEE28-C24A-4255-9121-8C3E9D47D497}" type="pres">
      <dgm:prSet presAssocID="{65461070-1C9A-4BE8-8C49-9C07410E7D94}" presName="childText" presStyleLbl="bgAcc1" presStyleIdx="1" presStyleCnt="5" custScaleX="753630" custScaleY="165155" custLinFactNeighborX="-24109" custLinFactNeighborY="11694">
        <dgm:presLayoutVars>
          <dgm:bulletEnabled val="1"/>
        </dgm:presLayoutVars>
      </dgm:prSet>
      <dgm:spPr/>
      <dgm:t>
        <a:bodyPr/>
        <a:lstStyle/>
        <a:p>
          <a:endParaRPr lang="en-US"/>
        </a:p>
      </dgm:t>
    </dgm:pt>
    <dgm:pt modelId="{9700CC71-416F-4B7C-84AF-4911195C56A1}" type="pres">
      <dgm:prSet presAssocID="{42BF02D7-46B3-426A-BC2A-5F29D80D24CA}" presName="Name13" presStyleLbl="parChTrans1D2" presStyleIdx="2" presStyleCnt="5"/>
      <dgm:spPr/>
      <dgm:t>
        <a:bodyPr/>
        <a:lstStyle/>
        <a:p>
          <a:endParaRPr lang="en-US"/>
        </a:p>
      </dgm:t>
    </dgm:pt>
    <dgm:pt modelId="{4624E57E-BB88-4DC6-AC32-EE841A2D5C7B}" type="pres">
      <dgm:prSet presAssocID="{154E00E1-3655-49DA-B93E-7ECC034BA137}" presName="childText" presStyleLbl="bgAcc1" presStyleIdx="2" presStyleCnt="5" custScaleX="712437" custScaleY="154172" custLinFactNeighborX="-24109" custLinFactNeighborY="4134">
        <dgm:presLayoutVars>
          <dgm:bulletEnabled val="1"/>
        </dgm:presLayoutVars>
      </dgm:prSet>
      <dgm:spPr/>
      <dgm:t>
        <a:bodyPr/>
        <a:lstStyle/>
        <a:p>
          <a:endParaRPr lang="en-US"/>
        </a:p>
      </dgm:t>
    </dgm:pt>
    <dgm:pt modelId="{D40F76E3-8701-41C3-B20D-2D92AD8EF139}" type="pres">
      <dgm:prSet presAssocID="{B6DB1CF4-6A12-4BEF-BD60-FCEA6819C122}" presName="Name13" presStyleLbl="parChTrans1D2" presStyleIdx="3" presStyleCnt="5"/>
      <dgm:spPr/>
      <dgm:t>
        <a:bodyPr/>
        <a:lstStyle/>
        <a:p>
          <a:endParaRPr lang="en-US"/>
        </a:p>
      </dgm:t>
    </dgm:pt>
    <dgm:pt modelId="{5D29AB16-3804-4F6C-8F3A-4E3D0BBA2172}" type="pres">
      <dgm:prSet presAssocID="{9FB8D4EE-4ACE-4108-9C37-EE49B855A40B}" presName="childText" presStyleLbl="bgAcc1" presStyleIdx="3" presStyleCnt="5" custScaleX="716837" custScaleY="126817" custLinFactNeighborX="-24109" custLinFactNeighborY="7557">
        <dgm:presLayoutVars>
          <dgm:bulletEnabled val="1"/>
        </dgm:presLayoutVars>
      </dgm:prSet>
      <dgm:spPr/>
      <dgm:t>
        <a:bodyPr/>
        <a:lstStyle/>
        <a:p>
          <a:endParaRPr lang="en-US"/>
        </a:p>
      </dgm:t>
    </dgm:pt>
    <dgm:pt modelId="{B1272775-847C-43CA-AB22-F66706B5B066}" type="pres">
      <dgm:prSet presAssocID="{9AAB6332-DB52-4D55-92FC-D950168E8BC6}" presName="Name13" presStyleLbl="parChTrans1D2" presStyleIdx="4" presStyleCnt="5"/>
      <dgm:spPr/>
      <dgm:t>
        <a:bodyPr/>
        <a:lstStyle/>
        <a:p>
          <a:endParaRPr lang="en-US"/>
        </a:p>
      </dgm:t>
    </dgm:pt>
    <dgm:pt modelId="{D69C96AC-01D1-4AC2-B906-1AF4FB683B8F}" type="pres">
      <dgm:prSet presAssocID="{C1DBF0BF-9F4D-4AA0-8D23-B0CF0838E85F}" presName="childText" presStyleLbl="bgAcc1" presStyleIdx="4" presStyleCnt="5" custScaleX="720414" custScaleY="155685" custLinFactNeighborX="-21256" custLinFactNeighborY="48771">
        <dgm:presLayoutVars>
          <dgm:bulletEnabled val="1"/>
        </dgm:presLayoutVars>
      </dgm:prSet>
      <dgm:spPr/>
      <dgm:t>
        <a:bodyPr/>
        <a:lstStyle/>
        <a:p>
          <a:endParaRPr lang="en-US"/>
        </a:p>
      </dgm:t>
    </dgm:pt>
  </dgm:ptLst>
  <dgm:cxnLst>
    <dgm:cxn modelId="{4359A3A3-0D42-4E63-88E6-0672B72C6D89}" srcId="{32A0695E-C3D3-4795-BCB8-6B286D99A1A8}" destId="{1CB343AB-BAB7-4756-B939-FADC699069F8}" srcOrd="0" destOrd="0" parTransId="{70F30309-8405-4AC4-9B20-EE64E6AF4B2A}" sibTransId="{C6CAC89D-96A4-452D-91BA-A9571A67638A}"/>
    <dgm:cxn modelId="{269F50AE-E311-4C65-9464-5160869AA80A}" type="presOf" srcId="{C1DBF0BF-9F4D-4AA0-8D23-B0CF0838E85F}" destId="{D69C96AC-01D1-4AC2-B906-1AF4FB683B8F}" srcOrd="0" destOrd="0" presId="urn:microsoft.com/office/officeart/2005/8/layout/hierarchy3"/>
    <dgm:cxn modelId="{F5DAED67-D9E4-4B99-A016-6AB08AB6D9DB}" type="presOf" srcId="{154E00E1-3655-49DA-B93E-7ECC034BA137}" destId="{4624E57E-BB88-4DC6-AC32-EE841A2D5C7B}" srcOrd="0" destOrd="0" presId="urn:microsoft.com/office/officeart/2005/8/layout/hierarchy3"/>
    <dgm:cxn modelId="{222B744E-93E0-46A7-BD9A-F626621D82AA}" srcId="{1CB343AB-BAB7-4756-B939-FADC699069F8}" destId="{9FB8D4EE-4ACE-4108-9C37-EE49B855A40B}" srcOrd="3" destOrd="0" parTransId="{B6DB1CF4-6A12-4BEF-BD60-FCEA6819C122}" sibTransId="{7BD5AEEB-5265-4E21-93FB-FC46E4DA85E7}"/>
    <dgm:cxn modelId="{959A3B36-0EB3-426F-A126-C79198231DA3}" type="presOf" srcId="{1BC1A6CA-C6E6-4717-8353-F622019B1B51}" destId="{5E5D5DFB-3E89-4689-96EE-BCE7DA8A8334}" srcOrd="0" destOrd="0" presId="urn:microsoft.com/office/officeart/2005/8/layout/hierarchy3"/>
    <dgm:cxn modelId="{4E79F5D2-445A-423B-880E-09C85085214F}" type="presOf" srcId="{9FB8D4EE-4ACE-4108-9C37-EE49B855A40B}" destId="{5D29AB16-3804-4F6C-8F3A-4E3D0BBA2172}" srcOrd="0" destOrd="0" presId="urn:microsoft.com/office/officeart/2005/8/layout/hierarchy3"/>
    <dgm:cxn modelId="{12418A54-6F9D-41B6-99D1-85B615EF0610}" type="presOf" srcId="{65461070-1C9A-4BE8-8C49-9C07410E7D94}" destId="{AEDEEE28-C24A-4255-9121-8C3E9D47D497}" srcOrd="0" destOrd="0" presId="urn:microsoft.com/office/officeart/2005/8/layout/hierarchy3"/>
    <dgm:cxn modelId="{99A7C1B3-84D0-4201-8C8A-1FCB46C23228}" type="presOf" srcId="{B6DB1CF4-6A12-4BEF-BD60-FCEA6819C122}" destId="{D40F76E3-8701-41C3-B20D-2D92AD8EF139}" srcOrd="0" destOrd="0" presId="urn:microsoft.com/office/officeart/2005/8/layout/hierarchy3"/>
    <dgm:cxn modelId="{BD1E58FB-8D69-423F-AF26-9BA541E9C2DC}" srcId="{1CB343AB-BAB7-4756-B939-FADC699069F8}" destId="{C1DBF0BF-9F4D-4AA0-8D23-B0CF0838E85F}" srcOrd="4" destOrd="0" parTransId="{9AAB6332-DB52-4D55-92FC-D950168E8BC6}" sibTransId="{11338454-C2FF-4E15-8019-2FE139E397D8}"/>
    <dgm:cxn modelId="{38386B43-D1A6-4CB3-A9F7-D8034848CA89}" srcId="{1CB343AB-BAB7-4756-B939-FADC699069F8}" destId="{154E00E1-3655-49DA-B93E-7ECC034BA137}" srcOrd="2" destOrd="0" parTransId="{42BF02D7-46B3-426A-BC2A-5F29D80D24CA}" sibTransId="{706CD7EF-A686-4995-8E5D-C87EEC4991C2}"/>
    <dgm:cxn modelId="{4137AC40-C6AD-4209-85C9-C4B3027328C0}" srcId="{1CB343AB-BAB7-4756-B939-FADC699069F8}" destId="{14DFFAA7-77CC-4B83-9CE8-9187ECF07AD4}" srcOrd="0" destOrd="0" parTransId="{1BC1A6CA-C6E6-4717-8353-F622019B1B51}" sibTransId="{299ED0E3-BC7B-42B9-97AA-BAF5A0805BD9}"/>
    <dgm:cxn modelId="{0BD44C3D-F776-4779-A0E4-370D6639C53E}" type="presOf" srcId="{1CB343AB-BAB7-4756-B939-FADC699069F8}" destId="{5CB58B14-403D-47D0-B3C0-84868D2AC63A}" srcOrd="1" destOrd="0" presId="urn:microsoft.com/office/officeart/2005/8/layout/hierarchy3"/>
    <dgm:cxn modelId="{EB199D36-766F-424F-8367-7FD5D989CCF6}" srcId="{1CB343AB-BAB7-4756-B939-FADC699069F8}" destId="{65461070-1C9A-4BE8-8C49-9C07410E7D94}" srcOrd="1" destOrd="0" parTransId="{9C90D5BB-310F-4F50-994A-FA39982CE8E6}" sibTransId="{CC56AAA8-E9F1-48A5-A977-A1AA0014C6EA}"/>
    <dgm:cxn modelId="{CB62F9FB-42FF-42A6-AFB0-91250A4B3460}" type="presOf" srcId="{9C90D5BB-310F-4F50-994A-FA39982CE8E6}" destId="{6708C29F-D775-4BAC-BCE3-0B0E1759A049}" srcOrd="0" destOrd="0" presId="urn:microsoft.com/office/officeart/2005/8/layout/hierarchy3"/>
    <dgm:cxn modelId="{65E0212F-24FC-4221-AF51-1FB12348D5EC}" type="presOf" srcId="{9AAB6332-DB52-4D55-92FC-D950168E8BC6}" destId="{B1272775-847C-43CA-AB22-F66706B5B066}" srcOrd="0" destOrd="0" presId="urn:microsoft.com/office/officeart/2005/8/layout/hierarchy3"/>
    <dgm:cxn modelId="{9FC0E428-253B-4A36-83C6-D19BA407CE54}" type="presOf" srcId="{14DFFAA7-77CC-4B83-9CE8-9187ECF07AD4}" destId="{B0572E00-D4D4-4C6F-B150-79F02E458DA6}" srcOrd="0" destOrd="0" presId="urn:microsoft.com/office/officeart/2005/8/layout/hierarchy3"/>
    <dgm:cxn modelId="{1875C795-5CC8-4D8D-9106-F6CECD5EA1BE}" type="presOf" srcId="{42BF02D7-46B3-426A-BC2A-5F29D80D24CA}" destId="{9700CC71-416F-4B7C-84AF-4911195C56A1}" srcOrd="0" destOrd="0" presId="urn:microsoft.com/office/officeart/2005/8/layout/hierarchy3"/>
    <dgm:cxn modelId="{6B682A51-1923-4156-B3A1-03281D6A528E}" type="presOf" srcId="{32A0695E-C3D3-4795-BCB8-6B286D99A1A8}" destId="{DBDD66EC-F674-4B77-88E3-EC4EB571DD2C}" srcOrd="0" destOrd="0" presId="urn:microsoft.com/office/officeart/2005/8/layout/hierarchy3"/>
    <dgm:cxn modelId="{E125479D-AEC3-443C-883F-647D9D1F8A47}" type="presOf" srcId="{1CB343AB-BAB7-4756-B939-FADC699069F8}" destId="{26A653BE-4EA7-4231-A80F-ED92B0DF1E0E}" srcOrd="0" destOrd="0" presId="urn:microsoft.com/office/officeart/2005/8/layout/hierarchy3"/>
    <dgm:cxn modelId="{134E7373-9501-4494-8730-5E8D28F6D3A4}" type="presParOf" srcId="{DBDD66EC-F674-4B77-88E3-EC4EB571DD2C}" destId="{AF1320C4-CC28-40F6-A005-56014655533E}" srcOrd="0" destOrd="0" presId="urn:microsoft.com/office/officeart/2005/8/layout/hierarchy3"/>
    <dgm:cxn modelId="{F2C21369-BD93-407A-86FC-FC1EEEECEA7E}" type="presParOf" srcId="{AF1320C4-CC28-40F6-A005-56014655533E}" destId="{574262BC-64C8-44CC-A1B6-C2943EB3F68E}" srcOrd="0" destOrd="0" presId="urn:microsoft.com/office/officeart/2005/8/layout/hierarchy3"/>
    <dgm:cxn modelId="{21B4EADB-C9EC-468B-BA16-01DE5F244DA6}" type="presParOf" srcId="{574262BC-64C8-44CC-A1B6-C2943EB3F68E}" destId="{26A653BE-4EA7-4231-A80F-ED92B0DF1E0E}" srcOrd="0" destOrd="0" presId="urn:microsoft.com/office/officeart/2005/8/layout/hierarchy3"/>
    <dgm:cxn modelId="{A7B490D3-19D7-45F5-8DCB-6887AB24F181}" type="presParOf" srcId="{574262BC-64C8-44CC-A1B6-C2943EB3F68E}" destId="{5CB58B14-403D-47D0-B3C0-84868D2AC63A}" srcOrd="1" destOrd="0" presId="urn:microsoft.com/office/officeart/2005/8/layout/hierarchy3"/>
    <dgm:cxn modelId="{59FEA5E3-4772-474A-AA69-E84C530C6278}" type="presParOf" srcId="{AF1320C4-CC28-40F6-A005-56014655533E}" destId="{9BB31339-6D4F-4220-BEAC-5E294CE3B089}" srcOrd="1" destOrd="0" presId="urn:microsoft.com/office/officeart/2005/8/layout/hierarchy3"/>
    <dgm:cxn modelId="{6CE22C83-B15E-4CDD-86BE-94F9F1EBDDCA}" type="presParOf" srcId="{9BB31339-6D4F-4220-BEAC-5E294CE3B089}" destId="{5E5D5DFB-3E89-4689-96EE-BCE7DA8A8334}" srcOrd="0" destOrd="0" presId="urn:microsoft.com/office/officeart/2005/8/layout/hierarchy3"/>
    <dgm:cxn modelId="{78E6E893-3D4F-4DCB-B3C8-D9152147D285}" type="presParOf" srcId="{9BB31339-6D4F-4220-BEAC-5E294CE3B089}" destId="{B0572E00-D4D4-4C6F-B150-79F02E458DA6}" srcOrd="1" destOrd="0" presId="urn:microsoft.com/office/officeart/2005/8/layout/hierarchy3"/>
    <dgm:cxn modelId="{0E54AD31-7E0C-40BB-8E5C-6FB2C036DEF8}" type="presParOf" srcId="{9BB31339-6D4F-4220-BEAC-5E294CE3B089}" destId="{6708C29F-D775-4BAC-BCE3-0B0E1759A049}" srcOrd="2" destOrd="0" presId="urn:microsoft.com/office/officeart/2005/8/layout/hierarchy3"/>
    <dgm:cxn modelId="{894ED282-2892-423D-8AE6-26F4C4BB82E7}" type="presParOf" srcId="{9BB31339-6D4F-4220-BEAC-5E294CE3B089}" destId="{AEDEEE28-C24A-4255-9121-8C3E9D47D497}" srcOrd="3" destOrd="0" presId="urn:microsoft.com/office/officeart/2005/8/layout/hierarchy3"/>
    <dgm:cxn modelId="{842F7F4C-1994-4013-9634-7B70CBBF6EC2}" type="presParOf" srcId="{9BB31339-6D4F-4220-BEAC-5E294CE3B089}" destId="{9700CC71-416F-4B7C-84AF-4911195C56A1}" srcOrd="4" destOrd="0" presId="urn:microsoft.com/office/officeart/2005/8/layout/hierarchy3"/>
    <dgm:cxn modelId="{8780F9BA-D06C-4F9D-ABB2-6A928AC2C2E1}" type="presParOf" srcId="{9BB31339-6D4F-4220-BEAC-5E294CE3B089}" destId="{4624E57E-BB88-4DC6-AC32-EE841A2D5C7B}" srcOrd="5" destOrd="0" presId="urn:microsoft.com/office/officeart/2005/8/layout/hierarchy3"/>
    <dgm:cxn modelId="{5A507791-F434-421C-AE4D-9EB4B6CDA7CE}" type="presParOf" srcId="{9BB31339-6D4F-4220-BEAC-5E294CE3B089}" destId="{D40F76E3-8701-41C3-B20D-2D92AD8EF139}" srcOrd="6" destOrd="0" presId="urn:microsoft.com/office/officeart/2005/8/layout/hierarchy3"/>
    <dgm:cxn modelId="{C0A57537-FCC1-4364-80A8-63548E5DB936}" type="presParOf" srcId="{9BB31339-6D4F-4220-BEAC-5E294CE3B089}" destId="{5D29AB16-3804-4F6C-8F3A-4E3D0BBA2172}" srcOrd="7" destOrd="0" presId="urn:microsoft.com/office/officeart/2005/8/layout/hierarchy3"/>
    <dgm:cxn modelId="{BFCB03BC-D21B-4BE8-B2F6-BEDE1DA0743F}" type="presParOf" srcId="{9BB31339-6D4F-4220-BEAC-5E294CE3B089}" destId="{B1272775-847C-43CA-AB22-F66706B5B066}" srcOrd="8" destOrd="0" presId="urn:microsoft.com/office/officeart/2005/8/layout/hierarchy3"/>
    <dgm:cxn modelId="{1E4B9572-C532-4EF3-B6B0-E4670694BE25}" type="presParOf" srcId="{9BB31339-6D4F-4220-BEAC-5E294CE3B089}" destId="{D69C96AC-01D1-4AC2-B906-1AF4FB683B8F}"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621F5-4B83-4265-9F52-4DD8E6618935}">
      <dsp:nvSpPr>
        <dsp:cNvPr id="0" name=""/>
        <dsp:cNvSpPr/>
      </dsp:nvSpPr>
      <dsp:spPr>
        <a:xfrm>
          <a:off x="232962" y="701215"/>
          <a:ext cx="7920439" cy="1114326"/>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De la statul modern liberal, statul de drept, statul social şi statul totalitar, aceste atribute sau propagat de-a lungul timpului şi au fost completate, dar au fost şi grav încălcate (totalitarism), devenind principii ale existenţei şi evoluţiei statului modern: </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65599" y="733852"/>
        <a:ext cx="7855165" cy="1049052"/>
      </dsp:txXfrm>
    </dsp:sp>
    <dsp:sp modelId="{213D19D4-809D-4DD5-9572-914E2E4C6BED}">
      <dsp:nvSpPr>
        <dsp:cNvPr id="0" name=""/>
        <dsp:cNvSpPr/>
      </dsp:nvSpPr>
      <dsp:spPr>
        <a:xfrm>
          <a:off x="1025006" y="1815542"/>
          <a:ext cx="346598" cy="420365"/>
        </a:xfrm>
        <a:custGeom>
          <a:avLst/>
          <a:gdLst/>
          <a:ahLst/>
          <a:cxnLst/>
          <a:rect l="0" t="0" r="0" b="0"/>
          <a:pathLst>
            <a:path>
              <a:moveTo>
                <a:pt x="0" y="0"/>
              </a:moveTo>
              <a:lnTo>
                <a:pt x="0" y="420365"/>
              </a:lnTo>
              <a:lnTo>
                <a:pt x="346598" y="420365"/>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64E4207-C4F1-4F8F-9116-19CD7D63099E}">
      <dsp:nvSpPr>
        <dsp:cNvPr id="0" name=""/>
        <dsp:cNvSpPr/>
      </dsp:nvSpPr>
      <dsp:spPr>
        <a:xfrm>
          <a:off x="1371604" y="1955663"/>
          <a:ext cx="5012338" cy="560486"/>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principiul suveranităţii naţionale</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1972079"/>
        <a:ext cx="4979506" cy="527654"/>
      </dsp:txXfrm>
    </dsp:sp>
    <dsp:sp modelId="{B1D440BC-5839-4447-BC69-0BB3C7D6A233}">
      <dsp:nvSpPr>
        <dsp:cNvPr id="0" name=""/>
        <dsp:cNvSpPr/>
      </dsp:nvSpPr>
      <dsp:spPr>
        <a:xfrm>
          <a:off x="1025006" y="1815542"/>
          <a:ext cx="346598" cy="1120973"/>
        </a:xfrm>
        <a:custGeom>
          <a:avLst/>
          <a:gdLst/>
          <a:ahLst/>
          <a:cxnLst/>
          <a:rect l="0" t="0" r="0" b="0"/>
          <a:pathLst>
            <a:path>
              <a:moveTo>
                <a:pt x="0" y="0"/>
              </a:moveTo>
              <a:lnTo>
                <a:pt x="0" y="1120973"/>
              </a:lnTo>
              <a:lnTo>
                <a:pt x="346598" y="112097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02BDD72-7570-4A81-8E04-778A3908D92C}">
      <dsp:nvSpPr>
        <dsp:cNvPr id="0" name=""/>
        <dsp:cNvSpPr/>
      </dsp:nvSpPr>
      <dsp:spPr>
        <a:xfrm>
          <a:off x="1371604" y="2656272"/>
          <a:ext cx="5037538" cy="560486"/>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principiul guvernării reprezentative</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2672688"/>
        <a:ext cx="5004706" cy="527654"/>
      </dsp:txXfrm>
    </dsp:sp>
    <dsp:sp modelId="{9474B9E6-C6D9-48C3-BEED-CF9C3BC96356}">
      <dsp:nvSpPr>
        <dsp:cNvPr id="0" name=""/>
        <dsp:cNvSpPr/>
      </dsp:nvSpPr>
      <dsp:spPr>
        <a:xfrm>
          <a:off x="1025006" y="1815542"/>
          <a:ext cx="346598" cy="1821581"/>
        </a:xfrm>
        <a:custGeom>
          <a:avLst/>
          <a:gdLst/>
          <a:ahLst/>
          <a:cxnLst/>
          <a:rect l="0" t="0" r="0" b="0"/>
          <a:pathLst>
            <a:path>
              <a:moveTo>
                <a:pt x="0" y="0"/>
              </a:moveTo>
              <a:lnTo>
                <a:pt x="0" y="1821581"/>
              </a:lnTo>
              <a:lnTo>
                <a:pt x="346598" y="182158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024B36F-7DD2-40E4-8926-A6BFEAF34B94}">
      <dsp:nvSpPr>
        <dsp:cNvPr id="0" name=""/>
        <dsp:cNvSpPr/>
      </dsp:nvSpPr>
      <dsp:spPr>
        <a:xfrm>
          <a:off x="1371604" y="3356880"/>
          <a:ext cx="5615583" cy="560486"/>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principiul separării şi echilibrului dintre puteri</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3373296"/>
        <a:ext cx="5582751" cy="527654"/>
      </dsp:txXfrm>
    </dsp:sp>
    <dsp:sp modelId="{7E026532-6B05-410B-AE4A-1C32A5457F59}">
      <dsp:nvSpPr>
        <dsp:cNvPr id="0" name=""/>
        <dsp:cNvSpPr/>
      </dsp:nvSpPr>
      <dsp:spPr>
        <a:xfrm>
          <a:off x="1025006" y="1815542"/>
          <a:ext cx="346598" cy="2522190"/>
        </a:xfrm>
        <a:custGeom>
          <a:avLst/>
          <a:gdLst/>
          <a:ahLst/>
          <a:cxnLst/>
          <a:rect l="0" t="0" r="0" b="0"/>
          <a:pathLst>
            <a:path>
              <a:moveTo>
                <a:pt x="0" y="0"/>
              </a:moveTo>
              <a:lnTo>
                <a:pt x="0" y="2522190"/>
              </a:lnTo>
              <a:lnTo>
                <a:pt x="346598" y="2522190"/>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9987571-0C86-4537-9F31-304D8287367F}">
      <dsp:nvSpPr>
        <dsp:cNvPr id="0" name=""/>
        <dsp:cNvSpPr/>
      </dsp:nvSpPr>
      <dsp:spPr>
        <a:xfrm>
          <a:off x="1371604" y="4057488"/>
          <a:ext cx="6348960" cy="560486"/>
        </a:xfrm>
        <a:prstGeom prst="roundRect">
          <a:avLst>
            <a:gd name="adj" fmla="val 1000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principiul supremaţiei constituţionale sau legale</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4073904"/>
        <a:ext cx="6316128" cy="527654"/>
      </dsp:txXfrm>
    </dsp:sp>
    <dsp:sp modelId="{B64CCB35-45FA-4D12-99D0-2A19300CE5C7}">
      <dsp:nvSpPr>
        <dsp:cNvPr id="0" name=""/>
        <dsp:cNvSpPr/>
      </dsp:nvSpPr>
      <dsp:spPr>
        <a:xfrm>
          <a:off x="1025006" y="1815542"/>
          <a:ext cx="346598" cy="3222798"/>
        </a:xfrm>
        <a:custGeom>
          <a:avLst/>
          <a:gdLst/>
          <a:ahLst/>
          <a:cxnLst/>
          <a:rect l="0" t="0" r="0" b="0"/>
          <a:pathLst>
            <a:path>
              <a:moveTo>
                <a:pt x="0" y="0"/>
              </a:moveTo>
              <a:lnTo>
                <a:pt x="0" y="3222798"/>
              </a:lnTo>
              <a:lnTo>
                <a:pt x="346598" y="322279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913BC88-465D-44FF-995B-05BA4E22FBA0}">
      <dsp:nvSpPr>
        <dsp:cNvPr id="0" name=""/>
        <dsp:cNvSpPr/>
      </dsp:nvSpPr>
      <dsp:spPr>
        <a:xfrm>
          <a:off x="1371604" y="4758097"/>
          <a:ext cx="6948268" cy="560486"/>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principiul consacrării drepturilor şi libertăţilor fundamentale ale omului</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388020" y="4774513"/>
        <a:ext cx="6915436" cy="52765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390B5-46C2-487E-B735-C598FB9BCF84}">
      <dsp:nvSpPr>
        <dsp:cNvPr id="0" name=""/>
        <dsp:cNvSpPr/>
      </dsp:nvSpPr>
      <dsp:spPr>
        <a:xfrm>
          <a:off x="4215536" y="999637"/>
          <a:ext cx="2962206" cy="469913"/>
        </a:xfrm>
        <a:custGeom>
          <a:avLst/>
          <a:gdLst/>
          <a:ahLst/>
          <a:cxnLst/>
          <a:rect l="0" t="0" r="0" b="0"/>
          <a:pathLst>
            <a:path>
              <a:moveTo>
                <a:pt x="0" y="0"/>
              </a:moveTo>
              <a:lnTo>
                <a:pt x="0" y="320232"/>
              </a:lnTo>
              <a:lnTo>
                <a:pt x="2962206" y="320232"/>
              </a:lnTo>
              <a:lnTo>
                <a:pt x="2962206" y="46991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6476C0E-4571-406E-8560-7E569AB9C1C3}">
      <dsp:nvSpPr>
        <dsp:cNvPr id="0" name=""/>
        <dsp:cNvSpPr/>
      </dsp:nvSpPr>
      <dsp:spPr>
        <a:xfrm>
          <a:off x="4215536" y="999637"/>
          <a:ext cx="987402" cy="469913"/>
        </a:xfrm>
        <a:custGeom>
          <a:avLst/>
          <a:gdLst/>
          <a:ahLst/>
          <a:cxnLst/>
          <a:rect l="0" t="0" r="0" b="0"/>
          <a:pathLst>
            <a:path>
              <a:moveTo>
                <a:pt x="0" y="0"/>
              </a:moveTo>
              <a:lnTo>
                <a:pt x="0" y="320232"/>
              </a:lnTo>
              <a:lnTo>
                <a:pt x="987402" y="320232"/>
              </a:lnTo>
              <a:lnTo>
                <a:pt x="987402" y="46991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83ECBFC-3B56-4675-A34F-82F6D93EC624}">
      <dsp:nvSpPr>
        <dsp:cNvPr id="0" name=""/>
        <dsp:cNvSpPr/>
      </dsp:nvSpPr>
      <dsp:spPr>
        <a:xfrm>
          <a:off x="3228134" y="999637"/>
          <a:ext cx="987402" cy="469913"/>
        </a:xfrm>
        <a:custGeom>
          <a:avLst/>
          <a:gdLst/>
          <a:ahLst/>
          <a:cxnLst/>
          <a:rect l="0" t="0" r="0" b="0"/>
          <a:pathLst>
            <a:path>
              <a:moveTo>
                <a:pt x="987402" y="0"/>
              </a:moveTo>
              <a:lnTo>
                <a:pt x="987402" y="320232"/>
              </a:lnTo>
              <a:lnTo>
                <a:pt x="0" y="320232"/>
              </a:lnTo>
              <a:lnTo>
                <a:pt x="0" y="46991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0178426-365F-4BA1-9CF1-F07710072AAC}">
      <dsp:nvSpPr>
        <dsp:cNvPr id="0" name=""/>
        <dsp:cNvSpPr/>
      </dsp:nvSpPr>
      <dsp:spPr>
        <a:xfrm>
          <a:off x="1253330" y="999637"/>
          <a:ext cx="2962206" cy="469913"/>
        </a:xfrm>
        <a:custGeom>
          <a:avLst/>
          <a:gdLst/>
          <a:ahLst/>
          <a:cxnLst/>
          <a:rect l="0" t="0" r="0" b="0"/>
          <a:pathLst>
            <a:path>
              <a:moveTo>
                <a:pt x="2962206" y="0"/>
              </a:moveTo>
              <a:lnTo>
                <a:pt x="2962206" y="320232"/>
              </a:lnTo>
              <a:lnTo>
                <a:pt x="0" y="320232"/>
              </a:lnTo>
              <a:lnTo>
                <a:pt x="0" y="469913"/>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202CD36-1979-4ADB-B925-D2D279ED156D}">
      <dsp:nvSpPr>
        <dsp:cNvPr id="0" name=""/>
        <dsp:cNvSpPr/>
      </dsp:nvSpPr>
      <dsp:spPr>
        <a:xfrm>
          <a:off x="49077" y="897"/>
          <a:ext cx="8332917" cy="998739"/>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5B37CF4-F3F7-4F6C-AF9F-421A56ABA2F7}">
      <dsp:nvSpPr>
        <dsp:cNvPr id="0" name=""/>
        <dsp:cNvSpPr/>
      </dsp:nvSpPr>
      <dsp:spPr>
        <a:xfrm>
          <a:off x="228605" y="171448"/>
          <a:ext cx="8332917" cy="99873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tx2">
                  <a:lumMod val="25000"/>
                </a:schemeClr>
              </a:solidFill>
              <a:latin typeface="Times New Roman" pitchFamily="18" charset="0"/>
              <a:cs typeface="Times New Roman" pitchFamily="18" charset="0"/>
            </a:rPr>
            <a:t>Toate naţiunile sunt confruntate cu crize în una sau în mai multe dintre cele cinci dimensiuni. Situaţia cea mai dramatică o prezintă unele ţări din Lumea a Treia care trebuie să facă faţă concomitent unor crize de </a:t>
          </a:r>
          <a:r>
            <a:rPr lang="ro-RO" sz="2000" b="1" kern="1200" dirty="0" smtClean="0">
              <a:solidFill>
                <a:schemeClr val="tx2">
                  <a:lumMod val="25000"/>
                </a:schemeClr>
              </a:solidFill>
              <a:effectLst/>
              <a:latin typeface="Times New Roman" pitchFamily="18" charset="0"/>
              <a:cs typeface="Times New Roman" pitchFamily="18" charset="0"/>
            </a:rPr>
            <a:t>:</a:t>
          </a:r>
          <a:endParaRPr lang="en-US" sz="2000" b="1" kern="1200" dirty="0">
            <a:solidFill>
              <a:schemeClr val="tx2">
                <a:lumMod val="25000"/>
              </a:schemeClr>
            </a:solidFill>
            <a:effectLst/>
            <a:latin typeface="Times New Roman" pitchFamily="18" charset="0"/>
            <a:cs typeface="Times New Roman" pitchFamily="18" charset="0"/>
          </a:endParaRPr>
        </a:p>
      </dsp:txBody>
      <dsp:txXfrm>
        <a:off x="257857" y="200700"/>
        <a:ext cx="8274413" cy="940235"/>
      </dsp:txXfrm>
    </dsp:sp>
    <dsp:sp modelId="{8E186B21-B8BC-4DEE-9209-ABCF7CFD2AD4}">
      <dsp:nvSpPr>
        <dsp:cNvPr id="0" name=""/>
        <dsp:cNvSpPr/>
      </dsp:nvSpPr>
      <dsp:spPr>
        <a:xfrm>
          <a:off x="445455" y="1469550"/>
          <a:ext cx="1615748" cy="1026000"/>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D713390-F8DA-4BE9-B078-7E21B20DEFBD}">
      <dsp:nvSpPr>
        <dsp:cNvPr id="0" name=""/>
        <dsp:cNvSpPr/>
      </dsp:nvSpPr>
      <dsp:spPr>
        <a:xfrm>
          <a:off x="624983" y="1640102"/>
          <a:ext cx="1615748" cy="1026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tx2">
                  <a:lumMod val="25000"/>
                </a:schemeClr>
              </a:solidFill>
              <a:latin typeface="Times New Roman" pitchFamily="18" charset="0"/>
              <a:cs typeface="Times New Roman" pitchFamily="18" charset="0"/>
            </a:rPr>
            <a:t>legitimitate</a:t>
          </a:r>
          <a:endParaRPr lang="en-US" sz="2000" b="1" kern="1200" dirty="0">
            <a:solidFill>
              <a:schemeClr val="tx2">
                <a:lumMod val="25000"/>
              </a:schemeClr>
            </a:solidFill>
            <a:effectLst/>
            <a:latin typeface="Times New Roman" pitchFamily="18" charset="0"/>
            <a:cs typeface="Times New Roman" pitchFamily="18" charset="0"/>
          </a:endParaRPr>
        </a:p>
      </dsp:txBody>
      <dsp:txXfrm>
        <a:off x="655034" y="1670153"/>
        <a:ext cx="1555646" cy="965898"/>
      </dsp:txXfrm>
    </dsp:sp>
    <dsp:sp modelId="{77354103-509B-4D57-B502-29E1C7228E61}">
      <dsp:nvSpPr>
        <dsp:cNvPr id="0" name=""/>
        <dsp:cNvSpPr/>
      </dsp:nvSpPr>
      <dsp:spPr>
        <a:xfrm>
          <a:off x="2420259" y="1469550"/>
          <a:ext cx="1615748" cy="1026000"/>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EC648EC-E942-4643-A828-B322C637DD0B}">
      <dsp:nvSpPr>
        <dsp:cNvPr id="0" name=""/>
        <dsp:cNvSpPr/>
      </dsp:nvSpPr>
      <dsp:spPr>
        <a:xfrm>
          <a:off x="2599787" y="1640102"/>
          <a:ext cx="1615748" cy="1026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tx2">
                  <a:lumMod val="25000"/>
                </a:schemeClr>
              </a:solidFill>
              <a:latin typeface="Times New Roman" pitchFamily="18" charset="0"/>
              <a:cs typeface="Times New Roman" pitchFamily="18" charset="0"/>
            </a:rPr>
            <a:t>identitate</a:t>
          </a:r>
          <a:endParaRPr lang="en-US" sz="2000" b="1" kern="1200" dirty="0">
            <a:solidFill>
              <a:schemeClr val="tx2">
                <a:lumMod val="25000"/>
              </a:schemeClr>
            </a:solidFill>
            <a:effectLst/>
            <a:latin typeface="Times New Roman" pitchFamily="18" charset="0"/>
            <a:cs typeface="Times New Roman" pitchFamily="18" charset="0"/>
          </a:endParaRPr>
        </a:p>
      </dsp:txBody>
      <dsp:txXfrm>
        <a:off x="2629838" y="1670153"/>
        <a:ext cx="1555646" cy="965898"/>
      </dsp:txXfrm>
    </dsp:sp>
    <dsp:sp modelId="{11FAF763-2665-408F-8AE2-362DC4937946}">
      <dsp:nvSpPr>
        <dsp:cNvPr id="0" name=""/>
        <dsp:cNvSpPr/>
      </dsp:nvSpPr>
      <dsp:spPr>
        <a:xfrm>
          <a:off x="4395063" y="1469550"/>
          <a:ext cx="1615748" cy="1026000"/>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B953CFA-15E9-47DA-AE0A-685ED81910F2}">
      <dsp:nvSpPr>
        <dsp:cNvPr id="0" name=""/>
        <dsp:cNvSpPr/>
      </dsp:nvSpPr>
      <dsp:spPr>
        <a:xfrm>
          <a:off x="4574591" y="1640102"/>
          <a:ext cx="1615748" cy="1026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tx2">
                  <a:lumMod val="25000"/>
                </a:schemeClr>
              </a:solidFill>
              <a:latin typeface="Times New Roman" pitchFamily="18" charset="0"/>
              <a:cs typeface="Times New Roman" pitchFamily="18" charset="0"/>
            </a:rPr>
            <a:t>participare</a:t>
          </a:r>
          <a:endParaRPr lang="en-US" sz="2000" b="1" kern="1200" dirty="0">
            <a:solidFill>
              <a:schemeClr val="tx2">
                <a:lumMod val="25000"/>
              </a:schemeClr>
            </a:solidFill>
            <a:effectLst/>
            <a:latin typeface="Times New Roman" pitchFamily="18" charset="0"/>
            <a:cs typeface="Times New Roman" pitchFamily="18" charset="0"/>
          </a:endParaRPr>
        </a:p>
      </dsp:txBody>
      <dsp:txXfrm>
        <a:off x="4604642" y="1670153"/>
        <a:ext cx="1555646" cy="965898"/>
      </dsp:txXfrm>
    </dsp:sp>
    <dsp:sp modelId="{0715387E-053B-4079-A4D4-63E247CA5ED7}">
      <dsp:nvSpPr>
        <dsp:cNvPr id="0" name=""/>
        <dsp:cNvSpPr/>
      </dsp:nvSpPr>
      <dsp:spPr>
        <a:xfrm>
          <a:off x="6369867" y="1469550"/>
          <a:ext cx="1615748" cy="1026000"/>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9DAF1D1-206D-4DC5-9230-BC0E04166170}">
      <dsp:nvSpPr>
        <dsp:cNvPr id="0" name=""/>
        <dsp:cNvSpPr/>
      </dsp:nvSpPr>
      <dsp:spPr>
        <a:xfrm>
          <a:off x="6549395" y="1640102"/>
          <a:ext cx="1615748" cy="1026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tx2">
                  <a:lumMod val="25000"/>
                </a:schemeClr>
              </a:solidFill>
              <a:latin typeface="Times New Roman" pitchFamily="18" charset="0"/>
              <a:cs typeface="Times New Roman" pitchFamily="18" charset="0"/>
            </a:rPr>
            <a:t>distribuire</a:t>
          </a:r>
          <a:endParaRPr lang="en-US" sz="2000" b="1" kern="1200" dirty="0">
            <a:solidFill>
              <a:schemeClr val="tx2">
                <a:lumMod val="25000"/>
              </a:schemeClr>
            </a:solidFill>
            <a:effectLst/>
            <a:latin typeface="Times New Roman" pitchFamily="18" charset="0"/>
            <a:cs typeface="Times New Roman" pitchFamily="18" charset="0"/>
          </a:endParaRPr>
        </a:p>
      </dsp:txBody>
      <dsp:txXfrm>
        <a:off x="6579446" y="1670153"/>
        <a:ext cx="1555646" cy="96589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11AF08-F869-4FC5-9B31-5DFEB340CF0F}">
      <dsp:nvSpPr>
        <dsp:cNvPr id="0" name=""/>
        <dsp:cNvSpPr/>
      </dsp:nvSpPr>
      <dsp:spPr>
        <a:xfrm>
          <a:off x="0" y="0"/>
          <a:ext cx="8382000" cy="685800"/>
        </a:xfrm>
        <a:prstGeom prst="rect">
          <a:avLst/>
        </a:prstGeom>
        <a:solidFill>
          <a:schemeClr val="accent1">
            <a:shade val="8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o-RO" sz="2200" kern="1200" dirty="0" smtClean="0">
              <a:effectLst>
                <a:outerShdw blurRad="38100" dist="38100" dir="2700000" algn="tl">
                  <a:srgbClr val="000000">
                    <a:alpha val="43137"/>
                  </a:srgbClr>
                </a:outerShdw>
              </a:effectLst>
              <a:latin typeface="Times New Roman" pitchFamily="18" charset="0"/>
              <a:cs typeface="Times New Roman" pitchFamily="18" charset="0"/>
            </a:rPr>
            <a:t>Referindu-ne la interesele naţionale ale ţării, constatăm existenţa mai multor pericole de natură</a:t>
          </a:r>
          <a:endParaRPr lang="en-US" sz="22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0" y="0"/>
        <a:ext cx="8382000" cy="685800"/>
      </dsp:txXfrm>
    </dsp:sp>
    <dsp:sp modelId="{40196341-C3F2-406E-9C68-8B692F377DF9}">
      <dsp:nvSpPr>
        <dsp:cNvPr id="0" name=""/>
        <dsp:cNvSpPr/>
      </dsp:nvSpPr>
      <dsp:spPr>
        <a:xfrm>
          <a:off x="673" y="685800"/>
          <a:ext cx="1600274" cy="1440180"/>
        </a:xfrm>
        <a:prstGeom prst="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effectLst>
                <a:outerShdw blurRad="38100" dist="38100" dir="2700000" algn="tl">
                  <a:srgbClr val="000000">
                    <a:alpha val="43137"/>
                  </a:srgbClr>
                </a:outerShdw>
              </a:effectLst>
              <a:latin typeface="Times New Roman" pitchFamily="18" charset="0"/>
              <a:cs typeface="Times New Roman" pitchFamily="18" charset="0"/>
            </a:rPr>
            <a:t>politică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73" y="685800"/>
        <a:ext cx="1600274" cy="1440180"/>
      </dsp:txXfrm>
    </dsp:sp>
    <dsp:sp modelId="{728B03C7-D0AB-4072-A13E-1BC55CDE7818}">
      <dsp:nvSpPr>
        <dsp:cNvPr id="0" name=""/>
        <dsp:cNvSpPr/>
      </dsp:nvSpPr>
      <dsp:spPr>
        <a:xfrm>
          <a:off x="1600947" y="685800"/>
          <a:ext cx="1600274" cy="1440180"/>
        </a:xfrm>
        <a:prstGeom prst="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effectLst>
                <a:outerShdw blurRad="38100" dist="38100" dir="2700000" algn="tl">
                  <a:srgbClr val="000000">
                    <a:alpha val="43137"/>
                  </a:srgbClr>
                </a:outerShdw>
              </a:effectLst>
              <a:latin typeface="Times New Roman" pitchFamily="18" charset="0"/>
              <a:cs typeface="Times New Roman" pitchFamily="18" charset="0"/>
            </a:rPr>
            <a:t>economică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600947" y="685800"/>
        <a:ext cx="1600274" cy="1440180"/>
      </dsp:txXfrm>
    </dsp:sp>
    <dsp:sp modelId="{20988591-B86F-43E6-8D0B-9DFDD5A2A002}">
      <dsp:nvSpPr>
        <dsp:cNvPr id="0" name=""/>
        <dsp:cNvSpPr/>
      </dsp:nvSpPr>
      <dsp:spPr>
        <a:xfrm>
          <a:off x="3201222" y="685800"/>
          <a:ext cx="1600274" cy="1440180"/>
        </a:xfrm>
        <a:prstGeom prst="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effectLst>
                <a:outerShdw blurRad="38100" dist="38100" dir="2700000" algn="tl">
                  <a:srgbClr val="000000">
                    <a:alpha val="43137"/>
                  </a:srgbClr>
                </a:outerShdw>
              </a:effectLst>
              <a:latin typeface="Times New Roman" pitchFamily="18" charset="0"/>
              <a:cs typeface="Times New Roman" pitchFamily="18" charset="0"/>
            </a:rPr>
            <a:t>socio-culturală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201222" y="685800"/>
        <a:ext cx="1600274" cy="1440180"/>
      </dsp:txXfrm>
    </dsp:sp>
    <dsp:sp modelId="{F0FF3385-B86D-4EE6-BF2F-1676CF061183}">
      <dsp:nvSpPr>
        <dsp:cNvPr id="0" name=""/>
        <dsp:cNvSpPr/>
      </dsp:nvSpPr>
      <dsp:spPr>
        <a:xfrm>
          <a:off x="4801496" y="685800"/>
          <a:ext cx="1600274" cy="1440180"/>
        </a:xfrm>
        <a:prstGeom prst="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effectLst>
                <a:outerShdw blurRad="38100" dist="38100" dir="2700000" algn="tl">
                  <a:srgbClr val="000000">
                    <a:alpha val="43137"/>
                  </a:srgbClr>
                </a:outerShdw>
              </a:effectLst>
              <a:latin typeface="Times New Roman" pitchFamily="18" charset="0"/>
              <a:cs typeface="Times New Roman" pitchFamily="18" charset="0"/>
            </a:rPr>
            <a:t>militară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4801496" y="685800"/>
        <a:ext cx="1600274" cy="1440180"/>
      </dsp:txXfrm>
    </dsp:sp>
    <dsp:sp modelId="{63AD103A-73EF-4EF3-AA3F-DBB0548F0D3D}">
      <dsp:nvSpPr>
        <dsp:cNvPr id="0" name=""/>
        <dsp:cNvSpPr/>
      </dsp:nvSpPr>
      <dsp:spPr>
        <a:xfrm>
          <a:off x="6401771" y="685800"/>
          <a:ext cx="1979555" cy="1440180"/>
        </a:xfrm>
        <a:prstGeom prst="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effectLst>
                <a:outerShdw blurRad="38100" dist="38100" dir="2700000" algn="tl">
                  <a:srgbClr val="000000">
                    <a:alpha val="43137"/>
                  </a:srgbClr>
                </a:outerShdw>
              </a:effectLst>
              <a:latin typeface="Times New Roman" pitchFamily="18" charset="0"/>
              <a:cs typeface="Times New Roman" pitchFamily="18" charset="0"/>
            </a:rPr>
            <a:t>informațională</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401771" y="685800"/>
        <a:ext cx="1979555" cy="1440180"/>
      </dsp:txXfrm>
    </dsp:sp>
    <dsp:sp modelId="{1CC78986-27B7-47FA-91D9-EFD71BB0E940}">
      <dsp:nvSpPr>
        <dsp:cNvPr id="0" name=""/>
        <dsp:cNvSpPr/>
      </dsp:nvSpPr>
      <dsp:spPr>
        <a:xfrm>
          <a:off x="0" y="2125980"/>
          <a:ext cx="8382000" cy="160020"/>
        </a:xfrm>
        <a:prstGeom prst="rect">
          <a:avLst/>
        </a:prstGeom>
        <a:solidFill>
          <a:schemeClr val="accent1">
            <a:shade val="8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2E53C7-7FF7-4F00-BEB0-8113EFCFF013}">
      <dsp:nvSpPr>
        <dsp:cNvPr id="0" name=""/>
        <dsp:cNvSpPr/>
      </dsp:nvSpPr>
      <dsp:spPr>
        <a:xfrm>
          <a:off x="0" y="347020"/>
          <a:ext cx="6096000"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E92CDDB0-9241-4E4D-941E-218B4EB862F2}">
      <dsp:nvSpPr>
        <dsp:cNvPr id="0" name=""/>
        <dsp:cNvSpPr/>
      </dsp:nvSpPr>
      <dsp:spPr>
        <a:xfrm>
          <a:off x="304800" y="7539"/>
          <a:ext cx="4267200" cy="678960"/>
        </a:xfrm>
        <a:prstGeom prst="round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lvl="0" algn="l" defTabSz="1066800">
            <a:lnSpc>
              <a:spcPct val="90000"/>
            </a:lnSpc>
            <a:spcBef>
              <a:spcPct val="0"/>
            </a:spcBef>
            <a:spcAft>
              <a:spcPct val="35000"/>
            </a:spcAft>
          </a:pPr>
          <a:r>
            <a:rPr lang="ro-RO" sz="2400" kern="1200" dirty="0" smtClean="0">
              <a:effectLst>
                <a:outerShdw blurRad="38100" dist="38100" dir="2700000" algn="tl">
                  <a:srgbClr val="000000">
                    <a:alpha val="43137"/>
                  </a:srgbClr>
                </a:outerShdw>
              </a:effectLst>
              <a:latin typeface="Times New Roman" pitchFamily="18" charset="0"/>
              <a:cs typeface="Times New Roman" pitchFamily="18" charset="0"/>
            </a:rPr>
            <a:t>încredere mutuală</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37944" y="40683"/>
        <a:ext cx="4200912" cy="612672"/>
      </dsp:txXfrm>
    </dsp:sp>
    <dsp:sp modelId="{AEB425CF-0B05-457E-991C-0460026D5EA6}">
      <dsp:nvSpPr>
        <dsp:cNvPr id="0" name=""/>
        <dsp:cNvSpPr/>
      </dsp:nvSpPr>
      <dsp:spPr>
        <a:xfrm>
          <a:off x="0" y="1390300"/>
          <a:ext cx="6096000"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8B99053-A54D-43B3-9FA3-EAE7301D2D25}">
      <dsp:nvSpPr>
        <dsp:cNvPr id="0" name=""/>
        <dsp:cNvSpPr/>
      </dsp:nvSpPr>
      <dsp:spPr>
        <a:xfrm>
          <a:off x="304800" y="1050819"/>
          <a:ext cx="4267200" cy="678960"/>
        </a:xfrm>
        <a:prstGeom prst="round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lvl="0" algn="l" defTabSz="1066800">
            <a:lnSpc>
              <a:spcPct val="90000"/>
            </a:lnSpc>
            <a:spcBef>
              <a:spcPct val="0"/>
            </a:spcBef>
            <a:spcAft>
              <a:spcPct val="35000"/>
            </a:spcAft>
          </a:pPr>
          <a:r>
            <a:rPr lang="ro-RO" sz="2400" kern="1200" dirty="0" smtClean="0">
              <a:effectLst>
                <a:outerShdw blurRad="38100" dist="38100" dir="2700000" algn="tl">
                  <a:srgbClr val="000000">
                    <a:alpha val="43137"/>
                  </a:srgbClr>
                </a:outerShdw>
              </a:effectLst>
              <a:latin typeface="Times New Roman" pitchFamily="18" charset="0"/>
              <a:cs typeface="Times New Roman" pitchFamily="18" charset="0"/>
            </a:rPr>
            <a:t>avantaj reciproc</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37944" y="1083963"/>
        <a:ext cx="4200912" cy="612672"/>
      </dsp:txXfrm>
    </dsp:sp>
    <dsp:sp modelId="{024AADEB-1505-4E12-BB47-CD7004D70426}">
      <dsp:nvSpPr>
        <dsp:cNvPr id="0" name=""/>
        <dsp:cNvSpPr/>
      </dsp:nvSpPr>
      <dsp:spPr>
        <a:xfrm>
          <a:off x="0" y="2433580"/>
          <a:ext cx="6096000"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C166615-6001-41B9-BFF9-4AEF40508B5D}">
      <dsp:nvSpPr>
        <dsp:cNvPr id="0" name=""/>
        <dsp:cNvSpPr/>
      </dsp:nvSpPr>
      <dsp:spPr>
        <a:xfrm>
          <a:off x="304800" y="2094100"/>
          <a:ext cx="4267200" cy="678960"/>
        </a:xfrm>
        <a:prstGeom prst="round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lvl="0" algn="l" defTabSz="1066800">
            <a:lnSpc>
              <a:spcPct val="90000"/>
            </a:lnSpc>
            <a:spcBef>
              <a:spcPct val="0"/>
            </a:spcBef>
            <a:spcAft>
              <a:spcPct val="35000"/>
            </a:spcAft>
          </a:pPr>
          <a:r>
            <a:rPr lang="ro-RO" sz="2400" kern="1200" dirty="0" smtClean="0">
              <a:effectLst>
                <a:outerShdw blurRad="38100" dist="38100" dir="2700000" algn="tl">
                  <a:srgbClr val="000000">
                    <a:alpha val="43137"/>
                  </a:srgbClr>
                </a:outerShdw>
              </a:effectLst>
              <a:latin typeface="Times New Roman" pitchFamily="18" charset="0"/>
              <a:cs typeface="Times New Roman" pitchFamily="18" charset="0"/>
            </a:rPr>
            <a:t>egalitate</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37944" y="2127244"/>
        <a:ext cx="4200912" cy="612672"/>
      </dsp:txXfrm>
    </dsp:sp>
    <dsp:sp modelId="{0C5DAC75-4B6E-453E-9AFE-6274190C8F88}">
      <dsp:nvSpPr>
        <dsp:cNvPr id="0" name=""/>
        <dsp:cNvSpPr/>
      </dsp:nvSpPr>
      <dsp:spPr>
        <a:xfrm>
          <a:off x="0" y="3476860"/>
          <a:ext cx="6096000"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6999E88-F661-4924-B435-2D0ADFAF6BB6}">
      <dsp:nvSpPr>
        <dsp:cNvPr id="0" name=""/>
        <dsp:cNvSpPr/>
      </dsp:nvSpPr>
      <dsp:spPr>
        <a:xfrm>
          <a:off x="304800" y="3137380"/>
          <a:ext cx="4267200" cy="678960"/>
        </a:xfrm>
        <a:prstGeom prst="round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lvl="0" algn="l" defTabSz="1066800">
            <a:lnSpc>
              <a:spcPct val="90000"/>
            </a:lnSpc>
            <a:spcBef>
              <a:spcPct val="0"/>
            </a:spcBef>
            <a:spcAft>
              <a:spcPct val="35000"/>
            </a:spcAft>
          </a:pPr>
          <a:r>
            <a:rPr lang="ro-RO" sz="2400" kern="1200" dirty="0" smtClean="0">
              <a:effectLst>
                <a:outerShdw blurRad="38100" dist="38100" dir="2700000" algn="tl">
                  <a:srgbClr val="000000">
                    <a:alpha val="43137"/>
                  </a:srgbClr>
                </a:outerShdw>
              </a:effectLst>
              <a:latin typeface="Times New Roman" pitchFamily="18" charset="0"/>
              <a:cs typeface="Times New Roman" pitchFamily="18" charset="0"/>
            </a:rPr>
            <a:t>cooperare</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37944" y="3170524"/>
        <a:ext cx="4200912" cy="61267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6026B3-F1F7-4121-B72F-2A9677958D0F}">
      <dsp:nvSpPr>
        <dsp:cNvPr id="0" name=""/>
        <dsp:cNvSpPr/>
      </dsp:nvSpPr>
      <dsp:spPr>
        <a:xfrm>
          <a:off x="0" y="77644"/>
          <a:ext cx="8001000" cy="1064865"/>
        </a:xfrm>
        <a:prstGeom prst="round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100000"/>
            </a:lnSpc>
            <a:spcBef>
              <a:spcPct val="0"/>
            </a:spcBef>
            <a:spcAft>
              <a:spcPts val="0"/>
            </a:spcAft>
          </a:pPr>
          <a:r>
            <a:rPr lang="ro-RO" sz="2400" kern="1200" dirty="0" smtClean="0">
              <a:effectLst>
                <a:outerShdw blurRad="38100" dist="38100" dir="2700000" algn="tl">
                  <a:srgbClr val="000000">
                    <a:alpha val="43137"/>
                  </a:srgbClr>
                </a:outerShdw>
              </a:effectLst>
              <a:latin typeface="Times New Roman" pitchFamily="18" charset="0"/>
              <a:cs typeface="Times New Roman" pitchFamily="18" charset="0"/>
            </a:rPr>
            <a:t>Baza unui nou concept de securitate, adaptat la epoca actuală şi la o nouă ordine internaţională pe plan politic, economic şi militar poate fi rezumată în cuvintele: </a:t>
          </a: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1982" y="129626"/>
        <a:ext cx="7897036" cy="960901"/>
      </dsp:txXfrm>
    </dsp:sp>
    <dsp:sp modelId="{063DFD68-5F16-4041-BC01-72CB21C8C555}">
      <dsp:nvSpPr>
        <dsp:cNvPr id="0" name=""/>
        <dsp:cNvSpPr/>
      </dsp:nvSpPr>
      <dsp:spPr>
        <a:xfrm>
          <a:off x="0" y="1065362"/>
          <a:ext cx="8001000" cy="77139"/>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54032" tIns="30480" rIns="170688" bIns="30480" numCol="1" spcCol="1270" anchor="t" anchorCtr="0">
          <a:noAutofit/>
        </a:bodyPr>
        <a:lstStyle/>
        <a:p>
          <a:pPr marL="0" lvl="1" indent="0" algn="l" defTabSz="1066800">
            <a:lnSpc>
              <a:spcPct val="100000"/>
            </a:lnSpc>
            <a:spcBef>
              <a:spcPct val="0"/>
            </a:spcBef>
            <a:spcAft>
              <a:spcPts val="0"/>
            </a:spcAft>
            <a:buChar char="••"/>
          </a:pPr>
          <a:endParaRPr lang="en-US" sz="24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0" y="1065362"/>
        <a:ext cx="8001000" cy="7713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9F7F3B-18DE-42E9-B39B-EE72FAC9B1C5}">
      <dsp:nvSpPr>
        <dsp:cNvPr id="0" name=""/>
        <dsp:cNvSpPr/>
      </dsp:nvSpPr>
      <dsp:spPr>
        <a:xfrm>
          <a:off x="0" y="0"/>
          <a:ext cx="2616199" cy="2616199"/>
        </a:xfrm>
        <a:prstGeom prst="pie">
          <a:avLst>
            <a:gd name="adj1" fmla="val 5400000"/>
            <a:gd name="adj2" fmla="val 16200000"/>
          </a:avLst>
        </a:prstGeom>
        <a:blipFill rotWithShape="0">
          <a:blip xmlns:r="http://schemas.openxmlformats.org/officeDocument/2006/relationships" r:embed="rId1">
            <a:duotone>
              <a:schemeClr val="accent1">
                <a:hueOff val="0"/>
                <a:satOff val="0"/>
                <a:lumOff val="0"/>
                <a:alphaOff val="0"/>
                <a:shade val="63000"/>
                <a:tint val="82000"/>
              </a:schemeClr>
              <a:schemeClr val="accent1">
                <a:hueOff val="0"/>
                <a:satOff val="0"/>
                <a:lumOff val="0"/>
                <a:alphaOff val="0"/>
                <a:tint val="10000"/>
                <a:satMod val="400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11DA124-08C9-471E-9422-B89A28E427C6}">
      <dsp:nvSpPr>
        <dsp:cNvPr id="0" name=""/>
        <dsp:cNvSpPr/>
      </dsp:nvSpPr>
      <dsp:spPr>
        <a:xfrm>
          <a:off x="1308099" y="0"/>
          <a:ext cx="7073900" cy="261619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conjunctura internă, regională sau internaţională favorabilă manifestării şi intensificării lor</a:t>
          </a:r>
          <a:endParaRPr lang="en-US" sz="2000" b="1" kern="1200" dirty="0">
            <a:solidFill>
              <a:schemeClr val="bg2">
                <a:lumMod val="75000"/>
              </a:schemeClr>
            </a:solidFill>
            <a:latin typeface="Times New Roman" pitchFamily="18" charset="0"/>
            <a:cs typeface="Times New Roman" pitchFamily="18" charset="0"/>
          </a:endParaRPr>
        </a:p>
      </dsp:txBody>
      <dsp:txXfrm>
        <a:off x="1308099" y="0"/>
        <a:ext cx="7073900" cy="784861"/>
      </dsp:txXfrm>
    </dsp:sp>
    <dsp:sp modelId="{1DDDA9A9-B115-43FE-981C-7243C6EC1B61}">
      <dsp:nvSpPr>
        <dsp:cNvPr id="0" name=""/>
        <dsp:cNvSpPr/>
      </dsp:nvSpPr>
      <dsp:spPr>
        <a:xfrm>
          <a:off x="457835" y="784861"/>
          <a:ext cx="1700528" cy="1700528"/>
        </a:xfrm>
        <a:prstGeom prst="pie">
          <a:avLst>
            <a:gd name="adj1" fmla="val 5400000"/>
            <a:gd name="adj2" fmla="val 16200000"/>
          </a:avLst>
        </a:prstGeom>
        <a:blipFill rotWithShape="0">
          <a:blip xmlns:r="http://schemas.openxmlformats.org/officeDocument/2006/relationships" r:embed="rId1">
            <a:duotone>
              <a:schemeClr val="accent1">
                <a:hueOff val="0"/>
                <a:satOff val="0"/>
                <a:lumOff val="0"/>
                <a:alphaOff val="0"/>
                <a:shade val="63000"/>
                <a:tint val="82000"/>
              </a:schemeClr>
              <a:schemeClr val="accent1">
                <a:hueOff val="0"/>
                <a:satOff val="0"/>
                <a:lumOff val="0"/>
                <a:alphaOff val="0"/>
                <a:tint val="10000"/>
                <a:satMod val="400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68CCECB-0AEE-44EB-9CF4-A8D350DDA490}">
      <dsp:nvSpPr>
        <dsp:cNvPr id="0" name=""/>
        <dsp:cNvSpPr/>
      </dsp:nvSpPr>
      <dsp:spPr>
        <a:xfrm>
          <a:off x="1308099" y="784861"/>
          <a:ext cx="7073900" cy="170052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modificări ale raporturilor de forţe regionale sau internaţionale</a:t>
          </a:r>
          <a:endParaRPr lang="en-US" sz="2000" b="1" kern="1200" dirty="0">
            <a:solidFill>
              <a:schemeClr val="bg2">
                <a:lumMod val="75000"/>
              </a:schemeClr>
            </a:solidFill>
            <a:latin typeface="Times New Roman" pitchFamily="18" charset="0"/>
            <a:cs typeface="Times New Roman" pitchFamily="18" charset="0"/>
          </a:endParaRPr>
        </a:p>
      </dsp:txBody>
      <dsp:txXfrm>
        <a:off x="1308099" y="784861"/>
        <a:ext cx="7073900" cy="784859"/>
      </dsp:txXfrm>
    </dsp:sp>
    <dsp:sp modelId="{CCDE69A0-ED3D-4031-8AB5-3F8D5C70EB07}">
      <dsp:nvSpPr>
        <dsp:cNvPr id="0" name=""/>
        <dsp:cNvSpPr/>
      </dsp:nvSpPr>
      <dsp:spPr>
        <a:xfrm>
          <a:off x="915670" y="1569720"/>
          <a:ext cx="784859" cy="784859"/>
        </a:xfrm>
        <a:prstGeom prst="pie">
          <a:avLst>
            <a:gd name="adj1" fmla="val 5400000"/>
            <a:gd name="adj2" fmla="val 16200000"/>
          </a:avLst>
        </a:prstGeom>
        <a:blipFill rotWithShape="0">
          <a:blip xmlns:r="http://schemas.openxmlformats.org/officeDocument/2006/relationships" r:embed="rId1">
            <a:duotone>
              <a:schemeClr val="accent1">
                <a:hueOff val="0"/>
                <a:satOff val="0"/>
                <a:lumOff val="0"/>
                <a:alphaOff val="0"/>
                <a:shade val="63000"/>
                <a:tint val="82000"/>
              </a:schemeClr>
              <a:schemeClr val="accent1">
                <a:hueOff val="0"/>
                <a:satOff val="0"/>
                <a:lumOff val="0"/>
                <a:alphaOff val="0"/>
                <a:tint val="10000"/>
                <a:satMod val="400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C671F0-8E13-4F9C-869D-27D4DE2A1DAC}">
      <dsp:nvSpPr>
        <dsp:cNvPr id="0" name=""/>
        <dsp:cNvSpPr/>
      </dsp:nvSpPr>
      <dsp:spPr>
        <a:xfrm>
          <a:off x="1308099" y="1569720"/>
          <a:ext cx="7073900" cy="78485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intensificarea fluxurilor migraţiei populaţiei într-un sens sau altul etc.</a:t>
          </a:r>
          <a:endParaRPr lang="en-US" sz="2000" b="1" kern="1200" dirty="0">
            <a:solidFill>
              <a:schemeClr val="bg2">
                <a:lumMod val="75000"/>
              </a:schemeClr>
            </a:solidFill>
            <a:latin typeface="Times New Roman" pitchFamily="18" charset="0"/>
            <a:cs typeface="Times New Roman" pitchFamily="18" charset="0"/>
          </a:endParaRPr>
        </a:p>
      </dsp:txBody>
      <dsp:txXfrm>
        <a:off x="1308099" y="1569720"/>
        <a:ext cx="7073900" cy="78485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621F5-4B83-4265-9F52-4DD8E6618935}">
      <dsp:nvSpPr>
        <dsp:cNvPr id="0" name=""/>
        <dsp:cNvSpPr/>
      </dsp:nvSpPr>
      <dsp:spPr>
        <a:xfrm>
          <a:off x="0" y="339"/>
          <a:ext cx="4227144" cy="598079"/>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o-RO" sz="2300" kern="1200" dirty="0" smtClean="0">
              <a:latin typeface="Times New Roman" pitchFamily="18" charset="0"/>
              <a:cs typeface="Times New Roman" pitchFamily="18" charset="0"/>
            </a:rPr>
            <a:t>Există vulnerabilităţi </a:t>
          </a:r>
          <a:r>
            <a:rPr lang="ro-RO" sz="2300" b="0" kern="1200" noProof="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o-RO" sz="2300" b="0" kern="1200" noProof="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7517" y="17856"/>
        <a:ext cx="4192110" cy="563045"/>
      </dsp:txXfrm>
    </dsp:sp>
    <dsp:sp modelId="{213D19D4-809D-4DD5-9572-914E2E4C6BED}">
      <dsp:nvSpPr>
        <dsp:cNvPr id="0" name=""/>
        <dsp:cNvSpPr/>
      </dsp:nvSpPr>
      <dsp:spPr>
        <a:xfrm>
          <a:off x="422714" y="598419"/>
          <a:ext cx="112900" cy="457941"/>
        </a:xfrm>
        <a:custGeom>
          <a:avLst/>
          <a:gdLst/>
          <a:ahLst/>
          <a:cxnLst/>
          <a:rect l="0" t="0" r="0" b="0"/>
          <a:pathLst>
            <a:path>
              <a:moveTo>
                <a:pt x="0" y="0"/>
              </a:moveTo>
              <a:lnTo>
                <a:pt x="0" y="457941"/>
              </a:lnTo>
              <a:lnTo>
                <a:pt x="112900" y="45794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64E4207-C4F1-4F8F-9116-19CD7D63099E}">
      <dsp:nvSpPr>
        <dsp:cNvPr id="0" name=""/>
        <dsp:cNvSpPr/>
      </dsp:nvSpPr>
      <dsp:spPr>
        <a:xfrm>
          <a:off x="535615" y="811900"/>
          <a:ext cx="2588587"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o-RO" sz="2300" kern="1200" dirty="0" smtClean="0">
              <a:latin typeface="Times New Roman" pitchFamily="18" charset="0"/>
              <a:cs typeface="Times New Roman" pitchFamily="18" charset="0"/>
            </a:rPr>
            <a:t>sociale</a:t>
          </a:r>
          <a:endParaRPr lang="ro-RO" sz="2300" kern="1200" noProof="0" dirty="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549935" y="826220"/>
        <a:ext cx="2559947" cy="460278"/>
      </dsp:txXfrm>
    </dsp:sp>
    <dsp:sp modelId="{A1878C2B-3075-4817-B6F3-A22709F7AC80}">
      <dsp:nvSpPr>
        <dsp:cNvPr id="0" name=""/>
        <dsp:cNvSpPr/>
      </dsp:nvSpPr>
      <dsp:spPr>
        <a:xfrm>
          <a:off x="422714" y="598419"/>
          <a:ext cx="127944" cy="1054021"/>
        </a:xfrm>
        <a:custGeom>
          <a:avLst/>
          <a:gdLst/>
          <a:ahLst/>
          <a:cxnLst/>
          <a:rect l="0" t="0" r="0" b="0"/>
          <a:pathLst>
            <a:path>
              <a:moveTo>
                <a:pt x="0" y="0"/>
              </a:moveTo>
              <a:lnTo>
                <a:pt x="0" y="1054021"/>
              </a:lnTo>
              <a:lnTo>
                <a:pt x="127944" y="105402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F5581C8-21A2-45DD-8C3B-CAFCD005D491}">
      <dsp:nvSpPr>
        <dsp:cNvPr id="0" name=""/>
        <dsp:cNvSpPr/>
      </dsp:nvSpPr>
      <dsp:spPr>
        <a:xfrm>
          <a:off x="550658" y="1407981"/>
          <a:ext cx="2573544"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o-RO" sz="2300" kern="1200" dirty="0" smtClean="0">
              <a:latin typeface="Times New Roman" pitchFamily="18" charset="0"/>
              <a:cs typeface="Times New Roman" pitchFamily="18" charset="0"/>
            </a:rPr>
            <a:t>economice</a:t>
          </a:r>
          <a:endParaRPr lang="ro-RO" sz="2300" kern="1200" noProof="0" dirty="0">
            <a:latin typeface="Times New Roman" pitchFamily="18" charset="0"/>
            <a:cs typeface="Times New Roman" pitchFamily="18" charset="0"/>
          </a:endParaRPr>
        </a:p>
      </dsp:txBody>
      <dsp:txXfrm>
        <a:off x="564978" y="1422301"/>
        <a:ext cx="2544904" cy="460278"/>
      </dsp:txXfrm>
    </dsp:sp>
    <dsp:sp modelId="{222F9CE9-AE58-4CEA-8528-41D909694F93}">
      <dsp:nvSpPr>
        <dsp:cNvPr id="0" name=""/>
        <dsp:cNvSpPr/>
      </dsp:nvSpPr>
      <dsp:spPr>
        <a:xfrm>
          <a:off x="422714" y="598419"/>
          <a:ext cx="125096" cy="1650101"/>
        </a:xfrm>
        <a:custGeom>
          <a:avLst/>
          <a:gdLst/>
          <a:ahLst/>
          <a:cxnLst/>
          <a:rect l="0" t="0" r="0" b="0"/>
          <a:pathLst>
            <a:path>
              <a:moveTo>
                <a:pt x="0" y="0"/>
              </a:moveTo>
              <a:lnTo>
                <a:pt x="0" y="1650101"/>
              </a:lnTo>
              <a:lnTo>
                <a:pt x="125096" y="165010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9D790F4-4A4E-4341-AB71-D7E2CF6A7002}">
      <dsp:nvSpPr>
        <dsp:cNvPr id="0" name=""/>
        <dsp:cNvSpPr/>
      </dsp:nvSpPr>
      <dsp:spPr>
        <a:xfrm>
          <a:off x="547811" y="2004061"/>
          <a:ext cx="2576391"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o-RO" sz="2300" kern="1200" dirty="0" smtClean="0">
              <a:latin typeface="Times New Roman" pitchFamily="18" charset="0"/>
              <a:cs typeface="Times New Roman" pitchFamily="18" charset="0"/>
            </a:rPr>
            <a:t>politice</a:t>
          </a:r>
          <a:endParaRPr lang="ro-RO" sz="2300" kern="1200" noProof="0" dirty="0">
            <a:latin typeface="Times New Roman" pitchFamily="18" charset="0"/>
            <a:cs typeface="Times New Roman" pitchFamily="18" charset="0"/>
          </a:endParaRPr>
        </a:p>
      </dsp:txBody>
      <dsp:txXfrm>
        <a:off x="562131" y="2018381"/>
        <a:ext cx="2547751" cy="460278"/>
      </dsp:txXfrm>
    </dsp:sp>
    <dsp:sp modelId="{34FBF4DA-54D1-42F6-BBD1-32554E43612E}">
      <dsp:nvSpPr>
        <dsp:cNvPr id="0" name=""/>
        <dsp:cNvSpPr/>
      </dsp:nvSpPr>
      <dsp:spPr>
        <a:xfrm>
          <a:off x="422714" y="598419"/>
          <a:ext cx="146264" cy="2246186"/>
        </a:xfrm>
        <a:custGeom>
          <a:avLst/>
          <a:gdLst/>
          <a:ahLst/>
          <a:cxnLst/>
          <a:rect l="0" t="0" r="0" b="0"/>
          <a:pathLst>
            <a:path>
              <a:moveTo>
                <a:pt x="0" y="0"/>
              </a:moveTo>
              <a:lnTo>
                <a:pt x="0" y="2246186"/>
              </a:lnTo>
              <a:lnTo>
                <a:pt x="146264" y="2246186"/>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AE20391-D48F-4DB9-9FCF-4AE5C0B1064F}">
      <dsp:nvSpPr>
        <dsp:cNvPr id="0" name=""/>
        <dsp:cNvSpPr/>
      </dsp:nvSpPr>
      <dsp:spPr>
        <a:xfrm>
          <a:off x="568979" y="2600146"/>
          <a:ext cx="2555223"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o-RO" sz="2300" kern="1200" dirty="0" smtClean="0">
              <a:latin typeface="Times New Roman" pitchFamily="18" charset="0"/>
              <a:cs typeface="Times New Roman" pitchFamily="18" charset="0"/>
            </a:rPr>
            <a:t>psihosociale</a:t>
          </a:r>
          <a:endParaRPr lang="ro-RO" sz="2300" kern="1200" noProof="0" dirty="0">
            <a:latin typeface="Times New Roman" pitchFamily="18" charset="0"/>
            <a:cs typeface="Times New Roman" pitchFamily="18" charset="0"/>
          </a:endParaRPr>
        </a:p>
      </dsp:txBody>
      <dsp:txXfrm>
        <a:off x="583299" y="2614466"/>
        <a:ext cx="2526583" cy="460278"/>
      </dsp:txXfrm>
    </dsp:sp>
    <dsp:sp modelId="{A4B46D5A-788F-4B9D-A95D-8F61702B2C38}">
      <dsp:nvSpPr>
        <dsp:cNvPr id="0" name=""/>
        <dsp:cNvSpPr/>
      </dsp:nvSpPr>
      <dsp:spPr>
        <a:xfrm>
          <a:off x="422714" y="598419"/>
          <a:ext cx="109631" cy="2842267"/>
        </a:xfrm>
        <a:custGeom>
          <a:avLst/>
          <a:gdLst/>
          <a:ahLst/>
          <a:cxnLst/>
          <a:rect l="0" t="0" r="0" b="0"/>
          <a:pathLst>
            <a:path>
              <a:moveTo>
                <a:pt x="0" y="0"/>
              </a:moveTo>
              <a:lnTo>
                <a:pt x="0" y="2842267"/>
              </a:lnTo>
              <a:lnTo>
                <a:pt x="109631" y="2842267"/>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19D877C-10CE-49A5-8C5A-FE3387D06AA3}">
      <dsp:nvSpPr>
        <dsp:cNvPr id="0" name=""/>
        <dsp:cNvSpPr/>
      </dsp:nvSpPr>
      <dsp:spPr>
        <a:xfrm>
          <a:off x="532345" y="3196226"/>
          <a:ext cx="2515656"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o-RO" sz="2300" kern="1200" dirty="0" smtClean="0">
              <a:latin typeface="Times New Roman" pitchFamily="18" charset="0"/>
              <a:cs typeface="Times New Roman" pitchFamily="18" charset="0"/>
            </a:rPr>
            <a:t>culturale</a:t>
          </a:r>
          <a:endParaRPr lang="ro-RO" sz="2300" kern="1200" noProof="0" dirty="0">
            <a:latin typeface="Times New Roman" pitchFamily="18" charset="0"/>
            <a:cs typeface="Times New Roman" pitchFamily="18" charset="0"/>
          </a:endParaRPr>
        </a:p>
      </dsp:txBody>
      <dsp:txXfrm>
        <a:off x="546665" y="3210546"/>
        <a:ext cx="2487016" cy="460278"/>
      </dsp:txXfrm>
    </dsp:sp>
    <dsp:sp modelId="{95975AF0-6A93-4683-898F-2BC2DD5433FA}">
      <dsp:nvSpPr>
        <dsp:cNvPr id="0" name=""/>
        <dsp:cNvSpPr/>
      </dsp:nvSpPr>
      <dsp:spPr>
        <a:xfrm>
          <a:off x="422714" y="598419"/>
          <a:ext cx="109615" cy="3438347"/>
        </a:xfrm>
        <a:custGeom>
          <a:avLst/>
          <a:gdLst/>
          <a:ahLst/>
          <a:cxnLst/>
          <a:rect l="0" t="0" r="0" b="0"/>
          <a:pathLst>
            <a:path>
              <a:moveTo>
                <a:pt x="0" y="0"/>
              </a:moveTo>
              <a:lnTo>
                <a:pt x="0" y="3438347"/>
              </a:lnTo>
              <a:lnTo>
                <a:pt x="109615" y="3438347"/>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960BC59-0422-4F04-8990-1E2274B3FD7C}">
      <dsp:nvSpPr>
        <dsp:cNvPr id="0" name=""/>
        <dsp:cNvSpPr/>
      </dsp:nvSpPr>
      <dsp:spPr>
        <a:xfrm>
          <a:off x="532329" y="3792307"/>
          <a:ext cx="2515672"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o-RO" sz="2300" kern="1200" dirty="0" smtClean="0">
              <a:latin typeface="Times New Roman" pitchFamily="18" charset="0"/>
              <a:cs typeface="Times New Roman" pitchFamily="18" charset="0"/>
            </a:rPr>
            <a:t>militare</a:t>
          </a:r>
          <a:endParaRPr lang="ro-RO" sz="2300" kern="1200" noProof="0" dirty="0">
            <a:latin typeface="Times New Roman" pitchFamily="18" charset="0"/>
            <a:cs typeface="Times New Roman" pitchFamily="18" charset="0"/>
          </a:endParaRPr>
        </a:p>
      </dsp:txBody>
      <dsp:txXfrm>
        <a:off x="546649" y="3806627"/>
        <a:ext cx="2487032" cy="460278"/>
      </dsp:txXfrm>
    </dsp:sp>
    <dsp:sp modelId="{30FA52B8-078F-488D-8DB6-9DF4992891F0}">
      <dsp:nvSpPr>
        <dsp:cNvPr id="0" name=""/>
        <dsp:cNvSpPr/>
      </dsp:nvSpPr>
      <dsp:spPr>
        <a:xfrm>
          <a:off x="422714" y="598419"/>
          <a:ext cx="124822" cy="4033581"/>
        </a:xfrm>
        <a:custGeom>
          <a:avLst/>
          <a:gdLst/>
          <a:ahLst/>
          <a:cxnLst/>
          <a:rect l="0" t="0" r="0" b="0"/>
          <a:pathLst>
            <a:path>
              <a:moveTo>
                <a:pt x="0" y="0"/>
              </a:moveTo>
              <a:lnTo>
                <a:pt x="0" y="4033581"/>
              </a:lnTo>
              <a:lnTo>
                <a:pt x="124822" y="403358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BBF69DC-FC26-4531-9E32-05917E450E52}">
      <dsp:nvSpPr>
        <dsp:cNvPr id="0" name=""/>
        <dsp:cNvSpPr/>
      </dsp:nvSpPr>
      <dsp:spPr>
        <a:xfrm>
          <a:off x="547537" y="4387541"/>
          <a:ext cx="3491061" cy="48891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o-RO" sz="2300" kern="1200" dirty="0" smtClean="0">
              <a:latin typeface="Times New Roman" pitchFamily="18" charset="0"/>
              <a:cs typeface="Times New Roman" pitchFamily="18" charset="0"/>
            </a:rPr>
            <a:t>de mediu (ecologice) etc.</a:t>
          </a:r>
          <a:endParaRPr lang="ro-RO" sz="2300" kern="1200" noProof="0" dirty="0">
            <a:latin typeface="Times New Roman" pitchFamily="18" charset="0"/>
            <a:cs typeface="Times New Roman" pitchFamily="18" charset="0"/>
          </a:endParaRPr>
        </a:p>
      </dsp:txBody>
      <dsp:txXfrm>
        <a:off x="561857" y="4401861"/>
        <a:ext cx="3462421" cy="460278"/>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14CC14-F14D-415F-B116-0D4036DE7862}">
      <dsp:nvSpPr>
        <dsp:cNvPr id="0" name=""/>
        <dsp:cNvSpPr/>
      </dsp:nvSpPr>
      <dsp:spPr>
        <a:xfrm>
          <a:off x="1413" y="0"/>
          <a:ext cx="2892772" cy="3958527"/>
        </a:xfrm>
        <a:prstGeom prst="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RO" sz="2400" b="0" kern="1200" dirty="0" smtClean="0">
              <a:effectLst>
                <a:outerShdw blurRad="38100" dist="38100" dir="2700000" algn="tl">
                  <a:srgbClr val="000000">
                    <a:alpha val="43137"/>
                  </a:srgbClr>
                </a:outerShdw>
              </a:effectLst>
              <a:latin typeface="Times New Roman" pitchFamily="18" charset="0"/>
              <a:cs typeface="Times New Roman" pitchFamily="18" charset="0"/>
            </a:rPr>
            <a:t>Ele diferă ca intensitate şi durată de manifestare, în funcţie de o serie de factori de natură internă şi externă.</a:t>
          </a:r>
          <a:endParaRPr lang="en-US" sz="24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413" y="0"/>
        <a:ext cx="2892772" cy="395852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45EC7D-1EB6-43FB-B80F-DE26747855D6}">
      <dsp:nvSpPr>
        <dsp:cNvPr id="0" name=""/>
        <dsp:cNvSpPr/>
      </dsp:nvSpPr>
      <dsp:spPr>
        <a:xfrm>
          <a:off x="1777077" y="619200"/>
          <a:ext cx="5066352" cy="5066352"/>
        </a:xfrm>
        <a:prstGeom prst="blockArc">
          <a:avLst>
            <a:gd name="adj1" fmla="val 13114286"/>
            <a:gd name="adj2" fmla="val 16200000"/>
            <a:gd name="adj3" fmla="val 3900"/>
          </a:avLst>
        </a:prstGeom>
        <a:blipFill rotWithShape="0">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66287CBB-9599-4D11-948C-23BC0C0FB781}">
      <dsp:nvSpPr>
        <dsp:cNvPr id="0" name=""/>
        <dsp:cNvSpPr/>
      </dsp:nvSpPr>
      <dsp:spPr>
        <a:xfrm>
          <a:off x="1737825" y="667180"/>
          <a:ext cx="5066352" cy="5066352"/>
        </a:xfrm>
        <a:prstGeom prst="blockArc">
          <a:avLst>
            <a:gd name="adj1" fmla="val 10096529"/>
            <a:gd name="adj2" fmla="val 13200087"/>
            <a:gd name="adj3" fmla="val 3900"/>
          </a:avLst>
        </a:prstGeom>
        <a:blipFill rotWithShape="0">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18635ADB-ABF9-4B25-AAAE-CBDEC25D203C}">
      <dsp:nvSpPr>
        <dsp:cNvPr id="0" name=""/>
        <dsp:cNvSpPr/>
      </dsp:nvSpPr>
      <dsp:spPr>
        <a:xfrm>
          <a:off x="1721285" y="593179"/>
          <a:ext cx="5066352" cy="5066352"/>
        </a:xfrm>
        <a:prstGeom prst="blockArc">
          <a:avLst>
            <a:gd name="adj1" fmla="val 6857648"/>
            <a:gd name="adj2" fmla="val 9991575"/>
            <a:gd name="adj3" fmla="val 3900"/>
          </a:avLst>
        </a:prstGeom>
        <a:blipFill rotWithShape="0">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563585F2-21EF-45CD-B2CD-85B4E0B1EE5C}">
      <dsp:nvSpPr>
        <dsp:cNvPr id="0" name=""/>
        <dsp:cNvSpPr/>
      </dsp:nvSpPr>
      <dsp:spPr>
        <a:xfrm>
          <a:off x="1787475" y="624238"/>
          <a:ext cx="5066352" cy="5066352"/>
        </a:xfrm>
        <a:prstGeom prst="blockArc">
          <a:avLst>
            <a:gd name="adj1" fmla="val 3564186"/>
            <a:gd name="adj2" fmla="val 6958849"/>
            <a:gd name="adj3" fmla="val 3900"/>
          </a:avLst>
        </a:prstGeom>
        <a:blipFill rotWithShape="0">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D53E3664-7353-45D0-9E77-CF05A124CD1B}">
      <dsp:nvSpPr>
        <dsp:cNvPr id="0" name=""/>
        <dsp:cNvSpPr/>
      </dsp:nvSpPr>
      <dsp:spPr>
        <a:xfrm>
          <a:off x="1774152" y="632172"/>
          <a:ext cx="5066352" cy="5066352"/>
        </a:xfrm>
        <a:prstGeom prst="blockArc">
          <a:avLst>
            <a:gd name="adj1" fmla="val 753024"/>
            <a:gd name="adj2" fmla="val 3542724"/>
            <a:gd name="adj3" fmla="val 3900"/>
          </a:avLst>
        </a:prstGeom>
        <a:blipFill rotWithShape="0">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BB6909B5-8579-41FA-B18C-8EE903ED75AD}">
      <dsp:nvSpPr>
        <dsp:cNvPr id="0" name=""/>
        <dsp:cNvSpPr/>
      </dsp:nvSpPr>
      <dsp:spPr>
        <a:xfrm>
          <a:off x="1777077" y="619200"/>
          <a:ext cx="5066352" cy="5066352"/>
        </a:xfrm>
        <a:prstGeom prst="blockArc">
          <a:avLst>
            <a:gd name="adj1" fmla="val 19285714"/>
            <a:gd name="adj2" fmla="val 771429"/>
            <a:gd name="adj3" fmla="val 3900"/>
          </a:avLst>
        </a:prstGeom>
        <a:blipFill rotWithShape="0">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8498649A-2DD2-4952-848D-83F798961821}">
      <dsp:nvSpPr>
        <dsp:cNvPr id="0" name=""/>
        <dsp:cNvSpPr/>
      </dsp:nvSpPr>
      <dsp:spPr>
        <a:xfrm>
          <a:off x="1777077" y="619200"/>
          <a:ext cx="5066352" cy="5066352"/>
        </a:xfrm>
        <a:prstGeom prst="blockArc">
          <a:avLst>
            <a:gd name="adj1" fmla="val 16200000"/>
            <a:gd name="adj2" fmla="val 19285714"/>
            <a:gd name="adj3" fmla="val 3900"/>
          </a:avLst>
        </a:prstGeom>
        <a:blipFill rotWithShape="0">
          <a:blip xmlns:r="http://schemas.openxmlformats.org/officeDocument/2006/relationships" r:embed="rId1">
            <a:duotone>
              <a:schemeClr val="accent1">
                <a:tint val="60000"/>
                <a:hueOff val="0"/>
                <a:satOff val="0"/>
                <a:lumOff val="0"/>
                <a:alphaOff val="0"/>
                <a:shade val="40000"/>
              </a:schemeClr>
              <a:schemeClr val="accent1">
                <a:tint val="60000"/>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sp>
    <dsp:sp modelId="{1F5C2F45-8E32-4CD6-A25A-AC145BBE93DB}">
      <dsp:nvSpPr>
        <dsp:cNvPr id="0" name=""/>
        <dsp:cNvSpPr/>
      </dsp:nvSpPr>
      <dsp:spPr>
        <a:xfrm>
          <a:off x="2743196" y="1618814"/>
          <a:ext cx="3134113" cy="3067125"/>
        </a:xfrm>
        <a:prstGeom prst="ellipse">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Factorii de risc politic la adresa securităţii naționale trebuie căutaţi atât în interiorul sau exteriorul ţării, cât şi în planuri diferite</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202176" y="2067984"/>
        <a:ext cx="2216153" cy="2168785"/>
      </dsp:txXfrm>
    </dsp:sp>
    <dsp:sp modelId="{C5765246-1DFC-4B2B-AD24-F52462BE7F0F}">
      <dsp:nvSpPr>
        <dsp:cNvPr id="0" name=""/>
        <dsp:cNvSpPr/>
      </dsp:nvSpPr>
      <dsp:spPr>
        <a:xfrm>
          <a:off x="3624100" y="-17549"/>
          <a:ext cx="1372306" cy="1372306"/>
        </a:xfrm>
        <a:prstGeom prst="ellipse">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social sau natural</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825070" y="183421"/>
        <a:ext cx="970366" cy="970366"/>
      </dsp:txXfrm>
    </dsp:sp>
    <dsp:sp modelId="{F7C968C4-F0CD-46CD-AACB-789A905C7CEC}">
      <dsp:nvSpPr>
        <dsp:cNvPr id="0" name=""/>
        <dsp:cNvSpPr/>
      </dsp:nvSpPr>
      <dsp:spPr>
        <a:xfrm>
          <a:off x="5565992" y="917616"/>
          <a:ext cx="1372306" cy="1372306"/>
        </a:xfrm>
        <a:prstGeom prst="ellipse">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material ori spiritual</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766962" y="1118586"/>
        <a:ext cx="970366" cy="970366"/>
      </dsp:txXfrm>
    </dsp:sp>
    <dsp:sp modelId="{AC6FDF2A-4877-4901-8801-CB8C26E94B0D}">
      <dsp:nvSpPr>
        <dsp:cNvPr id="0" name=""/>
        <dsp:cNvSpPr/>
      </dsp:nvSpPr>
      <dsp:spPr>
        <a:xfrm>
          <a:off x="6045599" y="3018915"/>
          <a:ext cx="1372306" cy="1372306"/>
        </a:xfrm>
        <a:prstGeom prst="ellipse">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politic</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246569" y="3219885"/>
        <a:ext cx="970366" cy="970366"/>
      </dsp:txXfrm>
    </dsp:sp>
    <dsp:sp modelId="{C125864C-3C32-4C84-8A4B-E3963B01CF8B}">
      <dsp:nvSpPr>
        <dsp:cNvPr id="0" name=""/>
        <dsp:cNvSpPr/>
      </dsp:nvSpPr>
      <dsp:spPr>
        <a:xfrm>
          <a:off x="4768960" y="4572000"/>
          <a:ext cx="1631837" cy="1446740"/>
        </a:xfrm>
        <a:prstGeom prst="ellipse">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economic</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007937" y="4783870"/>
        <a:ext cx="1153883" cy="1023000"/>
      </dsp:txXfrm>
    </dsp:sp>
    <dsp:sp modelId="{257997E4-6EC3-425F-B831-FC19C4D3B217}">
      <dsp:nvSpPr>
        <dsp:cNvPr id="0" name=""/>
        <dsp:cNvSpPr/>
      </dsp:nvSpPr>
      <dsp:spPr>
        <a:xfrm>
          <a:off x="2546431" y="4704025"/>
          <a:ext cx="1372306" cy="1372306"/>
        </a:xfrm>
        <a:prstGeom prst="ellipse">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militar</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747401" y="4904995"/>
        <a:ext cx="970366" cy="970366"/>
      </dsp:txXfrm>
    </dsp:sp>
    <dsp:sp modelId="{76234015-2A5A-41E0-9965-495B2ABEDF41}">
      <dsp:nvSpPr>
        <dsp:cNvPr id="0" name=""/>
        <dsp:cNvSpPr/>
      </dsp:nvSpPr>
      <dsp:spPr>
        <a:xfrm>
          <a:off x="914389" y="2914214"/>
          <a:ext cx="1849320" cy="1581720"/>
        </a:xfrm>
        <a:prstGeom prst="ellipse">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o-RO" sz="1800" kern="1200" dirty="0" smtClean="0">
              <a:effectLst>
                <a:outerShdw blurRad="38100" dist="38100" dir="2700000" algn="tl">
                  <a:srgbClr val="000000">
                    <a:alpha val="43137"/>
                  </a:srgbClr>
                </a:outerShdw>
              </a:effectLst>
              <a:latin typeface="Times New Roman" pitchFamily="18" charset="0"/>
              <a:cs typeface="Times New Roman" pitchFamily="18" charset="0"/>
            </a:rPr>
            <a:t>informaţional</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185216" y="3145852"/>
        <a:ext cx="1307666" cy="1118444"/>
      </dsp:txXfrm>
    </dsp:sp>
    <dsp:sp modelId="{3D63E58B-602C-4036-B6DA-420D21B168FE}">
      <dsp:nvSpPr>
        <dsp:cNvPr id="0" name=""/>
        <dsp:cNvSpPr/>
      </dsp:nvSpPr>
      <dsp:spPr>
        <a:xfrm>
          <a:off x="1682207" y="917616"/>
          <a:ext cx="1372306" cy="1372306"/>
        </a:xfrm>
        <a:prstGeom prst="ellipse">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ecologic etc.</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883177" y="1118586"/>
        <a:ext cx="970366" cy="97036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02C3A-6F04-4691-8333-5AE6EAD7B2B0}">
      <dsp:nvSpPr>
        <dsp:cNvPr id="0" name=""/>
        <dsp:cNvSpPr/>
      </dsp:nvSpPr>
      <dsp:spPr>
        <a:xfrm>
          <a:off x="435581" y="2067"/>
          <a:ext cx="7434637" cy="461860"/>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ro-RO" sz="2200" b="1" kern="1200" dirty="0" smtClean="0">
              <a:latin typeface="Times New Roman" pitchFamily="18" charset="0"/>
              <a:cs typeface="Times New Roman" pitchFamily="18" charset="0"/>
            </a:rPr>
            <a:t>La nivel general, apar un număr de fenomene generatoare de preocupări sau pericole:</a:t>
          </a:r>
          <a:endParaRPr lang="en-US" sz="2200" b="1" kern="1200" dirty="0">
            <a:latin typeface="Times New Roman" pitchFamily="18" charset="0"/>
            <a:cs typeface="Times New Roman" pitchFamily="18" charset="0"/>
          </a:endParaRPr>
        </a:p>
      </dsp:txBody>
      <dsp:txXfrm>
        <a:off x="449108" y="15594"/>
        <a:ext cx="7407583" cy="434806"/>
      </dsp:txXfrm>
    </dsp:sp>
    <dsp:sp modelId="{C760B1A0-96CE-4234-883C-C6DC60657859}">
      <dsp:nvSpPr>
        <dsp:cNvPr id="0" name=""/>
        <dsp:cNvSpPr/>
      </dsp:nvSpPr>
      <dsp:spPr>
        <a:xfrm rot="5400000">
          <a:off x="4112487" y="504340"/>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AA536524-971A-4A86-947C-A3FC4107BEE3}">
      <dsp:nvSpPr>
        <dsp:cNvPr id="0" name=""/>
        <dsp:cNvSpPr/>
      </dsp:nvSpPr>
      <dsp:spPr>
        <a:xfrm>
          <a:off x="1111449" y="625579"/>
          <a:ext cx="6082901"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dependenţa accentuată de unele resurse vitale greu accesibile</a:t>
          </a:r>
          <a:endParaRPr lang="en-US" sz="2000" b="1" kern="1200" dirty="0">
            <a:latin typeface="Times New Roman" pitchFamily="18" charset="0"/>
            <a:cs typeface="Times New Roman" pitchFamily="18" charset="0"/>
          </a:endParaRPr>
        </a:p>
      </dsp:txBody>
      <dsp:txXfrm>
        <a:off x="1124976" y="639106"/>
        <a:ext cx="6055847" cy="434806"/>
      </dsp:txXfrm>
    </dsp:sp>
    <dsp:sp modelId="{A2CDAC32-D505-46B9-887F-8761C9F30B3A}">
      <dsp:nvSpPr>
        <dsp:cNvPr id="0" name=""/>
        <dsp:cNvSpPr/>
      </dsp:nvSpPr>
      <dsp:spPr>
        <a:xfrm rot="5400000">
          <a:off x="4112487" y="1127852"/>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C84B62A-B2E6-4444-A303-1CC9BE57C584}">
      <dsp:nvSpPr>
        <dsp:cNvPr id="0" name=""/>
        <dsp:cNvSpPr/>
      </dsp:nvSpPr>
      <dsp:spPr>
        <a:xfrm>
          <a:off x="435581" y="1249090"/>
          <a:ext cx="7434637"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tendinţele negative persistente în plan demografic şi migraţia masivă</a:t>
          </a:r>
          <a:endParaRPr lang="en-US" sz="2000" b="1" kern="1200" dirty="0">
            <a:latin typeface="Times New Roman" pitchFamily="18" charset="0"/>
            <a:cs typeface="Times New Roman" pitchFamily="18" charset="0"/>
          </a:endParaRPr>
        </a:p>
      </dsp:txBody>
      <dsp:txXfrm>
        <a:off x="449108" y="1262617"/>
        <a:ext cx="7407583" cy="434806"/>
      </dsp:txXfrm>
    </dsp:sp>
    <dsp:sp modelId="{976D44E7-8A06-429A-8A44-FBBF9425236A}">
      <dsp:nvSpPr>
        <dsp:cNvPr id="0" name=""/>
        <dsp:cNvSpPr/>
      </dsp:nvSpPr>
      <dsp:spPr>
        <a:xfrm rot="5400000">
          <a:off x="4112487" y="1751363"/>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0E119A8C-BC3D-457C-B88E-1673828F96B1}">
      <dsp:nvSpPr>
        <dsp:cNvPr id="0" name=""/>
        <dsp:cNvSpPr/>
      </dsp:nvSpPr>
      <dsp:spPr>
        <a:xfrm>
          <a:off x="435572" y="1872601"/>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nivelul ridicat al stării de insecuritate socială</a:t>
          </a:r>
          <a:endParaRPr lang="en-US" sz="2000" b="1" kern="1200" dirty="0">
            <a:latin typeface="Times New Roman" pitchFamily="18" charset="0"/>
            <a:cs typeface="Times New Roman" pitchFamily="18" charset="0"/>
          </a:endParaRPr>
        </a:p>
      </dsp:txBody>
      <dsp:txXfrm>
        <a:off x="449099" y="1886128"/>
        <a:ext cx="7407601" cy="434806"/>
      </dsp:txXfrm>
    </dsp:sp>
    <dsp:sp modelId="{AE4CBFEA-4AAE-4564-8EF1-3EE09749D3DE}">
      <dsp:nvSpPr>
        <dsp:cNvPr id="0" name=""/>
        <dsp:cNvSpPr/>
      </dsp:nvSpPr>
      <dsp:spPr>
        <a:xfrm rot="5400000">
          <a:off x="4112487" y="2374874"/>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04F22100-4279-40CF-91D2-EDB4CE626731}">
      <dsp:nvSpPr>
        <dsp:cNvPr id="0" name=""/>
        <dsp:cNvSpPr/>
      </dsp:nvSpPr>
      <dsp:spPr>
        <a:xfrm>
          <a:off x="435572" y="2496112"/>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proporţia redusă şi rolul insuficient al clasei de mijloc în organizarea vieţii economico-sociale</a:t>
          </a:r>
          <a:endParaRPr lang="en-US" sz="2000" b="1" kern="1200" dirty="0">
            <a:latin typeface="Times New Roman" pitchFamily="18" charset="0"/>
            <a:cs typeface="Times New Roman" pitchFamily="18" charset="0"/>
          </a:endParaRPr>
        </a:p>
      </dsp:txBody>
      <dsp:txXfrm>
        <a:off x="449099" y="2509639"/>
        <a:ext cx="7407601" cy="434806"/>
      </dsp:txXfrm>
    </dsp:sp>
    <dsp:sp modelId="{E387AF03-EAED-4499-8C9F-E29789110F9B}">
      <dsp:nvSpPr>
        <dsp:cNvPr id="0" name=""/>
        <dsp:cNvSpPr/>
      </dsp:nvSpPr>
      <dsp:spPr>
        <a:xfrm rot="5400000">
          <a:off x="4112487" y="2998385"/>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5BCFDD55-E080-4052-B5F3-B3BF5AAD31FA}">
      <dsp:nvSpPr>
        <dsp:cNvPr id="0" name=""/>
        <dsp:cNvSpPr/>
      </dsp:nvSpPr>
      <dsp:spPr>
        <a:xfrm>
          <a:off x="435572" y="3119624"/>
          <a:ext cx="7434655" cy="556463"/>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fragilitatea spiritului civic şi a solidarităţii civice;</a:t>
          </a:r>
        </a:p>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 infrastructura slab dezvoltată şi insuficient protejată</a:t>
          </a:r>
          <a:endParaRPr lang="en-US" sz="2000" b="1" kern="1200" dirty="0">
            <a:latin typeface="Times New Roman" pitchFamily="18" charset="0"/>
            <a:cs typeface="Times New Roman" pitchFamily="18" charset="0"/>
          </a:endParaRPr>
        </a:p>
      </dsp:txBody>
      <dsp:txXfrm>
        <a:off x="451870" y="3135922"/>
        <a:ext cx="7402059" cy="523867"/>
      </dsp:txXfrm>
    </dsp:sp>
    <dsp:sp modelId="{4BD1EBC7-7DA5-461A-A4FF-A623A3A87DFE}">
      <dsp:nvSpPr>
        <dsp:cNvPr id="0" name=""/>
        <dsp:cNvSpPr/>
      </dsp:nvSpPr>
      <dsp:spPr>
        <a:xfrm rot="5400000">
          <a:off x="4112487" y="3716499"/>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B90E524E-371E-4326-A638-00B00F3F4CE1}">
      <dsp:nvSpPr>
        <dsp:cNvPr id="0" name=""/>
        <dsp:cNvSpPr/>
      </dsp:nvSpPr>
      <dsp:spPr>
        <a:xfrm>
          <a:off x="435572" y="3837738"/>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starea precară şi eficienţa redusă a sistemului de asigurare a sănătăţii populaţiei</a:t>
          </a:r>
          <a:endParaRPr lang="en-US" sz="2000" b="1" kern="1200" dirty="0">
            <a:latin typeface="Times New Roman" pitchFamily="18" charset="0"/>
            <a:cs typeface="Times New Roman" pitchFamily="18" charset="0"/>
          </a:endParaRPr>
        </a:p>
      </dsp:txBody>
      <dsp:txXfrm>
        <a:off x="449099" y="3851265"/>
        <a:ext cx="7407601" cy="434806"/>
      </dsp:txXfrm>
    </dsp:sp>
    <dsp:sp modelId="{D15A00CD-B1EA-4A0C-BBBF-2EC03C94F7B7}">
      <dsp:nvSpPr>
        <dsp:cNvPr id="0" name=""/>
        <dsp:cNvSpPr/>
      </dsp:nvSpPr>
      <dsp:spPr>
        <a:xfrm rot="5400000">
          <a:off x="4112487" y="4340011"/>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8A46656-12A5-4AFB-9442-748E7A3C6F16}">
      <dsp:nvSpPr>
        <dsp:cNvPr id="0" name=""/>
        <dsp:cNvSpPr/>
      </dsp:nvSpPr>
      <dsp:spPr>
        <a:xfrm>
          <a:off x="435572" y="4461249"/>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carenţele organizatorice şi dificultăţile de adaptare a sistemului de învăţământ la cerinţele societăţii</a:t>
          </a:r>
          <a:endParaRPr lang="en-US" sz="2000" b="1" kern="1200" dirty="0">
            <a:latin typeface="Times New Roman" pitchFamily="18" charset="0"/>
            <a:cs typeface="Times New Roman" pitchFamily="18" charset="0"/>
          </a:endParaRPr>
        </a:p>
      </dsp:txBody>
      <dsp:txXfrm>
        <a:off x="449099" y="4474776"/>
        <a:ext cx="7407601" cy="434806"/>
      </dsp:txXfrm>
    </dsp:sp>
    <dsp:sp modelId="{B1A42A9D-E18C-4523-85D5-7B2EB0A282C5}">
      <dsp:nvSpPr>
        <dsp:cNvPr id="0" name=""/>
        <dsp:cNvSpPr/>
      </dsp:nvSpPr>
      <dsp:spPr>
        <a:xfrm rot="5400000">
          <a:off x="4112487" y="4963522"/>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862247D-2305-4419-8F65-711D296FFD6F}">
      <dsp:nvSpPr>
        <dsp:cNvPr id="0" name=""/>
        <dsp:cNvSpPr/>
      </dsp:nvSpPr>
      <dsp:spPr>
        <a:xfrm>
          <a:off x="435572" y="5084760"/>
          <a:ext cx="7434655"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organizarea inadecvată şi precaritatea resurselor alocate pentru managementul situaţiilor de criză</a:t>
          </a:r>
          <a:endParaRPr lang="en-US" sz="2000" b="1" kern="1200" dirty="0">
            <a:latin typeface="Times New Roman" pitchFamily="18" charset="0"/>
            <a:cs typeface="Times New Roman" pitchFamily="18" charset="0"/>
          </a:endParaRPr>
        </a:p>
      </dsp:txBody>
      <dsp:txXfrm>
        <a:off x="449099" y="5098287"/>
        <a:ext cx="7407601" cy="434806"/>
      </dsp:txXfrm>
    </dsp:sp>
    <dsp:sp modelId="{651D5DB9-BF43-492D-A1C8-E61D8AE5CCC4}">
      <dsp:nvSpPr>
        <dsp:cNvPr id="0" name=""/>
        <dsp:cNvSpPr/>
      </dsp:nvSpPr>
      <dsp:spPr>
        <a:xfrm rot="5400000">
          <a:off x="4112487" y="5587033"/>
          <a:ext cx="80825" cy="80825"/>
        </a:xfrm>
        <a:prstGeom prst="rightArrow">
          <a:avLst>
            <a:gd name="adj1" fmla="val 66700"/>
            <a:gd name="adj2" fmla="val 50000"/>
          </a:avLst>
        </a:prstGeom>
        <a:solidFill>
          <a:schemeClr val="accent1">
            <a:tint val="60000"/>
            <a:hueOff val="0"/>
            <a:satOff val="0"/>
            <a:lumOff val="0"/>
            <a:alphaOff val="0"/>
          </a:schemeClr>
        </a:solidFill>
        <a:ln>
          <a:noFill/>
        </a:ln>
        <a:effectLst>
          <a:outerShdw blurRad="95000" rotWithShape="0">
            <a:srgbClr val="000000">
              <a:alpha val="50000"/>
            </a:srgbClr>
          </a:outerShdw>
          <a:softEdge rad="12700"/>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DBB864EE-EE48-496E-87D0-28CD80801BAF}">
      <dsp:nvSpPr>
        <dsp:cNvPr id="0" name=""/>
        <dsp:cNvSpPr/>
      </dsp:nvSpPr>
      <dsp:spPr>
        <a:xfrm>
          <a:off x="435581" y="5708271"/>
          <a:ext cx="7434637" cy="4618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 angajarea insuficientă a societăţii civile în dezbaterea şi soluţionarea problemelor de securitate</a:t>
          </a:r>
          <a:endParaRPr lang="en-US" sz="2000" b="1" kern="1200" dirty="0">
            <a:latin typeface="Times New Roman" pitchFamily="18" charset="0"/>
            <a:cs typeface="Times New Roman" pitchFamily="18" charset="0"/>
          </a:endParaRPr>
        </a:p>
      </dsp:txBody>
      <dsp:txXfrm>
        <a:off x="449108" y="5721798"/>
        <a:ext cx="7407583" cy="43480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C606C9-A583-465E-AC73-41AA797B4502}">
      <dsp:nvSpPr>
        <dsp:cNvPr id="0" name=""/>
        <dsp:cNvSpPr/>
      </dsp:nvSpPr>
      <dsp:spPr>
        <a:xfrm>
          <a:off x="0" y="1858208"/>
          <a:ext cx="1504669" cy="2090851"/>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solidFill>
            <a:srgbClr val="FF0000"/>
          </a:solid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Printre pericolele principale pentru securitatea </a:t>
          </a:r>
          <a:r>
            <a:rPr lang="ro-RO" sz="2000" kern="1200" dirty="0" err="1" smtClean="0">
              <a:effectLst>
                <a:outerShdw blurRad="38100" dist="38100" dir="2700000" algn="tl">
                  <a:srgbClr val="000000">
                    <a:alpha val="43137"/>
                  </a:srgbClr>
                </a:outerShdw>
              </a:effectLst>
              <a:latin typeface="Times New Roman" pitchFamily="18" charset="0"/>
              <a:cs typeface="Times New Roman" pitchFamily="18" charset="0"/>
            </a:rPr>
            <a:t>naţională</a:t>
          </a: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 se înscriu:</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44070" y="1902278"/>
        <a:ext cx="1416529" cy="2002711"/>
      </dsp:txXfrm>
    </dsp:sp>
    <dsp:sp modelId="{FADB335C-58E1-4734-91E6-9E288BA0F8C1}">
      <dsp:nvSpPr>
        <dsp:cNvPr id="0" name=""/>
        <dsp:cNvSpPr/>
      </dsp:nvSpPr>
      <dsp:spPr>
        <a:xfrm rot="17034479">
          <a:off x="545544" y="1666932"/>
          <a:ext cx="2525221" cy="22214"/>
        </a:xfrm>
        <a:custGeom>
          <a:avLst/>
          <a:gdLst/>
          <a:ahLst/>
          <a:cxnLst/>
          <a:rect l="0" t="0" r="0" b="0"/>
          <a:pathLst>
            <a:path>
              <a:moveTo>
                <a:pt x="0" y="11107"/>
              </a:moveTo>
              <a:lnTo>
                <a:pt x="2525221"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45024" y="1614908"/>
        <a:ext cx="126261" cy="126261"/>
      </dsp:txXfrm>
    </dsp:sp>
    <dsp:sp modelId="{1BA2081D-3642-459B-9264-35301A1D9003}">
      <dsp:nvSpPr>
        <dsp:cNvPr id="0" name=""/>
        <dsp:cNvSpPr/>
      </dsp:nvSpPr>
      <dsp:spPr>
        <a:xfrm>
          <a:off x="2111640" y="76277"/>
          <a:ext cx="5478397" cy="75233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kern="1200" dirty="0" smtClean="0">
              <a:effectLst>
                <a:outerShdw blurRad="38100" dist="38100" dir="2700000" algn="tl">
                  <a:srgbClr val="000000">
                    <a:alpha val="43137"/>
                  </a:srgbClr>
                </a:outerShdw>
              </a:effectLst>
              <a:latin typeface="Times New Roman" pitchFamily="18" charset="0"/>
              <a:cs typeface="Times New Roman" pitchFamily="18" charset="0"/>
            </a:rPr>
            <a:t>agresiunea directă şi revendicările teritoriale ale altor state</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98312"/>
        <a:ext cx="5434327" cy="708264"/>
      </dsp:txXfrm>
    </dsp:sp>
    <dsp:sp modelId="{DE541508-5E1A-4AEB-87ED-44A5AF695E9F}">
      <dsp:nvSpPr>
        <dsp:cNvPr id="0" name=""/>
        <dsp:cNvSpPr/>
      </dsp:nvSpPr>
      <dsp:spPr>
        <a:xfrm rot="17456524">
          <a:off x="959063" y="2099524"/>
          <a:ext cx="1698182" cy="22214"/>
        </a:xfrm>
        <a:custGeom>
          <a:avLst/>
          <a:gdLst/>
          <a:ahLst/>
          <a:cxnLst/>
          <a:rect l="0" t="0" r="0" b="0"/>
          <a:pathLst>
            <a:path>
              <a:moveTo>
                <a:pt x="0" y="11107"/>
              </a:moveTo>
              <a:lnTo>
                <a:pt x="1698182"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65700" y="2068177"/>
        <a:ext cx="84909" cy="84909"/>
      </dsp:txXfrm>
    </dsp:sp>
    <dsp:sp modelId="{89954878-C9B7-4864-A690-EBAAA1101187}">
      <dsp:nvSpPr>
        <dsp:cNvPr id="0" name=""/>
        <dsp:cNvSpPr/>
      </dsp:nvSpPr>
      <dsp:spPr>
        <a:xfrm>
          <a:off x="2111640" y="941462"/>
          <a:ext cx="6112856" cy="75233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kern="1200" dirty="0" smtClean="0">
              <a:effectLst>
                <a:outerShdw blurRad="38100" dist="38100" dir="2700000" algn="tl">
                  <a:srgbClr val="000000">
                    <a:alpha val="43137"/>
                  </a:srgbClr>
                </a:outerShdw>
              </a:effectLst>
              <a:latin typeface="Times New Roman" pitchFamily="18" charset="0"/>
              <a:cs typeface="Times New Roman" pitchFamily="18" charset="0"/>
            </a:rPr>
            <a:t>conflictele locale sau regionale în apropierea nemijlocită a frontierelor Republicii Moldova, inclusiv cele ce ţin de relaţiile nereglementate dintre diferite state din regiune</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963497"/>
        <a:ext cx="6068786" cy="708264"/>
      </dsp:txXfrm>
    </dsp:sp>
    <dsp:sp modelId="{9E8820AB-281D-4D96-B7B5-97B24068653D}">
      <dsp:nvSpPr>
        <dsp:cNvPr id="0" name=""/>
        <dsp:cNvSpPr/>
      </dsp:nvSpPr>
      <dsp:spPr>
        <a:xfrm rot="18605956">
          <a:off x="1336987" y="2532117"/>
          <a:ext cx="942334" cy="22214"/>
        </a:xfrm>
        <a:custGeom>
          <a:avLst/>
          <a:gdLst/>
          <a:ahLst/>
          <a:cxnLst/>
          <a:rect l="0" t="0" r="0" b="0"/>
          <a:pathLst>
            <a:path>
              <a:moveTo>
                <a:pt x="0" y="11107"/>
              </a:moveTo>
              <a:lnTo>
                <a:pt x="942334"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84596" y="2519666"/>
        <a:ext cx="47116" cy="47116"/>
      </dsp:txXfrm>
    </dsp:sp>
    <dsp:sp modelId="{C78421CE-DD0C-424A-8889-5BF0A3AFD5F3}">
      <dsp:nvSpPr>
        <dsp:cNvPr id="0" name=""/>
        <dsp:cNvSpPr/>
      </dsp:nvSpPr>
      <dsp:spPr>
        <a:xfrm>
          <a:off x="2111640" y="1806647"/>
          <a:ext cx="6076669" cy="75233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kern="1200" dirty="0" smtClean="0">
              <a:effectLst>
                <a:outerShdw blurRad="38100" dist="38100" dir="2700000" algn="tl">
                  <a:srgbClr val="000000">
                    <a:alpha val="43137"/>
                  </a:srgbClr>
                </a:outerShdw>
              </a:effectLst>
              <a:latin typeface="Times New Roman" pitchFamily="18" charset="0"/>
              <a:cs typeface="Times New Roman" pitchFamily="18" charset="0"/>
            </a:rPr>
            <a:t>transportarea necontrolată a armamentului, precum şi a componentelor armelor nucleare, bacteriologice şi chimice pe teritoriul RM şi în apropierea nemijlocită a frontierelor ei</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1828682"/>
        <a:ext cx="6032599" cy="708264"/>
      </dsp:txXfrm>
    </dsp:sp>
    <dsp:sp modelId="{76D1A236-8934-4195-A8DA-6E5EE6D2C63B}">
      <dsp:nvSpPr>
        <dsp:cNvPr id="0" name=""/>
        <dsp:cNvSpPr/>
      </dsp:nvSpPr>
      <dsp:spPr>
        <a:xfrm rot="802739">
          <a:off x="1496203" y="2964709"/>
          <a:ext cx="623903" cy="22214"/>
        </a:xfrm>
        <a:custGeom>
          <a:avLst/>
          <a:gdLst/>
          <a:ahLst/>
          <a:cxnLst/>
          <a:rect l="0" t="0" r="0" b="0"/>
          <a:pathLst>
            <a:path>
              <a:moveTo>
                <a:pt x="0" y="11107"/>
              </a:moveTo>
              <a:lnTo>
                <a:pt x="623903"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92557" y="2960219"/>
        <a:ext cx="31195" cy="31195"/>
      </dsp:txXfrm>
    </dsp:sp>
    <dsp:sp modelId="{F93DB95F-54CC-4FBD-A237-527593D719F3}">
      <dsp:nvSpPr>
        <dsp:cNvPr id="0" name=""/>
        <dsp:cNvSpPr/>
      </dsp:nvSpPr>
      <dsp:spPr>
        <a:xfrm>
          <a:off x="2111640" y="2671832"/>
          <a:ext cx="6076669" cy="75233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kern="1200" dirty="0" smtClean="0">
              <a:effectLst>
                <a:outerShdw blurRad="38100" dist="38100" dir="2700000" algn="tl">
                  <a:srgbClr val="000000">
                    <a:alpha val="43137"/>
                  </a:srgbClr>
                </a:outerShdw>
              </a:effectLst>
              <a:latin typeface="Times New Roman" pitchFamily="18" charset="0"/>
              <a:cs typeface="Times New Roman" pitchFamily="18" charset="0"/>
            </a:rPr>
            <a:t>acțiunile îndreptate spre schimbarea prin violenţă a orânduirii </a:t>
          </a:r>
          <a:r>
            <a:rPr lang="ro-RO" sz="1800" kern="1200" dirty="0" err="1" smtClean="0">
              <a:effectLst>
                <a:outerShdw blurRad="38100" dist="38100" dir="2700000" algn="tl">
                  <a:srgbClr val="000000">
                    <a:alpha val="43137"/>
                  </a:srgbClr>
                </a:outerShdw>
              </a:effectLst>
              <a:latin typeface="Times New Roman" pitchFamily="18" charset="0"/>
              <a:cs typeface="Times New Roman" pitchFamily="18" charset="0"/>
            </a:rPr>
            <a:t>constituţionale</a:t>
          </a:r>
          <a:r>
            <a:rPr lang="ro-RO" sz="1800" kern="1200" dirty="0" smtClean="0">
              <a:effectLst>
                <a:outerShdw blurRad="38100" dist="38100" dir="2700000" algn="tl">
                  <a:srgbClr val="000000">
                    <a:alpha val="43137"/>
                  </a:srgbClr>
                </a:outerShdw>
              </a:effectLst>
              <a:latin typeface="Times New Roman" pitchFamily="18" charset="0"/>
              <a:cs typeface="Times New Roman" pitchFamily="18" charset="0"/>
            </a:rPr>
            <a:t>, subminarea sau lichidarea suveranităţii, independenţei şi suveranităţii teritoriale a republicii</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2693867"/>
        <a:ext cx="6032599" cy="708264"/>
      </dsp:txXfrm>
    </dsp:sp>
    <dsp:sp modelId="{B37CA136-7768-48E2-A136-7EA69EA37170}">
      <dsp:nvSpPr>
        <dsp:cNvPr id="0" name=""/>
        <dsp:cNvSpPr/>
      </dsp:nvSpPr>
      <dsp:spPr>
        <a:xfrm rot="3539070">
          <a:off x="1219171" y="3397302"/>
          <a:ext cx="1177966" cy="22214"/>
        </a:xfrm>
        <a:custGeom>
          <a:avLst/>
          <a:gdLst/>
          <a:ahLst/>
          <a:cxnLst/>
          <a:rect l="0" t="0" r="0" b="0"/>
          <a:pathLst>
            <a:path>
              <a:moveTo>
                <a:pt x="0" y="11107"/>
              </a:moveTo>
              <a:lnTo>
                <a:pt x="1177966"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78706" y="3378960"/>
        <a:ext cx="58898" cy="58898"/>
      </dsp:txXfrm>
    </dsp:sp>
    <dsp:sp modelId="{6C6FC059-6AB2-440E-B381-AA364C024067}">
      <dsp:nvSpPr>
        <dsp:cNvPr id="0" name=""/>
        <dsp:cNvSpPr/>
      </dsp:nvSpPr>
      <dsp:spPr>
        <a:xfrm>
          <a:off x="2111640" y="3537017"/>
          <a:ext cx="5467082" cy="75233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kern="1200" dirty="0" smtClean="0">
              <a:effectLst>
                <a:outerShdw blurRad="38100" dist="38100" dir="2700000" algn="tl">
                  <a:srgbClr val="000000">
                    <a:alpha val="43137"/>
                  </a:srgbClr>
                </a:outerShdw>
              </a:effectLst>
              <a:latin typeface="Times New Roman" pitchFamily="18" charset="0"/>
              <a:cs typeface="Times New Roman" pitchFamily="18" charset="0"/>
            </a:rPr>
            <a:t>acţiunile îndreptate spre tensionarea situaţiei sociale şi provocarea conflictelor sociale</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3559052"/>
        <a:ext cx="5423012" cy="708264"/>
      </dsp:txXfrm>
    </dsp:sp>
    <dsp:sp modelId="{2A361793-4D04-4987-9EE0-4277A4F696E9}">
      <dsp:nvSpPr>
        <dsp:cNvPr id="0" name=""/>
        <dsp:cNvSpPr/>
      </dsp:nvSpPr>
      <dsp:spPr>
        <a:xfrm rot="4323597">
          <a:off x="822882" y="3829895"/>
          <a:ext cx="1970545" cy="22214"/>
        </a:xfrm>
        <a:custGeom>
          <a:avLst/>
          <a:gdLst/>
          <a:ahLst/>
          <a:cxnLst/>
          <a:rect l="0" t="0" r="0" b="0"/>
          <a:pathLst>
            <a:path>
              <a:moveTo>
                <a:pt x="0" y="11107"/>
              </a:moveTo>
              <a:lnTo>
                <a:pt x="1970545"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58891" y="3791738"/>
        <a:ext cx="98527" cy="98527"/>
      </dsp:txXfrm>
    </dsp:sp>
    <dsp:sp modelId="{CA6B9894-8CC0-4151-A60B-C02B371CDD66}">
      <dsp:nvSpPr>
        <dsp:cNvPr id="0" name=""/>
        <dsp:cNvSpPr/>
      </dsp:nvSpPr>
      <dsp:spPr>
        <a:xfrm>
          <a:off x="2111640" y="4402202"/>
          <a:ext cx="5467067" cy="75233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kern="1200" dirty="0" smtClean="0">
              <a:effectLst>
                <a:outerShdw blurRad="38100" dist="38100" dir="2700000" algn="tl">
                  <a:srgbClr val="000000">
                    <a:alpha val="43137"/>
                  </a:srgbClr>
                </a:outerShdw>
              </a:effectLst>
              <a:latin typeface="Times New Roman" pitchFamily="18" charset="0"/>
              <a:cs typeface="Times New Roman" pitchFamily="18" charset="0"/>
            </a:rPr>
            <a:t>terorismul, crima organizată, traficul de droguri, imigraţia ilegală</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4424237"/>
        <a:ext cx="5422997" cy="708264"/>
      </dsp:txXfrm>
    </dsp:sp>
    <dsp:sp modelId="{EA527B9C-B79A-4AA0-8BA1-182759218298}">
      <dsp:nvSpPr>
        <dsp:cNvPr id="0" name=""/>
        <dsp:cNvSpPr/>
      </dsp:nvSpPr>
      <dsp:spPr>
        <a:xfrm rot="4650544">
          <a:off x="404981" y="4262487"/>
          <a:ext cx="2806346" cy="22214"/>
        </a:xfrm>
        <a:custGeom>
          <a:avLst/>
          <a:gdLst/>
          <a:ahLst/>
          <a:cxnLst/>
          <a:rect l="0" t="0" r="0" b="0"/>
          <a:pathLst>
            <a:path>
              <a:moveTo>
                <a:pt x="0" y="11107"/>
              </a:moveTo>
              <a:lnTo>
                <a:pt x="2806346" y="11107"/>
              </a:lnTo>
            </a:path>
          </a:pathLst>
        </a:custGeom>
        <a:noFill/>
        <a:ln w="12700" cap="flat" cmpd="sng" algn="ctr">
          <a:solidFill>
            <a:srgbClr val="FF0000"/>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US" sz="18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737996" y="4203436"/>
        <a:ext cx="140317" cy="140317"/>
      </dsp:txXfrm>
    </dsp:sp>
    <dsp:sp modelId="{48717942-32C5-44C9-A816-BC14948C2905}">
      <dsp:nvSpPr>
        <dsp:cNvPr id="0" name=""/>
        <dsp:cNvSpPr/>
      </dsp:nvSpPr>
      <dsp:spPr>
        <a:xfrm>
          <a:off x="2111640" y="5267387"/>
          <a:ext cx="5467067" cy="75233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kern="1200" dirty="0" smtClean="0">
              <a:effectLst>
                <a:outerShdw blurRad="38100" dist="38100" dir="2700000" algn="tl">
                  <a:srgbClr val="000000">
                    <a:alpha val="43137"/>
                  </a:srgbClr>
                </a:outerShdw>
              </a:effectLst>
              <a:latin typeface="Times New Roman" pitchFamily="18" charset="0"/>
              <a:cs typeface="Times New Roman" pitchFamily="18" charset="0"/>
            </a:rPr>
            <a:t>acţiunile avînd drept scop lezarea drepturilor şi libertăţilor constituţionale ale cetăţenilor</a:t>
          </a:r>
          <a:endParaRPr lang="en-US" sz="18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133675" y="5289422"/>
        <a:ext cx="5422997" cy="7082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29A09B-647C-47E8-9A0F-D00B4F07FAFA}">
      <dsp:nvSpPr>
        <dsp:cNvPr id="0" name=""/>
        <dsp:cNvSpPr/>
      </dsp:nvSpPr>
      <dsp:spPr>
        <a:xfrm>
          <a:off x="4114800" y="1291285"/>
          <a:ext cx="1176275" cy="389228"/>
        </a:xfrm>
        <a:custGeom>
          <a:avLst/>
          <a:gdLst/>
          <a:ahLst/>
          <a:cxnLst/>
          <a:rect l="0" t="0" r="0" b="0"/>
          <a:pathLst>
            <a:path>
              <a:moveTo>
                <a:pt x="0" y="0"/>
              </a:moveTo>
              <a:lnTo>
                <a:pt x="0" y="194614"/>
              </a:lnTo>
              <a:lnTo>
                <a:pt x="1176275" y="194614"/>
              </a:lnTo>
              <a:lnTo>
                <a:pt x="1176275" y="389228"/>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78AA9221-4E86-4DBB-ACE8-A1FDB23988E3}">
      <dsp:nvSpPr>
        <dsp:cNvPr id="0" name=""/>
        <dsp:cNvSpPr/>
      </dsp:nvSpPr>
      <dsp:spPr>
        <a:xfrm>
          <a:off x="2993451" y="1291285"/>
          <a:ext cx="1121348" cy="389228"/>
        </a:xfrm>
        <a:custGeom>
          <a:avLst/>
          <a:gdLst/>
          <a:ahLst/>
          <a:cxnLst/>
          <a:rect l="0" t="0" r="0" b="0"/>
          <a:pathLst>
            <a:path>
              <a:moveTo>
                <a:pt x="1121348" y="0"/>
              </a:moveTo>
              <a:lnTo>
                <a:pt x="1121348" y="194614"/>
              </a:lnTo>
              <a:lnTo>
                <a:pt x="0" y="194614"/>
              </a:lnTo>
              <a:lnTo>
                <a:pt x="0" y="389228"/>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D175B5E4-70B3-4AF6-AE0F-340086F90F4D}">
      <dsp:nvSpPr>
        <dsp:cNvPr id="0" name=""/>
        <dsp:cNvSpPr/>
      </dsp:nvSpPr>
      <dsp:spPr>
        <a:xfrm>
          <a:off x="4891" y="364551"/>
          <a:ext cx="8219816" cy="926734"/>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Tot în aceste secole (XIV-XVII), au apărut două noţiuni care, deşi sunt folosite adesea ca sinonime, au, totuşi, semnificaţii diferite:</a:t>
          </a:r>
          <a:endParaRPr lang="ru-RU" sz="2000" b="1"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4891" y="364551"/>
        <a:ext cx="8219816" cy="926734"/>
      </dsp:txXfrm>
    </dsp:sp>
    <dsp:sp modelId="{0D6E9373-81B9-469B-92DE-B1599713F523}">
      <dsp:nvSpPr>
        <dsp:cNvPr id="0" name=""/>
        <dsp:cNvSpPr/>
      </dsp:nvSpPr>
      <dsp:spPr>
        <a:xfrm>
          <a:off x="2011790" y="1680514"/>
          <a:ext cx="1963323" cy="926734"/>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 naţional</a:t>
          </a:r>
          <a:endParaRPr lang="ru-RU" sz="2000" b="1"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2011790" y="1680514"/>
        <a:ext cx="1963323" cy="926734"/>
      </dsp:txXfrm>
    </dsp:sp>
    <dsp:sp modelId="{6D590F2F-00B0-458C-9B98-F6AADCA65099}">
      <dsp:nvSpPr>
        <dsp:cNvPr id="0" name=""/>
        <dsp:cNvSpPr/>
      </dsp:nvSpPr>
      <dsp:spPr>
        <a:xfrm>
          <a:off x="4364341" y="1680514"/>
          <a:ext cx="1853468" cy="926734"/>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statul-naţiune</a:t>
          </a:r>
          <a:endParaRPr lang="ru-RU" sz="2000" b="1"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4364341" y="1680514"/>
        <a:ext cx="1853468" cy="92673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E09D86-4D81-4DF0-9C0C-3115D03437A0}">
      <dsp:nvSpPr>
        <dsp:cNvPr id="0" name=""/>
        <dsp:cNvSpPr/>
      </dsp:nvSpPr>
      <dsp:spPr>
        <a:xfrm>
          <a:off x="2819400" y="2694198"/>
          <a:ext cx="2514598" cy="2599031"/>
        </a:xfrm>
        <a:prstGeom prst="ellipse">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b="0" kern="1200" dirty="0" smtClean="0">
              <a:effectLst>
                <a:outerShdw blurRad="38100" dist="38100" dir="2700000" algn="tl">
                  <a:srgbClr val="000000">
                    <a:alpha val="43137"/>
                  </a:srgbClr>
                </a:outerShdw>
              </a:effectLst>
              <a:latin typeface="Times New Roman" pitchFamily="18" charset="0"/>
              <a:cs typeface="Times New Roman" pitchFamily="18" charset="0"/>
            </a:rPr>
            <a:t>analiștii identifică următoarele riscuri politice ale securităţii care diminuează afirmarea statalităţii</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187654" y="3074817"/>
        <a:ext cx="1778090" cy="1837793"/>
      </dsp:txXfrm>
    </dsp:sp>
    <dsp:sp modelId="{3BEAB20E-2250-4CD7-A3A5-5551A410E8A4}">
      <dsp:nvSpPr>
        <dsp:cNvPr id="0" name=""/>
        <dsp:cNvSpPr/>
      </dsp:nvSpPr>
      <dsp:spPr>
        <a:xfrm rot="10800000">
          <a:off x="997281" y="3694717"/>
          <a:ext cx="1721902"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8DB64D5-259B-495C-B01B-CB522A77D0F3}">
      <dsp:nvSpPr>
        <dsp:cNvPr id="0" name=""/>
        <dsp:cNvSpPr/>
      </dsp:nvSpPr>
      <dsp:spPr>
        <a:xfrm>
          <a:off x="624" y="3196388"/>
          <a:ext cx="1993315" cy="1594652"/>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ro-RO" sz="2000" b="0" kern="1200" dirty="0" smtClean="0">
              <a:effectLst>
                <a:outerShdw blurRad="38100" dist="38100" dir="2700000" algn="tl">
                  <a:srgbClr val="000000">
                    <a:alpha val="43137"/>
                  </a:srgbClr>
                </a:outerShdw>
              </a:effectLst>
              <a:latin typeface="Times New Roman" pitchFamily="18" charset="0"/>
              <a:cs typeface="Times New Roman" pitchFamily="18" charset="0"/>
            </a:rPr>
            <a:t>instabilitatea politică</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47330" y="3243094"/>
        <a:ext cx="1899903" cy="1501240"/>
      </dsp:txXfrm>
    </dsp:sp>
    <dsp:sp modelId="{394578C2-3E9E-4AE1-93FB-DD8D64EA961E}">
      <dsp:nvSpPr>
        <dsp:cNvPr id="0" name=""/>
        <dsp:cNvSpPr/>
      </dsp:nvSpPr>
      <dsp:spPr>
        <a:xfrm rot="13500000">
          <a:off x="1649904" y="2119146"/>
          <a:ext cx="1702449"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AA13FCE4-7BB9-4060-9356-D23ACDC0204B}">
      <dsp:nvSpPr>
        <dsp:cNvPr id="0" name=""/>
        <dsp:cNvSpPr/>
      </dsp:nvSpPr>
      <dsp:spPr>
        <a:xfrm>
          <a:off x="902564" y="1018910"/>
          <a:ext cx="1993315" cy="1594652"/>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ro-RO" sz="2000" b="0" kern="1200" dirty="0" smtClean="0">
              <a:effectLst>
                <a:outerShdw blurRad="38100" dist="38100" dir="2700000" algn="tl">
                  <a:srgbClr val="000000">
                    <a:alpha val="43137"/>
                  </a:srgbClr>
                </a:outerShdw>
              </a:effectLst>
              <a:latin typeface="Times New Roman" pitchFamily="18" charset="0"/>
              <a:cs typeface="Times New Roman" pitchFamily="18" charset="0"/>
            </a:rPr>
            <a:t>lipsa consensului politic asupra problemelor majore</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949270" y="1065616"/>
        <a:ext cx="1899903" cy="1501240"/>
      </dsp:txXfrm>
    </dsp:sp>
    <dsp:sp modelId="{0EAF0B12-9FFF-4AFD-BF80-13F6101FF7BA}">
      <dsp:nvSpPr>
        <dsp:cNvPr id="0" name=""/>
        <dsp:cNvSpPr/>
      </dsp:nvSpPr>
      <dsp:spPr>
        <a:xfrm rot="16200000">
          <a:off x="3235696" y="1456302"/>
          <a:ext cx="1682007"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E463643-37E1-407F-8D00-98B4A39C5E1C}">
      <dsp:nvSpPr>
        <dsp:cNvPr id="0" name=""/>
        <dsp:cNvSpPr/>
      </dsp:nvSpPr>
      <dsp:spPr>
        <a:xfrm>
          <a:off x="3080042" y="116970"/>
          <a:ext cx="1993315" cy="1594652"/>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ro-RO" sz="2000" b="0" kern="1200" dirty="0" smtClean="0">
              <a:effectLst>
                <a:outerShdw blurRad="38100" dist="38100" dir="2700000" algn="tl">
                  <a:srgbClr val="000000">
                    <a:alpha val="43137"/>
                  </a:srgbClr>
                </a:outerShdw>
              </a:effectLst>
              <a:latin typeface="Times New Roman" pitchFamily="18" charset="0"/>
              <a:cs typeface="Times New Roman" pitchFamily="18" charset="0"/>
            </a:rPr>
            <a:t>proliferarea intereselor de grup şi nedefinirea clară a interesului naţional</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3126748" y="163676"/>
        <a:ext cx="1899903" cy="1501240"/>
      </dsp:txXfrm>
    </dsp:sp>
    <dsp:sp modelId="{F410D3A4-8CE5-4656-B3E2-FFC1725BF56B}">
      <dsp:nvSpPr>
        <dsp:cNvPr id="0" name=""/>
        <dsp:cNvSpPr/>
      </dsp:nvSpPr>
      <dsp:spPr>
        <a:xfrm rot="18900000">
          <a:off x="4801046" y="2119146"/>
          <a:ext cx="1702449"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3B03F28-35CE-4701-B48E-8C4BCE380C73}">
      <dsp:nvSpPr>
        <dsp:cNvPr id="0" name=""/>
        <dsp:cNvSpPr/>
      </dsp:nvSpPr>
      <dsp:spPr>
        <a:xfrm>
          <a:off x="5257519" y="1018910"/>
          <a:ext cx="1993315" cy="1594652"/>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ro-RO" sz="2000" b="0" kern="1200" dirty="0" smtClean="0">
              <a:effectLst>
                <a:outerShdw blurRad="38100" dist="38100" dir="2700000" algn="tl">
                  <a:srgbClr val="000000">
                    <a:alpha val="43137"/>
                  </a:srgbClr>
                </a:outerShdw>
              </a:effectLst>
              <a:latin typeface="Times New Roman" pitchFamily="18" charset="0"/>
              <a:cs typeface="Times New Roman" pitchFamily="18" charset="0"/>
            </a:rPr>
            <a:t>politici de secesiune teritorială</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304225" y="1065616"/>
        <a:ext cx="1899903" cy="1501240"/>
      </dsp:txXfrm>
    </dsp:sp>
    <dsp:sp modelId="{5461823D-368C-4F56-A1CA-B6894DD86895}">
      <dsp:nvSpPr>
        <dsp:cNvPr id="0" name=""/>
        <dsp:cNvSpPr/>
      </dsp:nvSpPr>
      <dsp:spPr>
        <a:xfrm>
          <a:off x="5434215" y="3694717"/>
          <a:ext cx="1721902" cy="597994"/>
        </a:xfrm>
        <a:prstGeom prst="leftArrow">
          <a:avLst>
            <a:gd name="adj1" fmla="val 60000"/>
            <a:gd name="adj2" fmla="val 50000"/>
          </a:avLst>
        </a:prstGeom>
        <a:solidFill>
          <a:srgbClr val="C00000"/>
        </a:solidFill>
        <a:ln>
          <a:noFill/>
        </a:ln>
        <a:effectLst>
          <a:outerShdw blurRad="95000" rotWithShape="0">
            <a:srgbClr val="000000">
              <a:alpha val="50000"/>
            </a:srgbClr>
          </a:outerShdw>
          <a:softEdge rad="12700"/>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56E888B5-74E8-4C3E-A000-80D3D575BD55}">
      <dsp:nvSpPr>
        <dsp:cNvPr id="0" name=""/>
        <dsp:cNvSpPr/>
      </dsp:nvSpPr>
      <dsp:spPr>
        <a:xfrm>
          <a:off x="6159460" y="3196388"/>
          <a:ext cx="1993315" cy="1594652"/>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ro-RO" sz="2000" b="0" kern="1200" dirty="0" smtClean="0">
              <a:effectLst>
                <a:outerShdw blurRad="38100" dist="38100" dir="2700000" algn="tl">
                  <a:srgbClr val="000000">
                    <a:alpha val="43137"/>
                  </a:srgbClr>
                </a:outerShdw>
              </a:effectLst>
              <a:latin typeface="Times New Roman" pitchFamily="18" charset="0"/>
              <a:cs typeface="Times New Roman" pitchFamily="18" charset="0"/>
            </a:rPr>
            <a:t>ruinarea spaţiului spiritual unic, </a:t>
          </a:r>
          <a:endParaRPr lang="en-US" sz="2000" b="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206166" y="3243094"/>
        <a:ext cx="1899903" cy="150124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76C0E-4571-406E-8560-7E569AB9C1C3}">
      <dsp:nvSpPr>
        <dsp:cNvPr id="0" name=""/>
        <dsp:cNvSpPr/>
      </dsp:nvSpPr>
      <dsp:spPr>
        <a:xfrm>
          <a:off x="4196826" y="983883"/>
          <a:ext cx="2798240" cy="567858"/>
        </a:xfrm>
        <a:custGeom>
          <a:avLst/>
          <a:gdLst/>
          <a:ahLst/>
          <a:cxnLst/>
          <a:rect l="0" t="0" r="0" b="0"/>
          <a:pathLst>
            <a:path>
              <a:moveTo>
                <a:pt x="0" y="0"/>
              </a:moveTo>
              <a:lnTo>
                <a:pt x="0" y="386978"/>
              </a:lnTo>
              <a:lnTo>
                <a:pt x="2798240" y="386978"/>
              </a:lnTo>
              <a:lnTo>
                <a:pt x="2798240" y="56785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83ECBFC-3B56-4675-A34F-82F6D93EC624}">
      <dsp:nvSpPr>
        <dsp:cNvPr id="0" name=""/>
        <dsp:cNvSpPr/>
      </dsp:nvSpPr>
      <dsp:spPr>
        <a:xfrm>
          <a:off x="3728963" y="983883"/>
          <a:ext cx="467863" cy="567858"/>
        </a:xfrm>
        <a:custGeom>
          <a:avLst/>
          <a:gdLst/>
          <a:ahLst/>
          <a:cxnLst/>
          <a:rect l="0" t="0" r="0" b="0"/>
          <a:pathLst>
            <a:path>
              <a:moveTo>
                <a:pt x="467863" y="0"/>
              </a:moveTo>
              <a:lnTo>
                <a:pt x="467863" y="386978"/>
              </a:lnTo>
              <a:lnTo>
                <a:pt x="0" y="386978"/>
              </a:lnTo>
              <a:lnTo>
                <a:pt x="0" y="56785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0178426-365F-4BA1-9CF1-F07710072AAC}">
      <dsp:nvSpPr>
        <dsp:cNvPr id="0" name=""/>
        <dsp:cNvSpPr/>
      </dsp:nvSpPr>
      <dsp:spPr>
        <a:xfrm>
          <a:off x="759313" y="983883"/>
          <a:ext cx="3437512" cy="567858"/>
        </a:xfrm>
        <a:custGeom>
          <a:avLst/>
          <a:gdLst/>
          <a:ahLst/>
          <a:cxnLst/>
          <a:rect l="0" t="0" r="0" b="0"/>
          <a:pathLst>
            <a:path>
              <a:moveTo>
                <a:pt x="3437512" y="0"/>
              </a:moveTo>
              <a:lnTo>
                <a:pt x="3437512" y="386978"/>
              </a:lnTo>
              <a:lnTo>
                <a:pt x="0" y="386978"/>
              </a:lnTo>
              <a:lnTo>
                <a:pt x="0" y="56785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202CD36-1979-4ADB-B925-D2D279ED156D}">
      <dsp:nvSpPr>
        <dsp:cNvPr id="0" name=""/>
        <dsp:cNvSpPr/>
      </dsp:nvSpPr>
      <dsp:spPr>
        <a:xfrm>
          <a:off x="990728" y="208307"/>
          <a:ext cx="6412195" cy="775576"/>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5B37CF4-F3F7-4F6C-AF9F-421A56ABA2F7}">
      <dsp:nvSpPr>
        <dsp:cNvPr id="0" name=""/>
        <dsp:cNvSpPr/>
      </dsp:nvSpPr>
      <dsp:spPr>
        <a:xfrm>
          <a:off x="1207675" y="414406"/>
          <a:ext cx="6412195" cy="77557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effectLst/>
              <a:latin typeface="Times New Roman" pitchFamily="18" charset="0"/>
              <a:cs typeface="Times New Roman" pitchFamily="18" charset="0"/>
            </a:rPr>
            <a:t>Astfel, sunt trei principii de bază care pot reduce ameninţările de securitate în cazul statelor slabe, cum este Republica Moldova, şi anume: </a:t>
          </a:r>
          <a:endParaRPr lang="en-US" sz="2000" b="1" kern="1200" dirty="0" smtClean="0">
            <a:solidFill>
              <a:schemeClr val="bg2">
                <a:lumMod val="75000"/>
              </a:schemeClr>
            </a:solidFill>
            <a:effectLst/>
            <a:latin typeface="Times New Roman" pitchFamily="18" charset="0"/>
            <a:cs typeface="Times New Roman" pitchFamily="18" charset="0"/>
          </a:endParaRPr>
        </a:p>
      </dsp:txBody>
      <dsp:txXfrm>
        <a:off x="1230391" y="437122"/>
        <a:ext cx="6366763" cy="730144"/>
      </dsp:txXfrm>
    </dsp:sp>
    <dsp:sp modelId="{8E186B21-B8BC-4DEE-9209-ABCF7CFD2AD4}">
      <dsp:nvSpPr>
        <dsp:cNvPr id="0" name=""/>
        <dsp:cNvSpPr/>
      </dsp:nvSpPr>
      <dsp:spPr>
        <a:xfrm>
          <a:off x="-216946" y="1551741"/>
          <a:ext cx="1952520" cy="774001"/>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D713390-F8DA-4BE9-B078-7E21B20DEFBD}">
      <dsp:nvSpPr>
        <dsp:cNvPr id="0" name=""/>
        <dsp:cNvSpPr/>
      </dsp:nvSpPr>
      <dsp:spPr>
        <a:xfrm>
          <a:off x="0" y="1757841"/>
          <a:ext cx="1952520" cy="77400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effectLst/>
              <a:latin typeface="Times New Roman" pitchFamily="18" charset="0"/>
              <a:cs typeface="Times New Roman" pitchFamily="18" charset="0"/>
            </a:rPr>
            <a:t>democraţia</a:t>
          </a:r>
          <a:endParaRPr lang="en-US" sz="2000" b="1" kern="1200" dirty="0" smtClean="0">
            <a:solidFill>
              <a:schemeClr val="bg2">
                <a:lumMod val="75000"/>
              </a:schemeClr>
            </a:solidFill>
            <a:effectLst/>
            <a:latin typeface="Times New Roman" pitchFamily="18" charset="0"/>
            <a:cs typeface="Times New Roman" pitchFamily="18" charset="0"/>
          </a:endParaRPr>
        </a:p>
      </dsp:txBody>
      <dsp:txXfrm>
        <a:off x="22670" y="1780511"/>
        <a:ext cx="1907180" cy="728661"/>
      </dsp:txXfrm>
    </dsp:sp>
    <dsp:sp modelId="{77354103-509B-4D57-B502-29E1C7228E61}">
      <dsp:nvSpPr>
        <dsp:cNvPr id="0" name=""/>
        <dsp:cNvSpPr/>
      </dsp:nvSpPr>
      <dsp:spPr>
        <a:xfrm>
          <a:off x="2340877" y="1551741"/>
          <a:ext cx="2776172" cy="777051"/>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EC648EC-E942-4643-A828-B322C637DD0B}">
      <dsp:nvSpPr>
        <dsp:cNvPr id="0" name=""/>
        <dsp:cNvSpPr/>
      </dsp:nvSpPr>
      <dsp:spPr>
        <a:xfrm>
          <a:off x="2557824" y="1757841"/>
          <a:ext cx="2776172" cy="77705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effectLst/>
              <a:latin typeface="Times New Roman" pitchFamily="18" charset="0"/>
              <a:cs typeface="Times New Roman" pitchFamily="18" charset="0"/>
            </a:rPr>
            <a:t>buna guvernare</a:t>
          </a:r>
          <a:endParaRPr lang="en-US" sz="2000" b="1" kern="1200" dirty="0" smtClean="0">
            <a:solidFill>
              <a:schemeClr val="bg2">
                <a:lumMod val="75000"/>
              </a:schemeClr>
            </a:solidFill>
            <a:effectLst/>
            <a:latin typeface="Times New Roman" pitchFamily="18" charset="0"/>
            <a:cs typeface="Times New Roman" pitchFamily="18" charset="0"/>
          </a:endParaRPr>
        </a:p>
      </dsp:txBody>
      <dsp:txXfrm>
        <a:off x="2580583" y="1780600"/>
        <a:ext cx="2730654" cy="731533"/>
      </dsp:txXfrm>
    </dsp:sp>
    <dsp:sp modelId="{11FAF763-2665-408F-8AE2-362DC4937946}">
      <dsp:nvSpPr>
        <dsp:cNvPr id="0" name=""/>
        <dsp:cNvSpPr/>
      </dsp:nvSpPr>
      <dsp:spPr>
        <a:xfrm>
          <a:off x="5600634" y="1551741"/>
          <a:ext cx="2788863" cy="73917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B953CFA-15E9-47DA-AE0A-685ED81910F2}">
      <dsp:nvSpPr>
        <dsp:cNvPr id="0" name=""/>
        <dsp:cNvSpPr/>
      </dsp:nvSpPr>
      <dsp:spPr>
        <a:xfrm>
          <a:off x="5817581" y="1757841"/>
          <a:ext cx="2788863" cy="73917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effectLst/>
              <a:latin typeface="Times New Roman" pitchFamily="18" charset="0"/>
              <a:cs typeface="Times New Roman" pitchFamily="18" charset="0"/>
            </a:rPr>
            <a:t>supremaţia legii</a:t>
          </a:r>
          <a:endParaRPr lang="en-US" sz="2000" b="1" kern="1200" dirty="0" smtClean="0">
            <a:solidFill>
              <a:schemeClr val="bg2">
                <a:lumMod val="75000"/>
              </a:schemeClr>
            </a:solidFill>
            <a:effectLst/>
            <a:latin typeface="Times New Roman" pitchFamily="18" charset="0"/>
            <a:cs typeface="Times New Roman" pitchFamily="18" charset="0"/>
          </a:endParaRPr>
        </a:p>
      </dsp:txBody>
      <dsp:txXfrm>
        <a:off x="5839231" y="1779491"/>
        <a:ext cx="2745563" cy="695874"/>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621F5-4B83-4265-9F52-4DD8E6618935}">
      <dsp:nvSpPr>
        <dsp:cNvPr id="0" name=""/>
        <dsp:cNvSpPr/>
      </dsp:nvSpPr>
      <dsp:spPr>
        <a:xfrm>
          <a:off x="136704" y="282834"/>
          <a:ext cx="7243296" cy="772687"/>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solidFill>
            <a:srgbClr val="C00000"/>
          </a:solidFill>
        </a:ln>
        <a:effectLst>
          <a:outerShdw blurRad="95000" rotWithShape="0">
            <a:srgbClr val="000000">
              <a:alpha val="50000"/>
            </a:srgbClr>
          </a:outerShdw>
          <a:softEdge rad="12700"/>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pPr>
          <a:r>
            <a:rPr lang="ro-RO" sz="2200" kern="1200" smtClean="0">
              <a:effectLst>
                <a:outerShdw blurRad="38100" dist="38100" dir="2700000" algn="tl">
                  <a:srgbClr val="000000">
                    <a:alpha val="43137"/>
                  </a:srgbClr>
                </a:outerShdw>
              </a:effectLst>
              <a:latin typeface="Times New Roman" pitchFamily="18" charset="0"/>
              <a:cs typeface="Times New Roman" pitchFamily="18" charset="0"/>
            </a:rPr>
            <a:t>Principalele </a:t>
          </a:r>
          <a:r>
            <a:rPr lang="ro-RO" sz="2200" kern="1200" dirty="0" smtClean="0">
              <a:effectLst>
                <a:outerShdw blurRad="38100" dist="38100" dir="2700000" algn="tl">
                  <a:srgbClr val="000000">
                    <a:alpha val="43137"/>
                  </a:srgbClr>
                </a:outerShdw>
              </a:effectLst>
              <a:latin typeface="Times New Roman" pitchFamily="18" charset="0"/>
              <a:cs typeface="Times New Roman" pitchFamily="18" charset="0"/>
            </a:rPr>
            <a:t>surse interne ale pericolelor sunt următoarele:</a:t>
          </a:r>
          <a:endParaRPr lang="ro-RO" sz="2200" b="0" kern="1200" noProof="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59335" y="305465"/>
        <a:ext cx="7198034" cy="727425"/>
      </dsp:txXfrm>
    </dsp:sp>
    <dsp:sp modelId="{213D19D4-809D-4DD5-9572-914E2E4C6BED}">
      <dsp:nvSpPr>
        <dsp:cNvPr id="0" name=""/>
        <dsp:cNvSpPr/>
      </dsp:nvSpPr>
      <dsp:spPr>
        <a:xfrm>
          <a:off x="861034" y="1055522"/>
          <a:ext cx="588462" cy="948615"/>
        </a:xfrm>
        <a:custGeom>
          <a:avLst/>
          <a:gdLst/>
          <a:ahLst/>
          <a:cxnLst/>
          <a:rect l="0" t="0" r="0" b="0"/>
          <a:pathLst>
            <a:path>
              <a:moveTo>
                <a:pt x="0" y="0"/>
              </a:moveTo>
              <a:lnTo>
                <a:pt x="0" y="948615"/>
              </a:lnTo>
              <a:lnTo>
                <a:pt x="588462" y="948615"/>
              </a:lnTo>
            </a:path>
          </a:pathLst>
        </a:custGeom>
        <a:noFill/>
        <a:ln w="38100" cap="flat" cmpd="sng" algn="ctr">
          <a:solidFill>
            <a:srgbClr val="C00000"/>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64E4207-C4F1-4F8F-9116-19CD7D63099E}">
      <dsp:nvSpPr>
        <dsp:cNvPr id="0" name=""/>
        <dsp:cNvSpPr/>
      </dsp:nvSpPr>
      <dsp:spPr>
        <a:xfrm>
          <a:off x="1449496" y="1265076"/>
          <a:ext cx="6476141" cy="1478122"/>
        </a:xfrm>
        <a:prstGeom prst="roundRect">
          <a:avLst>
            <a:gd name="adj" fmla="val 10000"/>
          </a:avLst>
        </a:prstGeom>
        <a:solidFill>
          <a:schemeClr val="lt1">
            <a:alpha val="90000"/>
            <a:hueOff val="0"/>
            <a:satOff val="0"/>
            <a:lumOff val="0"/>
            <a:alphaOff val="0"/>
          </a:schemeClr>
        </a:solidFill>
        <a:ln w="12700" cap="flat" cmpd="sng" algn="ctr">
          <a:solidFill>
            <a:srgbClr val="C00000"/>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ro-RO" sz="2000" b="1" kern="1200" smtClean="0">
              <a:solidFill>
                <a:schemeClr val="bg2">
                  <a:lumMod val="75000"/>
                </a:schemeClr>
              </a:solidFill>
              <a:latin typeface="Times New Roman" pitchFamily="18" charset="0"/>
              <a:cs typeface="Times New Roman" pitchFamily="18" charset="0"/>
            </a:rPr>
            <a:t>a) imperfecţiunea bazei normative ce reglementează organizarea şi funcţionarea sistemului complex unic de protecţie a informaţiei în Republica Moldova, inclusiv subsistemele de protecţie tehnică şi criptografică a informaţiei;</a:t>
          </a:r>
          <a:endParaRPr lang="ro-RO" sz="2000" b="1" kern="12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1492789" y="1308369"/>
        <a:ext cx="6389555" cy="1391536"/>
      </dsp:txXfrm>
    </dsp:sp>
    <dsp:sp modelId="{A1878C2B-3075-4817-B6F3-A22709F7AC80}">
      <dsp:nvSpPr>
        <dsp:cNvPr id="0" name=""/>
        <dsp:cNvSpPr/>
      </dsp:nvSpPr>
      <dsp:spPr>
        <a:xfrm>
          <a:off x="861034" y="1055522"/>
          <a:ext cx="588462" cy="2240497"/>
        </a:xfrm>
        <a:custGeom>
          <a:avLst/>
          <a:gdLst/>
          <a:ahLst/>
          <a:cxnLst/>
          <a:rect l="0" t="0" r="0" b="0"/>
          <a:pathLst>
            <a:path>
              <a:moveTo>
                <a:pt x="0" y="0"/>
              </a:moveTo>
              <a:lnTo>
                <a:pt x="0" y="2240497"/>
              </a:lnTo>
              <a:lnTo>
                <a:pt x="588462" y="2240497"/>
              </a:lnTo>
            </a:path>
          </a:pathLst>
        </a:custGeom>
        <a:noFill/>
        <a:ln w="38100" cap="flat" cmpd="sng" algn="ctr">
          <a:solidFill>
            <a:srgbClr val="C00000"/>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F5581C8-21A2-45DD-8C3B-CAFCD005D491}">
      <dsp:nvSpPr>
        <dsp:cNvPr id="0" name=""/>
        <dsp:cNvSpPr/>
      </dsp:nvSpPr>
      <dsp:spPr>
        <a:xfrm>
          <a:off x="1449496" y="2934439"/>
          <a:ext cx="6538175" cy="723159"/>
        </a:xfrm>
        <a:prstGeom prst="roundRect">
          <a:avLst>
            <a:gd name="adj" fmla="val 10000"/>
          </a:avLst>
        </a:prstGeom>
        <a:solidFill>
          <a:schemeClr val="lt1">
            <a:alpha val="90000"/>
            <a:hueOff val="0"/>
            <a:satOff val="0"/>
            <a:lumOff val="0"/>
            <a:alphaOff val="0"/>
          </a:schemeClr>
        </a:solidFill>
        <a:ln w="12700" cap="flat" cmpd="sng" algn="ctr">
          <a:solidFill>
            <a:srgbClr val="C00000"/>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b) activitatea ilegală a unor grupuri şi persoane, orientată spre obţinerea nesancţionată a accesului la informaţie;</a:t>
          </a:r>
          <a:endParaRPr lang="ro-RO" sz="2000" b="1" kern="1200" noProof="0" dirty="0">
            <a:solidFill>
              <a:schemeClr val="bg2">
                <a:lumMod val="75000"/>
              </a:schemeClr>
            </a:solidFill>
            <a:latin typeface="Times New Roman" pitchFamily="18" charset="0"/>
            <a:cs typeface="Times New Roman" pitchFamily="18" charset="0"/>
          </a:endParaRPr>
        </a:p>
      </dsp:txBody>
      <dsp:txXfrm>
        <a:off x="1470677" y="2955620"/>
        <a:ext cx="6495813" cy="680797"/>
      </dsp:txXfrm>
    </dsp:sp>
    <dsp:sp modelId="{222F9CE9-AE58-4CEA-8528-41D909694F93}">
      <dsp:nvSpPr>
        <dsp:cNvPr id="0" name=""/>
        <dsp:cNvSpPr/>
      </dsp:nvSpPr>
      <dsp:spPr>
        <a:xfrm>
          <a:off x="861034" y="1055522"/>
          <a:ext cx="588462" cy="3411242"/>
        </a:xfrm>
        <a:custGeom>
          <a:avLst/>
          <a:gdLst/>
          <a:ahLst/>
          <a:cxnLst/>
          <a:rect l="0" t="0" r="0" b="0"/>
          <a:pathLst>
            <a:path>
              <a:moveTo>
                <a:pt x="0" y="0"/>
              </a:moveTo>
              <a:lnTo>
                <a:pt x="0" y="3411242"/>
              </a:lnTo>
              <a:lnTo>
                <a:pt x="588462" y="3411242"/>
              </a:lnTo>
            </a:path>
          </a:pathLst>
        </a:custGeom>
        <a:noFill/>
        <a:ln w="38100" cap="flat" cmpd="sng" algn="ctr">
          <a:solidFill>
            <a:srgbClr val="C00000"/>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9D790F4-4A4E-4341-AB71-D7E2CF6A7002}">
      <dsp:nvSpPr>
        <dsp:cNvPr id="0" name=""/>
        <dsp:cNvSpPr/>
      </dsp:nvSpPr>
      <dsp:spPr>
        <a:xfrm>
          <a:off x="1449496" y="3828128"/>
          <a:ext cx="6550665" cy="1277272"/>
        </a:xfrm>
        <a:prstGeom prst="roundRect">
          <a:avLst>
            <a:gd name="adj" fmla="val 10000"/>
          </a:avLst>
        </a:prstGeom>
        <a:solidFill>
          <a:schemeClr val="lt1">
            <a:alpha val="90000"/>
            <a:hueOff val="0"/>
            <a:satOff val="0"/>
            <a:lumOff val="0"/>
            <a:alphaOff val="0"/>
          </a:schemeClr>
        </a:solidFill>
        <a:ln w="12700" cap="flat" cmpd="sng" algn="ctr">
          <a:solidFill>
            <a:srgbClr val="FF0000"/>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c) coordonarea insuficientă a activităţii, delimitarea neclară a autorităţilor organelor administraţiei publice ce ţin de elaborarea şi realizarea politicii unice de stat în vederea asigurării securităţii naţionale a Republicii Moldova; </a:t>
          </a:r>
          <a:endParaRPr lang="ro-RO" sz="2000" b="1" kern="1200" noProof="0" dirty="0">
            <a:solidFill>
              <a:schemeClr val="bg2">
                <a:lumMod val="75000"/>
              </a:schemeClr>
            </a:solidFill>
            <a:latin typeface="Times New Roman" pitchFamily="18" charset="0"/>
            <a:cs typeface="Times New Roman" pitchFamily="18" charset="0"/>
          </a:endParaRPr>
        </a:p>
      </dsp:txBody>
      <dsp:txXfrm>
        <a:off x="1486906" y="3865538"/>
        <a:ext cx="6475845" cy="1202452"/>
      </dsp:txXfrm>
    </dsp:sp>
    <dsp:sp modelId="{34FBF4DA-54D1-42F6-BBD1-32554E43612E}">
      <dsp:nvSpPr>
        <dsp:cNvPr id="0" name=""/>
        <dsp:cNvSpPr/>
      </dsp:nvSpPr>
      <dsp:spPr>
        <a:xfrm>
          <a:off x="861034" y="1055522"/>
          <a:ext cx="588462" cy="4583368"/>
        </a:xfrm>
        <a:custGeom>
          <a:avLst/>
          <a:gdLst/>
          <a:ahLst/>
          <a:cxnLst/>
          <a:rect l="0" t="0" r="0" b="0"/>
          <a:pathLst>
            <a:path>
              <a:moveTo>
                <a:pt x="0" y="0"/>
              </a:moveTo>
              <a:lnTo>
                <a:pt x="0" y="4583368"/>
              </a:lnTo>
              <a:lnTo>
                <a:pt x="588462" y="4583368"/>
              </a:lnTo>
            </a:path>
          </a:pathLst>
        </a:custGeom>
        <a:noFill/>
        <a:ln w="38100" cap="flat" cmpd="sng" algn="ctr">
          <a:solidFill>
            <a:srgbClr val="C00000"/>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AE20391-D48F-4DB9-9FCF-4AE5C0B1064F}">
      <dsp:nvSpPr>
        <dsp:cNvPr id="0" name=""/>
        <dsp:cNvSpPr/>
      </dsp:nvSpPr>
      <dsp:spPr>
        <a:xfrm>
          <a:off x="1449496" y="5257980"/>
          <a:ext cx="6479262" cy="761819"/>
        </a:xfrm>
        <a:prstGeom prst="roundRect">
          <a:avLst>
            <a:gd name="adj" fmla="val 10000"/>
          </a:avLst>
        </a:prstGeom>
        <a:solidFill>
          <a:schemeClr val="lt1">
            <a:alpha val="90000"/>
            <a:hueOff val="0"/>
            <a:satOff val="0"/>
            <a:lumOff val="0"/>
            <a:alphaOff val="0"/>
          </a:schemeClr>
        </a:solidFill>
        <a:ln w="12700" cap="flat" cmpd="sng" algn="ctr">
          <a:solidFill>
            <a:srgbClr val="C00000"/>
          </a:solidFill>
          <a:prstDash val="solid"/>
        </a:ln>
        <a:effectLst>
          <a:outerShdw blurRad="95000" rotWithShape="0">
            <a:srgbClr val="000000">
              <a:alpha val="50000"/>
            </a:srgbClr>
          </a:outerShdw>
          <a:softEdge rad="12700"/>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d) finanţarea bugetară necorespunzătoare a activităţilor ce ţin de securitate naţională în Republica Moldova </a:t>
          </a:r>
          <a:endParaRPr lang="ro-RO" sz="2000" b="1" kern="1200" noProof="0" dirty="0">
            <a:solidFill>
              <a:schemeClr val="bg2">
                <a:lumMod val="75000"/>
              </a:schemeClr>
            </a:solidFill>
            <a:latin typeface="Times New Roman" pitchFamily="18" charset="0"/>
            <a:cs typeface="Times New Roman" pitchFamily="18" charset="0"/>
          </a:endParaRPr>
        </a:p>
      </dsp:txBody>
      <dsp:txXfrm>
        <a:off x="1471809" y="5280293"/>
        <a:ext cx="6434636" cy="7171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1F2806-AB02-4C9B-8C78-AA9CEE49E55C}">
      <dsp:nvSpPr>
        <dsp:cNvPr id="0" name=""/>
        <dsp:cNvSpPr/>
      </dsp:nvSpPr>
      <dsp:spPr>
        <a:xfrm>
          <a:off x="2531" y="127844"/>
          <a:ext cx="1994588" cy="2716110"/>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Cele două abordări sunt similare, deoarece supravieţuirea unui stat este condiţionată de </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60950" y="186263"/>
        <a:ext cx="1877750" cy="2599272"/>
      </dsp:txXfrm>
    </dsp:sp>
    <dsp:sp modelId="{DE3C2348-FE67-4B59-BA29-E6DAE9C8FB6A}">
      <dsp:nvSpPr>
        <dsp:cNvPr id="0" name=""/>
        <dsp:cNvSpPr/>
      </dsp:nvSpPr>
      <dsp:spPr>
        <a:xfrm rot="64625">
          <a:off x="1997068" y="1443130"/>
          <a:ext cx="592703" cy="96679"/>
        </a:xfrm>
        <a:custGeom>
          <a:avLst/>
          <a:gdLst/>
          <a:ahLst/>
          <a:cxnLst/>
          <a:rect l="0" t="0" r="0" b="0"/>
          <a:pathLst>
            <a:path>
              <a:moveTo>
                <a:pt x="0" y="48339"/>
              </a:moveTo>
              <a:lnTo>
                <a:pt x="592703" y="48339"/>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2278602" y="1476653"/>
        <a:ext cx="29635" cy="29635"/>
      </dsp:txXfrm>
    </dsp:sp>
    <dsp:sp modelId="{7C34B6A0-E9E4-448F-954E-A906B13EE095}">
      <dsp:nvSpPr>
        <dsp:cNvPr id="0" name=""/>
        <dsp:cNvSpPr/>
      </dsp:nvSpPr>
      <dsp:spPr>
        <a:xfrm>
          <a:off x="2589718" y="581663"/>
          <a:ext cx="1524002" cy="1830756"/>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Times New Roman" pitchFamily="18" charset="0"/>
              <a:cs typeface="Times New Roman" pitchFamily="18" charset="0"/>
            </a:rPr>
            <a:t>manifestarea unui anumit grad de putere pe scena RI</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634354" y="626299"/>
        <a:ext cx="1434730" cy="17414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EDA893-4BA6-4435-9283-F84D9851E1DA}">
      <dsp:nvSpPr>
        <dsp:cNvPr id="0" name=""/>
        <dsp:cNvSpPr/>
      </dsp:nvSpPr>
      <dsp:spPr>
        <a:xfrm>
          <a:off x="2540328" y="1793155"/>
          <a:ext cx="1125016" cy="473946"/>
        </a:xfrm>
        <a:custGeom>
          <a:avLst/>
          <a:gdLst/>
          <a:ahLst/>
          <a:cxnLst/>
          <a:rect l="0" t="0" r="0" b="0"/>
          <a:pathLst>
            <a:path>
              <a:moveTo>
                <a:pt x="0" y="0"/>
              </a:moveTo>
              <a:lnTo>
                <a:pt x="0" y="326253"/>
              </a:lnTo>
              <a:lnTo>
                <a:pt x="1125016" y="326253"/>
              </a:lnTo>
              <a:lnTo>
                <a:pt x="1125016" y="473946"/>
              </a:lnTo>
            </a:path>
          </a:pathLst>
        </a:custGeom>
        <a:noFill/>
        <a:ln w="381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0A7CD73-906F-44FC-BE95-B63B6592F10B}">
      <dsp:nvSpPr>
        <dsp:cNvPr id="0" name=""/>
        <dsp:cNvSpPr/>
      </dsp:nvSpPr>
      <dsp:spPr>
        <a:xfrm>
          <a:off x="1010898" y="1793155"/>
          <a:ext cx="1529430" cy="473946"/>
        </a:xfrm>
        <a:custGeom>
          <a:avLst/>
          <a:gdLst/>
          <a:ahLst/>
          <a:cxnLst/>
          <a:rect l="0" t="0" r="0" b="0"/>
          <a:pathLst>
            <a:path>
              <a:moveTo>
                <a:pt x="1529430" y="0"/>
              </a:moveTo>
              <a:lnTo>
                <a:pt x="1529430" y="326253"/>
              </a:lnTo>
              <a:lnTo>
                <a:pt x="0" y="326253"/>
              </a:lnTo>
              <a:lnTo>
                <a:pt x="0" y="473946"/>
              </a:lnTo>
            </a:path>
          </a:pathLst>
        </a:custGeom>
        <a:noFill/>
        <a:ln w="381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3C0B123-4625-406B-B314-568D7410E6E9}">
      <dsp:nvSpPr>
        <dsp:cNvPr id="0" name=""/>
        <dsp:cNvSpPr/>
      </dsp:nvSpPr>
      <dsp:spPr>
        <a:xfrm>
          <a:off x="2494608" y="800480"/>
          <a:ext cx="91440" cy="320511"/>
        </a:xfrm>
        <a:custGeom>
          <a:avLst/>
          <a:gdLst/>
          <a:ahLst/>
          <a:cxnLst/>
          <a:rect l="0" t="0" r="0" b="0"/>
          <a:pathLst>
            <a:path>
              <a:moveTo>
                <a:pt x="45720" y="0"/>
              </a:moveTo>
              <a:lnTo>
                <a:pt x="45720" y="32051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4552D36-3314-4401-9C17-A0A3394FEC8C}">
      <dsp:nvSpPr>
        <dsp:cNvPr id="0" name=""/>
        <dsp:cNvSpPr/>
      </dsp:nvSpPr>
      <dsp:spPr>
        <a:xfrm>
          <a:off x="213590" y="758"/>
          <a:ext cx="4653476" cy="799721"/>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50E35C4-048A-4EBD-82D4-6AE99F3033AE}">
      <dsp:nvSpPr>
        <dsp:cNvPr id="0" name=""/>
        <dsp:cNvSpPr/>
      </dsp:nvSpPr>
      <dsp:spPr>
        <a:xfrm>
          <a:off x="390733" y="169043"/>
          <a:ext cx="4653476" cy="799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Problematica statului constituie preocuparea de bază pentru</a:t>
          </a:r>
          <a:endParaRPr lang="en-US" sz="2000" b="1" kern="1200" dirty="0">
            <a:latin typeface="Times New Roman" pitchFamily="18" charset="0"/>
            <a:cs typeface="Times New Roman" pitchFamily="18" charset="0"/>
          </a:endParaRPr>
        </a:p>
      </dsp:txBody>
      <dsp:txXfrm>
        <a:off x="414156" y="192466"/>
        <a:ext cx="4606630" cy="752875"/>
      </dsp:txXfrm>
    </dsp:sp>
    <dsp:sp modelId="{E9FD075B-0B12-4D60-849E-9DA1E5ED8949}">
      <dsp:nvSpPr>
        <dsp:cNvPr id="0" name=""/>
        <dsp:cNvSpPr/>
      </dsp:nvSpPr>
      <dsp:spPr>
        <a:xfrm>
          <a:off x="1743186" y="1120992"/>
          <a:ext cx="1594284" cy="672163"/>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146F76C-571D-49E4-BEE1-7C06C9A06CCF}">
      <dsp:nvSpPr>
        <dsp:cNvPr id="0" name=""/>
        <dsp:cNvSpPr/>
      </dsp:nvSpPr>
      <dsp:spPr>
        <a:xfrm>
          <a:off x="1920329" y="1289277"/>
          <a:ext cx="1594284" cy="67216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teoriile critice</a:t>
          </a:r>
          <a:endParaRPr lang="en-US" sz="2000" b="1" kern="1200" dirty="0">
            <a:latin typeface="Times New Roman" pitchFamily="18" charset="0"/>
            <a:cs typeface="Times New Roman" pitchFamily="18" charset="0"/>
          </a:endParaRPr>
        </a:p>
      </dsp:txBody>
      <dsp:txXfrm>
        <a:off x="1940016" y="1308964"/>
        <a:ext cx="1554910" cy="632789"/>
      </dsp:txXfrm>
    </dsp:sp>
    <dsp:sp modelId="{29F2E2BC-49D5-4941-B238-A0D980FC9F6D}">
      <dsp:nvSpPr>
        <dsp:cNvPr id="0" name=""/>
        <dsp:cNvSpPr/>
      </dsp:nvSpPr>
      <dsp:spPr>
        <a:xfrm>
          <a:off x="63024" y="2267101"/>
          <a:ext cx="1895747" cy="1012370"/>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65CB3F4-E70F-44DF-9282-7DBF721F37DC}">
      <dsp:nvSpPr>
        <dsp:cNvPr id="0" name=""/>
        <dsp:cNvSpPr/>
      </dsp:nvSpPr>
      <dsp:spPr>
        <a:xfrm>
          <a:off x="240167" y="2435387"/>
          <a:ext cx="1895747" cy="10123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deconstructive</a:t>
          </a:r>
          <a:endParaRPr lang="en-US" sz="2000" b="1" kern="1200" dirty="0">
            <a:latin typeface="Times New Roman" pitchFamily="18" charset="0"/>
            <a:cs typeface="Times New Roman" pitchFamily="18" charset="0"/>
          </a:endParaRPr>
        </a:p>
      </dsp:txBody>
      <dsp:txXfrm>
        <a:off x="269818" y="2465038"/>
        <a:ext cx="1836445" cy="953068"/>
      </dsp:txXfrm>
    </dsp:sp>
    <dsp:sp modelId="{7D1EBADE-F3BC-4223-8BF3-F38712F13E13}">
      <dsp:nvSpPr>
        <dsp:cNvPr id="0" name=""/>
        <dsp:cNvSpPr/>
      </dsp:nvSpPr>
      <dsp:spPr>
        <a:xfrm>
          <a:off x="2640762" y="2267101"/>
          <a:ext cx="2049165" cy="1012370"/>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A04E3B2-EE3D-4759-B202-E0B7C51F7846}">
      <dsp:nvSpPr>
        <dsp:cNvPr id="0" name=""/>
        <dsp:cNvSpPr/>
      </dsp:nvSpPr>
      <dsp:spPr>
        <a:xfrm>
          <a:off x="2817905" y="2435387"/>
          <a:ext cx="2049165" cy="10123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latin typeface="Times New Roman" pitchFamily="18" charset="0"/>
              <a:cs typeface="Times New Roman" pitchFamily="18" charset="0"/>
            </a:rPr>
            <a:t>reconstructive</a:t>
          </a:r>
          <a:endParaRPr lang="en-US" sz="2000" b="1" kern="1200" dirty="0">
            <a:latin typeface="Times New Roman" pitchFamily="18" charset="0"/>
            <a:cs typeface="Times New Roman" pitchFamily="18" charset="0"/>
          </a:endParaRPr>
        </a:p>
      </dsp:txBody>
      <dsp:txXfrm>
        <a:off x="2847556" y="2465038"/>
        <a:ext cx="1989863" cy="9530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A653BE-4EA7-4231-A80F-ED92B0DF1E0E}">
      <dsp:nvSpPr>
        <dsp:cNvPr id="0" name=""/>
        <dsp:cNvSpPr/>
      </dsp:nvSpPr>
      <dsp:spPr>
        <a:xfrm>
          <a:off x="0" y="419100"/>
          <a:ext cx="3503844" cy="4190998"/>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27940" rIns="41910" bIns="27940" numCol="1" spcCol="1270" anchor="ctr" anchorCtr="0">
          <a:noAutofit/>
        </a:bodyPr>
        <a:lstStyle/>
        <a:p>
          <a:pPr lvl="0" algn="just" defTabSz="977900">
            <a:lnSpc>
              <a:spcPct val="90000"/>
            </a:lnSpc>
            <a:spcBef>
              <a:spcPct val="0"/>
            </a:spcBef>
            <a:spcAft>
              <a:spcPct val="35000"/>
            </a:spcAft>
          </a:pPr>
          <a:r>
            <a:rPr lang="ro-RO" sz="2200" kern="1200" dirty="0" smtClean="0">
              <a:effectLst>
                <a:outerShdw blurRad="38100" dist="38100" dir="2700000" algn="tl">
                  <a:srgbClr val="000000">
                    <a:alpha val="43137"/>
                  </a:srgbClr>
                </a:outerShdw>
              </a:effectLst>
              <a:latin typeface="Times New Roman" pitchFamily="18" charset="0"/>
              <a:cs typeface="Times New Roman" pitchFamily="18" charset="0"/>
            </a:rPr>
            <a:t>	Criticismul deconstructiv este o formă de critică ce nu îşi stabileşte propriile standarde normative, ci se focalizează pe contradicţii, paradoxuri şi dificultăți greu sau imposibil de rezolvat ale obiectului criticat din care deduce fie caracterul imaginar al condiţiilor studiate, fie non-identitatea practicilor vis-a-vis de concept.</a:t>
          </a:r>
          <a:endParaRPr lang="ro-RO" sz="2200" b="1" kern="1200" noProof="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102624" y="521724"/>
        <a:ext cx="3298596" cy="39857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DB596B-6882-4415-AB8C-66DC36B6E425}">
      <dsp:nvSpPr>
        <dsp:cNvPr id="0" name=""/>
        <dsp:cNvSpPr/>
      </dsp:nvSpPr>
      <dsp:spPr>
        <a:xfrm>
          <a:off x="0" y="1"/>
          <a:ext cx="8229600" cy="67056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ro-RO" sz="2200"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Dată fiind existenţa concomitentă a unor multiple niveluri şi tipuri de guvernare dezvoltate în ultimele decenii</a:t>
          </a:r>
          <a:endParaRPr lang="en-US"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0" y="1"/>
        <a:ext cx="8229600" cy="670564"/>
      </dsp:txXfrm>
    </dsp:sp>
    <dsp:sp modelId="{ED28EB48-18EC-4162-935A-CE225A30997C}">
      <dsp:nvSpPr>
        <dsp:cNvPr id="0" name=""/>
        <dsp:cNvSpPr/>
      </dsp:nvSpPr>
      <dsp:spPr>
        <a:xfrm>
          <a:off x="4018" y="722038"/>
          <a:ext cx="2740521" cy="73083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o-RO" sz="2200"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public şi privat</a:t>
          </a:r>
          <a:endParaRPr lang="en-US"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4018" y="722038"/>
        <a:ext cx="2740521" cy="730839"/>
      </dsp:txXfrm>
    </dsp:sp>
    <dsp:sp modelId="{4976EF74-29B8-46FC-A134-2DE979E176C2}">
      <dsp:nvSpPr>
        <dsp:cNvPr id="0" name=""/>
        <dsp:cNvSpPr/>
      </dsp:nvSpPr>
      <dsp:spPr>
        <a:xfrm>
          <a:off x="2744539" y="722038"/>
          <a:ext cx="2740521" cy="73083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o-RO" sz="2200"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statal şi nonstatal</a:t>
          </a:r>
          <a:endParaRPr lang="en-US"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2744539" y="722038"/>
        <a:ext cx="2740521" cy="730839"/>
      </dsp:txXfrm>
    </dsp:sp>
    <dsp:sp modelId="{5EE9C67C-27F5-4153-A62E-33687E804D43}">
      <dsp:nvSpPr>
        <dsp:cNvPr id="0" name=""/>
        <dsp:cNvSpPr/>
      </dsp:nvSpPr>
      <dsp:spPr>
        <a:xfrm>
          <a:off x="5485060" y="722038"/>
          <a:ext cx="2740521" cy="73083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o-RO" sz="2200"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naţional şi internaţional</a:t>
          </a:r>
          <a:endParaRPr lang="en-US" sz="2200" kern="1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5485060" y="722038"/>
        <a:ext cx="2740521" cy="730839"/>
      </dsp:txXfrm>
    </dsp:sp>
    <dsp:sp modelId="{C0A7F5A9-F8A6-4190-8131-3C1D59625165}">
      <dsp:nvSpPr>
        <dsp:cNvPr id="0" name=""/>
        <dsp:cNvSpPr/>
      </dsp:nvSpPr>
      <dsp:spPr>
        <a:xfrm>
          <a:off x="0" y="1731265"/>
          <a:ext cx="8229600" cy="12801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390B5-46C2-487E-B735-C598FB9BCF84}">
      <dsp:nvSpPr>
        <dsp:cNvPr id="0" name=""/>
        <dsp:cNvSpPr/>
      </dsp:nvSpPr>
      <dsp:spPr>
        <a:xfrm>
          <a:off x="4205235" y="1038638"/>
          <a:ext cx="3302131" cy="523838"/>
        </a:xfrm>
        <a:custGeom>
          <a:avLst/>
          <a:gdLst/>
          <a:ahLst/>
          <a:cxnLst/>
          <a:rect l="0" t="0" r="0" b="0"/>
          <a:pathLst>
            <a:path>
              <a:moveTo>
                <a:pt x="0" y="0"/>
              </a:moveTo>
              <a:lnTo>
                <a:pt x="0" y="356980"/>
              </a:lnTo>
              <a:lnTo>
                <a:pt x="3302131" y="356980"/>
              </a:lnTo>
              <a:lnTo>
                <a:pt x="3302131" y="52383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6476C0E-4571-406E-8560-7E569AB9C1C3}">
      <dsp:nvSpPr>
        <dsp:cNvPr id="0" name=""/>
        <dsp:cNvSpPr/>
      </dsp:nvSpPr>
      <dsp:spPr>
        <a:xfrm>
          <a:off x="4205235" y="1038638"/>
          <a:ext cx="1100710" cy="523838"/>
        </a:xfrm>
        <a:custGeom>
          <a:avLst/>
          <a:gdLst/>
          <a:ahLst/>
          <a:cxnLst/>
          <a:rect l="0" t="0" r="0" b="0"/>
          <a:pathLst>
            <a:path>
              <a:moveTo>
                <a:pt x="0" y="0"/>
              </a:moveTo>
              <a:lnTo>
                <a:pt x="0" y="356980"/>
              </a:lnTo>
              <a:lnTo>
                <a:pt x="1100710" y="356980"/>
              </a:lnTo>
              <a:lnTo>
                <a:pt x="1100710" y="52383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83ECBFC-3B56-4675-A34F-82F6D93EC624}">
      <dsp:nvSpPr>
        <dsp:cNvPr id="0" name=""/>
        <dsp:cNvSpPr/>
      </dsp:nvSpPr>
      <dsp:spPr>
        <a:xfrm>
          <a:off x="3104524" y="1038638"/>
          <a:ext cx="1100710" cy="523838"/>
        </a:xfrm>
        <a:custGeom>
          <a:avLst/>
          <a:gdLst/>
          <a:ahLst/>
          <a:cxnLst/>
          <a:rect l="0" t="0" r="0" b="0"/>
          <a:pathLst>
            <a:path>
              <a:moveTo>
                <a:pt x="1100710" y="0"/>
              </a:moveTo>
              <a:lnTo>
                <a:pt x="1100710" y="356980"/>
              </a:lnTo>
              <a:lnTo>
                <a:pt x="0" y="356980"/>
              </a:lnTo>
              <a:lnTo>
                <a:pt x="0" y="52383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0178426-365F-4BA1-9CF1-F07710072AAC}">
      <dsp:nvSpPr>
        <dsp:cNvPr id="0" name=""/>
        <dsp:cNvSpPr/>
      </dsp:nvSpPr>
      <dsp:spPr>
        <a:xfrm>
          <a:off x="903103" y="1038638"/>
          <a:ext cx="3302131" cy="523838"/>
        </a:xfrm>
        <a:custGeom>
          <a:avLst/>
          <a:gdLst/>
          <a:ahLst/>
          <a:cxnLst/>
          <a:rect l="0" t="0" r="0" b="0"/>
          <a:pathLst>
            <a:path>
              <a:moveTo>
                <a:pt x="3302131" y="0"/>
              </a:moveTo>
              <a:lnTo>
                <a:pt x="3302131" y="356980"/>
              </a:lnTo>
              <a:lnTo>
                <a:pt x="0" y="356980"/>
              </a:lnTo>
              <a:lnTo>
                <a:pt x="0" y="52383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202CD36-1979-4ADB-B925-D2D279ED156D}">
      <dsp:nvSpPr>
        <dsp:cNvPr id="0" name=""/>
        <dsp:cNvSpPr/>
      </dsp:nvSpPr>
      <dsp:spPr>
        <a:xfrm>
          <a:off x="1247672" y="323184"/>
          <a:ext cx="5915126" cy="71545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5B37CF4-F3F7-4F6C-AF9F-421A56ABA2F7}">
      <dsp:nvSpPr>
        <dsp:cNvPr id="0" name=""/>
        <dsp:cNvSpPr/>
      </dsp:nvSpPr>
      <dsp:spPr>
        <a:xfrm>
          <a:off x="1447801" y="513306"/>
          <a:ext cx="5915126" cy="71545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effectLst/>
              <a:latin typeface="Times New Roman" pitchFamily="18" charset="0"/>
              <a:cs typeface="Times New Roman" pitchFamily="18" charset="0"/>
            </a:rPr>
            <a:t>În mod curent, naţiunea este definită printr-un număr de caracteristici cum ar fi:</a:t>
          </a:r>
          <a:endParaRPr lang="en-US" sz="2000" b="1" kern="1200" dirty="0">
            <a:solidFill>
              <a:schemeClr val="bg2">
                <a:lumMod val="75000"/>
              </a:schemeClr>
            </a:solidFill>
            <a:effectLst/>
            <a:latin typeface="Times New Roman" pitchFamily="18" charset="0"/>
            <a:cs typeface="Times New Roman" pitchFamily="18" charset="0"/>
          </a:endParaRPr>
        </a:p>
      </dsp:txBody>
      <dsp:txXfrm>
        <a:off x="1468756" y="534261"/>
        <a:ext cx="5873216" cy="673544"/>
      </dsp:txXfrm>
    </dsp:sp>
    <dsp:sp modelId="{8E186B21-B8BC-4DEE-9209-ABCF7CFD2AD4}">
      <dsp:nvSpPr>
        <dsp:cNvPr id="0" name=""/>
        <dsp:cNvSpPr/>
      </dsp:nvSpPr>
      <dsp:spPr>
        <a:xfrm>
          <a:off x="2522" y="1562476"/>
          <a:ext cx="1801162" cy="667417"/>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D713390-F8DA-4BE9-B078-7E21B20DEFBD}">
      <dsp:nvSpPr>
        <dsp:cNvPr id="0" name=""/>
        <dsp:cNvSpPr/>
      </dsp:nvSpPr>
      <dsp:spPr>
        <a:xfrm>
          <a:off x="202651" y="1752598"/>
          <a:ext cx="1801162" cy="66741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teritorialitatea</a:t>
          </a:r>
          <a:endParaRPr lang="en-US" sz="2000" b="1" kern="1200" dirty="0">
            <a:solidFill>
              <a:schemeClr val="bg2">
                <a:lumMod val="75000"/>
              </a:schemeClr>
            </a:solidFill>
            <a:effectLst/>
            <a:latin typeface="Times New Roman" pitchFamily="18" charset="0"/>
            <a:cs typeface="Times New Roman" pitchFamily="18" charset="0"/>
          </a:endParaRPr>
        </a:p>
      </dsp:txBody>
      <dsp:txXfrm>
        <a:off x="222199" y="1772146"/>
        <a:ext cx="1762066" cy="628321"/>
      </dsp:txXfrm>
    </dsp:sp>
    <dsp:sp modelId="{77354103-509B-4D57-B502-29E1C7228E61}">
      <dsp:nvSpPr>
        <dsp:cNvPr id="0" name=""/>
        <dsp:cNvSpPr/>
      </dsp:nvSpPr>
      <dsp:spPr>
        <a:xfrm>
          <a:off x="2203943" y="1562476"/>
          <a:ext cx="1801162" cy="667417"/>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EC648EC-E942-4643-A828-B322C637DD0B}">
      <dsp:nvSpPr>
        <dsp:cNvPr id="0" name=""/>
        <dsp:cNvSpPr/>
      </dsp:nvSpPr>
      <dsp:spPr>
        <a:xfrm>
          <a:off x="2404072" y="1752598"/>
          <a:ext cx="1801162" cy="66741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populaţia</a:t>
          </a:r>
          <a:endParaRPr lang="en-US" sz="2000" b="1" kern="1200" dirty="0">
            <a:solidFill>
              <a:schemeClr val="bg2">
                <a:lumMod val="75000"/>
              </a:schemeClr>
            </a:solidFill>
            <a:effectLst/>
            <a:latin typeface="Times New Roman" pitchFamily="18" charset="0"/>
            <a:cs typeface="Times New Roman" pitchFamily="18" charset="0"/>
          </a:endParaRPr>
        </a:p>
      </dsp:txBody>
      <dsp:txXfrm>
        <a:off x="2423620" y="1772146"/>
        <a:ext cx="1762066" cy="628321"/>
      </dsp:txXfrm>
    </dsp:sp>
    <dsp:sp modelId="{11FAF763-2665-408F-8AE2-362DC4937946}">
      <dsp:nvSpPr>
        <dsp:cNvPr id="0" name=""/>
        <dsp:cNvSpPr/>
      </dsp:nvSpPr>
      <dsp:spPr>
        <a:xfrm>
          <a:off x="4405364" y="1562476"/>
          <a:ext cx="1801162" cy="648293"/>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B953CFA-15E9-47DA-AE0A-685ED81910F2}">
      <dsp:nvSpPr>
        <dsp:cNvPr id="0" name=""/>
        <dsp:cNvSpPr/>
      </dsp:nvSpPr>
      <dsp:spPr>
        <a:xfrm>
          <a:off x="4605493" y="1752598"/>
          <a:ext cx="1801162" cy="64829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independenţa</a:t>
          </a:r>
          <a:endParaRPr lang="en-US" sz="2000" b="1" kern="1200" dirty="0">
            <a:solidFill>
              <a:schemeClr val="bg2">
                <a:lumMod val="75000"/>
              </a:schemeClr>
            </a:solidFill>
            <a:effectLst/>
            <a:latin typeface="Times New Roman" pitchFamily="18" charset="0"/>
            <a:cs typeface="Times New Roman" pitchFamily="18" charset="0"/>
          </a:endParaRPr>
        </a:p>
      </dsp:txBody>
      <dsp:txXfrm>
        <a:off x="4624481" y="1771586"/>
        <a:ext cx="1763186" cy="610317"/>
      </dsp:txXfrm>
    </dsp:sp>
    <dsp:sp modelId="{0715387E-053B-4079-A4D4-63E247CA5ED7}">
      <dsp:nvSpPr>
        <dsp:cNvPr id="0" name=""/>
        <dsp:cNvSpPr/>
      </dsp:nvSpPr>
      <dsp:spPr>
        <a:xfrm>
          <a:off x="6606785" y="1562476"/>
          <a:ext cx="1801162" cy="667417"/>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9DAF1D1-206D-4DC5-9230-BC0E04166170}">
      <dsp:nvSpPr>
        <dsp:cNvPr id="0" name=""/>
        <dsp:cNvSpPr/>
      </dsp:nvSpPr>
      <dsp:spPr>
        <a:xfrm>
          <a:off x="6806914" y="1752598"/>
          <a:ext cx="1801162" cy="66741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95000" rotWithShape="0">
            <a:srgbClr val="000000">
              <a:alpha val="50000"/>
            </a:srgbClr>
          </a:outerShdw>
          <a:softEdge rad="12700"/>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bg2">
                  <a:lumMod val="75000"/>
                </a:schemeClr>
              </a:solidFill>
              <a:latin typeface="Times New Roman" pitchFamily="18" charset="0"/>
              <a:cs typeface="Times New Roman" pitchFamily="18" charset="0"/>
            </a:rPr>
            <a:t>guvernarea</a:t>
          </a:r>
          <a:endParaRPr lang="en-US" sz="2000" b="1" kern="1200" dirty="0">
            <a:solidFill>
              <a:schemeClr val="bg2">
                <a:lumMod val="75000"/>
              </a:schemeClr>
            </a:solidFill>
            <a:effectLst/>
            <a:latin typeface="Times New Roman" pitchFamily="18" charset="0"/>
            <a:cs typeface="Times New Roman" pitchFamily="18" charset="0"/>
          </a:endParaRPr>
        </a:p>
      </dsp:txBody>
      <dsp:txXfrm>
        <a:off x="6826462" y="1772146"/>
        <a:ext cx="1762066" cy="62832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75B5E4-70B3-4AF6-AE0F-340086F90F4D}">
      <dsp:nvSpPr>
        <dsp:cNvPr id="0" name=""/>
        <dsp:cNvSpPr/>
      </dsp:nvSpPr>
      <dsp:spPr>
        <a:xfrm>
          <a:off x="5072" y="320320"/>
          <a:ext cx="8524254" cy="5531559"/>
        </a:xfrm>
        <a:prstGeom prst="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182880" lvl="0" indent="457200" algn="l" defTabSz="977900">
            <a:lnSpc>
              <a:spcPct val="100000"/>
            </a:lnSpc>
            <a:spcBef>
              <a:spcPct val="0"/>
            </a:spcBef>
            <a:spcAft>
              <a:spcPts val="0"/>
            </a:spcAft>
          </a:pPr>
          <a:r>
            <a:rPr lang="ro-RO" sz="2200" kern="1200" dirty="0" smtClean="0">
              <a:effectLst>
                <a:outerShdw blurRad="38100" dist="38100" dir="2700000" algn="tl">
                  <a:srgbClr val="000000">
                    <a:alpha val="43137"/>
                  </a:srgbClr>
                </a:outerShdw>
              </a:effectLst>
              <a:latin typeface="Times New Roman" pitchFamily="18" charset="0"/>
              <a:cs typeface="Times New Roman" pitchFamily="18" charset="0"/>
            </a:rPr>
            <a:t>Fiinţarea naţiunii prin populaţie şi teritoriu asigură un anumit grad de coeziune în cadrul ei, precum şi existenţa unei limbi comune tuturor celor care sunt parte a naţiunii respective. Acestea sunt caracteristici esenţiale pentru existenţa unei naţiuni, în timp ce independenţa şi guvernarea sunt adiacente. Existenţa unei populaţii fără teritoriu nu este posibilă, deşi există voci care consideră că populaţia evreiască reprezintă contraponderea acestei afirmaţii. Teritoriul nu a dispărut niciodată din memoria colectivă a populaţiei evreieşti, dovadă fiind şi eforturile concertate pentru refacerea statului Israel. În schimb, independenţa nu este o caracteristică absolut necesară unei naţiuni, existând state multinaţionale guvernate de o singură entitate. </a:t>
          </a:r>
          <a:endParaRPr lang="en-US" sz="2200" kern="1200" dirty="0" smtClean="0">
            <a:effectLst>
              <a:outerShdw blurRad="38100" dist="38100" dir="2700000" algn="tl">
                <a:srgbClr val="000000">
                  <a:alpha val="43137"/>
                </a:srgbClr>
              </a:outerShdw>
            </a:effectLst>
            <a:latin typeface="Times New Roman" pitchFamily="18" charset="0"/>
            <a:cs typeface="Times New Roman" pitchFamily="18" charset="0"/>
          </a:endParaRPr>
        </a:p>
        <a:p>
          <a:pPr marL="182880" lvl="0" indent="457200" algn="l" defTabSz="977900">
            <a:lnSpc>
              <a:spcPct val="100000"/>
            </a:lnSpc>
            <a:spcBef>
              <a:spcPct val="0"/>
            </a:spcBef>
            <a:spcAft>
              <a:spcPts val="0"/>
            </a:spcAft>
          </a:pPr>
          <a:r>
            <a:rPr lang="ro-RO" sz="2200" kern="1200" dirty="0" smtClean="0">
              <a:effectLst>
                <a:outerShdw blurRad="38100" dist="38100" dir="2700000" algn="tl">
                  <a:srgbClr val="000000">
                    <a:alpha val="43137"/>
                  </a:srgbClr>
                </a:outerShdw>
              </a:effectLst>
              <a:latin typeface="Times New Roman" pitchFamily="18" charset="0"/>
              <a:cs typeface="Times New Roman" pitchFamily="18" charset="0"/>
            </a:rPr>
            <a:t>În anumite circumstanţe, unele guverne funcţionează extrateritorial (guvernele în exil), dar aceasta nu înseamnă că acţiunea lor este întotdeauna suverană, putând exista guverne marionetă sau aservite unor puteri străine. </a:t>
          </a:r>
          <a:endParaRPr lang="ru-RU" sz="2200" b="1"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5072" y="320320"/>
        <a:ext cx="8524254" cy="553155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A653BE-4EA7-4231-A80F-ED92B0DF1E0E}">
      <dsp:nvSpPr>
        <dsp:cNvPr id="0" name=""/>
        <dsp:cNvSpPr/>
      </dsp:nvSpPr>
      <dsp:spPr>
        <a:xfrm>
          <a:off x="183419" y="21811"/>
          <a:ext cx="6359286" cy="931739"/>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ro-RO" sz="1800"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Construcţia unei naţiuni presupune parcurgerea a cinci stagii din analiza cărora urmează și câteva ipoteze referitoare la cauzele slăbiciunii, eşecului sau, caz puţin probabil, colapsului unei naţiuni Acestea sunt:</a:t>
          </a:r>
          <a:endParaRPr lang="ro-RO" sz="1800" b="1" kern="1200" noProof="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210709" y="49101"/>
        <a:ext cx="6304706" cy="877159"/>
      </dsp:txXfrm>
    </dsp:sp>
    <dsp:sp modelId="{5E5D5DFB-3E89-4689-96EE-BCE7DA8A8334}">
      <dsp:nvSpPr>
        <dsp:cNvPr id="0" name=""/>
        <dsp:cNvSpPr/>
      </dsp:nvSpPr>
      <dsp:spPr>
        <a:xfrm>
          <a:off x="819347" y="953550"/>
          <a:ext cx="216899" cy="709724"/>
        </a:xfrm>
        <a:custGeom>
          <a:avLst/>
          <a:gdLst/>
          <a:ahLst/>
          <a:cxnLst/>
          <a:rect l="0" t="0" r="0" b="0"/>
          <a:pathLst>
            <a:path>
              <a:moveTo>
                <a:pt x="0" y="0"/>
              </a:moveTo>
              <a:lnTo>
                <a:pt x="0" y="709724"/>
              </a:lnTo>
              <a:lnTo>
                <a:pt x="216899" y="709724"/>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0572E00-D4D4-4C6F-B150-79F02E458DA6}">
      <dsp:nvSpPr>
        <dsp:cNvPr id="0" name=""/>
        <dsp:cNvSpPr/>
      </dsp:nvSpPr>
      <dsp:spPr>
        <a:xfrm>
          <a:off x="1036247" y="1173207"/>
          <a:ext cx="7098472" cy="98013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b="0" kern="1200" dirty="0" smtClean="0">
              <a:solidFill>
                <a:schemeClr val="bg2">
                  <a:lumMod val="75000"/>
                </a:schemeClr>
              </a:solidFill>
              <a:latin typeface="Times New Roman" pitchFamily="18" charset="0"/>
              <a:cs typeface="Times New Roman" pitchFamily="18" charset="0"/>
            </a:rPr>
            <a:t>1. identitatea: capacitatea unui grup de a gândi despre sine ca aparţinând unei naţiuni. Acest lucru nu se realizează întotdeauna uşor: există cetăţeni francezi care se autoidentifică drept bretoni sau corsicani, cetăţeni englezi care se prezintă ca scoţieni, englezi sau irlandezi;</a:t>
          </a:r>
          <a:endParaRPr lang="en-US" sz="1800" b="0" kern="1200" dirty="0">
            <a:solidFill>
              <a:schemeClr val="bg2">
                <a:lumMod val="75000"/>
              </a:schemeClr>
            </a:solidFill>
            <a:latin typeface="Times New Roman" pitchFamily="18" charset="0"/>
            <a:cs typeface="Times New Roman" pitchFamily="18" charset="0"/>
          </a:endParaRPr>
        </a:p>
      </dsp:txBody>
      <dsp:txXfrm>
        <a:off x="1064954" y="1201914"/>
        <a:ext cx="7041058" cy="922721"/>
      </dsp:txXfrm>
    </dsp:sp>
    <dsp:sp modelId="{6708C29F-D775-4BAC-BCE3-0B0E1759A049}">
      <dsp:nvSpPr>
        <dsp:cNvPr id="0" name=""/>
        <dsp:cNvSpPr/>
      </dsp:nvSpPr>
      <dsp:spPr>
        <a:xfrm>
          <a:off x="819347" y="953550"/>
          <a:ext cx="234554" cy="1817127"/>
        </a:xfrm>
        <a:custGeom>
          <a:avLst/>
          <a:gdLst/>
          <a:ahLst/>
          <a:cxnLst/>
          <a:rect l="0" t="0" r="0" b="0"/>
          <a:pathLst>
            <a:path>
              <a:moveTo>
                <a:pt x="0" y="0"/>
              </a:moveTo>
              <a:lnTo>
                <a:pt x="0" y="1817127"/>
              </a:lnTo>
              <a:lnTo>
                <a:pt x="234554" y="1817127"/>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EDEEE28-C24A-4255-9121-8C3E9D47D497}">
      <dsp:nvSpPr>
        <dsp:cNvPr id="0" name=""/>
        <dsp:cNvSpPr/>
      </dsp:nvSpPr>
      <dsp:spPr>
        <a:xfrm>
          <a:off x="1053902" y="2291604"/>
          <a:ext cx="6995502" cy="9581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dirty="0" smtClean="0">
              <a:solidFill>
                <a:schemeClr val="bg2">
                  <a:lumMod val="75000"/>
                </a:schemeClr>
              </a:solidFill>
              <a:latin typeface="Times New Roman" pitchFamily="18" charset="0"/>
              <a:cs typeface="Times New Roman" pitchFamily="18" charset="0"/>
            </a:rPr>
            <a:t>2. legitimitatea: caracterul de conformitate a puterii - ca sursă, natură şi organizare – cu ceea ce se crede preferabil sau corespunzător unor norme juridice, morale sau unor tradiţii consacrate în respectiva populaţie;</a:t>
          </a:r>
          <a:endParaRPr lang="ro-RO" sz="1800" kern="12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1081965" y="2319667"/>
        <a:ext cx="6939376" cy="902021"/>
      </dsp:txXfrm>
    </dsp:sp>
    <dsp:sp modelId="{9700CC71-416F-4B7C-84AF-4911195C56A1}">
      <dsp:nvSpPr>
        <dsp:cNvPr id="0" name=""/>
        <dsp:cNvSpPr/>
      </dsp:nvSpPr>
      <dsp:spPr>
        <a:xfrm>
          <a:off x="819347" y="953550"/>
          <a:ext cx="234554" cy="2844594"/>
        </a:xfrm>
        <a:custGeom>
          <a:avLst/>
          <a:gdLst/>
          <a:ahLst/>
          <a:cxnLst/>
          <a:rect l="0" t="0" r="0" b="0"/>
          <a:pathLst>
            <a:path>
              <a:moveTo>
                <a:pt x="0" y="0"/>
              </a:moveTo>
              <a:lnTo>
                <a:pt x="0" y="2844594"/>
              </a:lnTo>
              <a:lnTo>
                <a:pt x="234554" y="2844594"/>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624E57E-BB88-4DC6-AC32-EE841A2D5C7B}">
      <dsp:nvSpPr>
        <dsp:cNvPr id="0" name=""/>
        <dsp:cNvSpPr/>
      </dsp:nvSpPr>
      <dsp:spPr>
        <a:xfrm>
          <a:off x="1053902" y="3350930"/>
          <a:ext cx="6613132" cy="89442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dirty="0" smtClean="0">
              <a:solidFill>
                <a:schemeClr val="bg2">
                  <a:lumMod val="75000"/>
                </a:schemeClr>
              </a:solidFill>
              <a:latin typeface="Times New Roman" pitchFamily="18" charset="0"/>
              <a:cs typeface="Times New Roman" pitchFamily="18" charset="0"/>
            </a:rPr>
            <a:t>3. penetrarea: capacitatea unei naţiuni de a cuprinde toată populaţia şi respectarea de către întreaga populaţie a guvernului naţional. Dacă anumite zone se manifestă dezobedient(nu se supun regulilor), înseamnă că există probleme de penetrare;</a:t>
          </a:r>
          <a:endParaRPr lang="en-US" sz="1800" kern="1200" dirty="0">
            <a:solidFill>
              <a:schemeClr val="bg2">
                <a:lumMod val="75000"/>
              </a:schemeClr>
            </a:solidFill>
            <a:latin typeface="Times New Roman" pitchFamily="18" charset="0"/>
            <a:cs typeface="Times New Roman" pitchFamily="18" charset="0"/>
          </a:endParaRPr>
        </a:p>
      </dsp:txBody>
      <dsp:txXfrm>
        <a:off x="1080099" y="3377127"/>
        <a:ext cx="6560738" cy="842035"/>
      </dsp:txXfrm>
    </dsp:sp>
    <dsp:sp modelId="{D40F76E3-8701-41C3-B20D-2D92AD8EF139}">
      <dsp:nvSpPr>
        <dsp:cNvPr id="0" name=""/>
        <dsp:cNvSpPr/>
      </dsp:nvSpPr>
      <dsp:spPr>
        <a:xfrm>
          <a:off x="819347" y="953550"/>
          <a:ext cx="234554" cy="3824570"/>
        </a:xfrm>
        <a:custGeom>
          <a:avLst/>
          <a:gdLst/>
          <a:ahLst/>
          <a:cxnLst/>
          <a:rect l="0" t="0" r="0" b="0"/>
          <a:pathLst>
            <a:path>
              <a:moveTo>
                <a:pt x="0" y="0"/>
              </a:moveTo>
              <a:lnTo>
                <a:pt x="0" y="3824570"/>
              </a:lnTo>
              <a:lnTo>
                <a:pt x="234554" y="3824570"/>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D29AB16-3804-4F6C-8F3A-4E3D0BBA2172}">
      <dsp:nvSpPr>
        <dsp:cNvPr id="0" name=""/>
        <dsp:cNvSpPr/>
      </dsp:nvSpPr>
      <dsp:spPr>
        <a:xfrm>
          <a:off x="1053902" y="4410256"/>
          <a:ext cx="6653975" cy="73572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dirty="0" smtClean="0">
              <a:solidFill>
                <a:schemeClr val="bg2">
                  <a:lumMod val="75000"/>
                </a:schemeClr>
              </a:solidFill>
              <a:latin typeface="Times New Roman" pitchFamily="18" charset="0"/>
              <a:cs typeface="Times New Roman" pitchFamily="18" charset="0"/>
            </a:rPr>
            <a:t>4. participarea: reprezentarea tuturor categoriilor de populaţie la activitatea de guvernare. Categoriile nereprezentate se pot manifesta dezobedient şi neloial;</a:t>
          </a:r>
          <a:endParaRPr lang="en-US" sz="1800" kern="1200" dirty="0">
            <a:solidFill>
              <a:schemeClr val="bg2">
                <a:lumMod val="75000"/>
              </a:schemeClr>
            </a:solidFill>
            <a:latin typeface="Times New Roman" pitchFamily="18" charset="0"/>
            <a:cs typeface="Times New Roman" pitchFamily="18" charset="0"/>
          </a:endParaRPr>
        </a:p>
      </dsp:txBody>
      <dsp:txXfrm>
        <a:off x="1075451" y="4431805"/>
        <a:ext cx="6610877" cy="692631"/>
      </dsp:txXfrm>
    </dsp:sp>
    <dsp:sp modelId="{B1272775-847C-43CA-AB22-F66706B5B066}">
      <dsp:nvSpPr>
        <dsp:cNvPr id="0" name=""/>
        <dsp:cNvSpPr/>
      </dsp:nvSpPr>
      <dsp:spPr>
        <a:xfrm>
          <a:off x="819347" y="953550"/>
          <a:ext cx="261037" cy="4767045"/>
        </a:xfrm>
        <a:custGeom>
          <a:avLst/>
          <a:gdLst/>
          <a:ahLst/>
          <a:cxnLst/>
          <a:rect l="0" t="0" r="0" b="0"/>
          <a:pathLst>
            <a:path>
              <a:moveTo>
                <a:pt x="0" y="0"/>
              </a:moveTo>
              <a:lnTo>
                <a:pt x="0" y="4767045"/>
              </a:lnTo>
              <a:lnTo>
                <a:pt x="261037" y="4767045"/>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69C96AC-01D1-4AC2-B906-1AF4FB683B8F}">
      <dsp:nvSpPr>
        <dsp:cNvPr id="0" name=""/>
        <dsp:cNvSpPr/>
      </dsp:nvSpPr>
      <dsp:spPr>
        <a:xfrm>
          <a:off x="1080385" y="5268992"/>
          <a:ext cx="6687178" cy="90320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dirty="0" smtClean="0">
              <a:solidFill>
                <a:schemeClr val="bg2">
                  <a:lumMod val="75000"/>
                </a:schemeClr>
              </a:solidFill>
              <a:latin typeface="Times New Roman" pitchFamily="18" charset="0"/>
              <a:cs typeface="Times New Roman" pitchFamily="18" charset="0"/>
            </a:rPr>
            <a:t>5. distribuirea: distribuirea avuţiei naţionale între toate categoriile de populaţie. Neglijarea unor zone sau categorii de populație provoacă crize sociale şi instabilitate politică.</a:t>
          </a:r>
          <a:endParaRPr lang="ro-RO" sz="1800" kern="12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1106839" y="5295446"/>
        <a:ext cx="6634270" cy="85029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679485-FE6F-4C69-8D19-9412B69CD7BF}" type="datetimeFigureOut">
              <a:rPr lang="en-US" smtClean="0"/>
              <a:pPr/>
              <a:t>10/20/2020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C152B9-55B2-4446-BC96-6800D69010EA}" type="slidenum">
              <a:rPr lang="en-US" smtClean="0"/>
              <a:pPr/>
              <a:t>‹#›</a:t>
            </a:fld>
            <a:endParaRPr lang="en-US"/>
          </a:p>
        </p:txBody>
      </p:sp>
    </p:spTree>
    <p:extLst>
      <p:ext uri="{BB962C8B-B14F-4D97-AF65-F5344CB8AC3E}">
        <p14:creationId xmlns:p14="http://schemas.microsoft.com/office/powerpoint/2010/main" val="1494188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16" name="Slide Number Placeholder 15"/>
          <p:cNvSpPr>
            <a:spLocks noGrp="1"/>
          </p:cNvSpPr>
          <p:nvPr>
            <p:ph type="sldNum" sz="quarter" idx="11"/>
          </p:nvPr>
        </p:nvSpPr>
        <p:spPr/>
        <p:txBody>
          <a:bodyPr/>
          <a:lstStyle/>
          <a:p>
            <a:fld id="{3E71C837-C787-42D9-AD22-02CCE35F314F}"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935F19A-F459-4FC9-ACE7-B27E17B5364E}" type="datetimeFigureOut">
              <a:rPr lang="en-US" smtClean="0"/>
              <a:pPr/>
              <a:t>10/20/2020</a:t>
            </a:fld>
            <a:endParaRPr lang="en-US"/>
          </a:p>
        </p:txBody>
      </p:sp>
      <p:sp>
        <p:nvSpPr>
          <p:cNvPr id="15" name="Slide Number Placeholder 14"/>
          <p:cNvSpPr>
            <a:spLocks noGrp="1"/>
          </p:cNvSpPr>
          <p:nvPr>
            <p:ph type="sldNum" sz="quarter" idx="15"/>
          </p:nvPr>
        </p:nvSpPr>
        <p:spPr/>
        <p:txBody>
          <a:bodyPr/>
          <a:lstStyle>
            <a:lvl1pPr algn="ctr">
              <a:defRPr/>
            </a:lvl1pPr>
          </a:lstStyle>
          <a:p>
            <a:fld id="{3E71C837-C787-42D9-AD22-02CCE35F314F}"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E71C837-C787-42D9-AD22-02CCE35F314F}"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935F19A-F459-4FC9-ACE7-B27E17B5364E}" type="datetimeFigureOut">
              <a:rPr lang="en-US" smtClean="0"/>
              <a:pPr/>
              <a:t>10/20/2020</a:t>
            </a:fld>
            <a:endParaRPr lang="en-US"/>
          </a:p>
        </p:txBody>
      </p:sp>
      <p:sp>
        <p:nvSpPr>
          <p:cNvPr id="9" name="Slide Number Placeholder 8"/>
          <p:cNvSpPr>
            <a:spLocks noGrp="1"/>
          </p:cNvSpPr>
          <p:nvPr>
            <p:ph type="sldNum" sz="quarter" idx="15"/>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935F19A-F459-4FC9-ACE7-B27E17B5364E}" type="datetimeFigureOut">
              <a:rPr lang="en-US" smtClean="0"/>
              <a:pPr/>
              <a:t>10/20/2020</a:t>
            </a:fld>
            <a:endParaRPr lang="en-US"/>
          </a:p>
        </p:txBody>
      </p:sp>
      <p:sp>
        <p:nvSpPr>
          <p:cNvPr id="9" name="Slide Number Placeholder 8"/>
          <p:cNvSpPr>
            <a:spLocks noGrp="1"/>
          </p:cNvSpPr>
          <p:nvPr>
            <p:ph type="sldNum" sz="quarter" idx="11"/>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25000"/>
              </a:schemeClr>
            </a:gs>
            <a:gs pos="50000">
              <a:schemeClr val="accent1">
                <a:tint val="44500"/>
                <a:satMod val="160000"/>
              </a:schemeClr>
            </a:gs>
            <a:gs pos="100000">
              <a:schemeClr val="accent1">
                <a:tint val="23500"/>
                <a:satMod val="160000"/>
              </a:schemeClr>
            </a:gs>
          </a:gsLst>
          <a:lin ang="8100000" scaled="1"/>
          <a:tileRect/>
        </a:gra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935F19A-F459-4FC9-ACE7-B27E17B5364E}" type="datetimeFigureOut">
              <a:rPr lang="en-US" smtClean="0"/>
              <a:pPr/>
              <a:t>10/20/2020</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E71C837-C787-42D9-AD22-02CCE35F314F}"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1.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1.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1.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1.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1.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1.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1.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diagramData" Target="../diagrams/data5.xml"/><Relationship Id="rId2" Type="http://schemas.openxmlformats.org/officeDocument/2006/relationships/diagramData" Target="../diagrams/data3.xml"/><Relationship Id="rId16" Type="http://schemas.microsoft.com/office/2007/relationships/diagramDrawing" Target="../diagrams/drawing5.xml"/><Relationship Id="rId1" Type="http://schemas.openxmlformats.org/officeDocument/2006/relationships/slideLayout" Target="../slideLayouts/slideLayout1.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257800" y="3962400"/>
            <a:ext cx="3581400" cy="914400"/>
          </a:xfr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lstStyle/>
          <a:p>
            <a:pPr algn="r">
              <a:spcBef>
                <a:spcPct val="0"/>
              </a:spcBef>
              <a:defRPr/>
            </a:pPr>
            <a:r>
              <a:rPr lang="ro-RO" altLang="en-US" sz="2400" b="1" dirty="0" smtClean="0">
                <a:solidFill>
                  <a:schemeClr val="accent1">
                    <a:lumMod val="50000"/>
                  </a:schemeClr>
                </a:solidFill>
                <a:latin typeface="Times New Roman" pitchFamily="18" charset="0"/>
                <a:cs typeface="Times New Roman" pitchFamily="18" charset="0"/>
              </a:rPr>
              <a:t>Autor: T. Busuncian </a:t>
            </a:r>
          </a:p>
          <a:p>
            <a:pPr algn="r">
              <a:spcBef>
                <a:spcPct val="0"/>
              </a:spcBef>
              <a:defRPr/>
            </a:pPr>
            <a:r>
              <a:rPr lang="ro-RO" altLang="en-US" sz="2400" b="1" dirty="0" smtClean="0">
                <a:solidFill>
                  <a:schemeClr val="accent1">
                    <a:lumMod val="50000"/>
                  </a:schemeClr>
                </a:solidFill>
                <a:latin typeface="Times New Roman" pitchFamily="18" charset="0"/>
                <a:cs typeface="Times New Roman" pitchFamily="18" charset="0"/>
              </a:rPr>
              <a:t>dr., lector universitar</a:t>
            </a:r>
            <a:endParaRPr lang="ru-RU" altLang="en-US" sz="2400" b="1" dirty="0" smtClean="0">
              <a:solidFill>
                <a:schemeClr val="accent1">
                  <a:lumMod val="50000"/>
                </a:schemeClr>
              </a:solidFill>
              <a:latin typeface="Times New Roman" pitchFamily="18" charset="0"/>
              <a:cs typeface="Times New Roman" pitchFamily="18" charset="0"/>
            </a:endParaRPr>
          </a:p>
          <a:p>
            <a:pPr algn="r"/>
            <a:endParaRPr lang="en-US" sz="2400" b="1" dirty="0">
              <a:solidFill>
                <a:schemeClr val="accent1">
                  <a:lumMod val="50000"/>
                </a:schemeClr>
              </a:solidFill>
              <a:latin typeface="Times New Roman" pitchFamily="18" charset="0"/>
              <a:cs typeface="Times New Roman" pitchFamily="18" charset="0"/>
            </a:endParaRPr>
          </a:p>
        </p:txBody>
      </p:sp>
      <p:sp>
        <p:nvSpPr>
          <p:cNvPr id="5" name="Subtitle 2"/>
          <p:cNvSpPr txBox="1">
            <a:spLocks/>
          </p:cNvSpPr>
          <p:nvPr/>
        </p:nvSpPr>
        <p:spPr>
          <a:xfrm>
            <a:off x="2743200" y="5791200"/>
            <a:ext cx="3124200" cy="533400"/>
          </a:xfrm>
          <a:prstGeom prst="rect">
            <a:avLst/>
          </a:prstGeo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vert="horz">
            <a:noAutofit/>
          </a:bodyPr>
          <a:lstStyle/>
          <a:p>
            <a:pPr lvl="0" algn="ctr">
              <a:spcBef>
                <a:spcPct val="0"/>
              </a:spcBef>
              <a:buClr>
                <a:schemeClr val="accent2"/>
              </a:buClr>
              <a:buSzPct val="85000"/>
              <a:defRPr/>
            </a:pPr>
            <a:r>
              <a:rPr lang="ro-RO" altLang="en-US" b="1" dirty="0">
                <a:solidFill>
                  <a:schemeClr val="accent1">
                    <a:lumMod val="50000"/>
                  </a:schemeClr>
                </a:solidFill>
                <a:latin typeface="Times New Roman" pitchFamily="18" charset="0"/>
                <a:cs typeface="Times New Roman" pitchFamily="18" charset="0"/>
              </a:rPr>
              <a:t>Chişinău </a:t>
            </a:r>
            <a:r>
              <a:rPr lang="ro-RO" altLang="en-US" b="1" dirty="0" smtClean="0">
                <a:solidFill>
                  <a:schemeClr val="accent1">
                    <a:lumMod val="50000"/>
                  </a:schemeClr>
                </a:solidFill>
                <a:latin typeface="Times New Roman" pitchFamily="18" charset="0"/>
                <a:cs typeface="Times New Roman" pitchFamily="18" charset="0"/>
              </a:rPr>
              <a:t>20</a:t>
            </a:r>
            <a:r>
              <a:rPr lang="en-US" altLang="en-US" b="1" smtClean="0">
                <a:solidFill>
                  <a:schemeClr val="accent1">
                    <a:lumMod val="50000"/>
                  </a:schemeClr>
                </a:solidFill>
                <a:latin typeface="Times New Roman" pitchFamily="18" charset="0"/>
                <a:cs typeface="Times New Roman" pitchFamily="18" charset="0"/>
              </a:rPr>
              <a:t>20</a:t>
            </a:r>
            <a:endParaRPr kumimoji="0" lang="en-US" b="1" i="0" u="none" strike="noStrike" kern="1200" cap="none" spc="100" normalizeH="0" baseline="0" noProof="0" dirty="0">
              <a:ln>
                <a:noFill/>
              </a:ln>
              <a:solidFill>
                <a:schemeClr val="accent1">
                  <a:lumMod val="50000"/>
                </a:schemeClr>
              </a:solidFill>
              <a:uLnTx/>
              <a:uFillTx/>
              <a:latin typeface="Times New Roman" pitchFamily="18" charset="0"/>
              <a:cs typeface="Times New Roman" pitchFamily="18" charset="0"/>
            </a:endParaRPr>
          </a:p>
        </p:txBody>
      </p:sp>
      <p:sp>
        <p:nvSpPr>
          <p:cNvPr id="6" name="Rectangle 5"/>
          <p:cNvSpPr/>
          <p:nvPr/>
        </p:nvSpPr>
        <p:spPr>
          <a:xfrm>
            <a:off x="381000" y="1143000"/>
            <a:ext cx="8458200" cy="14478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3000" b="1" dirty="0" smtClean="0">
                <a:solidFill>
                  <a:schemeClr val="accent2">
                    <a:lumMod val="50000"/>
                  </a:schemeClr>
                </a:solidFill>
                <a:latin typeface="Times New Roman" pitchFamily="18" charset="0"/>
                <a:cs typeface="Times New Roman" pitchFamily="18" charset="0"/>
              </a:rPr>
              <a:t>ROLUL STATULUI ÎN ASIGURAREA SECURITĂȚII INTERNAŢIONALE</a:t>
            </a:r>
            <a:endParaRPr lang="en-US" sz="3000" b="1" dirty="0">
              <a:solidFill>
                <a:schemeClr val="accent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787772468"/>
              </p:ext>
            </p:extLst>
          </p:nvPr>
        </p:nvGraphicFramePr>
        <p:xfrm>
          <a:off x="381000" y="304800"/>
          <a:ext cx="85344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152400"/>
            <a:ext cx="89154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bg2">
                    <a:lumMod val="75000"/>
                  </a:schemeClr>
                </a:solidFill>
                <a:latin typeface="Times New Roman" pitchFamily="18" charset="0"/>
                <a:cs typeface="Times New Roman" pitchFamily="18" charset="0"/>
              </a:rPr>
              <a:t>	</a:t>
            </a:r>
            <a:endParaRPr lang="en-US" sz="1800"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139979314"/>
              </p:ext>
            </p:extLst>
          </p:nvPr>
        </p:nvGraphicFramePr>
        <p:xfrm>
          <a:off x="381000" y="304800"/>
          <a:ext cx="83820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152400"/>
            <a:ext cx="89154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tx2">
                    <a:lumMod val="25000"/>
                  </a:schemeClr>
                </a:solidFill>
                <a:latin typeface="Times New Roman" pitchFamily="18" charset="0"/>
                <a:cs typeface="Times New Roman" pitchFamily="18" charset="0"/>
              </a:rPr>
              <a:t>	</a:t>
            </a: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r>
              <a:rPr lang="ro-RO" sz="2000" b="1" dirty="0" smtClean="0">
                <a:solidFill>
                  <a:schemeClr val="tx2">
                    <a:lumMod val="25000"/>
                  </a:schemeClr>
                </a:solidFill>
                <a:latin typeface="Times New Roman" pitchFamily="18" charset="0"/>
                <a:cs typeface="Times New Roman" pitchFamily="18" charset="0"/>
              </a:rPr>
              <a:t>	Chiar şi unele state europene se confruntă cu asemenea crize, cum ar fi Belgia, Spania, fosta </a:t>
            </a:r>
            <a:r>
              <a:rPr lang="ro-RO" sz="2000" b="1" dirty="0" err="1" smtClean="0">
                <a:solidFill>
                  <a:schemeClr val="tx2">
                    <a:lumMod val="25000"/>
                  </a:schemeClr>
                </a:solidFill>
                <a:latin typeface="Times New Roman" pitchFamily="18" charset="0"/>
                <a:cs typeface="Times New Roman" pitchFamily="18" charset="0"/>
              </a:rPr>
              <a:t>Cehoslovacie</a:t>
            </a:r>
            <a:r>
              <a:rPr lang="ro-RO" sz="2000" b="1" dirty="0" smtClean="0">
                <a:solidFill>
                  <a:schemeClr val="tx2">
                    <a:lumMod val="25000"/>
                  </a:schemeClr>
                </a:solidFill>
                <a:latin typeface="Times New Roman" pitchFamily="18" charset="0"/>
                <a:cs typeface="Times New Roman" pitchFamily="18" charset="0"/>
              </a:rPr>
              <a:t>.</a:t>
            </a:r>
          </a:p>
          <a:p>
            <a:pPr algn="l"/>
            <a:endParaRPr lang="en-US" sz="2000" b="1" dirty="0" smtClean="0">
              <a:solidFill>
                <a:schemeClr val="tx2">
                  <a:lumMod val="25000"/>
                </a:schemeClr>
              </a:solidFill>
              <a:latin typeface="Times New Roman" pitchFamily="18" charset="0"/>
              <a:cs typeface="Times New Roman" pitchFamily="18" charset="0"/>
            </a:endParaRPr>
          </a:p>
          <a:p>
            <a:pPr algn="l"/>
            <a:r>
              <a:rPr lang="ro-RO" sz="2000" b="1" dirty="0" smtClean="0">
                <a:solidFill>
                  <a:schemeClr val="tx2">
                    <a:lumMod val="25000"/>
                  </a:schemeClr>
                </a:solidFill>
                <a:latin typeface="Times New Roman" pitchFamily="18" charset="0"/>
                <a:cs typeface="Times New Roman" pitchFamily="18" charset="0"/>
              </a:rPr>
              <a:t>	În fosta Iugoslavie, crizele au atins şi depășit punctul critic, încât au provocat destrămarea statului şi au declanşat războaie între naţiunile care s-au declarat independente.</a:t>
            </a:r>
            <a:endParaRPr lang="en-US" sz="2000" b="1" dirty="0">
              <a:solidFill>
                <a:schemeClr val="tx2">
                  <a:lumMod val="25000"/>
                </a:schemeClr>
              </a:solidFill>
              <a:latin typeface="Times New Roman" pitchFamily="18" charset="0"/>
              <a:cs typeface="Times New Roman" pitchFamily="18" charset="0"/>
            </a:endParaRPr>
          </a:p>
        </p:txBody>
      </p:sp>
      <p:graphicFrame>
        <p:nvGraphicFramePr>
          <p:cNvPr id="4" name="Diagram 3"/>
          <p:cNvGraphicFramePr/>
          <p:nvPr/>
        </p:nvGraphicFramePr>
        <p:xfrm>
          <a:off x="228600" y="304800"/>
          <a:ext cx="8610600" cy="266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76200"/>
            <a:ext cx="8915400" cy="67056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tx2">
                    <a:lumMod val="25000"/>
                  </a:schemeClr>
                </a:solidFill>
                <a:latin typeface="Times New Roman" pitchFamily="18" charset="0"/>
                <a:cs typeface="Times New Roman" pitchFamily="18" charset="0"/>
              </a:rPr>
              <a:t>	</a:t>
            </a: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r>
              <a:rPr lang="ro-RO" sz="2000" dirty="0" smtClean="0"/>
              <a:t> </a:t>
            </a:r>
            <a:r>
              <a:rPr lang="ro-RO" sz="2000" dirty="0" smtClean="0">
                <a:solidFill>
                  <a:schemeClr val="tx2">
                    <a:lumMod val="10000"/>
                  </a:schemeClr>
                </a:solidFill>
                <a:latin typeface="Times New Roman" pitchFamily="18" charset="0"/>
                <a:cs typeface="Times New Roman" pitchFamily="18" charset="0"/>
              </a:rPr>
              <a:t>care pun însăşi statalitatea ţării într-un real pericol şi tărăgănează soluţionarea problemelor ce ţin de aceste interese. Realizarea intereselor naționale ale statului este nemijlocit legată de asigurarea condiţiilor interne şi externe corespunzătoare pentru materializarea lor.</a:t>
            </a:r>
          </a:p>
          <a:p>
            <a:pPr algn="l">
              <a:spcBef>
                <a:spcPts val="0"/>
              </a:spcBef>
            </a:pPr>
            <a:r>
              <a:rPr lang="ro-RO" sz="2000" dirty="0" smtClean="0">
                <a:solidFill>
                  <a:schemeClr val="tx2">
                    <a:lumMod val="10000"/>
                  </a:schemeClr>
                </a:solidFill>
                <a:latin typeface="Times New Roman" pitchFamily="18" charset="0"/>
                <a:cs typeface="Times New Roman" pitchFamily="18" charset="0"/>
              </a:rPr>
              <a:t>	Teritoriul Republicii Moldova este plasat în regiunea unde se ciocnesc interesele unor state mai mari şi mai puternice, unde situaţia geopolitică s-a manifestat prin instabilitate, fiind agravată şi de prezenţa forţelor militare staţionate în mod ilegal, care nu se află sub controlul direct al conducerii ţării, multiple tentative de presiuni politice, economice şi militare asupra statului, reprezentând un pericol real pentru securitatea naţională. Iată de ce identificarea riscurilor şi ameninţărilor, ca şi a provocărilor, sfidărilor şi tensiunilor, rămâne o chestiune cu un grad înalt de actualitate, acest proces situându-se undeva, la graniţa dintre obiectiv şi subiectiv.</a:t>
            </a:r>
            <a:endParaRPr lang="en-US" sz="2000" b="1" dirty="0">
              <a:solidFill>
                <a:schemeClr val="tx2">
                  <a:lumMod val="10000"/>
                </a:schemeClr>
              </a:solidFill>
              <a:latin typeface="Times New Roman" pitchFamily="18" charset="0"/>
              <a:cs typeface="Times New Roman" pitchFamily="18" charset="0"/>
            </a:endParaRPr>
          </a:p>
        </p:txBody>
      </p:sp>
      <p:graphicFrame>
        <p:nvGraphicFramePr>
          <p:cNvPr id="6" name="Diagram 5"/>
          <p:cNvGraphicFramePr/>
          <p:nvPr/>
        </p:nvGraphicFramePr>
        <p:xfrm>
          <a:off x="381000" y="304800"/>
          <a:ext cx="8382000" cy="228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tx2">
                    <a:lumMod val="25000"/>
                  </a:schemeClr>
                </a:solidFill>
                <a:latin typeface="Times New Roman" pitchFamily="18" charset="0"/>
                <a:cs typeface="Times New Roman" pitchFamily="18" charset="0"/>
              </a:rPr>
              <a:t>	</a:t>
            </a: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r>
              <a:rPr lang="ro-RO" sz="2000" dirty="0" smtClean="0"/>
              <a:t> </a:t>
            </a:r>
            <a:endParaRPr lang="en-US" sz="2000" b="1" dirty="0">
              <a:solidFill>
                <a:schemeClr val="tx2">
                  <a:lumMod val="10000"/>
                </a:schemeClr>
              </a:solidFill>
              <a:latin typeface="Times New Roman" pitchFamily="18" charset="0"/>
              <a:cs typeface="Times New Roman" pitchFamily="18" charset="0"/>
            </a:endParaRPr>
          </a:p>
        </p:txBody>
      </p:sp>
      <p:graphicFrame>
        <p:nvGraphicFramePr>
          <p:cNvPr id="4" name="Diagram 3"/>
          <p:cNvGraphicFramePr/>
          <p:nvPr/>
        </p:nvGraphicFramePr>
        <p:xfrm>
          <a:off x="1524000" y="2336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457200" y="609600"/>
          <a:ext cx="8001000" cy="1143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3048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1800" dirty="0" smtClean="0">
                <a:solidFill>
                  <a:schemeClr val="bg2">
                    <a:lumMod val="75000"/>
                  </a:schemeClr>
                </a:solidFill>
                <a:latin typeface="Times New Roman" pitchFamily="18" charset="0"/>
                <a:cs typeface="Times New Roman" pitchFamily="18" charset="0"/>
              </a:rPr>
              <a:t>	În </a:t>
            </a:r>
            <a:r>
              <a:rPr lang="ro-RO" sz="1800" dirty="0">
                <a:solidFill>
                  <a:schemeClr val="bg2">
                    <a:lumMod val="75000"/>
                  </a:schemeClr>
                </a:solidFill>
                <a:latin typeface="Times New Roman" pitchFamily="18" charset="0"/>
                <a:cs typeface="Times New Roman" pitchFamily="18" charset="0"/>
              </a:rPr>
              <a:t>pofida faptului că </a:t>
            </a:r>
            <a:r>
              <a:rPr lang="ro-RO" sz="1800" dirty="0" err="1">
                <a:solidFill>
                  <a:schemeClr val="bg2">
                    <a:lumMod val="75000"/>
                  </a:schemeClr>
                </a:solidFill>
                <a:latin typeface="Times New Roman" pitchFamily="18" charset="0"/>
                <a:cs typeface="Times New Roman" pitchFamily="18" charset="0"/>
              </a:rPr>
              <a:t>ameninţarea</a:t>
            </a:r>
            <a:r>
              <a:rPr lang="ro-RO" sz="1800" dirty="0">
                <a:solidFill>
                  <a:schemeClr val="bg2">
                    <a:lumMod val="75000"/>
                  </a:schemeClr>
                </a:solidFill>
                <a:latin typeface="Times New Roman" pitchFamily="18" charset="0"/>
                <a:cs typeface="Times New Roman" pitchFamily="18" charset="0"/>
              </a:rPr>
              <a:t> de-a lungul timpului a fost permanent prezentă în </a:t>
            </a:r>
            <a:r>
              <a:rPr lang="ro-RO" sz="1800" dirty="0" err="1">
                <a:solidFill>
                  <a:schemeClr val="bg2">
                    <a:lumMod val="75000"/>
                  </a:schemeClr>
                </a:solidFill>
                <a:latin typeface="Times New Roman" pitchFamily="18" charset="0"/>
                <a:cs typeface="Times New Roman" pitchFamily="18" charset="0"/>
              </a:rPr>
              <a:t>relaţiile</a:t>
            </a:r>
            <a:r>
              <a:rPr lang="ro-RO" sz="1800" dirty="0">
                <a:solidFill>
                  <a:schemeClr val="bg2">
                    <a:lumMod val="75000"/>
                  </a:schemeClr>
                </a:solidFill>
                <a:latin typeface="Times New Roman" pitchFamily="18" charset="0"/>
                <a:cs typeface="Times New Roman" pitchFamily="18" charset="0"/>
              </a:rPr>
              <a:t> dintre oameni, că şi-a </a:t>
            </a:r>
            <a:r>
              <a:rPr lang="ro-RO" sz="1800" dirty="0" err="1">
                <a:solidFill>
                  <a:schemeClr val="bg2">
                    <a:lumMod val="75000"/>
                  </a:schemeClr>
                </a:solidFill>
                <a:latin typeface="Times New Roman" pitchFamily="18" charset="0"/>
                <a:cs typeface="Times New Roman" pitchFamily="18" charset="0"/>
              </a:rPr>
              <a:t>perfecţionat</a:t>
            </a:r>
            <a:r>
              <a:rPr lang="ro-RO" sz="1800" dirty="0">
                <a:solidFill>
                  <a:schemeClr val="bg2">
                    <a:lumMod val="75000"/>
                  </a:schemeClr>
                </a:solidFill>
                <a:latin typeface="Times New Roman" pitchFamily="18" charset="0"/>
                <a:cs typeface="Times New Roman" pitchFamily="18" charset="0"/>
              </a:rPr>
              <a:t> formele şi metodele specifice, stând la baza cauzelor nenumăratelor stări conflictuale care au umbrit </a:t>
            </a:r>
            <a:r>
              <a:rPr lang="ro-RO" sz="1800" dirty="0" err="1">
                <a:solidFill>
                  <a:schemeClr val="bg2">
                    <a:lumMod val="75000"/>
                  </a:schemeClr>
                </a:solidFill>
                <a:latin typeface="Times New Roman" pitchFamily="18" charset="0"/>
                <a:cs typeface="Times New Roman" pitchFamily="18" charset="0"/>
              </a:rPr>
              <a:t>evoluţia</a:t>
            </a:r>
            <a:r>
              <a:rPr lang="ro-RO" sz="1800" dirty="0">
                <a:solidFill>
                  <a:schemeClr val="bg2">
                    <a:lumMod val="75000"/>
                  </a:schemeClr>
                </a:solidFill>
                <a:latin typeface="Times New Roman" pitchFamily="18" charset="0"/>
                <a:cs typeface="Times New Roman" pitchFamily="18" charset="0"/>
              </a:rPr>
              <a:t> societăţii </a:t>
            </a:r>
            <a:r>
              <a:rPr lang="ro-RO" sz="1800" dirty="0" err="1">
                <a:solidFill>
                  <a:schemeClr val="bg2">
                    <a:lumMod val="75000"/>
                  </a:schemeClr>
                </a:solidFill>
                <a:latin typeface="Times New Roman" pitchFamily="18" charset="0"/>
                <a:cs typeface="Times New Roman" pitchFamily="18" charset="0"/>
              </a:rPr>
              <a:t>omeneşti</a:t>
            </a:r>
            <a:r>
              <a:rPr lang="ro-RO" sz="1800" dirty="0">
                <a:solidFill>
                  <a:schemeClr val="bg2">
                    <a:lumMod val="75000"/>
                  </a:schemeClr>
                </a:solidFill>
                <a:latin typeface="Times New Roman" pitchFamily="18" charset="0"/>
                <a:cs typeface="Times New Roman" pitchFamily="18" charset="0"/>
              </a:rPr>
              <a:t>, situația actuală impune căutarea unor soluții adecvate</a:t>
            </a:r>
            <a:r>
              <a:rPr lang="ro-RO" sz="1800" dirty="0" smtClean="0">
                <a:solidFill>
                  <a:schemeClr val="bg2">
                    <a:lumMod val="75000"/>
                  </a:schemeClr>
                </a:solidFill>
                <a:latin typeface="Times New Roman" pitchFamily="18" charset="0"/>
                <a:cs typeface="Times New Roman" pitchFamily="18" charset="0"/>
              </a:rPr>
              <a:t>.</a:t>
            </a:r>
            <a:r>
              <a:rPr lang="ro-RO" dirty="0" smtClean="0">
                <a:solidFill>
                  <a:schemeClr val="bg2">
                    <a:lumMod val="75000"/>
                  </a:schemeClr>
                </a:solidFill>
                <a:latin typeface="Times New Roman" pitchFamily="18" charset="0"/>
                <a:cs typeface="Times New Roman" pitchFamily="18" charset="0"/>
              </a:rPr>
              <a:t>	</a:t>
            </a:r>
          </a:p>
          <a:p>
            <a:pPr algn="l">
              <a:spcBef>
                <a:spcPts val="0"/>
              </a:spcBef>
            </a:pPr>
            <a:r>
              <a:rPr lang="ro-RO" sz="1800" dirty="0" smtClean="0">
                <a:solidFill>
                  <a:schemeClr val="bg2">
                    <a:lumMod val="75000"/>
                  </a:schemeClr>
                </a:solidFill>
                <a:latin typeface="Times New Roman" pitchFamily="18" charset="0"/>
                <a:cs typeface="Times New Roman" pitchFamily="18" charset="0"/>
              </a:rPr>
              <a:t>	Amenințările la adresa securităţii, din cauze variate, pot deveni unele dintre cele mai active şi mai puternice, atât în funcţie de vulnerabilităţile proprii unui mediu de securitate sau altul, cât şi datorită unor factori aleatorii: </a:t>
            </a:r>
            <a:endParaRPr lang="ro-RO" sz="1800" dirty="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1800" dirty="0" smtClean="0">
                <a:solidFill>
                  <a:schemeClr val="bg2">
                    <a:lumMod val="75000"/>
                  </a:schemeClr>
                </a:solidFill>
                <a:latin typeface="Times New Roman" pitchFamily="18" charset="0"/>
                <a:cs typeface="Times New Roman" pitchFamily="18" charset="0"/>
              </a:rPr>
              <a:t>	Astfel, frecvența de apariţie şi de manifestare, precum şi intensitatea lor este diferită de la o perioadă de timp la alta. Toate tipurile de ameninţări la adresa securităţii sunt interdependente şi complementare, atât sub aspectul efectelor lor nefavorabile, cât şi a măsurilor de combatere.</a:t>
            </a:r>
            <a:endParaRPr lang="en-US" sz="1800" b="1" dirty="0">
              <a:solidFill>
                <a:schemeClr val="bg2">
                  <a:lumMod val="75000"/>
                </a:schemeClr>
              </a:solidFill>
              <a:latin typeface="Times New Roman" pitchFamily="18" charset="0"/>
              <a:cs typeface="Times New Roman" pitchFamily="18" charset="0"/>
            </a:endParaRPr>
          </a:p>
        </p:txBody>
      </p:sp>
      <p:graphicFrame>
        <p:nvGraphicFramePr>
          <p:cNvPr id="8" name="Diagram 7"/>
          <p:cNvGraphicFramePr/>
          <p:nvPr>
            <p:extLst>
              <p:ext uri="{D42A27DB-BD31-4B8C-83A1-F6EECF244321}">
                <p14:modId xmlns:p14="http://schemas.microsoft.com/office/powerpoint/2010/main" val="2278351380"/>
              </p:ext>
            </p:extLst>
          </p:nvPr>
        </p:nvGraphicFramePr>
        <p:xfrm>
          <a:off x="76200" y="2590800"/>
          <a:ext cx="8382000" cy="261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2000" dirty="0" smtClean="0">
                <a:solidFill>
                  <a:schemeClr val="bg2">
                    <a:lumMod val="75000"/>
                  </a:schemeClr>
                </a:solidFill>
                <a:latin typeface="Times New Roman" pitchFamily="18" charset="0"/>
                <a:cs typeface="Times New Roman" pitchFamily="18" charset="0"/>
              </a:rPr>
              <a:t>	</a:t>
            </a:r>
            <a:r>
              <a:rPr lang="ro-RO" sz="2000" dirty="0" smtClean="0">
                <a:solidFill>
                  <a:schemeClr val="bg2">
                    <a:lumMod val="50000"/>
                  </a:schemeClr>
                </a:solidFill>
                <a:latin typeface="Times New Roman" pitchFamily="18" charset="0"/>
                <a:cs typeface="Times New Roman" pitchFamily="18" charset="0"/>
              </a:rPr>
              <a:t>Ameninţările, atunci când se transformă în atacuri, pot avea efecte greu de imaginat asupra grupurilor sociale. Ameninţările prezentului la adresa securităţii diferă în mod esenţial de cele care înveninau relaţiile internaţionale acum câteva decenii.</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4" name="Diagram 3"/>
          <p:cNvGraphicFramePr/>
          <p:nvPr/>
        </p:nvGraphicFramePr>
        <p:xfrm>
          <a:off x="685800" y="228600"/>
          <a:ext cx="62484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5638800" y="381000"/>
          <a:ext cx="28956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2000" dirty="0" smtClean="0">
                <a:solidFill>
                  <a:schemeClr val="bg2">
                    <a:lumMod val="75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8" name="Diagram 7"/>
          <p:cNvGraphicFramePr/>
          <p:nvPr/>
        </p:nvGraphicFramePr>
        <p:xfrm>
          <a:off x="381000" y="304800"/>
          <a:ext cx="83820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2000" dirty="0" smtClean="0">
                <a:solidFill>
                  <a:schemeClr val="bg2">
                    <a:lumMod val="75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4" name="Diagram 3"/>
          <p:cNvGraphicFramePr/>
          <p:nvPr>
            <p:extLst>
              <p:ext uri="{D42A27DB-BD31-4B8C-83A1-F6EECF244321}">
                <p14:modId xmlns:p14="http://schemas.microsoft.com/office/powerpoint/2010/main" val="4023727997"/>
              </p:ext>
            </p:extLst>
          </p:nvPr>
        </p:nvGraphicFramePr>
        <p:xfrm>
          <a:off x="533400" y="304800"/>
          <a:ext cx="83058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0" y="76200"/>
            <a:ext cx="86106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lnSpc>
                <a:spcPct val="150000"/>
              </a:lnSpc>
            </a:pPr>
            <a:r>
              <a:rPr lang="ro-RO" dirty="0">
                <a:solidFill>
                  <a:schemeClr val="bg2">
                    <a:lumMod val="75000"/>
                  </a:schemeClr>
                </a:solidFill>
                <a:latin typeface="Times New Roman" pitchFamily="18" charset="0"/>
                <a:cs typeface="Times New Roman" pitchFamily="18" charset="0"/>
              </a:rPr>
              <a:t>	</a:t>
            </a:r>
            <a:r>
              <a:rPr lang="ro-RO" dirty="0" smtClean="0">
                <a:solidFill>
                  <a:schemeClr val="bg2">
                    <a:lumMod val="75000"/>
                  </a:schemeClr>
                </a:solidFill>
                <a:latin typeface="Times New Roman" pitchFamily="18" charset="0"/>
                <a:cs typeface="Times New Roman" pitchFamily="18" charset="0"/>
              </a:rPr>
              <a:t>Concomitent </a:t>
            </a:r>
            <a:r>
              <a:rPr lang="ro-RO" dirty="0">
                <a:solidFill>
                  <a:schemeClr val="bg2">
                    <a:lumMod val="75000"/>
                  </a:schemeClr>
                </a:solidFill>
                <a:latin typeface="Times New Roman" pitchFamily="18" charset="0"/>
                <a:cs typeface="Times New Roman" pitchFamily="18" charset="0"/>
              </a:rPr>
              <a:t>cu cele </a:t>
            </a:r>
            <a:r>
              <a:rPr lang="ro-RO" dirty="0" err="1">
                <a:solidFill>
                  <a:schemeClr val="bg2">
                    <a:lumMod val="75000"/>
                  </a:schemeClr>
                </a:solidFill>
                <a:latin typeface="Times New Roman" pitchFamily="18" charset="0"/>
                <a:cs typeface="Times New Roman" pitchFamily="18" charset="0"/>
              </a:rPr>
              <a:t>tradiţionale</a:t>
            </a:r>
            <a:r>
              <a:rPr lang="ro-RO" dirty="0">
                <a:solidFill>
                  <a:schemeClr val="bg2">
                    <a:lumMod val="75000"/>
                  </a:schemeClr>
                </a:solidFill>
                <a:latin typeface="Times New Roman" pitchFamily="18" charset="0"/>
                <a:cs typeface="Times New Roman" pitchFamily="18" charset="0"/>
              </a:rPr>
              <a:t> apar şi </a:t>
            </a:r>
            <a:r>
              <a:rPr lang="ro-RO" dirty="0" err="1">
                <a:solidFill>
                  <a:schemeClr val="bg2">
                    <a:lumMod val="75000"/>
                  </a:schemeClr>
                </a:solidFill>
                <a:latin typeface="Times New Roman" pitchFamily="18" charset="0"/>
                <a:cs typeface="Times New Roman" pitchFamily="18" charset="0"/>
              </a:rPr>
              <a:t>ameninţări</a:t>
            </a:r>
            <a:r>
              <a:rPr lang="ro-RO" dirty="0">
                <a:solidFill>
                  <a:schemeClr val="bg2">
                    <a:lumMod val="75000"/>
                  </a:schemeClr>
                </a:solidFill>
                <a:latin typeface="Times New Roman" pitchFamily="18" charset="0"/>
                <a:cs typeface="Times New Roman" pitchFamily="18" charset="0"/>
              </a:rPr>
              <a:t> noi, necunoscute anterior, provocări care </a:t>
            </a:r>
            <a:r>
              <a:rPr lang="ro-RO" dirty="0" err="1">
                <a:solidFill>
                  <a:schemeClr val="bg2">
                    <a:lumMod val="75000"/>
                  </a:schemeClr>
                </a:solidFill>
                <a:latin typeface="Times New Roman" pitchFamily="18" charset="0"/>
                <a:cs typeface="Times New Roman" pitchFamily="18" charset="0"/>
              </a:rPr>
              <a:t>ameninţă</a:t>
            </a:r>
            <a:r>
              <a:rPr lang="ro-RO" dirty="0">
                <a:solidFill>
                  <a:schemeClr val="bg2">
                    <a:lumMod val="75000"/>
                  </a:schemeClr>
                </a:solidFill>
                <a:latin typeface="Times New Roman" pitchFamily="18" charset="0"/>
                <a:cs typeface="Times New Roman" pitchFamily="18" charset="0"/>
              </a:rPr>
              <a:t> stabilitatea, securitatea </a:t>
            </a:r>
            <a:r>
              <a:rPr lang="ro-RO" dirty="0" err="1">
                <a:solidFill>
                  <a:schemeClr val="bg2">
                    <a:lumMod val="75000"/>
                  </a:schemeClr>
                </a:solidFill>
                <a:latin typeface="Times New Roman" pitchFamily="18" charset="0"/>
                <a:cs typeface="Times New Roman" pitchFamily="18" charset="0"/>
              </a:rPr>
              <a:t>naţională</a:t>
            </a:r>
            <a:r>
              <a:rPr lang="ro-RO" dirty="0">
                <a:solidFill>
                  <a:schemeClr val="bg2">
                    <a:lumMod val="75000"/>
                  </a:schemeClr>
                </a:solidFill>
                <a:latin typeface="Times New Roman" pitchFamily="18" charset="0"/>
                <a:cs typeface="Times New Roman" pitchFamily="18" charset="0"/>
              </a:rPr>
              <a:t> şi politică. Se intensifică </a:t>
            </a:r>
            <a:r>
              <a:rPr lang="ro-RO" dirty="0" err="1">
                <a:solidFill>
                  <a:schemeClr val="bg2">
                    <a:lumMod val="75000"/>
                  </a:schemeClr>
                </a:solidFill>
                <a:latin typeface="Times New Roman" pitchFamily="18" charset="0"/>
                <a:cs typeface="Times New Roman" pitchFamily="18" charset="0"/>
              </a:rPr>
              <a:t>ameninţările</a:t>
            </a:r>
            <a:r>
              <a:rPr lang="ro-RO" dirty="0">
                <a:solidFill>
                  <a:schemeClr val="bg2">
                    <a:lumMod val="75000"/>
                  </a:schemeClr>
                </a:solidFill>
                <a:latin typeface="Times New Roman" pitchFamily="18" charset="0"/>
                <a:cs typeface="Times New Roman" pitchFamily="18" charset="0"/>
              </a:rPr>
              <a:t> din sfera </a:t>
            </a:r>
            <a:r>
              <a:rPr lang="ro-RO" dirty="0" err="1">
                <a:solidFill>
                  <a:schemeClr val="bg2">
                    <a:lumMod val="75000"/>
                  </a:schemeClr>
                </a:solidFill>
                <a:latin typeface="Times New Roman" pitchFamily="18" charset="0"/>
                <a:cs typeface="Times New Roman" pitchFamily="18" charset="0"/>
              </a:rPr>
              <a:t>informaţională</a:t>
            </a:r>
            <a:r>
              <a:rPr lang="ro-RO" dirty="0">
                <a:solidFill>
                  <a:schemeClr val="bg2">
                    <a:lumMod val="75000"/>
                  </a:schemeClr>
                </a:solidFill>
                <a:latin typeface="Times New Roman" pitchFamily="18" charset="0"/>
                <a:cs typeface="Times New Roman" pitchFamily="18" charset="0"/>
              </a:rPr>
              <a:t>, în rezultatul elaborării de către unele ţări a conceptelor de război </a:t>
            </a:r>
            <a:r>
              <a:rPr lang="ro-RO" dirty="0" err="1">
                <a:solidFill>
                  <a:schemeClr val="bg2">
                    <a:lumMod val="75000"/>
                  </a:schemeClr>
                </a:solidFill>
                <a:latin typeface="Times New Roman" pitchFamily="18" charset="0"/>
                <a:cs typeface="Times New Roman" pitchFamily="18" charset="0"/>
              </a:rPr>
              <a:t>informaţional</a:t>
            </a:r>
            <a:r>
              <a:rPr lang="ro-RO" dirty="0">
                <a:solidFill>
                  <a:schemeClr val="bg2">
                    <a:lumMod val="75000"/>
                  </a:schemeClr>
                </a:solidFill>
                <a:latin typeface="Times New Roman" pitchFamily="18" charset="0"/>
                <a:cs typeface="Times New Roman" pitchFamily="18" charset="0"/>
              </a:rPr>
              <a:t>, care presupune </a:t>
            </a:r>
            <a:r>
              <a:rPr lang="ro-RO" dirty="0" err="1">
                <a:solidFill>
                  <a:schemeClr val="bg2">
                    <a:lumMod val="75000"/>
                  </a:schemeClr>
                </a:solidFill>
                <a:latin typeface="Times New Roman" pitchFamily="18" charset="0"/>
                <a:cs typeface="Times New Roman" pitchFamily="18" charset="0"/>
              </a:rPr>
              <a:t>influenţă</a:t>
            </a:r>
            <a:r>
              <a:rPr lang="ro-RO" dirty="0">
                <a:solidFill>
                  <a:schemeClr val="bg2">
                    <a:lumMod val="75000"/>
                  </a:schemeClr>
                </a:solidFill>
                <a:latin typeface="Times New Roman" pitchFamily="18" charset="0"/>
                <a:cs typeface="Times New Roman" pitchFamily="18" charset="0"/>
              </a:rPr>
              <a:t> asupra sferelor </a:t>
            </a:r>
            <a:r>
              <a:rPr lang="ro-RO" dirty="0" err="1">
                <a:solidFill>
                  <a:schemeClr val="bg2">
                    <a:lumMod val="75000"/>
                  </a:schemeClr>
                </a:solidFill>
                <a:latin typeface="Times New Roman" pitchFamily="18" charset="0"/>
                <a:cs typeface="Times New Roman" pitchFamily="18" charset="0"/>
              </a:rPr>
              <a:t>informaţionale</a:t>
            </a:r>
            <a:r>
              <a:rPr lang="ro-RO" dirty="0">
                <a:solidFill>
                  <a:schemeClr val="bg2">
                    <a:lumMod val="75000"/>
                  </a:schemeClr>
                </a:solidFill>
                <a:latin typeface="Times New Roman" pitchFamily="18" charset="0"/>
                <a:cs typeface="Times New Roman" pitchFamily="18" charset="0"/>
              </a:rPr>
              <a:t> a altor ţări. Asemenea riscuri se referă la posibile perturbări în </a:t>
            </a:r>
            <a:r>
              <a:rPr lang="ro-RO" dirty="0" err="1">
                <a:solidFill>
                  <a:schemeClr val="bg2">
                    <a:lumMod val="75000"/>
                  </a:schemeClr>
                </a:solidFill>
                <a:latin typeface="Times New Roman" pitchFamily="18" charset="0"/>
                <a:cs typeface="Times New Roman" pitchFamily="18" charset="0"/>
              </a:rPr>
              <a:t>funcţionarea</a:t>
            </a:r>
            <a:r>
              <a:rPr lang="ro-RO" dirty="0">
                <a:solidFill>
                  <a:schemeClr val="bg2">
                    <a:lumMod val="75000"/>
                  </a:schemeClr>
                </a:solidFill>
                <a:latin typeface="Times New Roman" pitchFamily="18" charset="0"/>
                <a:cs typeface="Times New Roman" pitchFamily="18" charset="0"/>
              </a:rPr>
              <a:t> sistemelor de </a:t>
            </a:r>
            <a:r>
              <a:rPr lang="ro-RO" dirty="0" err="1">
                <a:solidFill>
                  <a:schemeClr val="bg2">
                    <a:lumMod val="75000"/>
                  </a:schemeClr>
                </a:solidFill>
                <a:latin typeface="Times New Roman" pitchFamily="18" charset="0"/>
                <a:cs typeface="Times New Roman" pitchFamily="18" charset="0"/>
              </a:rPr>
              <a:t>informaţii</a:t>
            </a:r>
            <a:r>
              <a:rPr lang="ro-RO" dirty="0">
                <a:solidFill>
                  <a:schemeClr val="bg2">
                    <a:lumMod val="75000"/>
                  </a:schemeClr>
                </a:solidFill>
                <a:latin typeface="Times New Roman" pitchFamily="18" charset="0"/>
                <a:cs typeface="Times New Roman" pitchFamily="18" charset="0"/>
              </a:rPr>
              <a:t> şi de </a:t>
            </a:r>
            <a:r>
              <a:rPr lang="ro-RO" dirty="0" err="1">
                <a:solidFill>
                  <a:schemeClr val="bg2">
                    <a:lumMod val="75000"/>
                  </a:schemeClr>
                </a:solidFill>
                <a:latin typeface="Times New Roman" pitchFamily="18" charset="0"/>
                <a:cs typeface="Times New Roman" pitchFamily="18" charset="0"/>
              </a:rPr>
              <a:t>telecomunicaţii</a:t>
            </a:r>
            <a:r>
              <a:rPr lang="ro-RO" dirty="0">
                <a:solidFill>
                  <a:schemeClr val="bg2">
                    <a:lumMod val="75000"/>
                  </a:schemeClr>
                </a:solidFill>
                <a:latin typeface="Times New Roman" pitchFamily="18" charset="0"/>
                <a:cs typeface="Times New Roman" pitchFamily="18" charset="0"/>
              </a:rPr>
              <a:t>, precum şi securitatea păstrării resurselor </a:t>
            </a:r>
            <a:r>
              <a:rPr lang="ro-RO" dirty="0" err="1">
                <a:solidFill>
                  <a:schemeClr val="bg2">
                    <a:lumMod val="75000"/>
                  </a:schemeClr>
                </a:solidFill>
                <a:latin typeface="Times New Roman" pitchFamily="18" charset="0"/>
                <a:cs typeface="Times New Roman" pitchFamily="18" charset="0"/>
              </a:rPr>
              <a:t>informaţionale</a:t>
            </a:r>
            <a:r>
              <a:rPr lang="ro-RO" dirty="0">
                <a:solidFill>
                  <a:schemeClr val="bg2">
                    <a:lumMod val="75000"/>
                  </a:schemeClr>
                </a:solidFill>
                <a:latin typeface="Times New Roman" pitchFamily="18" charset="0"/>
                <a:cs typeface="Times New Roman" pitchFamily="18" charset="0"/>
              </a:rPr>
              <a:t>, </a:t>
            </a:r>
            <a:r>
              <a:rPr lang="ro-RO" dirty="0" err="1">
                <a:solidFill>
                  <a:schemeClr val="bg2">
                    <a:lumMod val="75000"/>
                  </a:schemeClr>
                </a:solidFill>
                <a:latin typeface="Times New Roman" pitchFamily="18" charset="0"/>
                <a:cs typeface="Times New Roman" pitchFamily="18" charset="0"/>
              </a:rPr>
              <a:t>obţinerea</a:t>
            </a:r>
            <a:r>
              <a:rPr lang="ro-RO" dirty="0">
                <a:solidFill>
                  <a:schemeClr val="bg2">
                    <a:lumMod val="75000"/>
                  </a:schemeClr>
                </a:solidFill>
                <a:latin typeface="Times New Roman" pitchFamily="18" charset="0"/>
                <a:cs typeface="Times New Roman" pitchFamily="18" charset="0"/>
              </a:rPr>
              <a:t> accesului neautorizat la </a:t>
            </a:r>
            <a:r>
              <a:rPr lang="ro-RO" dirty="0" smtClean="0">
                <a:solidFill>
                  <a:schemeClr val="bg2">
                    <a:lumMod val="75000"/>
                  </a:schemeClr>
                </a:solidFill>
                <a:latin typeface="Times New Roman" pitchFamily="18" charset="0"/>
                <a:cs typeface="Times New Roman" pitchFamily="18" charset="0"/>
              </a:rPr>
              <a:t>acestea.</a:t>
            </a:r>
            <a:endParaRPr lang="en-US" dirty="0">
              <a:solidFill>
                <a:schemeClr val="bg2">
                  <a:lumMod val="75000"/>
                </a:schemeClr>
              </a:solidFill>
              <a:latin typeface="Times New Roman" pitchFamily="18" charset="0"/>
              <a:cs typeface="Times New Roman" pitchFamily="18" charset="0"/>
            </a:endParaRPr>
          </a:p>
          <a:p>
            <a:pPr algn="just">
              <a:lnSpc>
                <a:spcPct val="150000"/>
              </a:lnSpc>
            </a:pPr>
            <a:endParaRPr lang="en-US" b="1" dirty="0">
              <a:solidFill>
                <a:schemeClr val="bg2">
                  <a:lumMod val="75000"/>
                </a:schemeClr>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endParaRPr lang="ro-RO"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endParaRPr lang="ro-RO"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r>
              <a:rPr lang="ro-RO" sz="2000" dirty="0" smtClean="0">
                <a:solidFill>
                  <a:schemeClr val="accent2">
                    <a:lumMod val="50000"/>
                  </a:schemeClr>
                </a:solidFill>
                <a:latin typeface="Times New Roman" pitchFamily="18" charset="0"/>
                <a:cs typeface="Times New Roman" pitchFamily="18" charset="0"/>
              </a:rPr>
              <a:t>	</a:t>
            </a: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r>
              <a:rPr lang="ro-RO" sz="2000" dirty="0" smtClean="0">
                <a:solidFill>
                  <a:schemeClr val="accent2">
                    <a:lumMod val="50000"/>
                  </a:schemeClr>
                </a:solidFill>
                <a:latin typeface="Times New Roman" pitchFamily="18" charset="0"/>
                <a:cs typeface="Times New Roman" pitchFamily="18" charset="0"/>
              </a:rPr>
              <a:t>	De </a:t>
            </a:r>
            <a:r>
              <a:rPr lang="ro-RO" sz="2000" dirty="0">
                <a:solidFill>
                  <a:schemeClr val="accent2">
                    <a:lumMod val="50000"/>
                  </a:schemeClr>
                </a:solidFill>
                <a:latin typeface="Times New Roman" pitchFamily="18" charset="0"/>
                <a:cs typeface="Times New Roman" pitchFamily="18" charset="0"/>
              </a:rPr>
              <a:t>la forma sa din Antichitate până la cea modernă din zilele noastre, statul a </a:t>
            </a:r>
            <a:r>
              <a:rPr lang="ro-RO" sz="2000" dirty="0" err="1">
                <a:solidFill>
                  <a:schemeClr val="accent2">
                    <a:lumMod val="50000"/>
                  </a:schemeClr>
                </a:solidFill>
                <a:latin typeface="Times New Roman" pitchFamily="18" charset="0"/>
                <a:cs typeface="Times New Roman" pitchFamily="18" charset="0"/>
              </a:rPr>
              <a:t>deţinut</a:t>
            </a:r>
            <a:r>
              <a:rPr lang="ro-RO" sz="2000" dirty="0">
                <a:solidFill>
                  <a:schemeClr val="accent2">
                    <a:lumMod val="50000"/>
                  </a:schemeClr>
                </a:solidFill>
                <a:latin typeface="Times New Roman" pitchFamily="18" charset="0"/>
                <a:cs typeface="Times New Roman" pitchFamily="18" charset="0"/>
              </a:rPr>
              <a:t> în </a:t>
            </a:r>
            <a:r>
              <a:rPr lang="ro-RO" sz="2000" dirty="0" err="1">
                <a:solidFill>
                  <a:schemeClr val="accent2">
                    <a:lumMod val="50000"/>
                  </a:schemeClr>
                </a:solidFill>
                <a:latin typeface="Times New Roman" pitchFamily="18" charset="0"/>
                <a:cs typeface="Times New Roman" pitchFamily="18" charset="0"/>
              </a:rPr>
              <a:t>permanenţă</a:t>
            </a:r>
            <a:r>
              <a:rPr lang="ro-RO" sz="2000" dirty="0">
                <a:solidFill>
                  <a:schemeClr val="accent2">
                    <a:lumMod val="50000"/>
                  </a:schemeClr>
                </a:solidFill>
                <a:latin typeface="Times New Roman" pitchFamily="18" charset="0"/>
                <a:cs typeface="Times New Roman" pitchFamily="18" charset="0"/>
              </a:rPr>
              <a:t> un rol deosebit de important în configurarea </a:t>
            </a:r>
            <a:r>
              <a:rPr lang="ro-RO" sz="2000" dirty="0" err="1">
                <a:solidFill>
                  <a:schemeClr val="accent2">
                    <a:lumMod val="50000"/>
                  </a:schemeClr>
                </a:solidFill>
                <a:latin typeface="Times New Roman" pitchFamily="18" charset="0"/>
                <a:cs typeface="Times New Roman" pitchFamily="18" charset="0"/>
              </a:rPr>
              <a:t>securităţii</a:t>
            </a:r>
            <a:r>
              <a:rPr lang="ro-RO" sz="2000" dirty="0">
                <a:solidFill>
                  <a:schemeClr val="accent2">
                    <a:lumMod val="50000"/>
                  </a:schemeClr>
                </a:solidFill>
                <a:latin typeface="Times New Roman" pitchFamily="18" charset="0"/>
                <a:cs typeface="Times New Roman" pitchFamily="18" charset="0"/>
              </a:rPr>
              <a:t> la diferite niveluri</a:t>
            </a:r>
            <a:r>
              <a:rPr lang="ro-RO" sz="2000" dirty="0" smtClean="0">
                <a:solidFill>
                  <a:schemeClr val="accent2">
                    <a:lumMod val="50000"/>
                  </a:schemeClr>
                </a:solidFill>
                <a:latin typeface="Times New Roman" pitchFamily="18" charset="0"/>
                <a:cs typeface="Times New Roman" pitchFamily="18" charset="0"/>
              </a:rPr>
              <a:t>:</a:t>
            </a: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a:p>
            <a:pPr algn="l">
              <a:spcBef>
                <a:spcPts val="0"/>
              </a:spcBef>
            </a:pPr>
            <a:r>
              <a:rPr lang="ro-RO" sz="2000" b="1" dirty="0">
                <a:solidFill>
                  <a:schemeClr val="accent2">
                    <a:lumMod val="50000"/>
                  </a:schemeClr>
                </a:solidFill>
                <a:latin typeface="Times New Roman" pitchFamily="18" charset="0"/>
                <a:cs typeface="Times New Roman" pitchFamily="18" charset="0"/>
              </a:rPr>
              <a:t>de la individ la grupări de state. </a:t>
            </a:r>
            <a:endParaRPr lang="ro-RO" sz="2000" b="1"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a:p>
            <a:pPr algn="l">
              <a:spcBef>
                <a:spcPts val="0"/>
              </a:spcBef>
            </a:pPr>
            <a:r>
              <a:rPr lang="ro-RO" sz="2000" dirty="0" smtClean="0">
                <a:solidFill>
                  <a:schemeClr val="accent2">
                    <a:lumMod val="50000"/>
                  </a:schemeClr>
                </a:solidFill>
                <a:latin typeface="Times New Roman" pitchFamily="18" charset="0"/>
                <a:cs typeface="Times New Roman" pitchFamily="18" charset="0"/>
              </a:rPr>
              <a:t>Începând </a:t>
            </a:r>
            <a:r>
              <a:rPr lang="ro-RO" sz="2000" dirty="0">
                <a:solidFill>
                  <a:schemeClr val="accent2">
                    <a:lumMod val="50000"/>
                  </a:schemeClr>
                </a:solidFill>
                <a:latin typeface="Times New Roman" pitchFamily="18" charset="0"/>
                <a:cs typeface="Times New Roman" pitchFamily="18" charset="0"/>
              </a:rPr>
              <a:t>cu secolul XIV-XVII, statul desemna corpul politic în general, </a:t>
            </a:r>
            <a:r>
              <a:rPr lang="en-US" sz="2000" dirty="0">
                <a:solidFill>
                  <a:schemeClr val="accent2">
                    <a:lumMod val="50000"/>
                  </a:schemeClr>
                </a:solidFill>
                <a:latin typeface="Times New Roman" pitchFamily="18" charset="0"/>
                <a:cs typeface="Times New Roman" pitchFamily="18" charset="0"/>
              </a:rPr>
              <a:t>“</a:t>
            </a:r>
            <a:r>
              <a:rPr lang="ro-RO" sz="2000" dirty="0">
                <a:solidFill>
                  <a:schemeClr val="accent2">
                    <a:lumMod val="50000"/>
                  </a:schemeClr>
                </a:solidFill>
                <a:latin typeface="Times New Roman" pitchFamily="18" charset="0"/>
                <a:cs typeface="Times New Roman" pitchFamily="18" charset="0"/>
              </a:rPr>
              <a:t>state generale</a:t>
            </a:r>
            <a:r>
              <a:rPr lang="en-US" sz="2000" dirty="0">
                <a:solidFill>
                  <a:schemeClr val="accent2">
                    <a:lumMod val="50000"/>
                  </a:schemeClr>
                </a:solidFill>
                <a:latin typeface="Times New Roman" pitchFamily="18" charset="0"/>
                <a:cs typeface="Times New Roman" pitchFamily="18" charset="0"/>
              </a:rPr>
              <a:t>”,  ale </a:t>
            </a:r>
            <a:r>
              <a:rPr lang="ro-RO" sz="2000" dirty="0" smtClean="0">
                <a:solidFill>
                  <a:schemeClr val="accent2">
                    <a:lumMod val="50000"/>
                  </a:schemeClr>
                </a:solidFill>
                <a:latin typeface="Times New Roman" pitchFamily="18" charset="0"/>
                <a:cs typeface="Times New Roman" pitchFamily="18" charset="0"/>
              </a:rPr>
              <a:t>cărui</a:t>
            </a:r>
            <a:r>
              <a:rPr lang="en-US" sz="2000" dirty="0" smtClean="0">
                <a:solidFill>
                  <a:schemeClr val="accent2">
                    <a:lumMod val="50000"/>
                  </a:schemeClr>
                </a:solidFill>
                <a:latin typeface="Times New Roman" pitchFamily="18" charset="0"/>
                <a:cs typeface="Times New Roman" pitchFamily="18" charset="0"/>
              </a:rPr>
              <a:t> </a:t>
            </a:r>
            <a:r>
              <a:rPr lang="ro-RO" sz="2000" dirty="0">
                <a:solidFill>
                  <a:schemeClr val="accent2">
                    <a:lumMod val="50000"/>
                  </a:schemeClr>
                </a:solidFill>
                <a:latin typeface="Times New Roman" pitchFamily="18" charset="0"/>
                <a:cs typeface="Times New Roman" pitchFamily="18" charset="0"/>
              </a:rPr>
              <a:t>atribute esențiale erau</a:t>
            </a:r>
            <a:r>
              <a:rPr lang="ro-RO" sz="2000" dirty="0" smtClean="0">
                <a:solidFill>
                  <a:schemeClr val="accent2">
                    <a:lumMod val="50000"/>
                  </a:schemeClr>
                </a:solidFill>
                <a:latin typeface="Times New Roman" pitchFamily="18" charset="0"/>
                <a:cs typeface="Times New Roman" pitchFamily="18" charset="0"/>
              </a:rPr>
              <a:t>:</a:t>
            </a: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marL="342900" indent="-342900" algn="l">
              <a:spcBef>
                <a:spcPts val="0"/>
              </a:spcBef>
              <a:buFont typeface="Arial" panose="020B0604020202020204" pitchFamily="34" charset="0"/>
              <a:buChar char="•"/>
            </a:pPr>
            <a:r>
              <a:rPr lang="ro-RO" sz="2000" dirty="0" smtClean="0">
                <a:solidFill>
                  <a:schemeClr val="accent2">
                    <a:lumMod val="50000"/>
                  </a:schemeClr>
                </a:solidFill>
                <a:latin typeface="Times New Roman" pitchFamily="18" charset="0"/>
                <a:cs typeface="Times New Roman" pitchFamily="18" charset="0"/>
              </a:rPr>
              <a:t>suveranitatea;</a:t>
            </a:r>
            <a:endParaRPr lang="ro-RO" sz="2000" dirty="0">
              <a:solidFill>
                <a:schemeClr val="accent2">
                  <a:lumMod val="50000"/>
                </a:schemeClr>
              </a:solidFill>
              <a:latin typeface="Times New Roman" pitchFamily="18" charset="0"/>
              <a:cs typeface="Times New Roman" pitchFamily="18" charset="0"/>
            </a:endParaRP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capacitatea de autodeterminare;</a:t>
            </a: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unitatea de </a:t>
            </a:r>
            <a:r>
              <a:rPr lang="ro-RO" sz="2000" dirty="0" smtClean="0">
                <a:solidFill>
                  <a:schemeClr val="accent2">
                    <a:lumMod val="50000"/>
                  </a:schemeClr>
                </a:solidFill>
                <a:latin typeface="Times New Roman" pitchFamily="18" charset="0"/>
                <a:cs typeface="Times New Roman" pitchFamily="18" charset="0"/>
              </a:rPr>
              <a:t>teritoriu;</a:t>
            </a:r>
            <a:endParaRPr lang="ro-RO" sz="2000" dirty="0">
              <a:solidFill>
                <a:schemeClr val="accent2">
                  <a:lumMod val="50000"/>
                </a:schemeClr>
              </a:solidFill>
              <a:latin typeface="Times New Roman" pitchFamily="18" charset="0"/>
              <a:cs typeface="Times New Roman" pitchFamily="18" charset="0"/>
            </a:endParaRP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reprezentativitatea.  </a:t>
            </a: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p:txBody>
      </p:sp>
      <p:sp>
        <p:nvSpPr>
          <p:cNvPr id="4" name="Subtitle 2"/>
          <p:cNvSpPr txBox="1">
            <a:spLocks/>
          </p:cNvSpPr>
          <p:nvPr/>
        </p:nvSpPr>
        <p:spPr>
          <a:xfrm>
            <a:off x="304800" y="533400"/>
            <a:ext cx="8610600" cy="16002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algn="l">
              <a:spcBef>
                <a:spcPts val="0"/>
              </a:spcBef>
            </a:pPr>
            <a:r>
              <a:rPr lang="ro-RO" sz="2000" dirty="0" smtClean="0">
                <a:solidFill>
                  <a:schemeClr val="accent2">
                    <a:lumMod val="50000"/>
                  </a:schemeClr>
                </a:solidFill>
                <a:latin typeface="Times New Roman" pitchFamily="18" charset="0"/>
                <a:cs typeface="Times New Roman" pitchFamily="18" charset="0"/>
              </a:rPr>
              <a:t>	 Statul reprezintă mai mult decât un concept cristalizat treptat prin analize </a:t>
            </a:r>
            <a:r>
              <a:rPr lang="ro-RO" sz="2000" dirty="0" err="1" smtClean="0">
                <a:solidFill>
                  <a:schemeClr val="accent2">
                    <a:lumMod val="50000"/>
                  </a:schemeClr>
                </a:solidFill>
                <a:latin typeface="Times New Roman" pitchFamily="18" charset="0"/>
                <a:cs typeface="Times New Roman" pitchFamily="18" charset="0"/>
              </a:rPr>
              <a:t>ştiinţifice</a:t>
            </a:r>
            <a:r>
              <a:rPr lang="ro-RO" sz="2000" dirty="0" smtClean="0">
                <a:solidFill>
                  <a:schemeClr val="accent2">
                    <a:lumMod val="50000"/>
                  </a:schemeClr>
                </a:solidFill>
                <a:latin typeface="Times New Roman" pitchFamily="18" charset="0"/>
                <a:cs typeface="Times New Roman" pitchFamily="18" charset="0"/>
              </a:rPr>
              <a:t> şi </a:t>
            </a:r>
            <a:r>
              <a:rPr lang="ro-RO" sz="2000" dirty="0" err="1" smtClean="0">
                <a:solidFill>
                  <a:schemeClr val="accent2">
                    <a:lumMod val="50000"/>
                  </a:schemeClr>
                </a:solidFill>
                <a:latin typeface="Times New Roman" pitchFamily="18" charset="0"/>
                <a:cs typeface="Times New Roman" pitchFamily="18" charset="0"/>
              </a:rPr>
              <a:t>reflecţii</a:t>
            </a:r>
            <a:r>
              <a:rPr lang="ro-RO" sz="2000" dirty="0" smtClean="0">
                <a:solidFill>
                  <a:schemeClr val="accent2">
                    <a:lumMod val="50000"/>
                  </a:schemeClr>
                </a:solidFill>
                <a:latin typeface="Times New Roman" pitchFamily="18" charset="0"/>
                <a:cs typeface="Times New Roman" pitchFamily="18" charset="0"/>
              </a:rPr>
              <a:t> filosofice şi implică un fenomen istoric complex. El constituie cel mai des întâlnit obiect, dar şi unitate de analiză atât în sfera </a:t>
            </a:r>
            <a:r>
              <a:rPr lang="ro-RO" sz="2000" dirty="0" err="1" smtClean="0">
                <a:solidFill>
                  <a:schemeClr val="accent2">
                    <a:lumMod val="50000"/>
                  </a:schemeClr>
                </a:solidFill>
                <a:latin typeface="Times New Roman" pitchFamily="18" charset="0"/>
                <a:cs typeface="Times New Roman" pitchFamily="18" charset="0"/>
              </a:rPr>
              <a:t>relaţiilor</a:t>
            </a:r>
            <a:r>
              <a:rPr lang="ro-RO" sz="2000" dirty="0" smtClean="0">
                <a:solidFill>
                  <a:schemeClr val="accent2">
                    <a:lumMod val="50000"/>
                  </a:schemeClr>
                </a:solidFill>
                <a:latin typeface="Times New Roman" pitchFamily="18" charset="0"/>
                <a:cs typeface="Times New Roman" pitchFamily="18" charset="0"/>
              </a:rPr>
              <a:t> </a:t>
            </a:r>
            <a:r>
              <a:rPr lang="ro-RO" sz="2000" dirty="0" err="1" smtClean="0">
                <a:solidFill>
                  <a:schemeClr val="accent2">
                    <a:lumMod val="50000"/>
                  </a:schemeClr>
                </a:solidFill>
                <a:latin typeface="Times New Roman" pitchFamily="18" charset="0"/>
                <a:cs typeface="Times New Roman" pitchFamily="18" charset="0"/>
              </a:rPr>
              <a:t>internaţionale</a:t>
            </a:r>
            <a:r>
              <a:rPr lang="ro-RO" sz="2000" dirty="0" smtClean="0">
                <a:solidFill>
                  <a:schemeClr val="accent2">
                    <a:lumMod val="50000"/>
                  </a:schemeClr>
                </a:solidFill>
                <a:latin typeface="Times New Roman" pitchFamily="18" charset="0"/>
                <a:cs typeface="Times New Roman" pitchFamily="18" charset="0"/>
              </a:rPr>
              <a:t> (RI), cât şi în cea a </a:t>
            </a:r>
            <a:r>
              <a:rPr lang="ro-RO" sz="2000" dirty="0" err="1" smtClean="0">
                <a:solidFill>
                  <a:schemeClr val="accent2">
                    <a:lumMod val="50000"/>
                  </a:schemeClr>
                </a:solidFill>
                <a:latin typeface="Times New Roman" pitchFamily="18" charset="0"/>
                <a:cs typeface="Times New Roman" pitchFamily="18" charset="0"/>
              </a:rPr>
              <a:t>securităţii</a:t>
            </a:r>
            <a:r>
              <a:rPr lang="ro-RO" sz="2000" dirty="0" smtClean="0">
                <a:solidFill>
                  <a:schemeClr val="accent2">
                    <a:lumMod val="50000"/>
                  </a:schemeClr>
                </a:solidFill>
                <a:latin typeface="Times New Roman" pitchFamily="18" charset="0"/>
                <a:cs typeface="Times New Roman" pitchFamily="18" charset="0"/>
              </a:rPr>
              <a:t> şi apărării. </a:t>
            </a:r>
            <a:endParaRPr lang="en-US"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271564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2000" dirty="0" smtClean="0">
                <a:solidFill>
                  <a:schemeClr val="bg2">
                    <a:lumMod val="75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547416996"/>
              </p:ext>
            </p:extLst>
          </p:nvPr>
        </p:nvGraphicFramePr>
        <p:xfrm>
          <a:off x="533400" y="304800"/>
          <a:ext cx="82296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000" dirty="0" smtClean="0">
                <a:solidFill>
                  <a:schemeClr val="bg2">
                    <a:lumMod val="50000"/>
                  </a:schemeClr>
                </a:solidFill>
                <a:latin typeface="Times New Roman" pitchFamily="18" charset="0"/>
                <a:cs typeface="Times New Roman" pitchFamily="18" charset="0"/>
              </a:rPr>
              <a:t>	 Analizând riscurile care ameninţă securitatea politică a Republicii Moldova, observăm că acestea sunt printre cele mai variabile.</a:t>
            </a: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r>
              <a:rPr lang="ro-RO" sz="2000" dirty="0" smtClean="0">
                <a:solidFill>
                  <a:schemeClr val="bg2">
                    <a:lumMod val="50000"/>
                  </a:schemeClr>
                </a:solidFill>
                <a:latin typeface="Times New Roman" pitchFamily="18" charset="0"/>
                <a:cs typeface="Times New Roman" pitchFamily="18" charset="0"/>
              </a:rPr>
              <a:t> </a:t>
            </a: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r>
              <a:rPr lang="ro-RO" sz="2000" dirty="0" smtClean="0">
                <a:solidFill>
                  <a:schemeClr val="bg2">
                    <a:lumMod val="50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4" name="Diagram 3"/>
          <p:cNvGraphicFramePr/>
          <p:nvPr/>
        </p:nvGraphicFramePr>
        <p:xfrm>
          <a:off x="533400" y="914400"/>
          <a:ext cx="81534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38100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r>
              <a:rPr lang="ro-RO" dirty="0" smtClean="0">
                <a:solidFill>
                  <a:schemeClr val="bg2">
                    <a:lumMod val="50000"/>
                  </a:schemeClr>
                </a:solidFill>
                <a:latin typeface="Times New Roman" pitchFamily="18" charset="0"/>
                <a:cs typeface="Times New Roman" pitchFamily="18" charset="0"/>
              </a:rPr>
              <a:t>	Însă, indiferent de situaţiile prefigurate anterior, este cert că la etapa actuală au crescut şi continuă să crească </a:t>
            </a:r>
            <a:r>
              <a:rPr lang="ro-RO" b="1" dirty="0" smtClean="0">
                <a:solidFill>
                  <a:schemeClr val="bg2">
                    <a:lumMod val="50000"/>
                  </a:schemeClr>
                </a:solidFill>
                <a:latin typeface="Times New Roman" pitchFamily="18" charset="0"/>
                <a:cs typeface="Times New Roman" pitchFamily="18" charset="0"/>
              </a:rPr>
              <a:t>riscurile şi pericolele</a:t>
            </a:r>
            <a:r>
              <a:rPr lang="ro-RO" dirty="0" smtClean="0">
                <a:solidFill>
                  <a:schemeClr val="bg2">
                    <a:lumMod val="50000"/>
                  </a:schemeClr>
                </a:solidFill>
                <a:latin typeface="Times New Roman" pitchFamily="18" charset="0"/>
                <a:cs typeface="Times New Roman" pitchFamily="18" charset="0"/>
              </a:rPr>
              <a:t> de </a:t>
            </a:r>
            <a:r>
              <a:rPr lang="ro-RO" b="1" dirty="0" smtClean="0">
                <a:solidFill>
                  <a:schemeClr val="bg2">
                    <a:lumMod val="50000"/>
                  </a:schemeClr>
                </a:solidFill>
                <a:latin typeface="Times New Roman" pitchFamily="18" charset="0"/>
                <a:cs typeface="Times New Roman" pitchFamily="18" charset="0"/>
              </a:rPr>
              <a:t>natură internă</a:t>
            </a:r>
            <a:r>
              <a:rPr lang="ro-RO" dirty="0" smtClean="0">
                <a:solidFill>
                  <a:schemeClr val="bg2">
                    <a:lumMod val="50000"/>
                  </a:schemeClr>
                </a:solidFill>
                <a:latin typeface="Times New Roman" pitchFamily="18" charset="0"/>
                <a:cs typeface="Times New Roman" pitchFamily="18" charset="0"/>
              </a:rPr>
              <a:t>, care le potenţează alarmant pe cele </a:t>
            </a:r>
            <a:r>
              <a:rPr lang="ro-RO" b="1" dirty="0" smtClean="0">
                <a:solidFill>
                  <a:schemeClr val="bg2">
                    <a:lumMod val="50000"/>
                  </a:schemeClr>
                </a:solidFill>
                <a:latin typeface="Times New Roman" pitchFamily="18" charset="0"/>
                <a:cs typeface="Times New Roman" pitchFamily="18" charset="0"/>
              </a:rPr>
              <a:t>externe</a:t>
            </a:r>
            <a:r>
              <a:rPr lang="ro-RO" dirty="0" smtClean="0">
                <a:solidFill>
                  <a:schemeClr val="bg2">
                    <a:lumMod val="50000"/>
                  </a:schemeClr>
                </a:solidFill>
                <a:latin typeface="Times New Roman" pitchFamily="18" charset="0"/>
                <a:cs typeface="Times New Roman" pitchFamily="18" charset="0"/>
              </a:rPr>
              <a:t>. Pericolele şi ameninţările la adresa securităţii naţionale constituie, în majoritatea lor, consecinţe directe sau indirecte ale destrămării URSS, însă apreciem că tabloul surselor de insecuritate se supune unei dinamici proprii, în care rolul esenţial revine includerii Moldovei în una din schemele de securitate viabile în contextul procesului de integrare europeană. Republica Moldova întârzie cu reacţiile la acele oportunităţi pe care ni le oferă configuraţia geopolitică a Europei. </a:t>
            </a:r>
            <a:endParaRPr lang="en-US" b="1" dirty="0">
              <a:solidFill>
                <a:schemeClr val="bg2">
                  <a:lumMod val="50000"/>
                </a:schemeClr>
              </a:solidFill>
              <a:latin typeface="Times New Roman" pitchFamily="18" charset="0"/>
              <a:cs typeface="Times New Roman" pitchFamily="18" charset="0"/>
            </a:endParaRPr>
          </a:p>
        </p:txBody>
      </p:sp>
      <p:graphicFrame>
        <p:nvGraphicFramePr>
          <p:cNvPr id="6" name="Diagram 5"/>
          <p:cNvGraphicFramePr/>
          <p:nvPr/>
        </p:nvGraphicFramePr>
        <p:xfrm>
          <a:off x="304800" y="3962400"/>
          <a:ext cx="86106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0" y="76200"/>
            <a:ext cx="86106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lnSpc>
                <a:spcPct val="150000"/>
              </a:lnSpc>
            </a:pPr>
            <a:r>
              <a:rPr lang="ro-RO" dirty="0" smtClean="0">
                <a:solidFill>
                  <a:schemeClr val="bg2">
                    <a:lumMod val="75000"/>
                  </a:schemeClr>
                </a:solidFill>
                <a:latin typeface="Times New Roman" pitchFamily="18" charset="0"/>
                <a:cs typeface="Times New Roman" pitchFamily="18" charset="0"/>
              </a:rPr>
              <a:t>	În comparaţie cu succesele altor ţări ex-socialiste (spre exemplu ţările Baltice şi România), Republica Moldova nu are încă o strategie coerentă de securitate naţională, de consolidare şi dezvoltare a unui proces veritabil și stabil de democratizare. Un lucru este cert că cele mai multe din pericolele existente astăzi trebuie căutate în organizarea şubredă a instituţiilor de stat, în corupţia şi abuzul de putere, în instituţiile slabe şi în responsabilitatea limitată a oficialilor pentru obligaţiile lor, ceea ce erodează calitatea administrării în stat şi alimentează insecuritatea individuală şi regională. Această realitate obligă autorităţile Republicii Moldova să perfecţioneze cadrul legislativ, sa implementeze unele practici, procedee şi mecanisme mai performante în acest domeniu. </a:t>
            </a:r>
            <a:endParaRPr lang="en-US" dirty="0" smtClean="0">
              <a:solidFill>
                <a:schemeClr val="bg2">
                  <a:lumMod val="75000"/>
                </a:schemeClr>
              </a:solidFill>
              <a:latin typeface="Times New Roman" pitchFamily="18" charset="0"/>
              <a:cs typeface="Times New Roman" pitchFamily="18" charset="0"/>
            </a:endParaRPr>
          </a:p>
          <a:p>
            <a:pPr algn="just">
              <a:lnSpc>
                <a:spcPct val="150000"/>
              </a:lnSpc>
            </a:pPr>
            <a:endParaRPr lang="en-US" b="1" dirty="0">
              <a:solidFill>
                <a:schemeClr val="bg2">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750930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0" y="228600"/>
            <a:ext cx="85344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174396027"/>
              </p:ext>
            </p:extLst>
          </p:nvPr>
        </p:nvGraphicFramePr>
        <p:xfrm>
          <a:off x="457200" y="304800"/>
          <a:ext cx="8001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spcBef>
                <a:spcPct val="0"/>
              </a:spcBef>
              <a:buFont typeface="Wingdings" panose="05000000000000000000" pitchFamily="2" charset="2"/>
              <a:buChar char="Ø"/>
            </a:pP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Descrieți rolul statului în gestionarea problemelor de securitate internaţională</a:t>
            </a:r>
            <a:r>
              <a:rPr lang="ro-RO" sz="24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t>
            </a:r>
          </a:p>
          <a:p>
            <a:pPr marL="0" lvl="0" indent="0">
              <a:spcBef>
                <a:spcPct val="0"/>
              </a:spcBef>
              <a:buNone/>
            </a:pP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spcBef>
                <a:spcPct val="0"/>
              </a:spcBef>
              <a:buFont typeface="Wingdings" panose="05000000000000000000" pitchFamily="2" charset="2"/>
              <a:buChar char="Ø"/>
            </a:pP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Stabiliți </a:t>
            </a:r>
            <a:r>
              <a:rPr lang="ro-RO"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relaţiile</a:t>
            </a: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dintre </a:t>
            </a:r>
            <a:r>
              <a:rPr lang="ro-RO"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naţiune</a:t>
            </a: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 stat, stat – națiune</a:t>
            </a:r>
            <a:r>
              <a:rPr lang="ro-RO" sz="24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t>
            </a:r>
          </a:p>
          <a:p>
            <a:pPr marL="0" lvl="0" indent="0">
              <a:spcBef>
                <a:spcPct val="0"/>
              </a:spcBef>
              <a:buNone/>
            </a:pP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spcBef>
                <a:spcPct val="0"/>
              </a:spcBef>
              <a:buFont typeface="Wingdings" panose="05000000000000000000" pitchFamily="2" charset="2"/>
              <a:buChar char="Ø"/>
            </a:pPr>
            <a:r>
              <a:rPr lang="ro-RO" sz="24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Clasificați </a:t>
            </a: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factorii de </a:t>
            </a:r>
            <a:r>
              <a:rPr lang="ro-RO"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influenţă</a:t>
            </a: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asupra securităţii statale</a:t>
            </a:r>
            <a:r>
              <a:rPr lang="ro-RO" sz="24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t>
            </a:r>
          </a:p>
          <a:p>
            <a:pPr marL="0" lvl="0" indent="0">
              <a:spcBef>
                <a:spcPct val="0"/>
              </a:spcBef>
              <a:buNone/>
            </a:pP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spcBef>
                <a:spcPct val="0"/>
              </a:spcBef>
              <a:buFont typeface="Wingdings" panose="05000000000000000000" pitchFamily="2" charset="2"/>
              <a:buChar char="Ø"/>
            </a:pP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Generalizați factorii de </a:t>
            </a:r>
            <a:r>
              <a:rPr lang="ro-RO"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influenţă</a:t>
            </a: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asupra securităţii statale</a:t>
            </a:r>
            <a:r>
              <a:rPr lang="ro-RO" sz="24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t>
            </a:r>
          </a:p>
          <a:p>
            <a:pPr marL="0" lvl="0" indent="0">
              <a:spcBef>
                <a:spcPct val="0"/>
              </a:spcBef>
              <a:buNone/>
            </a:pP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spcBef>
                <a:spcPct val="0"/>
              </a:spcBef>
              <a:buFont typeface="Wingdings" panose="05000000000000000000" pitchFamily="2" charset="2"/>
              <a:buChar char="Ø"/>
            </a:pP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Estimați rolul statului ca factor de amenințare a securităţii internaţionale.</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u-RU" sz="3000" b="1" dirty="0">
                <a:solidFill>
                  <a:schemeClr val="accent2">
                    <a:lumMod val="50000"/>
                  </a:schemeClr>
                </a:solidFill>
                <a:latin typeface="Times New Roman" pitchFamily="18" charset="0"/>
                <a:ea typeface="+mn-ea"/>
                <a:cs typeface="Times New Roman" pitchFamily="18" charset="0"/>
              </a:rPr>
              <a:t>Sarcini de </a:t>
            </a:r>
            <a:r>
              <a:rPr lang="ro-RO" sz="3000" b="1" dirty="0" smtClean="0">
                <a:solidFill>
                  <a:schemeClr val="accent2">
                    <a:lumMod val="50000"/>
                  </a:schemeClr>
                </a:solidFill>
                <a:latin typeface="Times New Roman" pitchFamily="18" charset="0"/>
                <a:ea typeface="+mn-ea"/>
                <a:cs typeface="Times New Roman" pitchFamily="18" charset="0"/>
              </a:rPr>
              <a:t>auto</a:t>
            </a:r>
            <a:r>
              <a:rPr lang="ru-RU" sz="3000" b="1" dirty="0" smtClean="0">
                <a:solidFill>
                  <a:schemeClr val="accent2">
                    <a:lumMod val="50000"/>
                  </a:schemeClr>
                </a:solidFill>
                <a:latin typeface="Times New Roman" pitchFamily="18" charset="0"/>
                <a:ea typeface="+mn-ea"/>
                <a:cs typeface="Times New Roman" pitchFamily="18" charset="0"/>
              </a:rPr>
              <a:t>evaluare</a:t>
            </a:r>
            <a:r>
              <a:rPr lang="ru-RU" sz="3000" b="1" dirty="0">
                <a:solidFill>
                  <a:schemeClr val="accent2">
                    <a:lumMod val="50000"/>
                  </a:schemeClr>
                </a:solidFill>
                <a:latin typeface="Times New Roman" pitchFamily="18" charset="0"/>
                <a:ea typeface="+mn-ea"/>
                <a:cs typeface="Times New Roman" pitchFamily="18" charset="0"/>
              </a:rPr>
              <a:t>:</a:t>
            </a:r>
            <a:r>
              <a:rPr lang="en-US" sz="3000" b="1" dirty="0">
                <a:solidFill>
                  <a:schemeClr val="accent2">
                    <a:lumMod val="50000"/>
                  </a:schemeClr>
                </a:solidFill>
                <a:latin typeface="Times New Roman" pitchFamily="18" charset="0"/>
                <a:ea typeface="+mn-ea"/>
                <a:cs typeface="Times New Roman" pitchFamily="18" charset="0"/>
              </a:rPr>
              <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4040019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lvl="0" indent="0">
              <a:spcBef>
                <a:spcPct val="0"/>
              </a:spcBef>
              <a:buNone/>
            </a:pP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Rolul statului în gestionarea problemelor de securitate internaţională.</a:t>
            </a:r>
          </a:p>
          <a:p>
            <a:pPr lvl="0"/>
            <a:r>
              <a:rPr lang="ro-RO" sz="24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Evaluarea </a:t>
            </a: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politicii de securitate și interesele </a:t>
            </a:r>
            <a:r>
              <a:rPr lang="ro-RO" sz="24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naționale.</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Proiectarea consolidării securităţii naționale prin intermediul politicii externe și de apărare.  </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State slabe - state puternice</a:t>
            </a:r>
            <a:r>
              <a:rPr lang="ro-RO" sz="24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Studiu de caz.</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Strategia securităţii naționale a </a:t>
            </a:r>
            <a:r>
              <a:rPr lang="ro-RO" sz="2400" b="1" spc="-10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Republicii </a:t>
            </a:r>
            <a:r>
              <a:rPr lang="ro-RO" sz="2400" b="1" spc="-10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Moldova.</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Definirea valorilor și intereselor naționale în vederea instituirii unui mediu propice de securitate și prosperitate în statul Republica </a:t>
            </a:r>
            <a:r>
              <a:rPr lang="ro-RO" sz="24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Moldova. </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Elaborarea unei comunicări privind obiectivele de securitate națională a unui stat european. </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Participarea statului Republica Moldova la consolidarea securităţii internaţionale. </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Politica externă a statului – instrument de asigurare şi consolidare a securităţii naționale. </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o-RO" sz="3000" b="1" dirty="0" smtClean="0">
                <a:solidFill>
                  <a:schemeClr val="accent2">
                    <a:lumMod val="50000"/>
                  </a:schemeClr>
                </a:solidFill>
                <a:latin typeface="Times New Roman" pitchFamily="18" charset="0"/>
                <a:ea typeface="+mn-ea"/>
                <a:cs typeface="Times New Roman" pitchFamily="18" charset="0"/>
              </a:rPr>
              <a:t>Teme pentru lucru individual</a:t>
            </a:r>
            <a:r>
              <a:rPr lang="ru-RU" sz="3000" b="1" dirty="0" smtClean="0">
                <a:solidFill>
                  <a:schemeClr val="accent2">
                    <a:lumMod val="50000"/>
                  </a:schemeClr>
                </a:solidFill>
                <a:latin typeface="Times New Roman" pitchFamily="18" charset="0"/>
                <a:ea typeface="+mn-ea"/>
                <a:cs typeface="Times New Roman" pitchFamily="18" charset="0"/>
              </a:rPr>
              <a:t>:</a:t>
            </a:r>
            <a:r>
              <a:rPr lang="en-US" sz="3000" b="1" dirty="0">
                <a:solidFill>
                  <a:schemeClr val="accent2">
                    <a:lumMod val="50000"/>
                  </a:schemeClr>
                </a:solidFill>
                <a:latin typeface="Times New Roman" pitchFamily="18" charset="0"/>
                <a:ea typeface="+mn-ea"/>
                <a:cs typeface="Times New Roman" pitchFamily="18" charset="0"/>
              </a:rPr>
              <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72806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lvl="0"/>
            <a:r>
              <a:rPr lang="en-US" sz="2400" b="1" spc="-100" dirty="0" err="1"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Karacasulu</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Globalization and the State, în „Perceptions”, Volume 9, March-May 2004,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varianta</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electronică</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http://www.sam.gov.tr/perceptions/Volume9/MarchMay2004/1Nil%C3%BCferKaracasulu.pdf.</a:t>
            </a:r>
          </a:p>
          <a:p>
            <a:pPr lvl="0"/>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Măgureanu</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V.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Studii</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sociologie</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politică</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Ed.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Albatros</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Bucureşti</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1997, pp. 188-189.  </a:t>
            </a:r>
          </a:p>
          <a:p>
            <a:pPr lvl="0"/>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Mihăilescu I. </a:t>
            </a:r>
            <a:r>
              <a:rPr lang="ro-RO"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Naţiune</a:t>
            </a: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în „</a:t>
            </a:r>
            <a:r>
              <a:rPr lang="ro-RO"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Dicţionar</a:t>
            </a:r>
            <a:r>
              <a:rPr lang="ro-RO"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sociologie”, coord.: Cătălin Zamfir şi Lazăr Vlăsceanu, Ed. </a:t>
            </a:r>
            <a:r>
              <a:rPr lang="ru-RU"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Babel, Bucureşti, 1998, pp. 378-379.</a:t>
            </a: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lvl="0"/>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Burian</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Subiecții</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relațiilor</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internaţionale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și</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reglementarea</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juridică</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relațiilor</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internaţionale.</a:t>
            </a:r>
          </a:p>
          <a:p>
            <a:pPr lvl="0"/>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Frunzeti</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Teodor</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Organizaţiile</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internaţionale în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epoca</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globalizării</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Sibiu, 2000; </a:t>
            </a:r>
          </a:p>
          <a:p>
            <a:pPr lvl="0"/>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Lupu</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Corvin</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Noţiuni</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teoria</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24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relaţiilor</a:t>
            </a:r>
            <a:r>
              <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internaţionale, Sibiu, 2002; </a:t>
            </a:r>
          </a:p>
          <a:p>
            <a:pPr marL="0" indent="0">
              <a:buNone/>
            </a:pPr>
            <a:r>
              <a:rPr lang="en-US" sz="2000" dirty="0"/>
              <a:t> </a:t>
            </a: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o-RO" sz="3000" b="1" dirty="0" err="1" smtClean="0">
                <a:solidFill>
                  <a:schemeClr val="accent2">
                    <a:lumMod val="50000"/>
                  </a:schemeClr>
                </a:solidFill>
                <a:latin typeface="Times New Roman" pitchFamily="18" charset="0"/>
                <a:ea typeface="+mn-ea"/>
                <a:cs typeface="Times New Roman" pitchFamily="18" charset="0"/>
              </a:rPr>
              <a:t>Bibliograia</a:t>
            </a:r>
            <a:r>
              <a:rPr lang="ru-RU" sz="3000" b="1" dirty="0" smtClean="0">
                <a:solidFill>
                  <a:schemeClr val="accent2">
                    <a:lumMod val="50000"/>
                  </a:schemeClr>
                </a:solidFill>
                <a:latin typeface="Times New Roman" pitchFamily="18" charset="0"/>
                <a:ea typeface="+mn-ea"/>
                <a:cs typeface="Times New Roman" pitchFamily="18" charset="0"/>
              </a:rPr>
              <a:t>:</a:t>
            </a:r>
            <a:r>
              <a:rPr lang="en-US" sz="3000" b="1" dirty="0">
                <a:solidFill>
                  <a:schemeClr val="accent2">
                    <a:lumMod val="50000"/>
                  </a:schemeClr>
                </a:solidFill>
                <a:latin typeface="Times New Roman" pitchFamily="18" charset="0"/>
                <a:ea typeface="+mn-ea"/>
                <a:cs typeface="Times New Roman" pitchFamily="18" charset="0"/>
              </a:rPr>
              <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3031614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2682435532"/>
              </p:ext>
            </p:extLst>
          </p:nvPr>
        </p:nvGraphicFramePr>
        <p:xfrm>
          <a:off x="304800" y="609600"/>
          <a:ext cx="85344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r>
              <a:rPr lang="ro-RO" sz="2400" dirty="0" smtClean="0">
                <a:solidFill>
                  <a:schemeClr val="accent2">
                    <a:lumMod val="50000"/>
                  </a:schemeClr>
                </a:solidFill>
                <a:latin typeface="Times New Roman" pitchFamily="18" charset="0"/>
                <a:cs typeface="Times New Roman" pitchFamily="18" charset="0"/>
              </a:rPr>
              <a:t>	</a:t>
            </a:r>
          </a:p>
          <a:p>
            <a:pPr algn="just"/>
            <a:endParaRPr lang="ro-RO" sz="2400" dirty="0" smtClean="0">
              <a:solidFill>
                <a:schemeClr val="accent2">
                  <a:lumMod val="50000"/>
                </a:schemeClr>
              </a:solidFill>
              <a:latin typeface="Times New Roman" pitchFamily="18" charset="0"/>
              <a:cs typeface="Times New Roman" pitchFamily="18" charset="0"/>
            </a:endParaRPr>
          </a:p>
          <a:p>
            <a:pPr algn="just"/>
            <a:r>
              <a:rPr lang="ro-RO" sz="2400" dirty="0" smtClean="0">
                <a:solidFill>
                  <a:schemeClr val="accent2">
                    <a:lumMod val="50000"/>
                  </a:schemeClr>
                </a:solidFill>
                <a:latin typeface="Times New Roman" pitchFamily="18" charset="0"/>
                <a:cs typeface="Times New Roman" pitchFamily="18" charset="0"/>
              </a:rPr>
              <a:t>	</a:t>
            </a:r>
          </a:p>
          <a:p>
            <a:pPr algn="just"/>
            <a:endParaRPr lang="ro-RO" sz="2400" dirty="0" smtClean="0">
              <a:solidFill>
                <a:schemeClr val="accent2">
                  <a:lumMod val="50000"/>
                </a:schemeClr>
              </a:solidFill>
              <a:latin typeface="Times New Roman" pitchFamily="18" charset="0"/>
              <a:cs typeface="Times New Roman" pitchFamily="18" charset="0"/>
            </a:endParaRPr>
          </a:p>
          <a:p>
            <a:pPr algn="just"/>
            <a:endParaRPr lang="ro-RO" sz="2400" dirty="0" smtClean="0">
              <a:solidFill>
                <a:schemeClr val="accent2">
                  <a:lumMod val="50000"/>
                </a:schemeClr>
              </a:solidFill>
              <a:latin typeface="Times New Roman" pitchFamily="18" charset="0"/>
              <a:cs typeface="Times New Roman" pitchFamily="18" charset="0"/>
            </a:endParaRPr>
          </a:p>
          <a:p>
            <a:pPr algn="just"/>
            <a:endParaRPr lang="ro-RO" sz="2400" dirty="0" smtClean="0">
              <a:solidFill>
                <a:schemeClr val="accent2">
                  <a:lumMod val="50000"/>
                </a:schemeClr>
              </a:solidFill>
              <a:latin typeface="Times New Roman" pitchFamily="18" charset="0"/>
              <a:cs typeface="Times New Roman" pitchFamily="18" charset="0"/>
            </a:endParaRPr>
          </a:p>
          <a:p>
            <a:pPr algn="just"/>
            <a:endParaRPr lang="ro-RO" sz="2400" dirty="0" smtClean="0">
              <a:solidFill>
                <a:schemeClr val="accent2">
                  <a:lumMod val="50000"/>
                </a:schemeClr>
              </a:solidFill>
              <a:latin typeface="Times New Roman" pitchFamily="18" charset="0"/>
              <a:cs typeface="Times New Roman" pitchFamily="18" charset="0"/>
            </a:endParaRPr>
          </a:p>
          <a:p>
            <a:pPr algn="just"/>
            <a:endParaRPr lang="ro-RO" sz="2400" dirty="0" smtClean="0">
              <a:solidFill>
                <a:schemeClr val="accent2">
                  <a:lumMod val="50000"/>
                </a:schemeClr>
              </a:solidFill>
              <a:latin typeface="Times New Roman" pitchFamily="18" charset="0"/>
              <a:cs typeface="Times New Roman" pitchFamily="18" charset="0"/>
            </a:endParaRPr>
          </a:p>
          <a:p>
            <a:pPr algn="just"/>
            <a:r>
              <a:rPr lang="ro-RO" sz="2400" dirty="0" smtClean="0">
                <a:solidFill>
                  <a:schemeClr val="accent2">
                    <a:lumMod val="50000"/>
                  </a:schemeClr>
                </a:solidFill>
                <a:latin typeface="Times New Roman" pitchFamily="18" charset="0"/>
                <a:cs typeface="Times New Roman" pitchFamily="18" charset="0"/>
              </a:rPr>
              <a:t>	Specialiştii în RI consideră că </a:t>
            </a:r>
            <a:r>
              <a:rPr lang="ro-RO" sz="2400" b="1" dirty="0" smtClean="0">
                <a:solidFill>
                  <a:schemeClr val="accent2">
                    <a:lumMod val="50000"/>
                  </a:schemeClr>
                </a:solidFill>
                <a:latin typeface="Times New Roman" pitchFamily="18" charset="0"/>
                <a:cs typeface="Times New Roman" pitchFamily="18" charset="0"/>
              </a:rPr>
              <a:t>statul naţional</a:t>
            </a:r>
            <a:r>
              <a:rPr lang="ro-RO" sz="2400" dirty="0" smtClean="0">
                <a:solidFill>
                  <a:schemeClr val="accent2">
                    <a:lumMod val="50000"/>
                  </a:schemeClr>
                </a:solidFill>
                <a:latin typeface="Times New Roman" pitchFamily="18" charset="0"/>
                <a:cs typeface="Times New Roman" pitchFamily="18" charset="0"/>
              </a:rPr>
              <a:t> reprezintă transpunerea în contemporaneitate a statului de drept public roman şi constituie expresia juridică a unei comunităţi unite ce este conştientă de identitatea sa şi care s-a organizat, pe această bază, într-un cadru teritorial şi instituţional distincte de cele ale altor comunităţi. </a:t>
            </a:r>
            <a:endParaRPr lang="en-US" sz="2400" dirty="0" smtClean="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a:solidFill>
                <a:schemeClr val="accent2">
                  <a:lumMod val="50000"/>
                </a:schemeClr>
              </a:solidFill>
              <a:latin typeface="Times New Roman" pitchFamily="18" charset="0"/>
              <a:cs typeface="Times New Roman" pitchFamily="18" charset="0"/>
            </a:endParaRPr>
          </a:p>
        </p:txBody>
      </p:sp>
      <p:graphicFrame>
        <p:nvGraphicFramePr>
          <p:cNvPr id="6" name="Схема 1"/>
          <p:cNvGraphicFramePr/>
          <p:nvPr>
            <p:extLst>
              <p:ext uri="{D42A27DB-BD31-4B8C-83A1-F6EECF244321}">
                <p14:modId xmlns:p14="http://schemas.microsoft.com/office/powerpoint/2010/main" val="71411524"/>
              </p:ext>
            </p:extLst>
          </p:nvPr>
        </p:nvGraphicFramePr>
        <p:xfrm>
          <a:off x="457200" y="381000"/>
          <a:ext cx="8229600" cy="297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4572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lnSpc>
                <a:spcPct val="150000"/>
              </a:lnSpc>
            </a:pPr>
            <a:r>
              <a:rPr lang="ro-RO" sz="2400" dirty="0" smtClean="0">
                <a:solidFill>
                  <a:schemeClr val="accent2">
                    <a:lumMod val="50000"/>
                  </a:schemeClr>
                </a:solidFill>
                <a:latin typeface="Times New Roman" pitchFamily="18" charset="0"/>
                <a:cs typeface="Times New Roman" pitchFamily="18" charset="0"/>
              </a:rPr>
              <a:t>	</a:t>
            </a:r>
            <a:r>
              <a:rPr lang="ro-RO" sz="2400" b="1" dirty="0" smtClean="0">
                <a:solidFill>
                  <a:schemeClr val="accent2">
                    <a:lumMod val="50000"/>
                  </a:schemeClr>
                </a:solidFill>
                <a:latin typeface="Times New Roman" pitchFamily="18" charset="0"/>
                <a:cs typeface="Times New Roman" pitchFamily="18" charset="0"/>
              </a:rPr>
              <a:t>Statul-naţiune</a:t>
            </a:r>
            <a:r>
              <a:rPr lang="ro-RO" sz="2400" dirty="0" smtClean="0">
                <a:solidFill>
                  <a:schemeClr val="accent2">
                    <a:lumMod val="50000"/>
                  </a:schemeClr>
                </a:solidFill>
                <a:latin typeface="Times New Roman" pitchFamily="18" charset="0"/>
                <a:cs typeface="Times New Roman" pitchFamily="18" charset="0"/>
              </a:rPr>
              <a:t> este considerat a fi o formă modernă a statului feudal ce are drept factor generator cucerirea teritorială a locuitorilor spaţiului respectiv. În cele ce urmează, optăm pentru folosirea noţiunii de stat naţional, ce, prin originea sa, este compatibilă cu principiile democraţiei moderne. Statul modern este prezent în RI de peste trei sute de ani. Existenţa sa este dependentă de existenţa interesului naţional, ce, în diverse teorii ale RI, are un conţinut specific. Astfel, în teoriile realiste, interesul naţional este reprezentat de realizarea puterii statului, în timp ce în cele neorealiste de supravieţuirea acestuia.</a:t>
            </a:r>
            <a:endParaRPr lang="en-US" sz="2400" dirty="0" smtClean="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400" dirty="0">
              <a:solidFill>
                <a:schemeClr val="accent2">
                  <a:lumMod val="50000"/>
                </a:schemeClr>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Diagram 16"/>
          <p:cNvGraphicFramePr/>
          <p:nvPr/>
        </p:nvGraphicFramePr>
        <p:xfrm>
          <a:off x="304800" y="76200"/>
          <a:ext cx="4800600" cy="297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val="3569426681"/>
              </p:ext>
            </p:extLst>
          </p:nvPr>
        </p:nvGraphicFramePr>
        <p:xfrm>
          <a:off x="76200" y="3048000"/>
          <a:ext cx="5257800" cy="3581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p:cNvGraphicFramePr/>
          <p:nvPr>
            <p:extLst>
              <p:ext uri="{D42A27DB-BD31-4B8C-83A1-F6EECF244321}">
                <p14:modId xmlns:p14="http://schemas.microsoft.com/office/powerpoint/2010/main" val="140968991"/>
              </p:ext>
            </p:extLst>
          </p:nvPr>
        </p:nvGraphicFramePr>
        <p:xfrm>
          <a:off x="5486400" y="762000"/>
          <a:ext cx="3505200" cy="50292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0"/>
            <a:ext cx="8763000" cy="6553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b="1" dirty="0" smtClean="0">
                <a:solidFill>
                  <a:schemeClr val="tx2">
                    <a:lumMod val="10000"/>
                  </a:schemeClr>
                </a:solidFill>
                <a:latin typeface="Times New Roman" pitchFamily="18" charset="0"/>
                <a:cs typeface="Times New Roman" pitchFamily="18" charset="0"/>
              </a:rPr>
              <a:t>	</a:t>
            </a:r>
            <a:r>
              <a:rPr lang="ro-RO" dirty="0" smtClean="0">
                <a:solidFill>
                  <a:schemeClr val="tx2">
                    <a:lumMod val="10000"/>
                  </a:schemeClr>
                </a:solidFill>
                <a:latin typeface="Times New Roman" pitchFamily="18" charset="0"/>
                <a:cs typeface="Times New Roman" pitchFamily="18" charset="0"/>
              </a:rPr>
              <a:t> Critica reconstructivă a statului încearcă să identifice gradul de corespondenţă dintre condiţiile actuale ale existenţei sale pe baza standardelor teoretice şi propune alte forme de organizare politică, economică şi socială, care ar fi preferabile în condiţiile standard asupra cărora s-a convenit. În ultimele cinci decenii, în cadrul dezbaterilor a intervenit un element ce aduce o nouă dimensiune a existenţei statului, în special a celui naţional, anume </a:t>
            </a:r>
            <a:r>
              <a:rPr lang="ro-RO" b="1" dirty="0" smtClean="0">
                <a:solidFill>
                  <a:schemeClr val="tx2">
                    <a:lumMod val="10000"/>
                  </a:schemeClr>
                </a:solidFill>
                <a:latin typeface="Times New Roman" pitchFamily="18" charset="0"/>
                <a:cs typeface="Times New Roman" pitchFamily="18" charset="0"/>
              </a:rPr>
              <a:t>globalizarea</a:t>
            </a:r>
            <a:r>
              <a:rPr lang="ro-RO" dirty="0" smtClean="0">
                <a:solidFill>
                  <a:schemeClr val="tx2">
                    <a:lumMod val="10000"/>
                  </a:schemeClr>
                </a:solidFill>
                <a:latin typeface="Times New Roman" pitchFamily="18" charset="0"/>
                <a:cs typeface="Times New Roman" pitchFamily="18" charset="0"/>
              </a:rPr>
              <a:t>. 	De la început globalizarea a fost privită ca o ameninţare la adresa sistemului westfalian, adică la adresa statelor suverane care posedă monopolul forţei în teritoriile proprii recunoscute în mod reciproc. Se consideră că separarea dintre sfera internă şi cea externă a statelor ce, în ordinea westfalică, nu permitea intervenţia legitimă a unui stat în problemele interne ale altuia, a fost eliminată de către globalizare, fiind adus în discuţie chiar şi „declinul democraţiei”. În acelaşi timp, a fost susţinută şi ideea conform căreia globalizarea, prin efectele sale, întăreşte puterea statului, dovadă fiind faptul că cele mai puternice naţiuni continuă să fie dominante din punct de vedere politic, economic şi chiar militar în actuala ordine internaţională.  	</a:t>
            </a:r>
            <a:endParaRPr lang="en-US" dirty="0" smtClean="0">
              <a:solidFill>
                <a:schemeClr val="tx2">
                  <a:lumMod val="10000"/>
                </a:schemeClr>
              </a:solidFill>
              <a:latin typeface="Times New Roman" pitchFamily="18" charset="0"/>
              <a:cs typeface="Times New Roman" pitchFamily="18" charset="0"/>
            </a:endParaRPr>
          </a:p>
          <a:p>
            <a:pPr algn="l">
              <a:spcBef>
                <a:spcPts val="0"/>
              </a:spcBef>
            </a:pPr>
            <a:endParaRPr lang="en-US" dirty="0">
              <a:solidFill>
                <a:schemeClr val="tx2">
                  <a:lumMod val="10000"/>
                </a:schemeClr>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553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b="1" dirty="0" smtClean="0">
                <a:solidFill>
                  <a:schemeClr val="tx2">
                    <a:lumMod val="10000"/>
                  </a:schemeClr>
                </a:solidFill>
                <a:latin typeface="Times New Roman" pitchFamily="18" charset="0"/>
                <a:cs typeface="Times New Roman" pitchFamily="18" charset="0"/>
              </a:rPr>
              <a:t>	</a:t>
            </a: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r>
              <a:rPr lang="ro-RO" dirty="0" smtClean="0">
                <a:solidFill>
                  <a:schemeClr val="tx2">
                    <a:lumMod val="10000"/>
                  </a:schemeClr>
                </a:solidFill>
                <a:latin typeface="Times New Roman" pitchFamily="18" charset="0"/>
                <a:cs typeface="Times New Roman" pitchFamily="18" charset="0"/>
              </a:rPr>
              <a:t>statul naţional continuă să îşi păstreze un rol însemnat în sfera guvernării, deoarece integrează o mare parte a formelor de guvernare şi constituie o structură în care puterea este distribuită de jos în sus către nivelul internaţional, dar şi de sus în jos către agenţiile subnaţionale</a:t>
            </a: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r>
              <a:rPr lang="ro-RO" dirty="0" smtClean="0">
                <a:solidFill>
                  <a:schemeClr val="tx2">
                    <a:lumMod val="10000"/>
                  </a:schemeClr>
                </a:solidFill>
                <a:latin typeface="Times New Roman" pitchFamily="18" charset="0"/>
                <a:cs typeface="Times New Roman" pitchFamily="18" charset="0"/>
              </a:rPr>
              <a:t>	Astfel, nu </a:t>
            </a:r>
            <a:r>
              <a:rPr lang="ro-RO" dirty="0">
                <a:solidFill>
                  <a:schemeClr val="tx2">
                    <a:lumMod val="10000"/>
                  </a:schemeClr>
                </a:solidFill>
                <a:latin typeface="Times New Roman" pitchFamily="18" charset="0"/>
                <a:cs typeface="Times New Roman" pitchFamily="18" charset="0"/>
              </a:rPr>
              <a:t>este </a:t>
            </a:r>
            <a:r>
              <a:rPr lang="ro-RO" dirty="0" smtClean="0">
                <a:solidFill>
                  <a:schemeClr val="tx2">
                    <a:lumMod val="10000"/>
                  </a:schemeClr>
                </a:solidFill>
                <a:latin typeface="Times New Roman" pitchFamily="18" charset="0"/>
                <a:cs typeface="Times New Roman" pitchFamily="18" charset="0"/>
              </a:rPr>
              <a:t>vorba </a:t>
            </a:r>
            <a:r>
              <a:rPr lang="ro-RO" dirty="0">
                <a:solidFill>
                  <a:schemeClr val="tx2">
                    <a:lumMod val="10000"/>
                  </a:schemeClr>
                </a:solidFill>
                <a:latin typeface="Times New Roman" pitchFamily="18" charset="0"/>
                <a:cs typeface="Times New Roman" pitchFamily="18" charset="0"/>
              </a:rPr>
              <a:t>despre o degradare a </a:t>
            </a:r>
            <a:r>
              <a:rPr lang="ro-RO" dirty="0" err="1">
                <a:solidFill>
                  <a:schemeClr val="tx2">
                    <a:lumMod val="10000"/>
                  </a:schemeClr>
                </a:solidFill>
                <a:latin typeface="Times New Roman" pitchFamily="18" charset="0"/>
                <a:cs typeface="Times New Roman" pitchFamily="18" charset="0"/>
              </a:rPr>
              <a:t>graniţelor</a:t>
            </a:r>
            <a:r>
              <a:rPr lang="ro-RO" dirty="0">
                <a:solidFill>
                  <a:schemeClr val="tx2">
                    <a:lumMod val="10000"/>
                  </a:schemeClr>
                </a:solidFill>
                <a:latin typeface="Times New Roman" pitchFamily="18" charset="0"/>
                <a:cs typeface="Times New Roman" pitchFamily="18" charset="0"/>
              </a:rPr>
              <a:t> ca limite care despart două </a:t>
            </a:r>
            <a:r>
              <a:rPr lang="ro-RO" dirty="0" err="1">
                <a:solidFill>
                  <a:schemeClr val="tx2">
                    <a:lumMod val="10000"/>
                  </a:schemeClr>
                </a:solidFill>
                <a:latin typeface="Times New Roman" pitchFamily="18" charset="0"/>
                <a:cs typeface="Times New Roman" pitchFamily="18" charset="0"/>
              </a:rPr>
              <a:t>entităţi</a:t>
            </a:r>
            <a:r>
              <a:rPr lang="ro-RO" dirty="0">
                <a:solidFill>
                  <a:schemeClr val="tx2">
                    <a:lumMod val="10000"/>
                  </a:schemeClr>
                </a:solidFill>
                <a:latin typeface="Times New Roman" pitchFamily="18" charset="0"/>
                <a:cs typeface="Times New Roman" pitchFamily="18" charset="0"/>
              </a:rPr>
              <a:t> politice (state, guverne sau ţări), ci a frontierelor, definite din punct de vedere imaginar şi simbolic, ce delimitează sistemele de valori comune, de </a:t>
            </a:r>
            <a:r>
              <a:rPr lang="ro-RO" dirty="0" err="1">
                <a:solidFill>
                  <a:schemeClr val="tx2">
                    <a:lumMod val="10000"/>
                  </a:schemeClr>
                </a:solidFill>
                <a:latin typeface="Times New Roman" pitchFamily="18" charset="0"/>
                <a:cs typeface="Times New Roman" pitchFamily="18" charset="0"/>
              </a:rPr>
              <a:t>identităţi</a:t>
            </a:r>
            <a:r>
              <a:rPr lang="ro-RO" dirty="0">
                <a:solidFill>
                  <a:schemeClr val="tx2">
                    <a:lumMod val="10000"/>
                  </a:schemeClr>
                </a:solidFill>
                <a:latin typeface="Times New Roman" pitchFamily="18" charset="0"/>
                <a:cs typeface="Times New Roman" pitchFamily="18" charset="0"/>
              </a:rPr>
              <a:t> adesea aflate în </a:t>
            </a:r>
            <a:r>
              <a:rPr lang="ro-RO" dirty="0" err="1">
                <a:solidFill>
                  <a:schemeClr val="tx2">
                    <a:lumMod val="10000"/>
                  </a:schemeClr>
                </a:solidFill>
                <a:latin typeface="Times New Roman" pitchFamily="18" charset="0"/>
                <a:cs typeface="Times New Roman" pitchFamily="18" charset="0"/>
              </a:rPr>
              <a:t>opoziţie</a:t>
            </a:r>
            <a:r>
              <a:rPr lang="ro-RO" dirty="0">
                <a:solidFill>
                  <a:schemeClr val="tx2">
                    <a:lumMod val="10000"/>
                  </a:schemeClr>
                </a:solidFill>
                <a:latin typeface="Times New Roman" pitchFamily="18" charset="0"/>
                <a:cs typeface="Times New Roman" pitchFamily="18" charset="0"/>
              </a:rPr>
              <a:t> unele cu celelalte. </a:t>
            </a:r>
            <a:endParaRPr lang="en-US" dirty="0">
              <a:solidFill>
                <a:schemeClr val="tx2">
                  <a:lumMod val="10000"/>
                </a:schemeClr>
              </a:solidFill>
              <a:latin typeface="Times New Roman" pitchFamily="18" charset="0"/>
              <a:cs typeface="Times New Roman" pitchFamily="18" charset="0"/>
            </a:endParaRPr>
          </a:p>
          <a:p>
            <a:pPr algn="l">
              <a:spcBef>
                <a:spcPts val="0"/>
              </a:spcBef>
            </a:pPr>
            <a:endParaRPr lang="en-US" dirty="0">
              <a:solidFill>
                <a:schemeClr val="tx2">
                  <a:lumMod val="10000"/>
                </a:schemeClr>
              </a:solidFill>
              <a:latin typeface="Times New Roman" pitchFamily="18" charset="0"/>
              <a:cs typeface="Times New Roman" pitchFamily="18" charset="0"/>
            </a:endParaRPr>
          </a:p>
        </p:txBody>
      </p:sp>
      <p:graphicFrame>
        <p:nvGraphicFramePr>
          <p:cNvPr id="3" name="Diagram 2"/>
          <p:cNvGraphicFramePr/>
          <p:nvPr/>
        </p:nvGraphicFramePr>
        <p:xfrm>
          <a:off x="457200" y="304800"/>
          <a:ext cx="8229600" cy="182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553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2000" b="1" dirty="0" smtClean="0">
                <a:solidFill>
                  <a:schemeClr val="bg2">
                    <a:lumMod val="75000"/>
                  </a:schemeClr>
                </a:solidFill>
                <a:latin typeface="Times New Roman" pitchFamily="18" charset="0"/>
                <a:cs typeface="Times New Roman" pitchFamily="18" charset="0"/>
              </a:rPr>
              <a:t>	</a:t>
            </a:r>
            <a:endParaRPr lang="ro-RO" sz="2000" dirty="0" smtClean="0">
              <a:solidFill>
                <a:schemeClr val="bg2">
                  <a:lumMod val="75000"/>
                </a:schemeClr>
              </a:solidFill>
              <a:latin typeface="Times New Roman" pitchFamily="18" charset="0"/>
              <a:cs typeface="Times New Roman" pitchFamily="18" charset="0"/>
            </a:endParaRPr>
          </a:p>
          <a:p>
            <a:pPr algn="l">
              <a:spcBef>
                <a:spcPts val="0"/>
              </a:spcBef>
            </a:pPr>
            <a:endParaRPr lang="ro-RO" sz="2000" dirty="0" smtClean="0">
              <a:solidFill>
                <a:schemeClr val="bg2">
                  <a:lumMod val="75000"/>
                </a:schemeClr>
              </a:solidFill>
              <a:latin typeface="Times New Roman" pitchFamily="18" charset="0"/>
              <a:cs typeface="Times New Roman" pitchFamily="18" charset="0"/>
            </a:endParaRPr>
          </a:p>
          <a:p>
            <a:pPr algn="l">
              <a:spcBef>
                <a:spcPts val="0"/>
              </a:spcBef>
            </a:pPr>
            <a:r>
              <a:rPr lang="ro-RO" sz="2000" dirty="0" smtClean="0">
                <a:solidFill>
                  <a:schemeClr val="bg2">
                    <a:lumMod val="75000"/>
                  </a:schemeClr>
                </a:solidFill>
                <a:latin typeface="Times New Roman" pitchFamily="18" charset="0"/>
                <a:cs typeface="Times New Roman" pitchFamily="18" charset="0"/>
              </a:rPr>
              <a:t>	</a:t>
            </a:r>
            <a:r>
              <a:rPr lang="ro-RO" sz="1800" dirty="0" smtClean="0">
                <a:solidFill>
                  <a:schemeClr val="bg2">
                    <a:lumMod val="75000"/>
                  </a:schemeClr>
                </a:solidFill>
                <a:latin typeface="Times New Roman" pitchFamily="18" charset="0"/>
                <a:cs typeface="Times New Roman" pitchFamily="18" charset="0"/>
              </a:rPr>
              <a:t>Discursul ştiinţific asupra statului naţional este centrat, în prezent, pe impactul globalizării asupra acestuia. Pe de o parte, sunt voci care afirmă că globalizarea a influenţat negativ statul naţional, reducându-i funcţiile şi rolul, iar pe de altă parte, unii analişti afirmă că statul naţional s-a adaptat provocărilor globalizării, dimensiunea sa instituţională transformându-se, dar păstrându-şi eficienţa. Oricare ar fi adevărul, este cert că statul naţional se află într-o perioadă de transformare. În ambele cazuri, dimensiunea naţională are mai multe şanse de a rezista globalizării decât cea instituţională, constituind baza pentru aceasta din urmă.</a:t>
            </a:r>
            <a:r>
              <a:rPr lang="ro-RO" sz="2000" dirty="0" smtClean="0">
                <a:solidFill>
                  <a:schemeClr val="bg2">
                    <a:lumMod val="75000"/>
                  </a:schemeClr>
                </a:solidFill>
                <a:latin typeface="Times New Roman" pitchFamily="18" charset="0"/>
                <a:cs typeface="Times New Roman" pitchFamily="18" charset="0"/>
              </a:rPr>
              <a:t>  </a:t>
            </a:r>
          </a:p>
          <a:p>
            <a:pPr algn="l">
              <a:spcBef>
                <a:spcPts val="0"/>
              </a:spcBef>
            </a:pPr>
            <a:r>
              <a:rPr lang="ro-RO" sz="2000" dirty="0">
                <a:solidFill>
                  <a:schemeClr val="bg2">
                    <a:lumMod val="75000"/>
                  </a:schemeClr>
                </a:solidFill>
                <a:latin typeface="Times New Roman" pitchFamily="18" charset="0"/>
                <a:cs typeface="Times New Roman" pitchFamily="18" charset="0"/>
              </a:rPr>
              <a:t>	</a:t>
            </a:r>
            <a:r>
              <a:rPr lang="ro-RO" sz="1800" dirty="0" smtClean="0">
                <a:solidFill>
                  <a:schemeClr val="bg2">
                    <a:lumMod val="75000"/>
                  </a:schemeClr>
                </a:solidFill>
                <a:latin typeface="Times New Roman" pitchFamily="18" charset="0"/>
                <a:cs typeface="Times New Roman" pitchFamily="18" charset="0"/>
              </a:rPr>
              <a:t>Națiunea </a:t>
            </a:r>
            <a:r>
              <a:rPr lang="ro-RO" sz="1800" dirty="0">
                <a:solidFill>
                  <a:schemeClr val="bg2">
                    <a:lumMod val="75000"/>
                  </a:schemeClr>
                </a:solidFill>
                <a:latin typeface="Times New Roman" pitchFamily="18" charset="0"/>
                <a:cs typeface="Times New Roman" pitchFamily="18" charset="0"/>
              </a:rPr>
              <a:t>reprezintă o grupare relativ numeroasă de persoane, delimitată teritorial şi politic, ai </a:t>
            </a:r>
            <a:r>
              <a:rPr lang="ro-RO" sz="1800" dirty="0" smtClean="0">
                <a:solidFill>
                  <a:schemeClr val="bg2">
                    <a:lumMod val="75000"/>
                  </a:schemeClr>
                </a:solidFill>
                <a:latin typeface="Times New Roman" pitchFamily="18" charset="0"/>
                <a:cs typeface="Times New Roman" pitchFamily="18" charset="0"/>
              </a:rPr>
              <a:t>cărei </a:t>
            </a:r>
            <a:r>
              <a:rPr lang="ro-RO" sz="1800" dirty="0">
                <a:solidFill>
                  <a:schemeClr val="bg2">
                    <a:lumMod val="75000"/>
                  </a:schemeClr>
                </a:solidFill>
                <a:latin typeface="Times New Roman" pitchFamily="18" charset="0"/>
                <a:cs typeface="Times New Roman" pitchFamily="18" charset="0"/>
              </a:rPr>
              <a:t>membri manifestă loialitate </a:t>
            </a:r>
            <a:r>
              <a:rPr lang="ro-RO" sz="1800" dirty="0" smtClean="0">
                <a:solidFill>
                  <a:schemeClr val="bg2">
                    <a:lumMod val="75000"/>
                  </a:schemeClr>
                </a:solidFill>
                <a:latin typeface="Times New Roman" pitchFamily="18" charset="0"/>
                <a:cs typeface="Times New Roman" pitchFamily="18" charset="0"/>
              </a:rPr>
              <a:t>fată </a:t>
            </a:r>
            <a:r>
              <a:rPr lang="ro-RO" sz="1800" dirty="0">
                <a:solidFill>
                  <a:schemeClr val="bg2">
                    <a:lumMod val="75000"/>
                  </a:schemeClr>
                </a:solidFill>
                <a:latin typeface="Times New Roman" pitchFamily="18" charset="0"/>
                <a:cs typeface="Times New Roman" pitchFamily="18" charset="0"/>
              </a:rPr>
              <a:t>de </a:t>
            </a:r>
            <a:r>
              <a:rPr lang="ro-RO" sz="1800" dirty="0" smtClean="0">
                <a:solidFill>
                  <a:schemeClr val="bg2">
                    <a:lumMod val="75000"/>
                  </a:schemeClr>
                </a:solidFill>
                <a:latin typeface="Times New Roman" pitchFamily="18" charset="0"/>
                <a:cs typeface="Times New Roman" pitchFamily="18" charset="0"/>
              </a:rPr>
              <a:t>aceleași instituții </a:t>
            </a:r>
            <a:r>
              <a:rPr lang="ro-RO" sz="1800" dirty="0">
                <a:solidFill>
                  <a:schemeClr val="bg2">
                    <a:lumMod val="75000"/>
                  </a:schemeClr>
                </a:solidFill>
                <a:latin typeface="Times New Roman" pitchFamily="18" charset="0"/>
                <a:cs typeface="Times New Roman" pitchFamily="18" charset="0"/>
              </a:rPr>
              <a:t>şi au sentimentul că </a:t>
            </a:r>
            <a:r>
              <a:rPr lang="ro-RO" sz="1800" dirty="0" err="1">
                <a:solidFill>
                  <a:schemeClr val="bg2">
                    <a:lumMod val="75000"/>
                  </a:schemeClr>
                </a:solidFill>
                <a:latin typeface="Times New Roman" pitchFamily="18" charset="0"/>
                <a:cs typeface="Times New Roman" pitchFamily="18" charset="0"/>
              </a:rPr>
              <a:t>aparţin</a:t>
            </a:r>
            <a:r>
              <a:rPr lang="ro-RO" sz="1800" dirty="0">
                <a:solidFill>
                  <a:schemeClr val="bg2">
                    <a:lumMod val="75000"/>
                  </a:schemeClr>
                </a:solidFill>
                <a:latin typeface="Times New Roman" pitchFamily="18" charset="0"/>
                <a:cs typeface="Times New Roman" pitchFamily="18" charset="0"/>
              </a:rPr>
              <a:t> </a:t>
            </a:r>
            <a:r>
              <a:rPr lang="ro-RO" sz="1800" dirty="0" err="1">
                <a:solidFill>
                  <a:schemeClr val="bg2">
                    <a:lumMod val="75000"/>
                  </a:schemeClr>
                </a:solidFill>
                <a:latin typeface="Times New Roman" pitchFamily="18" charset="0"/>
                <a:cs typeface="Times New Roman" pitchFamily="18" charset="0"/>
              </a:rPr>
              <a:t>aceleiaşi</a:t>
            </a:r>
            <a:r>
              <a:rPr lang="ro-RO" sz="1800" dirty="0">
                <a:solidFill>
                  <a:schemeClr val="bg2">
                    <a:lumMod val="75000"/>
                  </a:schemeClr>
                </a:solidFill>
                <a:latin typeface="Times New Roman" pitchFamily="18" charset="0"/>
                <a:cs typeface="Times New Roman" pitchFamily="18" charset="0"/>
              </a:rPr>
              <a:t> </a:t>
            </a:r>
            <a:r>
              <a:rPr lang="ro-RO" sz="1800" dirty="0" err="1">
                <a:solidFill>
                  <a:schemeClr val="bg2">
                    <a:lumMod val="75000"/>
                  </a:schemeClr>
                </a:solidFill>
                <a:latin typeface="Times New Roman" pitchFamily="18" charset="0"/>
                <a:cs typeface="Times New Roman" pitchFamily="18" charset="0"/>
              </a:rPr>
              <a:t>comunităţi</a:t>
            </a:r>
            <a:r>
              <a:rPr lang="ro-RO" sz="1800" dirty="0">
                <a:solidFill>
                  <a:schemeClr val="bg2">
                    <a:lumMod val="75000"/>
                  </a:schemeClr>
                </a:solidFill>
                <a:latin typeface="Times New Roman" pitchFamily="18" charset="0"/>
                <a:cs typeface="Times New Roman" pitchFamily="18" charset="0"/>
              </a:rPr>
              <a:t> </a:t>
            </a:r>
            <a:endParaRPr lang="en-US" sz="1800" dirty="0">
              <a:solidFill>
                <a:schemeClr val="bg2">
                  <a:lumMod val="75000"/>
                </a:schemeClr>
              </a:solidFill>
              <a:latin typeface="Times New Roman" pitchFamily="18" charset="0"/>
              <a:cs typeface="Times New Roman" pitchFamily="18" charset="0"/>
            </a:endParaRPr>
          </a:p>
        </p:txBody>
      </p:sp>
      <p:sp>
        <p:nvSpPr>
          <p:cNvPr id="4" name="Rectangle 3"/>
          <p:cNvSpPr/>
          <p:nvPr/>
        </p:nvSpPr>
        <p:spPr>
          <a:xfrm>
            <a:off x="1752600" y="304800"/>
            <a:ext cx="5791200" cy="3810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400" b="1" dirty="0" smtClean="0">
                <a:solidFill>
                  <a:schemeClr val="bg2">
                    <a:lumMod val="75000"/>
                  </a:schemeClr>
                </a:solidFill>
                <a:latin typeface="Times New Roman" pitchFamily="18" charset="0"/>
                <a:cs typeface="Times New Roman" pitchFamily="18" charset="0"/>
              </a:rPr>
              <a:t>Stat şi naţiune în sistemul internaţional</a:t>
            </a:r>
            <a:endParaRPr lang="en-US" sz="2400"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798172440"/>
              </p:ext>
            </p:extLst>
          </p:nvPr>
        </p:nvGraphicFramePr>
        <p:xfrm>
          <a:off x="228600" y="3886200"/>
          <a:ext cx="86106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2106</TotalTime>
  <Words>1365</Words>
  <Application>Microsoft Office PowerPoint</Application>
  <PresentationFormat>On-screen Show (4:3)</PresentationFormat>
  <Paragraphs>293</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Constantia</vt:lpstr>
      <vt:lpstr>Times New Roman</vt:lpstr>
      <vt:lpstr>Wingdings</vt:lpstr>
      <vt:lpstr>Wingdings 2</vt:lpstr>
      <vt:lpstr>Paper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Sarcini de autoevaluare: </vt:lpstr>
      <vt:lpstr>Teme pentru lucru individual: </vt:lpstr>
      <vt:lpstr>Bibliograia: </vt:lpstr>
    </vt:vector>
  </TitlesOfParts>
  <Company>Vinvico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user</cp:lastModifiedBy>
  <cp:revision>241</cp:revision>
  <cp:lastPrinted>2016-11-22T08:39:18Z</cp:lastPrinted>
  <dcterms:created xsi:type="dcterms:W3CDTF">2016-10-10T06:51:47Z</dcterms:created>
  <dcterms:modified xsi:type="dcterms:W3CDTF">2020-10-20T13:12:51Z</dcterms:modified>
</cp:coreProperties>
</file>