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4" autoAdjust="0"/>
    <p:restoredTop sz="94660"/>
  </p:normalViewPr>
  <p:slideViewPr>
    <p:cSldViewPr snapToGrid="0" showGuides="1">
      <p:cViewPr varScale="1">
        <p:scale>
          <a:sx n="46" d="100"/>
          <a:sy n="46" d="100"/>
        </p:scale>
        <p:origin x="54" y="7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1B6A-33DA-4806-AA4A-3CA7BC60F4B1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B7908-F3FA-4F29-9222-10599D1EC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17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1B6A-33DA-4806-AA4A-3CA7BC60F4B1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B7908-F3FA-4F29-9222-10599D1EC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095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1B6A-33DA-4806-AA4A-3CA7BC60F4B1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B7908-F3FA-4F29-9222-10599D1EC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922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1B6A-33DA-4806-AA4A-3CA7BC60F4B1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B7908-F3FA-4F29-9222-10599D1EC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253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1B6A-33DA-4806-AA4A-3CA7BC60F4B1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B7908-F3FA-4F29-9222-10599D1EC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846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1B6A-33DA-4806-AA4A-3CA7BC60F4B1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B7908-F3FA-4F29-9222-10599D1EC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106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1B6A-33DA-4806-AA4A-3CA7BC60F4B1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B7908-F3FA-4F29-9222-10599D1EC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368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1B6A-33DA-4806-AA4A-3CA7BC60F4B1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B7908-F3FA-4F29-9222-10599D1EC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590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1B6A-33DA-4806-AA4A-3CA7BC60F4B1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B7908-F3FA-4F29-9222-10599D1EC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705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1B6A-33DA-4806-AA4A-3CA7BC60F4B1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B7908-F3FA-4F29-9222-10599D1EC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189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1B6A-33DA-4806-AA4A-3CA7BC60F4B1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B7908-F3FA-4F29-9222-10599D1EC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615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41B6A-33DA-4806-AA4A-3CA7BC60F4B1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8B7908-F3FA-4F29-9222-10599D1EC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090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7786" y="624110"/>
            <a:ext cx="9886826" cy="1280890"/>
          </a:xfrm>
        </p:spPr>
        <p:txBody>
          <a:bodyPr>
            <a:normAutofit fontScale="90000"/>
          </a:bodyPr>
          <a:lstStyle/>
          <a:p>
            <a:r>
              <a:rPr lang="ro-RO" dirty="0" smtClean="0">
                <a:solidFill>
                  <a:schemeClr val="accent1"/>
                </a:solidFill>
                <a:latin typeface="Algerian" panose="04020705040A02060702" pitchFamily="82" charset="0"/>
              </a:rPr>
              <a:t>STRUCTURE DE LA LETTRE DE CANDIDATURE</a:t>
            </a:r>
            <a:endParaRPr lang="en-US" dirty="0">
              <a:solidFill>
                <a:schemeClr val="accent1"/>
              </a:solidFill>
              <a:latin typeface="Algerian" panose="04020705040A02060702" pitchFamily="82" charset="0"/>
            </a:endParaRPr>
          </a:p>
        </p:txBody>
      </p:sp>
      <p:pic>
        <p:nvPicPr>
          <p:cNvPr id="3" name="Plan de la lettre de motivation pour Campus Franc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61332" y="2542686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570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</Words>
  <Application>Microsoft Office PowerPoint</Application>
  <PresentationFormat>Widescreen</PresentationFormat>
  <Paragraphs>1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Algerian</vt:lpstr>
      <vt:lpstr>Arial</vt:lpstr>
      <vt:lpstr>Calibri</vt:lpstr>
      <vt:lpstr>Calibri Light</vt:lpstr>
      <vt:lpstr>Office Theme</vt:lpstr>
      <vt:lpstr>STRUCTURE DE LA LETTRE DE CANDIDATURE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STRUCTURE DE LA LETTRE DE CANDIDATURE</dc:title>
  <dc:creator>alina vetoclub</dc:creator>
  <cp:lastModifiedBy>alina vetoclub</cp:lastModifiedBy>
  <cp:revision>1</cp:revision>
  <dcterms:created xsi:type="dcterms:W3CDTF">2020-10-05T19:20:19Z</dcterms:created>
  <dcterms:modified xsi:type="dcterms:W3CDTF">2020-10-05T19:20:32Z</dcterms:modified>
</cp:coreProperties>
</file>