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4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4.jpeg" /><Relationship Id="rId4" Type="http://schemas.openxmlformats.org/officeDocument/2006/relationships/image" Target="../media/image23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F0207-38BA-9F47-91B9-613F952E7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7137" y="1964268"/>
            <a:ext cx="7197726" cy="2421464"/>
          </a:xfrm>
        </p:spPr>
        <p:txBody>
          <a:bodyPr anchor="ctr"/>
          <a:lstStyle/>
          <a:p>
            <a:pPr algn="ctr"/>
            <a:r>
              <a:rPr lang="en-US"/>
              <a:t>Антисептики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89DBBF-F3DD-B842-8FFC-E1AD842B6F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14447" y="5375925"/>
            <a:ext cx="3360831" cy="1213134"/>
          </a:xfrm>
        </p:spPr>
        <p:txBody>
          <a:bodyPr anchor="t"/>
          <a:lstStyle/>
          <a:p>
            <a:r>
              <a:rPr lang="en-US"/>
              <a:t>Выполнила:</a:t>
            </a:r>
          </a:p>
          <a:p>
            <a:r>
              <a:rPr lang="en-US"/>
              <a:t>Леонтьева Елизавета</a:t>
            </a:r>
          </a:p>
          <a:p>
            <a:r>
              <a:rPr lang="en-US"/>
              <a:t> Группа TCI</a:t>
            </a:r>
          </a:p>
        </p:txBody>
      </p:sp>
    </p:spTree>
    <p:extLst>
      <p:ext uri="{BB962C8B-B14F-4D97-AF65-F5344CB8AC3E}">
        <p14:creationId xmlns:p14="http://schemas.microsoft.com/office/powerpoint/2010/main" val="63414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A79E1-5226-FE48-B6EA-6C5D49D73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Применение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EE9CC-3285-1B43-A657-986AA595A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/>
              <a:t>В пищевой промышленности растворы пероксида водорода применяются для дезинфекции технологических поверхностей оборудования, непосредственно соприкасающихся с продукцией. Кроме того, на предприятиях по производству молочной продукции и соков, растворы перекиси водорода используются для дезинфекции упаковки. </a:t>
            </a:r>
          </a:p>
          <a:p>
            <a:r>
              <a:rPr lang="en-US"/>
              <a:t>В быту применяется также для выведения пятен MnO2, образовавшихся при взаимодействии перманганата калия («марганцовки») с предметами (ввиду его восстановительных свойств).</a:t>
            </a:r>
          </a:p>
          <a:p>
            <a:r>
              <a:rPr lang="en-US"/>
              <a:t>3%-ный раствор пероксида водорода используется в аквариумистике для оживления задохнувшейся рыбы, а также для очистки аквариумов и борьбы с нежелательной флорой и фауной в аквариуме. </a:t>
            </a:r>
          </a:p>
        </p:txBody>
      </p:sp>
    </p:spTree>
    <p:extLst>
      <p:ext uri="{BB962C8B-B14F-4D97-AF65-F5344CB8AC3E}">
        <p14:creationId xmlns:p14="http://schemas.microsoft.com/office/powerpoint/2010/main" val="1150743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D029-DF87-B643-AD00-DEA30523F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Отрицательное воздействие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210D0-AD26-A24F-A9FC-83FC004E6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n-US"/>
              <a:t>Несмотря на то, что пероксид водорода — нетоксичен, его концентрированные растворы при попадании на кожу, слизистые оболочки и в дыхательные пути вызывают ожоги. В больших концентрациях недостаточно чистый пероксид водорода может быть взрывоопасен. Опасен при приёме внутрь концентрированных растворов. Вызывает выраженные деструктивные изменения, сходные с действиями щелочей. Летальная доза 30%-го раствора пероксида водорода (пергидроля) — 50—100 мл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B8DFFB7-DD24-524C-8F48-EFC6C8480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4369886"/>
            <a:ext cx="1878514" cy="1878514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38B3E8E-AAD8-B240-9ACA-ED8D52305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8713" y="4369887"/>
            <a:ext cx="1878513" cy="1878513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50690A21-380C-7445-881E-B1ABC44653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2274" y="4369888"/>
            <a:ext cx="1878512" cy="187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20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0A601-7F1C-124B-BC18-CE29E4FF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7" y="1972733"/>
            <a:ext cx="10131425" cy="1456267"/>
          </a:xfrm>
        </p:spPr>
        <p:txBody>
          <a:bodyPr/>
          <a:lstStyle/>
          <a:p>
            <a:pPr algn="ctr"/>
            <a:r>
              <a:rPr lang="en-US"/>
              <a:t>Йод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16707B2-C7D2-8042-8CD2-DABBBAE21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4728" y="3429000"/>
            <a:ext cx="3256984" cy="2413425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E50A0A9B-1C20-6643-AC7E-3CEC3B4A6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287" y="4028004"/>
            <a:ext cx="4290533" cy="241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6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6E64F-D1A4-A54D-B475-16B831962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Общая информация и свойства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CF93A-0542-3B45-8D14-30B00584E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n-US"/>
              <a:t>Ио́д — химический элемент с атомным номером 53. Принадлежит к 17-й группе периодической таблицы химических элементов, находится в пятом периоде таблицы. Атомная масса элемента 126,90447 А. </a:t>
            </a:r>
            <a:r>
              <a:rPr lang="az-Cyrl-AZ"/>
              <a:t>Е</a:t>
            </a:r>
            <a:r>
              <a:rPr lang="en-US"/>
              <a:t>. </a:t>
            </a:r>
            <a:r>
              <a:rPr lang="az-Cyrl-AZ"/>
              <a:t>М</a:t>
            </a:r>
            <a:r>
              <a:rPr lang="en-US"/>
              <a:t>. Обозначается символом I (от лат. Iodum). Химически активный неметалл, относится к группе галогенов.</a:t>
            </a:r>
          </a:p>
          <a:p>
            <a:pPr marL="0" indent="0">
              <a:buNone/>
            </a:pPr>
            <a:r>
              <a:rPr lang="en-US"/>
              <a:t>Простое вещество иод при нормальных условиях — кристаллы чёрно-серого цвета с фиолетовым металлическим блеском, легко образует фиолетовые пары, обладающие резким запахом. Элементарный иод высокотоксичен. Молекула простого вещества двухатомна (формула I</a:t>
            </a:r>
            <a:r>
              <a:rPr lang="en-US" baseline="-25000"/>
              <a:t>2</a:t>
            </a:r>
            <a:r>
              <a:rPr lang="en-US"/>
              <a:t>).</a:t>
            </a:r>
          </a:p>
          <a:p>
            <a:pPr marL="0" indent="0">
              <a:buNone/>
            </a:pPr>
            <a:r>
              <a:rPr lang="en-US"/>
              <a:t>Образует ряд кислот: иодоводородную (HI), иодноватистую (HIO), иодистую (HIO</a:t>
            </a:r>
            <a:r>
              <a:rPr lang="en-US" baseline="-25000"/>
              <a:t>2</a:t>
            </a:r>
            <a:r>
              <a:rPr lang="en-US"/>
              <a:t>), иодноватую (HIO</a:t>
            </a:r>
            <a:r>
              <a:rPr lang="en-US" baseline="-25000"/>
              <a:t>3</a:t>
            </a:r>
            <a:r>
              <a:rPr lang="en-US"/>
              <a:t>), иодную (HIO</a:t>
            </a:r>
            <a:r>
              <a:rPr lang="en-US" baseline="-25000"/>
              <a:t>4</a:t>
            </a:r>
            <a:r>
              <a:rPr lang="en-US"/>
              <a:t>). Химически иод довольно активен, хотя и в меньшей степени, чем хлор и бром.</a:t>
            </a:r>
          </a:p>
        </p:txBody>
      </p:sp>
    </p:spTree>
    <p:extLst>
      <p:ext uri="{BB962C8B-B14F-4D97-AF65-F5344CB8AC3E}">
        <p14:creationId xmlns:p14="http://schemas.microsoft.com/office/powerpoint/2010/main" val="4170854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8D284-F23C-EC4B-8EFA-D1816AD7C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Применение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3FE5E-4F93-944B-B940-68B12C7C5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/>
              <a:t>5-процентный спиртовой раствор иода используется для дезинфекции кожи вокруг повреждения (рваной, резаной или иной раны), но не для приёма внутрь при дефиците иода в организме. Продукты присоединения иода к крахмалу являются более мягкими антисептиками.</a:t>
            </a:r>
          </a:p>
          <a:p>
            <a:r>
              <a:rPr lang="en-US"/>
              <a:t>В криминалистике пары иода применяются для обнаружения отпечатков пальцев на бумажных поверхностях, например на купюрах.</a:t>
            </a:r>
          </a:p>
          <a:p>
            <a:r>
              <a:rPr lang="en-US"/>
              <a:t>Иод используется в качестве компонента положительного электрода (окислителя) в литиево-ионных аккумуляторах для автомобилей.</a:t>
            </a:r>
          </a:p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0AE7D36-5883-4A4B-B8D1-816695428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3334" y="4546600"/>
            <a:ext cx="31750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43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13819-69B3-0143-9944-B18D1F2CA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Отрицательное воздействие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16B99-9949-DE4B-A92E-C19B5ACDD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n-US"/>
              <a:t>Иод в виде свободного вещества ядовит. Смертельная доза — 3 г. Вызывает поражение почек и сердечно-сосудистой системы. При вдыхании паров иода появляется головная боль, кашель, насморк, может быть отёк лёгких. При попадании на слизистую оболочку глаз появляется слезотечение, боль в глазах и покраснение. При попадании внутрь появляется общая слабость, головная боль, повышение температуры, рвота, бурый налёт на языке, боли в сердце и учащение пульса.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6B986A3-A499-0446-888E-8C0FF4AC2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764" y="3939964"/>
            <a:ext cx="2653248" cy="254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16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121A8-7466-7240-9B68-8293DA56F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7" y="1972733"/>
            <a:ext cx="10131425" cy="1456267"/>
          </a:xfrm>
        </p:spPr>
        <p:txBody>
          <a:bodyPr/>
          <a:lstStyle/>
          <a:p>
            <a:pPr algn="ctr"/>
            <a:r>
              <a:rPr lang="en-US"/>
              <a:t>Нитрат серебра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3D0C3F7-E997-734A-B368-9C7E1B6DD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287" y="3638676"/>
            <a:ext cx="3848304" cy="2563031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69500CD3-E442-4E42-B854-4E0B28913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2712" y="3026707"/>
            <a:ext cx="2159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19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BFBF5-06D4-3F48-8FAD-DFD1C8B88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Общая информация и свойства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74165-4FD7-7F4D-BBEE-70EB03631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/>
              <a:t>Нитра́т серебра́(I) — неорганическое соединение, соль переходного металла серебра и неорганической азотной кислоты с формулой AgNO</a:t>
            </a:r>
            <a:r>
              <a:rPr lang="en-US" baseline="-25000"/>
              <a:t>3</a:t>
            </a:r>
            <a:r>
              <a:rPr lang="en-US"/>
              <a:t>, бесцветные ромбические кристаллы, легко растворимые в воде. Весьма токсичен, как и все растворимые соли серебра. Не образует кристаллогидратов.</a:t>
            </a:r>
          </a:p>
          <a:p>
            <a:r>
              <a:rPr lang="en-US"/>
              <a:t>Нитрат серебра является реактивом на соляную кислоту и соли соляной кислоты, поскольку взаимодействует с ними с образованием белого творожистого осадка хлорида серебра, нерастворимого в азотной кислоте. Образует осадки с водными растворами бромидов, иодидов, фосфатов, тиоцианатов, цианидов, сульфидов. При нагревании разлагается, выделяя металлическое серебро</a:t>
            </a:r>
          </a:p>
        </p:txBody>
      </p:sp>
    </p:spTree>
    <p:extLst>
      <p:ext uri="{BB962C8B-B14F-4D97-AF65-F5344CB8AC3E}">
        <p14:creationId xmlns:p14="http://schemas.microsoft.com/office/powerpoint/2010/main" val="1304813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7E816-379C-1D45-BF7C-3D40D158F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Применение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9D5F1-7A80-1647-8EE6-949F15F38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26189"/>
            <a:ext cx="10131425" cy="3649133"/>
          </a:xfrm>
        </p:spPr>
        <p:txBody>
          <a:bodyPr anchor="t"/>
          <a:lstStyle/>
          <a:p>
            <a:r>
              <a:rPr lang="az-Cyrl-AZ"/>
              <a:t>В</a:t>
            </a:r>
            <a:r>
              <a:rPr lang="en-US"/>
              <a:t> гальванотехнике, производстве зеркал и неорганическом синтезе как источник ионов серебра. </a:t>
            </a:r>
          </a:p>
          <a:p>
            <a:r>
              <a:rPr lang="az-Cyrl-AZ"/>
              <a:t>В</a:t>
            </a:r>
            <a:r>
              <a:rPr lang="en-US"/>
              <a:t> аналитической химии как реактив на хлориды. </a:t>
            </a:r>
          </a:p>
          <a:p>
            <a:r>
              <a:rPr lang="az-Cyrl-AZ"/>
              <a:t>В</a:t>
            </a:r>
            <a:r>
              <a:rPr lang="en-US"/>
              <a:t> фотографии как компонент проявителей, усилителей и других растворов, в производстве фотоэмульсий. </a:t>
            </a:r>
          </a:p>
          <a:p>
            <a:r>
              <a:rPr lang="az-Cyrl-AZ"/>
              <a:t>В</a:t>
            </a:r>
            <a:r>
              <a:rPr lang="en-US"/>
              <a:t> медицине, как средство для прижигания кожи и бактерицидное средство (Нитрат серебра используется в медицине в виде сплава нитрата серебра и нитрата калия, иногда отлитый в виде палочек — ляписного карандаша для прижигания и стерилизации ран, удаления мелких бородавок)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A0B8F2A-B4EA-CC44-845A-E31C1669D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2241" y="4417969"/>
            <a:ext cx="2774984" cy="208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421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652EF-0B01-6049-A680-8F8D2B65A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Отрицательное воздействие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116FC-24EE-AD4E-9BBF-A0DE85CE0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/>
              <a:t>Нитрат серебра(I) в высоких концентрациях ядовит. Минимальная смертельная доза для собак — 20 мг/кг, для кроликов — 130 мг/кг.</a:t>
            </a:r>
          </a:p>
          <a:p>
            <a:r>
              <a:rPr lang="en-US"/>
              <a:t>Вещество коррозионно-активно, при контакте с кожей может вызывать химические ожоги. Оставляет на коже чёрные пятна.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66682D8-969A-904D-9C9D-CC010EFC6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89" y="4001570"/>
            <a:ext cx="1765181" cy="1765181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1C75C846-715A-1C48-9739-5700474DE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920" y="4026019"/>
            <a:ext cx="1765181" cy="1765181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6F5D1B87-69EB-5E41-B67F-D9AAB27B9E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3451" y="4046526"/>
            <a:ext cx="1765181" cy="1765181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871BB468-48EB-FF41-A028-F245AA8CDA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5732" y="4001571"/>
            <a:ext cx="1765180" cy="176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783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09A52-926B-294C-BA9D-324AA7A48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7" y="1972733"/>
            <a:ext cx="10131425" cy="1456267"/>
          </a:xfrm>
        </p:spPr>
        <p:txBody>
          <a:bodyPr/>
          <a:lstStyle/>
          <a:p>
            <a:pPr algn="ctr"/>
            <a:r>
              <a:rPr lang="en-US"/>
              <a:t>Перманганат калия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F8959AF-4A0F-2045-A2A5-91CD04A50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287" y="4062844"/>
            <a:ext cx="3095625" cy="20574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0158DE03-9F79-EB47-BB1C-D409DBF33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2569" y="3429000"/>
            <a:ext cx="3509143" cy="230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64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5D6C3-CC91-1549-AF30-EDB6A3BB3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7" y="2700866"/>
            <a:ext cx="10131425" cy="1456267"/>
          </a:xfrm>
        </p:spPr>
        <p:txBody>
          <a:bodyPr/>
          <a:lstStyle/>
          <a:p>
            <a:pPr algn="ctr"/>
            <a:r>
              <a:rPr lang="en-US"/>
              <a:t>Спасибо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3249292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E0894-FA8D-3941-A9DD-B4211E9F5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Общая информация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8B466-ADD4-6C47-B1E2-CA68CA7CE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/>
              <a:t>Пермангана́т ка́лия (распространённое название в быту — марганцо́вка) — марганцовокислый калий, калиевая соль марганцовой кислоты. Химическая формула — KMnO</a:t>
            </a:r>
            <a:r>
              <a:rPr lang="en-US" sz="2400" baseline="-25000"/>
              <a:t>4</a:t>
            </a:r>
            <a:r>
              <a:rPr lang="en-US" sz="2400"/>
              <a:t>. Представляет собой тёмно-фиолетовые, почти чёрные кристаллы, при растворении в воде образующие ярко окрашенный раствор цвета фуксии.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F8CA7D0-C706-F342-B918-B2ABCF1E0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376" y="4049021"/>
            <a:ext cx="2939657" cy="219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85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CEFA2-273D-B34F-A175-A9DDCDD24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Физические и химические свойства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972BC-7258-DF45-97C8-F19C3C3D8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/>
              <a:t>Физические свойства</a:t>
            </a:r>
          </a:p>
          <a:p>
            <a:pPr marL="0" indent="0">
              <a:buNone/>
            </a:pPr>
            <a:r>
              <a:rPr lang="en-US"/>
              <a:t>Внешний вид: тёмно-фиолетовые кристаллы с металлическим блеском. Показатель преломления составляет 1,59 (при 20 °C). Растворяется в воде, жидком аммиаке, ацетоне (2:100), метаноле, пиридине. </a:t>
            </a:r>
          </a:p>
          <a:p>
            <a:r>
              <a:rPr lang="en-US"/>
              <a:t>Химические свойства</a:t>
            </a:r>
          </a:p>
          <a:p>
            <a:pPr marL="0" indent="0">
              <a:buNone/>
            </a:pPr>
            <a:r>
              <a:rPr lang="en-US"/>
              <a:t>Является сильным окислителем. В зависимости от pH раствора окисляет различные вещества, восстанавливаясь до соединений марганца разной степени окисления. В кислой среде — до соединений марганца(II), в нейтральной — до соединений марганца(IV), в сильно щелочной — до соединений марганца(VI).</a:t>
            </a:r>
          </a:p>
          <a:p>
            <a:pPr marL="0" indent="0">
              <a:buNone/>
            </a:pPr>
            <a:r>
              <a:rPr lang="en-US"/>
              <a:t>Окисляет органические вещества. В частности, разбавленные растворы перманганата калия в щелочной и нейтральной среде окисляют алкены до диолов (реакция Вагнера)</a:t>
            </a:r>
          </a:p>
        </p:txBody>
      </p:sp>
    </p:spTree>
    <p:extLst>
      <p:ext uri="{BB962C8B-B14F-4D97-AF65-F5344CB8AC3E}">
        <p14:creationId xmlns:p14="http://schemas.microsoft.com/office/powerpoint/2010/main" val="1483325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C419B-CA81-974E-AB7B-CC1FAE0CE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Применение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24A44-75E1-AE42-8F94-7D60880E2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924" y="1775329"/>
            <a:ext cx="10131425" cy="4495890"/>
          </a:xfrm>
        </p:spPr>
        <p:txBody>
          <a:bodyPr anchor="t">
            <a:noAutofit/>
          </a:bodyPr>
          <a:lstStyle/>
          <a:p>
            <a:r>
              <a:rPr lang="en-US"/>
              <a:t>Разбавленные растворы (около 0,1 %) перманганата калия нашли широчайшее применение в медицине как антисептическое средство, для полоскания горла, промывания ран, обработки ожогов. В качестве рвотного средства для приёма внутрь при отравлениях морфином, аконитином и некоторыми другими алкалоидами используют разбавленный (0,02—0,1 %) раствор перманганата калия. </a:t>
            </a:r>
          </a:p>
          <a:p>
            <a:r>
              <a:rPr lang="en-US"/>
              <a:t>1—2%-й раствор используется садоводами для протравливания семян перед посадкой. </a:t>
            </a:r>
          </a:p>
          <a:p>
            <a:r>
              <a:rPr lang="en-US"/>
              <a:t>Щелочной раствор перманганата калия хорошо отмывает лабораторную посуду от жиров и других органических веществ.</a:t>
            </a:r>
          </a:p>
          <a:p>
            <a:r>
              <a:rPr lang="en-US"/>
              <a:t>В пиротехнике применяют в качестве сильного окислителя.</a:t>
            </a:r>
          </a:p>
          <a:p>
            <a:r>
              <a:rPr lang="en-US"/>
              <a:t>Водный раствор применяется также для выведения татуировок. Результат достигается посредством химического ожога, при котором отмирают ткани, в которых содержится красящее вещество. Данный метод немногим отличается от простого срезания кожи, обычно он менее эффективен и более неприятен, так как ожоги заживают намного дольше. Татуировка не удаляется полностью, на её месте остаются шрамы.</a:t>
            </a:r>
          </a:p>
        </p:txBody>
      </p:sp>
    </p:spTree>
    <p:extLst>
      <p:ext uri="{BB962C8B-B14F-4D97-AF65-F5344CB8AC3E}">
        <p14:creationId xmlns:p14="http://schemas.microsoft.com/office/powerpoint/2010/main" val="1298887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A4FE8-2836-974B-8A79-6217FCD29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232267"/>
            <a:ext cx="10131425" cy="1456267"/>
          </a:xfrm>
        </p:spPr>
        <p:txBody>
          <a:bodyPr/>
          <a:lstStyle/>
          <a:p>
            <a:r>
              <a:rPr lang="en-US"/>
              <a:t>Отрицательное воздействие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5991E-5FD1-AD41-96A4-39537A81A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1457489"/>
            <a:ext cx="6820102" cy="5253816"/>
          </a:xfrm>
        </p:spPr>
        <p:txBody>
          <a:bodyPr anchor="t">
            <a:normAutofit lnSpcReduction="10000"/>
          </a:bodyPr>
          <a:lstStyle/>
          <a:p>
            <a:r>
              <a:rPr lang="en-US"/>
              <a:t>При передозировке: резкая боль в полости рта, по ходу пищевода, в животе, рвота; слизистая оболочка полости рта и глотки — отёчная, тёмно-коричневого, фиолетового цвета, возможен отёк гортани, развитие механической асфиксии, ожогового шока, судорог.  Лечение: метиленовый синий (50 мл 1 % раствора), аскорбиновая кислота (внутривенно — 30 мл 5 % раствора), цианокобаламин — до 1 мг, пиридоксин (внутримышечно — 3 мл 5 % раствора). </a:t>
            </a:r>
          </a:p>
          <a:p>
            <a:r>
              <a:rPr lang="en-US"/>
              <a:t>Активно взаимодействует при нагреве и даже при комнатной температуре с большинством восстановителей, например, органическими веществами (сахарозой, танинами, глицерином и многими другими), легкоокисляющимися веществами, поэтому при смешивании происходит саморазогревание, что иногда вызывает самовоспламенение смеси (с концентрированным раствором глицерина, или безводным — всегда) и может привести к взрыву. Очень опасно растирание сухого перманганата калия с органическими веществами и порошками активных металлов и неметаллов (кальцием, алюминием, магнием, фосфором, серой и др.) — весьма вероятен взрыв.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3934F1D-5C2D-E347-A3DA-159B5B5AF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86" y="664497"/>
            <a:ext cx="2701841" cy="2701841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28739878-38DF-EF41-AFF0-0DE14192B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6883" y="3798568"/>
            <a:ext cx="2620344" cy="262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17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0CD7A-D1FC-5A45-AFA3-FC58C81CF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7" y="1404199"/>
            <a:ext cx="10131425" cy="1456267"/>
          </a:xfrm>
        </p:spPr>
        <p:txBody>
          <a:bodyPr>
            <a:normAutofit/>
          </a:bodyPr>
          <a:lstStyle/>
          <a:p>
            <a:r>
              <a:rPr lang="en-US" sz="2800"/>
              <a:t>Смертельная доза для детей — около 3 г, для взрослых — 0,3—0,5 г/кг.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6239772-ED13-5746-B0B2-F33CE7ECB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0795" y="2974219"/>
            <a:ext cx="3215579" cy="308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801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2A5DB-4FC8-814C-8ED9-8B576180D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7" y="1972733"/>
            <a:ext cx="10131425" cy="1456267"/>
          </a:xfrm>
        </p:spPr>
        <p:txBody>
          <a:bodyPr/>
          <a:lstStyle/>
          <a:p>
            <a:pPr algn="ctr"/>
            <a:r>
              <a:rPr lang="en-US"/>
              <a:t>Пероксид водорода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C1270D0-91FC-9C44-9E36-C862F4D28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3007" y="3624595"/>
            <a:ext cx="3438705" cy="275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369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06508-D8FC-DA4A-BF54-17EA73291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Общая информация и свойства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9CA9A-EECD-A54B-863C-6D538F210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142067"/>
            <a:ext cx="6111076" cy="3649133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000"/>
              <a:t>Перокси́д водоро́да (пе́рекись водорóда), H</a:t>
            </a:r>
            <a:r>
              <a:rPr lang="en-US" sz="2000" baseline="-25000"/>
              <a:t>2</a:t>
            </a:r>
            <a:r>
              <a:rPr lang="en-US" sz="2000"/>
              <a:t>O</a:t>
            </a:r>
            <a:r>
              <a:rPr lang="en-US" sz="2000" baseline="-25000"/>
              <a:t>2</a:t>
            </a:r>
            <a:r>
              <a:rPr lang="en-US" sz="2000"/>
              <a:t> — простейший представитель пероксидов. Бесцветная жидкость с «металлическим» вкусом, неограниченно растворимая в воде, спирте и эфире. Концентрированные водные растворы взрывоопасны. Пероксид водорода является хорошим растворителем. Из воды выделяется в виде неустойчивого кристаллогидрата H</a:t>
            </a:r>
            <a:r>
              <a:rPr lang="en-US" sz="1800" kern="1200" baseline="-25000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2</a:t>
            </a:r>
            <a:r>
              <a:rPr lang="en-US" sz="2000"/>
              <a:t>O</a:t>
            </a:r>
            <a:r>
              <a:rPr lang="en-US" sz="2000" baseline="-25000"/>
              <a:t>2</a:t>
            </a:r>
            <a:r>
              <a:rPr lang="en-US" sz="2000"/>
              <a:t>∙2H</a:t>
            </a:r>
            <a:r>
              <a:rPr lang="en-US" sz="2000" baseline="-25000"/>
              <a:t>2</a:t>
            </a:r>
            <a:r>
              <a:rPr lang="en-US" sz="2000"/>
              <a:t>O.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60CECDF-F54D-794B-A75F-256DC38C0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917" y="1700097"/>
            <a:ext cx="2923309" cy="470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3658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Celestial</vt:lpstr>
      <vt:lpstr>Антисептики</vt:lpstr>
      <vt:lpstr>Перманганат калия</vt:lpstr>
      <vt:lpstr>Общая информация</vt:lpstr>
      <vt:lpstr>Физические и химические свойства</vt:lpstr>
      <vt:lpstr>Применение</vt:lpstr>
      <vt:lpstr>Отрицательное воздействие</vt:lpstr>
      <vt:lpstr>Смертельная доза для детей — около 3 г, для взрослых — 0,3—0,5 г/кг.</vt:lpstr>
      <vt:lpstr>Пероксид водорода</vt:lpstr>
      <vt:lpstr>Общая информация и свойства</vt:lpstr>
      <vt:lpstr>Применение</vt:lpstr>
      <vt:lpstr>Отрицательное воздействие</vt:lpstr>
      <vt:lpstr>Йод</vt:lpstr>
      <vt:lpstr>Общая информация и свойства</vt:lpstr>
      <vt:lpstr>Применение</vt:lpstr>
      <vt:lpstr>Отрицательное воздействие</vt:lpstr>
      <vt:lpstr>Нитрат серебра</vt:lpstr>
      <vt:lpstr>Общая информация и свойства</vt:lpstr>
      <vt:lpstr>Применение</vt:lpstr>
      <vt:lpstr>Отрицательное воздействие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Антисептики</dc:title>
  <dc:creator>lizaleon0905@gmail.com</dc:creator>
  <cp:lastModifiedBy>lizaleon0905@gmail.com</cp:lastModifiedBy>
  <cp:revision>1</cp:revision>
  <dcterms:created xsi:type="dcterms:W3CDTF">2021-03-21T21:28:46Z</dcterms:created>
  <dcterms:modified xsi:type="dcterms:W3CDTF">2021-03-21T22:44:18Z</dcterms:modified>
</cp:coreProperties>
</file>