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71" r:id="rId6"/>
    <p:sldId id="259" r:id="rId7"/>
    <p:sldId id="275" r:id="rId8"/>
    <p:sldId id="265" r:id="rId9"/>
    <p:sldId id="267" r:id="rId10"/>
    <p:sldId id="277" r:id="rId11"/>
    <p:sldId id="276" r:id="rId12"/>
    <p:sldId id="27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CE65A2-0A5D-422D-B494-CAF656399291}" type="doc">
      <dgm:prSet loTypeId="urn:microsoft.com/office/officeart/2005/8/layout/bList2#1" loCatId="list" qsTypeId="urn:microsoft.com/office/officeart/2005/8/quickstyle/3d4" qsCatId="3D" csTypeId="urn:microsoft.com/office/officeart/2005/8/colors/accent1_2" csCatId="accent1" phldr="1"/>
      <dgm:spPr/>
    </dgm:pt>
    <dgm:pt modelId="{BC077256-4169-4D5B-9704-DC241190E14E}">
      <dgm:prSet phldrT="[Текст]" custT="1"/>
      <dgm:spPr/>
      <dgm:t>
        <a:bodyPr/>
        <a:lstStyle/>
        <a:p>
          <a:pPr algn="ctr"/>
          <a:r>
            <a:rPr lang="ro-RO" sz="2400" b="1" dirty="0" smtClean="0">
              <a:latin typeface="Times New Roman" pitchFamily="18" charset="0"/>
              <a:cs typeface="Times New Roman" pitchFamily="18" charset="0"/>
            </a:rPr>
            <a:t> Nivel fiziologic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D9E4DDC-1E3D-4E4C-BF8A-870DE031845C}" type="parTrans" cxnId="{C3FCE7BE-1DDA-4679-B236-ED47829C9BB3}">
      <dgm:prSet/>
      <dgm:spPr/>
      <dgm:t>
        <a:bodyPr/>
        <a:lstStyle/>
        <a:p>
          <a:endParaRPr lang="ru-RU"/>
        </a:p>
      </dgm:t>
    </dgm:pt>
    <dgm:pt modelId="{A0C732B3-BC24-4CDF-A30C-07A066E0760E}" type="sibTrans" cxnId="{C3FCE7BE-1DDA-4679-B236-ED47829C9BB3}">
      <dgm:prSet/>
      <dgm:spPr/>
      <dgm:t>
        <a:bodyPr/>
        <a:lstStyle/>
        <a:p>
          <a:endParaRPr lang="ru-RU"/>
        </a:p>
      </dgm:t>
    </dgm:pt>
    <dgm:pt modelId="{6218D22D-DADD-4FF6-9199-9FD9013CD331}">
      <dgm:prSet phldrT="[Текст]" custT="1"/>
      <dgm:spPr/>
      <dgm:t>
        <a:bodyPr/>
        <a:lstStyle/>
        <a:p>
          <a:pPr algn="ctr"/>
          <a:r>
            <a:rPr lang="ro-RO" sz="2400" b="1" dirty="0" smtClean="0">
              <a:latin typeface="Times New Roman" pitchFamily="18" charset="0"/>
              <a:cs typeface="Times New Roman" pitchFamily="18" charset="0"/>
            </a:rPr>
            <a:t>Nivel cognitiv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A208191-8BDD-4A83-9205-E2CC47FE1560}" type="parTrans" cxnId="{A02409E2-140F-4E91-939F-BEFE69E5FAC0}">
      <dgm:prSet/>
      <dgm:spPr/>
      <dgm:t>
        <a:bodyPr/>
        <a:lstStyle/>
        <a:p>
          <a:endParaRPr lang="ru-RU"/>
        </a:p>
      </dgm:t>
    </dgm:pt>
    <dgm:pt modelId="{951CD134-38D4-457D-8EAE-A29EEE2261AC}" type="sibTrans" cxnId="{A02409E2-140F-4E91-939F-BEFE69E5FAC0}">
      <dgm:prSet/>
      <dgm:spPr/>
      <dgm:t>
        <a:bodyPr/>
        <a:lstStyle/>
        <a:p>
          <a:endParaRPr lang="ru-RU"/>
        </a:p>
      </dgm:t>
    </dgm:pt>
    <dgm:pt modelId="{DB8BB4DE-E68F-4C31-87D2-A0C1CA2ECFEE}">
      <dgm:prSet phldrT="[Текст]" custT="1"/>
      <dgm:spPr/>
      <dgm:t>
        <a:bodyPr/>
        <a:lstStyle/>
        <a:p>
          <a:pPr algn="ctr"/>
          <a:r>
            <a:rPr lang="ro-RO" sz="1800" b="1" dirty="0" smtClean="0">
              <a:latin typeface="Times New Roman" pitchFamily="18" charset="0"/>
              <a:cs typeface="Times New Roman" pitchFamily="18" charset="0"/>
            </a:rPr>
            <a:t>Nivel comportamental</a:t>
          </a:r>
          <a:endParaRPr lang="ru-RU" sz="1800" dirty="0" smtClean="0">
            <a:latin typeface="Times New Roman" pitchFamily="18" charset="0"/>
            <a:cs typeface="Times New Roman" pitchFamily="18" charset="0"/>
          </a:endParaRPr>
        </a:p>
      </dgm:t>
    </dgm:pt>
    <dgm:pt modelId="{ACFF692B-21E8-488D-B400-08F7D31C811F}" type="parTrans" cxnId="{F4461D30-08E5-49F1-AE6A-84DD3609406A}">
      <dgm:prSet/>
      <dgm:spPr/>
      <dgm:t>
        <a:bodyPr/>
        <a:lstStyle/>
        <a:p>
          <a:endParaRPr lang="ru-RU"/>
        </a:p>
      </dgm:t>
    </dgm:pt>
    <dgm:pt modelId="{F7921E3D-23CE-4F30-A9D3-77C606A8B40E}" type="sibTrans" cxnId="{F4461D30-08E5-49F1-AE6A-84DD3609406A}">
      <dgm:prSet/>
      <dgm:spPr/>
      <dgm:t>
        <a:bodyPr/>
        <a:lstStyle/>
        <a:p>
          <a:endParaRPr lang="ru-RU"/>
        </a:p>
      </dgm:t>
    </dgm:pt>
    <dgm:pt modelId="{A0AA13DD-EE61-427D-8379-36623DEFF537}">
      <dgm:prSet custT="1"/>
      <dgm:spPr/>
      <dgm:t>
        <a:bodyPr/>
        <a:lstStyle/>
        <a:p>
          <a:r>
            <a:rPr lang="ro-RO" sz="2000" dirty="0" smtClean="0">
              <a:latin typeface="Times New Roman" pitchFamily="18" charset="0"/>
              <a:cs typeface="Times New Roman" pitchFamily="18" charset="0"/>
            </a:rPr>
            <a:t>frecvenţă cardiacă 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8832E48-6858-4B4C-8583-CA669BF01242}" type="parTrans" cxnId="{6625EEAC-A6C6-4DD4-A4E8-64B8CB702C61}">
      <dgm:prSet/>
      <dgm:spPr/>
      <dgm:t>
        <a:bodyPr/>
        <a:lstStyle/>
        <a:p>
          <a:endParaRPr lang="ru-RU"/>
        </a:p>
      </dgm:t>
    </dgm:pt>
    <dgm:pt modelId="{54725268-DCB3-4DB9-AFB9-9B65CDB52B7A}" type="sibTrans" cxnId="{6625EEAC-A6C6-4DD4-A4E8-64B8CB702C61}">
      <dgm:prSet/>
      <dgm:spPr/>
      <dgm:t>
        <a:bodyPr/>
        <a:lstStyle/>
        <a:p>
          <a:endParaRPr lang="ru-RU"/>
        </a:p>
      </dgm:t>
    </dgm:pt>
    <dgm:pt modelId="{A7430E56-AE59-479B-9374-BE50D48E3A07}">
      <dgm:prSet custT="1"/>
      <dgm:spPr/>
      <dgm:t>
        <a:bodyPr/>
        <a:lstStyle/>
        <a:p>
          <a:r>
            <a:rPr lang="ro-RO" sz="2000" dirty="0" smtClean="0">
              <a:latin typeface="Times New Roman" pitchFamily="18" charset="0"/>
              <a:cs typeface="Times New Roman" pitchFamily="18" charset="0"/>
            </a:rPr>
            <a:t>respiraţie modificată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25E2822-47A1-44EE-B65B-B4F467514175}" type="parTrans" cxnId="{5A09842A-7A84-491C-B508-7954A04D0EAE}">
      <dgm:prSet/>
      <dgm:spPr/>
      <dgm:t>
        <a:bodyPr/>
        <a:lstStyle/>
        <a:p>
          <a:endParaRPr lang="ru-RU"/>
        </a:p>
      </dgm:t>
    </dgm:pt>
    <dgm:pt modelId="{15B6B0ED-77C6-4E2F-A675-52E366991423}" type="sibTrans" cxnId="{5A09842A-7A84-491C-B508-7954A04D0EAE}">
      <dgm:prSet/>
      <dgm:spPr/>
      <dgm:t>
        <a:bodyPr/>
        <a:lstStyle/>
        <a:p>
          <a:endParaRPr lang="ru-RU"/>
        </a:p>
      </dgm:t>
    </dgm:pt>
    <dgm:pt modelId="{FA8FE32D-C8D6-44F3-A26A-D485A8448B99}">
      <dgm:prSet custT="1"/>
      <dgm:spPr/>
      <dgm:t>
        <a:bodyPr/>
        <a:lstStyle/>
        <a:p>
          <a:r>
            <a:rPr lang="ro-RO" sz="2000" dirty="0" smtClean="0">
              <a:latin typeface="Times New Roman" pitchFamily="18" charset="0"/>
              <a:cs typeface="Times New Roman" pitchFamily="18" charset="0"/>
            </a:rPr>
            <a:t>transpiraţie, etc.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3584840-2DCB-4E3C-9CD3-432405041BE3}" type="parTrans" cxnId="{782B57D7-A3A0-4D6E-AD22-772B3EFFA553}">
      <dgm:prSet/>
      <dgm:spPr/>
      <dgm:t>
        <a:bodyPr/>
        <a:lstStyle/>
        <a:p>
          <a:endParaRPr lang="ru-RU"/>
        </a:p>
      </dgm:t>
    </dgm:pt>
    <dgm:pt modelId="{06070327-42DC-47C6-B89B-7647E950969D}" type="sibTrans" cxnId="{782B57D7-A3A0-4D6E-AD22-772B3EFFA553}">
      <dgm:prSet/>
      <dgm:spPr/>
      <dgm:t>
        <a:bodyPr/>
        <a:lstStyle/>
        <a:p>
          <a:endParaRPr lang="ru-RU"/>
        </a:p>
      </dgm:t>
    </dgm:pt>
    <dgm:pt modelId="{88D02608-38EC-4D6A-BABF-4AD6992F614C}">
      <dgm:prSet/>
      <dgm:spPr/>
      <dgm:t>
        <a:bodyPr/>
        <a:lstStyle/>
        <a:p>
          <a:endParaRPr lang="ru-RU" dirty="0"/>
        </a:p>
      </dgm:t>
    </dgm:pt>
    <dgm:pt modelId="{322BD601-0B2F-4142-9879-96AE05D5FC26}" type="parTrans" cxnId="{15351F7B-63E9-4CAC-B9D0-D9898B52C1D5}">
      <dgm:prSet/>
      <dgm:spPr/>
      <dgm:t>
        <a:bodyPr/>
        <a:lstStyle/>
        <a:p>
          <a:endParaRPr lang="ru-RU"/>
        </a:p>
      </dgm:t>
    </dgm:pt>
    <dgm:pt modelId="{4AA7690F-2FAB-476E-A4E0-81C7D5249CBF}" type="sibTrans" cxnId="{15351F7B-63E9-4CAC-B9D0-D9898B52C1D5}">
      <dgm:prSet/>
      <dgm:spPr/>
      <dgm:t>
        <a:bodyPr/>
        <a:lstStyle/>
        <a:p>
          <a:endParaRPr lang="ru-RU"/>
        </a:p>
      </dgm:t>
    </dgm:pt>
    <dgm:pt modelId="{6BB55C28-3A22-46D6-9996-C277453E19EB}">
      <dgm:prSet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deficit de atenţie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47116BE-C1FD-415F-8DEC-E970EEA374E1}" type="parTrans" cxnId="{D9D02D12-3AF0-4624-A200-3997C8F63C54}">
      <dgm:prSet/>
      <dgm:spPr/>
      <dgm:t>
        <a:bodyPr/>
        <a:lstStyle/>
        <a:p>
          <a:endParaRPr lang="ru-RU"/>
        </a:p>
      </dgm:t>
    </dgm:pt>
    <dgm:pt modelId="{F81CA42B-0C02-40DA-B0D4-C70918073C1F}" type="sibTrans" cxnId="{D9D02D12-3AF0-4624-A200-3997C8F63C54}">
      <dgm:prSet/>
      <dgm:spPr/>
      <dgm:t>
        <a:bodyPr/>
        <a:lstStyle/>
        <a:p>
          <a:endParaRPr lang="ru-RU"/>
        </a:p>
      </dgm:t>
    </dgm:pt>
    <dgm:pt modelId="{935F34CC-385A-4CFF-B144-F85D1EEF55A8}">
      <dgm:prSet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funcţionare mnezică modificată, etc.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0AB5FD1-BB13-46C6-BDC6-AABD95BE9978}" type="parTrans" cxnId="{E3A73D22-644B-46E0-BF4E-1950546F383D}">
      <dgm:prSet/>
      <dgm:spPr/>
      <dgm:t>
        <a:bodyPr/>
        <a:lstStyle/>
        <a:p>
          <a:endParaRPr lang="ru-RU"/>
        </a:p>
      </dgm:t>
    </dgm:pt>
    <dgm:pt modelId="{F3EE4EFF-05C4-405B-9B2C-FC77E8C3E414}" type="sibTrans" cxnId="{E3A73D22-644B-46E0-BF4E-1950546F383D}">
      <dgm:prSet/>
      <dgm:spPr/>
      <dgm:t>
        <a:bodyPr/>
        <a:lstStyle/>
        <a:p>
          <a:endParaRPr lang="ru-RU"/>
        </a:p>
      </dgm:t>
    </dgm:pt>
    <dgm:pt modelId="{813B6C99-B30A-4421-A6FF-9244379D7A1E}">
      <dgm:prSet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confruntarea situaţiei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8A81ED7-EE42-49EA-8A16-AC33A520E0ED}" type="parTrans" cxnId="{FF5BBE3E-1F7B-4377-8D29-BE5C7E91E093}">
      <dgm:prSet/>
      <dgm:spPr/>
      <dgm:t>
        <a:bodyPr/>
        <a:lstStyle/>
        <a:p>
          <a:endParaRPr lang="ru-RU"/>
        </a:p>
      </dgm:t>
    </dgm:pt>
    <dgm:pt modelId="{D42FAD2E-8354-4A11-BF5D-FE6AFE3D78F7}" type="sibTrans" cxnId="{FF5BBE3E-1F7B-4377-8D29-BE5C7E91E093}">
      <dgm:prSet/>
      <dgm:spPr/>
      <dgm:t>
        <a:bodyPr/>
        <a:lstStyle/>
        <a:p>
          <a:endParaRPr lang="ru-RU"/>
        </a:p>
      </dgm:t>
    </dgm:pt>
    <dgm:pt modelId="{14A41A2A-3C38-4C59-9ECA-9D3B96287ED4}">
      <dgm:prSet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agresivitate/evitare</a:t>
          </a:r>
          <a:endParaRPr lang="ru-RU" dirty="0" smtClean="0">
            <a:latin typeface="Times New Roman" pitchFamily="18" charset="0"/>
            <a:cs typeface="Times New Roman" pitchFamily="18" charset="0"/>
          </a:endParaRPr>
        </a:p>
      </dgm:t>
    </dgm:pt>
    <dgm:pt modelId="{5E4A0ED3-F69A-40F0-AE55-0549359C1351}" type="parTrans" cxnId="{9EAD487E-66FF-413D-9E1B-4770CAB8B2A4}">
      <dgm:prSet/>
      <dgm:spPr/>
      <dgm:t>
        <a:bodyPr/>
        <a:lstStyle/>
        <a:p>
          <a:endParaRPr lang="ru-RU"/>
        </a:p>
      </dgm:t>
    </dgm:pt>
    <dgm:pt modelId="{FC46B3A6-1999-4A64-A46D-CCF711270466}" type="sibTrans" cxnId="{9EAD487E-66FF-413D-9E1B-4770CAB8B2A4}">
      <dgm:prSet/>
      <dgm:spPr/>
      <dgm:t>
        <a:bodyPr/>
        <a:lstStyle/>
        <a:p>
          <a:endParaRPr lang="ru-RU"/>
        </a:p>
      </dgm:t>
    </dgm:pt>
    <dgm:pt modelId="{1DEC3A9D-0F18-4BDB-8CA9-71D791352B82}">
      <dgm:prSet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ticuri nervoase, etc.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692BD46-9EE3-41E9-869F-81762847D2C4}" type="parTrans" cxnId="{D39CA8E8-998E-46DD-888C-EF398BAF8E31}">
      <dgm:prSet/>
      <dgm:spPr/>
      <dgm:t>
        <a:bodyPr/>
        <a:lstStyle/>
        <a:p>
          <a:endParaRPr lang="ru-RU"/>
        </a:p>
      </dgm:t>
    </dgm:pt>
    <dgm:pt modelId="{1683CBB9-5A1F-4B8C-AB9A-7F7046DA9B25}" type="sibTrans" cxnId="{D39CA8E8-998E-46DD-888C-EF398BAF8E31}">
      <dgm:prSet/>
      <dgm:spPr/>
      <dgm:t>
        <a:bodyPr/>
        <a:lstStyle/>
        <a:p>
          <a:endParaRPr lang="ru-RU"/>
        </a:p>
      </dgm:t>
    </dgm:pt>
    <dgm:pt modelId="{B5492A3E-8EC6-4143-9050-7BE7678CA4BE}">
      <dgm:prSet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blocaje de gândire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F952093-2266-45A9-ACA4-C1C93872A96E}" type="sibTrans" cxnId="{DB1C1D5E-4D94-4682-85CB-55E668DF135E}">
      <dgm:prSet/>
      <dgm:spPr/>
      <dgm:t>
        <a:bodyPr/>
        <a:lstStyle/>
        <a:p>
          <a:endParaRPr lang="ru-RU"/>
        </a:p>
      </dgm:t>
    </dgm:pt>
    <dgm:pt modelId="{5D3F95C5-322C-4A9B-BD12-6B82730B5BFB}" type="parTrans" cxnId="{DB1C1D5E-4D94-4682-85CB-55E668DF135E}">
      <dgm:prSet/>
      <dgm:spPr/>
      <dgm:t>
        <a:bodyPr/>
        <a:lstStyle/>
        <a:p>
          <a:endParaRPr lang="ru-RU"/>
        </a:p>
      </dgm:t>
    </dgm:pt>
    <dgm:pt modelId="{358B767B-46EC-4E95-8C7C-762C9C6DD4A5}">
      <dgm:prSet custT="1"/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2027372-F440-491B-9600-344AA8A4946A}" type="parTrans" cxnId="{0F94B983-4E89-4418-91FE-BFCAEC290D5C}">
      <dgm:prSet/>
      <dgm:spPr/>
    </dgm:pt>
    <dgm:pt modelId="{7C6CF201-D136-4461-9BC5-05612A6D1F41}" type="sibTrans" cxnId="{0F94B983-4E89-4418-91FE-BFCAEC290D5C}">
      <dgm:prSet/>
      <dgm:spPr/>
    </dgm:pt>
    <dgm:pt modelId="{9236651C-083D-4387-8047-7A5B8D1F7E24}">
      <dgm:prSet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6828F90-8413-4D31-91B1-26D222DB93F8}" type="parTrans" cxnId="{1ACD0707-C8DF-46BF-B055-4A612E725C04}">
      <dgm:prSet/>
      <dgm:spPr/>
    </dgm:pt>
    <dgm:pt modelId="{BB5956A4-BA30-420C-AD2F-618E94E0495F}" type="sibTrans" cxnId="{1ACD0707-C8DF-46BF-B055-4A612E725C04}">
      <dgm:prSet/>
      <dgm:spPr/>
    </dgm:pt>
    <dgm:pt modelId="{B5B4E804-D0BB-4799-AAD9-4F7427D18E6D}" type="pres">
      <dgm:prSet presAssocID="{68CE65A2-0A5D-422D-B494-CAF656399291}" presName="diagram" presStyleCnt="0">
        <dgm:presLayoutVars>
          <dgm:dir/>
          <dgm:animLvl val="lvl"/>
          <dgm:resizeHandles val="exact"/>
        </dgm:presLayoutVars>
      </dgm:prSet>
      <dgm:spPr/>
    </dgm:pt>
    <dgm:pt modelId="{74853CC7-3D54-42BE-BC28-B98EFB17AAC7}" type="pres">
      <dgm:prSet presAssocID="{BC077256-4169-4D5B-9704-DC241190E14E}" presName="compNode" presStyleCnt="0"/>
      <dgm:spPr/>
    </dgm:pt>
    <dgm:pt modelId="{193B4A01-D13F-40B9-B3A5-53106FAE295E}" type="pres">
      <dgm:prSet presAssocID="{BC077256-4169-4D5B-9704-DC241190E14E}" presName="childRect" presStyleLbl="bgAcc1" presStyleIdx="0" presStyleCnt="3" custScaleY="98942" custLinFactX="16930" custLinFactNeighborX="100000" custLinFactNeighborY="675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CFAB6-878C-4933-9054-8797EB592EF6}" type="pres">
      <dgm:prSet presAssocID="{BC077256-4169-4D5B-9704-DC241190E14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5AC05-E72F-43E7-A6DF-05AF75F8BA8A}" type="pres">
      <dgm:prSet presAssocID="{BC077256-4169-4D5B-9704-DC241190E14E}" presName="parentRect" presStyleLbl="alignNode1" presStyleIdx="0" presStyleCnt="3" custLinFactX="16930" custLinFactY="-80506" custLinFactNeighborX="100000" custLinFactNeighborY="-100000"/>
      <dgm:spPr/>
      <dgm:t>
        <a:bodyPr/>
        <a:lstStyle/>
        <a:p>
          <a:endParaRPr lang="ru-RU"/>
        </a:p>
      </dgm:t>
    </dgm:pt>
    <dgm:pt modelId="{70F7CD5D-06E0-473C-8A44-041C9C0990B9}" type="pres">
      <dgm:prSet presAssocID="{BC077256-4169-4D5B-9704-DC241190E14E}" presName="adorn" presStyleLbl="fgAccFollowNode1" presStyleIdx="0" presStyleCnt="3" custLinFactX="300000" custLinFactY="-100000" custLinFactNeighborX="303472" custLinFactNeighborY="-161241"/>
      <dgm:spPr/>
    </dgm:pt>
    <dgm:pt modelId="{94043546-8E57-44A1-8117-93209F2BE742}" type="pres">
      <dgm:prSet presAssocID="{A0C732B3-BC24-4CDF-A30C-07A066E0760E}" presName="sibTrans" presStyleLbl="sibTrans2D1" presStyleIdx="0" presStyleCnt="0"/>
      <dgm:spPr/>
      <dgm:t>
        <a:bodyPr/>
        <a:lstStyle/>
        <a:p>
          <a:endParaRPr lang="ro-RO"/>
        </a:p>
      </dgm:t>
    </dgm:pt>
    <dgm:pt modelId="{04138FF4-A119-4D2F-A9A8-40BB37719A4D}" type="pres">
      <dgm:prSet presAssocID="{6218D22D-DADD-4FF6-9199-9FD9013CD331}" presName="compNode" presStyleCnt="0"/>
      <dgm:spPr/>
    </dgm:pt>
    <dgm:pt modelId="{74A472B8-0C0A-4894-9171-3C544D6EF2DF}" type="pres">
      <dgm:prSet presAssocID="{6218D22D-DADD-4FF6-9199-9FD9013CD331}" presName="childRect" presStyleLbl="bgAcc1" presStyleIdx="1" presStyleCnt="3" custLinFactX="-16415" custLinFactNeighborX="-100000" custLinFactNeighborY="6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DC5A7E-5E85-4796-BD87-DC8CDD84A09D}" type="pres">
      <dgm:prSet presAssocID="{6218D22D-DADD-4FF6-9199-9FD9013CD33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9161D3-223F-4240-972B-5A38EA8A4142}" type="pres">
      <dgm:prSet presAssocID="{6218D22D-DADD-4FF6-9199-9FD9013CD331}" presName="parentRect" presStyleLbl="alignNode1" presStyleIdx="1" presStyleCnt="3" custLinFactX="-16415" custLinFactY="-122665" custLinFactNeighborX="-100000" custLinFactNeighborY="-200000"/>
      <dgm:spPr/>
      <dgm:t>
        <a:bodyPr/>
        <a:lstStyle/>
        <a:p>
          <a:endParaRPr lang="ru-RU"/>
        </a:p>
      </dgm:t>
    </dgm:pt>
    <dgm:pt modelId="{43B04BBB-7212-4AFB-B4BC-CC1B0A01E9D5}" type="pres">
      <dgm:prSet presAssocID="{6218D22D-DADD-4FF6-9199-9FD9013CD331}" presName="adorn" presStyleLbl="fgAccFollowNode1" presStyleIdx="1" presStyleCnt="3" custLinFactX="100000" custLinFactY="-118597" custLinFactNeighborX="112616" custLinFactNeighborY="-200000"/>
      <dgm:spPr/>
    </dgm:pt>
    <dgm:pt modelId="{FE065C43-593C-404D-A303-EC7477AE6A6A}" type="pres">
      <dgm:prSet presAssocID="{951CD134-38D4-457D-8EAE-A29EEE2261AC}" presName="sibTrans" presStyleLbl="sibTrans2D1" presStyleIdx="0" presStyleCnt="0"/>
      <dgm:spPr/>
      <dgm:t>
        <a:bodyPr/>
        <a:lstStyle/>
        <a:p>
          <a:endParaRPr lang="ro-RO"/>
        </a:p>
      </dgm:t>
    </dgm:pt>
    <dgm:pt modelId="{2D3FA605-C75A-4096-9451-7E9649785F62}" type="pres">
      <dgm:prSet presAssocID="{DB8BB4DE-E68F-4C31-87D2-A0C1CA2ECFEE}" presName="compNode" presStyleCnt="0"/>
      <dgm:spPr/>
    </dgm:pt>
    <dgm:pt modelId="{1C4CD292-13D0-4FB9-B40F-CAD039FBC52F}" type="pres">
      <dgm:prSet presAssocID="{DB8BB4DE-E68F-4C31-87D2-A0C1CA2ECFEE}" presName="childRect" presStyleLbl="bgAcc1" presStyleIdx="2" presStyleCnt="3" custLinFactNeighborX="8028" custLinFactNeighborY="9439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8FDCB0B3-0D5D-4AF4-8189-4E5A19F44FDD}" type="pres">
      <dgm:prSet presAssocID="{DB8BB4DE-E68F-4C31-87D2-A0C1CA2ECFE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F157A-7749-48A9-B7D4-1E1C771F38A5}" type="pres">
      <dgm:prSet presAssocID="{DB8BB4DE-E68F-4C31-87D2-A0C1CA2ECFEE}" presName="parentRect" presStyleLbl="alignNode1" presStyleIdx="2" presStyleCnt="3" custLinFactY="-19196" custLinFactNeighborX="8028" custLinFactNeighborY="-100000"/>
      <dgm:spPr/>
      <dgm:t>
        <a:bodyPr/>
        <a:lstStyle/>
        <a:p>
          <a:endParaRPr lang="ru-RU"/>
        </a:p>
      </dgm:t>
    </dgm:pt>
    <dgm:pt modelId="{E3832662-0284-4892-B831-8CD504EB3AFB}" type="pres">
      <dgm:prSet presAssocID="{DB8BB4DE-E68F-4C31-87D2-A0C1CA2ECFEE}" presName="adorn" presStyleLbl="fgAccFollowNode1" presStyleIdx="2" presStyleCnt="3" custLinFactY="-118597" custLinFactNeighborX="-15977" custLinFactNeighborY="-200000"/>
      <dgm:spPr/>
    </dgm:pt>
  </dgm:ptLst>
  <dgm:cxnLst>
    <dgm:cxn modelId="{E3A73D22-644B-46E0-BF4E-1950546F383D}" srcId="{88D02608-38EC-4D6A-BABF-4AD6992F614C}" destId="{935F34CC-385A-4CFF-B144-F85D1EEF55A8}" srcOrd="2" destOrd="0" parTransId="{C0AB5FD1-BB13-46C6-BDC6-AABD95BE9978}" sibTransId="{F3EE4EFF-05C4-405B-9B2C-FC77E8C3E414}"/>
    <dgm:cxn modelId="{3B4A05A7-5055-4873-A5D2-7F134A2D4122}" type="presOf" srcId="{DB8BB4DE-E68F-4C31-87D2-A0C1CA2ECFEE}" destId="{8FDCB0B3-0D5D-4AF4-8189-4E5A19F44FDD}" srcOrd="0" destOrd="0" presId="urn:microsoft.com/office/officeart/2005/8/layout/bList2#1"/>
    <dgm:cxn modelId="{9167C0E3-129A-4EC2-A795-08833212D090}" type="presOf" srcId="{BC077256-4169-4D5B-9704-DC241190E14E}" destId="{4855AC05-E72F-43E7-A6DF-05AF75F8BA8A}" srcOrd="1" destOrd="0" presId="urn:microsoft.com/office/officeart/2005/8/layout/bList2#1"/>
    <dgm:cxn modelId="{15115132-20B8-431F-9CF3-BA6DF96E0CFA}" type="presOf" srcId="{A0AA13DD-EE61-427D-8379-36623DEFF537}" destId="{193B4A01-D13F-40B9-B3A5-53106FAE295E}" srcOrd="0" destOrd="1" presId="urn:microsoft.com/office/officeart/2005/8/layout/bList2#1"/>
    <dgm:cxn modelId="{C83929FC-1893-4B82-94C9-A3E8D22A1B72}" type="presOf" srcId="{6218D22D-DADD-4FF6-9199-9FD9013CD331}" destId="{BD9161D3-223F-4240-972B-5A38EA8A4142}" srcOrd="1" destOrd="0" presId="urn:microsoft.com/office/officeart/2005/8/layout/bList2#1"/>
    <dgm:cxn modelId="{D9D02D12-3AF0-4624-A200-3997C8F63C54}" srcId="{88D02608-38EC-4D6A-BABF-4AD6992F614C}" destId="{6BB55C28-3A22-46D6-9996-C277453E19EB}" srcOrd="1" destOrd="0" parTransId="{B47116BE-C1FD-415F-8DEC-E970EEA374E1}" sibTransId="{F81CA42B-0C02-40DA-B0D4-C70918073C1F}"/>
    <dgm:cxn modelId="{FF5BBE3E-1F7B-4377-8D29-BE5C7E91E093}" srcId="{DB8BB4DE-E68F-4C31-87D2-A0C1CA2ECFEE}" destId="{813B6C99-B30A-4421-A6FF-9244379D7A1E}" srcOrd="1" destOrd="0" parTransId="{18A81ED7-EE42-49EA-8A16-AC33A520E0ED}" sibTransId="{D42FAD2E-8354-4A11-BF5D-FE6AFE3D78F7}"/>
    <dgm:cxn modelId="{FC9D2612-EFFE-4991-8C43-35799126C6EE}" type="presOf" srcId="{68CE65A2-0A5D-422D-B494-CAF656399291}" destId="{B5B4E804-D0BB-4799-AAD9-4F7427D18E6D}" srcOrd="0" destOrd="0" presId="urn:microsoft.com/office/officeart/2005/8/layout/bList2#1"/>
    <dgm:cxn modelId="{A02409E2-140F-4E91-939F-BEFE69E5FAC0}" srcId="{68CE65A2-0A5D-422D-B494-CAF656399291}" destId="{6218D22D-DADD-4FF6-9199-9FD9013CD331}" srcOrd="1" destOrd="0" parTransId="{FA208191-8BDD-4A83-9205-E2CC47FE1560}" sibTransId="{951CD134-38D4-457D-8EAE-A29EEE2261AC}"/>
    <dgm:cxn modelId="{3C747C49-3ED0-47A0-BA7A-93D7EE2427E8}" type="presOf" srcId="{1DEC3A9D-0F18-4BDB-8CA9-71D791352B82}" destId="{1C4CD292-13D0-4FB9-B40F-CAD039FBC52F}" srcOrd="0" destOrd="3" presId="urn:microsoft.com/office/officeart/2005/8/layout/bList2#1"/>
    <dgm:cxn modelId="{11A4AD5F-51F1-4508-9F25-5216B28D3811}" type="presOf" srcId="{DB8BB4DE-E68F-4C31-87D2-A0C1CA2ECFEE}" destId="{19BF157A-7749-48A9-B7D4-1E1C771F38A5}" srcOrd="1" destOrd="0" presId="urn:microsoft.com/office/officeart/2005/8/layout/bList2#1"/>
    <dgm:cxn modelId="{F4461D30-08E5-49F1-AE6A-84DD3609406A}" srcId="{68CE65A2-0A5D-422D-B494-CAF656399291}" destId="{DB8BB4DE-E68F-4C31-87D2-A0C1CA2ECFEE}" srcOrd="2" destOrd="0" parTransId="{ACFF692B-21E8-488D-B400-08F7D31C811F}" sibTransId="{F7921E3D-23CE-4F30-A9D3-77C606A8B40E}"/>
    <dgm:cxn modelId="{EAFD6C31-EC89-48E9-A65F-41E9495276FD}" type="presOf" srcId="{9236651C-083D-4387-8047-7A5B8D1F7E24}" destId="{1C4CD292-13D0-4FB9-B40F-CAD039FBC52F}" srcOrd="0" destOrd="0" presId="urn:microsoft.com/office/officeart/2005/8/layout/bList2#1"/>
    <dgm:cxn modelId="{AD109461-2B15-4ADA-BAE1-F6FDCA139ABD}" type="presOf" srcId="{A7430E56-AE59-479B-9374-BE50D48E3A07}" destId="{193B4A01-D13F-40B9-B3A5-53106FAE295E}" srcOrd="0" destOrd="2" presId="urn:microsoft.com/office/officeart/2005/8/layout/bList2#1"/>
    <dgm:cxn modelId="{1827BE32-A767-4143-8A3F-2AC7588020C3}" type="presOf" srcId="{B5492A3E-8EC6-4143-9050-7BE7678CA4BE}" destId="{74A472B8-0C0A-4894-9171-3C544D6EF2DF}" srcOrd="0" destOrd="1" presId="urn:microsoft.com/office/officeart/2005/8/layout/bList2#1"/>
    <dgm:cxn modelId="{F0B20C2B-FF06-4925-AED6-91E012E0CE37}" type="presOf" srcId="{BC077256-4169-4D5B-9704-DC241190E14E}" destId="{7EDCFAB6-878C-4933-9054-8797EB592EF6}" srcOrd="0" destOrd="0" presId="urn:microsoft.com/office/officeart/2005/8/layout/bList2#1"/>
    <dgm:cxn modelId="{EC2D2A6D-4C9C-4A69-88AC-DDF9EE2D4E62}" type="presOf" srcId="{935F34CC-385A-4CFF-B144-F85D1EEF55A8}" destId="{74A472B8-0C0A-4894-9171-3C544D6EF2DF}" srcOrd="0" destOrd="3" presId="urn:microsoft.com/office/officeart/2005/8/layout/bList2#1"/>
    <dgm:cxn modelId="{DB1C1D5E-4D94-4682-85CB-55E668DF135E}" srcId="{88D02608-38EC-4D6A-BABF-4AD6992F614C}" destId="{B5492A3E-8EC6-4143-9050-7BE7678CA4BE}" srcOrd="0" destOrd="0" parTransId="{5D3F95C5-322C-4A9B-BD12-6B82730B5BFB}" sibTransId="{EF952093-2266-45A9-ACA4-C1C93872A96E}"/>
    <dgm:cxn modelId="{8AE20948-BD5F-4A47-B69A-F43B97BA1679}" type="presOf" srcId="{FA8FE32D-C8D6-44F3-A26A-D485A8448B99}" destId="{193B4A01-D13F-40B9-B3A5-53106FAE295E}" srcOrd="0" destOrd="3" presId="urn:microsoft.com/office/officeart/2005/8/layout/bList2#1"/>
    <dgm:cxn modelId="{5AF8BDCC-DED1-47F3-AB92-DBCCDF8BC572}" type="presOf" srcId="{951CD134-38D4-457D-8EAE-A29EEE2261AC}" destId="{FE065C43-593C-404D-A303-EC7477AE6A6A}" srcOrd="0" destOrd="0" presId="urn:microsoft.com/office/officeart/2005/8/layout/bList2#1"/>
    <dgm:cxn modelId="{6625EEAC-A6C6-4DD4-A4E8-64B8CB702C61}" srcId="{BC077256-4169-4D5B-9704-DC241190E14E}" destId="{A0AA13DD-EE61-427D-8379-36623DEFF537}" srcOrd="1" destOrd="0" parTransId="{C8832E48-6858-4B4C-8583-CA669BF01242}" sibTransId="{54725268-DCB3-4DB9-AFB9-9B65CDB52B7A}"/>
    <dgm:cxn modelId="{5A09842A-7A84-491C-B508-7954A04D0EAE}" srcId="{BC077256-4169-4D5B-9704-DC241190E14E}" destId="{A7430E56-AE59-479B-9374-BE50D48E3A07}" srcOrd="2" destOrd="0" parTransId="{625E2822-47A1-44EE-B65B-B4F467514175}" sibTransId="{15B6B0ED-77C6-4E2F-A675-52E366991423}"/>
    <dgm:cxn modelId="{9EAD487E-66FF-413D-9E1B-4770CAB8B2A4}" srcId="{DB8BB4DE-E68F-4C31-87D2-A0C1CA2ECFEE}" destId="{14A41A2A-3C38-4C59-9ECA-9D3B96287ED4}" srcOrd="2" destOrd="0" parTransId="{5E4A0ED3-F69A-40F0-AE55-0549359C1351}" sibTransId="{FC46B3A6-1999-4A64-A46D-CCF711270466}"/>
    <dgm:cxn modelId="{15351F7B-63E9-4CAC-B9D0-D9898B52C1D5}" srcId="{6218D22D-DADD-4FF6-9199-9FD9013CD331}" destId="{88D02608-38EC-4D6A-BABF-4AD6992F614C}" srcOrd="0" destOrd="0" parTransId="{322BD601-0B2F-4142-9879-96AE05D5FC26}" sibTransId="{4AA7690F-2FAB-476E-A4E0-81C7D5249CBF}"/>
    <dgm:cxn modelId="{3BDA02B5-2B64-4145-9366-C5804498BF19}" type="presOf" srcId="{358B767B-46EC-4E95-8C7C-762C9C6DD4A5}" destId="{193B4A01-D13F-40B9-B3A5-53106FAE295E}" srcOrd="0" destOrd="0" presId="urn:microsoft.com/office/officeart/2005/8/layout/bList2#1"/>
    <dgm:cxn modelId="{70206C1B-D0FB-4733-8964-60B7AEB5DCE8}" type="presOf" srcId="{88D02608-38EC-4D6A-BABF-4AD6992F614C}" destId="{74A472B8-0C0A-4894-9171-3C544D6EF2DF}" srcOrd="0" destOrd="0" presId="urn:microsoft.com/office/officeart/2005/8/layout/bList2#1"/>
    <dgm:cxn modelId="{6A860864-5EE3-4895-B261-7CB223BEAD96}" type="presOf" srcId="{6BB55C28-3A22-46D6-9996-C277453E19EB}" destId="{74A472B8-0C0A-4894-9171-3C544D6EF2DF}" srcOrd="0" destOrd="2" presId="urn:microsoft.com/office/officeart/2005/8/layout/bList2#1"/>
    <dgm:cxn modelId="{9D435B77-5A81-41BA-9407-9494C1A538A6}" type="presOf" srcId="{A0C732B3-BC24-4CDF-A30C-07A066E0760E}" destId="{94043546-8E57-44A1-8117-93209F2BE742}" srcOrd="0" destOrd="0" presId="urn:microsoft.com/office/officeart/2005/8/layout/bList2#1"/>
    <dgm:cxn modelId="{3D75F329-20F5-45D0-BBDD-A5F35C18C840}" type="presOf" srcId="{6218D22D-DADD-4FF6-9199-9FD9013CD331}" destId="{4BDC5A7E-5E85-4796-BD87-DC8CDD84A09D}" srcOrd="0" destOrd="0" presId="urn:microsoft.com/office/officeart/2005/8/layout/bList2#1"/>
    <dgm:cxn modelId="{0F94B983-4E89-4418-91FE-BFCAEC290D5C}" srcId="{BC077256-4169-4D5B-9704-DC241190E14E}" destId="{358B767B-46EC-4E95-8C7C-762C9C6DD4A5}" srcOrd="0" destOrd="0" parTransId="{62027372-F440-491B-9600-344AA8A4946A}" sibTransId="{7C6CF201-D136-4461-9BC5-05612A6D1F41}"/>
    <dgm:cxn modelId="{D39CA8E8-998E-46DD-888C-EF398BAF8E31}" srcId="{DB8BB4DE-E68F-4C31-87D2-A0C1CA2ECFEE}" destId="{1DEC3A9D-0F18-4BDB-8CA9-71D791352B82}" srcOrd="3" destOrd="0" parTransId="{9692BD46-9EE3-41E9-869F-81762847D2C4}" sibTransId="{1683CBB9-5A1F-4B8C-AB9A-7F7046DA9B25}"/>
    <dgm:cxn modelId="{782B57D7-A3A0-4D6E-AD22-772B3EFFA553}" srcId="{BC077256-4169-4D5B-9704-DC241190E14E}" destId="{FA8FE32D-C8D6-44F3-A26A-D485A8448B99}" srcOrd="3" destOrd="0" parTransId="{63584840-2DCB-4E3C-9CD3-432405041BE3}" sibTransId="{06070327-42DC-47C6-B89B-7647E950969D}"/>
    <dgm:cxn modelId="{E211C1DF-F53E-4D6A-8905-F669D3BF3F8E}" type="presOf" srcId="{14A41A2A-3C38-4C59-9ECA-9D3B96287ED4}" destId="{1C4CD292-13D0-4FB9-B40F-CAD039FBC52F}" srcOrd="0" destOrd="2" presId="urn:microsoft.com/office/officeart/2005/8/layout/bList2#1"/>
    <dgm:cxn modelId="{1ACD0707-C8DF-46BF-B055-4A612E725C04}" srcId="{DB8BB4DE-E68F-4C31-87D2-A0C1CA2ECFEE}" destId="{9236651C-083D-4387-8047-7A5B8D1F7E24}" srcOrd="0" destOrd="0" parTransId="{26828F90-8413-4D31-91B1-26D222DB93F8}" sibTransId="{BB5956A4-BA30-420C-AD2F-618E94E0495F}"/>
    <dgm:cxn modelId="{C3FCE7BE-1DDA-4679-B236-ED47829C9BB3}" srcId="{68CE65A2-0A5D-422D-B494-CAF656399291}" destId="{BC077256-4169-4D5B-9704-DC241190E14E}" srcOrd="0" destOrd="0" parTransId="{BD9E4DDC-1E3D-4E4C-BF8A-870DE031845C}" sibTransId="{A0C732B3-BC24-4CDF-A30C-07A066E0760E}"/>
    <dgm:cxn modelId="{EF57ADF8-AC15-4E19-87DE-7B541956D553}" type="presOf" srcId="{813B6C99-B30A-4421-A6FF-9244379D7A1E}" destId="{1C4CD292-13D0-4FB9-B40F-CAD039FBC52F}" srcOrd="0" destOrd="1" presId="urn:microsoft.com/office/officeart/2005/8/layout/bList2#1"/>
    <dgm:cxn modelId="{EDA4BAD8-45EC-4784-8359-3DF4C393AD21}" type="presParOf" srcId="{B5B4E804-D0BB-4799-AAD9-4F7427D18E6D}" destId="{74853CC7-3D54-42BE-BC28-B98EFB17AAC7}" srcOrd="0" destOrd="0" presId="urn:microsoft.com/office/officeart/2005/8/layout/bList2#1"/>
    <dgm:cxn modelId="{F16D11F9-A821-40AA-A5D1-14BB9548CA11}" type="presParOf" srcId="{74853CC7-3D54-42BE-BC28-B98EFB17AAC7}" destId="{193B4A01-D13F-40B9-B3A5-53106FAE295E}" srcOrd="0" destOrd="0" presId="urn:microsoft.com/office/officeart/2005/8/layout/bList2#1"/>
    <dgm:cxn modelId="{E626C761-DCFD-4CF1-9A6A-FE4AE3F098B3}" type="presParOf" srcId="{74853CC7-3D54-42BE-BC28-B98EFB17AAC7}" destId="{7EDCFAB6-878C-4933-9054-8797EB592EF6}" srcOrd="1" destOrd="0" presId="urn:microsoft.com/office/officeart/2005/8/layout/bList2#1"/>
    <dgm:cxn modelId="{3807136F-D6D0-4BD9-B946-C5DB3FAAB692}" type="presParOf" srcId="{74853CC7-3D54-42BE-BC28-B98EFB17AAC7}" destId="{4855AC05-E72F-43E7-A6DF-05AF75F8BA8A}" srcOrd="2" destOrd="0" presId="urn:microsoft.com/office/officeart/2005/8/layout/bList2#1"/>
    <dgm:cxn modelId="{269DE907-B4F6-43E9-8556-8542664638F2}" type="presParOf" srcId="{74853CC7-3D54-42BE-BC28-B98EFB17AAC7}" destId="{70F7CD5D-06E0-473C-8A44-041C9C0990B9}" srcOrd="3" destOrd="0" presId="urn:microsoft.com/office/officeart/2005/8/layout/bList2#1"/>
    <dgm:cxn modelId="{9A3F80B6-C501-477E-8897-1F78595E8FC6}" type="presParOf" srcId="{B5B4E804-D0BB-4799-AAD9-4F7427D18E6D}" destId="{94043546-8E57-44A1-8117-93209F2BE742}" srcOrd="1" destOrd="0" presId="urn:microsoft.com/office/officeart/2005/8/layout/bList2#1"/>
    <dgm:cxn modelId="{EE991652-C686-4B6F-B717-AA39C2CF2052}" type="presParOf" srcId="{B5B4E804-D0BB-4799-AAD9-4F7427D18E6D}" destId="{04138FF4-A119-4D2F-A9A8-40BB37719A4D}" srcOrd="2" destOrd="0" presId="urn:microsoft.com/office/officeart/2005/8/layout/bList2#1"/>
    <dgm:cxn modelId="{BC642DF9-3CCB-4CFE-88F7-CBFAFBD7C0A3}" type="presParOf" srcId="{04138FF4-A119-4D2F-A9A8-40BB37719A4D}" destId="{74A472B8-0C0A-4894-9171-3C544D6EF2DF}" srcOrd="0" destOrd="0" presId="urn:microsoft.com/office/officeart/2005/8/layout/bList2#1"/>
    <dgm:cxn modelId="{68EDCA2E-4131-4E86-B581-4D91CB14F468}" type="presParOf" srcId="{04138FF4-A119-4D2F-A9A8-40BB37719A4D}" destId="{4BDC5A7E-5E85-4796-BD87-DC8CDD84A09D}" srcOrd="1" destOrd="0" presId="urn:microsoft.com/office/officeart/2005/8/layout/bList2#1"/>
    <dgm:cxn modelId="{26391730-0FAF-4453-A0F8-152E6C65A8A2}" type="presParOf" srcId="{04138FF4-A119-4D2F-A9A8-40BB37719A4D}" destId="{BD9161D3-223F-4240-972B-5A38EA8A4142}" srcOrd="2" destOrd="0" presId="urn:microsoft.com/office/officeart/2005/8/layout/bList2#1"/>
    <dgm:cxn modelId="{C3A6F6FF-6EFD-46DF-A169-F26694249D18}" type="presParOf" srcId="{04138FF4-A119-4D2F-A9A8-40BB37719A4D}" destId="{43B04BBB-7212-4AFB-B4BC-CC1B0A01E9D5}" srcOrd="3" destOrd="0" presId="urn:microsoft.com/office/officeart/2005/8/layout/bList2#1"/>
    <dgm:cxn modelId="{68667325-2AC5-4135-895B-F59FAE59B18D}" type="presParOf" srcId="{B5B4E804-D0BB-4799-AAD9-4F7427D18E6D}" destId="{FE065C43-593C-404D-A303-EC7477AE6A6A}" srcOrd="3" destOrd="0" presId="urn:microsoft.com/office/officeart/2005/8/layout/bList2#1"/>
    <dgm:cxn modelId="{DB0F8A20-5C76-463C-B1A2-73D77040710F}" type="presParOf" srcId="{B5B4E804-D0BB-4799-AAD9-4F7427D18E6D}" destId="{2D3FA605-C75A-4096-9451-7E9649785F62}" srcOrd="4" destOrd="0" presId="urn:microsoft.com/office/officeart/2005/8/layout/bList2#1"/>
    <dgm:cxn modelId="{8E23F617-ACB4-46C1-84BE-436B376A6FCF}" type="presParOf" srcId="{2D3FA605-C75A-4096-9451-7E9649785F62}" destId="{1C4CD292-13D0-4FB9-B40F-CAD039FBC52F}" srcOrd="0" destOrd="0" presId="urn:microsoft.com/office/officeart/2005/8/layout/bList2#1"/>
    <dgm:cxn modelId="{ECD7EA17-3278-4935-A6F1-4F40169AD044}" type="presParOf" srcId="{2D3FA605-C75A-4096-9451-7E9649785F62}" destId="{8FDCB0B3-0D5D-4AF4-8189-4E5A19F44FDD}" srcOrd="1" destOrd="0" presId="urn:microsoft.com/office/officeart/2005/8/layout/bList2#1"/>
    <dgm:cxn modelId="{C731626E-DB9E-4B4E-A4CE-EB009D45C892}" type="presParOf" srcId="{2D3FA605-C75A-4096-9451-7E9649785F62}" destId="{19BF157A-7749-48A9-B7D4-1E1C771F38A5}" srcOrd="2" destOrd="0" presId="urn:microsoft.com/office/officeart/2005/8/layout/bList2#1"/>
    <dgm:cxn modelId="{ACA93EE3-CA89-45B0-8A4B-A09317AF7E56}" type="presParOf" srcId="{2D3FA605-C75A-4096-9451-7E9649785F62}" destId="{E3832662-0284-4892-B831-8CD504EB3AFB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1613BE-ABEE-4C87-B9C9-7AC3809C1E4E}" type="doc">
      <dgm:prSet loTypeId="urn:microsoft.com/office/officeart/2005/8/layout/arrow5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E82477-D84D-4A9B-8932-92320FDD34EE}">
      <dgm:prSet phldrT="[Текст]" custT="1"/>
      <dgm:spPr/>
      <dgm:t>
        <a:bodyPr/>
        <a:lstStyle/>
        <a:p>
          <a:pPr algn="l"/>
          <a:r>
            <a:rPr lang="ro-RO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dezvoltarea insuficientă a competenţelor emoţionale  pentru gestionarea corectă a stărilor afective </a:t>
          </a:r>
        </a:p>
        <a:p>
          <a:pPr algn="l"/>
          <a:r>
            <a:rPr lang="ro-RO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importanţa şi necesitatea modulului NFCE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în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cadrul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disciplinelor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pedagogice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obligatorii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de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specialitate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în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traseul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formării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profesionale</a:t>
          </a:r>
          <a:r>
            <a:rPr lang="en-US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iniţiale</a:t>
          </a:r>
          <a:endParaRPr lang="ro-RO" sz="1600" baseline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endParaRPr lang="ru-RU" sz="1300" dirty="0"/>
        </a:p>
      </dgm:t>
    </dgm:pt>
    <dgm:pt modelId="{51D16C39-FE06-42A0-8809-03695AC5FC79}" type="parTrans" cxnId="{AD238991-7086-4AD6-877C-8865418D2A89}">
      <dgm:prSet/>
      <dgm:spPr/>
      <dgm:t>
        <a:bodyPr/>
        <a:lstStyle/>
        <a:p>
          <a:endParaRPr lang="ru-RU"/>
        </a:p>
      </dgm:t>
    </dgm:pt>
    <dgm:pt modelId="{B2CAA337-E0D1-4DBA-8D6A-311C451F4738}" type="sibTrans" cxnId="{AD238991-7086-4AD6-877C-8865418D2A89}">
      <dgm:prSet/>
      <dgm:spPr/>
      <dgm:t>
        <a:bodyPr/>
        <a:lstStyle/>
        <a:p>
          <a:endParaRPr lang="ru-RU"/>
        </a:p>
      </dgm:t>
    </dgm:pt>
    <dgm:pt modelId="{C7BD80D9-B432-4BC6-826F-EBF75D1D0CDE}">
      <dgm:prSet phldrT="[Текст]"/>
      <dgm:spPr/>
      <dgm:t>
        <a:bodyPr/>
        <a:lstStyle/>
        <a:p>
          <a:pPr algn="r"/>
          <a:r>
            <a:rPr lang="ro-RO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absenţa unui Program pedagogic de formare a culturii emoționale a pedagogilor pe dimensiunea NF</a:t>
          </a:r>
          <a:endParaRPr lang="ru-RU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F58665-612D-4624-A9A8-E3FB1EE4CE34}" type="parTrans" cxnId="{76E16962-526E-4415-813F-35CC30621723}">
      <dgm:prSet/>
      <dgm:spPr/>
      <dgm:t>
        <a:bodyPr/>
        <a:lstStyle/>
        <a:p>
          <a:endParaRPr lang="ru-RU"/>
        </a:p>
      </dgm:t>
    </dgm:pt>
    <dgm:pt modelId="{266E5098-7746-4612-9EBB-E19816A33F71}" type="sibTrans" cxnId="{76E16962-526E-4415-813F-35CC30621723}">
      <dgm:prSet/>
      <dgm:spPr/>
      <dgm:t>
        <a:bodyPr/>
        <a:lstStyle/>
        <a:p>
          <a:endParaRPr lang="ru-RU"/>
        </a:p>
      </dgm:t>
    </dgm:pt>
    <dgm:pt modelId="{9450682A-B335-4EE8-BA25-8709FCC6166B}" type="pres">
      <dgm:prSet presAssocID="{BA1613BE-ABEE-4C87-B9C9-7AC3809C1E4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BE768DA8-2791-46B8-A27E-39001CF11B8F}" type="pres">
      <dgm:prSet presAssocID="{3EE82477-D84D-4A9B-8932-92320FDD34EE}" presName="arrow" presStyleLbl="node1" presStyleIdx="0" presStyleCnt="2" custScaleX="160759" custScaleY="132694" custRadScaleRad="105938" custRadScaleInc="-2526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F69CAC98-CF77-4B82-8E31-7E12DD58236B}" type="pres">
      <dgm:prSet presAssocID="{C7BD80D9-B432-4BC6-826F-EBF75D1D0CDE}" presName="arrow" presStyleLbl="node1" presStyleIdx="1" presStyleCnt="2" custScaleX="117293" custScaleY="137912" custRadScaleRad="74461" custRadScaleInc="-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E16962-526E-4415-813F-35CC30621723}" srcId="{BA1613BE-ABEE-4C87-B9C9-7AC3809C1E4E}" destId="{C7BD80D9-B432-4BC6-826F-EBF75D1D0CDE}" srcOrd="1" destOrd="0" parTransId="{FFF58665-612D-4624-A9A8-E3FB1EE4CE34}" sibTransId="{266E5098-7746-4612-9EBB-E19816A33F71}"/>
    <dgm:cxn modelId="{0E3B8104-6A13-478D-9B15-3C22AB5CCBD4}" type="presOf" srcId="{BA1613BE-ABEE-4C87-B9C9-7AC3809C1E4E}" destId="{9450682A-B335-4EE8-BA25-8709FCC6166B}" srcOrd="0" destOrd="0" presId="urn:microsoft.com/office/officeart/2005/8/layout/arrow5"/>
    <dgm:cxn modelId="{B47FFB7C-F189-4DE6-8B54-38153012DE0A}" type="presOf" srcId="{3EE82477-D84D-4A9B-8932-92320FDD34EE}" destId="{BE768DA8-2791-46B8-A27E-39001CF11B8F}" srcOrd="0" destOrd="0" presId="urn:microsoft.com/office/officeart/2005/8/layout/arrow5"/>
    <dgm:cxn modelId="{509E88AF-8491-452D-BC1B-0A46CF2471E6}" type="presOf" srcId="{C7BD80D9-B432-4BC6-826F-EBF75D1D0CDE}" destId="{F69CAC98-CF77-4B82-8E31-7E12DD58236B}" srcOrd="0" destOrd="0" presId="urn:microsoft.com/office/officeart/2005/8/layout/arrow5"/>
    <dgm:cxn modelId="{AD238991-7086-4AD6-877C-8865418D2A89}" srcId="{BA1613BE-ABEE-4C87-B9C9-7AC3809C1E4E}" destId="{3EE82477-D84D-4A9B-8932-92320FDD34EE}" srcOrd="0" destOrd="0" parTransId="{51D16C39-FE06-42A0-8809-03695AC5FC79}" sibTransId="{B2CAA337-E0D1-4DBA-8D6A-311C451F4738}"/>
    <dgm:cxn modelId="{150437E5-E1D5-4098-9192-19F131F2F518}" type="presParOf" srcId="{9450682A-B335-4EE8-BA25-8709FCC6166B}" destId="{BE768DA8-2791-46B8-A27E-39001CF11B8F}" srcOrd="0" destOrd="0" presId="urn:microsoft.com/office/officeart/2005/8/layout/arrow5"/>
    <dgm:cxn modelId="{12E074E0-815E-4108-A7D2-71DB257ACE1F}" type="presParOf" srcId="{9450682A-B335-4EE8-BA25-8709FCC6166B}" destId="{F69CAC98-CF77-4B82-8E31-7E12DD58236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391F96-668D-4202-9F6C-0ADD7F825AAB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72F66D-A4CD-42CD-A4E1-75BAE7F93F5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458200" cy="23042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Perspectiva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neurofiziologică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pedagogiei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culturii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emoționale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4000" b="1" dirty="0" smtClean="0">
                <a:latin typeface="Times New Roman" pitchFamily="18" charset="0"/>
                <a:cs typeface="Times New Roman" pitchFamily="18" charset="0"/>
              </a:rPr>
              <a:t>în formarea viitorilor pedagogi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437112"/>
            <a:ext cx="8458200" cy="1418456"/>
          </a:xfrm>
        </p:spPr>
        <p:txBody>
          <a:bodyPr>
            <a:normAutofit/>
          </a:bodyPr>
          <a:lstStyle/>
          <a:p>
            <a:pPr algn="r"/>
            <a:r>
              <a:rPr lang="en-US" sz="33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Stratan</a:t>
            </a:r>
            <a:r>
              <a:rPr lang="en-US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Nadejda</a:t>
            </a:r>
            <a:r>
              <a:rPr lang="ro-RO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/>
            <a:r>
              <a:rPr lang="ro-RO" sz="2000" dirty="0" err="1" smtClean="0">
                <a:latin typeface="Times New Roman" pitchFamily="18" charset="0"/>
                <a:cs typeface="Times New Roman" pitchFamily="18" charset="0"/>
              </a:rPr>
              <a:t>UPS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Ion Creangă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Componentele programului de formare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cunoștințe</a:t>
            </a:r>
            <a:r>
              <a:rPr lang="en-US" dirty="0" smtClean="0"/>
              <a:t> din </a:t>
            </a:r>
            <a:r>
              <a:rPr lang="en-US" dirty="0" err="1" smtClean="0"/>
              <a:t>domeniul</a:t>
            </a:r>
            <a:r>
              <a:rPr lang="en-US" dirty="0" smtClean="0"/>
              <a:t> NF </a:t>
            </a:r>
            <a:r>
              <a:rPr lang="en-US" dirty="0" err="1" smtClean="0"/>
              <a:t>emoțiilor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a </a:t>
            </a:r>
            <a:r>
              <a:rPr lang="en-US" dirty="0" err="1" smtClean="0"/>
              <a:t>culturii</a:t>
            </a:r>
            <a:r>
              <a:rPr lang="en-US" dirty="0" smtClean="0"/>
              <a:t> </a:t>
            </a:r>
            <a:r>
              <a:rPr lang="en-US" dirty="0" err="1" smtClean="0"/>
              <a:t>emoționale</a:t>
            </a:r>
            <a:r>
              <a:rPr lang="en-US" dirty="0" smtClean="0"/>
              <a:t>, </a:t>
            </a:r>
            <a:r>
              <a:rPr lang="ro-RO" dirty="0" smtClean="0"/>
              <a:t>	</a:t>
            </a:r>
          </a:p>
          <a:p>
            <a:r>
              <a:rPr lang="en-US" dirty="0" err="1" smtClean="0"/>
              <a:t>capacități</a:t>
            </a:r>
            <a:r>
              <a:rPr lang="en-US" dirty="0" smtClean="0"/>
              <a:t> de </a:t>
            </a:r>
            <a:r>
              <a:rPr lang="en-US" dirty="0" err="1" smtClean="0"/>
              <a:t>autoreglare</a:t>
            </a:r>
            <a:r>
              <a:rPr lang="en-US" dirty="0" smtClean="0"/>
              <a:t>/</a:t>
            </a:r>
            <a:r>
              <a:rPr lang="en-US" dirty="0" err="1" smtClean="0"/>
              <a:t>gestionare</a:t>
            </a:r>
            <a:r>
              <a:rPr lang="en-US" dirty="0" smtClean="0"/>
              <a:t> a </a:t>
            </a:r>
            <a:r>
              <a:rPr lang="en-US" dirty="0" err="1" smtClean="0"/>
              <a:t>stărilor</a:t>
            </a:r>
            <a:r>
              <a:rPr lang="en-US" dirty="0" smtClean="0"/>
              <a:t> </a:t>
            </a:r>
            <a:r>
              <a:rPr lang="en-US" dirty="0" err="1" smtClean="0"/>
              <a:t>afective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endParaRPr lang="ro-RO" dirty="0" smtClean="0"/>
          </a:p>
          <a:p>
            <a:r>
              <a:rPr lang="en-US" dirty="0" err="1" smtClean="0"/>
              <a:t>atitudini</a:t>
            </a:r>
            <a:r>
              <a:rPr lang="en-US" dirty="0" smtClean="0"/>
              <a:t> de </a:t>
            </a:r>
            <a:r>
              <a:rPr lang="en-US" dirty="0" err="1" smtClean="0"/>
              <a:t>identificare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recunoaştere</a:t>
            </a:r>
            <a:r>
              <a:rPr lang="en-US" dirty="0" smtClean="0"/>
              <a:t> a  </a:t>
            </a:r>
            <a:r>
              <a:rPr lang="en-US" dirty="0" err="1" smtClean="0"/>
              <a:t>propriilor</a:t>
            </a:r>
            <a:r>
              <a:rPr lang="en-US" dirty="0" smtClean="0"/>
              <a:t>  </a:t>
            </a:r>
            <a:r>
              <a:rPr lang="en-US" dirty="0" err="1" smtClean="0"/>
              <a:t>emoţii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a </a:t>
            </a:r>
            <a:r>
              <a:rPr lang="en-US" dirty="0" err="1" smtClean="0"/>
              <a:t>celorlalţi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/>
          <a:lstStyle/>
          <a:p>
            <a:r>
              <a:rPr lang="ro-RO" dirty="0" smtClean="0"/>
              <a:t>concluzie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72608"/>
          </a:xfrm>
        </p:spPr>
        <p:txBody>
          <a:bodyPr>
            <a:normAutofit lnSpcReduction="10000"/>
          </a:bodyPr>
          <a:lstStyle/>
          <a:p>
            <a:r>
              <a:rPr lang="ro-RO" dirty="0" smtClean="0"/>
              <a:t>C</a:t>
            </a:r>
            <a:r>
              <a:rPr lang="en-US" dirty="0" err="1" smtClean="0"/>
              <a:t>omplexitatea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diversitatea</a:t>
            </a:r>
            <a:r>
              <a:rPr lang="en-US" dirty="0" smtClean="0"/>
              <a:t> </a:t>
            </a:r>
            <a:r>
              <a:rPr lang="en-US" dirty="0" err="1" smtClean="0"/>
              <a:t>problemelor</a:t>
            </a:r>
            <a:r>
              <a:rPr lang="en-US" dirty="0" smtClean="0"/>
              <a:t> </a:t>
            </a:r>
            <a:r>
              <a:rPr lang="en-US" dirty="0" err="1" smtClean="0"/>
              <a:t>afective</a:t>
            </a:r>
            <a:r>
              <a:rPr lang="en-US" dirty="0" smtClean="0"/>
              <a:t> </a:t>
            </a:r>
            <a:r>
              <a:rPr lang="en-US" dirty="0" err="1" smtClean="0"/>
              <a:t>identificate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viața</a:t>
            </a:r>
            <a:r>
              <a:rPr lang="en-US" dirty="0" smtClean="0"/>
              <a:t> </a:t>
            </a:r>
            <a:r>
              <a:rPr lang="en-US" dirty="0" err="1" smtClean="0"/>
              <a:t>profesională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personală</a:t>
            </a:r>
            <a:r>
              <a:rPr lang="en-US" dirty="0" smtClean="0"/>
              <a:t> </a:t>
            </a:r>
            <a:r>
              <a:rPr lang="en-US" dirty="0" err="1" smtClean="0"/>
              <a:t>sînt</a:t>
            </a:r>
            <a:r>
              <a:rPr lang="en-US" dirty="0" smtClean="0"/>
              <a:t> </a:t>
            </a:r>
            <a:r>
              <a:rPr lang="en-US" dirty="0" err="1" smtClean="0"/>
              <a:t>argumente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a </a:t>
            </a:r>
            <a:r>
              <a:rPr lang="en-US" dirty="0" err="1" smtClean="0"/>
              <a:t>studia</a:t>
            </a:r>
            <a:r>
              <a:rPr lang="en-US" dirty="0" smtClean="0"/>
              <a:t> </a:t>
            </a:r>
            <a:r>
              <a:rPr lang="ro-RO" dirty="0" smtClean="0"/>
              <a:t>neurofiziologia culturii emoţionale în formarea profesională inițială a pedagogilor</a:t>
            </a:r>
          </a:p>
          <a:p>
            <a:r>
              <a:rPr lang="ro-RO" dirty="0" smtClean="0"/>
              <a:t>Există </a:t>
            </a:r>
            <a:r>
              <a:rPr lang="ro-RO" dirty="0"/>
              <a:t>suficiente argumente epistemologice de natură filosofică, psihologică, sociologică,  pedagogică </a:t>
            </a:r>
            <a:r>
              <a:rPr lang="ro-RO" dirty="0" err="1"/>
              <a:t>şi</a:t>
            </a:r>
            <a:r>
              <a:rPr lang="ro-RO" dirty="0"/>
              <a:t> </a:t>
            </a:r>
            <a:r>
              <a:rPr lang="ro-RO" b="1" dirty="0" err="1"/>
              <a:t>anatomo-neurofiziologică</a:t>
            </a:r>
            <a:r>
              <a:rPr lang="ro-RO" dirty="0"/>
              <a:t>, necesare pentru a fundamenta pedagogia culturii </a:t>
            </a:r>
            <a:r>
              <a:rPr lang="ro-RO" dirty="0" err="1"/>
              <a:t>emoţionale</a:t>
            </a:r>
            <a:r>
              <a:rPr lang="ro-RO" dirty="0"/>
              <a:t> în sistemul </a:t>
            </a:r>
            <a:r>
              <a:rPr lang="ro-RO" dirty="0" err="1"/>
              <a:t>ştiinţelor</a:t>
            </a:r>
            <a:r>
              <a:rPr lang="ro-RO" dirty="0"/>
              <a:t> </a:t>
            </a:r>
            <a:r>
              <a:rPr lang="ro-RO" dirty="0" err="1"/>
              <a:t>educaţiei</a:t>
            </a:r>
            <a:r>
              <a:rPr lang="ro-RO" dirty="0"/>
              <a:t> </a:t>
            </a:r>
            <a:endParaRPr lang="ro-RO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o-RO" sz="4000" dirty="0" smtClean="0"/>
          </a:p>
          <a:p>
            <a:pPr marL="0" indent="0" algn="ctr">
              <a:buNone/>
            </a:pPr>
            <a:endParaRPr lang="ro-RO" sz="4000" dirty="0"/>
          </a:p>
          <a:p>
            <a:pPr marL="0" indent="0" algn="ctr">
              <a:buNone/>
            </a:pPr>
            <a:r>
              <a:rPr lang="en-US" sz="4000" smtClean="0"/>
              <a:t>Mul</a:t>
            </a:r>
            <a:r>
              <a:rPr lang="ro-RO" sz="4000" dirty="0" err="1" smtClean="0"/>
              <a:t>țumesc</a:t>
            </a:r>
            <a:r>
              <a:rPr lang="ro-RO" sz="4000" dirty="0" smtClean="0"/>
              <a:t> pentru atenție!</a:t>
            </a:r>
            <a:endParaRPr lang="ro-RO" sz="4000" dirty="0"/>
          </a:p>
        </p:txBody>
      </p:sp>
    </p:spTree>
    <p:extLst>
      <p:ext uri="{BB962C8B-B14F-4D97-AF65-F5344CB8AC3E}">
        <p14:creationId xmlns:p14="http://schemas.microsoft.com/office/powerpoint/2010/main" val="144376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Perspectiva neurofiziologică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Din </a:t>
            </a:r>
            <a:r>
              <a:rPr lang="en-US" dirty="0" err="1"/>
              <a:t>perspectiva</a:t>
            </a:r>
            <a:r>
              <a:rPr lang="en-US" dirty="0"/>
              <a:t> </a:t>
            </a:r>
            <a:r>
              <a:rPr lang="en-US" dirty="0" err="1"/>
              <a:t>neurofiziologică</a:t>
            </a:r>
            <a:r>
              <a:rPr lang="en-US" dirty="0"/>
              <a:t> (NF), </a:t>
            </a:r>
            <a:r>
              <a:rPr lang="en-US" b="1" dirty="0" err="1"/>
              <a:t>emoțiile</a:t>
            </a:r>
            <a:r>
              <a:rPr lang="en-US" dirty="0"/>
              <a:t> </a:t>
            </a:r>
            <a:r>
              <a:rPr lang="en-US" dirty="0" err="1"/>
              <a:t>constituie</a:t>
            </a:r>
            <a:r>
              <a:rPr lang="en-US" dirty="0"/>
              <a:t> un </a:t>
            </a:r>
            <a:r>
              <a:rPr lang="en-US" b="1" dirty="0" err="1"/>
              <a:t>proces</a:t>
            </a:r>
            <a:r>
              <a:rPr lang="en-US" dirty="0"/>
              <a:t> </a:t>
            </a:r>
            <a:r>
              <a:rPr lang="en-US" b="1" i="1" dirty="0" err="1"/>
              <a:t>integrativ</a:t>
            </a:r>
            <a:r>
              <a:rPr lang="en-US" b="1" i="1" dirty="0"/>
              <a:t>  complex</a:t>
            </a:r>
            <a:r>
              <a:rPr lang="en-US" dirty="0"/>
              <a:t>, </a:t>
            </a:r>
            <a:r>
              <a:rPr lang="en-US" dirty="0" err="1"/>
              <a:t>realizat</a:t>
            </a:r>
            <a:r>
              <a:rPr lang="en-US" dirty="0"/>
              <a:t> de </a:t>
            </a:r>
            <a:r>
              <a:rPr lang="en-US" b="1" dirty="0" err="1"/>
              <a:t>structurile</a:t>
            </a:r>
            <a:r>
              <a:rPr lang="en-US" b="1" dirty="0"/>
              <a:t> </a:t>
            </a:r>
            <a:r>
              <a:rPr lang="en-US" b="1" dirty="0" err="1"/>
              <a:t>cerebrale</a:t>
            </a:r>
            <a:r>
              <a:rPr lang="en-US" b="1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manifestat</a:t>
            </a:r>
            <a:r>
              <a:rPr lang="en-US" dirty="0"/>
              <a:t> </a:t>
            </a:r>
            <a:r>
              <a:rPr lang="en-US" dirty="0" err="1" smtClean="0"/>
              <a:t>prin</a:t>
            </a:r>
            <a:r>
              <a:rPr lang="ro-RO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fenomene</a:t>
            </a:r>
            <a:r>
              <a:rPr lang="en-US" dirty="0" smtClean="0"/>
              <a:t> </a:t>
            </a:r>
            <a:r>
              <a:rPr lang="en-US" dirty="0" err="1"/>
              <a:t>motorii</a:t>
            </a:r>
            <a:r>
              <a:rPr lang="en-US" dirty="0"/>
              <a:t>, </a:t>
            </a:r>
            <a:endParaRPr lang="ro-RO" dirty="0" smtClean="0"/>
          </a:p>
          <a:p>
            <a:pPr lvl="1"/>
            <a:r>
              <a:rPr lang="en-US" dirty="0" err="1" smtClean="0"/>
              <a:t>senzoriale</a:t>
            </a:r>
            <a:r>
              <a:rPr lang="en-US" dirty="0" smtClean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endParaRPr lang="ro-RO" dirty="0" smtClean="0"/>
          </a:p>
          <a:p>
            <a:pPr lvl="1"/>
            <a:r>
              <a:rPr lang="en-US" dirty="0" err="1" smtClean="0"/>
              <a:t>autonomice</a:t>
            </a:r>
            <a:r>
              <a:rPr lang="en-US" dirty="0"/>
              <a:t>. </a:t>
            </a:r>
            <a:endParaRPr lang="ro-RO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2800" dirty="0" smtClean="0"/>
              <a:t>Modificări survenite la nivel subiectiv, cognitiv, biologic şi comportamental</a:t>
            </a:r>
            <a:endParaRPr lang="ru-RU" sz="28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Perspectiva anatomică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 smtClean="0"/>
              <a:t>În declanșarea stărilor afective are loc integrarea verticală a mai multor subsisteme cerebrale precum: </a:t>
            </a:r>
          </a:p>
          <a:p>
            <a:pPr lvl="2"/>
            <a:r>
              <a:rPr lang="ro-RO" dirty="0" smtClean="0"/>
              <a:t>cortexul, </a:t>
            </a:r>
          </a:p>
          <a:p>
            <a:pPr lvl="2"/>
            <a:r>
              <a:rPr lang="ro-RO" dirty="0" smtClean="0"/>
              <a:t>hipotalamusul, </a:t>
            </a:r>
          </a:p>
          <a:p>
            <a:pPr lvl="2"/>
            <a:r>
              <a:rPr lang="ro-RO" dirty="0" smtClean="0"/>
              <a:t>hipocampul, </a:t>
            </a:r>
          </a:p>
          <a:p>
            <a:pPr lvl="2"/>
            <a:r>
              <a:rPr lang="ro-RO" dirty="0" smtClean="0"/>
              <a:t>sistemul limbic, </a:t>
            </a:r>
          </a:p>
          <a:p>
            <a:pPr lvl="2"/>
            <a:r>
              <a:rPr lang="ro-RO" dirty="0" smtClean="0"/>
              <a:t>amigdala, </a:t>
            </a:r>
          </a:p>
          <a:p>
            <a:pPr lvl="2"/>
            <a:r>
              <a:rPr lang="ro-RO" dirty="0" smtClean="0"/>
              <a:t>formațiunea reticulară, </a:t>
            </a:r>
          </a:p>
          <a:p>
            <a:pPr lvl="2"/>
            <a:r>
              <a:rPr lang="ro-RO" dirty="0" smtClean="0"/>
              <a:t>coloana laterală ș.a. </a:t>
            </a:r>
            <a:endParaRPr lang="ru-RU" dirty="0" smtClean="0"/>
          </a:p>
          <a:p>
            <a:endParaRPr lang="ro-R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Modelul</a:t>
            </a:r>
            <a:r>
              <a:rPr lang="en-US" sz="2800" dirty="0" smtClean="0"/>
              <a:t> </a:t>
            </a:r>
            <a:r>
              <a:rPr lang="en-US" sz="2800" dirty="0" err="1" smtClean="0"/>
              <a:t>anatomo-fiziologic</a:t>
            </a:r>
            <a:r>
              <a:rPr lang="en-US" sz="2800" dirty="0" smtClean="0"/>
              <a:t> </a:t>
            </a:r>
            <a:r>
              <a:rPr lang="en-US" sz="2800" dirty="0" err="1" smtClean="0"/>
              <a:t>integrativ</a:t>
            </a:r>
            <a:r>
              <a:rPr lang="en-US" sz="2800" dirty="0" smtClean="0"/>
              <a:t> al </a:t>
            </a:r>
            <a:r>
              <a:rPr lang="en-US" sz="2800" dirty="0" err="1" smtClean="0"/>
              <a:t>producerii</a:t>
            </a:r>
            <a:r>
              <a:rPr lang="en-US" sz="2800" dirty="0" smtClean="0"/>
              <a:t> </a:t>
            </a:r>
            <a:r>
              <a:rPr lang="en-US" sz="2800" dirty="0" err="1" smtClean="0"/>
              <a:t>emoțiilor</a:t>
            </a:r>
            <a:endParaRPr lang="ru-RU" sz="2800" dirty="0"/>
          </a:p>
        </p:txBody>
      </p:sp>
      <p:pic>
        <p:nvPicPr>
          <p:cNvPr id="4" name="Содержимое 3" descr="schema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bg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91680" y="1556792"/>
            <a:ext cx="5861026" cy="45259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/>
              <a:t>Analiza reperelor teoretice referitoare la anatomia și neurofiziologia emoțiilor și a culturii emoționale axează eficienţa educației emoționale pe fundamentarea ştiinţifică a </a:t>
            </a:r>
            <a:r>
              <a:rPr lang="ro-RO" i="1" dirty="0" smtClean="0"/>
              <a:t>conceptului  de neurofiziologie a culturii emoționale</a:t>
            </a:r>
            <a:r>
              <a:rPr lang="ro-RO" dirty="0" smtClean="0"/>
              <a:t> întru formarea competenţelor emoționale a pedagogilor.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/>
              <a:t>Problema de cercetare</a:t>
            </a:r>
            <a:r>
              <a:rPr lang="ro-RO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50325483"/>
              </p:ext>
            </p:extLst>
          </p:nvPr>
        </p:nvGraphicFramePr>
        <p:xfrm>
          <a:off x="1115616" y="1484784"/>
          <a:ext cx="75124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Rezultatele</a:t>
            </a:r>
            <a:r>
              <a:rPr lang="en-US" sz="2400" dirty="0" smtClean="0"/>
              <a:t> </a:t>
            </a:r>
            <a:r>
              <a:rPr lang="ro-RO" sz="2400" dirty="0" smtClean="0"/>
              <a:t>Chestionarul</a:t>
            </a:r>
            <a:r>
              <a:rPr lang="en-US" sz="2400" dirty="0" err="1" smtClean="0"/>
              <a:t>ui</a:t>
            </a:r>
            <a:r>
              <a:rPr lang="ro-RO" sz="2400" dirty="0" smtClean="0"/>
              <a:t> </a:t>
            </a:r>
            <a:r>
              <a:rPr lang="en-US" sz="2400" dirty="0" err="1" smtClean="0"/>
              <a:t>despre</a:t>
            </a:r>
            <a:r>
              <a:rPr lang="en-US" sz="2400" dirty="0" smtClean="0"/>
              <a:t> </a:t>
            </a:r>
            <a:r>
              <a:rPr lang="en-US" sz="2400" dirty="0" err="1" smtClean="0"/>
              <a:t>reprezentările</a:t>
            </a:r>
            <a:r>
              <a:rPr lang="en-US" sz="2400" dirty="0" smtClean="0"/>
              <a:t> </a:t>
            </a:r>
            <a:r>
              <a:rPr lang="en-US" sz="2400" dirty="0" err="1" smtClean="0"/>
              <a:t>studenților</a:t>
            </a:r>
            <a:r>
              <a:rPr lang="en-US" sz="2400" dirty="0" smtClean="0"/>
              <a:t> </a:t>
            </a:r>
            <a:r>
              <a:rPr lang="en-US" sz="2400" dirty="0" err="1" smtClean="0"/>
              <a:t>pedagogi</a:t>
            </a:r>
            <a:r>
              <a:rPr lang="en-US" sz="2400" dirty="0" smtClean="0"/>
              <a:t> </a:t>
            </a:r>
            <a:r>
              <a:rPr lang="en-US" sz="2400" dirty="0" err="1" smtClean="0"/>
              <a:t>privind</a:t>
            </a:r>
            <a:r>
              <a:rPr lang="en-US" sz="2400" dirty="0" smtClean="0"/>
              <a:t> NF </a:t>
            </a:r>
            <a:r>
              <a:rPr lang="en-US" sz="2400" dirty="0" err="1" smtClean="0"/>
              <a:t>emoțiilor</a:t>
            </a:r>
            <a:r>
              <a:rPr lang="en-US" sz="2400" dirty="0" smtClean="0"/>
              <a:t> </a:t>
            </a:r>
            <a:r>
              <a:rPr lang="en-US" sz="2400" dirty="0" err="1" smtClean="0"/>
              <a:t>și</a:t>
            </a:r>
            <a:r>
              <a:rPr lang="en-US" sz="2400" dirty="0" smtClean="0"/>
              <a:t> a </a:t>
            </a:r>
            <a:r>
              <a:rPr lang="en-US" sz="2400" dirty="0" err="1" smtClean="0"/>
              <a:t>culturii</a:t>
            </a:r>
            <a:r>
              <a:rPr lang="en-US" sz="2400" dirty="0" smtClean="0"/>
              <a:t> </a:t>
            </a:r>
            <a:r>
              <a:rPr lang="en-US" sz="2400" dirty="0" err="1" smtClean="0"/>
              <a:t>emoționale</a:t>
            </a:r>
            <a:r>
              <a:rPr lang="en-US" sz="2400" dirty="0" smtClean="0"/>
              <a:t> </a:t>
            </a:r>
            <a:r>
              <a:rPr lang="ro-RO" sz="2400" dirty="0" smtClean="0"/>
              <a:t>(%)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pic>
        <p:nvPicPr>
          <p:cNvPr id="4" name="Содержимое 3" descr="Безымянный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37367" y="1554162"/>
            <a:ext cx="6023852" cy="468314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Studiul</a:t>
            </a:r>
            <a:r>
              <a:rPr lang="en-US" dirty="0" smtClean="0"/>
              <a:t> a </a:t>
            </a:r>
            <a:r>
              <a:rPr lang="en-US" dirty="0" err="1" smtClean="0"/>
              <a:t>scos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evidenţă</a:t>
            </a:r>
            <a:r>
              <a:rPr lang="ro-RO" dirty="0" smtClean="0"/>
              <a:t>: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lipsa</a:t>
            </a:r>
            <a:r>
              <a:rPr lang="en-US" dirty="0" smtClean="0"/>
              <a:t> la </a:t>
            </a:r>
            <a:r>
              <a:rPr lang="en-US" dirty="0" err="1" smtClean="0"/>
              <a:t>studenți</a:t>
            </a:r>
            <a:r>
              <a:rPr lang="ro-RO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pedagogi</a:t>
            </a:r>
            <a:r>
              <a:rPr lang="en-US" dirty="0" smtClean="0"/>
              <a:t> a </a:t>
            </a:r>
            <a:r>
              <a:rPr lang="en-US" dirty="0" err="1" smtClean="0"/>
              <a:t>cunoștințelor</a:t>
            </a:r>
            <a:r>
              <a:rPr lang="en-US" dirty="0" smtClean="0"/>
              <a:t> din </a:t>
            </a:r>
            <a:r>
              <a:rPr lang="en-US" dirty="0" err="1" smtClean="0"/>
              <a:t>domeniul</a:t>
            </a:r>
            <a:r>
              <a:rPr lang="en-US" dirty="0" smtClean="0"/>
              <a:t> NFCE </a:t>
            </a:r>
            <a:endParaRPr lang="ro-RO" dirty="0" smtClean="0"/>
          </a:p>
          <a:p>
            <a:r>
              <a:rPr lang="en-US" dirty="0" err="1" smtClean="0"/>
              <a:t>nivelul</a:t>
            </a:r>
            <a:r>
              <a:rPr lang="en-US" dirty="0" smtClean="0"/>
              <a:t> </a:t>
            </a:r>
            <a:r>
              <a:rPr lang="ro-RO" dirty="0" smtClean="0"/>
              <a:t>mic al </a:t>
            </a:r>
            <a:r>
              <a:rPr lang="en-US" dirty="0" err="1" smtClean="0"/>
              <a:t>autoreglării</a:t>
            </a:r>
            <a:r>
              <a:rPr lang="en-US" dirty="0" smtClean="0"/>
              <a:t> </a:t>
            </a:r>
            <a:r>
              <a:rPr lang="ro-RO" dirty="0" smtClean="0"/>
              <a:t>lor </a:t>
            </a:r>
            <a:r>
              <a:rPr lang="en-US" dirty="0" err="1" smtClean="0"/>
              <a:t>emoţionale</a:t>
            </a:r>
            <a:r>
              <a:rPr lang="en-US" dirty="0" smtClean="0"/>
              <a:t> </a:t>
            </a:r>
            <a:endParaRPr lang="ro-RO" dirty="0" smtClean="0"/>
          </a:p>
          <a:p>
            <a:r>
              <a:rPr lang="en-US" dirty="0" smtClean="0"/>
              <a:t>s-a</a:t>
            </a:r>
            <a:r>
              <a:rPr lang="ro-RO" dirty="0" smtClean="0"/>
              <a:t> constatat necesitatea </a:t>
            </a:r>
            <a:r>
              <a:rPr lang="en-US" dirty="0" err="1" smtClean="0"/>
              <a:t>imlement</a:t>
            </a:r>
            <a:r>
              <a:rPr lang="ro-RO" dirty="0" err="1" smtClean="0"/>
              <a:t>ării</a:t>
            </a:r>
            <a:r>
              <a:rPr lang="en-US" dirty="0" smtClean="0"/>
              <a:t> </a:t>
            </a:r>
            <a:r>
              <a:rPr lang="en-US" dirty="0" err="1" smtClean="0"/>
              <a:t>modulului</a:t>
            </a:r>
            <a:r>
              <a:rPr lang="en-US" dirty="0" smtClean="0"/>
              <a:t> NFCE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disciplinele</a:t>
            </a:r>
            <a:r>
              <a:rPr lang="en-US" dirty="0" smtClean="0"/>
              <a:t> </a:t>
            </a:r>
            <a:r>
              <a:rPr lang="ro-RO" dirty="0" smtClean="0"/>
              <a:t>curriculare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impactul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asupra</a:t>
            </a:r>
            <a:r>
              <a:rPr lang="en-US" dirty="0" smtClean="0"/>
              <a:t> </a:t>
            </a:r>
            <a:r>
              <a:rPr lang="en-US" dirty="0" err="1" smtClean="0"/>
              <a:t>culturii</a:t>
            </a:r>
            <a:r>
              <a:rPr lang="en-US" dirty="0" smtClean="0"/>
              <a:t> </a:t>
            </a:r>
            <a:r>
              <a:rPr lang="en-US" dirty="0" err="1" smtClean="0"/>
              <a:t>emoționale</a:t>
            </a:r>
            <a:r>
              <a:rPr lang="en-US" dirty="0" smtClean="0"/>
              <a:t> a </a:t>
            </a:r>
            <a:r>
              <a:rPr lang="en-US" dirty="0" err="1" smtClean="0"/>
              <a:t>pedagogi</a:t>
            </a:r>
            <a:r>
              <a:rPr lang="ro-RO" dirty="0" smtClean="0"/>
              <a:t>lor</a:t>
            </a:r>
          </a:p>
          <a:p>
            <a:r>
              <a:rPr lang="ro-RO" dirty="0"/>
              <a:t>s</a:t>
            </a:r>
            <a:r>
              <a:rPr lang="ro-RO" dirty="0" smtClean="0"/>
              <a:t>-a observat că </a:t>
            </a:r>
            <a:r>
              <a:rPr lang="ro-RO" dirty="0" err="1" smtClean="0"/>
              <a:t>corelaţia</a:t>
            </a:r>
            <a:r>
              <a:rPr lang="ro-RO" dirty="0" smtClean="0"/>
              <a:t> </a:t>
            </a:r>
            <a:r>
              <a:rPr lang="ro-RO" dirty="0"/>
              <a:t>dintre cultura emoțională </a:t>
            </a:r>
            <a:r>
              <a:rPr lang="ro-RO" dirty="0" err="1"/>
              <a:t>şi</a:t>
            </a:r>
            <a:r>
              <a:rPr lang="ro-RO" dirty="0"/>
              <a:t> mediul educațional </a:t>
            </a:r>
            <a:r>
              <a:rPr lang="ro-RO" dirty="0" err="1"/>
              <a:t>integraţionist</a:t>
            </a:r>
            <a:r>
              <a:rPr lang="ro-RO" dirty="0"/>
              <a:t> identifică </a:t>
            </a:r>
            <a:r>
              <a:rPr lang="ro-RO" dirty="0" err="1"/>
              <a:t>creşterea</a:t>
            </a:r>
            <a:r>
              <a:rPr lang="ro-RO" dirty="0"/>
              <a:t> </a:t>
            </a:r>
            <a:r>
              <a:rPr lang="ro-RO" dirty="0" err="1"/>
              <a:t>importanţei</a:t>
            </a:r>
            <a:r>
              <a:rPr lang="ro-RO" dirty="0"/>
              <a:t> aplicative a </a:t>
            </a:r>
            <a:r>
              <a:rPr lang="ro-RO" dirty="0" err="1"/>
              <a:t>NFCE</a:t>
            </a:r>
            <a:r>
              <a:rPr lang="ro-RO" dirty="0"/>
              <a:t>, </a:t>
            </a:r>
            <a:r>
              <a:rPr lang="ro-RO" dirty="0" err="1"/>
              <a:t>obţinute</a:t>
            </a:r>
            <a:r>
              <a:rPr lang="ro-RO" dirty="0"/>
              <a:t> printr-o formare orientată</a:t>
            </a:r>
            <a:r>
              <a:rPr lang="en-US" dirty="0"/>
              <a:t>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123</TotalTime>
  <Words>371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Franklin Gothic Book</vt:lpstr>
      <vt:lpstr>Franklin Gothic Medium</vt:lpstr>
      <vt:lpstr>Times New Roman</vt:lpstr>
      <vt:lpstr>Wingdings 2</vt:lpstr>
      <vt:lpstr>Трек</vt:lpstr>
      <vt:lpstr>Perspectiva neurofiziologică a pedagogiei culturii emoționale în formarea viitorilor pedagogi </vt:lpstr>
      <vt:lpstr>Perspectiva neurofiziologică</vt:lpstr>
      <vt:lpstr>Modificări survenite la nivel subiectiv, cognitiv, biologic şi comportamental</vt:lpstr>
      <vt:lpstr>Perspectiva anatomică</vt:lpstr>
      <vt:lpstr>Modelul anatomo-fiziologic integrativ al producerii emoțiilor</vt:lpstr>
      <vt:lpstr>PowerPoint Presentation</vt:lpstr>
      <vt:lpstr>Problema de cercetare </vt:lpstr>
      <vt:lpstr>Rezultatele Chestionarului despre reprezentările studenților pedagogi privind NF emoțiilor și a culturii emoționale (%) </vt:lpstr>
      <vt:lpstr>Studiul a scos în evidenţă: </vt:lpstr>
      <vt:lpstr>Componentele programului de formare</vt:lpstr>
      <vt:lpstr>concluzie</vt:lpstr>
      <vt:lpstr>PowerPoint Presentation</vt:lpstr>
    </vt:vector>
  </TitlesOfParts>
  <Company>DG Win&amp;Soft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Fundamente teoretice ale pedagogiei culturii emoționale. Perspectiva neurofiziologică</dc:title>
  <dc:creator>Costea</dc:creator>
  <cp:lastModifiedBy>Nadia</cp:lastModifiedBy>
  <cp:revision>19</cp:revision>
  <dcterms:created xsi:type="dcterms:W3CDTF">2014-01-24T07:17:18Z</dcterms:created>
  <dcterms:modified xsi:type="dcterms:W3CDTF">2014-10-12T20:21:11Z</dcterms:modified>
</cp:coreProperties>
</file>