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5" r:id="rId3"/>
    <p:sldId id="277" r:id="rId4"/>
    <p:sldId id="258" r:id="rId5"/>
    <p:sldId id="276" r:id="rId6"/>
    <p:sldId id="278" r:id="rId7"/>
    <p:sldId id="285" r:id="rId8"/>
    <p:sldId id="286" r:id="rId9"/>
    <p:sldId id="287" r:id="rId10"/>
    <p:sldId id="266" r:id="rId11"/>
    <p:sldId id="259" r:id="rId12"/>
    <p:sldId id="275" r:id="rId13"/>
    <p:sldId id="260" r:id="rId14"/>
    <p:sldId id="261" r:id="rId15"/>
    <p:sldId id="262" r:id="rId16"/>
    <p:sldId id="279" r:id="rId17"/>
    <p:sldId id="267" r:id="rId18"/>
    <p:sldId id="280" r:id="rId19"/>
    <p:sldId id="281" r:id="rId20"/>
    <p:sldId id="282" r:id="rId21"/>
    <p:sldId id="283" r:id="rId22"/>
    <p:sldId id="263" r:id="rId23"/>
    <p:sldId id="264"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D6EC"/>
    <a:srgbClr val="C00000"/>
    <a:srgbClr val="20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7" autoAdjust="0"/>
    <p:restoredTop sz="94660"/>
  </p:normalViewPr>
  <p:slideViewPr>
    <p:cSldViewPr snapToGrid="0">
      <p:cViewPr varScale="1">
        <p:scale>
          <a:sx n="74" d="100"/>
          <a:sy n="74" d="100"/>
        </p:scale>
        <p:origin x="90" y="714"/>
      </p:cViewPr>
      <p:guideLst/>
    </p:cSldViewPr>
  </p:slideViewPr>
  <p:notesTextViewPr>
    <p:cViewPr>
      <p:scale>
        <a:sx n="1" d="1"/>
        <a:sy n="1" d="1"/>
      </p:scale>
      <p:origin x="0" y="0"/>
    </p:cViewPr>
  </p:notesTextViewPr>
  <p:sorterViewPr>
    <p:cViewPr>
      <p:scale>
        <a:sx n="100" d="100"/>
        <a:sy n="100" d="100"/>
      </p:scale>
      <p:origin x="0" y="-7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95104-083E-4252-8237-3B14C2640D0F}" type="doc">
      <dgm:prSet loTypeId="urn:microsoft.com/office/officeart/2005/8/layout/hierarchy3" loCatId="list" qsTypeId="urn:microsoft.com/office/officeart/2005/8/quickstyle/3d1" qsCatId="3D" csTypeId="urn:microsoft.com/office/officeart/2005/8/colors/accent0_3" csCatId="mainScheme" phldr="1"/>
      <dgm:spPr/>
      <dgm:t>
        <a:bodyPr/>
        <a:lstStyle/>
        <a:p>
          <a:endParaRPr lang="ro-RO"/>
        </a:p>
      </dgm:t>
    </dgm:pt>
    <dgm:pt modelId="{337C96B1-CEE3-41A2-8F92-DCE4FDFD8E69}">
      <dgm:prSet phldrT="[Текст]" custT="1"/>
      <dgm:spPr/>
      <dgm:t>
        <a:bodyPr/>
        <a:lstStyle/>
        <a:p>
          <a:r>
            <a:rPr lang="ro-RO" sz="2300" b="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Cinci tipuri de strategii general valabile de care dispune fiecare instituție  sau organizație:</a:t>
          </a:r>
        </a:p>
      </dgm:t>
    </dgm:pt>
    <dgm:pt modelId="{840696FE-671F-42C5-ABA8-BB0A8C449503}" type="parTrans" cxnId="{F5B283B4-1136-442D-8590-5D2569672782}">
      <dgm:prSet/>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D75F8278-A611-4F48-BF45-496FD250599C}" type="sibTrans" cxnId="{F5B283B4-1136-442D-8590-5D2569672782}">
      <dgm:prSet/>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70BAEDCC-0815-43EA-BB42-34DF1C698DFD}">
      <dgm:prSet phldrT="[Текст]" custT="1"/>
      <dgm:spPr>
        <a:gradFill flip="none" rotWithShape="1">
          <a:gsLst>
            <a:gs pos="0">
              <a:schemeClr val="bg2">
                <a:lumMod val="75000"/>
              </a:schemeClr>
            </a:gs>
            <a:gs pos="98000">
              <a:schemeClr val="accent5">
                <a:lumMod val="60000"/>
              </a:schemeClr>
            </a:gs>
          </a:gsLst>
          <a:path path="circle">
            <a:fillToRect l="50000" t="130000" r="50000" b="-30000"/>
          </a:path>
          <a:tileRect/>
        </a:gradFill>
        <a:scene3d>
          <a:camera prst="orthographicFront"/>
          <a:lightRig rig="flat" dir="t"/>
        </a:scene3d>
        <a:sp3d z="-190500" extrusionH="12700" prstMaterial="dkEdge">
          <a:bevelT w="50800" h="50800"/>
        </a:sp3d>
      </dgm:spPr>
      <dgm:t>
        <a:bodyPr/>
        <a:lstStyle/>
        <a:p>
          <a:r>
            <a:rPr lang="ro-RO" sz="2300" noProof="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supunerea, conformarea cu regulamentele este tipul de strategie cel mai întâlnit</a:t>
          </a:r>
          <a:endParaRPr lang="ro-RO" sz="23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DBB8784-80C7-4FE4-A06D-6FC9978DF24D}" type="parTrans" cxnId="{12EF993A-8161-48C6-B908-240423195076}">
      <dgm:prSet/>
      <dgm:spPr>
        <a:ln>
          <a:solidFill>
            <a:srgbClr val="FF0000"/>
          </a:solidFill>
        </a:ln>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6D94036F-FCCC-4053-8346-6D81033DC65A}" type="sibTrans" cxnId="{12EF993A-8161-48C6-B908-240423195076}">
      <dgm:prSet/>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FC900D66-726C-494D-A6A5-6BCBE32974AF}">
      <dgm:prSet custT="1"/>
      <dgm:spPr>
        <a:gradFill rotWithShape="0">
          <a:gsLst>
            <a:gs pos="0">
              <a:schemeClr val="bg2">
                <a:lumMod val="75000"/>
              </a:schemeClr>
            </a:gs>
            <a:gs pos="98000">
              <a:schemeClr val="accent5">
                <a:lumMod val="60000"/>
              </a:schemeClr>
            </a:gs>
          </a:gsLst>
          <a:path path="circle">
            <a:fillToRect l="50000" t="130000" r="50000" b="-30000"/>
          </a:path>
        </a:gradFill>
      </dgm:spPr>
      <dgm:t>
        <a:bodyPr/>
        <a:lstStyle/>
        <a:p>
          <a:r>
            <a:rPr lang="ro-RO" sz="23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nesupunerea, apare când normele și interesele instituției sau organizației țintă se deosebesc substanțial de cele ale organizațiilor și instituțiilor care încearcă sa le impună anumite cerințe </a:t>
          </a:r>
        </a:p>
      </dgm:t>
    </dgm:pt>
    <dgm:pt modelId="{2A9124F9-02B9-451F-946F-A34F250CCB45}" type="parTrans" cxnId="{59125CB9-554A-47E8-9181-7D3C5D4B5B53}">
      <dgm:prSet/>
      <dgm:spPr>
        <a:ln>
          <a:solidFill>
            <a:srgbClr val="FF0000"/>
          </a:solidFill>
        </a:ln>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44B3A411-2FA2-4A6C-85F8-1CF8F6D1DB9F}" type="sibTrans" cxnId="{59125CB9-554A-47E8-9181-7D3C5D4B5B53}">
      <dgm:prSet/>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83A9F12C-5E8F-4F46-993A-31E8D7F8486E}">
      <dgm:prSet custT="1"/>
      <dgm:spPr>
        <a:gradFill rotWithShape="0">
          <a:gsLst>
            <a:gs pos="0">
              <a:schemeClr val="bg2">
                <a:lumMod val="75000"/>
              </a:schemeClr>
            </a:gs>
            <a:gs pos="98000">
              <a:schemeClr val="accent5">
                <a:lumMod val="60000"/>
              </a:schemeClr>
            </a:gs>
          </a:gsLst>
          <a:path path="circle">
            <a:fillToRect l="50000" t="130000" r="50000" b="-30000"/>
          </a:path>
        </a:gradFill>
      </dgm:spPr>
      <dgm:t>
        <a:bodyPr/>
        <a:lstStyle/>
        <a:p>
          <a:r>
            <a:rPr lang="ro-RO" sz="2300" noProof="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evitarea, efortul de a ascunde si de a proteja anumite parți, actori ai organizațiilor sau instituțiilor, de necesitatea supunerii cerințelor impuse</a:t>
          </a:r>
          <a:endParaRPr lang="ro-RO" sz="23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F010024-55A2-49C5-8F79-1CA2B96D5283}" type="sibTrans" cxnId="{68E5676F-8155-48B9-B74C-7F258E13B913}">
      <dgm:prSet/>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FD7B446D-7CB1-4C10-A59C-5CEA379FD8C9}" type="parTrans" cxnId="{68E5676F-8155-48B9-B74C-7F258E13B913}">
      <dgm:prSet/>
      <dgm:spPr>
        <a:ln>
          <a:solidFill>
            <a:srgbClr val="FF0000"/>
          </a:solidFill>
        </a:ln>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23A32467-AFDB-4A6D-A72C-B775AFEEF46D}">
      <dgm:prSet phldrT="[Текст]" custT="1"/>
      <dgm:spPr>
        <a:gradFill rotWithShape="0">
          <a:gsLst>
            <a:gs pos="0">
              <a:schemeClr val="bg2">
                <a:lumMod val="75000"/>
              </a:schemeClr>
            </a:gs>
            <a:gs pos="98000">
              <a:schemeClr val="accent5">
                <a:lumMod val="60000"/>
              </a:schemeClr>
            </a:gs>
          </a:gsLst>
          <a:path path="circle">
            <a:fillToRect l="50000" t="130000" r="50000" b="-30000"/>
          </a:path>
        </a:gradFill>
      </dgm:spPr>
      <dgm:t>
        <a:bodyPr/>
        <a:lstStyle/>
        <a:p>
          <a:r>
            <a:rPr lang="ro-RO" sz="2300" noProof="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compromisul, satisfacerea parțiala sau negocierea</a:t>
          </a:r>
          <a:endParaRPr lang="ro-RO" sz="23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1F24794-9C05-4AFE-9D81-5D276C5C55C2}" type="sibTrans" cxnId="{FC725061-A25C-429E-A2D7-AF3ED9B90B51}">
      <dgm:prSet/>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4646148D-8C03-4151-98F1-D7AB682229D9}" type="parTrans" cxnId="{FC725061-A25C-429E-A2D7-AF3ED9B90B51}">
      <dgm:prSet/>
      <dgm:spPr>
        <a:ln>
          <a:solidFill>
            <a:srgbClr val="FF0000"/>
          </a:solidFill>
        </a:ln>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F0E377A6-1697-43D4-BDE0-F9B0BCBC9EB4}">
      <dgm:prSet custT="1"/>
      <dgm:spPr>
        <a:gradFill rotWithShape="0">
          <a:gsLst>
            <a:gs pos="0">
              <a:schemeClr val="bg2">
                <a:lumMod val="75000"/>
              </a:schemeClr>
            </a:gs>
            <a:gs pos="98000">
              <a:schemeClr val="accent5">
                <a:lumMod val="60000"/>
              </a:schemeClr>
            </a:gs>
          </a:gsLst>
          <a:path path="circle">
            <a:fillToRect l="50000" t="130000" r="50000" b="-30000"/>
          </a:path>
        </a:gradFill>
      </dgm:spPr>
      <dgm:t>
        <a:bodyPr/>
        <a:lstStyle/>
        <a:p>
          <a:r>
            <a:rPr lang="ro-RO" sz="2300" noProof="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manipularea, desemnează încercarea intenționată de a o capta influența sau controla mediul instituțional sau organizațional</a:t>
          </a:r>
          <a:endParaRPr lang="ro-RO" sz="23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602A808-E2C3-43F8-92C6-19ECB53A9AA7}" type="parTrans" cxnId="{B0A9E375-3B47-4DF7-8B1B-F51D336D826D}">
      <dgm:prSet/>
      <dgm:spPr>
        <a:solidFill>
          <a:schemeClr val="lt2">
            <a:hueOff val="0"/>
            <a:satOff val="0"/>
            <a:lumOff val="0"/>
          </a:schemeClr>
        </a:solidFill>
        <a:ln>
          <a:solidFill>
            <a:srgbClr val="FF0000"/>
          </a:solidFill>
        </a:ln>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8A780797-BE5D-4784-BE71-5C43BA783A70}" type="sibTrans" cxnId="{B0A9E375-3B47-4DF7-8B1B-F51D336D826D}">
      <dgm:prSet/>
      <dgm:spPr/>
      <dgm:t>
        <a:bodyPr/>
        <a:lstStyle/>
        <a:p>
          <a:endParaRPr lang="ro-RO" sz="2300" noProof="0" dirty="0">
            <a:solidFill>
              <a:schemeClr val="bg2">
                <a:lumMod val="75000"/>
              </a:schemeClr>
            </a:solidFill>
            <a:latin typeface="Times New Roman" panose="02020603050405020304" pitchFamily="18" charset="0"/>
            <a:cs typeface="Times New Roman" panose="02020603050405020304" pitchFamily="18" charset="0"/>
          </a:endParaRPr>
        </a:p>
      </dgm:t>
    </dgm:pt>
    <dgm:pt modelId="{AC94C9E6-57C6-4FBE-B6F6-DF4829C397EE}" type="pres">
      <dgm:prSet presAssocID="{49F95104-083E-4252-8237-3B14C2640D0F}" presName="diagram" presStyleCnt="0">
        <dgm:presLayoutVars>
          <dgm:chPref val="1"/>
          <dgm:dir/>
          <dgm:animOne val="branch"/>
          <dgm:animLvl val="lvl"/>
          <dgm:resizeHandles/>
        </dgm:presLayoutVars>
      </dgm:prSet>
      <dgm:spPr/>
      <dgm:t>
        <a:bodyPr/>
        <a:lstStyle/>
        <a:p>
          <a:endParaRPr lang="en-US"/>
        </a:p>
      </dgm:t>
    </dgm:pt>
    <dgm:pt modelId="{EB223131-928A-4A81-9B04-ED9E98D2A163}" type="pres">
      <dgm:prSet presAssocID="{337C96B1-CEE3-41A2-8F92-DCE4FDFD8E69}" presName="root" presStyleCnt="0"/>
      <dgm:spPr/>
    </dgm:pt>
    <dgm:pt modelId="{28292596-B190-45E8-BD0B-E9549FDEC254}" type="pres">
      <dgm:prSet presAssocID="{337C96B1-CEE3-41A2-8F92-DCE4FDFD8E69}" presName="rootComposite" presStyleCnt="0"/>
      <dgm:spPr/>
    </dgm:pt>
    <dgm:pt modelId="{F4442C99-9782-486C-B2E4-140F00A4C7FA}" type="pres">
      <dgm:prSet presAssocID="{337C96B1-CEE3-41A2-8F92-DCE4FDFD8E69}" presName="rootText" presStyleLbl="node1" presStyleIdx="0" presStyleCnt="1" custScaleX="544944" custScaleY="88874" custLinFactNeighborX="-14445" custLinFactNeighborY="-112"/>
      <dgm:spPr/>
      <dgm:t>
        <a:bodyPr/>
        <a:lstStyle/>
        <a:p>
          <a:endParaRPr lang="en-US"/>
        </a:p>
      </dgm:t>
    </dgm:pt>
    <dgm:pt modelId="{42C383C3-51C4-4691-9843-33FB0605257A}" type="pres">
      <dgm:prSet presAssocID="{337C96B1-CEE3-41A2-8F92-DCE4FDFD8E69}" presName="rootConnector" presStyleLbl="node1" presStyleIdx="0" presStyleCnt="1"/>
      <dgm:spPr/>
      <dgm:t>
        <a:bodyPr/>
        <a:lstStyle/>
        <a:p>
          <a:endParaRPr lang="en-US"/>
        </a:p>
      </dgm:t>
    </dgm:pt>
    <dgm:pt modelId="{DCF3482E-9C13-4DFC-B1BF-85F6555C5A43}" type="pres">
      <dgm:prSet presAssocID="{337C96B1-CEE3-41A2-8F92-DCE4FDFD8E69}" presName="childShape" presStyleCnt="0"/>
      <dgm:spPr/>
    </dgm:pt>
    <dgm:pt modelId="{F38CEA60-BF3C-4FE1-9847-D8A62228ABC3}" type="pres">
      <dgm:prSet presAssocID="{9DBB8784-80C7-4FE4-A06D-6FC9978DF24D}" presName="Name13" presStyleLbl="parChTrans1D2" presStyleIdx="0" presStyleCnt="5"/>
      <dgm:spPr/>
      <dgm:t>
        <a:bodyPr/>
        <a:lstStyle/>
        <a:p>
          <a:endParaRPr lang="en-US"/>
        </a:p>
      </dgm:t>
    </dgm:pt>
    <dgm:pt modelId="{3D09909A-F094-43A1-80FA-4823547A60A8}" type="pres">
      <dgm:prSet presAssocID="{70BAEDCC-0815-43EA-BB42-34DF1C698DFD}" presName="childText" presStyleLbl="bgAcc1" presStyleIdx="0" presStyleCnt="5" custScaleX="548360" custScaleY="77740" custLinFactNeighborX="2476" custLinFactNeighborY="-11142">
        <dgm:presLayoutVars>
          <dgm:bulletEnabled val="1"/>
        </dgm:presLayoutVars>
      </dgm:prSet>
      <dgm:spPr/>
      <dgm:t>
        <a:bodyPr/>
        <a:lstStyle/>
        <a:p>
          <a:endParaRPr lang="en-US"/>
        </a:p>
      </dgm:t>
    </dgm:pt>
    <dgm:pt modelId="{76A49C06-6837-43E7-8674-6E3260FEB61C}" type="pres">
      <dgm:prSet presAssocID="{4646148D-8C03-4151-98F1-D7AB682229D9}" presName="Name13" presStyleLbl="parChTrans1D2" presStyleIdx="1" presStyleCnt="5"/>
      <dgm:spPr/>
      <dgm:t>
        <a:bodyPr/>
        <a:lstStyle/>
        <a:p>
          <a:endParaRPr lang="en-US"/>
        </a:p>
      </dgm:t>
    </dgm:pt>
    <dgm:pt modelId="{A8F43907-906D-466F-8A6C-F1DB5D3A6B22}" type="pres">
      <dgm:prSet presAssocID="{23A32467-AFDB-4A6D-A72C-B775AFEEF46D}" presName="childText" presStyleLbl="bgAcc1" presStyleIdx="1" presStyleCnt="5" custScaleX="547903" custScaleY="76214" custLinFactNeighborY="-21681">
        <dgm:presLayoutVars>
          <dgm:bulletEnabled val="1"/>
        </dgm:presLayoutVars>
      </dgm:prSet>
      <dgm:spPr/>
      <dgm:t>
        <a:bodyPr/>
        <a:lstStyle/>
        <a:p>
          <a:endParaRPr lang="en-US"/>
        </a:p>
      </dgm:t>
    </dgm:pt>
    <dgm:pt modelId="{DB9FBC4F-9C23-43A1-8B98-3A6E0FCCBC79}" type="pres">
      <dgm:prSet presAssocID="{FD7B446D-7CB1-4C10-A59C-5CEA379FD8C9}" presName="Name13" presStyleLbl="parChTrans1D2" presStyleIdx="2" presStyleCnt="5"/>
      <dgm:spPr/>
      <dgm:t>
        <a:bodyPr/>
        <a:lstStyle/>
        <a:p>
          <a:endParaRPr lang="en-US"/>
        </a:p>
      </dgm:t>
    </dgm:pt>
    <dgm:pt modelId="{7CCE2453-5B74-4DE4-9671-57BA10A8C698}" type="pres">
      <dgm:prSet presAssocID="{83A9F12C-5E8F-4F46-993A-31E8D7F8486E}" presName="childText" presStyleLbl="bgAcc1" presStyleIdx="2" presStyleCnt="5" custScaleX="654560" custScaleY="110892" custLinFactNeighborX="-1282" custLinFactNeighborY="-33075">
        <dgm:presLayoutVars>
          <dgm:bulletEnabled val="1"/>
        </dgm:presLayoutVars>
      </dgm:prSet>
      <dgm:spPr/>
      <dgm:t>
        <a:bodyPr/>
        <a:lstStyle/>
        <a:p>
          <a:endParaRPr lang="en-US"/>
        </a:p>
      </dgm:t>
    </dgm:pt>
    <dgm:pt modelId="{43A199BB-7748-40F0-802F-4EB1EFD65A0E}" type="pres">
      <dgm:prSet presAssocID="{2A9124F9-02B9-451F-946F-A34F250CCB45}" presName="Name13" presStyleLbl="parChTrans1D2" presStyleIdx="3" presStyleCnt="5"/>
      <dgm:spPr/>
      <dgm:t>
        <a:bodyPr/>
        <a:lstStyle/>
        <a:p>
          <a:endParaRPr lang="en-US"/>
        </a:p>
      </dgm:t>
    </dgm:pt>
    <dgm:pt modelId="{8A863D7F-F816-49B9-A043-ECB601B6CCBF}" type="pres">
      <dgm:prSet presAssocID="{FC900D66-726C-494D-A6A5-6BCBE32974AF}" presName="childText" presStyleLbl="bgAcc1" presStyleIdx="3" presStyleCnt="5" custScaleX="657781" custScaleY="123877" custLinFactNeighborX="-1924" custLinFactNeighborY="-37210">
        <dgm:presLayoutVars>
          <dgm:bulletEnabled val="1"/>
        </dgm:presLayoutVars>
      </dgm:prSet>
      <dgm:spPr/>
      <dgm:t>
        <a:bodyPr/>
        <a:lstStyle/>
        <a:p>
          <a:endParaRPr lang="en-US"/>
        </a:p>
      </dgm:t>
    </dgm:pt>
    <dgm:pt modelId="{A4D67C25-1E93-4CBD-9494-61A1A4DF78BE}" type="pres">
      <dgm:prSet presAssocID="{B602A808-E2C3-43F8-92C6-19ECB53A9AA7}" presName="Name13" presStyleLbl="parChTrans1D2" presStyleIdx="4" presStyleCnt="5"/>
      <dgm:spPr/>
      <dgm:t>
        <a:bodyPr/>
        <a:lstStyle/>
        <a:p>
          <a:endParaRPr lang="en-US"/>
        </a:p>
      </dgm:t>
    </dgm:pt>
    <dgm:pt modelId="{9426978A-D08E-4085-BB64-D10B128E62D8}" type="pres">
      <dgm:prSet presAssocID="{F0E377A6-1697-43D4-BDE0-F9B0BCBC9EB4}" presName="childText" presStyleLbl="bgAcc1" presStyleIdx="4" presStyleCnt="5" custScaleX="662911" custScaleY="113054" custLinFactNeighborX="-4489" custLinFactNeighborY="-30427">
        <dgm:presLayoutVars>
          <dgm:bulletEnabled val="1"/>
        </dgm:presLayoutVars>
      </dgm:prSet>
      <dgm:spPr/>
      <dgm:t>
        <a:bodyPr/>
        <a:lstStyle/>
        <a:p>
          <a:endParaRPr lang="en-US"/>
        </a:p>
      </dgm:t>
    </dgm:pt>
  </dgm:ptLst>
  <dgm:cxnLst>
    <dgm:cxn modelId="{C38E0132-7A47-47EF-83AF-D235E4F1D482}" type="presOf" srcId="{B602A808-E2C3-43F8-92C6-19ECB53A9AA7}" destId="{A4D67C25-1E93-4CBD-9494-61A1A4DF78BE}" srcOrd="0" destOrd="0" presId="urn:microsoft.com/office/officeart/2005/8/layout/hierarchy3"/>
    <dgm:cxn modelId="{F5B283B4-1136-442D-8590-5D2569672782}" srcId="{49F95104-083E-4252-8237-3B14C2640D0F}" destId="{337C96B1-CEE3-41A2-8F92-DCE4FDFD8E69}" srcOrd="0" destOrd="0" parTransId="{840696FE-671F-42C5-ABA8-BB0A8C449503}" sibTransId="{D75F8278-A611-4F48-BF45-496FD250599C}"/>
    <dgm:cxn modelId="{12EF993A-8161-48C6-B908-240423195076}" srcId="{337C96B1-CEE3-41A2-8F92-DCE4FDFD8E69}" destId="{70BAEDCC-0815-43EA-BB42-34DF1C698DFD}" srcOrd="0" destOrd="0" parTransId="{9DBB8784-80C7-4FE4-A06D-6FC9978DF24D}" sibTransId="{6D94036F-FCCC-4053-8346-6D81033DC65A}"/>
    <dgm:cxn modelId="{55FBAAC1-9756-47B0-B574-30577B1DC6FD}" type="presOf" srcId="{9DBB8784-80C7-4FE4-A06D-6FC9978DF24D}" destId="{F38CEA60-BF3C-4FE1-9847-D8A62228ABC3}" srcOrd="0" destOrd="0" presId="urn:microsoft.com/office/officeart/2005/8/layout/hierarchy3"/>
    <dgm:cxn modelId="{59125CB9-554A-47E8-9181-7D3C5D4B5B53}" srcId="{337C96B1-CEE3-41A2-8F92-DCE4FDFD8E69}" destId="{FC900D66-726C-494D-A6A5-6BCBE32974AF}" srcOrd="3" destOrd="0" parTransId="{2A9124F9-02B9-451F-946F-A34F250CCB45}" sibTransId="{44B3A411-2FA2-4A6C-85F8-1CF8F6D1DB9F}"/>
    <dgm:cxn modelId="{B0A9E375-3B47-4DF7-8B1B-F51D336D826D}" srcId="{337C96B1-CEE3-41A2-8F92-DCE4FDFD8E69}" destId="{F0E377A6-1697-43D4-BDE0-F9B0BCBC9EB4}" srcOrd="4" destOrd="0" parTransId="{B602A808-E2C3-43F8-92C6-19ECB53A9AA7}" sibTransId="{8A780797-BE5D-4784-BE71-5C43BA783A70}"/>
    <dgm:cxn modelId="{6E67DCB8-08D3-4AAB-9F31-F19F3F3FD167}" type="presOf" srcId="{337C96B1-CEE3-41A2-8F92-DCE4FDFD8E69}" destId="{F4442C99-9782-486C-B2E4-140F00A4C7FA}" srcOrd="0" destOrd="0" presId="urn:microsoft.com/office/officeart/2005/8/layout/hierarchy3"/>
    <dgm:cxn modelId="{FC725061-A25C-429E-A2D7-AF3ED9B90B51}" srcId="{337C96B1-CEE3-41A2-8F92-DCE4FDFD8E69}" destId="{23A32467-AFDB-4A6D-A72C-B775AFEEF46D}" srcOrd="1" destOrd="0" parTransId="{4646148D-8C03-4151-98F1-D7AB682229D9}" sibTransId="{B1F24794-9C05-4AFE-9D81-5D276C5C55C2}"/>
    <dgm:cxn modelId="{96AA8674-747A-48E9-8BB5-340618BFC3F9}" type="presOf" srcId="{FD7B446D-7CB1-4C10-A59C-5CEA379FD8C9}" destId="{DB9FBC4F-9C23-43A1-8B98-3A6E0FCCBC79}" srcOrd="0" destOrd="0" presId="urn:microsoft.com/office/officeart/2005/8/layout/hierarchy3"/>
    <dgm:cxn modelId="{9409292F-621A-411A-A0CC-A22E8D8E19F7}" type="presOf" srcId="{83A9F12C-5E8F-4F46-993A-31E8D7F8486E}" destId="{7CCE2453-5B74-4DE4-9671-57BA10A8C698}" srcOrd="0" destOrd="0" presId="urn:microsoft.com/office/officeart/2005/8/layout/hierarchy3"/>
    <dgm:cxn modelId="{B9748030-26B2-4BDE-9705-ADC9630D3D23}" type="presOf" srcId="{23A32467-AFDB-4A6D-A72C-B775AFEEF46D}" destId="{A8F43907-906D-466F-8A6C-F1DB5D3A6B22}" srcOrd="0" destOrd="0" presId="urn:microsoft.com/office/officeart/2005/8/layout/hierarchy3"/>
    <dgm:cxn modelId="{7A7333AD-8BD2-4406-8549-F2E3DC75550A}" type="presOf" srcId="{4646148D-8C03-4151-98F1-D7AB682229D9}" destId="{76A49C06-6837-43E7-8674-6E3260FEB61C}" srcOrd="0" destOrd="0" presId="urn:microsoft.com/office/officeart/2005/8/layout/hierarchy3"/>
    <dgm:cxn modelId="{70780CD3-D17D-40C8-A5C0-F4C641F3B59E}" type="presOf" srcId="{F0E377A6-1697-43D4-BDE0-F9B0BCBC9EB4}" destId="{9426978A-D08E-4085-BB64-D10B128E62D8}" srcOrd="0" destOrd="0" presId="urn:microsoft.com/office/officeart/2005/8/layout/hierarchy3"/>
    <dgm:cxn modelId="{68E5676F-8155-48B9-B74C-7F258E13B913}" srcId="{337C96B1-CEE3-41A2-8F92-DCE4FDFD8E69}" destId="{83A9F12C-5E8F-4F46-993A-31E8D7F8486E}" srcOrd="2" destOrd="0" parTransId="{FD7B446D-7CB1-4C10-A59C-5CEA379FD8C9}" sibTransId="{AF010024-55A2-49C5-8F79-1CA2B96D5283}"/>
    <dgm:cxn modelId="{EBA4CCA2-8DF3-43B1-9A9E-922F6596C82C}" type="presOf" srcId="{FC900D66-726C-494D-A6A5-6BCBE32974AF}" destId="{8A863D7F-F816-49B9-A043-ECB601B6CCBF}" srcOrd="0" destOrd="0" presId="urn:microsoft.com/office/officeart/2005/8/layout/hierarchy3"/>
    <dgm:cxn modelId="{179AECA3-327A-4F87-81AD-655AB57D4D40}" type="presOf" srcId="{70BAEDCC-0815-43EA-BB42-34DF1C698DFD}" destId="{3D09909A-F094-43A1-80FA-4823547A60A8}" srcOrd="0" destOrd="0" presId="urn:microsoft.com/office/officeart/2005/8/layout/hierarchy3"/>
    <dgm:cxn modelId="{DE99D3CD-6D44-4E09-A147-05E7A53D8042}" type="presOf" srcId="{337C96B1-CEE3-41A2-8F92-DCE4FDFD8E69}" destId="{42C383C3-51C4-4691-9843-33FB0605257A}" srcOrd="1" destOrd="0" presId="urn:microsoft.com/office/officeart/2005/8/layout/hierarchy3"/>
    <dgm:cxn modelId="{279E16C2-32EB-4022-8016-D86B813EEBDB}" type="presOf" srcId="{2A9124F9-02B9-451F-946F-A34F250CCB45}" destId="{43A199BB-7748-40F0-802F-4EB1EFD65A0E}" srcOrd="0" destOrd="0" presId="urn:microsoft.com/office/officeart/2005/8/layout/hierarchy3"/>
    <dgm:cxn modelId="{EEE2D485-F539-45FD-A0D0-0FA80DAB06F6}" type="presOf" srcId="{49F95104-083E-4252-8237-3B14C2640D0F}" destId="{AC94C9E6-57C6-4FBE-B6F6-DF4829C397EE}" srcOrd="0" destOrd="0" presId="urn:microsoft.com/office/officeart/2005/8/layout/hierarchy3"/>
    <dgm:cxn modelId="{DA924927-A1E2-4C4C-9032-4DD24874356F}" type="presParOf" srcId="{AC94C9E6-57C6-4FBE-B6F6-DF4829C397EE}" destId="{EB223131-928A-4A81-9B04-ED9E98D2A163}" srcOrd="0" destOrd="0" presId="urn:microsoft.com/office/officeart/2005/8/layout/hierarchy3"/>
    <dgm:cxn modelId="{D103188C-DBD6-4FAF-8D28-55C931BDB1B2}" type="presParOf" srcId="{EB223131-928A-4A81-9B04-ED9E98D2A163}" destId="{28292596-B190-45E8-BD0B-E9549FDEC254}" srcOrd="0" destOrd="0" presId="urn:microsoft.com/office/officeart/2005/8/layout/hierarchy3"/>
    <dgm:cxn modelId="{AD96F7E9-508A-4FB3-99DF-F5F2F27EB1F9}" type="presParOf" srcId="{28292596-B190-45E8-BD0B-E9549FDEC254}" destId="{F4442C99-9782-486C-B2E4-140F00A4C7FA}" srcOrd="0" destOrd="0" presId="urn:microsoft.com/office/officeart/2005/8/layout/hierarchy3"/>
    <dgm:cxn modelId="{AB7F0FF8-2722-44D9-ADDC-D6C7B4F2182A}" type="presParOf" srcId="{28292596-B190-45E8-BD0B-E9549FDEC254}" destId="{42C383C3-51C4-4691-9843-33FB0605257A}" srcOrd="1" destOrd="0" presId="urn:microsoft.com/office/officeart/2005/8/layout/hierarchy3"/>
    <dgm:cxn modelId="{41860E17-10C9-46EA-ACC6-B5FB0E5A3C31}" type="presParOf" srcId="{EB223131-928A-4A81-9B04-ED9E98D2A163}" destId="{DCF3482E-9C13-4DFC-B1BF-85F6555C5A43}" srcOrd="1" destOrd="0" presId="urn:microsoft.com/office/officeart/2005/8/layout/hierarchy3"/>
    <dgm:cxn modelId="{9F8626D5-6967-478B-A716-28B88F65CD17}" type="presParOf" srcId="{DCF3482E-9C13-4DFC-B1BF-85F6555C5A43}" destId="{F38CEA60-BF3C-4FE1-9847-D8A62228ABC3}" srcOrd="0" destOrd="0" presId="urn:microsoft.com/office/officeart/2005/8/layout/hierarchy3"/>
    <dgm:cxn modelId="{0885195E-AF25-4854-A1D2-085F64F16796}" type="presParOf" srcId="{DCF3482E-9C13-4DFC-B1BF-85F6555C5A43}" destId="{3D09909A-F094-43A1-80FA-4823547A60A8}" srcOrd="1" destOrd="0" presId="urn:microsoft.com/office/officeart/2005/8/layout/hierarchy3"/>
    <dgm:cxn modelId="{10F6F885-959E-4C0D-B310-7DCC9E37705E}" type="presParOf" srcId="{DCF3482E-9C13-4DFC-B1BF-85F6555C5A43}" destId="{76A49C06-6837-43E7-8674-6E3260FEB61C}" srcOrd="2" destOrd="0" presId="urn:microsoft.com/office/officeart/2005/8/layout/hierarchy3"/>
    <dgm:cxn modelId="{A1AF4215-9320-4113-AD22-A2E9BB573C12}" type="presParOf" srcId="{DCF3482E-9C13-4DFC-B1BF-85F6555C5A43}" destId="{A8F43907-906D-466F-8A6C-F1DB5D3A6B22}" srcOrd="3" destOrd="0" presId="urn:microsoft.com/office/officeart/2005/8/layout/hierarchy3"/>
    <dgm:cxn modelId="{40915093-7944-48AF-8645-7C312D3713B9}" type="presParOf" srcId="{DCF3482E-9C13-4DFC-B1BF-85F6555C5A43}" destId="{DB9FBC4F-9C23-43A1-8B98-3A6E0FCCBC79}" srcOrd="4" destOrd="0" presId="urn:microsoft.com/office/officeart/2005/8/layout/hierarchy3"/>
    <dgm:cxn modelId="{88C2A677-1F6D-4E5F-9382-41CA8BF5663E}" type="presParOf" srcId="{DCF3482E-9C13-4DFC-B1BF-85F6555C5A43}" destId="{7CCE2453-5B74-4DE4-9671-57BA10A8C698}" srcOrd="5" destOrd="0" presId="urn:microsoft.com/office/officeart/2005/8/layout/hierarchy3"/>
    <dgm:cxn modelId="{D1441B84-CA23-4F3B-8C93-EDEDCF23041D}" type="presParOf" srcId="{DCF3482E-9C13-4DFC-B1BF-85F6555C5A43}" destId="{43A199BB-7748-40F0-802F-4EB1EFD65A0E}" srcOrd="6" destOrd="0" presId="urn:microsoft.com/office/officeart/2005/8/layout/hierarchy3"/>
    <dgm:cxn modelId="{D71EC077-6C79-4953-91AB-E9EC061D274A}" type="presParOf" srcId="{DCF3482E-9C13-4DFC-B1BF-85F6555C5A43}" destId="{8A863D7F-F816-49B9-A043-ECB601B6CCBF}" srcOrd="7" destOrd="0" presId="urn:microsoft.com/office/officeart/2005/8/layout/hierarchy3"/>
    <dgm:cxn modelId="{AE3EAD66-A89D-4175-AB51-D7DF2D7A1B54}" type="presParOf" srcId="{DCF3482E-9C13-4DFC-B1BF-85F6555C5A43}" destId="{A4D67C25-1E93-4CBD-9494-61A1A4DF78BE}" srcOrd="8" destOrd="0" presId="urn:microsoft.com/office/officeart/2005/8/layout/hierarchy3"/>
    <dgm:cxn modelId="{C77C7E53-D912-40D6-9BD7-201DE68D3904}" type="presParOf" srcId="{DCF3482E-9C13-4DFC-B1BF-85F6555C5A43}" destId="{9426978A-D08E-4085-BB64-D10B128E62D8}" srcOrd="9"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D509EE-D140-423A-8A6A-B91B8F06CB88}" type="doc">
      <dgm:prSet loTypeId="urn:microsoft.com/office/officeart/2005/8/layout/pyramid2" loCatId="list" qsTypeId="urn:microsoft.com/office/officeart/2005/8/quickstyle/3d2" qsCatId="3D" csTypeId="urn:microsoft.com/office/officeart/2005/8/colors/accent0_3" csCatId="mainScheme" phldr="1"/>
      <dgm:spPr/>
      <dgm:t>
        <a:bodyPr/>
        <a:lstStyle/>
        <a:p>
          <a:endParaRPr lang="ro-RO"/>
        </a:p>
      </dgm:t>
    </dgm:pt>
    <dgm:pt modelId="{CC559EFC-B2F0-4C81-B075-E89E8D461DA0}">
      <dgm:prSet phldrT="[Текст]" custT="1">
        <dgm:style>
          <a:lnRef idx="1">
            <a:schemeClr val="accent3"/>
          </a:lnRef>
          <a:fillRef idx="3">
            <a:schemeClr val="accent3"/>
          </a:fillRef>
          <a:effectRef idx="2">
            <a:schemeClr val="accent3"/>
          </a:effectRef>
          <a:fontRef idx="minor">
            <a:schemeClr val="lt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o-RO" sz="2400" b="1"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Determinați procesul de constituire a instituțiilor și organizațiilor de securitate internațională.</a:t>
          </a:r>
        </a:p>
      </dgm:t>
    </dgm:pt>
    <dgm:pt modelId="{A9A7361A-CAC4-4D70-9FC6-3AB419D1CC25}" type="parTrans" cxnId="{4111C8CA-0129-4A45-AD62-E03C725101DA}">
      <dgm:prSet/>
      <dgm:spPr/>
      <dgm:t>
        <a:bodyPr/>
        <a:lstStyle/>
        <a:p>
          <a:endParaRPr lang="ro-RO" sz="2400">
            <a:latin typeface="Times New Roman" panose="02020603050405020304" pitchFamily="18" charset="0"/>
            <a:cs typeface="Times New Roman" panose="02020603050405020304" pitchFamily="18" charset="0"/>
          </a:endParaRPr>
        </a:p>
      </dgm:t>
    </dgm:pt>
    <dgm:pt modelId="{C08CD941-9D20-4935-9640-0B33415E0DD7}" type="sibTrans" cxnId="{4111C8CA-0129-4A45-AD62-E03C725101DA}">
      <dgm:prSet/>
      <dgm:spPr/>
      <dgm:t>
        <a:bodyPr/>
        <a:lstStyle/>
        <a:p>
          <a:endParaRPr lang="ro-RO" sz="2400">
            <a:latin typeface="Times New Roman" panose="02020603050405020304" pitchFamily="18" charset="0"/>
            <a:cs typeface="Times New Roman" panose="02020603050405020304" pitchFamily="18" charset="0"/>
          </a:endParaRPr>
        </a:p>
      </dgm:t>
    </dgm:pt>
    <dgm:pt modelId="{9F29E9C7-C481-497C-9C1B-FF0E09D94E62}">
      <dgm:prSet phldrT="[Текст]" custT="1">
        <dgm:style>
          <a:lnRef idx="3">
            <a:schemeClr val="lt1"/>
          </a:lnRef>
          <a:fillRef idx="1">
            <a:schemeClr val="accent3"/>
          </a:fillRef>
          <a:effectRef idx="1">
            <a:schemeClr val="accent3"/>
          </a:effectRef>
          <a:fontRef idx="minor">
            <a:schemeClr val="lt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Argumentați rolul instituțiilor și organizațiilor de securitate internaţională.</a:t>
          </a:r>
        </a:p>
      </dgm:t>
    </dgm:pt>
    <dgm:pt modelId="{AEFF00F3-CFEB-4718-AC0E-27D597CAA210}" type="parTrans" cxnId="{8F523AD4-3DE4-45FF-B7F6-E8E9BF72262F}">
      <dgm:prSet/>
      <dgm:spPr/>
      <dgm:t>
        <a:bodyPr/>
        <a:lstStyle/>
        <a:p>
          <a:endParaRPr lang="ro-RO" sz="2400">
            <a:latin typeface="Times New Roman" panose="02020603050405020304" pitchFamily="18" charset="0"/>
            <a:cs typeface="Times New Roman" panose="02020603050405020304" pitchFamily="18" charset="0"/>
          </a:endParaRPr>
        </a:p>
      </dgm:t>
    </dgm:pt>
    <dgm:pt modelId="{DBE7B976-CE3B-40EA-A07E-A6CA3654141D}" type="sibTrans" cxnId="{8F523AD4-3DE4-45FF-B7F6-E8E9BF72262F}">
      <dgm:prSet/>
      <dgm:spPr/>
      <dgm:t>
        <a:bodyPr/>
        <a:lstStyle/>
        <a:p>
          <a:endParaRPr lang="ro-RO" sz="2400">
            <a:latin typeface="Times New Roman" panose="02020603050405020304" pitchFamily="18" charset="0"/>
            <a:cs typeface="Times New Roman" panose="02020603050405020304" pitchFamily="18" charset="0"/>
          </a:endParaRPr>
        </a:p>
      </dgm:t>
    </dgm:pt>
    <dgm:pt modelId="{2D8A4638-563A-4F28-AAD5-E0720665C0FC}">
      <dgm:prSet phldrT="[Текст]" custT="1">
        <dgm:style>
          <a:lnRef idx="3">
            <a:schemeClr val="lt1"/>
          </a:lnRef>
          <a:fillRef idx="1">
            <a:schemeClr val="accent3"/>
          </a:fillRef>
          <a:effectRef idx="1">
            <a:schemeClr val="accent3"/>
          </a:effectRef>
          <a:fontRef idx="minor">
            <a:schemeClr val="lt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Estimați cooperarea la nivel internațional și regional a instituțiilor și organizațiilor de securitate internațională.</a:t>
          </a:r>
        </a:p>
      </dgm:t>
    </dgm:pt>
    <dgm:pt modelId="{33B68842-08B8-4700-80EC-1670E29F7A3A}" type="parTrans" cxnId="{D280798D-2B20-4486-97E8-B50D8475620F}">
      <dgm:prSet/>
      <dgm:spPr/>
      <dgm:t>
        <a:bodyPr/>
        <a:lstStyle/>
        <a:p>
          <a:endParaRPr lang="ro-RO" sz="2400">
            <a:latin typeface="Times New Roman" panose="02020603050405020304" pitchFamily="18" charset="0"/>
            <a:cs typeface="Times New Roman" panose="02020603050405020304" pitchFamily="18" charset="0"/>
          </a:endParaRPr>
        </a:p>
      </dgm:t>
    </dgm:pt>
    <dgm:pt modelId="{E5B18E6B-7ADD-4346-9A9D-32604F291B28}" type="sibTrans" cxnId="{D280798D-2B20-4486-97E8-B50D8475620F}">
      <dgm:prSet/>
      <dgm:spPr/>
      <dgm:t>
        <a:bodyPr/>
        <a:lstStyle/>
        <a:p>
          <a:endParaRPr lang="ro-RO" sz="2400">
            <a:latin typeface="Times New Roman" panose="02020603050405020304" pitchFamily="18" charset="0"/>
            <a:cs typeface="Times New Roman" panose="02020603050405020304" pitchFamily="18" charset="0"/>
          </a:endParaRPr>
        </a:p>
      </dgm:t>
    </dgm:pt>
    <dgm:pt modelId="{13805047-DB72-49F0-A020-E733714435C3}">
      <dgm:prSet phldrT="[Текст]" custT="1">
        <dgm:style>
          <a:lnRef idx="3">
            <a:schemeClr val="lt1"/>
          </a:lnRef>
          <a:fillRef idx="1">
            <a:schemeClr val="accent3"/>
          </a:fillRef>
          <a:effectRef idx="1">
            <a:schemeClr val="accent3"/>
          </a:effectRef>
          <a:fontRef idx="minor">
            <a:schemeClr val="lt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Stabiliți legătura dintre rezultatele pe termen lung și termen scurt a cooperării între instituțiile și organizațiile de securitate internațională.</a:t>
          </a:r>
        </a:p>
      </dgm:t>
    </dgm:pt>
    <dgm:pt modelId="{1A5A66C4-4178-42C6-9319-7C358A4D8395}" type="parTrans" cxnId="{EA940A0F-6803-48B2-AEA1-FDB60B56200C}">
      <dgm:prSet/>
      <dgm:spPr/>
      <dgm:t>
        <a:bodyPr/>
        <a:lstStyle/>
        <a:p>
          <a:endParaRPr lang="ro-RO"/>
        </a:p>
      </dgm:t>
    </dgm:pt>
    <dgm:pt modelId="{40CD056C-ACCD-4381-9F93-A3CA70D9B066}" type="sibTrans" cxnId="{EA940A0F-6803-48B2-AEA1-FDB60B56200C}">
      <dgm:prSet/>
      <dgm:spPr/>
      <dgm:t>
        <a:bodyPr/>
        <a:lstStyle/>
        <a:p>
          <a:endParaRPr lang="ro-RO"/>
        </a:p>
      </dgm:t>
    </dgm:pt>
    <dgm:pt modelId="{CE8A36BC-E48A-4075-8595-0811B2C83236}" type="pres">
      <dgm:prSet presAssocID="{A3D509EE-D140-423A-8A6A-B91B8F06CB88}" presName="compositeShape" presStyleCnt="0">
        <dgm:presLayoutVars>
          <dgm:dir/>
          <dgm:resizeHandles/>
        </dgm:presLayoutVars>
      </dgm:prSet>
      <dgm:spPr/>
      <dgm:t>
        <a:bodyPr/>
        <a:lstStyle/>
        <a:p>
          <a:endParaRPr lang="en-US"/>
        </a:p>
      </dgm:t>
    </dgm:pt>
    <dgm:pt modelId="{32E2456D-8FBB-47E0-8A7E-1AED8385E029}" type="pres">
      <dgm:prSet presAssocID="{A3D509EE-D140-423A-8A6A-B91B8F06CB88}" presName="pyramid" presStyleLbl="node1" presStyleIdx="0" presStyleCnt="1" custLinFactNeighborX="-68704"/>
      <dgm:spPr/>
    </dgm:pt>
    <dgm:pt modelId="{8AF72D88-26A4-4C99-AC99-CACA40D3C8B9}" type="pres">
      <dgm:prSet presAssocID="{A3D509EE-D140-423A-8A6A-B91B8F06CB88}" presName="theList" presStyleCnt="0"/>
      <dgm:spPr/>
    </dgm:pt>
    <dgm:pt modelId="{9A5AE73A-3121-4D9D-9C59-08DCE495BA62}" type="pres">
      <dgm:prSet presAssocID="{CC559EFC-B2F0-4C81-B075-E89E8D461DA0}" presName="aNode" presStyleLbl="fgAcc1" presStyleIdx="0" presStyleCnt="4" custScaleX="203676" custScaleY="77060" custLinFactNeighborX="21047" custLinFactNeighborY="16563">
        <dgm:presLayoutVars>
          <dgm:bulletEnabled val="1"/>
        </dgm:presLayoutVars>
      </dgm:prSet>
      <dgm:spPr/>
      <dgm:t>
        <a:bodyPr/>
        <a:lstStyle/>
        <a:p>
          <a:endParaRPr lang="en-US"/>
        </a:p>
      </dgm:t>
    </dgm:pt>
    <dgm:pt modelId="{BD7198EC-DECE-42CB-BBE8-ACC90B9269A8}" type="pres">
      <dgm:prSet presAssocID="{CC559EFC-B2F0-4C81-B075-E89E8D461DA0}" presName="aSpace" presStyleCnt="0"/>
      <dgm:spPr/>
    </dgm:pt>
    <dgm:pt modelId="{5ACA7EE5-923C-457E-993A-581837365CC3}" type="pres">
      <dgm:prSet presAssocID="{9F29E9C7-C481-497C-9C1B-FF0E09D94E62}" presName="aNode" presStyleLbl="fgAcc1" presStyleIdx="1" presStyleCnt="4" custScaleX="206438" custScaleY="69358" custLinFactNeighborX="20580" custLinFactNeighborY="81041">
        <dgm:presLayoutVars>
          <dgm:bulletEnabled val="1"/>
        </dgm:presLayoutVars>
      </dgm:prSet>
      <dgm:spPr/>
      <dgm:t>
        <a:bodyPr/>
        <a:lstStyle/>
        <a:p>
          <a:endParaRPr lang="en-US"/>
        </a:p>
      </dgm:t>
    </dgm:pt>
    <dgm:pt modelId="{19798972-AA46-4DCE-B525-575ECCF839C7}" type="pres">
      <dgm:prSet presAssocID="{9F29E9C7-C481-497C-9C1B-FF0E09D94E62}" presName="aSpace" presStyleCnt="0"/>
      <dgm:spPr/>
    </dgm:pt>
    <dgm:pt modelId="{732ABDF5-58DB-4205-97CD-D2473453D6AD}" type="pres">
      <dgm:prSet presAssocID="{2D8A4638-563A-4F28-AAD5-E0720665C0FC}" presName="aNode" presStyleLbl="fgAcc1" presStyleIdx="2" presStyleCnt="4" custScaleX="207774" custScaleY="103029" custLinFactY="11191" custLinFactNeighborX="19560" custLinFactNeighborY="100000">
        <dgm:presLayoutVars>
          <dgm:bulletEnabled val="1"/>
        </dgm:presLayoutVars>
      </dgm:prSet>
      <dgm:spPr/>
      <dgm:t>
        <a:bodyPr/>
        <a:lstStyle/>
        <a:p>
          <a:endParaRPr lang="en-US"/>
        </a:p>
      </dgm:t>
    </dgm:pt>
    <dgm:pt modelId="{B127471F-E4DA-49B4-8709-E2EDF472ADFF}" type="pres">
      <dgm:prSet presAssocID="{2D8A4638-563A-4F28-AAD5-E0720665C0FC}" presName="aSpace" presStyleCnt="0"/>
      <dgm:spPr/>
    </dgm:pt>
    <dgm:pt modelId="{335758BB-8658-4B1D-BCC2-8560A542B6ED}" type="pres">
      <dgm:prSet presAssocID="{13805047-DB72-49F0-A020-E733714435C3}" presName="aNode" presStyleLbl="fgAcc1" presStyleIdx="3" presStyleCnt="4" custScaleX="207820" custScaleY="95162" custLinFactY="14995" custLinFactNeighborX="20111" custLinFactNeighborY="100000">
        <dgm:presLayoutVars>
          <dgm:bulletEnabled val="1"/>
        </dgm:presLayoutVars>
      </dgm:prSet>
      <dgm:spPr/>
      <dgm:t>
        <a:bodyPr/>
        <a:lstStyle/>
        <a:p>
          <a:endParaRPr lang="en-US"/>
        </a:p>
      </dgm:t>
    </dgm:pt>
    <dgm:pt modelId="{F62ADDA3-C42A-4946-82CB-CFE7305F5E7F}" type="pres">
      <dgm:prSet presAssocID="{13805047-DB72-49F0-A020-E733714435C3}" presName="aSpace" presStyleCnt="0"/>
      <dgm:spPr/>
    </dgm:pt>
  </dgm:ptLst>
  <dgm:cxnLst>
    <dgm:cxn modelId="{3D0450F1-7696-4C80-BBA8-57DDD32B7E29}" type="presOf" srcId="{13805047-DB72-49F0-A020-E733714435C3}" destId="{335758BB-8658-4B1D-BCC2-8560A542B6ED}" srcOrd="0" destOrd="0" presId="urn:microsoft.com/office/officeart/2005/8/layout/pyramid2"/>
    <dgm:cxn modelId="{D280798D-2B20-4486-97E8-B50D8475620F}" srcId="{A3D509EE-D140-423A-8A6A-B91B8F06CB88}" destId="{2D8A4638-563A-4F28-AAD5-E0720665C0FC}" srcOrd="2" destOrd="0" parTransId="{33B68842-08B8-4700-80EC-1670E29F7A3A}" sibTransId="{E5B18E6B-7ADD-4346-9A9D-32604F291B28}"/>
    <dgm:cxn modelId="{7766D913-69DB-445B-89BD-EFF6608C7C66}" type="presOf" srcId="{9F29E9C7-C481-497C-9C1B-FF0E09D94E62}" destId="{5ACA7EE5-923C-457E-993A-581837365CC3}" srcOrd="0" destOrd="0" presId="urn:microsoft.com/office/officeart/2005/8/layout/pyramid2"/>
    <dgm:cxn modelId="{9D852AF8-B6FB-4B90-82A8-F75CBC66C568}" type="presOf" srcId="{2D8A4638-563A-4F28-AAD5-E0720665C0FC}" destId="{732ABDF5-58DB-4205-97CD-D2473453D6AD}" srcOrd="0" destOrd="0" presId="urn:microsoft.com/office/officeart/2005/8/layout/pyramid2"/>
    <dgm:cxn modelId="{8F523AD4-3DE4-45FF-B7F6-E8E9BF72262F}" srcId="{A3D509EE-D140-423A-8A6A-B91B8F06CB88}" destId="{9F29E9C7-C481-497C-9C1B-FF0E09D94E62}" srcOrd="1" destOrd="0" parTransId="{AEFF00F3-CFEB-4718-AC0E-27D597CAA210}" sibTransId="{DBE7B976-CE3B-40EA-A07E-A6CA3654141D}"/>
    <dgm:cxn modelId="{EA940A0F-6803-48B2-AEA1-FDB60B56200C}" srcId="{A3D509EE-D140-423A-8A6A-B91B8F06CB88}" destId="{13805047-DB72-49F0-A020-E733714435C3}" srcOrd="3" destOrd="0" parTransId="{1A5A66C4-4178-42C6-9319-7C358A4D8395}" sibTransId="{40CD056C-ACCD-4381-9F93-A3CA70D9B066}"/>
    <dgm:cxn modelId="{F31C470B-36F2-43BB-9D97-ED04A4853DFC}" type="presOf" srcId="{CC559EFC-B2F0-4C81-B075-E89E8D461DA0}" destId="{9A5AE73A-3121-4D9D-9C59-08DCE495BA62}" srcOrd="0" destOrd="0" presId="urn:microsoft.com/office/officeart/2005/8/layout/pyramid2"/>
    <dgm:cxn modelId="{93582EFA-3DCD-4A09-A990-0F4487214FD8}" type="presOf" srcId="{A3D509EE-D140-423A-8A6A-B91B8F06CB88}" destId="{CE8A36BC-E48A-4075-8595-0811B2C83236}" srcOrd="0" destOrd="0" presId="urn:microsoft.com/office/officeart/2005/8/layout/pyramid2"/>
    <dgm:cxn modelId="{4111C8CA-0129-4A45-AD62-E03C725101DA}" srcId="{A3D509EE-D140-423A-8A6A-B91B8F06CB88}" destId="{CC559EFC-B2F0-4C81-B075-E89E8D461DA0}" srcOrd="0" destOrd="0" parTransId="{A9A7361A-CAC4-4D70-9FC6-3AB419D1CC25}" sibTransId="{C08CD941-9D20-4935-9640-0B33415E0DD7}"/>
    <dgm:cxn modelId="{B3E42447-D7AD-417E-A12C-54DA3FF1042A}" type="presParOf" srcId="{CE8A36BC-E48A-4075-8595-0811B2C83236}" destId="{32E2456D-8FBB-47E0-8A7E-1AED8385E029}" srcOrd="0" destOrd="0" presId="urn:microsoft.com/office/officeart/2005/8/layout/pyramid2"/>
    <dgm:cxn modelId="{105D7109-53D6-41F2-9EA6-B97F79F9B4F9}" type="presParOf" srcId="{CE8A36BC-E48A-4075-8595-0811B2C83236}" destId="{8AF72D88-26A4-4C99-AC99-CACA40D3C8B9}" srcOrd="1" destOrd="0" presId="urn:microsoft.com/office/officeart/2005/8/layout/pyramid2"/>
    <dgm:cxn modelId="{0FD165FC-EDD9-49FE-BEF0-08947AE29259}" type="presParOf" srcId="{8AF72D88-26A4-4C99-AC99-CACA40D3C8B9}" destId="{9A5AE73A-3121-4D9D-9C59-08DCE495BA62}" srcOrd="0" destOrd="0" presId="urn:microsoft.com/office/officeart/2005/8/layout/pyramid2"/>
    <dgm:cxn modelId="{78F25FD6-777E-4378-A99D-8EB5FB0EAD66}" type="presParOf" srcId="{8AF72D88-26A4-4C99-AC99-CACA40D3C8B9}" destId="{BD7198EC-DECE-42CB-BBE8-ACC90B9269A8}" srcOrd="1" destOrd="0" presId="urn:microsoft.com/office/officeart/2005/8/layout/pyramid2"/>
    <dgm:cxn modelId="{D9CDBD7E-9AC6-472B-9D9B-BB1C9DD3A1F5}" type="presParOf" srcId="{8AF72D88-26A4-4C99-AC99-CACA40D3C8B9}" destId="{5ACA7EE5-923C-457E-993A-581837365CC3}" srcOrd="2" destOrd="0" presId="urn:microsoft.com/office/officeart/2005/8/layout/pyramid2"/>
    <dgm:cxn modelId="{8AE2DE4B-BC5D-41D2-BA87-48A2509DD874}" type="presParOf" srcId="{8AF72D88-26A4-4C99-AC99-CACA40D3C8B9}" destId="{19798972-AA46-4DCE-B525-575ECCF839C7}" srcOrd="3" destOrd="0" presId="urn:microsoft.com/office/officeart/2005/8/layout/pyramid2"/>
    <dgm:cxn modelId="{9D0E260C-EE95-4982-B3D8-CA14423CC0C9}" type="presParOf" srcId="{8AF72D88-26A4-4C99-AC99-CACA40D3C8B9}" destId="{732ABDF5-58DB-4205-97CD-D2473453D6AD}" srcOrd="4" destOrd="0" presId="urn:microsoft.com/office/officeart/2005/8/layout/pyramid2"/>
    <dgm:cxn modelId="{EFEA498D-BEBF-4F26-8190-329DC67B3C2E}" type="presParOf" srcId="{8AF72D88-26A4-4C99-AC99-CACA40D3C8B9}" destId="{B127471F-E4DA-49B4-8709-E2EDF472ADFF}" srcOrd="5" destOrd="0" presId="urn:microsoft.com/office/officeart/2005/8/layout/pyramid2"/>
    <dgm:cxn modelId="{C879AB46-1FD1-46B2-A000-E5F2FF8A3020}" type="presParOf" srcId="{8AF72D88-26A4-4C99-AC99-CACA40D3C8B9}" destId="{335758BB-8658-4B1D-BCC2-8560A542B6ED}" srcOrd="6" destOrd="0" presId="urn:microsoft.com/office/officeart/2005/8/layout/pyramid2"/>
    <dgm:cxn modelId="{1CE3856A-B01B-4B05-B9A0-A1B9DC871328}" type="presParOf" srcId="{8AF72D88-26A4-4C99-AC99-CACA40D3C8B9}" destId="{F62ADDA3-C42A-4946-82CB-CFE7305F5E7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31E24-14D9-47D9-BFD5-42C93DB026A9}" type="doc">
      <dgm:prSet loTypeId="urn:microsoft.com/office/officeart/2005/8/layout/radial6" loCatId="relationship" qsTypeId="urn:microsoft.com/office/officeart/2005/8/quickstyle/3d2" qsCatId="3D" csTypeId="urn:microsoft.com/office/officeart/2005/8/colors/colorful1" csCatId="colorful" phldr="1"/>
      <dgm:spPr/>
      <dgm:t>
        <a:bodyPr/>
        <a:lstStyle/>
        <a:p>
          <a:endParaRPr lang="ro-RO"/>
        </a:p>
      </dgm:t>
    </dgm:pt>
    <dgm:pt modelId="{0D1B1EE0-7E18-4825-AB20-6C428C4B0901}">
      <dgm:prSet phldrT="[Текст]" custT="1"/>
      <dgm:spPr/>
      <dgm:t>
        <a:bodyPr/>
        <a:lstStyle/>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ONU</a:t>
          </a:r>
          <a:endParaRPr lang="ro-RO"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6398C07-9A99-48B7-96AA-5FA7BD15EAA8}" type="parTrans" cxnId="{30F026BE-AC50-4FDF-9B8E-DD06267EB003}">
      <dgm:prSet/>
      <dgm:spPr/>
      <dgm:t>
        <a:bodyPr/>
        <a:lstStyle/>
        <a:p>
          <a:endParaRPr lang="ro-RO" sz="1400">
            <a:latin typeface="Times New Roman" panose="02020603050405020304" pitchFamily="18" charset="0"/>
            <a:cs typeface="Times New Roman" panose="02020603050405020304" pitchFamily="18" charset="0"/>
          </a:endParaRPr>
        </a:p>
      </dgm:t>
    </dgm:pt>
    <dgm:pt modelId="{D4770422-386A-468B-B76A-8C2C68484E1B}" type="sibTrans" cxnId="{30F026BE-AC50-4FDF-9B8E-DD06267EB003}">
      <dgm:prSet/>
      <dgm:spPr/>
      <dgm:t>
        <a:bodyPr/>
        <a:lstStyle/>
        <a:p>
          <a:endParaRPr lang="ro-RO" sz="1400">
            <a:latin typeface="Times New Roman" panose="02020603050405020304" pitchFamily="18" charset="0"/>
            <a:cs typeface="Times New Roman" panose="02020603050405020304" pitchFamily="18" charset="0"/>
          </a:endParaRPr>
        </a:p>
      </dgm:t>
    </dgm:pt>
    <dgm:pt modelId="{47F4D7E9-9CCA-482E-8928-77C6C41DE9DB}">
      <dgm:prSet phldrT="[Текст]" custT="1"/>
      <dgm:spPr/>
      <dgm:t>
        <a:bodyPr/>
        <a:lstStyle/>
        <a:p>
          <a:r>
            <a:rPr lang="ro-RO" sz="1600" b="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Adunarea Generală</a:t>
          </a:r>
          <a:endParaRPr lang="ro-R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DD7C14C-9500-4728-8022-9365A5E3F7E3}" type="parTrans" cxnId="{34E21639-FA58-4534-9D41-C6FC1D96FE3C}">
      <dgm:prSet/>
      <dgm:spPr/>
      <dgm:t>
        <a:bodyPr/>
        <a:lstStyle/>
        <a:p>
          <a:endParaRPr lang="ro-RO" sz="1400">
            <a:latin typeface="Times New Roman" panose="02020603050405020304" pitchFamily="18" charset="0"/>
            <a:cs typeface="Times New Roman" panose="02020603050405020304" pitchFamily="18" charset="0"/>
          </a:endParaRPr>
        </a:p>
      </dgm:t>
    </dgm:pt>
    <dgm:pt modelId="{4C238802-EEF3-44BB-98BB-8FA8F7544A61}" type="sibTrans" cxnId="{34E21639-FA58-4534-9D41-C6FC1D96FE3C}">
      <dgm:prSet/>
      <dgm:spPr/>
      <dgm:t>
        <a:bodyPr/>
        <a:lstStyle/>
        <a:p>
          <a:endParaRPr lang="ro-RO" sz="1400">
            <a:latin typeface="Times New Roman" panose="02020603050405020304" pitchFamily="18" charset="0"/>
            <a:cs typeface="Times New Roman" panose="02020603050405020304" pitchFamily="18" charset="0"/>
          </a:endParaRPr>
        </a:p>
      </dgm:t>
    </dgm:pt>
    <dgm:pt modelId="{974EA593-A7C1-4176-8036-4B943027D455}">
      <dgm:prSet phldrT="[Текст]" custT="1"/>
      <dgm:spPr/>
      <dgm:t>
        <a:bodyPr/>
        <a:lstStyle/>
        <a:p>
          <a:r>
            <a:rPr lang="ro-RO" sz="16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Consiliul de Securitate</a:t>
          </a:r>
          <a:endParaRPr lang="ro-R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B67A66D-F931-4DE0-BC71-7A3F27362D5B}" type="parTrans" cxnId="{58BC9D3C-4481-46E6-8286-C6D9CDC5E5E0}">
      <dgm:prSet/>
      <dgm:spPr/>
      <dgm:t>
        <a:bodyPr/>
        <a:lstStyle/>
        <a:p>
          <a:endParaRPr lang="ro-RO" sz="1400">
            <a:latin typeface="Times New Roman" panose="02020603050405020304" pitchFamily="18" charset="0"/>
            <a:cs typeface="Times New Roman" panose="02020603050405020304" pitchFamily="18" charset="0"/>
          </a:endParaRPr>
        </a:p>
      </dgm:t>
    </dgm:pt>
    <dgm:pt modelId="{2F13E602-8AEA-4E55-AE5A-9D9AF9B768DB}" type="sibTrans" cxnId="{58BC9D3C-4481-46E6-8286-C6D9CDC5E5E0}">
      <dgm:prSet/>
      <dgm:spPr/>
      <dgm:t>
        <a:bodyPr/>
        <a:lstStyle/>
        <a:p>
          <a:endParaRPr lang="ro-RO" sz="1400">
            <a:latin typeface="Times New Roman" panose="02020603050405020304" pitchFamily="18" charset="0"/>
            <a:cs typeface="Times New Roman" panose="02020603050405020304" pitchFamily="18" charset="0"/>
          </a:endParaRPr>
        </a:p>
      </dgm:t>
    </dgm:pt>
    <dgm:pt modelId="{EBF36333-2BD0-4FAA-8990-366240EE763A}">
      <dgm:prSet phldrT="[Текст]" custT="1"/>
      <dgm:spPr/>
      <dgm:t>
        <a:bodyPr/>
        <a:lstStyle/>
        <a:p>
          <a:r>
            <a:rPr lang="ro-RO" sz="16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Secretariatul</a:t>
          </a:r>
          <a:endParaRPr lang="ro-R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4A3F9F2-516A-4789-8AD7-BD7F6B9D382F}" type="parTrans" cxnId="{5F32DF22-48C0-4E50-B188-43E89CCA107C}">
      <dgm:prSet/>
      <dgm:spPr/>
      <dgm:t>
        <a:bodyPr/>
        <a:lstStyle/>
        <a:p>
          <a:endParaRPr lang="ro-RO" sz="1400">
            <a:latin typeface="Times New Roman" panose="02020603050405020304" pitchFamily="18" charset="0"/>
            <a:cs typeface="Times New Roman" panose="02020603050405020304" pitchFamily="18" charset="0"/>
          </a:endParaRPr>
        </a:p>
      </dgm:t>
    </dgm:pt>
    <dgm:pt modelId="{2494DD58-417D-4AE4-AFC4-F453FC46FC98}" type="sibTrans" cxnId="{5F32DF22-48C0-4E50-B188-43E89CCA107C}">
      <dgm:prSet/>
      <dgm:spPr/>
      <dgm:t>
        <a:bodyPr/>
        <a:lstStyle/>
        <a:p>
          <a:endParaRPr lang="ro-RO" sz="1400">
            <a:latin typeface="Times New Roman" panose="02020603050405020304" pitchFamily="18" charset="0"/>
            <a:cs typeface="Times New Roman" panose="02020603050405020304" pitchFamily="18" charset="0"/>
          </a:endParaRPr>
        </a:p>
      </dgm:t>
    </dgm:pt>
    <dgm:pt modelId="{CD46AAB4-8147-4AE4-8B38-A41E2E98603F}">
      <dgm:prSet phldrT="[Текст]" custT="1"/>
      <dgm:spPr/>
      <dgm:t>
        <a:bodyPr/>
        <a:lstStyle/>
        <a:p>
          <a:r>
            <a:rPr lang="ro-RO" sz="16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Curtea Internațională de Justiție</a:t>
          </a:r>
          <a:endParaRPr lang="ro-R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98D6EDF-0B4B-409E-913F-328F1467BCA9}" type="parTrans" cxnId="{B5712CB3-C291-4D8D-9CC8-6665E3AA9D10}">
      <dgm:prSet/>
      <dgm:spPr/>
      <dgm:t>
        <a:bodyPr/>
        <a:lstStyle/>
        <a:p>
          <a:endParaRPr lang="ro-RO" sz="1400">
            <a:latin typeface="Times New Roman" panose="02020603050405020304" pitchFamily="18" charset="0"/>
            <a:cs typeface="Times New Roman" panose="02020603050405020304" pitchFamily="18" charset="0"/>
          </a:endParaRPr>
        </a:p>
      </dgm:t>
    </dgm:pt>
    <dgm:pt modelId="{06ECBA37-9DCF-41C0-8B39-FF4C8AD78CA7}" type="sibTrans" cxnId="{B5712CB3-C291-4D8D-9CC8-6665E3AA9D10}">
      <dgm:prSet/>
      <dgm:spPr/>
      <dgm:t>
        <a:bodyPr/>
        <a:lstStyle/>
        <a:p>
          <a:endParaRPr lang="ro-RO" sz="1400">
            <a:latin typeface="Times New Roman" panose="02020603050405020304" pitchFamily="18" charset="0"/>
            <a:cs typeface="Times New Roman" panose="02020603050405020304" pitchFamily="18" charset="0"/>
          </a:endParaRPr>
        </a:p>
      </dgm:t>
    </dgm:pt>
    <dgm:pt modelId="{E18846C0-6FE5-418C-AD6E-A94FA3A71CA1}">
      <dgm:prSet custT="1"/>
      <dgm:spPr/>
      <dgm:t>
        <a:bodyPr/>
        <a:lstStyle/>
        <a:p>
          <a:r>
            <a:rPr lang="ro-RO" sz="16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Consiliul de Tutelă</a:t>
          </a:r>
          <a:endParaRPr lang="ro-R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3E5A2C6-5462-40FA-A759-F05DED4F189E}" type="parTrans" cxnId="{2E6A589C-CAB4-44F5-9D83-F64D77CE39BC}">
      <dgm:prSet/>
      <dgm:spPr/>
      <dgm:t>
        <a:bodyPr/>
        <a:lstStyle/>
        <a:p>
          <a:endParaRPr lang="ro-RO"/>
        </a:p>
      </dgm:t>
    </dgm:pt>
    <dgm:pt modelId="{165420B1-96F2-48AD-93DA-ECF6B9462453}" type="sibTrans" cxnId="{2E6A589C-CAB4-44F5-9D83-F64D77CE39BC}">
      <dgm:prSet/>
      <dgm:spPr/>
      <dgm:t>
        <a:bodyPr/>
        <a:lstStyle/>
        <a:p>
          <a:endParaRPr lang="ro-RO"/>
        </a:p>
      </dgm:t>
    </dgm:pt>
    <dgm:pt modelId="{50B8DDAB-DAAF-408B-A897-E07332DF82F7}">
      <dgm:prSet custT="1"/>
      <dgm:spPr/>
      <dgm:t>
        <a:bodyPr/>
        <a:lstStyle/>
        <a:p>
          <a:r>
            <a:rPr lang="ro-RO" sz="16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Consiliul Economic și Social</a:t>
          </a:r>
          <a:endParaRPr lang="ro-R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F821467-9EA6-4A1C-B82A-A9968C761636}" type="parTrans" cxnId="{092613E0-5B43-4B1A-97E0-E357F0B2AE94}">
      <dgm:prSet/>
      <dgm:spPr/>
      <dgm:t>
        <a:bodyPr/>
        <a:lstStyle/>
        <a:p>
          <a:endParaRPr lang="ro-RO"/>
        </a:p>
      </dgm:t>
    </dgm:pt>
    <dgm:pt modelId="{BE11846A-EA7C-495D-9BAB-C7E33EF9EB91}" type="sibTrans" cxnId="{092613E0-5B43-4B1A-97E0-E357F0B2AE94}">
      <dgm:prSet/>
      <dgm:spPr/>
      <dgm:t>
        <a:bodyPr/>
        <a:lstStyle/>
        <a:p>
          <a:endParaRPr lang="ro-RO"/>
        </a:p>
      </dgm:t>
    </dgm:pt>
    <dgm:pt modelId="{29BFFB58-3EC5-44EB-A613-294CA367A608}" type="pres">
      <dgm:prSet presAssocID="{F7131E24-14D9-47D9-BFD5-42C93DB026A9}" presName="Name0" presStyleCnt="0">
        <dgm:presLayoutVars>
          <dgm:chMax val="1"/>
          <dgm:dir/>
          <dgm:animLvl val="ctr"/>
          <dgm:resizeHandles val="exact"/>
        </dgm:presLayoutVars>
      </dgm:prSet>
      <dgm:spPr/>
      <dgm:t>
        <a:bodyPr/>
        <a:lstStyle/>
        <a:p>
          <a:endParaRPr lang="en-US"/>
        </a:p>
      </dgm:t>
    </dgm:pt>
    <dgm:pt modelId="{C9102584-16D8-4616-8B19-CC9B246FFAB3}" type="pres">
      <dgm:prSet presAssocID="{0D1B1EE0-7E18-4825-AB20-6C428C4B0901}" presName="centerShape" presStyleLbl="node0" presStyleIdx="0" presStyleCnt="1"/>
      <dgm:spPr/>
      <dgm:t>
        <a:bodyPr/>
        <a:lstStyle/>
        <a:p>
          <a:endParaRPr lang="en-US"/>
        </a:p>
      </dgm:t>
    </dgm:pt>
    <dgm:pt modelId="{30BF1C07-7627-41F2-B950-5F7A6A515434}" type="pres">
      <dgm:prSet presAssocID="{47F4D7E9-9CCA-482E-8928-77C6C41DE9DB}" presName="node" presStyleLbl="node1" presStyleIdx="0" presStyleCnt="6" custScaleX="127320">
        <dgm:presLayoutVars>
          <dgm:bulletEnabled val="1"/>
        </dgm:presLayoutVars>
      </dgm:prSet>
      <dgm:spPr/>
      <dgm:t>
        <a:bodyPr/>
        <a:lstStyle/>
        <a:p>
          <a:endParaRPr lang="en-US"/>
        </a:p>
      </dgm:t>
    </dgm:pt>
    <dgm:pt modelId="{4FB4D58C-821B-4007-9B07-C9AA8A0B8AE6}" type="pres">
      <dgm:prSet presAssocID="{47F4D7E9-9CCA-482E-8928-77C6C41DE9DB}" presName="dummy" presStyleCnt="0"/>
      <dgm:spPr/>
    </dgm:pt>
    <dgm:pt modelId="{3027EC7C-0875-4669-AE1A-FD865085E2D5}" type="pres">
      <dgm:prSet presAssocID="{4C238802-EEF3-44BB-98BB-8FA8F7544A61}" presName="sibTrans" presStyleLbl="sibTrans2D1" presStyleIdx="0" presStyleCnt="6"/>
      <dgm:spPr/>
      <dgm:t>
        <a:bodyPr/>
        <a:lstStyle/>
        <a:p>
          <a:endParaRPr lang="en-US"/>
        </a:p>
      </dgm:t>
    </dgm:pt>
    <dgm:pt modelId="{EA1FE611-0B19-4BDF-A72B-7C305A8D6A71}" type="pres">
      <dgm:prSet presAssocID="{974EA593-A7C1-4176-8036-4B943027D455}" presName="node" presStyleLbl="node1" presStyleIdx="1" presStyleCnt="6" custScaleX="136855">
        <dgm:presLayoutVars>
          <dgm:bulletEnabled val="1"/>
        </dgm:presLayoutVars>
      </dgm:prSet>
      <dgm:spPr/>
      <dgm:t>
        <a:bodyPr/>
        <a:lstStyle/>
        <a:p>
          <a:endParaRPr lang="en-US"/>
        </a:p>
      </dgm:t>
    </dgm:pt>
    <dgm:pt modelId="{D6FE67E5-9552-46C0-BD2D-089CE142106E}" type="pres">
      <dgm:prSet presAssocID="{974EA593-A7C1-4176-8036-4B943027D455}" presName="dummy" presStyleCnt="0"/>
      <dgm:spPr/>
    </dgm:pt>
    <dgm:pt modelId="{EDA1F8C5-7EC9-4595-BDE5-6CC5FD976C92}" type="pres">
      <dgm:prSet presAssocID="{2F13E602-8AEA-4E55-AE5A-9D9AF9B768DB}" presName="sibTrans" presStyleLbl="sibTrans2D1" presStyleIdx="1" presStyleCnt="6"/>
      <dgm:spPr/>
      <dgm:t>
        <a:bodyPr/>
        <a:lstStyle/>
        <a:p>
          <a:endParaRPr lang="en-US"/>
        </a:p>
      </dgm:t>
    </dgm:pt>
    <dgm:pt modelId="{BF56A464-995E-40EF-97F6-70B788A34712}" type="pres">
      <dgm:prSet presAssocID="{50B8DDAB-DAAF-408B-A897-E07332DF82F7}" presName="node" presStyleLbl="node1" presStyleIdx="2" presStyleCnt="6" custScaleX="148777">
        <dgm:presLayoutVars>
          <dgm:bulletEnabled val="1"/>
        </dgm:presLayoutVars>
      </dgm:prSet>
      <dgm:spPr/>
      <dgm:t>
        <a:bodyPr/>
        <a:lstStyle/>
        <a:p>
          <a:endParaRPr lang="en-US"/>
        </a:p>
      </dgm:t>
    </dgm:pt>
    <dgm:pt modelId="{0D8B6353-51A4-43A5-B146-2D9699BB667C}" type="pres">
      <dgm:prSet presAssocID="{50B8DDAB-DAAF-408B-A897-E07332DF82F7}" presName="dummy" presStyleCnt="0"/>
      <dgm:spPr/>
    </dgm:pt>
    <dgm:pt modelId="{0626CEB6-FCE4-48AA-B3BE-529E35FB3A8F}" type="pres">
      <dgm:prSet presAssocID="{BE11846A-EA7C-495D-9BAB-C7E33EF9EB91}" presName="sibTrans" presStyleLbl="sibTrans2D1" presStyleIdx="2" presStyleCnt="6"/>
      <dgm:spPr/>
      <dgm:t>
        <a:bodyPr/>
        <a:lstStyle/>
        <a:p>
          <a:endParaRPr lang="en-US"/>
        </a:p>
      </dgm:t>
    </dgm:pt>
    <dgm:pt modelId="{17544787-AF61-4CE2-96EB-32793806011E}" type="pres">
      <dgm:prSet presAssocID="{EBF36333-2BD0-4FAA-8990-366240EE763A}" presName="node" presStyleLbl="node1" presStyleIdx="3" presStyleCnt="6" custScaleX="127320">
        <dgm:presLayoutVars>
          <dgm:bulletEnabled val="1"/>
        </dgm:presLayoutVars>
      </dgm:prSet>
      <dgm:spPr/>
      <dgm:t>
        <a:bodyPr/>
        <a:lstStyle/>
        <a:p>
          <a:endParaRPr lang="en-US"/>
        </a:p>
      </dgm:t>
    </dgm:pt>
    <dgm:pt modelId="{A57CE8D9-EAAB-473B-82CB-9CDD7FADCE28}" type="pres">
      <dgm:prSet presAssocID="{EBF36333-2BD0-4FAA-8990-366240EE763A}" presName="dummy" presStyleCnt="0"/>
      <dgm:spPr/>
    </dgm:pt>
    <dgm:pt modelId="{2C259004-EAC7-4AB0-8184-EEF072C7EAA8}" type="pres">
      <dgm:prSet presAssocID="{2494DD58-417D-4AE4-AFC4-F453FC46FC98}" presName="sibTrans" presStyleLbl="sibTrans2D1" presStyleIdx="3" presStyleCnt="6"/>
      <dgm:spPr/>
      <dgm:t>
        <a:bodyPr/>
        <a:lstStyle/>
        <a:p>
          <a:endParaRPr lang="en-US"/>
        </a:p>
      </dgm:t>
    </dgm:pt>
    <dgm:pt modelId="{28C9D38D-3046-4B3F-8544-FAF232498FE5}" type="pres">
      <dgm:prSet presAssocID="{CD46AAB4-8147-4AE4-8B38-A41E2E98603F}" presName="node" presStyleLbl="node1" presStyleIdx="4" presStyleCnt="6" custScaleX="143772">
        <dgm:presLayoutVars>
          <dgm:bulletEnabled val="1"/>
        </dgm:presLayoutVars>
      </dgm:prSet>
      <dgm:spPr/>
      <dgm:t>
        <a:bodyPr/>
        <a:lstStyle/>
        <a:p>
          <a:endParaRPr lang="en-US"/>
        </a:p>
      </dgm:t>
    </dgm:pt>
    <dgm:pt modelId="{F0DBAA1A-5F12-4D7F-A0B1-3CFB31790809}" type="pres">
      <dgm:prSet presAssocID="{CD46AAB4-8147-4AE4-8B38-A41E2E98603F}" presName="dummy" presStyleCnt="0"/>
      <dgm:spPr/>
    </dgm:pt>
    <dgm:pt modelId="{8F203CD1-A745-470B-B340-531A5320EA89}" type="pres">
      <dgm:prSet presAssocID="{06ECBA37-9DCF-41C0-8B39-FF4C8AD78CA7}" presName="sibTrans" presStyleLbl="sibTrans2D1" presStyleIdx="4" presStyleCnt="6"/>
      <dgm:spPr/>
      <dgm:t>
        <a:bodyPr/>
        <a:lstStyle/>
        <a:p>
          <a:endParaRPr lang="en-US"/>
        </a:p>
      </dgm:t>
    </dgm:pt>
    <dgm:pt modelId="{4154C15E-915F-4478-9295-EEC9C94FB206}" type="pres">
      <dgm:prSet presAssocID="{E18846C0-6FE5-418C-AD6E-A94FA3A71CA1}" presName="node" presStyleLbl="node1" presStyleIdx="5" presStyleCnt="6" custScaleX="149541">
        <dgm:presLayoutVars>
          <dgm:bulletEnabled val="1"/>
        </dgm:presLayoutVars>
      </dgm:prSet>
      <dgm:spPr/>
      <dgm:t>
        <a:bodyPr/>
        <a:lstStyle/>
        <a:p>
          <a:endParaRPr lang="en-US"/>
        </a:p>
      </dgm:t>
    </dgm:pt>
    <dgm:pt modelId="{01BEA00A-97FF-4B2F-84A9-38A895AB8E2A}" type="pres">
      <dgm:prSet presAssocID="{E18846C0-6FE5-418C-AD6E-A94FA3A71CA1}" presName="dummy" presStyleCnt="0"/>
      <dgm:spPr/>
    </dgm:pt>
    <dgm:pt modelId="{4C85F64C-731A-4A92-8D78-E431861321F0}" type="pres">
      <dgm:prSet presAssocID="{165420B1-96F2-48AD-93DA-ECF6B9462453}" presName="sibTrans" presStyleLbl="sibTrans2D1" presStyleIdx="5" presStyleCnt="6"/>
      <dgm:spPr/>
      <dgm:t>
        <a:bodyPr/>
        <a:lstStyle/>
        <a:p>
          <a:endParaRPr lang="en-US"/>
        </a:p>
      </dgm:t>
    </dgm:pt>
  </dgm:ptLst>
  <dgm:cxnLst>
    <dgm:cxn modelId="{D3464F3D-5660-4B4F-9425-EA08F24BF2BE}" type="presOf" srcId="{165420B1-96F2-48AD-93DA-ECF6B9462453}" destId="{4C85F64C-731A-4A92-8D78-E431861321F0}" srcOrd="0" destOrd="0" presId="urn:microsoft.com/office/officeart/2005/8/layout/radial6"/>
    <dgm:cxn modelId="{F07E43AE-241D-4C23-8F4D-E302F482AF11}" type="presOf" srcId="{0D1B1EE0-7E18-4825-AB20-6C428C4B0901}" destId="{C9102584-16D8-4616-8B19-CC9B246FFAB3}" srcOrd="0" destOrd="0" presId="urn:microsoft.com/office/officeart/2005/8/layout/radial6"/>
    <dgm:cxn modelId="{30F026BE-AC50-4FDF-9B8E-DD06267EB003}" srcId="{F7131E24-14D9-47D9-BFD5-42C93DB026A9}" destId="{0D1B1EE0-7E18-4825-AB20-6C428C4B0901}" srcOrd="0" destOrd="0" parTransId="{B6398C07-9A99-48B7-96AA-5FA7BD15EAA8}" sibTransId="{D4770422-386A-468B-B76A-8C2C68484E1B}"/>
    <dgm:cxn modelId="{6D6A2E9F-8CFC-4318-8DF9-17874639FBCD}" type="presOf" srcId="{E18846C0-6FE5-418C-AD6E-A94FA3A71CA1}" destId="{4154C15E-915F-4478-9295-EEC9C94FB206}" srcOrd="0" destOrd="0" presId="urn:microsoft.com/office/officeart/2005/8/layout/radial6"/>
    <dgm:cxn modelId="{092613E0-5B43-4B1A-97E0-E357F0B2AE94}" srcId="{0D1B1EE0-7E18-4825-AB20-6C428C4B0901}" destId="{50B8DDAB-DAAF-408B-A897-E07332DF82F7}" srcOrd="2" destOrd="0" parTransId="{FF821467-9EA6-4A1C-B82A-A9968C761636}" sibTransId="{BE11846A-EA7C-495D-9BAB-C7E33EF9EB91}"/>
    <dgm:cxn modelId="{58BC9D3C-4481-46E6-8286-C6D9CDC5E5E0}" srcId="{0D1B1EE0-7E18-4825-AB20-6C428C4B0901}" destId="{974EA593-A7C1-4176-8036-4B943027D455}" srcOrd="1" destOrd="0" parTransId="{4B67A66D-F931-4DE0-BC71-7A3F27362D5B}" sibTransId="{2F13E602-8AEA-4E55-AE5A-9D9AF9B768DB}"/>
    <dgm:cxn modelId="{72D1E4C9-F57A-4768-B2B4-81D797A50B29}" type="presOf" srcId="{2F13E602-8AEA-4E55-AE5A-9D9AF9B768DB}" destId="{EDA1F8C5-7EC9-4595-BDE5-6CC5FD976C92}" srcOrd="0" destOrd="0" presId="urn:microsoft.com/office/officeart/2005/8/layout/radial6"/>
    <dgm:cxn modelId="{67737913-3275-4B3A-ADD9-1C3120695B7A}" type="presOf" srcId="{BE11846A-EA7C-495D-9BAB-C7E33EF9EB91}" destId="{0626CEB6-FCE4-48AA-B3BE-529E35FB3A8F}" srcOrd="0" destOrd="0" presId="urn:microsoft.com/office/officeart/2005/8/layout/radial6"/>
    <dgm:cxn modelId="{5F32DF22-48C0-4E50-B188-43E89CCA107C}" srcId="{0D1B1EE0-7E18-4825-AB20-6C428C4B0901}" destId="{EBF36333-2BD0-4FAA-8990-366240EE763A}" srcOrd="3" destOrd="0" parTransId="{44A3F9F2-516A-4789-8AD7-BD7F6B9D382F}" sibTransId="{2494DD58-417D-4AE4-AFC4-F453FC46FC98}"/>
    <dgm:cxn modelId="{990452E7-83DE-4976-8314-26EB24B9B29C}" type="presOf" srcId="{F7131E24-14D9-47D9-BFD5-42C93DB026A9}" destId="{29BFFB58-3EC5-44EB-A613-294CA367A608}" srcOrd="0" destOrd="0" presId="urn:microsoft.com/office/officeart/2005/8/layout/radial6"/>
    <dgm:cxn modelId="{D8B950BA-6207-4B97-A03A-233A83821C27}" type="presOf" srcId="{EBF36333-2BD0-4FAA-8990-366240EE763A}" destId="{17544787-AF61-4CE2-96EB-32793806011E}" srcOrd="0" destOrd="0" presId="urn:microsoft.com/office/officeart/2005/8/layout/radial6"/>
    <dgm:cxn modelId="{34E21639-FA58-4534-9D41-C6FC1D96FE3C}" srcId="{0D1B1EE0-7E18-4825-AB20-6C428C4B0901}" destId="{47F4D7E9-9CCA-482E-8928-77C6C41DE9DB}" srcOrd="0" destOrd="0" parTransId="{7DD7C14C-9500-4728-8022-9365A5E3F7E3}" sibTransId="{4C238802-EEF3-44BB-98BB-8FA8F7544A61}"/>
    <dgm:cxn modelId="{3DBA8221-2081-4EA5-8AD4-5FBD15191E00}" type="presOf" srcId="{4C238802-EEF3-44BB-98BB-8FA8F7544A61}" destId="{3027EC7C-0875-4669-AE1A-FD865085E2D5}" srcOrd="0" destOrd="0" presId="urn:microsoft.com/office/officeart/2005/8/layout/radial6"/>
    <dgm:cxn modelId="{A58B2761-8FF4-45E4-8D51-49FCF528514F}" type="presOf" srcId="{50B8DDAB-DAAF-408B-A897-E07332DF82F7}" destId="{BF56A464-995E-40EF-97F6-70B788A34712}" srcOrd="0" destOrd="0" presId="urn:microsoft.com/office/officeart/2005/8/layout/radial6"/>
    <dgm:cxn modelId="{C7695D63-F5EB-444C-ACD5-AB1E31031BB5}" type="presOf" srcId="{47F4D7E9-9CCA-482E-8928-77C6C41DE9DB}" destId="{30BF1C07-7627-41F2-B950-5F7A6A515434}" srcOrd="0" destOrd="0" presId="urn:microsoft.com/office/officeart/2005/8/layout/radial6"/>
    <dgm:cxn modelId="{23E5C80D-510A-4DE1-8DBE-0167526F5579}" type="presOf" srcId="{974EA593-A7C1-4176-8036-4B943027D455}" destId="{EA1FE611-0B19-4BDF-A72B-7C305A8D6A71}" srcOrd="0" destOrd="0" presId="urn:microsoft.com/office/officeart/2005/8/layout/radial6"/>
    <dgm:cxn modelId="{2E6A589C-CAB4-44F5-9D83-F64D77CE39BC}" srcId="{0D1B1EE0-7E18-4825-AB20-6C428C4B0901}" destId="{E18846C0-6FE5-418C-AD6E-A94FA3A71CA1}" srcOrd="5" destOrd="0" parTransId="{23E5A2C6-5462-40FA-A759-F05DED4F189E}" sibTransId="{165420B1-96F2-48AD-93DA-ECF6B9462453}"/>
    <dgm:cxn modelId="{D4FDC1CC-BF8C-406E-AE71-51F617B45CEB}" type="presOf" srcId="{2494DD58-417D-4AE4-AFC4-F453FC46FC98}" destId="{2C259004-EAC7-4AB0-8184-EEF072C7EAA8}" srcOrd="0" destOrd="0" presId="urn:microsoft.com/office/officeart/2005/8/layout/radial6"/>
    <dgm:cxn modelId="{815440D8-151C-4648-B28B-DA96DF35F384}" type="presOf" srcId="{CD46AAB4-8147-4AE4-8B38-A41E2E98603F}" destId="{28C9D38D-3046-4B3F-8544-FAF232498FE5}" srcOrd="0" destOrd="0" presId="urn:microsoft.com/office/officeart/2005/8/layout/radial6"/>
    <dgm:cxn modelId="{C5406BEE-7323-4D4F-80CD-BF5C6496E9A4}" type="presOf" srcId="{06ECBA37-9DCF-41C0-8B39-FF4C8AD78CA7}" destId="{8F203CD1-A745-470B-B340-531A5320EA89}" srcOrd="0" destOrd="0" presId="urn:microsoft.com/office/officeart/2005/8/layout/radial6"/>
    <dgm:cxn modelId="{B5712CB3-C291-4D8D-9CC8-6665E3AA9D10}" srcId="{0D1B1EE0-7E18-4825-AB20-6C428C4B0901}" destId="{CD46AAB4-8147-4AE4-8B38-A41E2E98603F}" srcOrd="4" destOrd="0" parTransId="{398D6EDF-0B4B-409E-913F-328F1467BCA9}" sibTransId="{06ECBA37-9DCF-41C0-8B39-FF4C8AD78CA7}"/>
    <dgm:cxn modelId="{3A81BC37-228A-408A-89EE-C5F2EAF364C7}" type="presParOf" srcId="{29BFFB58-3EC5-44EB-A613-294CA367A608}" destId="{C9102584-16D8-4616-8B19-CC9B246FFAB3}" srcOrd="0" destOrd="0" presId="urn:microsoft.com/office/officeart/2005/8/layout/radial6"/>
    <dgm:cxn modelId="{AF9DEE48-D66D-4246-B865-6797BBA6A9E0}" type="presParOf" srcId="{29BFFB58-3EC5-44EB-A613-294CA367A608}" destId="{30BF1C07-7627-41F2-B950-5F7A6A515434}" srcOrd="1" destOrd="0" presId="urn:microsoft.com/office/officeart/2005/8/layout/radial6"/>
    <dgm:cxn modelId="{A704DA85-2E2F-49E7-89EF-8C9A8C8D1476}" type="presParOf" srcId="{29BFFB58-3EC5-44EB-A613-294CA367A608}" destId="{4FB4D58C-821B-4007-9B07-C9AA8A0B8AE6}" srcOrd="2" destOrd="0" presId="urn:microsoft.com/office/officeart/2005/8/layout/radial6"/>
    <dgm:cxn modelId="{F22DF49E-DCBD-40C0-A9C8-1573320300F6}" type="presParOf" srcId="{29BFFB58-3EC5-44EB-A613-294CA367A608}" destId="{3027EC7C-0875-4669-AE1A-FD865085E2D5}" srcOrd="3" destOrd="0" presId="urn:microsoft.com/office/officeart/2005/8/layout/radial6"/>
    <dgm:cxn modelId="{5C62F6D5-36B6-473D-867D-97D54FABBA99}" type="presParOf" srcId="{29BFFB58-3EC5-44EB-A613-294CA367A608}" destId="{EA1FE611-0B19-4BDF-A72B-7C305A8D6A71}" srcOrd="4" destOrd="0" presId="urn:microsoft.com/office/officeart/2005/8/layout/radial6"/>
    <dgm:cxn modelId="{471F08BC-B09B-4D81-83D5-F22C50D4B851}" type="presParOf" srcId="{29BFFB58-3EC5-44EB-A613-294CA367A608}" destId="{D6FE67E5-9552-46C0-BD2D-089CE142106E}" srcOrd="5" destOrd="0" presId="urn:microsoft.com/office/officeart/2005/8/layout/radial6"/>
    <dgm:cxn modelId="{336C76B2-8376-480D-8F4E-C0619500D6B7}" type="presParOf" srcId="{29BFFB58-3EC5-44EB-A613-294CA367A608}" destId="{EDA1F8C5-7EC9-4595-BDE5-6CC5FD976C92}" srcOrd="6" destOrd="0" presId="urn:microsoft.com/office/officeart/2005/8/layout/radial6"/>
    <dgm:cxn modelId="{2D9875B4-F7AA-4ED8-B558-11003EF637AB}" type="presParOf" srcId="{29BFFB58-3EC5-44EB-A613-294CA367A608}" destId="{BF56A464-995E-40EF-97F6-70B788A34712}" srcOrd="7" destOrd="0" presId="urn:microsoft.com/office/officeart/2005/8/layout/radial6"/>
    <dgm:cxn modelId="{FF1E3420-AF42-4E0E-8EAA-4E1F631A4EE8}" type="presParOf" srcId="{29BFFB58-3EC5-44EB-A613-294CA367A608}" destId="{0D8B6353-51A4-43A5-B146-2D9699BB667C}" srcOrd="8" destOrd="0" presId="urn:microsoft.com/office/officeart/2005/8/layout/radial6"/>
    <dgm:cxn modelId="{A28CBD4E-F616-4A1F-87B2-9CE2CA8B091A}" type="presParOf" srcId="{29BFFB58-3EC5-44EB-A613-294CA367A608}" destId="{0626CEB6-FCE4-48AA-B3BE-529E35FB3A8F}" srcOrd="9" destOrd="0" presId="urn:microsoft.com/office/officeart/2005/8/layout/radial6"/>
    <dgm:cxn modelId="{BC1CE852-B359-4364-A3EE-DE83250A897F}" type="presParOf" srcId="{29BFFB58-3EC5-44EB-A613-294CA367A608}" destId="{17544787-AF61-4CE2-96EB-32793806011E}" srcOrd="10" destOrd="0" presId="urn:microsoft.com/office/officeart/2005/8/layout/radial6"/>
    <dgm:cxn modelId="{CD6A9ECB-3951-4454-A14A-63E4585008CB}" type="presParOf" srcId="{29BFFB58-3EC5-44EB-A613-294CA367A608}" destId="{A57CE8D9-EAAB-473B-82CB-9CDD7FADCE28}" srcOrd="11" destOrd="0" presId="urn:microsoft.com/office/officeart/2005/8/layout/radial6"/>
    <dgm:cxn modelId="{296F5E4F-A5C5-42CC-A091-FB4F5EF25E7A}" type="presParOf" srcId="{29BFFB58-3EC5-44EB-A613-294CA367A608}" destId="{2C259004-EAC7-4AB0-8184-EEF072C7EAA8}" srcOrd="12" destOrd="0" presId="urn:microsoft.com/office/officeart/2005/8/layout/radial6"/>
    <dgm:cxn modelId="{5AAC1611-2C42-4C06-A98B-B8689AB3A3CF}" type="presParOf" srcId="{29BFFB58-3EC5-44EB-A613-294CA367A608}" destId="{28C9D38D-3046-4B3F-8544-FAF232498FE5}" srcOrd="13" destOrd="0" presId="urn:microsoft.com/office/officeart/2005/8/layout/radial6"/>
    <dgm:cxn modelId="{15F197E6-819B-465F-B94C-5D3AA40B996B}" type="presParOf" srcId="{29BFFB58-3EC5-44EB-A613-294CA367A608}" destId="{F0DBAA1A-5F12-4D7F-A0B1-3CFB31790809}" srcOrd="14" destOrd="0" presId="urn:microsoft.com/office/officeart/2005/8/layout/radial6"/>
    <dgm:cxn modelId="{56090C15-4C35-4CED-9D6E-ED06F9DB0678}" type="presParOf" srcId="{29BFFB58-3EC5-44EB-A613-294CA367A608}" destId="{8F203CD1-A745-470B-B340-531A5320EA89}" srcOrd="15" destOrd="0" presId="urn:microsoft.com/office/officeart/2005/8/layout/radial6"/>
    <dgm:cxn modelId="{514A0764-C654-40DA-BD45-6521869E2CC0}" type="presParOf" srcId="{29BFFB58-3EC5-44EB-A613-294CA367A608}" destId="{4154C15E-915F-4478-9295-EEC9C94FB206}" srcOrd="16" destOrd="0" presId="urn:microsoft.com/office/officeart/2005/8/layout/radial6"/>
    <dgm:cxn modelId="{FEA10280-A536-4F49-A8D6-B9BB77482E11}" type="presParOf" srcId="{29BFFB58-3EC5-44EB-A613-294CA367A608}" destId="{01BEA00A-97FF-4B2F-84A9-38A895AB8E2A}" srcOrd="17" destOrd="0" presId="urn:microsoft.com/office/officeart/2005/8/layout/radial6"/>
    <dgm:cxn modelId="{B28C7FE1-C8E6-410A-9FA0-34CA8DD716AB}" type="presParOf" srcId="{29BFFB58-3EC5-44EB-A613-294CA367A608}" destId="{4C85F64C-731A-4A92-8D78-E431861321F0}"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52D9CD-CA6A-400F-98F4-2A2F0F4F889C}" type="doc">
      <dgm:prSet loTypeId="urn:microsoft.com/office/officeart/2005/8/layout/hierarchy2" loCatId="hierarchy" qsTypeId="urn:microsoft.com/office/officeart/2005/8/quickstyle/3d4" qsCatId="3D" csTypeId="urn:microsoft.com/office/officeart/2005/8/colors/accent3_1" csCatId="accent3" phldr="1"/>
      <dgm:spPr/>
      <dgm:t>
        <a:bodyPr/>
        <a:lstStyle/>
        <a:p>
          <a:endParaRPr lang="ro-RO"/>
        </a:p>
      </dgm:t>
    </dgm:pt>
    <dgm:pt modelId="{85563B8D-95A3-446F-908C-FFD135CBDF5B}">
      <dgm:prSet phldrT="[Текст]" custT="1"/>
      <dgm:spPr/>
      <dgm:t>
        <a:bodyPr/>
        <a:lstStyle/>
        <a:p>
          <a:pPr>
            <a:lnSpc>
              <a:spcPct val="100000"/>
            </a:lnSpc>
            <a:spcAft>
              <a:spcPts val="0"/>
            </a:spcAft>
          </a:pPr>
          <a:r>
            <a:rPr lang="ro-RO" sz="1200" b="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Adunarea </a:t>
          </a:r>
        </a:p>
        <a:p>
          <a:pPr>
            <a:lnSpc>
              <a:spcPct val="100000"/>
            </a:lnSpc>
            <a:spcAft>
              <a:spcPts val="0"/>
            </a:spcAft>
          </a:pPr>
          <a:r>
            <a:rPr lang="ro-RO" sz="1200" b="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Generală</a:t>
          </a:r>
          <a:endParaRPr lang="ro-RO" sz="1200" dirty="0">
            <a:latin typeface="Times New Roman" panose="02020603050405020304" pitchFamily="18" charset="0"/>
            <a:cs typeface="Times New Roman" panose="02020603050405020304" pitchFamily="18" charset="0"/>
          </a:endParaRPr>
        </a:p>
      </dgm:t>
    </dgm:pt>
    <dgm:pt modelId="{29FBE62C-B5FB-4A35-8459-752EC322EAFE}" type="parTrans" cxnId="{C3EB306D-FCCF-469A-A34C-DE0D580FA225}">
      <dgm:prSet/>
      <dgm:spPr/>
      <dgm:t>
        <a:bodyPr/>
        <a:lstStyle/>
        <a:p>
          <a:endParaRPr lang="ro-RO" sz="1200">
            <a:latin typeface="Times New Roman" panose="02020603050405020304" pitchFamily="18" charset="0"/>
            <a:cs typeface="Times New Roman" panose="02020603050405020304" pitchFamily="18" charset="0"/>
          </a:endParaRPr>
        </a:p>
      </dgm:t>
    </dgm:pt>
    <dgm:pt modelId="{42FB3223-F4E7-49DD-81FF-3B4653384E11}" type="sibTrans" cxnId="{C3EB306D-FCCF-469A-A34C-DE0D580FA225}">
      <dgm:prSet/>
      <dgm:spPr/>
      <dgm:t>
        <a:bodyPr/>
        <a:lstStyle/>
        <a:p>
          <a:endParaRPr lang="ro-RO" sz="1200">
            <a:latin typeface="Times New Roman" panose="02020603050405020304" pitchFamily="18" charset="0"/>
            <a:cs typeface="Times New Roman" panose="02020603050405020304" pitchFamily="18" charset="0"/>
          </a:endParaRPr>
        </a:p>
      </dgm:t>
    </dgm:pt>
    <dgm:pt modelId="{39FDB890-6B58-4C04-A46F-A3DC4807690B}">
      <dgm:prSet phldrT="[Текст]" custT="1"/>
      <dgm:spPr/>
      <dgm:t>
        <a:bodyPr/>
        <a:lstStyle/>
        <a:p>
          <a:pPr algn="l"/>
          <a:r>
            <a:rPr lang="en-US" sz="1200" b="1" dirty="0">
              <a:latin typeface="Times New Roman" panose="02020603050405020304" pitchFamily="18" charset="0"/>
              <a:cs typeface="Times New Roman" panose="02020603050405020304" pitchFamily="18" charset="0"/>
            </a:rPr>
            <a:t>Subsidiary Organs: </a:t>
          </a:r>
          <a:r>
            <a:rPr lang="en-US" sz="1200" dirty="0">
              <a:latin typeface="Times New Roman" panose="02020603050405020304" pitchFamily="18" charset="0"/>
              <a:cs typeface="Times New Roman" panose="02020603050405020304" pitchFamily="18" charset="0"/>
            </a:rPr>
            <a:t>Disarmament Commission, Human Rights Council, International Law Commission, Joint Inspection Unit (JIU), Main Committees, Standing committees and ad hoc bodies   </a:t>
          </a:r>
          <a:endParaRPr lang="ro-RO" sz="1200" dirty="0">
            <a:latin typeface="Times New Roman" panose="02020603050405020304" pitchFamily="18" charset="0"/>
            <a:cs typeface="Times New Roman" panose="02020603050405020304" pitchFamily="18" charset="0"/>
          </a:endParaRPr>
        </a:p>
      </dgm:t>
    </dgm:pt>
    <dgm:pt modelId="{49410DEA-4F9D-4703-A010-0693234CBF13}" type="parTrans" cxnId="{BA60E036-E10D-4674-9828-3963E3490EEA}">
      <dgm:prSet custT="1"/>
      <dgm:spPr/>
      <dgm:t>
        <a:bodyPr/>
        <a:lstStyle/>
        <a:p>
          <a:endParaRPr lang="ro-RO" sz="1200">
            <a:latin typeface="Times New Roman" panose="02020603050405020304" pitchFamily="18" charset="0"/>
            <a:cs typeface="Times New Roman" panose="02020603050405020304" pitchFamily="18" charset="0"/>
          </a:endParaRPr>
        </a:p>
      </dgm:t>
    </dgm:pt>
    <dgm:pt modelId="{131F6F80-D4D6-4200-8A99-45919453CE07}" type="sibTrans" cxnId="{BA60E036-E10D-4674-9828-3963E3490EEA}">
      <dgm:prSet/>
      <dgm:spPr/>
      <dgm:t>
        <a:bodyPr/>
        <a:lstStyle/>
        <a:p>
          <a:endParaRPr lang="ro-RO" sz="1200">
            <a:latin typeface="Times New Roman" panose="02020603050405020304" pitchFamily="18" charset="0"/>
            <a:cs typeface="Times New Roman" panose="02020603050405020304" pitchFamily="18" charset="0"/>
          </a:endParaRPr>
        </a:p>
      </dgm:t>
    </dgm:pt>
    <dgm:pt modelId="{3B6F806F-FDA7-436B-848D-C4133333FF31}">
      <dgm:prSet custT="1"/>
      <dgm:spPr/>
      <dgm:t>
        <a:bodyPr/>
        <a:lstStyle/>
        <a:p>
          <a:pPr algn="l"/>
          <a:r>
            <a:rPr lang="en-US" sz="1200" b="1" dirty="0">
              <a:latin typeface="Times New Roman" panose="02020603050405020304" pitchFamily="18" charset="0"/>
              <a:cs typeface="Times New Roman" panose="02020603050405020304" pitchFamily="18" charset="0"/>
            </a:rPr>
            <a:t>Funds and Programmes:</a:t>
          </a:r>
          <a:r>
            <a:rPr lang="en-US" sz="1200" dirty="0">
              <a:latin typeface="Times New Roman" panose="02020603050405020304" pitchFamily="18" charset="0"/>
              <a:cs typeface="Times New Roman" panose="02020603050405020304" pitchFamily="18" charset="0"/>
            </a:rPr>
            <a:t> UNDP United Nations Development Programme,  UNCDF United Nations Capital Development Fund, UNV United Nations Volunteers, </a:t>
          </a:r>
          <a:r>
            <a:rPr lang="en-US" sz="1200" dirty="0" smtClean="0">
              <a:latin typeface="Times New Roman" panose="02020603050405020304" pitchFamily="18" charset="0"/>
              <a:cs typeface="Times New Roman" panose="02020603050405020304" pitchFamily="18" charset="0"/>
            </a:rPr>
            <a:t>UNEP </a:t>
          </a:r>
          <a:r>
            <a:rPr lang="en-US" sz="1200" dirty="0">
              <a:latin typeface="Times New Roman" panose="02020603050405020304" pitchFamily="18" charset="0"/>
              <a:cs typeface="Times New Roman" panose="02020603050405020304" pitchFamily="18" charset="0"/>
            </a:rPr>
            <a:t>United Nations Environment Programme, UNFPA United Nations Population Fund, UN-HABITAT United Nations Human Settlements Programme, UNICEF United Nations Children’s Fund,  WFP World Food Programme (UN/FAO).</a:t>
          </a:r>
          <a:endParaRPr lang="ro-RO" sz="1200" dirty="0">
            <a:latin typeface="Times New Roman" panose="02020603050405020304" pitchFamily="18" charset="0"/>
            <a:cs typeface="Times New Roman" panose="02020603050405020304" pitchFamily="18" charset="0"/>
          </a:endParaRPr>
        </a:p>
      </dgm:t>
    </dgm:pt>
    <dgm:pt modelId="{652D0880-75B3-4719-86C2-C0579F698315}" type="parTrans" cxnId="{4A9163EC-4B0D-4495-871D-64C542DD1E69}">
      <dgm:prSet custT="1"/>
      <dgm:spPr/>
      <dgm:t>
        <a:bodyPr/>
        <a:lstStyle/>
        <a:p>
          <a:endParaRPr lang="ro-RO" sz="1200">
            <a:latin typeface="Times New Roman" panose="02020603050405020304" pitchFamily="18" charset="0"/>
            <a:cs typeface="Times New Roman" panose="02020603050405020304" pitchFamily="18" charset="0"/>
          </a:endParaRPr>
        </a:p>
      </dgm:t>
    </dgm:pt>
    <dgm:pt modelId="{E90A8BF7-BCD7-43FB-A4BF-8AE0C283E4C7}" type="sibTrans" cxnId="{4A9163EC-4B0D-4495-871D-64C542DD1E69}">
      <dgm:prSet/>
      <dgm:spPr/>
      <dgm:t>
        <a:bodyPr/>
        <a:lstStyle/>
        <a:p>
          <a:endParaRPr lang="ro-RO" sz="1200">
            <a:latin typeface="Times New Roman" panose="02020603050405020304" pitchFamily="18" charset="0"/>
            <a:cs typeface="Times New Roman" panose="02020603050405020304" pitchFamily="18" charset="0"/>
          </a:endParaRPr>
        </a:p>
      </dgm:t>
    </dgm:pt>
    <dgm:pt modelId="{D62625D2-D486-4FDA-AF80-59EA9267B0C4}">
      <dgm:prSet custT="1"/>
      <dgm:spPr/>
      <dgm:t>
        <a:bodyPr/>
        <a:lstStyle/>
        <a:p>
          <a:pPr algn="ctr"/>
          <a:r>
            <a:rPr lang="en-US" sz="1200" b="1" dirty="0">
              <a:latin typeface="Times New Roman" panose="02020603050405020304" pitchFamily="18" charset="0"/>
              <a:cs typeface="Times New Roman" panose="02020603050405020304" pitchFamily="18" charset="0"/>
            </a:rPr>
            <a:t>Research and Training:</a:t>
          </a:r>
          <a:r>
            <a:rPr lang="en-US" sz="1200" dirty="0">
              <a:latin typeface="Times New Roman" panose="02020603050405020304" pitchFamily="18" charset="0"/>
              <a:cs typeface="Times New Roman" panose="02020603050405020304" pitchFamily="18" charset="0"/>
            </a:rPr>
            <a:t> UNIDIR United Nations Institute for Disarmament Research, UNITAR United Nations Institute for Training and Research, UNSSC United Nations System Staff College, UNU United Nations University.</a:t>
          </a:r>
        </a:p>
        <a:p>
          <a:pPr algn="l"/>
          <a:r>
            <a:rPr lang="en-US" sz="1200" b="1" dirty="0">
              <a:latin typeface="Times New Roman" panose="02020603050405020304" pitchFamily="18" charset="0"/>
              <a:cs typeface="Times New Roman" panose="02020603050405020304" pitchFamily="18" charset="0"/>
            </a:rPr>
            <a:t>Other Entities:</a:t>
          </a:r>
          <a:r>
            <a:rPr lang="en-US" sz="1200" dirty="0">
              <a:latin typeface="Times New Roman" panose="02020603050405020304" pitchFamily="18" charset="0"/>
              <a:cs typeface="Times New Roman" panose="02020603050405020304" pitchFamily="18" charset="0"/>
            </a:rPr>
            <a:t> ITC International Trade Centre (UN/WTO) UNCTAD, United Nations Conference on Trade and Development, UNHCR Office of the United Nations High Commissioner for Refugees, UNOPS United Nations Office for Project Services, UNRWA United Nations Relief and Works Agency for Palestine Refugees in the Near East, UN-WOMEN United Nations Entity for Gender Equality and the Empowerment of Women.</a:t>
          </a:r>
          <a:endParaRPr lang="ro-RO" sz="1200" dirty="0">
            <a:latin typeface="Times New Roman" panose="02020603050405020304" pitchFamily="18" charset="0"/>
            <a:cs typeface="Times New Roman" panose="02020603050405020304" pitchFamily="18" charset="0"/>
          </a:endParaRPr>
        </a:p>
      </dgm:t>
    </dgm:pt>
    <dgm:pt modelId="{4340EE1F-366C-4620-BB52-96086C59241A}" type="parTrans" cxnId="{0FE79C76-6CBF-46C5-8627-0B397DE3DA9E}">
      <dgm:prSet custT="1"/>
      <dgm:spPr/>
      <dgm:t>
        <a:bodyPr/>
        <a:lstStyle/>
        <a:p>
          <a:endParaRPr lang="ro-RO" sz="1200">
            <a:latin typeface="Times New Roman" panose="02020603050405020304" pitchFamily="18" charset="0"/>
            <a:cs typeface="Times New Roman" panose="02020603050405020304" pitchFamily="18" charset="0"/>
          </a:endParaRPr>
        </a:p>
      </dgm:t>
    </dgm:pt>
    <dgm:pt modelId="{D6A48B8B-1913-4301-A12B-9D48302F3352}" type="sibTrans" cxnId="{0FE79C76-6CBF-46C5-8627-0B397DE3DA9E}">
      <dgm:prSet/>
      <dgm:spPr/>
      <dgm:t>
        <a:bodyPr/>
        <a:lstStyle/>
        <a:p>
          <a:endParaRPr lang="ro-RO" sz="1200">
            <a:latin typeface="Times New Roman" panose="02020603050405020304" pitchFamily="18" charset="0"/>
            <a:cs typeface="Times New Roman" panose="02020603050405020304" pitchFamily="18" charset="0"/>
          </a:endParaRPr>
        </a:p>
      </dgm:t>
    </dgm:pt>
    <dgm:pt modelId="{55DBD6ED-DCEF-4011-8331-F15F6CFF00F9}" type="pres">
      <dgm:prSet presAssocID="{0152D9CD-CA6A-400F-98F4-2A2F0F4F889C}" presName="diagram" presStyleCnt="0">
        <dgm:presLayoutVars>
          <dgm:chPref val="1"/>
          <dgm:dir/>
          <dgm:animOne val="branch"/>
          <dgm:animLvl val="lvl"/>
          <dgm:resizeHandles val="exact"/>
        </dgm:presLayoutVars>
      </dgm:prSet>
      <dgm:spPr/>
      <dgm:t>
        <a:bodyPr/>
        <a:lstStyle/>
        <a:p>
          <a:endParaRPr lang="en-US"/>
        </a:p>
      </dgm:t>
    </dgm:pt>
    <dgm:pt modelId="{76B81F34-81E6-49F1-B42D-3C9ECD41EA28}" type="pres">
      <dgm:prSet presAssocID="{85563B8D-95A3-446F-908C-FFD135CBDF5B}" presName="root1" presStyleCnt="0"/>
      <dgm:spPr/>
    </dgm:pt>
    <dgm:pt modelId="{55AB5BFE-BCB8-438E-B61E-C153EAFC4DF5}" type="pres">
      <dgm:prSet presAssocID="{85563B8D-95A3-446F-908C-FFD135CBDF5B}" presName="LevelOneTextNode" presStyleLbl="node0" presStyleIdx="0" presStyleCnt="1" custScaleX="60945" custScaleY="55992" custLinFactX="-31345" custLinFactNeighborX="-100000" custLinFactNeighborY="-6494">
        <dgm:presLayoutVars>
          <dgm:chPref val="3"/>
        </dgm:presLayoutVars>
      </dgm:prSet>
      <dgm:spPr/>
      <dgm:t>
        <a:bodyPr/>
        <a:lstStyle/>
        <a:p>
          <a:endParaRPr lang="en-US"/>
        </a:p>
      </dgm:t>
    </dgm:pt>
    <dgm:pt modelId="{41960860-3AA6-4B82-AB2A-97FD5A03E180}" type="pres">
      <dgm:prSet presAssocID="{85563B8D-95A3-446F-908C-FFD135CBDF5B}" presName="level2hierChild" presStyleCnt="0"/>
      <dgm:spPr/>
    </dgm:pt>
    <dgm:pt modelId="{944F90AA-27DA-43F5-9822-F47CD60932C9}" type="pres">
      <dgm:prSet presAssocID="{49410DEA-4F9D-4703-A010-0693234CBF13}" presName="conn2-1" presStyleLbl="parChTrans1D2" presStyleIdx="0" presStyleCnt="3"/>
      <dgm:spPr/>
      <dgm:t>
        <a:bodyPr/>
        <a:lstStyle/>
        <a:p>
          <a:endParaRPr lang="en-US"/>
        </a:p>
      </dgm:t>
    </dgm:pt>
    <dgm:pt modelId="{A39ACBAB-1475-429F-B971-A719321DB00A}" type="pres">
      <dgm:prSet presAssocID="{49410DEA-4F9D-4703-A010-0693234CBF13}" presName="connTx" presStyleLbl="parChTrans1D2" presStyleIdx="0" presStyleCnt="3"/>
      <dgm:spPr/>
      <dgm:t>
        <a:bodyPr/>
        <a:lstStyle/>
        <a:p>
          <a:endParaRPr lang="en-US"/>
        </a:p>
      </dgm:t>
    </dgm:pt>
    <dgm:pt modelId="{CAC8D85D-8992-464C-BDA8-2BD997C32245}" type="pres">
      <dgm:prSet presAssocID="{39FDB890-6B58-4C04-A46F-A3DC4807690B}" presName="root2" presStyleCnt="0"/>
      <dgm:spPr/>
    </dgm:pt>
    <dgm:pt modelId="{E0A254A0-CF0C-4188-9880-7652ECC4EBBE}" type="pres">
      <dgm:prSet presAssocID="{39FDB890-6B58-4C04-A46F-A3DC4807690B}" presName="LevelTwoTextNode" presStyleLbl="node2" presStyleIdx="0" presStyleCnt="3" custScaleX="174635" custLinFactNeighborX="-43059" custLinFactNeighborY="6198">
        <dgm:presLayoutVars>
          <dgm:chPref val="3"/>
        </dgm:presLayoutVars>
      </dgm:prSet>
      <dgm:spPr/>
      <dgm:t>
        <a:bodyPr/>
        <a:lstStyle/>
        <a:p>
          <a:endParaRPr lang="en-US"/>
        </a:p>
      </dgm:t>
    </dgm:pt>
    <dgm:pt modelId="{C4FC8FFE-2B67-4469-96DC-7EFD987B37C7}" type="pres">
      <dgm:prSet presAssocID="{39FDB890-6B58-4C04-A46F-A3DC4807690B}" presName="level3hierChild" presStyleCnt="0"/>
      <dgm:spPr/>
    </dgm:pt>
    <dgm:pt modelId="{EE5DBE63-DF21-40EE-9E29-D548F82372B2}" type="pres">
      <dgm:prSet presAssocID="{652D0880-75B3-4719-86C2-C0579F698315}" presName="conn2-1" presStyleLbl="parChTrans1D2" presStyleIdx="1" presStyleCnt="3"/>
      <dgm:spPr/>
      <dgm:t>
        <a:bodyPr/>
        <a:lstStyle/>
        <a:p>
          <a:endParaRPr lang="en-US"/>
        </a:p>
      </dgm:t>
    </dgm:pt>
    <dgm:pt modelId="{4BAAFE8B-BD38-407D-9919-F99C1CE95FC0}" type="pres">
      <dgm:prSet presAssocID="{652D0880-75B3-4719-86C2-C0579F698315}" presName="connTx" presStyleLbl="parChTrans1D2" presStyleIdx="1" presStyleCnt="3"/>
      <dgm:spPr/>
      <dgm:t>
        <a:bodyPr/>
        <a:lstStyle/>
        <a:p>
          <a:endParaRPr lang="en-US"/>
        </a:p>
      </dgm:t>
    </dgm:pt>
    <dgm:pt modelId="{8D39D9C6-E63E-4F9F-9600-C090EC2406BC}" type="pres">
      <dgm:prSet presAssocID="{3B6F806F-FDA7-436B-848D-C4133333FF31}" presName="root2" presStyleCnt="0"/>
      <dgm:spPr/>
    </dgm:pt>
    <dgm:pt modelId="{706C35C3-6F2B-4BE1-AD79-AF70E9CE6729}" type="pres">
      <dgm:prSet presAssocID="{3B6F806F-FDA7-436B-848D-C4133333FF31}" presName="LevelTwoTextNode" presStyleLbl="node2" presStyleIdx="1" presStyleCnt="3" custScaleX="267552" custScaleY="135155" custLinFactNeighborX="-45703" custLinFactNeighborY="1642">
        <dgm:presLayoutVars>
          <dgm:chPref val="3"/>
        </dgm:presLayoutVars>
      </dgm:prSet>
      <dgm:spPr/>
      <dgm:t>
        <a:bodyPr/>
        <a:lstStyle/>
        <a:p>
          <a:endParaRPr lang="en-US"/>
        </a:p>
      </dgm:t>
    </dgm:pt>
    <dgm:pt modelId="{D9E1545F-8AA2-47B9-84A8-886BB9FE67BA}" type="pres">
      <dgm:prSet presAssocID="{3B6F806F-FDA7-436B-848D-C4133333FF31}" presName="level3hierChild" presStyleCnt="0"/>
      <dgm:spPr/>
    </dgm:pt>
    <dgm:pt modelId="{0D6325CE-69C3-4B8B-B9C4-2C129FFA548A}" type="pres">
      <dgm:prSet presAssocID="{4340EE1F-366C-4620-BB52-96086C59241A}" presName="conn2-1" presStyleLbl="parChTrans1D2" presStyleIdx="2" presStyleCnt="3"/>
      <dgm:spPr/>
      <dgm:t>
        <a:bodyPr/>
        <a:lstStyle/>
        <a:p>
          <a:endParaRPr lang="en-US"/>
        </a:p>
      </dgm:t>
    </dgm:pt>
    <dgm:pt modelId="{2B460A72-9E16-4DC5-97E7-1F7249CB2922}" type="pres">
      <dgm:prSet presAssocID="{4340EE1F-366C-4620-BB52-96086C59241A}" presName="connTx" presStyleLbl="parChTrans1D2" presStyleIdx="2" presStyleCnt="3"/>
      <dgm:spPr/>
      <dgm:t>
        <a:bodyPr/>
        <a:lstStyle/>
        <a:p>
          <a:endParaRPr lang="en-US"/>
        </a:p>
      </dgm:t>
    </dgm:pt>
    <dgm:pt modelId="{6DEE7D9C-D756-4CBD-BDF7-80C45737DDA0}" type="pres">
      <dgm:prSet presAssocID="{D62625D2-D486-4FDA-AF80-59EA9267B0C4}" presName="root2" presStyleCnt="0"/>
      <dgm:spPr/>
    </dgm:pt>
    <dgm:pt modelId="{CBCBA6D2-467E-4ACC-91B6-42D6435BFC3A}" type="pres">
      <dgm:prSet presAssocID="{D62625D2-D486-4FDA-AF80-59EA9267B0C4}" presName="LevelTwoTextNode" presStyleLbl="node2" presStyleIdx="2" presStyleCnt="3" custScaleX="549850" custScaleY="154550" custLinFactNeighborX="-45128" custLinFactNeighborY="21403">
        <dgm:presLayoutVars>
          <dgm:chPref val="3"/>
        </dgm:presLayoutVars>
      </dgm:prSet>
      <dgm:spPr/>
      <dgm:t>
        <a:bodyPr/>
        <a:lstStyle/>
        <a:p>
          <a:endParaRPr lang="en-US"/>
        </a:p>
      </dgm:t>
    </dgm:pt>
    <dgm:pt modelId="{CD8DCE30-D975-42D4-B128-ED7F039003E4}" type="pres">
      <dgm:prSet presAssocID="{D62625D2-D486-4FDA-AF80-59EA9267B0C4}" presName="level3hierChild" presStyleCnt="0"/>
      <dgm:spPr/>
    </dgm:pt>
  </dgm:ptLst>
  <dgm:cxnLst>
    <dgm:cxn modelId="{379AF135-D14E-4C4E-8EF5-72098F8FD4AF}" type="presOf" srcId="{4340EE1F-366C-4620-BB52-96086C59241A}" destId="{2B460A72-9E16-4DC5-97E7-1F7249CB2922}" srcOrd="1" destOrd="0" presId="urn:microsoft.com/office/officeart/2005/8/layout/hierarchy2"/>
    <dgm:cxn modelId="{BA60E036-E10D-4674-9828-3963E3490EEA}" srcId="{85563B8D-95A3-446F-908C-FFD135CBDF5B}" destId="{39FDB890-6B58-4C04-A46F-A3DC4807690B}" srcOrd="0" destOrd="0" parTransId="{49410DEA-4F9D-4703-A010-0693234CBF13}" sibTransId="{131F6F80-D4D6-4200-8A99-45919453CE07}"/>
    <dgm:cxn modelId="{F26B1407-09A7-4536-BC95-C4B4D811DF86}" type="presOf" srcId="{4340EE1F-366C-4620-BB52-96086C59241A}" destId="{0D6325CE-69C3-4B8B-B9C4-2C129FFA548A}" srcOrd="0" destOrd="0" presId="urn:microsoft.com/office/officeart/2005/8/layout/hierarchy2"/>
    <dgm:cxn modelId="{807D97E8-0E84-4C2C-BFA5-187600B869A5}" type="presOf" srcId="{49410DEA-4F9D-4703-A010-0693234CBF13}" destId="{944F90AA-27DA-43F5-9822-F47CD60932C9}" srcOrd="0" destOrd="0" presId="urn:microsoft.com/office/officeart/2005/8/layout/hierarchy2"/>
    <dgm:cxn modelId="{0FE79C76-6CBF-46C5-8627-0B397DE3DA9E}" srcId="{85563B8D-95A3-446F-908C-FFD135CBDF5B}" destId="{D62625D2-D486-4FDA-AF80-59EA9267B0C4}" srcOrd="2" destOrd="0" parTransId="{4340EE1F-366C-4620-BB52-96086C59241A}" sibTransId="{D6A48B8B-1913-4301-A12B-9D48302F3352}"/>
    <dgm:cxn modelId="{8660632A-A877-4384-8C7E-8ED83B0759DC}" type="presOf" srcId="{85563B8D-95A3-446F-908C-FFD135CBDF5B}" destId="{55AB5BFE-BCB8-438E-B61E-C153EAFC4DF5}" srcOrd="0" destOrd="0" presId="urn:microsoft.com/office/officeart/2005/8/layout/hierarchy2"/>
    <dgm:cxn modelId="{5786099D-7289-4139-A6F6-92FBFEA5DF58}" type="presOf" srcId="{D62625D2-D486-4FDA-AF80-59EA9267B0C4}" destId="{CBCBA6D2-467E-4ACC-91B6-42D6435BFC3A}" srcOrd="0" destOrd="0" presId="urn:microsoft.com/office/officeart/2005/8/layout/hierarchy2"/>
    <dgm:cxn modelId="{5FF1B487-DDD8-4536-A244-06562E256F7F}" type="presOf" srcId="{652D0880-75B3-4719-86C2-C0579F698315}" destId="{EE5DBE63-DF21-40EE-9E29-D548F82372B2}" srcOrd="0" destOrd="0" presId="urn:microsoft.com/office/officeart/2005/8/layout/hierarchy2"/>
    <dgm:cxn modelId="{4A9163EC-4B0D-4495-871D-64C542DD1E69}" srcId="{85563B8D-95A3-446F-908C-FFD135CBDF5B}" destId="{3B6F806F-FDA7-436B-848D-C4133333FF31}" srcOrd="1" destOrd="0" parTransId="{652D0880-75B3-4719-86C2-C0579F698315}" sibTransId="{E90A8BF7-BCD7-43FB-A4BF-8AE0C283E4C7}"/>
    <dgm:cxn modelId="{3E87857E-CC25-4BB9-A235-05C55407BFF8}" type="presOf" srcId="{39FDB890-6B58-4C04-A46F-A3DC4807690B}" destId="{E0A254A0-CF0C-4188-9880-7652ECC4EBBE}" srcOrd="0" destOrd="0" presId="urn:microsoft.com/office/officeart/2005/8/layout/hierarchy2"/>
    <dgm:cxn modelId="{5F1911D7-B095-465B-BB55-45FB2F1BC0F6}" type="presOf" srcId="{3B6F806F-FDA7-436B-848D-C4133333FF31}" destId="{706C35C3-6F2B-4BE1-AD79-AF70E9CE6729}" srcOrd="0" destOrd="0" presId="urn:microsoft.com/office/officeart/2005/8/layout/hierarchy2"/>
    <dgm:cxn modelId="{BFCA487F-2A1D-470B-8A5F-91287C0932F1}" type="presOf" srcId="{652D0880-75B3-4719-86C2-C0579F698315}" destId="{4BAAFE8B-BD38-407D-9919-F99C1CE95FC0}" srcOrd="1" destOrd="0" presId="urn:microsoft.com/office/officeart/2005/8/layout/hierarchy2"/>
    <dgm:cxn modelId="{C3EB306D-FCCF-469A-A34C-DE0D580FA225}" srcId="{0152D9CD-CA6A-400F-98F4-2A2F0F4F889C}" destId="{85563B8D-95A3-446F-908C-FFD135CBDF5B}" srcOrd="0" destOrd="0" parTransId="{29FBE62C-B5FB-4A35-8459-752EC322EAFE}" sibTransId="{42FB3223-F4E7-49DD-81FF-3B4653384E11}"/>
    <dgm:cxn modelId="{3E2AFC0D-20A3-4663-973C-210558D366BA}" type="presOf" srcId="{49410DEA-4F9D-4703-A010-0693234CBF13}" destId="{A39ACBAB-1475-429F-B971-A719321DB00A}" srcOrd="1" destOrd="0" presId="urn:microsoft.com/office/officeart/2005/8/layout/hierarchy2"/>
    <dgm:cxn modelId="{620CAF35-2BAF-4149-AE60-3E2B0E4DEDE3}" type="presOf" srcId="{0152D9CD-CA6A-400F-98F4-2A2F0F4F889C}" destId="{55DBD6ED-DCEF-4011-8331-F15F6CFF00F9}" srcOrd="0" destOrd="0" presId="urn:microsoft.com/office/officeart/2005/8/layout/hierarchy2"/>
    <dgm:cxn modelId="{74DCB6AC-AD68-437D-BD44-8D877323FF2C}" type="presParOf" srcId="{55DBD6ED-DCEF-4011-8331-F15F6CFF00F9}" destId="{76B81F34-81E6-49F1-B42D-3C9ECD41EA28}" srcOrd="0" destOrd="0" presId="urn:microsoft.com/office/officeart/2005/8/layout/hierarchy2"/>
    <dgm:cxn modelId="{C1457513-FB53-4EB4-833D-BE5F5777FDEB}" type="presParOf" srcId="{76B81F34-81E6-49F1-B42D-3C9ECD41EA28}" destId="{55AB5BFE-BCB8-438E-B61E-C153EAFC4DF5}" srcOrd="0" destOrd="0" presId="urn:microsoft.com/office/officeart/2005/8/layout/hierarchy2"/>
    <dgm:cxn modelId="{673D40F3-F94D-4DDB-9E21-596BDEF81811}" type="presParOf" srcId="{76B81F34-81E6-49F1-B42D-3C9ECD41EA28}" destId="{41960860-3AA6-4B82-AB2A-97FD5A03E180}" srcOrd="1" destOrd="0" presId="urn:microsoft.com/office/officeart/2005/8/layout/hierarchy2"/>
    <dgm:cxn modelId="{034EFF39-E18A-41D0-B300-2F133A5B3DB1}" type="presParOf" srcId="{41960860-3AA6-4B82-AB2A-97FD5A03E180}" destId="{944F90AA-27DA-43F5-9822-F47CD60932C9}" srcOrd="0" destOrd="0" presId="urn:microsoft.com/office/officeart/2005/8/layout/hierarchy2"/>
    <dgm:cxn modelId="{D7ED36DA-5407-407C-856F-9F1F0CD54802}" type="presParOf" srcId="{944F90AA-27DA-43F5-9822-F47CD60932C9}" destId="{A39ACBAB-1475-429F-B971-A719321DB00A}" srcOrd="0" destOrd="0" presId="urn:microsoft.com/office/officeart/2005/8/layout/hierarchy2"/>
    <dgm:cxn modelId="{08719C9C-2C6F-4608-8A11-581A6FCDCB63}" type="presParOf" srcId="{41960860-3AA6-4B82-AB2A-97FD5A03E180}" destId="{CAC8D85D-8992-464C-BDA8-2BD997C32245}" srcOrd="1" destOrd="0" presId="urn:microsoft.com/office/officeart/2005/8/layout/hierarchy2"/>
    <dgm:cxn modelId="{68BF7217-846F-4240-B95E-75EC4F76BF82}" type="presParOf" srcId="{CAC8D85D-8992-464C-BDA8-2BD997C32245}" destId="{E0A254A0-CF0C-4188-9880-7652ECC4EBBE}" srcOrd="0" destOrd="0" presId="urn:microsoft.com/office/officeart/2005/8/layout/hierarchy2"/>
    <dgm:cxn modelId="{69E49173-FF2A-4DDF-A783-ACB7D8CC7FB1}" type="presParOf" srcId="{CAC8D85D-8992-464C-BDA8-2BD997C32245}" destId="{C4FC8FFE-2B67-4469-96DC-7EFD987B37C7}" srcOrd="1" destOrd="0" presId="urn:microsoft.com/office/officeart/2005/8/layout/hierarchy2"/>
    <dgm:cxn modelId="{055548C2-BAED-4B09-8A85-AE5C8DE4DFB7}" type="presParOf" srcId="{41960860-3AA6-4B82-AB2A-97FD5A03E180}" destId="{EE5DBE63-DF21-40EE-9E29-D548F82372B2}" srcOrd="2" destOrd="0" presId="urn:microsoft.com/office/officeart/2005/8/layout/hierarchy2"/>
    <dgm:cxn modelId="{90693882-9B17-41DC-B790-A7EB1B172BD8}" type="presParOf" srcId="{EE5DBE63-DF21-40EE-9E29-D548F82372B2}" destId="{4BAAFE8B-BD38-407D-9919-F99C1CE95FC0}" srcOrd="0" destOrd="0" presId="urn:microsoft.com/office/officeart/2005/8/layout/hierarchy2"/>
    <dgm:cxn modelId="{1E6547DD-B69A-46D5-913E-00DBDCB8C007}" type="presParOf" srcId="{41960860-3AA6-4B82-AB2A-97FD5A03E180}" destId="{8D39D9C6-E63E-4F9F-9600-C090EC2406BC}" srcOrd="3" destOrd="0" presId="urn:microsoft.com/office/officeart/2005/8/layout/hierarchy2"/>
    <dgm:cxn modelId="{D1FD6D57-0A36-41CF-B180-EE7A0314322D}" type="presParOf" srcId="{8D39D9C6-E63E-4F9F-9600-C090EC2406BC}" destId="{706C35C3-6F2B-4BE1-AD79-AF70E9CE6729}" srcOrd="0" destOrd="0" presId="urn:microsoft.com/office/officeart/2005/8/layout/hierarchy2"/>
    <dgm:cxn modelId="{C8D834A8-B78D-461B-9291-60B83271A2F7}" type="presParOf" srcId="{8D39D9C6-E63E-4F9F-9600-C090EC2406BC}" destId="{D9E1545F-8AA2-47B9-84A8-886BB9FE67BA}" srcOrd="1" destOrd="0" presId="urn:microsoft.com/office/officeart/2005/8/layout/hierarchy2"/>
    <dgm:cxn modelId="{F8AEED33-0258-417A-8CE2-E16205BE89FC}" type="presParOf" srcId="{41960860-3AA6-4B82-AB2A-97FD5A03E180}" destId="{0D6325CE-69C3-4B8B-B9C4-2C129FFA548A}" srcOrd="4" destOrd="0" presId="urn:microsoft.com/office/officeart/2005/8/layout/hierarchy2"/>
    <dgm:cxn modelId="{4195B400-65FA-48CE-B115-B2D4CD262EF5}" type="presParOf" srcId="{0D6325CE-69C3-4B8B-B9C4-2C129FFA548A}" destId="{2B460A72-9E16-4DC5-97E7-1F7249CB2922}" srcOrd="0" destOrd="0" presId="urn:microsoft.com/office/officeart/2005/8/layout/hierarchy2"/>
    <dgm:cxn modelId="{1F787C93-3803-4A85-902F-43F04B104489}" type="presParOf" srcId="{41960860-3AA6-4B82-AB2A-97FD5A03E180}" destId="{6DEE7D9C-D756-4CBD-BDF7-80C45737DDA0}" srcOrd="5" destOrd="0" presId="urn:microsoft.com/office/officeart/2005/8/layout/hierarchy2"/>
    <dgm:cxn modelId="{20971334-EE11-4BCD-8197-C27654E98073}" type="presParOf" srcId="{6DEE7D9C-D756-4CBD-BDF7-80C45737DDA0}" destId="{CBCBA6D2-467E-4ACC-91B6-42D6435BFC3A}" srcOrd="0" destOrd="0" presId="urn:microsoft.com/office/officeart/2005/8/layout/hierarchy2"/>
    <dgm:cxn modelId="{355ADA12-408E-4EBC-A4B9-C15ED35C9108}" type="presParOf" srcId="{6DEE7D9C-D756-4CBD-BDF7-80C45737DDA0}" destId="{CD8DCE30-D975-42D4-B128-ED7F039003E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52D9CD-CA6A-400F-98F4-2A2F0F4F889C}" type="doc">
      <dgm:prSet loTypeId="urn:microsoft.com/office/officeart/2005/8/layout/hierarchy2" loCatId="hierarchy" qsTypeId="urn:microsoft.com/office/officeart/2005/8/quickstyle/3d4" qsCatId="3D" csTypeId="urn:microsoft.com/office/officeart/2005/8/colors/accent3_1" csCatId="accent3" phldr="1"/>
      <dgm:spPr/>
      <dgm:t>
        <a:bodyPr/>
        <a:lstStyle/>
        <a:p>
          <a:endParaRPr lang="ro-RO"/>
        </a:p>
      </dgm:t>
    </dgm:pt>
    <dgm:pt modelId="{85563B8D-95A3-446F-908C-FFD135CBDF5B}">
      <dgm:prSet phldrT="[Текст]" custT="1"/>
      <dgm:spPr/>
      <dgm:t>
        <a:bodyPr/>
        <a:lstStyle/>
        <a:p>
          <a:pPr>
            <a:lnSpc>
              <a:spcPct val="100000"/>
            </a:lnSpc>
            <a:spcAft>
              <a:spcPts val="0"/>
            </a:spcAft>
          </a:pPr>
          <a:r>
            <a:rPr lang="ro-RO" sz="12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Consiliul de Securitate</a:t>
          </a:r>
          <a:endParaRPr lang="ro-RO" sz="1200" dirty="0">
            <a:latin typeface="Times New Roman" panose="02020603050405020304" pitchFamily="18" charset="0"/>
            <a:cs typeface="Times New Roman" panose="02020603050405020304" pitchFamily="18" charset="0"/>
          </a:endParaRPr>
        </a:p>
      </dgm:t>
    </dgm:pt>
    <dgm:pt modelId="{29FBE62C-B5FB-4A35-8459-752EC322EAFE}" type="parTrans" cxnId="{C3EB306D-FCCF-469A-A34C-DE0D580FA225}">
      <dgm:prSet/>
      <dgm:spPr/>
      <dgm:t>
        <a:bodyPr/>
        <a:lstStyle/>
        <a:p>
          <a:endParaRPr lang="ro-RO" sz="1200">
            <a:latin typeface="Times New Roman" panose="02020603050405020304" pitchFamily="18" charset="0"/>
            <a:cs typeface="Times New Roman" panose="02020603050405020304" pitchFamily="18" charset="0"/>
          </a:endParaRPr>
        </a:p>
      </dgm:t>
    </dgm:pt>
    <dgm:pt modelId="{42FB3223-F4E7-49DD-81FF-3B4653384E11}" type="sibTrans" cxnId="{C3EB306D-FCCF-469A-A34C-DE0D580FA225}">
      <dgm:prSet/>
      <dgm:spPr/>
      <dgm:t>
        <a:bodyPr/>
        <a:lstStyle/>
        <a:p>
          <a:endParaRPr lang="ro-RO" sz="1200">
            <a:latin typeface="Times New Roman" panose="02020603050405020304" pitchFamily="18" charset="0"/>
            <a:cs typeface="Times New Roman" panose="02020603050405020304" pitchFamily="18" charset="0"/>
          </a:endParaRPr>
        </a:p>
      </dgm:t>
    </dgm:pt>
    <dgm:pt modelId="{D62625D2-D486-4FDA-AF80-59EA9267B0C4}">
      <dgm:prSet custT="1"/>
      <dgm:spPr/>
      <dgm:t>
        <a:bodyPr/>
        <a:lstStyle/>
        <a:p>
          <a:pPr algn="ctr"/>
          <a:r>
            <a:rPr lang="en-US" sz="1200" b="1" dirty="0">
              <a:latin typeface="Times New Roman" panose="02020603050405020304" pitchFamily="18" charset="0"/>
              <a:cs typeface="Times New Roman" panose="02020603050405020304" pitchFamily="18" charset="0"/>
            </a:rPr>
            <a:t>Subsidiary Organs: </a:t>
          </a:r>
          <a:r>
            <a:rPr lang="en-US" sz="1200" dirty="0">
              <a:latin typeface="Times New Roman" panose="02020603050405020304" pitchFamily="18" charset="0"/>
              <a:cs typeface="Times New Roman" panose="02020603050405020304" pitchFamily="18" charset="0"/>
            </a:rPr>
            <a:t>Counter-Terrorism Committee, International Residual Mechanism for Criminal Tribunals, Military Staff Committee, Peacekeeping operations and political missions, Sanctions committees (ad hoc), Standing committees and ad hoc bodies.</a:t>
          </a:r>
          <a:endParaRPr lang="ro-RO" sz="1200" dirty="0">
            <a:latin typeface="Times New Roman" panose="02020603050405020304" pitchFamily="18" charset="0"/>
            <a:cs typeface="Times New Roman" panose="02020603050405020304" pitchFamily="18" charset="0"/>
          </a:endParaRPr>
        </a:p>
      </dgm:t>
    </dgm:pt>
    <dgm:pt modelId="{4340EE1F-366C-4620-BB52-96086C59241A}" type="parTrans" cxnId="{0FE79C76-6CBF-46C5-8627-0B397DE3DA9E}">
      <dgm:prSet custT="1"/>
      <dgm:spPr/>
      <dgm:t>
        <a:bodyPr/>
        <a:lstStyle/>
        <a:p>
          <a:endParaRPr lang="ro-RO" sz="1200">
            <a:latin typeface="Times New Roman" panose="02020603050405020304" pitchFamily="18" charset="0"/>
            <a:cs typeface="Times New Roman" panose="02020603050405020304" pitchFamily="18" charset="0"/>
          </a:endParaRPr>
        </a:p>
      </dgm:t>
    </dgm:pt>
    <dgm:pt modelId="{D6A48B8B-1913-4301-A12B-9D48302F3352}" type="sibTrans" cxnId="{0FE79C76-6CBF-46C5-8627-0B397DE3DA9E}">
      <dgm:prSet/>
      <dgm:spPr/>
      <dgm:t>
        <a:bodyPr/>
        <a:lstStyle/>
        <a:p>
          <a:endParaRPr lang="ro-RO" sz="1200">
            <a:latin typeface="Times New Roman" panose="02020603050405020304" pitchFamily="18" charset="0"/>
            <a:cs typeface="Times New Roman" panose="02020603050405020304" pitchFamily="18" charset="0"/>
          </a:endParaRPr>
        </a:p>
      </dgm:t>
    </dgm:pt>
    <dgm:pt modelId="{55DBD6ED-DCEF-4011-8331-F15F6CFF00F9}" type="pres">
      <dgm:prSet presAssocID="{0152D9CD-CA6A-400F-98F4-2A2F0F4F889C}" presName="diagram" presStyleCnt="0">
        <dgm:presLayoutVars>
          <dgm:chPref val="1"/>
          <dgm:dir/>
          <dgm:animOne val="branch"/>
          <dgm:animLvl val="lvl"/>
          <dgm:resizeHandles val="exact"/>
        </dgm:presLayoutVars>
      </dgm:prSet>
      <dgm:spPr/>
      <dgm:t>
        <a:bodyPr/>
        <a:lstStyle/>
        <a:p>
          <a:endParaRPr lang="en-US"/>
        </a:p>
      </dgm:t>
    </dgm:pt>
    <dgm:pt modelId="{76B81F34-81E6-49F1-B42D-3C9ECD41EA28}" type="pres">
      <dgm:prSet presAssocID="{85563B8D-95A3-446F-908C-FFD135CBDF5B}" presName="root1" presStyleCnt="0"/>
      <dgm:spPr/>
    </dgm:pt>
    <dgm:pt modelId="{55AB5BFE-BCB8-438E-B61E-C153EAFC4DF5}" type="pres">
      <dgm:prSet presAssocID="{85563B8D-95A3-446F-908C-FFD135CBDF5B}" presName="LevelOneTextNode" presStyleLbl="node0" presStyleIdx="0" presStyleCnt="1" custScaleX="60945" custScaleY="55992" custLinFactX="-31345" custLinFactNeighborX="-100000" custLinFactNeighborY="-6494">
        <dgm:presLayoutVars>
          <dgm:chPref val="3"/>
        </dgm:presLayoutVars>
      </dgm:prSet>
      <dgm:spPr/>
      <dgm:t>
        <a:bodyPr/>
        <a:lstStyle/>
        <a:p>
          <a:endParaRPr lang="en-US"/>
        </a:p>
      </dgm:t>
    </dgm:pt>
    <dgm:pt modelId="{41960860-3AA6-4B82-AB2A-97FD5A03E180}" type="pres">
      <dgm:prSet presAssocID="{85563B8D-95A3-446F-908C-FFD135CBDF5B}" presName="level2hierChild" presStyleCnt="0"/>
      <dgm:spPr/>
    </dgm:pt>
    <dgm:pt modelId="{0D6325CE-69C3-4B8B-B9C4-2C129FFA548A}" type="pres">
      <dgm:prSet presAssocID="{4340EE1F-366C-4620-BB52-96086C59241A}" presName="conn2-1" presStyleLbl="parChTrans1D2" presStyleIdx="0" presStyleCnt="1"/>
      <dgm:spPr/>
      <dgm:t>
        <a:bodyPr/>
        <a:lstStyle/>
        <a:p>
          <a:endParaRPr lang="en-US"/>
        </a:p>
      </dgm:t>
    </dgm:pt>
    <dgm:pt modelId="{2B460A72-9E16-4DC5-97E7-1F7249CB2922}" type="pres">
      <dgm:prSet presAssocID="{4340EE1F-366C-4620-BB52-96086C59241A}" presName="connTx" presStyleLbl="parChTrans1D2" presStyleIdx="0" presStyleCnt="1"/>
      <dgm:spPr/>
      <dgm:t>
        <a:bodyPr/>
        <a:lstStyle/>
        <a:p>
          <a:endParaRPr lang="en-US"/>
        </a:p>
      </dgm:t>
    </dgm:pt>
    <dgm:pt modelId="{6DEE7D9C-D756-4CBD-BDF7-80C45737DDA0}" type="pres">
      <dgm:prSet presAssocID="{D62625D2-D486-4FDA-AF80-59EA9267B0C4}" presName="root2" presStyleCnt="0"/>
      <dgm:spPr/>
    </dgm:pt>
    <dgm:pt modelId="{CBCBA6D2-467E-4ACC-91B6-42D6435BFC3A}" type="pres">
      <dgm:prSet presAssocID="{D62625D2-D486-4FDA-AF80-59EA9267B0C4}" presName="LevelTwoTextNode" presStyleLbl="node2" presStyleIdx="0" presStyleCnt="1" custScaleX="549850" custScaleY="100292" custLinFactNeighborX="-28042" custLinFactNeighborY="-4091">
        <dgm:presLayoutVars>
          <dgm:chPref val="3"/>
        </dgm:presLayoutVars>
      </dgm:prSet>
      <dgm:spPr/>
      <dgm:t>
        <a:bodyPr/>
        <a:lstStyle/>
        <a:p>
          <a:endParaRPr lang="en-US"/>
        </a:p>
      </dgm:t>
    </dgm:pt>
    <dgm:pt modelId="{CD8DCE30-D975-42D4-B128-ED7F039003E4}" type="pres">
      <dgm:prSet presAssocID="{D62625D2-D486-4FDA-AF80-59EA9267B0C4}" presName="level3hierChild" presStyleCnt="0"/>
      <dgm:spPr/>
    </dgm:pt>
  </dgm:ptLst>
  <dgm:cxnLst>
    <dgm:cxn modelId="{5786099D-7289-4139-A6F6-92FBFEA5DF58}" type="presOf" srcId="{D62625D2-D486-4FDA-AF80-59EA9267B0C4}" destId="{CBCBA6D2-467E-4ACC-91B6-42D6435BFC3A}" srcOrd="0" destOrd="0" presId="urn:microsoft.com/office/officeart/2005/8/layout/hierarchy2"/>
    <dgm:cxn modelId="{C3EB306D-FCCF-469A-A34C-DE0D580FA225}" srcId="{0152D9CD-CA6A-400F-98F4-2A2F0F4F889C}" destId="{85563B8D-95A3-446F-908C-FFD135CBDF5B}" srcOrd="0" destOrd="0" parTransId="{29FBE62C-B5FB-4A35-8459-752EC322EAFE}" sibTransId="{42FB3223-F4E7-49DD-81FF-3B4653384E11}"/>
    <dgm:cxn modelId="{8660632A-A877-4384-8C7E-8ED83B0759DC}" type="presOf" srcId="{85563B8D-95A3-446F-908C-FFD135CBDF5B}" destId="{55AB5BFE-BCB8-438E-B61E-C153EAFC4DF5}" srcOrd="0" destOrd="0" presId="urn:microsoft.com/office/officeart/2005/8/layout/hierarchy2"/>
    <dgm:cxn modelId="{620CAF35-2BAF-4149-AE60-3E2B0E4DEDE3}" type="presOf" srcId="{0152D9CD-CA6A-400F-98F4-2A2F0F4F889C}" destId="{55DBD6ED-DCEF-4011-8331-F15F6CFF00F9}" srcOrd="0" destOrd="0" presId="urn:microsoft.com/office/officeart/2005/8/layout/hierarchy2"/>
    <dgm:cxn modelId="{0FE79C76-6CBF-46C5-8627-0B397DE3DA9E}" srcId="{85563B8D-95A3-446F-908C-FFD135CBDF5B}" destId="{D62625D2-D486-4FDA-AF80-59EA9267B0C4}" srcOrd="0" destOrd="0" parTransId="{4340EE1F-366C-4620-BB52-96086C59241A}" sibTransId="{D6A48B8B-1913-4301-A12B-9D48302F3352}"/>
    <dgm:cxn modelId="{F26B1407-09A7-4536-BC95-C4B4D811DF86}" type="presOf" srcId="{4340EE1F-366C-4620-BB52-96086C59241A}" destId="{0D6325CE-69C3-4B8B-B9C4-2C129FFA548A}" srcOrd="0" destOrd="0" presId="urn:microsoft.com/office/officeart/2005/8/layout/hierarchy2"/>
    <dgm:cxn modelId="{379AF135-D14E-4C4E-8EF5-72098F8FD4AF}" type="presOf" srcId="{4340EE1F-366C-4620-BB52-96086C59241A}" destId="{2B460A72-9E16-4DC5-97E7-1F7249CB2922}" srcOrd="1" destOrd="0" presId="urn:microsoft.com/office/officeart/2005/8/layout/hierarchy2"/>
    <dgm:cxn modelId="{74DCB6AC-AD68-437D-BD44-8D877323FF2C}" type="presParOf" srcId="{55DBD6ED-DCEF-4011-8331-F15F6CFF00F9}" destId="{76B81F34-81E6-49F1-B42D-3C9ECD41EA28}" srcOrd="0" destOrd="0" presId="urn:microsoft.com/office/officeart/2005/8/layout/hierarchy2"/>
    <dgm:cxn modelId="{C1457513-FB53-4EB4-833D-BE5F5777FDEB}" type="presParOf" srcId="{76B81F34-81E6-49F1-B42D-3C9ECD41EA28}" destId="{55AB5BFE-BCB8-438E-B61E-C153EAFC4DF5}" srcOrd="0" destOrd="0" presId="urn:microsoft.com/office/officeart/2005/8/layout/hierarchy2"/>
    <dgm:cxn modelId="{673D40F3-F94D-4DDB-9E21-596BDEF81811}" type="presParOf" srcId="{76B81F34-81E6-49F1-B42D-3C9ECD41EA28}" destId="{41960860-3AA6-4B82-AB2A-97FD5A03E180}" srcOrd="1" destOrd="0" presId="urn:microsoft.com/office/officeart/2005/8/layout/hierarchy2"/>
    <dgm:cxn modelId="{F8AEED33-0258-417A-8CE2-E16205BE89FC}" type="presParOf" srcId="{41960860-3AA6-4B82-AB2A-97FD5A03E180}" destId="{0D6325CE-69C3-4B8B-B9C4-2C129FFA548A}" srcOrd="0" destOrd="0" presId="urn:microsoft.com/office/officeart/2005/8/layout/hierarchy2"/>
    <dgm:cxn modelId="{4195B400-65FA-48CE-B115-B2D4CD262EF5}" type="presParOf" srcId="{0D6325CE-69C3-4B8B-B9C4-2C129FFA548A}" destId="{2B460A72-9E16-4DC5-97E7-1F7249CB2922}" srcOrd="0" destOrd="0" presId="urn:microsoft.com/office/officeart/2005/8/layout/hierarchy2"/>
    <dgm:cxn modelId="{1F787C93-3803-4A85-902F-43F04B104489}" type="presParOf" srcId="{41960860-3AA6-4B82-AB2A-97FD5A03E180}" destId="{6DEE7D9C-D756-4CBD-BDF7-80C45737DDA0}" srcOrd="1" destOrd="0" presId="urn:microsoft.com/office/officeart/2005/8/layout/hierarchy2"/>
    <dgm:cxn modelId="{20971334-EE11-4BCD-8197-C27654E98073}" type="presParOf" srcId="{6DEE7D9C-D756-4CBD-BDF7-80C45737DDA0}" destId="{CBCBA6D2-467E-4ACC-91B6-42D6435BFC3A}" srcOrd="0" destOrd="0" presId="urn:microsoft.com/office/officeart/2005/8/layout/hierarchy2"/>
    <dgm:cxn modelId="{355ADA12-408E-4EBC-A4B9-C15ED35C9108}" type="presParOf" srcId="{6DEE7D9C-D756-4CBD-BDF7-80C45737DDA0}" destId="{CD8DCE30-D975-42D4-B128-ED7F039003E4}"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52D9CD-CA6A-400F-98F4-2A2F0F4F889C}" type="doc">
      <dgm:prSet loTypeId="urn:microsoft.com/office/officeart/2005/8/layout/hierarchy2" loCatId="hierarchy" qsTypeId="urn:microsoft.com/office/officeart/2005/8/quickstyle/3d4" qsCatId="3D" csTypeId="urn:microsoft.com/office/officeart/2005/8/colors/accent3_1" csCatId="accent3" phldr="1"/>
      <dgm:spPr/>
      <dgm:t>
        <a:bodyPr/>
        <a:lstStyle/>
        <a:p>
          <a:endParaRPr lang="ro-RO"/>
        </a:p>
      </dgm:t>
    </dgm:pt>
    <dgm:pt modelId="{85563B8D-95A3-446F-908C-FFD135CBDF5B}">
      <dgm:prSet phldrT="[Текст]" custT="1"/>
      <dgm:spPr/>
      <dgm:t>
        <a:bodyPr/>
        <a:lstStyle/>
        <a:p>
          <a:pPr>
            <a:lnSpc>
              <a:spcPct val="100000"/>
            </a:lnSpc>
            <a:spcAft>
              <a:spcPts val="0"/>
            </a:spcAft>
          </a:pPr>
          <a:r>
            <a:rPr lang="ro-RO" sz="12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Consiliul Economic și Social</a:t>
          </a:r>
          <a:endParaRPr lang="ro-RO" sz="1200" dirty="0">
            <a:latin typeface="Times New Roman" panose="02020603050405020304" pitchFamily="18" charset="0"/>
            <a:cs typeface="Times New Roman" panose="02020603050405020304" pitchFamily="18" charset="0"/>
          </a:endParaRPr>
        </a:p>
      </dgm:t>
    </dgm:pt>
    <dgm:pt modelId="{29FBE62C-B5FB-4A35-8459-752EC322EAFE}" type="parTrans" cxnId="{C3EB306D-FCCF-469A-A34C-DE0D580FA225}">
      <dgm:prSet/>
      <dgm:spPr/>
      <dgm:t>
        <a:bodyPr/>
        <a:lstStyle/>
        <a:p>
          <a:endParaRPr lang="ro-RO" sz="1200">
            <a:latin typeface="Times New Roman" panose="02020603050405020304" pitchFamily="18" charset="0"/>
            <a:cs typeface="Times New Roman" panose="02020603050405020304" pitchFamily="18" charset="0"/>
          </a:endParaRPr>
        </a:p>
      </dgm:t>
    </dgm:pt>
    <dgm:pt modelId="{42FB3223-F4E7-49DD-81FF-3B4653384E11}" type="sibTrans" cxnId="{C3EB306D-FCCF-469A-A34C-DE0D580FA225}">
      <dgm:prSet/>
      <dgm:spPr/>
      <dgm:t>
        <a:bodyPr/>
        <a:lstStyle/>
        <a:p>
          <a:endParaRPr lang="ro-RO" sz="1200">
            <a:latin typeface="Times New Roman" panose="02020603050405020304" pitchFamily="18" charset="0"/>
            <a:cs typeface="Times New Roman" panose="02020603050405020304" pitchFamily="18" charset="0"/>
          </a:endParaRPr>
        </a:p>
      </dgm:t>
    </dgm:pt>
    <dgm:pt modelId="{39FDB890-6B58-4C04-A46F-A3DC4807690B}">
      <dgm:prSet phldrT="[Текст]" custT="1"/>
      <dgm:spPr/>
      <dgm:t>
        <a:bodyPr/>
        <a:lstStyle/>
        <a:p>
          <a:pPr algn="l"/>
          <a:r>
            <a:rPr lang="en-US" sz="1200" b="1" dirty="0">
              <a:latin typeface="Times New Roman" panose="02020603050405020304" pitchFamily="18" charset="0"/>
              <a:cs typeface="Times New Roman" panose="02020603050405020304" pitchFamily="18" charset="0"/>
            </a:rPr>
            <a:t>Functional Commissions</a:t>
          </a:r>
          <a:r>
            <a:rPr lang="en-US" sz="1200" dirty="0">
              <a:latin typeface="Times New Roman" panose="02020603050405020304" pitchFamily="18" charset="0"/>
              <a:cs typeface="Times New Roman" panose="02020603050405020304" pitchFamily="18" charset="0"/>
            </a:rPr>
            <a:t>: Crime Prevention and Criminal Justice, Narcotic Drugs, Population and Development, Science and Technology for Development, Social Development, Statistics, Status of Women, United Nations Forum on Forests.</a:t>
          </a:r>
          <a:endParaRPr lang="ro-RO" sz="1200" dirty="0">
            <a:latin typeface="Times New Roman" panose="02020603050405020304" pitchFamily="18" charset="0"/>
            <a:cs typeface="Times New Roman" panose="02020603050405020304" pitchFamily="18" charset="0"/>
          </a:endParaRPr>
        </a:p>
      </dgm:t>
    </dgm:pt>
    <dgm:pt modelId="{49410DEA-4F9D-4703-A010-0693234CBF13}" type="parTrans" cxnId="{BA60E036-E10D-4674-9828-3963E3490EEA}">
      <dgm:prSet custT="1"/>
      <dgm:spPr/>
      <dgm:t>
        <a:bodyPr/>
        <a:lstStyle/>
        <a:p>
          <a:endParaRPr lang="ro-RO" sz="1200">
            <a:latin typeface="Times New Roman" panose="02020603050405020304" pitchFamily="18" charset="0"/>
            <a:cs typeface="Times New Roman" panose="02020603050405020304" pitchFamily="18" charset="0"/>
          </a:endParaRPr>
        </a:p>
      </dgm:t>
    </dgm:pt>
    <dgm:pt modelId="{131F6F80-D4D6-4200-8A99-45919453CE07}" type="sibTrans" cxnId="{BA60E036-E10D-4674-9828-3963E3490EEA}">
      <dgm:prSet/>
      <dgm:spPr/>
      <dgm:t>
        <a:bodyPr/>
        <a:lstStyle/>
        <a:p>
          <a:endParaRPr lang="ro-RO" sz="1200">
            <a:latin typeface="Times New Roman" panose="02020603050405020304" pitchFamily="18" charset="0"/>
            <a:cs typeface="Times New Roman" panose="02020603050405020304" pitchFamily="18" charset="0"/>
          </a:endParaRPr>
        </a:p>
      </dgm:t>
    </dgm:pt>
    <dgm:pt modelId="{3B6F806F-FDA7-436B-848D-C4133333FF31}">
      <dgm:prSet custT="1"/>
      <dgm:spPr/>
      <dgm:t>
        <a:bodyPr/>
        <a:lstStyle/>
        <a:p>
          <a:pPr algn="l"/>
          <a:r>
            <a:rPr lang="en-US" sz="1200" b="1" dirty="0">
              <a:latin typeface="Times New Roman" panose="02020603050405020304" pitchFamily="18" charset="0"/>
              <a:cs typeface="Times New Roman" panose="02020603050405020304" pitchFamily="18" charset="0"/>
            </a:rPr>
            <a:t>Regional Commissions:</a:t>
          </a:r>
          <a:r>
            <a:rPr lang="en-US" sz="1200" dirty="0">
              <a:latin typeface="Times New Roman" panose="02020603050405020304" pitchFamily="18" charset="0"/>
              <a:cs typeface="Times New Roman" panose="02020603050405020304" pitchFamily="18" charset="0"/>
            </a:rPr>
            <a:t> ECA Economic Commission for Africa, ECE Economic Commission for Europe, ECLAC Economic Commission for Latin America and the Caribbean, ESCAP Economic and Social Commission for Asia and the Pacific, ESCWA Economic and Social Commission for Western Asia.</a:t>
          </a:r>
          <a:endParaRPr lang="ro-RO" sz="1200" dirty="0">
            <a:latin typeface="Times New Roman" panose="02020603050405020304" pitchFamily="18" charset="0"/>
            <a:cs typeface="Times New Roman" panose="02020603050405020304" pitchFamily="18" charset="0"/>
          </a:endParaRPr>
        </a:p>
      </dgm:t>
    </dgm:pt>
    <dgm:pt modelId="{652D0880-75B3-4719-86C2-C0579F698315}" type="parTrans" cxnId="{4A9163EC-4B0D-4495-871D-64C542DD1E69}">
      <dgm:prSet custT="1"/>
      <dgm:spPr/>
      <dgm:t>
        <a:bodyPr/>
        <a:lstStyle/>
        <a:p>
          <a:endParaRPr lang="ro-RO" sz="1200">
            <a:latin typeface="Times New Roman" panose="02020603050405020304" pitchFamily="18" charset="0"/>
            <a:cs typeface="Times New Roman" panose="02020603050405020304" pitchFamily="18" charset="0"/>
          </a:endParaRPr>
        </a:p>
      </dgm:t>
    </dgm:pt>
    <dgm:pt modelId="{E90A8BF7-BCD7-43FB-A4BF-8AE0C283E4C7}" type="sibTrans" cxnId="{4A9163EC-4B0D-4495-871D-64C542DD1E69}">
      <dgm:prSet/>
      <dgm:spPr/>
      <dgm:t>
        <a:bodyPr/>
        <a:lstStyle/>
        <a:p>
          <a:endParaRPr lang="ro-RO" sz="1200">
            <a:latin typeface="Times New Roman" panose="02020603050405020304" pitchFamily="18" charset="0"/>
            <a:cs typeface="Times New Roman" panose="02020603050405020304" pitchFamily="18" charset="0"/>
          </a:endParaRPr>
        </a:p>
      </dgm:t>
    </dgm:pt>
    <dgm:pt modelId="{D62625D2-D486-4FDA-AF80-59EA9267B0C4}">
      <dgm:prSet custT="1"/>
      <dgm:spPr/>
      <dgm:t>
        <a:bodyPr/>
        <a:lstStyle/>
        <a:p>
          <a:pPr algn="ctr"/>
          <a:r>
            <a:rPr lang="en-US" sz="1200" b="1" dirty="0">
              <a:latin typeface="Times New Roman" panose="02020603050405020304" pitchFamily="18" charset="0"/>
              <a:cs typeface="Times New Roman" panose="02020603050405020304" pitchFamily="18" charset="0"/>
            </a:rPr>
            <a:t>Other Bodies:</a:t>
          </a:r>
          <a:r>
            <a:rPr lang="en-US" sz="1200" dirty="0">
              <a:latin typeface="Times New Roman" panose="02020603050405020304" pitchFamily="18" charset="0"/>
              <a:cs typeface="Times New Roman" panose="02020603050405020304" pitchFamily="18" charset="0"/>
            </a:rPr>
            <a:t> Committee for Development Policy, Committee of Experts on Public Administration, Committee on Non-Governmental Organizations, Permanent Forum on Indigenous Issues. </a:t>
          </a:r>
          <a:r>
            <a:rPr lang="en-US" sz="1200" b="1" dirty="0">
              <a:latin typeface="Times New Roman" panose="02020603050405020304" pitchFamily="18" charset="0"/>
              <a:cs typeface="Times New Roman" panose="02020603050405020304" pitchFamily="18" charset="0"/>
            </a:rPr>
            <a:t>UNAIDS</a:t>
          </a:r>
          <a:r>
            <a:rPr lang="en-US" sz="1200" dirty="0">
              <a:latin typeface="Times New Roman" panose="02020603050405020304" pitchFamily="18" charset="0"/>
              <a:cs typeface="Times New Roman" panose="02020603050405020304" pitchFamily="18" charset="0"/>
            </a:rPr>
            <a:t> Joint United Nations Programme on HIV/AIDS, </a:t>
          </a:r>
          <a:r>
            <a:rPr lang="en-US" sz="1200" b="1" dirty="0">
              <a:latin typeface="Times New Roman" panose="02020603050405020304" pitchFamily="18" charset="0"/>
              <a:cs typeface="Times New Roman" panose="02020603050405020304" pitchFamily="18" charset="0"/>
            </a:rPr>
            <a:t>UNGEGN</a:t>
          </a:r>
          <a:r>
            <a:rPr lang="en-US" sz="1200" dirty="0">
              <a:latin typeface="Times New Roman" panose="02020603050405020304" pitchFamily="18" charset="0"/>
              <a:cs typeface="Times New Roman" panose="02020603050405020304" pitchFamily="18" charset="0"/>
            </a:rPr>
            <a:t> United Nations Group of Experts on Geographical Names, </a:t>
          </a:r>
          <a:r>
            <a:rPr lang="en-US" sz="1200" b="1" dirty="0">
              <a:latin typeface="Times New Roman" panose="02020603050405020304" pitchFamily="18" charset="0"/>
              <a:cs typeface="Times New Roman" panose="02020603050405020304" pitchFamily="18" charset="0"/>
            </a:rPr>
            <a:t>UNGGIM</a:t>
          </a:r>
          <a:r>
            <a:rPr lang="en-US" sz="1200" dirty="0">
              <a:latin typeface="Times New Roman" panose="02020603050405020304" pitchFamily="18" charset="0"/>
              <a:cs typeface="Times New Roman" panose="02020603050405020304" pitchFamily="18" charset="0"/>
            </a:rPr>
            <a:t> Committee of Experts on Global Geospatial Information Management.  </a:t>
          </a:r>
          <a:r>
            <a:rPr lang="en-US" sz="1200" b="1" dirty="0">
              <a:latin typeface="Times New Roman" panose="02020603050405020304" pitchFamily="18" charset="0"/>
              <a:cs typeface="Times New Roman" panose="02020603050405020304" pitchFamily="18" charset="0"/>
            </a:rPr>
            <a:t>Research and Training</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UNICRI</a:t>
          </a:r>
          <a:r>
            <a:rPr lang="en-US" sz="1200" dirty="0">
              <a:latin typeface="Times New Roman" panose="02020603050405020304" pitchFamily="18" charset="0"/>
              <a:cs typeface="Times New Roman" panose="02020603050405020304" pitchFamily="18" charset="0"/>
            </a:rPr>
            <a:t> United Nations Interregional Crime and Justice Research Institute, </a:t>
          </a:r>
          <a:r>
            <a:rPr lang="en-US" sz="1200" b="1" dirty="0">
              <a:latin typeface="Times New Roman" panose="02020603050405020304" pitchFamily="18" charset="0"/>
              <a:cs typeface="Times New Roman" panose="02020603050405020304" pitchFamily="18" charset="0"/>
            </a:rPr>
            <a:t>UNRISD</a:t>
          </a:r>
          <a:r>
            <a:rPr lang="en-US" sz="1200" dirty="0">
              <a:latin typeface="Times New Roman" panose="02020603050405020304" pitchFamily="18" charset="0"/>
              <a:cs typeface="Times New Roman" panose="02020603050405020304" pitchFamily="18" charset="0"/>
            </a:rPr>
            <a:t> United Nations Research Institute for Social Development.</a:t>
          </a:r>
          <a:endParaRPr lang="ro-RO" sz="1200" dirty="0">
            <a:latin typeface="Times New Roman" panose="02020603050405020304" pitchFamily="18" charset="0"/>
            <a:cs typeface="Times New Roman" panose="02020603050405020304" pitchFamily="18" charset="0"/>
          </a:endParaRPr>
        </a:p>
      </dgm:t>
    </dgm:pt>
    <dgm:pt modelId="{4340EE1F-366C-4620-BB52-96086C59241A}" type="parTrans" cxnId="{0FE79C76-6CBF-46C5-8627-0B397DE3DA9E}">
      <dgm:prSet custT="1"/>
      <dgm:spPr/>
      <dgm:t>
        <a:bodyPr/>
        <a:lstStyle/>
        <a:p>
          <a:endParaRPr lang="ro-RO" sz="1200">
            <a:latin typeface="Times New Roman" panose="02020603050405020304" pitchFamily="18" charset="0"/>
            <a:cs typeface="Times New Roman" panose="02020603050405020304" pitchFamily="18" charset="0"/>
          </a:endParaRPr>
        </a:p>
      </dgm:t>
    </dgm:pt>
    <dgm:pt modelId="{D6A48B8B-1913-4301-A12B-9D48302F3352}" type="sibTrans" cxnId="{0FE79C76-6CBF-46C5-8627-0B397DE3DA9E}">
      <dgm:prSet/>
      <dgm:spPr/>
      <dgm:t>
        <a:bodyPr/>
        <a:lstStyle/>
        <a:p>
          <a:endParaRPr lang="ro-RO" sz="1200">
            <a:latin typeface="Times New Roman" panose="02020603050405020304" pitchFamily="18" charset="0"/>
            <a:cs typeface="Times New Roman" panose="02020603050405020304" pitchFamily="18" charset="0"/>
          </a:endParaRPr>
        </a:p>
      </dgm:t>
    </dgm:pt>
    <dgm:pt modelId="{55DBD6ED-DCEF-4011-8331-F15F6CFF00F9}" type="pres">
      <dgm:prSet presAssocID="{0152D9CD-CA6A-400F-98F4-2A2F0F4F889C}" presName="diagram" presStyleCnt="0">
        <dgm:presLayoutVars>
          <dgm:chPref val="1"/>
          <dgm:dir/>
          <dgm:animOne val="branch"/>
          <dgm:animLvl val="lvl"/>
          <dgm:resizeHandles val="exact"/>
        </dgm:presLayoutVars>
      </dgm:prSet>
      <dgm:spPr/>
      <dgm:t>
        <a:bodyPr/>
        <a:lstStyle/>
        <a:p>
          <a:endParaRPr lang="en-US"/>
        </a:p>
      </dgm:t>
    </dgm:pt>
    <dgm:pt modelId="{76B81F34-81E6-49F1-B42D-3C9ECD41EA28}" type="pres">
      <dgm:prSet presAssocID="{85563B8D-95A3-446F-908C-FFD135CBDF5B}" presName="root1" presStyleCnt="0"/>
      <dgm:spPr/>
    </dgm:pt>
    <dgm:pt modelId="{55AB5BFE-BCB8-438E-B61E-C153EAFC4DF5}" type="pres">
      <dgm:prSet presAssocID="{85563B8D-95A3-446F-908C-FFD135CBDF5B}" presName="LevelOneTextNode" presStyleLbl="node0" presStyleIdx="0" presStyleCnt="1" custScaleX="60945" custScaleY="92858" custLinFactX="-31345" custLinFactNeighborX="-100000" custLinFactNeighborY="-6494">
        <dgm:presLayoutVars>
          <dgm:chPref val="3"/>
        </dgm:presLayoutVars>
      </dgm:prSet>
      <dgm:spPr/>
      <dgm:t>
        <a:bodyPr/>
        <a:lstStyle/>
        <a:p>
          <a:endParaRPr lang="en-US"/>
        </a:p>
      </dgm:t>
    </dgm:pt>
    <dgm:pt modelId="{41960860-3AA6-4B82-AB2A-97FD5A03E180}" type="pres">
      <dgm:prSet presAssocID="{85563B8D-95A3-446F-908C-FFD135CBDF5B}" presName="level2hierChild" presStyleCnt="0"/>
      <dgm:spPr/>
    </dgm:pt>
    <dgm:pt modelId="{944F90AA-27DA-43F5-9822-F47CD60932C9}" type="pres">
      <dgm:prSet presAssocID="{49410DEA-4F9D-4703-A010-0693234CBF13}" presName="conn2-1" presStyleLbl="parChTrans1D2" presStyleIdx="0" presStyleCnt="3"/>
      <dgm:spPr/>
      <dgm:t>
        <a:bodyPr/>
        <a:lstStyle/>
        <a:p>
          <a:endParaRPr lang="en-US"/>
        </a:p>
      </dgm:t>
    </dgm:pt>
    <dgm:pt modelId="{A39ACBAB-1475-429F-B971-A719321DB00A}" type="pres">
      <dgm:prSet presAssocID="{49410DEA-4F9D-4703-A010-0693234CBF13}" presName="connTx" presStyleLbl="parChTrans1D2" presStyleIdx="0" presStyleCnt="3"/>
      <dgm:spPr/>
      <dgm:t>
        <a:bodyPr/>
        <a:lstStyle/>
        <a:p>
          <a:endParaRPr lang="en-US"/>
        </a:p>
      </dgm:t>
    </dgm:pt>
    <dgm:pt modelId="{CAC8D85D-8992-464C-BDA8-2BD997C32245}" type="pres">
      <dgm:prSet presAssocID="{39FDB890-6B58-4C04-A46F-A3DC4807690B}" presName="root2" presStyleCnt="0"/>
      <dgm:spPr/>
    </dgm:pt>
    <dgm:pt modelId="{E0A254A0-CF0C-4188-9880-7652ECC4EBBE}" type="pres">
      <dgm:prSet presAssocID="{39FDB890-6B58-4C04-A46F-A3DC4807690B}" presName="LevelTwoTextNode" presStyleLbl="node2" presStyleIdx="0" presStyleCnt="3" custScaleX="213071" custLinFactNeighborX="25584" custLinFactNeighborY="-22054">
        <dgm:presLayoutVars>
          <dgm:chPref val="3"/>
        </dgm:presLayoutVars>
      </dgm:prSet>
      <dgm:spPr/>
      <dgm:t>
        <a:bodyPr/>
        <a:lstStyle/>
        <a:p>
          <a:endParaRPr lang="en-US"/>
        </a:p>
      </dgm:t>
    </dgm:pt>
    <dgm:pt modelId="{C4FC8FFE-2B67-4469-96DC-7EFD987B37C7}" type="pres">
      <dgm:prSet presAssocID="{39FDB890-6B58-4C04-A46F-A3DC4807690B}" presName="level3hierChild" presStyleCnt="0"/>
      <dgm:spPr/>
    </dgm:pt>
    <dgm:pt modelId="{EE5DBE63-DF21-40EE-9E29-D548F82372B2}" type="pres">
      <dgm:prSet presAssocID="{652D0880-75B3-4719-86C2-C0579F698315}" presName="conn2-1" presStyleLbl="parChTrans1D2" presStyleIdx="1" presStyleCnt="3"/>
      <dgm:spPr/>
      <dgm:t>
        <a:bodyPr/>
        <a:lstStyle/>
        <a:p>
          <a:endParaRPr lang="en-US"/>
        </a:p>
      </dgm:t>
    </dgm:pt>
    <dgm:pt modelId="{4BAAFE8B-BD38-407D-9919-F99C1CE95FC0}" type="pres">
      <dgm:prSet presAssocID="{652D0880-75B3-4719-86C2-C0579F698315}" presName="connTx" presStyleLbl="parChTrans1D2" presStyleIdx="1" presStyleCnt="3"/>
      <dgm:spPr/>
      <dgm:t>
        <a:bodyPr/>
        <a:lstStyle/>
        <a:p>
          <a:endParaRPr lang="en-US"/>
        </a:p>
      </dgm:t>
    </dgm:pt>
    <dgm:pt modelId="{8D39D9C6-E63E-4F9F-9600-C090EC2406BC}" type="pres">
      <dgm:prSet presAssocID="{3B6F806F-FDA7-436B-848D-C4133333FF31}" presName="root2" presStyleCnt="0"/>
      <dgm:spPr/>
    </dgm:pt>
    <dgm:pt modelId="{706C35C3-6F2B-4BE1-AD79-AF70E9CE6729}" type="pres">
      <dgm:prSet presAssocID="{3B6F806F-FDA7-436B-848D-C4133333FF31}" presName="LevelTwoTextNode" presStyleLbl="node2" presStyleIdx="1" presStyleCnt="3" custScaleX="267552" custScaleY="135155" custLinFactNeighborX="12126" custLinFactNeighborY="-8097">
        <dgm:presLayoutVars>
          <dgm:chPref val="3"/>
        </dgm:presLayoutVars>
      </dgm:prSet>
      <dgm:spPr/>
      <dgm:t>
        <a:bodyPr/>
        <a:lstStyle/>
        <a:p>
          <a:endParaRPr lang="en-US"/>
        </a:p>
      </dgm:t>
    </dgm:pt>
    <dgm:pt modelId="{D9E1545F-8AA2-47B9-84A8-886BB9FE67BA}" type="pres">
      <dgm:prSet presAssocID="{3B6F806F-FDA7-436B-848D-C4133333FF31}" presName="level3hierChild" presStyleCnt="0"/>
      <dgm:spPr/>
    </dgm:pt>
    <dgm:pt modelId="{0D6325CE-69C3-4B8B-B9C4-2C129FFA548A}" type="pres">
      <dgm:prSet presAssocID="{4340EE1F-366C-4620-BB52-96086C59241A}" presName="conn2-1" presStyleLbl="parChTrans1D2" presStyleIdx="2" presStyleCnt="3"/>
      <dgm:spPr/>
      <dgm:t>
        <a:bodyPr/>
        <a:lstStyle/>
        <a:p>
          <a:endParaRPr lang="en-US"/>
        </a:p>
      </dgm:t>
    </dgm:pt>
    <dgm:pt modelId="{2B460A72-9E16-4DC5-97E7-1F7249CB2922}" type="pres">
      <dgm:prSet presAssocID="{4340EE1F-366C-4620-BB52-96086C59241A}" presName="connTx" presStyleLbl="parChTrans1D2" presStyleIdx="2" presStyleCnt="3"/>
      <dgm:spPr/>
      <dgm:t>
        <a:bodyPr/>
        <a:lstStyle/>
        <a:p>
          <a:endParaRPr lang="en-US"/>
        </a:p>
      </dgm:t>
    </dgm:pt>
    <dgm:pt modelId="{6DEE7D9C-D756-4CBD-BDF7-80C45737DDA0}" type="pres">
      <dgm:prSet presAssocID="{D62625D2-D486-4FDA-AF80-59EA9267B0C4}" presName="root2" presStyleCnt="0"/>
      <dgm:spPr/>
    </dgm:pt>
    <dgm:pt modelId="{CBCBA6D2-467E-4ACC-91B6-42D6435BFC3A}" type="pres">
      <dgm:prSet presAssocID="{D62625D2-D486-4FDA-AF80-59EA9267B0C4}" presName="LevelTwoTextNode" presStyleLbl="node2" presStyleIdx="2" presStyleCnt="3" custScaleX="549850" custLinFactNeighborX="-900">
        <dgm:presLayoutVars>
          <dgm:chPref val="3"/>
        </dgm:presLayoutVars>
      </dgm:prSet>
      <dgm:spPr/>
      <dgm:t>
        <a:bodyPr/>
        <a:lstStyle/>
        <a:p>
          <a:endParaRPr lang="en-US"/>
        </a:p>
      </dgm:t>
    </dgm:pt>
    <dgm:pt modelId="{CD8DCE30-D975-42D4-B128-ED7F039003E4}" type="pres">
      <dgm:prSet presAssocID="{D62625D2-D486-4FDA-AF80-59EA9267B0C4}" presName="level3hierChild" presStyleCnt="0"/>
      <dgm:spPr/>
    </dgm:pt>
  </dgm:ptLst>
  <dgm:cxnLst>
    <dgm:cxn modelId="{379AF135-D14E-4C4E-8EF5-72098F8FD4AF}" type="presOf" srcId="{4340EE1F-366C-4620-BB52-96086C59241A}" destId="{2B460A72-9E16-4DC5-97E7-1F7249CB2922}" srcOrd="1" destOrd="0" presId="urn:microsoft.com/office/officeart/2005/8/layout/hierarchy2"/>
    <dgm:cxn modelId="{BA60E036-E10D-4674-9828-3963E3490EEA}" srcId="{85563B8D-95A3-446F-908C-FFD135CBDF5B}" destId="{39FDB890-6B58-4C04-A46F-A3DC4807690B}" srcOrd="0" destOrd="0" parTransId="{49410DEA-4F9D-4703-A010-0693234CBF13}" sibTransId="{131F6F80-D4D6-4200-8A99-45919453CE07}"/>
    <dgm:cxn modelId="{F26B1407-09A7-4536-BC95-C4B4D811DF86}" type="presOf" srcId="{4340EE1F-366C-4620-BB52-96086C59241A}" destId="{0D6325CE-69C3-4B8B-B9C4-2C129FFA548A}" srcOrd="0" destOrd="0" presId="urn:microsoft.com/office/officeart/2005/8/layout/hierarchy2"/>
    <dgm:cxn modelId="{807D97E8-0E84-4C2C-BFA5-187600B869A5}" type="presOf" srcId="{49410DEA-4F9D-4703-A010-0693234CBF13}" destId="{944F90AA-27DA-43F5-9822-F47CD60932C9}" srcOrd="0" destOrd="0" presId="urn:microsoft.com/office/officeart/2005/8/layout/hierarchy2"/>
    <dgm:cxn modelId="{0FE79C76-6CBF-46C5-8627-0B397DE3DA9E}" srcId="{85563B8D-95A3-446F-908C-FFD135CBDF5B}" destId="{D62625D2-D486-4FDA-AF80-59EA9267B0C4}" srcOrd="2" destOrd="0" parTransId="{4340EE1F-366C-4620-BB52-96086C59241A}" sibTransId="{D6A48B8B-1913-4301-A12B-9D48302F3352}"/>
    <dgm:cxn modelId="{8660632A-A877-4384-8C7E-8ED83B0759DC}" type="presOf" srcId="{85563B8D-95A3-446F-908C-FFD135CBDF5B}" destId="{55AB5BFE-BCB8-438E-B61E-C153EAFC4DF5}" srcOrd="0" destOrd="0" presId="urn:microsoft.com/office/officeart/2005/8/layout/hierarchy2"/>
    <dgm:cxn modelId="{5786099D-7289-4139-A6F6-92FBFEA5DF58}" type="presOf" srcId="{D62625D2-D486-4FDA-AF80-59EA9267B0C4}" destId="{CBCBA6D2-467E-4ACC-91B6-42D6435BFC3A}" srcOrd="0" destOrd="0" presId="urn:microsoft.com/office/officeart/2005/8/layout/hierarchy2"/>
    <dgm:cxn modelId="{5FF1B487-DDD8-4536-A244-06562E256F7F}" type="presOf" srcId="{652D0880-75B3-4719-86C2-C0579F698315}" destId="{EE5DBE63-DF21-40EE-9E29-D548F82372B2}" srcOrd="0" destOrd="0" presId="urn:microsoft.com/office/officeart/2005/8/layout/hierarchy2"/>
    <dgm:cxn modelId="{4A9163EC-4B0D-4495-871D-64C542DD1E69}" srcId="{85563B8D-95A3-446F-908C-FFD135CBDF5B}" destId="{3B6F806F-FDA7-436B-848D-C4133333FF31}" srcOrd="1" destOrd="0" parTransId="{652D0880-75B3-4719-86C2-C0579F698315}" sibTransId="{E90A8BF7-BCD7-43FB-A4BF-8AE0C283E4C7}"/>
    <dgm:cxn modelId="{3E87857E-CC25-4BB9-A235-05C55407BFF8}" type="presOf" srcId="{39FDB890-6B58-4C04-A46F-A3DC4807690B}" destId="{E0A254A0-CF0C-4188-9880-7652ECC4EBBE}" srcOrd="0" destOrd="0" presId="urn:microsoft.com/office/officeart/2005/8/layout/hierarchy2"/>
    <dgm:cxn modelId="{5F1911D7-B095-465B-BB55-45FB2F1BC0F6}" type="presOf" srcId="{3B6F806F-FDA7-436B-848D-C4133333FF31}" destId="{706C35C3-6F2B-4BE1-AD79-AF70E9CE6729}" srcOrd="0" destOrd="0" presId="urn:microsoft.com/office/officeart/2005/8/layout/hierarchy2"/>
    <dgm:cxn modelId="{BFCA487F-2A1D-470B-8A5F-91287C0932F1}" type="presOf" srcId="{652D0880-75B3-4719-86C2-C0579F698315}" destId="{4BAAFE8B-BD38-407D-9919-F99C1CE95FC0}" srcOrd="1" destOrd="0" presId="urn:microsoft.com/office/officeart/2005/8/layout/hierarchy2"/>
    <dgm:cxn modelId="{C3EB306D-FCCF-469A-A34C-DE0D580FA225}" srcId="{0152D9CD-CA6A-400F-98F4-2A2F0F4F889C}" destId="{85563B8D-95A3-446F-908C-FFD135CBDF5B}" srcOrd="0" destOrd="0" parTransId="{29FBE62C-B5FB-4A35-8459-752EC322EAFE}" sibTransId="{42FB3223-F4E7-49DD-81FF-3B4653384E11}"/>
    <dgm:cxn modelId="{3E2AFC0D-20A3-4663-973C-210558D366BA}" type="presOf" srcId="{49410DEA-4F9D-4703-A010-0693234CBF13}" destId="{A39ACBAB-1475-429F-B971-A719321DB00A}" srcOrd="1" destOrd="0" presId="urn:microsoft.com/office/officeart/2005/8/layout/hierarchy2"/>
    <dgm:cxn modelId="{620CAF35-2BAF-4149-AE60-3E2B0E4DEDE3}" type="presOf" srcId="{0152D9CD-CA6A-400F-98F4-2A2F0F4F889C}" destId="{55DBD6ED-DCEF-4011-8331-F15F6CFF00F9}" srcOrd="0" destOrd="0" presId="urn:microsoft.com/office/officeart/2005/8/layout/hierarchy2"/>
    <dgm:cxn modelId="{74DCB6AC-AD68-437D-BD44-8D877323FF2C}" type="presParOf" srcId="{55DBD6ED-DCEF-4011-8331-F15F6CFF00F9}" destId="{76B81F34-81E6-49F1-B42D-3C9ECD41EA28}" srcOrd="0" destOrd="0" presId="urn:microsoft.com/office/officeart/2005/8/layout/hierarchy2"/>
    <dgm:cxn modelId="{C1457513-FB53-4EB4-833D-BE5F5777FDEB}" type="presParOf" srcId="{76B81F34-81E6-49F1-B42D-3C9ECD41EA28}" destId="{55AB5BFE-BCB8-438E-B61E-C153EAFC4DF5}" srcOrd="0" destOrd="0" presId="urn:microsoft.com/office/officeart/2005/8/layout/hierarchy2"/>
    <dgm:cxn modelId="{673D40F3-F94D-4DDB-9E21-596BDEF81811}" type="presParOf" srcId="{76B81F34-81E6-49F1-B42D-3C9ECD41EA28}" destId="{41960860-3AA6-4B82-AB2A-97FD5A03E180}" srcOrd="1" destOrd="0" presId="urn:microsoft.com/office/officeart/2005/8/layout/hierarchy2"/>
    <dgm:cxn modelId="{034EFF39-E18A-41D0-B300-2F133A5B3DB1}" type="presParOf" srcId="{41960860-3AA6-4B82-AB2A-97FD5A03E180}" destId="{944F90AA-27DA-43F5-9822-F47CD60932C9}" srcOrd="0" destOrd="0" presId="urn:microsoft.com/office/officeart/2005/8/layout/hierarchy2"/>
    <dgm:cxn modelId="{D7ED36DA-5407-407C-856F-9F1F0CD54802}" type="presParOf" srcId="{944F90AA-27DA-43F5-9822-F47CD60932C9}" destId="{A39ACBAB-1475-429F-B971-A719321DB00A}" srcOrd="0" destOrd="0" presId="urn:microsoft.com/office/officeart/2005/8/layout/hierarchy2"/>
    <dgm:cxn modelId="{08719C9C-2C6F-4608-8A11-581A6FCDCB63}" type="presParOf" srcId="{41960860-3AA6-4B82-AB2A-97FD5A03E180}" destId="{CAC8D85D-8992-464C-BDA8-2BD997C32245}" srcOrd="1" destOrd="0" presId="urn:microsoft.com/office/officeart/2005/8/layout/hierarchy2"/>
    <dgm:cxn modelId="{68BF7217-846F-4240-B95E-75EC4F76BF82}" type="presParOf" srcId="{CAC8D85D-8992-464C-BDA8-2BD997C32245}" destId="{E0A254A0-CF0C-4188-9880-7652ECC4EBBE}" srcOrd="0" destOrd="0" presId="urn:microsoft.com/office/officeart/2005/8/layout/hierarchy2"/>
    <dgm:cxn modelId="{69E49173-FF2A-4DDF-A783-ACB7D8CC7FB1}" type="presParOf" srcId="{CAC8D85D-8992-464C-BDA8-2BD997C32245}" destId="{C4FC8FFE-2B67-4469-96DC-7EFD987B37C7}" srcOrd="1" destOrd="0" presId="urn:microsoft.com/office/officeart/2005/8/layout/hierarchy2"/>
    <dgm:cxn modelId="{055548C2-BAED-4B09-8A85-AE5C8DE4DFB7}" type="presParOf" srcId="{41960860-3AA6-4B82-AB2A-97FD5A03E180}" destId="{EE5DBE63-DF21-40EE-9E29-D548F82372B2}" srcOrd="2" destOrd="0" presId="urn:microsoft.com/office/officeart/2005/8/layout/hierarchy2"/>
    <dgm:cxn modelId="{90693882-9B17-41DC-B790-A7EB1B172BD8}" type="presParOf" srcId="{EE5DBE63-DF21-40EE-9E29-D548F82372B2}" destId="{4BAAFE8B-BD38-407D-9919-F99C1CE95FC0}" srcOrd="0" destOrd="0" presId="urn:microsoft.com/office/officeart/2005/8/layout/hierarchy2"/>
    <dgm:cxn modelId="{1E6547DD-B69A-46D5-913E-00DBDCB8C007}" type="presParOf" srcId="{41960860-3AA6-4B82-AB2A-97FD5A03E180}" destId="{8D39D9C6-E63E-4F9F-9600-C090EC2406BC}" srcOrd="3" destOrd="0" presId="urn:microsoft.com/office/officeart/2005/8/layout/hierarchy2"/>
    <dgm:cxn modelId="{D1FD6D57-0A36-41CF-B180-EE7A0314322D}" type="presParOf" srcId="{8D39D9C6-E63E-4F9F-9600-C090EC2406BC}" destId="{706C35C3-6F2B-4BE1-AD79-AF70E9CE6729}" srcOrd="0" destOrd="0" presId="urn:microsoft.com/office/officeart/2005/8/layout/hierarchy2"/>
    <dgm:cxn modelId="{C8D834A8-B78D-461B-9291-60B83271A2F7}" type="presParOf" srcId="{8D39D9C6-E63E-4F9F-9600-C090EC2406BC}" destId="{D9E1545F-8AA2-47B9-84A8-886BB9FE67BA}" srcOrd="1" destOrd="0" presId="urn:microsoft.com/office/officeart/2005/8/layout/hierarchy2"/>
    <dgm:cxn modelId="{F8AEED33-0258-417A-8CE2-E16205BE89FC}" type="presParOf" srcId="{41960860-3AA6-4B82-AB2A-97FD5A03E180}" destId="{0D6325CE-69C3-4B8B-B9C4-2C129FFA548A}" srcOrd="4" destOrd="0" presId="urn:microsoft.com/office/officeart/2005/8/layout/hierarchy2"/>
    <dgm:cxn modelId="{4195B400-65FA-48CE-B115-B2D4CD262EF5}" type="presParOf" srcId="{0D6325CE-69C3-4B8B-B9C4-2C129FFA548A}" destId="{2B460A72-9E16-4DC5-97E7-1F7249CB2922}" srcOrd="0" destOrd="0" presId="urn:microsoft.com/office/officeart/2005/8/layout/hierarchy2"/>
    <dgm:cxn modelId="{1F787C93-3803-4A85-902F-43F04B104489}" type="presParOf" srcId="{41960860-3AA6-4B82-AB2A-97FD5A03E180}" destId="{6DEE7D9C-D756-4CBD-BDF7-80C45737DDA0}" srcOrd="5" destOrd="0" presId="urn:microsoft.com/office/officeart/2005/8/layout/hierarchy2"/>
    <dgm:cxn modelId="{20971334-EE11-4BCD-8197-C27654E98073}" type="presParOf" srcId="{6DEE7D9C-D756-4CBD-BDF7-80C45737DDA0}" destId="{CBCBA6D2-467E-4ACC-91B6-42D6435BFC3A}" srcOrd="0" destOrd="0" presId="urn:microsoft.com/office/officeart/2005/8/layout/hierarchy2"/>
    <dgm:cxn modelId="{355ADA12-408E-4EBC-A4B9-C15ED35C9108}" type="presParOf" srcId="{6DEE7D9C-D756-4CBD-BDF7-80C45737DDA0}" destId="{CD8DCE30-D975-42D4-B128-ED7F039003E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52D9CD-CA6A-400F-98F4-2A2F0F4F889C}" type="doc">
      <dgm:prSet loTypeId="urn:microsoft.com/office/officeart/2005/8/layout/hierarchy2" loCatId="hierarchy" qsTypeId="urn:microsoft.com/office/officeart/2005/8/quickstyle/3d4" qsCatId="3D" csTypeId="urn:microsoft.com/office/officeart/2005/8/colors/accent3_1" csCatId="accent3" phldr="1"/>
      <dgm:spPr/>
      <dgm:t>
        <a:bodyPr/>
        <a:lstStyle/>
        <a:p>
          <a:endParaRPr lang="ro-RO"/>
        </a:p>
      </dgm:t>
    </dgm:pt>
    <dgm:pt modelId="{85563B8D-95A3-446F-908C-FFD135CBDF5B}">
      <dgm:prSet phldrT="[Текст]" custT="1"/>
      <dgm:spPr/>
      <dgm:t>
        <a:bodyPr/>
        <a:lstStyle/>
        <a:p>
          <a:pPr>
            <a:lnSpc>
              <a:spcPct val="100000"/>
            </a:lnSpc>
            <a:spcAft>
              <a:spcPts val="0"/>
            </a:spcAft>
          </a:pPr>
          <a:r>
            <a:rPr lang="ro-RO" sz="12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Secretariatul</a:t>
          </a:r>
          <a:endParaRPr lang="ro-RO" sz="1200" dirty="0">
            <a:latin typeface="Times New Roman" panose="02020603050405020304" pitchFamily="18" charset="0"/>
            <a:cs typeface="Times New Roman" panose="02020603050405020304" pitchFamily="18" charset="0"/>
          </a:endParaRPr>
        </a:p>
      </dgm:t>
    </dgm:pt>
    <dgm:pt modelId="{29FBE62C-B5FB-4A35-8459-752EC322EAFE}" type="parTrans" cxnId="{C3EB306D-FCCF-469A-A34C-DE0D580FA225}">
      <dgm:prSet/>
      <dgm:spPr/>
      <dgm:t>
        <a:bodyPr/>
        <a:lstStyle/>
        <a:p>
          <a:endParaRPr lang="ro-RO" sz="1200">
            <a:latin typeface="Times New Roman" panose="02020603050405020304" pitchFamily="18" charset="0"/>
            <a:cs typeface="Times New Roman" panose="02020603050405020304" pitchFamily="18" charset="0"/>
          </a:endParaRPr>
        </a:p>
      </dgm:t>
    </dgm:pt>
    <dgm:pt modelId="{42FB3223-F4E7-49DD-81FF-3B4653384E11}" type="sibTrans" cxnId="{C3EB306D-FCCF-469A-A34C-DE0D580FA225}">
      <dgm:prSet/>
      <dgm:spPr/>
      <dgm:t>
        <a:bodyPr/>
        <a:lstStyle/>
        <a:p>
          <a:endParaRPr lang="ro-RO" sz="1200">
            <a:latin typeface="Times New Roman" panose="02020603050405020304" pitchFamily="18" charset="0"/>
            <a:cs typeface="Times New Roman" panose="02020603050405020304" pitchFamily="18" charset="0"/>
          </a:endParaRPr>
        </a:p>
      </dgm:t>
    </dgm:pt>
    <dgm:pt modelId="{D62625D2-D486-4FDA-AF80-59EA9267B0C4}">
      <dgm:prSet custT="1"/>
      <dgm:spPr/>
      <dgm:t>
        <a:bodyPr/>
        <a:lstStyle/>
        <a:p>
          <a:pPr algn="ctr"/>
          <a:r>
            <a:rPr lang="en-US" sz="1200" b="1" dirty="0">
              <a:latin typeface="Times New Roman" panose="02020603050405020304" pitchFamily="18" charset="0"/>
              <a:cs typeface="Times New Roman" panose="02020603050405020304" pitchFamily="18" charset="0"/>
            </a:rPr>
            <a:t>Departments and Offices:</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EOSG Executive Office of the Secretary-General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DCO Development Coordination Office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DESA Department of Economic and Social Affairs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DGACM Department for General Assembly and Conference Management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DGC Department of Global Communications DMSPC Department of Management Strategy, Policy and Compliance DOS Department of Operational Support DPO Department of Peace Operations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DPPA Department of Political and Peacebuilding Affairs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DSS Department of Safety and Security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OCHA Office for the Coordination of Humanitarian Affairs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OCT Office of Counter-Terrorism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ODA Office for Disarmament Affairs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OHCHR Office of the United Nations High Commissioner for Human Rights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OIOS Office of Internal Oversight Services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OLA Office of Legal Affairs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OOSA Office for Outer Space Affairs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OSAA Office of the Special Adviser on Africa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SRSG/CAAC Office of the Special Representative of the Secretary-General for Children and Armed Conflict SRSG/SVC Office of the Special Representative of the Secretary-General on Sexual Violence in Conflict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SRSG/VAC Office of the Special Representative of the Secretary-General on Violence Against Children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UNDRR United Nations Office for Disaster Risk Reduction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UNODC United Nations Office on Drugs and Crime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UNOG United Nations Office at Geneva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UN-OHRLLS Office of the High Representative for the Least Developed Countries, Landlocked Developing Countries and Small Island Developing States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UNON United Nations Office at Nairobi </a:t>
          </a:r>
          <a:endParaRPr lang="ro-RO"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UNOP United Nations Office for Partnerships UNOV United Nations Office at Vienna</a:t>
          </a:r>
          <a:endParaRPr lang="ro-RO" sz="1200" dirty="0">
            <a:latin typeface="Times New Roman" panose="02020603050405020304" pitchFamily="18" charset="0"/>
            <a:cs typeface="Times New Roman" panose="02020603050405020304" pitchFamily="18" charset="0"/>
          </a:endParaRPr>
        </a:p>
      </dgm:t>
    </dgm:pt>
    <dgm:pt modelId="{4340EE1F-366C-4620-BB52-96086C59241A}" type="parTrans" cxnId="{0FE79C76-6CBF-46C5-8627-0B397DE3DA9E}">
      <dgm:prSet custT="1"/>
      <dgm:spPr/>
      <dgm:t>
        <a:bodyPr/>
        <a:lstStyle/>
        <a:p>
          <a:endParaRPr lang="ro-RO" sz="1200">
            <a:latin typeface="Times New Roman" panose="02020603050405020304" pitchFamily="18" charset="0"/>
            <a:cs typeface="Times New Roman" panose="02020603050405020304" pitchFamily="18" charset="0"/>
          </a:endParaRPr>
        </a:p>
      </dgm:t>
    </dgm:pt>
    <dgm:pt modelId="{D6A48B8B-1913-4301-A12B-9D48302F3352}" type="sibTrans" cxnId="{0FE79C76-6CBF-46C5-8627-0B397DE3DA9E}">
      <dgm:prSet/>
      <dgm:spPr/>
      <dgm:t>
        <a:bodyPr/>
        <a:lstStyle/>
        <a:p>
          <a:endParaRPr lang="ro-RO" sz="1200">
            <a:latin typeface="Times New Roman" panose="02020603050405020304" pitchFamily="18" charset="0"/>
            <a:cs typeface="Times New Roman" panose="02020603050405020304" pitchFamily="18" charset="0"/>
          </a:endParaRPr>
        </a:p>
      </dgm:t>
    </dgm:pt>
    <dgm:pt modelId="{55DBD6ED-DCEF-4011-8331-F15F6CFF00F9}" type="pres">
      <dgm:prSet presAssocID="{0152D9CD-CA6A-400F-98F4-2A2F0F4F889C}" presName="diagram" presStyleCnt="0">
        <dgm:presLayoutVars>
          <dgm:chPref val="1"/>
          <dgm:dir/>
          <dgm:animOne val="branch"/>
          <dgm:animLvl val="lvl"/>
          <dgm:resizeHandles val="exact"/>
        </dgm:presLayoutVars>
      </dgm:prSet>
      <dgm:spPr/>
      <dgm:t>
        <a:bodyPr/>
        <a:lstStyle/>
        <a:p>
          <a:endParaRPr lang="en-US"/>
        </a:p>
      </dgm:t>
    </dgm:pt>
    <dgm:pt modelId="{76B81F34-81E6-49F1-B42D-3C9ECD41EA28}" type="pres">
      <dgm:prSet presAssocID="{85563B8D-95A3-446F-908C-FFD135CBDF5B}" presName="root1" presStyleCnt="0"/>
      <dgm:spPr/>
    </dgm:pt>
    <dgm:pt modelId="{55AB5BFE-BCB8-438E-B61E-C153EAFC4DF5}" type="pres">
      <dgm:prSet presAssocID="{85563B8D-95A3-446F-908C-FFD135CBDF5B}" presName="LevelOneTextNode" presStyleLbl="node0" presStyleIdx="0" presStyleCnt="1" custScaleX="60945" custScaleY="92858" custLinFactNeighborX="-884" custLinFactNeighborY="1321">
        <dgm:presLayoutVars>
          <dgm:chPref val="3"/>
        </dgm:presLayoutVars>
      </dgm:prSet>
      <dgm:spPr/>
      <dgm:t>
        <a:bodyPr/>
        <a:lstStyle/>
        <a:p>
          <a:endParaRPr lang="en-US"/>
        </a:p>
      </dgm:t>
    </dgm:pt>
    <dgm:pt modelId="{41960860-3AA6-4B82-AB2A-97FD5A03E180}" type="pres">
      <dgm:prSet presAssocID="{85563B8D-95A3-446F-908C-FFD135CBDF5B}" presName="level2hierChild" presStyleCnt="0"/>
      <dgm:spPr/>
    </dgm:pt>
    <dgm:pt modelId="{0D6325CE-69C3-4B8B-B9C4-2C129FFA548A}" type="pres">
      <dgm:prSet presAssocID="{4340EE1F-366C-4620-BB52-96086C59241A}" presName="conn2-1" presStyleLbl="parChTrans1D2" presStyleIdx="0" presStyleCnt="1"/>
      <dgm:spPr/>
      <dgm:t>
        <a:bodyPr/>
        <a:lstStyle/>
        <a:p>
          <a:endParaRPr lang="en-US"/>
        </a:p>
      </dgm:t>
    </dgm:pt>
    <dgm:pt modelId="{2B460A72-9E16-4DC5-97E7-1F7249CB2922}" type="pres">
      <dgm:prSet presAssocID="{4340EE1F-366C-4620-BB52-96086C59241A}" presName="connTx" presStyleLbl="parChTrans1D2" presStyleIdx="0" presStyleCnt="1"/>
      <dgm:spPr/>
      <dgm:t>
        <a:bodyPr/>
        <a:lstStyle/>
        <a:p>
          <a:endParaRPr lang="en-US"/>
        </a:p>
      </dgm:t>
    </dgm:pt>
    <dgm:pt modelId="{6DEE7D9C-D756-4CBD-BDF7-80C45737DDA0}" type="pres">
      <dgm:prSet presAssocID="{D62625D2-D486-4FDA-AF80-59EA9267B0C4}" presName="root2" presStyleCnt="0"/>
      <dgm:spPr/>
    </dgm:pt>
    <dgm:pt modelId="{CBCBA6D2-467E-4ACC-91B6-42D6435BFC3A}" type="pres">
      <dgm:prSet presAssocID="{D62625D2-D486-4FDA-AF80-59EA9267B0C4}" presName="LevelTwoTextNode" presStyleLbl="node2" presStyleIdx="0" presStyleCnt="1" custScaleX="549850" custScaleY="646688" custLinFactNeighborX="-900">
        <dgm:presLayoutVars>
          <dgm:chPref val="3"/>
        </dgm:presLayoutVars>
      </dgm:prSet>
      <dgm:spPr/>
      <dgm:t>
        <a:bodyPr/>
        <a:lstStyle/>
        <a:p>
          <a:endParaRPr lang="en-US"/>
        </a:p>
      </dgm:t>
    </dgm:pt>
    <dgm:pt modelId="{CD8DCE30-D975-42D4-B128-ED7F039003E4}" type="pres">
      <dgm:prSet presAssocID="{D62625D2-D486-4FDA-AF80-59EA9267B0C4}" presName="level3hierChild" presStyleCnt="0"/>
      <dgm:spPr/>
    </dgm:pt>
  </dgm:ptLst>
  <dgm:cxnLst>
    <dgm:cxn modelId="{5786099D-7289-4139-A6F6-92FBFEA5DF58}" type="presOf" srcId="{D62625D2-D486-4FDA-AF80-59EA9267B0C4}" destId="{CBCBA6D2-467E-4ACC-91B6-42D6435BFC3A}" srcOrd="0" destOrd="0" presId="urn:microsoft.com/office/officeart/2005/8/layout/hierarchy2"/>
    <dgm:cxn modelId="{C3EB306D-FCCF-469A-A34C-DE0D580FA225}" srcId="{0152D9CD-CA6A-400F-98F4-2A2F0F4F889C}" destId="{85563B8D-95A3-446F-908C-FFD135CBDF5B}" srcOrd="0" destOrd="0" parTransId="{29FBE62C-B5FB-4A35-8459-752EC322EAFE}" sibTransId="{42FB3223-F4E7-49DD-81FF-3B4653384E11}"/>
    <dgm:cxn modelId="{8660632A-A877-4384-8C7E-8ED83B0759DC}" type="presOf" srcId="{85563B8D-95A3-446F-908C-FFD135CBDF5B}" destId="{55AB5BFE-BCB8-438E-B61E-C153EAFC4DF5}" srcOrd="0" destOrd="0" presId="urn:microsoft.com/office/officeart/2005/8/layout/hierarchy2"/>
    <dgm:cxn modelId="{620CAF35-2BAF-4149-AE60-3E2B0E4DEDE3}" type="presOf" srcId="{0152D9CD-CA6A-400F-98F4-2A2F0F4F889C}" destId="{55DBD6ED-DCEF-4011-8331-F15F6CFF00F9}" srcOrd="0" destOrd="0" presId="urn:microsoft.com/office/officeart/2005/8/layout/hierarchy2"/>
    <dgm:cxn modelId="{0FE79C76-6CBF-46C5-8627-0B397DE3DA9E}" srcId="{85563B8D-95A3-446F-908C-FFD135CBDF5B}" destId="{D62625D2-D486-4FDA-AF80-59EA9267B0C4}" srcOrd="0" destOrd="0" parTransId="{4340EE1F-366C-4620-BB52-96086C59241A}" sibTransId="{D6A48B8B-1913-4301-A12B-9D48302F3352}"/>
    <dgm:cxn modelId="{F26B1407-09A7-4536-BC95-C4B4D811DF86}" type="presOf" srcId="{4340EE1F-366C-4620-BB52-96086C59241A}" destId="{0D6325CE-69C3-4B8B-B9C4-2C129FFA548A}" srcOrd="0" destOrd="0" presId="urn:microsoft.com/office/officeart/2005/8/layout/hierarchy2"/>
    <dgm:cxn modelId="{379AF135-D14E-4C4E-8EF5-72098F8FD4AF}" type="presOf" srcId="{4340EE1F-366C-4620-BB52-96086C59241A}" destId="{2B460A72-9E16-4DC5-97E7-1F7249CB2922}" srcOrd="1" destOrd="0" presId="urn:microsoft.com/office/officeart/2005/8/layout/hierarchy2"/>
    <dgm:cxn modelId="{74DCB6AC-AD68-437D-BD44-8D877323FF2C}" type="presParOf" srcId="{55DBD6ED-DCEF-4011-8331-F15F6CFF00F9}" destId="{76B81F34-81E6-49F1-B42D-3C9ECD41EA28}" srcOrd="0" destOrd="0" presId="urn:microsoft.com/office/officeart/2005/8/layout/hierarchy2"/>
    <dgm:cxn modelId="{C1457513-FB53-4EB4-833D-BE5F5777FDEB}" type="presParOf" srcId="{76B81F34-81E6-49F1-B42D-3C9ECD41EA28}" destId="{55AB5BFE-BCB8-438E-B61E-C153EAFC4DF5}" srcOrd="0" destOrd="0" presId="urn:microsoft.com/office/officeart/2005/8/layout/hierarchy2"/>
    <dgm:cxn modelId="{673D40F3-F94D-4DDB-9E21-596BDEF81811}" type="presParOf" srcId="{76B81F34-81E6-49F1-B42D-3C9ECD41EA28}" destId="{41960860-3AA6-4B82-AB2A-97FD5A03E180}" srcOrd="1" destOrd="0" presId="urn:microsoft.com/office/officeart/2005/8/layout/hierarchy2"/>
    <dgm:cxn modelId="{F8AEED33-0258-417A-8CE2-E16205BE89FC}" type="presParOf" srcId="{41960860-3AA6-4B82-AB2A-97FD5A03E180}" destId="{0D6325CE-69C3-4B8B-B9C4-2C129FFA548A}" srcOrd="0" destOrd="0" presId="urn:microsoft.com/office/officeart/2005/8/layout/hierarchy2"/>
    <dgm:cxn modelId="{4195B400-65FA-48CE-B115-B2D4CD262EF5}" type="presParOf" srcId="{0D6325CE-69C3-4B8B-B9C4-2C129FFA548A}" destId="{2B460A72-9E16-4DC5-97E7-1F7249CB2922}" srcOrd="0" destOrd="0" presId="urn:microsoft.com/office/officeart/2005/8/layout/hierarchy2"/>
    <dgm:cxn modelId="{1F787C93-3803-4A85-902F-43F04B104489}" type="presParOf" srcId="{41960860-3AA6-4B82-AB2A-97FD5A03E180}" destId="{6DEE7D9C-D756-4CBD-BDF7-80C45737DDA0}" srcOrd="1" destOrd="0" presId="urn:microsoft.com/office/officeart/2005/8/layout/hierarchy2"/>
    <dgm:cxn modelId="{20971334-EE11-4BCD-8197-C27654E98073}" type="presParOf" srcId="{6DEE7D9C-D756-4CBD-BDF7-80C45737DDA0}" destId="{CBCBA6D2-467E-4ACC-91B6-42D6435BFC3A}" srcOrd="0" destOrd="0" presId="urn:microsoft.com/office/officeart/2005/8/layout/hierarchy2"/>
    <dgm:cxn modelId="{355ADA12-408E-4EBC-A4B9-C15ED35C9108}" type="presParOf" srcId="{6DEE7D9C-D756-4CBD-BDF7-80C45737DDA0}" destId="{CD8DCE30-D975-42D4-B128-ED7F039003E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837B80-436C-45F6-BAF2-378998DAF5E4}" type="doc">
      <dgm:prSet loTypeId="urn:microsoft.com/office/officeart/2008/layout/VerticalCurvedList" loCatId="list" qsTypeId="urn:microsoft.com/office/officeart/2005/8/quickstyle/3d3" qsCatId="3D" csTypeId="urn:microsoft.com/office/officeart/2005/8/colors/accent2_2" csCatId="accent2" phldr="1"/>
      <dgm:spPr/>
      <dgm:t>
        <a:bodyPr/>
        <a:lstStyle/>
        <a:p>
          <a:endParaRPr lang="ro-RO"/>
        </a:p>
      </dgm:t>
    </dgm:pt>
    <dgm:pt modelId="{08BAEBA6-9751-4C66-8FE1-CCBEAB38E03C}">
      <dgm:prSet phldrT="[Текст]" custT="1"/>
      <dgm:spPr/>
      <dgm:t>
        <a:bodyPr/>
        <a:lstStyle/>
        <a:p>
          <a:r>
            <a:rPr lang="ro-RO" sz="2400" b="0" noProof="0" dirty="0">
              <a:solidFill>
                <a:schemeClr val="bg2">
                  <a:lumMod val="75000"/>
                </a:schemeClr>
              </a:solidFill>
              <a:effectLst/>
              <a:latin typeface="Times New Roman" panose="02020603050405020304" pitchFamily="18" charset="0"/>
              <a:cs typeface="Times New Roman" panose="02020603050405020304" pitchFamily="18" charset="0"/>
            </a:rPr>
            <a:t>furnizarea unei baze indispensabile pentru stabilitatea climatului de securitate în Europa, fondat pe dezvoltarea instituțiilor democratice </a:t>
          </a:r>
          <a:r>
            <a:rPr lang="ro-RO" sz="2400" b="0" noProof="0" dirty="0" err="1">
              <a:solidFill>
                <a:schemeClr val="bg2">
                  <a:lumMod val="75000"/>
                </a:schemeClr>
              </a:solidFill>
              <a:effectLst/>
              <a:latin typeface="Times New Roman" panose="02020603050405020304" pitchFamily="18" charset="0"/>
              <a:cs typeface="Times New Roman" panose="02020603050405020304" pitchFamily="18" charset="0"/>
            </a:rPr>
            <a:t>şi</a:t>
          </a:r>
          <a:r>
            <a:rPr lang="ro-RO" sz="2400" b="0" noProof="0" dirty="0">
              <a:solidFill>
                <a:schemeClr val="bg2">
                  <a:lumMod val="75000"/>
                </a:schemeClr>
              </a:solidFill>
              <a:effectLst/>
              <a:latin typeface="Times New Roman" panose="02020603050405020304" pitchFamily="18" charset="0"/>
              <a:cs typeface="Times New Roman" panose="02020603050405020304" pitchFamily="18" charset="0"/>
            </a:rPr>
            <a:t> pe voința de a soluționa diferendele în mod pașnic</a:t>
          </a:r>
        </a:p>
      </dgm:t>
    </dgm:pt>
    <dgm:pt modelId="{27EFF060-644F-4D7D-94E4-477C7A2F129B}" type="parTrans" cxnId="{504DE47D-CC77-42BC-AE83-14921759D2E8}">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51FBAFE1-679D-4A51-9473-F8AB1657CF83}" type="sibTrans" cxnId="{504DE47D-CC77-42BC-AE83-14921759D2E8}">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F0B04DAD-989C-407E-A841-121773FE2952}">
      <dgm:prSet phldrT="[Текст]" custT="1"/>
      <dgm:spPr/>
      <dgm:t>
        <a:bodyPr/>
        <a:lstStyle/>
        <a:p>
          <a:r>
            <a:rPr lang="ro-RO" sz="2400" b="0" noProof="0" dirty="0">
              <a:solidFill>
                <a:schemeClr val="bg2">
                  <a:lumMod val="75000"/>
                </a:schemeClr>
              </a:solidFill>
              <a:effectLst/>
              <a:latin typeface="Times New Roman" panose="02020603050405020304" pitchFamily="18" charset="0"/>
              <a:cs typeface="Times New Roman" panose="02020603050405020304" pitchFamily="18" charset="0"/>
            </a:rPr>
            <a:t>furnizarea mijloacelor de descurajare sau de apărare împotriva oricărei forme de agresiune vizând teritoriul unui stat membru al NATO</a:t>
          </a:r>
        </a:p>
      </dgm:t>
    </dgm:pt>
    <dgm:pt modelId="{8965F30A-2128-4801-B304-ABA51C4D343C}" type="parTrans" cxnId="{025EF16C-29F7-4F81-9AE9-09FE2E66A2D2}">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2035CC4D-6CDB-4FC0-9C8A-9EBF128363B4}" type="sibTrans" cxnId="{025EF16C-29F7-4F81-9AE9-09FE2E66A2D2}">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F860E243-B7B2-4DD8-ABB5-DAA58630C425}">
      <dgm:prSet phldrT="[Текст]" custT="1"/>
      <dgm:spPr/>
      <dgm:t>
        <a:bodyPr/>
        <a:lstStyle/>
        <a:p>
          <a:r>
            <a:rPr lang="ro-RO" sz="2400" b="0" noProof="0" dirty="0">
              <a:solidFill>
                <a:schemeClr val="bg2">
                  <a:lumMod val="75000"/>
                </a:schemeClr>
              </a:solidFill>
              <a:effectLst/>
              <a:latin typeface="Times New Roman" panose="02020603050405020304" pitchFamily="18" charset="0"/>
              <a:cs typeface="Times New Roman" panose="02020603050405020304" pitchFamily="18" charset="0"/>
            </a:rPr>
            <a:t>păstrarea unui echilibru strategic în Europa</a:t>
          </a:r>
        </a:p>
      </dgm:t>
    </dgm:pt>
    <dgm:pt modelId="{5AD0A642-1FFD-411F-9879-CBDC377B3A0E}" type="parTrans" cxnId="{FDCF63B1-8D22-4F4E-9AD3-1D181D5230DA}">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6EFE7797-3964-4D3E-878B-79C374038516}" type="sibTrans" cxnId="{FDCF63B1-8D22-4F4E-9AD3-1D181D5230DA}">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A5D8E7D7-B7A5-46D6-94CC-08F90E3CFB13}">
      <dgm:prSet custT="1"/>
      <dgm:spPr/>
      <dgm:t>
        <a:bodyPr/>
        <a:lstStyle/>
        <a:p>
          <a:r>
            <a:rPr lang="ro-RO" sz="2400" b="0" noProof="0" dirty="0">
              <a:solidFill>
                <a:schemeClr val="bg2">
                  <a:lumMod val="75000"/>
                </a:schemeClr>
              </a:solidFill>
              <a:effectLst/>
              <a:latin typeface="Times New Roman" panose="02020603050405020304" pitchFamily="18" charset="0"/>
              <a:cs typeface="Times New Roman" panose="02020603050405020304" pitchFamily="18" charset="0"/>
            </a:rPr>
            <a:t>constituirea unui forum transatlantic pentru consultări între aliați asupra oricărei chestiuni care le-ar afecta interesele, mai ales în cazul unor evenimente ce prezintă un risc pentru securitatea lor</a:t>
          </a:r>
        </a:p>
      </dgm:t>
    </dgm:pt>
    <dgm:pt modelId="{4C7E836D-E7E3-41DC-BD5A-7CE6E74E504A}" type="parTrans" cxnId="{ECD1D2A9-9C15-41A0-B0B3-9D911F41D947}">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A9FFE6DE-1BB7-41B1-9016-BA411A7186AD}" type="sibTrans" cxnId="{ECD1D2A9-9C15-41A0-B0B3-9D911F41D947}">
      <dgm:prSet/>
      <dgm:spPr/>
      <dgm:t>
        <a:bodyPr/>
        <a:lstStyle/>
        <a:p>
          <a:endParaRPr lang="ro-RO" sz="2400" b="0" noProof="0" dirty="0">
            <a:solidFill>
              <a:schemeClr val="bg2">
                <a:lumMod val="75000"/>
              </a:schemeClr>
            </a:solidFill>
            <a:effectLst/>
            <a:latin typeface="Times New Roman" panose="02020603050405020304" pitchFamily="18" charset="0"/>
            <a:cs typeface="Times New Roman" panose="02020603050405020304" pitchFamily="18" charset="0"/>
          </a:endParaRPr>
        </a:p>
      </dgm:t>
    </dgm:pt>
    <dgm:pt modelId="{A7CDA603-CB77-46DB-ACFB-665F8AAF88F8}" type="pres">
      <dgm:prSet presAssocID="{DC837B80-436C-45F6-BAF2-378998DAF5E4}" presName="Name0" presStyleCnt="0">
        <dgm:presLayoutVars>
          <dgm:chMax val="7"/>
          <dgm:chPref val="7"/>
          <dgm:dir/>
        </dgm:presLayoutVars>
      </dgm:prSet>
      <dgm:spPr/>
      <dgm:t>
        <a:bodyPr/>
        <a:lstStyle/>
        <a:p>
          <a:endParaRPr lang="en-US"/>
        </a:p>
      </dgm:t>
    </dgm:pt>
    <dgm:pt modelId="{89B701FA-3A62-4C4B-A827-331F948AB9B2}" type="pres">
      <dgm:prSet presAssocID="{DC837B80-436C-45F6-BAF2-378998DAF5E4}" presName="Name1" presStyleCnt="0"/>
      <dgm:spPr/>
    </dgm:pt>
    <dgm:pt modelId="{8D85DB19-31C5-41A7-984D-2FC5AC7D27A0}" type="pres">
      <dgm:prSet presAssocID="{DC837B80-436C-45F6-BAF2-378998DAF5E4}" presName="cycle" presStyleCnt="0"/>
      <dgm:spPr/>
    </dgm:pt>
    <dgm:pt modelId="{B2517D94-6BF4-4C3D-AACA-A0D56BEFFF6F}" type="pres">
      <dgm:prSet presAssocID="{DC837B80-436C-45F6-BAF2-378998DAF5E4}" presName="srcNode" presStyleLbl="node1" presStyleIdx="0" presStyleCnt="4"/>
      <dgm:spPr/>
    </dgm:pt>
    <dgm:pt modelId="{3F7E7440-EF35-4ECA-9665-DC232BB3F445}" type="pres">
      <dgm:prSet presAssocID="{DC837B80-436C-45F6-BAF2-378998DAF5E4}" presName="conn" presStyleLbl="parChTrans1D2" presStyleIdx="0" presStyleCnt="1"/>
      <dgm:spPr/>
      <dgm:t>
        <a:bodyPr/>
        <a:lstStyle/>
        <a:p>
          <a:endParaRPr lang="en-US"/>
        </a:p>
      </dgm:t>
    </dgm:pt>
    <dgm:pt modelId="{58B9706F-D57D-4B25-BBBF-B93CC83241AB}" type="pres">
      <dgm:prSet presAssocID="{DC837B80-436C-45F6-BAF2-378998DAF5E4}" presName="extraNode" presStyleLbl="node1" presStyleIdx="0" presStyleCnt="4"/>
      <dgm:spPr/>
    </dgm:pt>
    <dgm:pt modelId="{04D52284-1857-48D3-80CB-B2310503FA7E}" type="pres">
      <dgm:prSet presAssocID="{DC837B80-436C-45F6-BAF2-378998DAF5E4}" presName="dstNode" presStyleLbl="node1" presStyleIdx="0" presStyleCnt="4"/>
      <dgm:spPr/>
    </dgm:pt>
    <dgm:pt modelId="{59B2B734-B28D-42AA-A495-83B374A2A56E}" type="pres">
      <dgm:prSet presAssocID="{08BAEBA6-9751-4C66-8FE1-CCBEAB38E03C}" presName="text_1" presStyleLbl="node1" presStyleIdx="0" presStyleCnt="4" custScaleY="133395">
        <dgm:presLayoutVars>
          <dgm:bulletEnabled val="1"/>
        </dgm:presLayoutVars>
      </dgm:prSet>
      <dgm:spPr/>
      <dgm:t>
        <a:bodyPr/>
        <a:lstStyle/>
        <a:p>
          <a:endParaRPr lang="en-US"/>
        </a:p>
      </dgm:t>
    </dgm:pt>
    <dgm:pt modelId="{B5784A59-A443-4A85-9048-98A14658B4FC}" type="pres">
      <dgm:prSet presAssocID="{08BAEBA6-9751-4C66-8FE1-CCBEAB38E03C}" presName="accent_1" presStyleCnt="0"/>
      <dgm:spPr/>
    </dgm:pt>
    <dgm:pt modelId="{05A4E148-B96F-4B83-BD20-8AE1C3305F32}" type="pres">
      <dgm:prSet presAssocID="{08BAEBA6-9751-4C66-8FE1-CCBEAB38E03C}" presName="accentRepeatNode" presStyleLbl="solidFgAcc1" presStyleIdx="0" presStyleCnt="4"/>
      <dgm:spPr/>
    </dgm:pt>
    <dgm:pt modelId="{3E771D70-1F57-49CA-818A-86A313D5C010}" type="pres">
      <dgm:prSet presAssocID="{A5D8E7D7-B7A5-46D6-94CC-08F90E3CFB13}" presName="text_2" presStyleLbl="node1" presStyleIdx="1" presStyleCnt="4" custScaleY="135705">
        <dgm:presLayoutVars>
          <dgm:bulletEnabled val="1"/>
        </dgm:presLayoutVars>
      </dgm:prSet>
      <dgm:spPr/>
      <dgm:t>
        <a:bodyPr/>
        <a:lstStyle/>
        <a:p>
          <a:endParaRPr lang="en-US"/>
        </a:p>
      </dgm:t>
    </dgm:pt>
    <dgm:pt modelId="{299F83FD-C927-462A-A288-BB565B40BCC0}" type="pres">
      <dgm:prSet presAssocID="{A5D8E7D7-B7A5-46D6-94CC-08F90E3CFB13}" presName="accent_2" presStyleCnt="0"/>
      <dgm:spPr/>
    </dgm:pt>
    <dgm:pt modelId="{919B45B6-62E1-4D5D-9701-BBCA0A27BB33}" type="pres">
      <dgm:prSet presAssocID="{A5D8E7D7-B7A5-46D6-94CC-08F90E3CFB13}" presName="accentRepeatNode" presStyleLbl="solidFgAcc1" presStyleIdx="1" presStyleCnt="4"/>
      <dgm:spPr/>
    </dgm:pt>
    <dgm:pt modelId="{FE2B7F28-EC65-44AE-99A5-61AE29E06075}" type="pres">
      <dgm:prSet presAssocID="{F0B04DAD-989C-407E-A841-121773FE2952}" presName="text_3" presStyleLbl="node1" presStyleIdx="2" presStyleCnt="4" custScaleY="99898" custLinFactNeighborY="-15464">
        <dgm:presLayoutVars>
          <dgm:bulletEnabled val="1"/>
        </dgm:presLayoutVars>
      </dgm:prSet>
      <dgm:spPr/>
      <dgm:t>
        <a:bodyPr/>
        <a:lstStyle/>
        <a:p>
          <a:endParaRPr lang="en-US"/>
        </a:p>
      </dgm:t>
    </dgm:pt>
    <dgm:pt modelId="{34B3145A-88FE-44B0-AA41-16FDBD7DD95D}" type="pres">
      <dgm:prSet presAssocID="{F0B04DAD-989C-407E-A841-121773FE2952}" presName="accent_3" presStyleCnt="0"/>
      <dgm:spPr/>
    </dgm:pt>
    <dgm:pt modelId="{A40D6EE7-C533-4F97-82DB-2BBF51B6FE9B}" type="pres">
      <dgm:prSet presAssocID="{F0B04DAD-989C-407E-A841-121773FE2952}" presName="accentRepeatNode" presStyleLbl="solidFgAcc1" presStyleIdx="2" presStyleCnt="4" custLinFactNeighborY="-12376"/>
      <dgm:spPr/>
    </dgm:pt>
    <dgm:pt modelId="{2ABF03FC-236C-4984-A4F1-7E4E7B3CAE51}" type="pres">
      <dgm:prSet presAssocID="{F860E243-B7B2-4DD8-ABB5-DAA58630C425}" presName="text_4" presStyleLbl="node1" presStyleIdx="3" presStyleCnt="4" custScaleY="86192" custLinFactNeighborY="-50258">
        <dgm:presLayoutVars>
          <dgm:bulletEnabled val="1"/>
        </dgm:presLayoutVars>
      </dgm:prSet>
      <dgm:spPr/>
      <dgm:t>
        <a:bodyPr/>
        <a:lstStyle/>
        <a:p>
          <a:endParaRPr lang="en-US"/>
        </a:p>
      </dgm:t>
    </dgm:pt>
    <dgm:pt modelId="{4C3B71A3-DE89-4FA9-A3E9-3189E7320B47}" type="pres">
      <dgm:prSet presAssocID="{F860E243-B7B2-4DD8-ABB5-DAA58630C425}" presName="accent_4" presStyleCnt="0"/>
      <dgm:spPr/>
    </dgm:pt>
    <dgm:pt modelId="{6A14D2D9-8911-422D-A33A-47861E9A7AC6}" type="pres">
      <dgm:prSet presAssocID="{F860E243-B7B2-4DD8-ABB5-DAA58630C425}" presName="accentRepeatNode" presStyleLbl="solidFgAcc1" presStyleIdx="3" presStyleCnt="4" custLinFactNeighborX="-3606" custLinFactNeighborY="-37123"/>
      <dgm:spPr/>
    </dgm:pt>
  </dgm:ptLst>
  <dgm:cxnLst>
    <dgm:cxn modelId="{31BD477F-8287-4C36-AF5B-7CEB0480C1D1}" type="presOf" srcId="{08BAEBA6-9751-4C66-8FE1-CCBEAB38E03C}" destId="{59B2B734-B28D-42AA-A495-83B374A2A56E}" srcOrd="0" destOrd="0" presId="urn:microsoft.com/office/officeart/2008/layout/VerticalCurvedList"/>
    <dgm:cxn modelId="{16D76BBD-D0D9-4466-BB66-83911E14B801}" type="presOf" srcId="{F860E243-B7B2-4DD8-ABB5-DAA58630C425}" destId="{2ABF03FC-236C-4984-A4F1-7E4E7B3CAE51}" srcOrd="0" destOrd="0" presId="urn:microsoft.com/office/officeart/2008/layout/VerticalCurvedList"/>
    <dgm:cxn modelId="{D058E7C7-7814-4670-9CE5-8183E92182D5}" type="presOf" srcId="{51FBAFE1-679D-4A51-9473-F8AB1657CF83}" destId="{3F7E7440-EF35-4ECA-9665-DC232BB3F445}" srcOrd="0" destOrd="0" presId="urn:microsoft.com/office/officeart/2008/layout/VerticalCurvedList"/>
    <dgm:cxn modelId="{97746A9D-E951-429A-9FF1-BBB27AA21666}" type="presOf" srcId="{DC837B80-436C-45F6-BAF2-378998DAF5E4}" destId="{A7CDA603-CB77-46DB-ACFB-665F8AAF88F8}" srcOrd="0" destOrd="0" presId="urn:microsoft.com/office/officeart/2008/layout/VerticalCurvedList"/>
    <dgm:cxn modelId="{504DE47D-CC77-42BC-AE83-14921759D2E8}" srcId="{DC837B80-436C-45F6-BAF2-378998DAF5E4}" destId="{08BAEBA6-9751-4C66-8FE1-CCBEAB38E03C}" srcOrd="0" destOrd="0" parTransId="{27EFF060-644F-4D7D-94E4-477C7A2F129B}" sibTransId="{51FBAFE1-679D-4A51-9473-F8AB1657CF83}"/>
    <dgm:cxn modelId="{025EF16C-29F7-4F81-9AE9-09FE2E66A2D2}" srcId="{DC837B80-436C-45F6-BAF2-378998DAF5E4}" destId="{F0B04DAD-989C-407E-A841-121773FE2952}" srcOrd="2" destOrd="0" parTransId="{8965F30A-2128-4801-B304-ABA51C4D343C}" sibTransId="{2035CC4D-6CDB-4FC0-9C8A-9EBF128363B4}"/>
    <dgm:cxn modelId="{ECD1D2A9-9C15-41A0-B0B3-9D911F41D947}" srcId="{DC837B80-436C-45F6-BAF2-378998DAF5E4}" destId="{A5D8E7D7-B7A5-46D6-94CC-08F90E3CFB13}" srcOrd="1" destOrd="0" parTransId="{4C7E836D-E7E3-41DC-BD5A-7CE6E74E504A}" sibTransId="{A9FFE6DE-1BB7-41B1-9016-BA411A7186AD}"/>
    <dgm:cxn modelId="{FDCF63B1-8D22-4F4E-9AD3-1D181D5230DA}" srcId="{DC837B80-436C-45F6-BAF2-378998DAF5E4}" destId="{F860E243-B7B2-4DD8-ABB5-DAA58630C425}" srcOrd="3" destOrd="0" parTransId="{5AD0A642-1FFD-411F-9879-CBDC377B3A0E}" sibTransId="{6EFE7797-3964-4D3E-878B-79C374038516}"/>
    <dgm:cxn modelId="{9E0920A3-59DE-4324-8D9B-CEAF484FA957}" type="presOf" srcId="{A5D8E7D7-B7A5-46D6-94CC-08F90E3CFB13}" destId="{3E771D70-1F57-49CA-818A-86A313D5C010}" srcOrd="0" destOrd="0" presId="urn:microsoft.com/office/officeart/2008/layout/VerticalCurvedList"/>
    <dgm:cxn modelId="{7967EC78-421E-43F2-8E90-FD2EBC890543}" type="presOf" srcId="{F0B04DAD-989C-407E-A841-121773FE2952}" destId="{FE2B7F28-EC65-44AE-99A5-61AE29E06075}" srcOrd="0" destOrd="0" presId="urn:microsoft.com/office/officeart/2008/layout/VerticalCurvedList"/>
    <dgm:cxn modelId="{FB8277DD-C24E-47D2-B0A5-DFE05180F057}" type="presParOf" srcId="{A7CDA603-CB77-46DB-ACFB-665F8AAF88F8}" destId="{89B701FA-3A62-4C4B-A827-331F948AB9B2}" srcOrd="0" destOrd="0" presId="urn:microsoft.com/office/officeart/2008/layout/VerticalCurvedList"/>
    <dgm:cxn modelId="{9FC5198F-FBBD-42B1-A0B1-08DBD74B8F71}" type="presParOf" srcId="{89B701FA-3A62-4C4B-A827-331F948AB9B2}" destId="{8D85DB19-31C5-41A7-984D-2FC5AC7D27A0}" srcOrd="0" destOrd="0" presId="urn:microsoft.com/office/officeart/2008/layout/VerticalCurvedList"/>
    <dgm:cxn modelId="{5EB44C26-D224-4542-AA62-AEDDCFC86A74}" type="presParOf" srcId="{8D85DB19-31C5-41A7-984D-2FC5AC7D27A0}" destId="{B2517D94-6BF4-4C3D-AACA-A0D56BEFFF6F}" srcOrd="0" destOrd="0" presId="urn:microsoft.com/office/officeart/2008/layout/VerticalCurvedList"/>
    <dgm:cxn modelId="{17854C04-9D9C-4E5C-9BC9-4FD8AEC462CA}" type="presParOf" srcId="{8D85DB19-31C5-41A7-984D-2FC5AC7D27A0}" destId="{3F7E7440-EF35-4ECA-9665-DC232BB3F445}" srcOrd="1" destOrd="0" presId="urn:microsoft.com/office/officeart/2008/layout/VerticalCurvedList"/>
    <dgm:cxn modelId="{4125F45A-B801-4563-B509-98CB21795AFF}" type="presParOf" srcId="{8D85DB19-31C5-41A7-984D-2FC5AC7D27A0}" destId="{58B9706F-D57D-4B25-BBBF-B93CC83241AB}" srcOrd="2" destOrd="0" presId="urn:microsoft.com/office/officeart/2008/layout/VerticalCurvedList"/>
    <dgm:cxn modelId="{10B4AAA6-6E28-450B-9955-7F126AAA5F75}" type="presParOf" srcId="{8D85DB19-31C5-41A7-984D-2FC5AC7D27A0}" destId="{04D52284-1857-48D3-80CB-B2310503FA7E}" srcOrd="3" destOrd="0" presId="urn:microsoft.com/office/officeart/2008/layout/VerticalCurvedList"/>
    <dgm:cxn modelId="{D1997DEF-ADE3-42C3-AA1C-ED76E252CDC6}" type="presParOf" srcId="{89B701FA-3A62-4C4B-A827-331F948AB9B2}" destId="{59B2B734-B28D-42AA-A495-83B374A2A56E}" srcOrd="1" destOrd="0" presId="urn:microsoft.com/office/officeart/2008/layout/VerticalCurvedList"/>
    <dgm:cxn modelId="{25FE7371-DF32-4E79-A115-B0926B2FB035}" type="presParOf" srcId="{89B701FA-3A62-4C4B-A827-331F948AB9B2}" destId="{B5784A59-A443-4A85-9048-98A14658B4FC}" srcOrd="2" destOrd="0" presId="urn:microsoft.com/office/officeart/2008/layout/VerticalCurvedList"/>
    <dgm:cxn modelId="{3FE93920-F602-4CD5-8055-1F6280725BDE}" type="presParOf" srcId="{B5784A59-A443-4A85-9048-98A14658B4FC}" destId="{05A4E148-B96F-4B83-BD20-8AE1C3305F32}" srcOrd="0" destOrd="0" presId="urn:microsoft.com/office/officeart/2008/layout/VerticalCurvedList"/>
    <dgm:cxn modelId="{C0B7F38E-7B82-4837-B14D-7B7259AFAACA}" type="presParOf" srcId="{89B701FA-3A62-4C4B-A827-331F948AB9B2}" destId="{3E771D70-1F57-49CA-818A-86A313D5C010}" srcOrd="3" destOrd="0" presId="urn:microsoft.com/office/officeart/2008/layout/VerticalCurvedList"/>
    <dgm:cxn modelId="{5EB36AC0-69E6-4F95-8E96-E04AB11E4F9F}" type="presParOf" srcId="{89B701FA-3A62-4C4B-A827-331F948AB9B2}" destId="{299F83FD-C927-462A-A288-BB565B40BCC0}" srcOrd="4" destOrd="0" presId="urn:microsoft.com/office/officeart/2008/layout/VerticalCurvedList"/>
    <dgm:cxn modelId="{A960CC42-2D3E-44EF-BB6F-38C1A0F53825}" type="presParOf" srcId="{299F83FD-C927-462A-A288-BB565B40BCC0}" destId="{919B45B6-62E1-4D5D-9701-BBCA0A27BB33}" srcOrd="0" destOrd="0" presId="urn:microsoft.com/office/officeart/2008/layout/VerticalCurvedList"/>
    <dgm:cxn modelId="{5266FDDE-6E5D-4D06-94A2-DF0897A2CF93}" type="presParOf" srcId="{89B701FA-3A62-4C4B-A827-331F948AB9B2}" destId="{FE2B7F28-EC65-44AE-99A5-61AE29E06075}" srcOrd="5" destOrd="0" presId="urn:microsoft.com/office/officeart/2008/layout/VerticalCurvedList"/>
    <dgm:cxn modelId="{CB7F34B9-1252-4423-B3F8-32B2F2A9C006}" type="presParOf" srcId="{89B701FA-3A62-4C4B-A827-331F948AB9B2}" destId="{34B3145A-88FE-44B0-AA41-16FDBD7DD95D}" srcOrd="6" destOrd="0" presId="urn:microsoft.com/office/officeart/2008/layout/VerticalCurvedList"/>
    <dgm:cxn modelId="{23CC8C71-3AE1-4036-9467-A2D56A0E7878}" type="presParOf" srcId="{34B3145A-88FE-44B0-AA41-16FDBD7DD95D}" destId="{A40D6EE7-C533-4F97-82DB-2BBF51B6FE9B}" srcOrd="0" destOrd="0" presId="urn:microsoft.com/office/officeart/2008/layout/VerticalCurvedList"/>
    <dgm:cxn modelId="{F45BDB58-7624-402C-88B2-A0854520B59B}" type="presParOf" srcId="{89B701FA-3A62-4C4B-A827-331F948AB9B2}" destId="{2ABF03FC-236C-4984-A4F1-7E4E7B3CAE51}" srcOrd="7" destOrd="0" presId="urn:microsoft.com/office/officeart/2008/layout/VerticalCurvedList"/>
    <dgm:cxn modelId="{115081B9-BEC5-4AC5-A957-DBE5FCCB94F6}" type="presParOf" srcId="{89B701FA-3A62-4C4B-A827-331F948AB9B2}" destId="{4C3B71A3-DE89-4FA9-A3E9-3189E7320B47}" srcOrd="8" destOrd="0" presId="urn:microsoft.com/office/officeart/2008/layout/VerticalCurvedList"/>
    <dgm:cxn modelId="{D83D264A-AF44-4728-9DFA-231FFA8A78BC}" type="presParOf" srcId="{4C3B71A3-DE89-4FA9-A3E9-3189E7320B47}" destId="{6A14D2D9-8911-422D-A33A-47861E9A7A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79A2AE-B551-4B3F-94F7-6FA6A22C7500}"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ro-RO"/>
        </a:p>
      </dgm:t>
    </dgm:pt>
    <dgm:pt modelId="{D1E277F2-EA90-4D3A-A97B-D500BDC411B9}">
      <dgm:prSet phldrT="[Текст]" custT="1"/>
      <dgm:spPr/>
      <dgm:t>
        <a:bodyPr/>
        <a:lstStyle/>
        <a:p>
          <a:r>
            <a:rPr lang="ro-RO" sz="1600" dirty="0">
              <a:solidFill>
                <a:schemeClr val="bg1"/>
              </a:solidFill>
              <a:effectLst/>
              <a:latin typeface="Times New Roman" panose="02020603050405020304" pitchFamily="18" charset="0"/>
              <a:cs typeface="Times New Roman" panose="02020603050405020304" pitchFamily="18" charset="0"/>
            </a:rPr>
            <a:t>Summit-</a:t>
          </a:r>
          <a:r>
            <a:rPr lang="ro-RO" sz="1600" dirty="0" err="1">
              <a:solidFill>
                <a:schemeClr val="bg1"/>
              </a:solidFill>
              <a:effectLst/>
              <a:latin typeface="Times New Roman" panose="02020603050405020304" pitchFamily="18" charset="0"/>
              <a:cs typeface="Times New Roman" panose="02020603050405020304" pitchFamily="18" charset="0"/>
            </a:rPr>
            <a:t>ul</a:t>
          </a:r>
          <a:r>
            <a:rPr lang="ro-RO" sz="1600" dirty="0">
              <a:solidFill>
                <a:schemeClr val="bg1"/>
              </a:solidFill>
              <a:effectLst/>
              <a:latin typeface="Times New Roman" panose="02020603050405020304" pitchFamily="18" charset="0"/>
              <a:cs typeface="Times New Roman" panose="02020603050405020304" pitchFamily="18" charset="0"/>
            </a:rPr>
            <a:t> OSCE (Summit-</a:t>
          </a:r>
          <a:r>
            <a:rPr lang="ro-RO" sz="1600" dirty="0" err="1">
              <a:solidFill>
                <a:schemeClr val="bg1"/>
              </a:solidFill>
              <a:effectLst/>
              <a:latin typeface="Times New Roman" panose="02020603050405020304" pitchFamily="18" charset="0"/>
              <a:cs typeface="Times New Roman" panose="02020603050405020304" pitchFamily="18" charset="0"/>
            </a:rPr>
            <a:t>ul</a:t>
          </a:r>
          <a:r>
            <a:rPr lang="ro-RO" sz="1600" dirty="0">
              <a:solidFill>
                <a:schemeClr val="bg1"/>
              </a:solidFill>
              <a:effectLst/>
              <a:latin typeface="Times New Roman" panose="02020603050405020304" pitchFamily="18" charset="0"/>
              <a:cs typeface="Times New Roman" panose="02020603050405020304" pitchFamily="18" charset="0"/>
            </a:rPr>
            <a:t>) este o întâlnire periodică a șefilor de stat și de guvern din țările OSCE.</a:t>
          </a:r>
        </a:p>
      </dgm:t>
    </dgm:pt>
    <dgm:pt modelId="{293D2307-C692-4C4E-8316-9CCBA54A159B}" type="parTrans" cxnId="{A0C1815B-90D2-4B17-B2DC-799752EE36A4}">
      <dgm:prSet/>
      <dgm:spPr/>
      <dgm:t>
        <a:bodyPr/>
        <a:lstStyle/>
        <a:p>
          <a:endParaRPr lang="ro-RO" sz="1600">
            <a:latin typeface="Times New Roman" panose="02020603050405020304" pitchFamily="18" charset="0"/>
            <a:cs typeface="Times New Roman" panose="02020603050405020304" pitchFamily="18" charset="0"/>
          </a:endParaRPr>
        </a:p>
      </dgm:t>
    </dgm:pt>
    <dgm:pt modelId="{922C51AC-2536-4C37-8B12-625DCF810F52}" type="sibTrans" cxnId="{A0C1815B-90D2-4B17-B2DC-799752EE36A4}">
      <dgm:prSet/>
      <dgm:spPr/>
      <dgm:t>
        <a:bodyPr/>
        <a:lstStyle/>
        <a:p>
          <a:endParaRPr lang="ro-RO" sz="1600">
            <a:latin typeface="Times New Roman" panose="02020603050405020304" pitchFamily="18" charset="0"/>
            <a:cs typeface="Times New Roman" panose="02020603050405020304" pitchFamily="18" charset="0"/>
          </a:endParaRPr>
        </a:p>
      </dgm:t>
    </dgm:pt>
    <dgm:pt modelId="{7EECF923-6B49-4E1C-8060-F44081C6B519}">
      <dgm:prSet phldrT="[Текст]" custT="1"/>
      <dgm:spPr/>
      <dgm:t>
        <a:bodyPr/>
        <a:lstStyle/>
        <a:p>
          <a:r>
            <a:rPr lang="ro-RO" sz="1600" dirty="0">
              <a:solidFill>
                <a:schemeClr val="bg1"/>
              </a:solidFill>
              <a:latin typeface="Times New Roman" panose="02020603050405020304" pitchFamily="18" charset="0"/>
              <a:cs typeface="Times New Roman" panose="02020603050405020304" pitchFamily="18" charset="0"/>
            </a:rPr>
            <a:t>Consiliul Miniștrilor de Externe este o reuniune anuală (cu excepția anului summit-urilor) a miniștrilor de externe ai statelor participante la OSCE.</a:t>
          </a:r>
        </a:p>
      </dgm:t>
    </dgm:pt>
    <dgm:pt modelId="{9D2AE500-C35F-4A1C-9272-4147028BAB49}" type="parTrans" cxnId="{2A7E3D03-C19A-41B1-8F38-C5DFE5DE0E29}">
      <dgm:prSet/>
      <dgm:spPr/>
      <dgm:t>
        <a:bodyPr/>
        <a:lstStyle/>
        <a:p>
          <a:endParaRPr lang="ro-RO" sz="1600">
            <a:latin typeface="Times New Roman" panose="02020603050405020304" pitchFamily="18" charset="0"/>
            <a:cs typeface="Times New Roman" panose="02020603050405020304" pitchFamily="18" charset="0"/>
          </a:endParaRPr>
        </a:p>
      </dgm:t>
    </dgm:pt>
    <dgm:pt modelId="{267D9386-82C7-44F0-A6E7-4B047F566B91}" type="sibTrans" cxnId="{2A7E3D03-C19A-41B1-8F38-C5DFE5DE0E29}">
      <dgm:prSet/>
      <dgm:spPr/>
      <dgm:t>
        <a:bodyPr/>
        <a:lstStyle/>
        <a:p>
          <a:endParaRPr lang="ro-RO" sz="1600">
            <a:latin typeface="Times New Roman" panose="02020603050405020304" pitchFamily="18" charset="0"/>
            <a:cs typeface="Times New Roman" panose="02020603050405020304" pitchFamily="18" charset="0"/>
          </a:endParaRPr>
        </a:p>
      </dgm:t>
    </dgm:pt>
    <dgm:pt modelId="{C267DD54-96B1-4F69-B41E-24704397C4D5}">
      <dgm:prSet phldrT="[Текст]" custT="1"/>
      <dgm:spPr/>
      <dgm:t>
        <a:bodyPr/>
        <a:lstStyle/>
        <a:p>
          <a:r>
            <a:rPr lang="ro-RO" sz="1600" dirty="0">
              <a:solidFill>
                <a:schemeClr val="bg1"/>
              </a:solidFill>
              <a:latin typeface="Times New Roman" panose="02020603050405020304" pitchFamily="18" charset="0"/>
              <a:cs typeface="Times New Roman" panose="02020603050405020304" pitchFamily="18" charset="0"/>
            </a:rPr>
            <a:t>Consiliul Permanent este prezidat de Președintele în exercițiu (</a:t>
          </a:r>
          <a:r>
            <a:rPr lang="ro-RO" sz="1600" dirty="0" err="1">
              <a:solidFill>
                <a:schemeClr val="bg1"/>
              </a:solidFill>
              <a:latin typeface="Times New Roman" panose="02020603050405020304" pitchFamily="18" charset="0"/>
              <a:cs typeface="Times New Roman" panose="02020603050405020304" pitchFamily="18" charset="0"/>
            </a:rPr>
            <a:t>CiO</a:t>
          </a:r>
          <a:r>
            <a:rPr lang="ro-RO" sz="1600" dirty="0">
              <a:solidFill>
                <a:schemeClr val="bg1"/>
              </a:solidFill>
              <a:latin typeface="Times New Roman" panose="02020603050405020304" pitchFamily="18" charset="0"/>
              <a:cs typeface="Times New Roman" panose="02020603050405020304" pitchFamily="18" charset="0"/>
            </a:rPr>
            <a:t>), care deține această funcție timp de un an. Desfășoară consultări și decizii politice în mod regulat (se întâlnește săptămânal la Viena).</a:t>
          </a:r>
        </a:p>
      </dgm:t>
    </dgm:pt>
    <dgm:pt modelId="{E2CDB6AC-5FF4-4028-8A8D-B705AC1D2D02}" type="parTrans" cxnId="{BA613544-2D39-4E91-906B-33397DCCB19C}">
      <dgm:prSet/>
      <dgm:spPr/>
      <dgm:t>
        <a:bodyPr/>
        <a:lstStyle/>
        <a:p>
          <a:endParaRPr lang="ro-RO" sz="1600">
            <a:latin typeface="Times New Roman" panose="02020603050405020304" pitchFamily="18" charset="0"/>
            <a:cs typeface="Times New Roman" panose="02020603050405020304" pitchFamily="18" charset="0"/>
          </a:endParaRPr>
        </a:p>
      </dgm:t>
    </dgm:pt>
    <dgm:pt modelId="{EBA27650-D100-4CD7-8E44-1CEF312CD70B}" type="sibTrans" cxnId="{BA613544-2D39-4E91-906B-33397DCCB19C}">
      <dgm:prSet/>
      <dgm:spPr/>
      <dgm:t>
        <a:bodyPr/>
        <a:lstStyle/>
        <a:p>
          <a:endParaRPr lang="ro-RO" sz="1600">
            <a:latin typeface="Times New Roman" panose="02020603050405020304" pitchFamily="18" charset="0"/>
            <a:cs typeface="Times New Roman" panose="02020603050405020304" pitchFamily="18" charset="0"/>
          </a:endParaRPr>
        </a:p>
      </dgm:t>
    </dgm:pt>
    <dgm:pt modelId="{93285699-BB44-440F-B4B9-BBAA1CA51682}">
      <dgm:prSet custT="1"/>
      <dgm:spPr/>
      <dgm:t>
        <a:bodyPr/>
        <a:lstStyle/>
        <a:p>
          <a:r>
            <a:rPr lang="ro-RO" sz="1600" dirty="0">
              <a:solidFill>
                <a:schemeClr val="bg1"/>
              </a:solidFill>
              <a:latin typeface="Times New Roman" panose="02020603050405020304" pitchFamily="18" charset="0"/>
              <a:cs typeface="Times New Roman" panose="02020603050405020304" pitchFamily="18" charset="0"/>
            </a:rPr>
            <a:t>Forumul de cooperare în domeniul securității - Se discută în mod regulat despre controlul armelor și CSBM - măsuri de consolidare a încrederii și a securității (se întâlnește săptămânal la Viena).</a:t>
          </a:r>
        </a:p>
      </dgm:t>
    </dgm:pt>
    <dgm:pt modelId="{CF5D9368-0A63-4B07-BD8E-2F09460AC87A}" type="parTrans" cxnId="{08AC6DFF-C6A6-4F10-B6CD-CFCEDCA81B0E}">
      <dgm:prSet/>
      <dgm:spPr/>
      <dgm:t>
        <a:bodyPr/>
        <a:lstStyle/>
        <a:p>
          <a:endParaRPr lang="ro-RO" sz="1600">
            <a:latin typeface="Times New Roman" panose="02020603050405020304" pitchFamily="18" charset="0"/>
            <a:cs typeface="Times New Roman" panose="02020603050405020304" pitchFamily="18" charset="0"/>
          </a:endParaRPr>
        </a:p>
      </dgm:t>
    </dgm:pt>
    <dgm:pt modelId="{5A7995CB-B83C-40DA-99AA-14FFA34CF8D1}" type="sibTrans" cxnId="{08AC6DFF-C6A6-4F10-B6CD-CFCEDCA81B0E}">
      <dgm:prSet/>
      <dgm:spPr/>
      <dgm:t>
        <a:bodyPr/>
        <a:lstStyle/>
        <a:p>
          <a:endParaRPr lang="ro-RO" sz="1600">
            <a:latin typeface="Times New Roman" panose="02020603050405020304" pitchFamily="18" charset="0"/>
            <a:cs typeface="Times New Roman" panose="02020603050405020304" pitchFamily="18" charset="0"/>
          </a:endParaRPr>
        </a:p>
      </dgm:t>
    </dgm:pt>
    <dgm:pt modelId="{AA8EF947-8135-4000-99B0-DCA9CE52BA7E}">
      <dgm:prSet custT="1"/>
      <dgm:spPr/>
      <dgm:t>
        <a:bodyPr/>
        <a:lstStyle/>
        <a:p>
          <a:r>
            <a:rPr lang="ro-RO" sz="1600" dirty="0">
              <a:solidFill>
                <a:schemeClr val="bg1"/>
              </a:solidFill>
              <a:latin typeface="Times New Roman" panose="02020603050405020304" pitchFamily="18" charset="0"/>
              <a:cs typeface="Times New Roman" panose="02020603050405020304" pitchFamily="18" charset="0"/>
            </a:rPr>
            <a:t>Biroul OSCE pentru Instituții Democratice și Drepturile Omului</a:t>
          </a:r>
        </a:p>
      </dgm:t>
    </dgm:pt>
    <dgm:pt modelId="{F31F49B1-B82D-43BE-9722-783E6FCF2683}" type="parTrans" cxnId="{984740BB-3B36-47FE-BD3F-68023B0A4D40}">
      <dgm:prSet/>
      <dgm:spPr/>
      <dgm:t>
        <a:bodyPr/>
        <a:lstStyle/>
        <a:p>
          <a:endParaRPr lang="ro-RO" sz="1600">
            <a:latin typeface="Times New Roman" panose="02020603050405020304" pitchFamily="18" charset="0"/>
            <a:cs typeface="Times New Roman" panose="02020603050405020304" pitchFamily="18" charset="0"/>
          </a:endParaRPr>
        </a:p>
      </dgm:t>
    </dgm:pt>
    <dgm:pt modelId="{2388D4F9-798F-4F2D-A686-BFE156135859}" type="sibTrans" cxnId="{984740BB-3B36-47FE-BD3F-68023B0A4D40}">
      <dgm:prSet/>
      <dgm:spPr/>
      <dgm:t>
        <a:bodyPr/>
        <a:lstStyle/>
        <a:p>
          <a:endParaRPr lang="ro-RO" sz="1600">
            <a:latin typeface="Times New Roman" panose="02020603050405020304" pitchFamily="18" charset="0"/>
            <a:cs typeface="Times New Roman" panose="02020603050405020304" pitchFamily="18" charset="0"/>
          </a:endParaRPr>
        </a:p>
      </dgm:t>
    </dgm:pt>
    <dgm:pt modelId="{59E53C81-4948-460D-B001-24DAB2F3EE75}">
      <dgm:prSet custT="1"/>
      <dgm:spPr/>
      <dgm:t>
        <a:bodyPr/>
        <a:lstStyle/>
        <a:p>
          <a:r>
            <a:rPr lang="ro-RO" sz="1600" dirty="0">
              <a:solidFill>
                <a:schemeClr val="bg1"/>
              </a:solidFill>
              <a:latin typeface="Times New Roman" panose="02020603050405020304" pitchFamily="18" charset="0"/>
              <a:cs typeface="Times New Roman" panose="02020603050405020304" pitchFamily="18" charset="0"/>
            </a:rPr>
            <a:t>Înaltul Comisar pentru Minorități Naționale</a:t>
          </a:r>
        </a:p>
      </dgm:t>
    </dgm:pt>
    <dgm:pt modelId="{D2D7F3D0-9B58-4ECC-973E-2A9C248C1753}" type="parTrans" cxnId="{09345C26-4678-4C74-9BE9-5E484743AF83}">
      <dgm:prSet/>
      <dgm:spPr/>
      <dgm:t>
        <a:bodyPr/>
        <a:lstStyle/>
        <a:p>
          <a:endParaRPr lang="ro-RO" sz="1600">
            <a:latin typeface="Times New Roman" panose="02020603050405020304" pitchFamily="18" charset="0"/>
            <a:cs typeface="Times New Roman" panose="02020603050405020304" pitchFamily="18" charset="0"/>
          </a:endParaRPr>
        </a:p>
      </dgm:t>
    </dgm:pt>
    <dgm:pt modelId="{D5EA69ED-F762-432E-912B-8E540C32A8EE}" type="sibTrans" cxnId="{09345C26-4678-4C74-9BE9-5E484743AF83}">
      <dgm:prSet/>
      <dgm:spPr/>
      <dgm:t>
        <a:bodyPr/>
        <a:lstStyle/>
        <a:p>
          <a:endParaRPr lang="ro-RO" sz="1600">
            <a:latin typeface="Times New Roman" panose="02020603050405020304" pitchFamily="18" charset="0"/>
            <a:cs typeface="Times New Roman" panose="02020603050405020304" pitchFamily="18" charset="0"/>
          </a:endParaRPr>
        </a:p>
      </dgm:t>
    </dgm:pt>
    <dgm:pt modelId="{ED5296FC-30B8-4007-B9F6-F3F3E00162FB}">
      <dgm:prSet custT="1"/>
      <dgm:spPr/>
      <dgm:t>
        <a:bodyPr/>
        <a:lstStyle/>
        <a:p>
          <a:r>
            <a:rPr lang="ro-RO" sz="1600" dirty="0">
              <a:solidFill>
                <a:schemeClr val="bg1"/>
              </a:solidFill>
              <a:latin typeface="Times New Roman" panose="02020603050405020304" pitchFamily="18" charset="0"/>
              <a:cs typeface="Times New Roman" panose="02020603050405020304" pitchFamily="18" charset="0"/>
            </a:rPr>
            <a:t>Adunarea Parlamentară a OSCE</a:t>
          </a:r>
        </a:p>
      </dgm:t>
    </dgm:pt>
    <dgm:pt modelId="{D75C9471-592E-48FF-85B0-91F800859340}" type="parTrans" cxnId="{93D18DC4-2EF6-41D8-A524-832495AA9A5B}">
      <dgm:prSet/>
      <dgm:spPr/>
      <dgm:t>
        <a:bodyPr/>
        <a:lstStyle/>
        <a:p>
          <a:endParaRPr lang="ro-RO" sz="1600">
            <a:latin typeface="Times New Roman" panose="02020603050405020304" pitchFamily="18" charset="0"/>
            <a:cs typeface="Times New Roman" panose="02020603050405020304" pitchFamily="18" charset="0"/>
          </a:endParaRPr>
        </a:p>
      </dgm:t>
    </dgm:pt>
    <dgm:pt modelId="{965710F2-F5BF-4465-91A6-FF6137F5450D}" type="sibTrans" cxnId="{93D18DC4-2EF6-41D8-A524-832495AA9A5B}">
      <dgm:prSet/>
      <dgm:spPr/>
      <dgm:t>
        <a:bodyPr/>
        <a:lstStyle/>
        <a:p>
          <a:endParaRPr lang="ro-RO" sz="1600">
            <a:latin typeface="Times New Roman" panose="02020603050405020304" pitchFamily="18" charset="0"/>
            <a:cs typeface="Times New Roman" panose="02020603050405020304" pitchFamily="18" charset="0"/>
          </a:endParaRPr>
        </a:p>
      </dgm:t>
    </dgm:pt>
    <dgm:pt modelId="{6C253D33-4D9B-431B-AA43-27DF1237A3D6}">
      <dgm:prSet custT="1"/>
      <dgm:spPr/>
      <dgm:t>
        <a:bodyPr/>
        <a:lstStyle/>
        <a:p>
          <a:pPr>
            <a:buFont typeface="Arial" panose="020B0604020202020204" pitchFamily="34" charset="0"/>
            <a:buNone/>
          </a:pPr>
          <a:r>
            <a:rPr lang="ro-RO" sz="1600" b="0" i="0" noProof="0" dirty="0">
              <a:solidFill>
                <a:schemeClr val="bg1"/>
              </a:solidFill>
              <a:latin typeface="Times New Roman" panose="02020603050405020304" pitchFamily="18" charset="0"/>
              <a:cs typeface="Times New Roman" panose="02020603050405020304" pitchFamily="18" charset="0"/>
            </a:rPr>
            <a:t>Reprezentantul OSCE pentru Libertatea Presei- monitorizează evoluția situației mass-media în 57 de state participante la OSCE.</a:t>
          </a:r>
          <a:endParaRPr lang="ro-RO" sz="1600" b="0" noProof="0" dirty="0">
            <a:solidFill>
              <a:schemeClr val="bg1"/>
            </a:solidFill>
            <a:latin typeface="Times New Roman" panose="02020603050405020304" pitchFamily="18" charset="0"/>
            <a:cs typeface="Times New Roman" panose="02020603050405020304" pitchFamily="18" charset="0"/>
          </a:endParaRPr>
        </a:p>
      </dgm:t>
    </dgm:pt>
    <dgm:pt modelId="{5C9F54ED-3D18-4D45-9A61-425BA01032FC}" type="parTrans" cxnId="{FC117437-A838-45F0-A67C-6C80B0F84635}">
      <dgm:prSet/>
      <dgm:spPr/>
      <dgm:t>
        <a:bodyPr/>
        <a:lstStyle/>
        <a:p>
          <a:endParaRPr lang="ro-RO" sz="1600">
            <a:latin typeface="Times New Roman" panose="02020603050405020304" pitchFamily="18" charset="0"/>
            <a:cs typeface="Times New Roman" panose="02020603050405020304" pitchFamily="18" charset="0"/>
          </a:endParaRPr>
        </a:p>
      </dgm:t>
    </dgm:pt>
    <dgm:pt modelId="{5EB3D2D8-B3DD-4213-9A79-AB4C62520C70}" type="sibTrans" cxnId="{FC117437-A838-45F0-A67C-6C80B0F84635}">
      <dgm:prSet/>
      <dgm:spPr/>
      <dgm:t>
        <a:bodyPr/>
        <a:lstStyle/>
        <a:p>
          <a:endParaRPr lang="ro-RO" sz="1600">
            <a:latin typeface="Times New Roman" panose="02020603050405020304" pitchFamily="18" charset="0"/>
            <a:cs typeface="Times New Roman" panose="02020603050405020304" pitchFamily="18" charset="0"/>
          </a:endParaRPr>
        </a:p>
      </dgm:t>
    </dgm:pt>
    <dgm:pt modelId="{76952077-9A86-44A8-B8DD-6B402FA3EA82}" type="pres">
      <dgm:prSet presAssocID="{9479A2AE-B551-4B3F-94F7-6FA6A22C7500}" presName="linear" presStyleCnt="0">
        <dgm:presLayoutVars>
          <dgm:dir/>
          <dgm:animLvl val="lvl"/>
          <dgm:resizeHandles val="exact"/>
        </dgm:presLayoutVars>
      </dgm:prSet>
      <dgm:spPr/>
      <dgm:t>
        <a:bodyPr/>
        <a:lstStyle/>
        <a:p>
          <a:endParaRPr lang="en-US"/>
        </a:p>
      </dgm:t>
    </dgm:pt>
    <dgm:pt modelId="{31BAF083-7673-46B6-A40F-B0854DC77388}" type="pres">
      <dgm:prSet presAssocID="{D1E277F2-EA90-4D3A-A97B-D500BDC411B9}" presName="parentLin" presStyleCnt="0"/>
      <dgm:spPr/>
    </dgm:pt>
    <dgm:pt modelId="{034BC42C-FA8F-409F-8C5F-4E7BF7258E8A}" type="pres">
      <dgm:prSet presAssocID="{D1E277F2-EA90-4D3A-A97B-D500BDC411B9}" presName="parentLeftMargin" presStyleLbl="node1" presStyleIdx="0" presStyleCnt="8"/>
      <dgm:spPr/>
      <dgm:t>
        <a:bodyPr/>
        <a:lstStyle/>
        <a:p>
          <a:endParaRPr lang="en-US"/>
        </a:p>
      </dgm:t>
    </dgm:pt>
    <dgm:pt modelId="{3E6018C8-6304-4F88-9350-398D81E29A6E}" type="pres">
      <dgm:prSet presAssocID="{D1E277F2-EA90-4D3A-A97B-D500BDC411B9}" presName="parentText" presStyleLbl="node1" presStyleIdx="0" presStyleCnt="8">
        <dgm:presLayoutVars>
          <dgm:chMax val="0"/>
          <dgm:bulletEnabled val="1"/>
        </dgm:presLayoutVars>
      </dgm:prSet>
      <dgm:spPr/>
      <dgm:t>
        <a:bodyPr/>
        <a:lstStyle/>
        <a:p>
          <a:endParaRPr lang="en-US"/>
        </a:p>
      </dgm:t>
    </dgm:pt>
    <dgm:pt modelId="{FF073A55-1479-4043-B629-C769BC50F4F1}" type="pres">
      <dgm:prSet presAssocID="{D1E277F2-EA90-4D3A-A97B-D500BDC411B9}" presName="negativeSpace" presStyleCnt="0"/>
      <dgm:spPr/>
    </dgm:pt>
    <dgm:pt modelId="{39CC4432-75F0-46A8-BAA8-3F063124F847}" type="pres">
      <dgm:prSet presAssocID="{D1E277F2-EA90-4D3A-A97B-D500BDC411B9}" presName="childText" presStyleLbl="conFgAcc1" presStyleIdx="0" presStyleCnt="8">
        <dgm:presLayoutVars>
          <dgm:bulletEnabled val="1"/>
        </dgm:presLayoutVars>
      </dgm:prSet>
      <dgm:spPr/>
    </dgm:pt>
    <dgm:pt modelId="{58BD570B-1D72-4EE6-990A-1234029BA0C6}" type="pres">
      <dgm:prSet presAssocID="{922C51AC-2536-4C37-8B12-625DCF810F52}" presName="spaceBetweenRectangles" presStyleCnt="0"/>
      <dgm:spPr/>
    </dgm:pt>
    <dgm:pt modelId="{604C8EA6-7CFB-4199-83F1-4AA6EC3953FD}" type="pres">
      <dgm:prSet presAssocID="{7EECF923-6B49-4E1C-8060-F44081C6B519}" presName="parentLin" presStyleCnt="0"/>
      <dgm:spPr/>
    </dgm:pt>
    <dgm:pt modelId="{055AAF6A-CBD8-4132-8D4A-3DBB3D246577}" type="pres">
      <dgm:prSet presAssocID="{7EECF923-6B49-4E1C-8060-F44081C6B519}" presName="parentLeftMargin" presStyleLbl="node1" presStyleIdx="0" presStyleCnt="8"/>
      <dgm:spPr/>
      <dgm:t>
        <a:bodyPr/>
        <a:lstStyle/>
        <a:p>
          <a:endParaRPr lang="en-US"/>
        </a:p>
      </dgm:t>
    </dgm:pt>
    <dgm:pt modelId="{E1F48276-C4E0-4E32-BEE9-455B59D1B891}" type="pres">
      <dgm:prSet presAssocID="{7EECF923-6B49-4E1C-8060-F44081C6B519}" presName="parentText" presStyleLbl="node1" presStyleIdx="1" presStyleCnt="8">
        <dgm:presLayoutVars>
          <dgm:chMax val="0"/>
          <dgm:bulletEnabled val="1"/>
        </dgm:presLayoutVars>
      </dgm:prSet>
      <dgm:spPr/>
      <dgm:t>
        <a:bodyPr/>
        <a:lstStyle/>
        <a:p>
          <a:endParaRPr lang="en-US"/>
        </a:p>
      </dgm:t>
    </dgm:pt>
    <dgm:pt modelId="{28FA713A-58E4-49D1-95BA-7D81848C38D5}" type="pres">
      <dgm:prSet presAssocID="{7EECF923-6B49-4E1C-8060-F44081C6B519}" presName="negativeSpace" presStyleCnt="0"/>
      <dgm:spPr/>
    </dgm:pt>
    <dgm:pt modelId="{1D37706F-D9D7-420D-9829-721AAB152C2C}" type="pres">
      <dgm:prSet presAssocID="{7EECF923-6B49-4E1C-8060-F44081C6B519}" presName="childText" presStyleLbl="conFgAcc1" presStyleIdx="1" presStyleCnt="8">
        <dgm:presLayoutVars>
          <dgm:bulletEnabled val="1"/>
        </dgm:presLayoutVars>
      </dgm:prSet>
      <dgm:spPr/>
    </dgm:pt>
    <dgm:pt modelId="{F3640165-9601-4D8E-9B72-8529AF0382ED}" type="pres">
      <dgm:prSet presAssocID="{267D9386-82C7-44F0-A6E7-4B047F566B91}" presName="spaceBetweenRectangles" presStyleCnt="0"/>
      <dgm:spPr/>
    </dgm:pt>
    <dgm:pt modelId="{B9A9670F-048E-45C2-873A-8061D857B7D7}" type="pres">
      <dgm:prSet presAssocID="{C267DD54-96B1-4F69-B41E-24704397C4D5}" presName="parentLin" presStyleCnt="0"/>
      <dgm:spPr/>
    </dgm:pt>
    <dgm:pt modelId="{3274732F-427F-48C5-A767-3E07476DB473}" type="pres">
      <dgm:prSet presAssocID="{C267DD54-96B1-4F69-B41E-24704397C4D5}" presName="parentLeftMargin" presStyleLbl="node1" presStyleIdx="1" presStyleCnt="8"/>
      <dgm:spPr/>
      <dgm:t>
        <a:bodyPr/>
        <a:lstStyle/>
        <a:p>
          <a:endParaRPr lang="en-US"/>
        </a:p>
      </dgm:t>
    </dgm:pt>
    <dgm:pt modelId="{207499E8-659B-4E19-8B24-05C7604471B9}" type="pres">
      <dgm:prSet presAssocID="{C267DD54-96B1-4F69-B41E-24704397C4D5}" presName="parentText" presStyleLbl="node1" presStyleIdx="2" presStyleCnt="8" custScaleX="114989">
        <dgm:presLayoutVars>
          <dgm:chMax val="0"/>
          <dgm:bulletEnabled val="1"/>
        </dgm:presLayoutVars>
      </dgm:prSet>
      <dgm:spPr/>
      <dgm:t>
        <a:bodyPr/>
        <a:lstStyle/>
        <a:p>
          <a:endParaRPr lang="en-US"/>
        </a:p>
      </dgm:t>
    </dgm:pt>
    <dgm:pt modelId="{6DE010CF-BEFB-47BE-8A24-65E4C17F07D4}" type="pres">
      <dgm:prSet presAssocID="{C267DD54-96B1-4F69-B41E-24704397C4D5}" presName="negativeSpace" presStyleCnt="0"/>
      <dgm:spPr/>
    </dgm:pt>
    <dgm:pt modelId="{BC154D36-F6D9-4125-99C4-2CA3CAF3E830}" type="pres">
      <dgm:prSet presAssocID="{C267DD54-96B1-4F69-B41E-24704397C4D5}" presName="childText" presStyleLbl="conFgAcc1" presStyleIdx="2" presStyleCnt="8">
        <dgm:presLayoutVars>
          <dgm:bulletEnabled val="1"/>
        </dgm:presLayoutVars>
      </dgm:prSet>
      <dgm:spPr/>
    </dgm:pt>
    <dgm:pt modelId="{AF341DF4-01D0-446C-AAB7-8FD38E975BFC}" type="pres">
      <dgm:prSet presAssocID="{EBA27650-D100-4CD7-8E44-1CEF312CD70B}" presName="spaceBetweenRectangles" presStyleCnt="0"/>
      <dgm:spPr/>
    </dgm:pt>
    <dgm:pt modelId="{E3B7D92B-F0E7-48BB-8C3F-720EE117F7EA}" type="pres">
      <dgm:prSet presAssocID="{93285699-BB44-440F-B4B9-BBAA1CA51682}" presName="parentLin" presStyleCnt="0"/>
      <dgm:spPr/>
    </dgm:pt>
    <dgm:pt modelId="{D5DA001A-937D-4880-8A0B-E487280A9FC9}" type="pres">
      <dgm:prSet presAssocID="{93285699-BB44-440F-B4B9-BBAA1CA51682}" presName="parentLeftMargin" presStyleLbl="node1" presStyleIdx="2" presStyleCnt="8"/>
      <dgm:spPr/>
      <dgm:t>
        <a:bodyPr/>
        <a:lstStyle/>
        <a:p>
          <a:endParaRPr lang="en-US"/>
        </a:p>
      </dgm:t>
    </dgm:pt>
    <dgm:pt modelId="{5B7E4829-6C6A-4EBE-9290-DFD861ACEE51}" type="pres">
      <dgm:prSet presAssocID="{93285699-BB44-440F-B4B9-BBAA1CA51682}" presName="parentText" presStyleLbl="node1" presStyleIdx="3" presStyleCnt="8" custScaleX="115460">
        <dgm:presLayoutVars>
          <dgm:chMax val="0"/>
          <dgm:bulletEnabled val="1"/>
        </dgm:presLayoutVars>
      </dgm:prSet>
      <dgm:spPr/>
      <dgm:t>
        <a:bodyPr/>
        <a:lstStyle/>
        <a:p>
          <a:endParaRPr lang="en-US"/>
        </a:p>
      </dgm:t>
    </dgm:pt>
    <dgm:pt modelId="{B6B50F7C-B1A8-4F20-8CC7-723FE0BCF090}" type="pres">
      <dgm:prSet presAssocID="{93285699-BB44-440F-B4B9-BBAA1CA51682}" presName="negativeSpace" presStyleCnt="0"/>
      <dgm:spPr/>
    </dgm:pt>
    <dgm:pt modelId="{E31E9C0A-56DC-4BF7-B7CA-1663E8FEBB42}" type="pres">
      <dgm:prSet presAssocID="{93285699-BB44-440F-B4B9-BBAA1CA51682}" presName="childText" presStyleLbl="conFgAcc1" presStyleIdx="3" presStyleCnt="8">
        <dgm:presLayoutVars>
          <dgm:bulletEnabled val="1"/>
        </dgm:presLayoutVars>
      </dgm:prSet>
      <dgm:spPr/>
    </dgm:pt>
    <dgm:pt modelId="{CCBF15BA-948D-4034-A2D9-F06A0A2BA607}" type="pres">
      <dgm:prSet presAssocID="{5A7995CB-B83C-40DA-99AA-14FFA34CF8D1}" presName="spaceBetweenRectangles" presStyleCnt="0"/>
      <dgm:spPr/>
    </dgm:pt>
    <dgm:pt modelId="{2DD0942C-CA8E-4EC2-BF15-26299F2B4C4E}" type="pres">
      <dgm:prSet presAssocID="{59E53C81-4948-460D-B001-24DAB2F3EE75}" presName="parentLin" presStyleCnt="0"/>
      <dgm:spPr/>
    </dgm:pt>
    <dgm:pt modelId="{0021146F-52D9-4B3E-AAB7-0278439BE44E}" type="pres">
      <dgm:prSet presAssocID="{59E53C81-4948-460D-B001-24DAB2F3EE75}" presName="parentLeftMargin" presStyleLbl="node1" presStyleIdx="3" presStyleCnt="8"/>
      <dgm:spPr/>
      <dgm:t>
        <a:bodyPr/>
        <a:lstStyle/>
        <a:p>
          <a:endParaRPr lang="en-US"/>
        </a:p>
      </dgm:t>
    </dgm:pt>
    <dgm:pt modelId="{267775DE-1567-4BC0-B10B-D2700096C39D}" type="pres">
      <dgm:prSet presAssocID="{59E53C81-4948-460D-B001-24DAB2F3EE75}" presName="parentText" presStyleLbl="node1" presStyleIdx="4" presStyleCnt="8">
        <dgm:presLayoutVars>
          <dgm:chMax val="0"/>
          <dgm:bulletEnabled val="1"/>
        </dgm:presLayoutVars>
      </dgm:prSet>
      <dgm:spPr/>
      <dgm:t>
        <a:bodyPr/>
        <a:lstStyle/>
        <a:p>
          <a:endParaRPr lang="en-US"/>
        </a:p>
      </dgm:t>
    </dgm:pt>
    <dgm:pt modelId="{7C646CD8-2A82-4ACB-AAF5-36231054A296}" type="pres">
      <dgm:prSet presAssocID="{59E53C81-4948-460D-B001-24DAB2F3EE75}" presName="negativeSpace" presStyleCnt="0"/>
      <dgm:spPr/>
    </dgm:pt>
    <dgm:pt modelId="{E2BCF0D1-7C71-4A11-88E9-026B66B3E57A}" type="pres">
      <dgm:prSet presAssocID="{59E53C81-4948-460D-B001-24DAB2F3EE75}" presName="childText" presStyleLbl="conFgAcc1" presStyleIdx="4" presStyleCnt="8">
        <dgm:presLayoutVars>
          <dgm:bulletEnabled val="1"/>
        </dgm:presLayoutVars>
      </dgm:prSet>
      <dgm:spPr/>
    </dgm:pt>
    <dgm:pt modelId="{0F51F608-16C1-4BD6-BC62-698A61643CD4}" type="pres">
      <dgm:prSet presAssocID="{D5EA69ED-F762-432E-912B-8E540C32A8EE}" presName="spaceBetweenRectangles" presStyleCnt="0"/>
      <dgm:spPr/>
    </dgm:pt>
    <dgm:pt modelId="{E52CC2F9-35D7-47C4-AAC5-75AE738A4EAF}" type="pres">
      <dgm:prSet presAssocID="{AA8EF947-8135-4000-99B0-DCA9CE52BA7E}" presName="parentLin" presStyleCnt="0"/>
      <dgm:spPr/>
    </dgm:pt>
    <dgm:pt modelId="{664AE967-2AB5-4FE2-8455-B3DA87CC124A}" type="pres">
      <dgm:prSet presAssocID="{AA8EF947-8135-4000-99B0-DCA9CE52BA7E}" presName="parentLeftMargin" presStyleLbl="node1" presStyleIdx="4" presStyleCnt="8"/>
      <dgm:spPr/>
      <dgm:t>
        <a:bodyPr/>
        <a:lstStyle/>
        <a:p>
          <a:endParaRPr lang="en-US"/>
        </a:p>
      </dgm:t>
    </dgm:pt>
    <dgm:pt modelId="{A3FC1209-3DD6-491D-AFB2-BD91F41D1476}" type="pres">
      <dgm:prSet presAssocID="{AA8EF947-8135-4000-99B0-DCA9CE52BA7E}" presName="parentText" presStyleLbl="node1" presStyleIdx="5" presStyleCnt="8">
        <dgm:presLayoutVars>
          <dgm:chMax val="0"/>
          <dgm:bulletEnabled val="1"/>
        </dgm:presLayoutVars>
      </dgm:prSet>
      <dgm:spPr/>
      <dgm:t>
        <a:bodyPr/>
        <a:lstStyle/>
        <a:p>
          <a:endParaRPr lang="en-US"/>
        </a:p>
      </dgm:t>
    </dgm:pt>
    <dgm:pt modelId="{C787DAFB-8A00-49C9-8A64-00DBA280F44F}" type="pres">
      <dgm:prSet presAssocID="{AA8EF947-8135-4000-99B0-DCA9CE52BA7E}" presName="negativeSpace" presStyleCnt="0"/>
      <dgm:spPr/>
    </dgm:pt>
    <dgm:pt modelId="{89BFDF43-32DA-40C9-B702-0644DD49B431}" type="pres">
      <dgm:prSet presAssocID="{AA8EF947-8135-4000-99B0-DCA9CE52BA7E}" presName="childText" presStyleLbl="conFgAcc1" presStyleIdx="5" presStyleCnt="8">
        <dgm:presLayoutVars>
          <dgm:bulletEnabled val="1"/>
        </dgm:presLayoutVars>
      </dgm:prSet>
      <dgm:spPr/>
    </dgm:pt>
    <dgm:pt modelId="{25005889-C381-420A-AD23-AE2104C4AE42}" type="pres">
      <dgm:prSet presAssocID="{2388D4F9-798F-4F2D-A686-BFE156135859}" presName="spaceBetweenRectangles" presStyleCnt="0"/>
      <dgm:spPr/>
    </dgm:pt>
    <dgm:pt modelId="{C117C2AD-8918-4324-9C94-C5153AFFD3C0}" type="pres">
      <dgm:prSet presAssocID="{ED5296FC-30B8-4007-B9F6-F3F3E00162FB}" presName="parentLin" presStyleCnt="0"/>
      <dgm:spPr/>
    </dgm:pt>
    <dgm:pt modelId="{909E2111-C30D-4B1D-8334-6F9D3556222F}" type="pres">
      <dgm:prSet presAssocID="{ED5296FC-30B8-4007-B9F6-F3F3E00162FB}" presName="parentLeftMargin" presStyleLbl="node1" presStyleIdx="5" presStyleCnt="8"/>
      <dgm:spPr/>
      <dgm:t>
        <a:bodyPr/>
        <a:lstStyle/>
        <a:p>
          <a:endParaRPr lang="en-US"/>
        </a:p>
      </dgm:t>
    </dgm:pt>
    <dgm:pt modelId="{95A93D78-9A1D-4127-B4DB-5F75A5787A73}" type="pres">
      <dgm:prSet presAssocID="{ED5296FC-30B8-4007-B9F6-F3F3E00162FB}" presName="parentText" presStyleLbl="node1" presStyleIdx="6" presStyleCnt="8">
        <dgm:presLayoutVars>
          <dgm:chMax val="0"/>
          <dgm:bulletEnabled val="1"/>
        </dgm:presLayoutVars>
      </dgm:prSet>
      <dgm:spPr/>
      <dgm:t>
        <a:bodyPr/>
        <a:lstStyle/>
        <a:p>
          <a:endParaRPr lang="en-US"/>
        </a:p>
      </dgm:t>
    </dgm:pt>
    <dgm:pt modelId="{D2693DD0-1C3A-4A0E-AA7E-291C2F03054D}" type="pres">
      <dgm:prSet presAssocID="{ED5296FC-30B8-4007-B9F6-F3F3E00162FB}" presName="negativeSpace" presStyleCnt="0"/>
      <dgm:spPr/>
    </dgm:pt>
    <dgm:pt modelId="{5F2ED530-4AA1-4253-B1DB-9C5445874E4B}" type="pres">
      <dgm:prSet presAssocID="{ED5296FC-30B8-4007-B9F6-F3F3E00162FB}" presName="childText" presStyleLbl="conFgAcc1" presStyleIdx="6" presStyleCnt="8">
        <dgm:presLayoutVars>
          <dgm:bulletEnabled val="1"/>
        </dgm:presLayoutVars>
      </dgm:prSet>
      <dgm:spPr/>
    </dgm:pt>
    <dgm:pt modelId="{A22D9DE8-CEDF-4C71-AE98-F9EA560D987E}" type="pres">
      <dgm:prSet presAssocID="{965710F2-F5BF-4465-91A6-FF6137F5450D}" presName="spaceBetweenRectangles" presStyleCnt="0"/>
      <dgm:spPr/>
    </dgm:pt>
    <dgm:pt modelId="{F39AC95C-7121-43BF-A12B-786675A8A9E6}" type="pres">
      <dgm:prSet presAssocID="{6C253D33-4D9B-431B-AA43-27DF1237A3D6}" presName="parentLin" presStyleCnt="0"/>
      <dgm:spPr/>
    </dgm:pt>
    <dgm:pt modelId="{CC6B4F33-1201-4615-A2FB-2EE36F599D4B}" type="pres">
      <dgm:prSet presAssocID="{6C253D33-4D9B-431B-AA43-27DF1237A3D6}" presName="parentLeftMargin" presStyleLbl="node1" presStyleIdx="6" presStyleCnt="8"/>
      <dgm:spPr/>
      <dgm:t>
        <a:bodyPr/>
        <a:lstStyle/>
        <a:p>
          <a:endParaRPr lang="en-US"/>
        </a:p>
      </dgm:t>
    </dgm:pt>
    <dgm:pt modelId="{70A7E228-83F7-4A58-AE4E-39D0A4F3A123}" type="pres">
      <dgm:prSet presAssocID="{6C253D33-4D9B-431B-AA43-27DF1237A3D6}" presName="parentText" presStyleLbl="node1" presStyleIdx="7" presStyleCnt="8" custScaleX="112483">
        <dgm:presLayoutVars>
          <dgm:chMax val="0"/>
          <dgm:bulletEnabled val="1"/>
        </dgm:presLayoutVars>
      </dgm:prSet>
      <dgm:spPr/>
      <dgm:t>
        <a:bodyPr/>
        <a:lstStyle/>
        <a:p>
          <a:endParaRPr lang="en-US"/>
        </a:p>
      </dgm:t>
    </dgm:pt>
    <dgm:pt modelId="{A9F235BA-A1E3-4B8A-8D9C-D679DDF34B64}" type="pres">
      <dgm:prSet presAssocID="{6C253D33-4D9B-431B-AA43-27DF1237A3D6}" presName="negativeSpace" presStyleCnt="0"/>
      <dgm:spPr/>
    </dgm:pt>
    <dgm:pt modelId="{B10F1C3C-75BA-480B-A77E-6EF4BB50D302}" type="pres">
      <dgm:prSet presAssocID="{6C253D33-4D9B-431B-AA43-27DF1237A3D6}" presName="childText" presStyleLbl="conFgAcc1" presStyleIdx="7" presStyleCnt="8">
        <dgm:presLayoutVars>
          <dgm:bulletEnabled val="1"/>
        </dgm:presLayoutVars>
      </dgm:prSet>
      <dgm:spPr/>
    </dgm:pt>
  </dgm:ptLst>
  <dgm:cxnLst>
    <dgm:cxn modelId="{08AC6DFF-C6A6-4F10-B6CD-CFCEDCA81B0E}" srcId="{9479A2AE-B551-4B3F-94F7-6FA6A22C7500}" destId="{93285699-BB44-440F-B4B9-BBAA1CA51682}" srcOrd="3" destOrd="0" parTransId="{CF5D9368-0A63-4B07-BD8E-2F09460AC87A}" sibTransId="{5A7995CB-B83C-40DA-99AA-14FFA34CF8D1}"/>
    <dgm:cxn modelId="{BA613544-2D39-4E91-906B-33397DCCB19C}" srcId="{9479A2AE-B551-4B3F-94F7-6FA6A22C7500}" destId="{C267DD54-96B1-4F69-B41E-24704397C4D5}" srcOrd="2" destOrd="0" parTransId="{E2CDB6AC-5FF4-4028-8A8D-B705AC1D2D02}" sibTransId="{EBA27650-D100-4CD7-8E44-1CEF312CD70B}"/>
    <dgm:cxn modelId="{A0C1815B-90D2-4B17-B2DC-799752EE36A4}" srcId="{9479A2AE-B551-4B3F-94F7-6FA6A22C7500}" destId="{D1E277F2-EA90-4D3A-A97B-D500BDC411B9}" srcOrd="0" destOrd="0" parTransId="{293D2307-C692-4C4E-8316-9CCBA54A159B}" sibTransId="{922C51AC-2536-4C37-8B12-625DCF810F52}"/>
    <dgm:cxn modelId="{37B789BF-01D9-452F-9FAE-E58B5AE7AD17}" type="presOf" srcId="{9479A2AE-B551-4B3F-94F7-6FA6A22C7500}" destId="{76952077-9A86-44A8-B8DD-6B402FA3EA82}" srcOrd="0" destOrd="0" presId="urn:microsoft.com/office/officeart/2005/8/layout/list1"/>
    <dgm:cxn modelId="{6A54B1F3-A007-4508-B568-FCCEFB9A8BB6}" type="presOf" srcId="{C267DD54-96B1-4F69-B41E-24704397C4D5}" destId="{207499E8-659B-4E19-8B24-05C7604471B9}" srcOrd="1" destOrd="0" presId="urn:microsoft.com/office/officeart/2005/8/layout/list1"/>
    <dgm:cxn modelId="{93D18DC4-2EF6-41D8-A524-832495AA9A5B}" srcId="{9479A2AE-B551-4B3F-94F7-6FA6A22C7500}" destId="{ED5296FC-30B8-4007-B9F6-F3F3E00162FB}" srcOrd="6" destOrd="0" parTransId="{D75C9471-592E-48FF-85B0-91F800859340}" sibTransId="{965710F2-F5BF-4465-91A6-FF6137F5450D}"/>
    <dgm:cxn modelId="{FA7C9D3C-9F5C-40DE-B5A7-59112A5F46EA}" type="presOf" srcId="{59E53C81-4948-460D-B001-24DAB2F3EE75}" destId="{267775DE-1567-4BC0-B10B-D2700096C39D}" srcOrd="1" destOrd="0" presId="urn:microsoft.com/office/officeart/2005/8/layout/list1"/>
    <dgm:cxn modelId="{EA0CA3F8-DB66-484D-AF46-90068D7926E4}" type="presOf" srcId="{D1E277F2-EA90-4D3A-A97B-D500BDC411B9}" destId="{3E6018C8-6304-4F88-9350-398D81E29A6E}" srcOrd="1" destOrd="0" presId="urn:microsoft.com/office/officeart/2005/8/layout/list1"/>
    <dgm:cxn modelId="{03C2EBAC-C73A-4988-8E32-50D038BC6F3C}" type="presOf" srcId="{AA8EF947-8135-4000-99B0-DCA9CE52BA7E}" destId="{664AE967-2AB5-4FE2-8455-B3DA87CC124A}" srcOrd="0" destOrd="0" presId="urn:microsoft.com/office/officeart/2005/8/layout/list1"/>
    <dgm:cxn modelId="{C3E8FF2A-C866-48C2-A098-D0DDBCD678DC}" type="presOf" srcId="{AA8EF947-8135-4000-99B0-DCA9CE52BA7E}" destId="{A3FC1209-3DD6-491D-AFB2-BD91F41D1476}" srcOrd="1" destOrd="0" presId="urn:microsoft.com/office/officeart/2005/8/layout/list1"/>
    <dgm:cxn modelId="{09345C26-4678-4C74-9BE9-5E484743AF83}" srcId="{9479A2AE-B551-4B3F-94F7-6FA6A22C7500}" destId="{59E53C81-4948-460D-B001-24DAB2F3EE75}" srcOrd="4" destOrd="0" parTransId="{D2D7F3D0-9B58-4ECC-973E-2A9C248C1753}" sibTransId="{D5EA69ED-F762-432E-912B-8E540C32A8EE}"/>
    <dgm:cxn modelId="{2A7E3D03-C19A-41B1-8F38-C5DFE5DE0E29}" srcId="{9479A2AE-B551-4B3F-94F7-6FA6A22C7500}" destId="{7EECF923-6B49-4E1C-8060-F44081C6B519}" srcOrd="1" destOrd="0" parTransId="{9D2AE500-C35F-4A1C-9272-4147028BAB49}" sibTransId="{267D9386-82C7-44F0-A6E7-4B047F566B91}"/>
    <dgm:cxn modelId="{DB46C3C8-8B41-4703-AFB7-34D977AB292E}" type="presOf" srcId="{C267DD54-96B1-4F69-B41E-24704397C4D5}" destId="{3274732F-427F-48C5-A767-3E07476DB473}" srcOrd="0" destOrd="0" presId="urn:microsoft.com/office/officeart/2005/8/layout/list1"/>
    <dgm:cxn modelId="{30949BD4-E5C2-4DCE-BC98-9B0F81D90B5E}" type="presOf" srcId="{7EECF923-6B49-4E1C-8060-F44081C6B519}" destId="{E1F48276-C4E0-4E32-BEE9-455B59D1B891}" srcOrd="1" destOrd="0" presId="urn:microsoft.com/office/officeart/2005/8/layout/list1"/>
    <dgm:cxn modelId="{21E54892-FAD9-44F6-98BD-2A771AA82472}" type="presOf" srcId="{6C253D33-4D9B-431B-AA43-27DF1237A3D6}" destId="{CC6B4F33-1201-4615-A2FB-2EE36F599D4B}" srcOrd="0" destOrd="0" presId="urn:microsoft.com/office/officeart/2005/8/layout/list1"/>
    <dgm:cxn modelId="{1BCBD2F8-7ACB-46EB-8A75-5E6E4D47FD8D}" type="presOf" srcId="{D1E277F2-EA90-4D3A-A97B-D500BDC411B9}" destId="{034BC42C-FA8F-409F-8C5F-4E7BF7258E8A}" srcOrd="0" destOrd="0" presId="urn:microsoft.com/office/officeart/2005/8/layout/list1"/>
    <dgm:cxn modelId="{EBA5CD84-75CC-491A-AF1E-788F2967AA85}" type="presOf" srcId="{59E53C81-4948-460D-B001-24DAB2F3EE75}" destId="{0021146F-52D9-4B3E-AAB7-0278439BE44E}" srcOrd="0" destOrd="0" presId="urn:microsoft.com/office/officeart/2005/8/layout/list1"/>
    <dgm:cxn modelId="{6BDF0D0C-ACF4-429C-A3CE-17B6F61CDF7B}" type="presOf" srcId="{93285699-BB44-440F-B4B9-BBAA1CA51682}" destId="{D5DA001A-937D-4880-8A0B-E487280A9FC9}" srcOrd="0" destOrd="0" presId="urn:microsoft.com/office/officeart/2005/8/layout/list1"/>
    <dgm:cxn modelId="{C8CB52A6-BF33-4187-B48E-2866849128FD}" type="presOf" srcId="{ED5296FC-30B8-4007-B9F6-F3F3E00162FB}" destId="{909E2111-C30D-4B1D-8334-6F9D3556222F}" srcOrd="0" destOrd="0" presId="urn:microsoft.com/office/officeart/2005/8/layout/list1"/>
    <dgm:cxn modelId="{1CC83D02-2316-48E7-B1C0-DCF081335C8E}" type="presOf" srcId="{6C253D33-4D9B-431B-AA43-27DF1237A3D6}" destId="{70A7E228-83F7-4A58-AE4E-39D0A4F3A123}" srcOrd="1" destOrd="0" presId="urn:microsoft.com/office/officeart/2005/8/layout/list1"/>
    <dgm:cxn modelId="{431DCD3E-708F-4DD5-94D2-D0512C9D2D9D}" type="presOf" srcId="{ED5296FC-30B8-4007-B9F6-F3F3E00162FB}" destId="{95A93D78-9A1D-4127-B4DB-5F75A5787A73}" srcOrd="1" destOrd="0" presId="urn:microsoft.com/office/officeart/2005/8/layout/list1"/>
    <dgm:cxn modelId="{EED76DB8-3750-4BD5-973B-0A165E36B19C}" type="presOf" srcId="{7EECF923-6B49-4E1C-8060-F44081C6B519}" destId="{055AAF6A-CBD8-4132-8D4A-3DBB3D246577}" srcOrd="0" destOrd="0" presId="urn:microsoft.com/office/officeart/2005/8/layout/list1"/>
    <dgm:cxn modelId="{984740BB-3B36-47FE-BD3F-68023B0A4D40}" srcId="{9479A2AE-B551-4B3F-94F7-6FA6A22C7500}" destId="{AA8EF947-8135-4000-99B0-DCA9CE52BA7E}" srcOrd="5" destOrd="0" parTransId="{F31F49B1-B82D-43BE-9722-783E6FCF2683}" sibTransId="{2388D4F9-798F-4F2D-A686-BFE156135859}"/>
    <dgm:cxn modelId="{FC117437-A838-45F0-A67C-6C80B0F84635}" srcId="{9479A2AE-B551-4B3F-94F7-6FA6A22C7500}" destId="{6C253D33-4D9B-431B-AA43-27DF1237A3D6}" srcOrd="7" destOrd="0" parTransId="{5C9F54ED-3D18-4D45-9A61-425BA01032FC}" sibTransId="{5EB3D2D8-B3DD-4213-9A79-AB4C62520C70}"/>
    <dgm:cxn modelId="{C0D48E86-6F6A-44C2-A6E5-0B7FC119A1B6}" type="presOf" srcId="{93285699-BB44-440F-B4B9-BBAA1CA51682}" destId="{5B7E4829-6C6A-4EBE-9290-DFD861ACEE51}" srcOrd="1" destOrd="0" presId="urn:microsoft.com/office/officeart/2005/8/layout/list1"/>
    <dgm:cxn modelId="{1D1CA42A-6FF8-427D-A354-3B69C0912ABB}" type="presParOf" srcId="{76952077-9A86-44A8-B8DD-6B402FA3EA82}" destId="{31BAF083-7673-46B6-A40F-B0854DC77388}" srcOrd="0" destOrd="0" presId="urn:microsoft.com/office/officeart/2005/8/layout/list1"/>
    <dgm:cxn modelId="{3AF89CF4-0D1C-4F1E-AF69-DD67C0073399}" type="presParOf" srcId="{31BAF083-7673-46B6-A40F-B0854DC77388}" destId="{034BC42C-FA8F-409F-8C5F-4E7BF7258E8A}" srcOrd="0" destOrd="0" presId="urn:microsoft.com/office/officeart/2005/8/layout/list1"/>
    <dgm:cxn modelId="{D5BDB476-BFAA-4332-8BEF-2574BAD6FFB3}" type="presParOf" srcId="{31BAF083-7673-46B6-A40F-B0854DC77388}" destId="{3E6018C8-6304-4F88-9350-398D81E29A6E}" srcOrd="1" destOrd="0" presId="urn:microsoft.com/office/officeart/2005/8/layout/list1"/>
    <dgm:cxn modelId="{6F152338-B123-49C6-B43C-75FEC08637DB}" type="presParOf" srcId="{76952077-9A86-44A8-B8DD-6B402FA3EA82}" destId="{FF073A55-1479-4043-B629-C769BC50F4F1}" srcOrd="1" destOrd="0" presId="urn:microsoft.com/office/officeart/2005/8/layout/list1"/>
    <dgm:cxn modelId="{95360D8D-F108-418C-AAE2-882CD4B60220}" type="presParOf" srcId="{76952077-9A86-44A8-B8DD-6B402FA3EA82}" destId="{39CC4432-75F0-46A8-BAA8-3F063124F847}" srcOrd="2" destOrd="0" presId="urn:microsoft.com/office/officeart/2005/8/layout/list1"/>
    <dgm:cxn modelId="{6799F7D0-50BB-41C3-8499-54539F5C4AD3}" type="presParOf" srcId="{76952077-9A86-44A8-B8DD-6B402FA3EA82}" destId="{58BD570B-1D72-4EE6-990A-1234029BA0C6}" srcOrd="3" destOrd="0" presId="urn:microsoft.com/office/officeart/2005/8/layout/list1"/>
    <dgm:cxn modelId="{DC8544DA-8878-4609-A3D8-ACE9FDBC2469}" type="presParOf" srcId="{76952077-9A86-44A8-B8DD-6B402FA3EA82}" destId="{604C8EA6-7CFB-4199-83F1-4AA6EC3953FD}" srcOrd="4" destOrd="0" presId="urn:microsoft.com/office/officeart/2005/8/layout/list1"/>
    <dgm:cxn modelId="{83423EFF-1F3A-44D7-AF9C-BF0CE66E55AE}" type="presParOf" srcId="{604C8EA6-7CFB-4199-83F1-4AA6EC3953FD}" destId="{055AAF6A-CBD8-4132-8D4A-3DBB3D246577}" srcOrd="0" destOrd="0" presId="urn:microsoft.com/office/officeart/2005/8/layout/list1"/>
    <dgm:cxn modelId="{C1F3D477-6B00-42F1-A7C4-101653324386}" type="presParOf" srcId="{604C8EA6-7CFB-4199-83F1-4AA6EC3953FD}" destId="{E1F48276-C4E0-4E32-BEE9-455B59D1B891}" srcOrd="1" destOrd="0" presId="urn:microsoft.com/office/officeart/2005/8/layout/list1"/>
    <dgm:cxn modelId="{00D9EA3C-1980-48D3-8005-4CC9060DFE4B}" type="presParOf" srcId="{76952077-9A86-44A8-B8DD-6B402FA3EA82}" destId="{28FA713A-58E4-49D1-95BA-7D81848C38D5}" srcOrd="5" destOrd="0" presId="urn:microsoft.com/office/officeart/2005/8/layout/list1"/>
    <dgm:cxn modelId="{93C600FE-3EE5-40CE-8395-8B2FFE06D5DA}" type="presParOf" srcId="{76952077-9A86-44A8-B8DD-6B402FA3EA82}" destId="{1D37706F-D9D7-420D-9829-721AAB152C2C}" srcOrd="6" destOrd="0" presId="urn:microsoft.com/office/officeart/2005/8/layout/list1"/>
    <dgm:cxn modelId="{F17143AA-5D4D-4960-95E0-8D5E6DD0BB5F}" type="presParOf" srcId="{76952077-9A86-44A8-B8DD-6B402FA3EA82}" destId="{F3640165-9601-4D8E-9B72-8529AF0382ED}" srcOrd="7" destOrd="0" presId="urn:microsoft.com/office/officeart/2005/8/layout/list1"/>
    <dgm:cxn modelId="{2A581989-185E-4402-A645-186BE97EF3F7}" type="presParOf" srcId="{76952077-9A86-44A8-B8DD-6B402FA3EA82}" destId="{B9A9670F-048E-45C2-873A-8061D857B7D7}" srcOrd="8" destOrd="0" presId="urn:microsoft.com/office/officeart/2005/8/layout/list1"/>
    <dgm:cxn modelId="{AC1FE013-C738-402B-82D8-CD4F437C0552}" type="presParOf" srcId="{B9A9670F-048E-45C2-873A-8061D857B7D7}" destId="{3274732F-427F-48C5-A767-3E07476DB473}" srcOrd="0" destOrd="0" presId="urn:microsoft.com/office/officeart/2005/8/layout/list1"/>
    <dgm:cxn modelId="{A6F7761C-18BE-4D85-A470-519BA3DC7D45}" type="presParOf" srcId="{B9A9670F-048E-45C2-873A-8061D857B7D7}" destId="{207499E8-659B-4E19-8B24-05C7604471B9}" srcOrd="1" destOrd="0" presId="urn:microsoft.com/office/officeart/2005/8/layout/list1"/>
    <dgm:cxn modelId="{ACD4024A-77E3-4E1D-B25B-9A280D17E766}" type="presParOf" srcId="{76952077-9A86-44A8-B8DD-6B402FA3EA82}" destId="{6DE010CF-BEFB-47BE-8A24-65E4C17F07D4}" srcOrd="9" destOrd="0" presId="urn:microsoft.com/office/officeart/2005/8/layout/list1"/>
    <dgm:cxn modelId="{9668213E-9F09-4DD3-A8C6-9F7B2B6EF76D}" type="presParOf" srcId="{76952077-9A86-44A8-B8DD-6B402FA3EA82}" destId="{BC154D36-F6D9-4125-99C4-2CA3CAF3E830}" srcOrd="10" destOrd="0" presId="urn:microsoft.com/office/officeart/2005/8/layout/list1"/>
    <dgm:cxn modelId="{6EDA06BE-AC3A-4415-9087-D1CE32E5EDEC}" type="presParOf" srcId="{76952077-9A86-44A8-B8DD-6B402FA3EA82}" destId="{AF341DF4-01D0-446C-AAB7-8FD38E975BFC}" srcOrd="11" destOrd="0" presId="urn:microsoft.com/office/officeart/2005/8/layout/list1"/>
    <dgm:cxn modelId="{4ABD3D0A-130A-449E-AC9C-1D732CF17B1E}" type="presParOf" srcId="{76952077-9A86-44A8-B8DD-6B402FA3EA82}" destId="{E3B7D92B-F0E7-48BB-8C3F-720EE117F7EA}" srcOrd="12" destOrd="0" presId="urn:microsoft.com/office/officeart/2005/8/layout/list1"/>
    <dgm:cxn modelId="{20BBBF7F-0489-4712-B5A6-FCC7D0D58F5C}" type="presParOf" srcId="{E3B7D92B-F0E7-48BB-8C3F-720EE117F7EA}" destId="{D5DA001A-937D-4880-8A0B-E487280A9FC9}" srcOrd="0" destOrd="0" presId="urn:microsoft.com/office/officeart/2005/8/layout/list1"/>
    <dgm:cxn modelId="{3172FF83-3BC6-48F9-A563-9C3BB3AE146B}" type="presParOf" srcId="{E3B7D92B-F0E7-48BB-8C3F-720EE117F7EA}" destId="{5B7E4829-6C6A-4EBE-9290-DFD861ACEE51}" srcOrd="1" destOrd="0" presId="urn:microsoft.com/office/officeart/2005/8/layout/list1"/>
    <dgm:cxn modelId="{DA8552F8-1A40-405F-9DAD-E83D0343989A}" type="presParOf" srcId="{76952077-9A86-44A8-B8DD-6B402FA3EA82}" destId="{B6B50F7C-B1A8-4F20-8CC7-723FE0BCF090}" srcOrd="13" destOrd="0" presId="urn:microsoft.com/office/officeart/2005/8/layout/list1"/>
    <dgm:cxn modelId="{FDF7A489-2065-4F78-813C-CD3928205467}" type="presParOf" srcId="{76952077-9A86-44A8-B8DD-6B402FA3EA82}" destId="{E31E9C0A-56DC-4BF7-B7CA-1663E8FEBB42}" srcOrd="14" destOrd="0" presId="urn:microsoft.com/office/officeart/2005/8/layout/list1"/>
    <dgm:cxn modelId="{F00EE527-5AA4-421E-B729-BC3F7EC0A7DF}" type="presParOf" srcId="{76952077-9A86-44A8-B8DD-6B402FA3EA82}" destId="{CCBF15BA-948D-4034-A2D9-F06A0A2BA607}" srcOrd="15" destOrd="0" presId="urn:microsoft.com/office/officeart/2005/8/layout/list1"/>
    <dgm:cxn modelId="{33B9ED59-FC0F-4AD2-B579-3ED3F15000A6}" type="presParOf" srcId="{76952077-9A86-44A8-B8DD-6B402FA3EA82}" destId="{2DD0942C-CA8E-4EC2-BF15-26299F2B4C4E}" srcOrd="16" destOrd="0" presId="urn:microsoft.com/office/officeart/2005/8/layout/list1"/>
    <dgm:cxn modelId="{C216A8DE-5C0A-4C9C-9016-517B6246DEB9}" type="presParOf" srcId="{2DD0942C-CA8E-4EC2-BF15-26299F2B4C4E}" destId="{0021146F-52D9-4B3E-AAB7-0278439BE44E}" srcOrd="0" destOrd="0" presId="urn:microsoft.com/office/officeart/2005/8/layout/list1"/>
    <dgm:cxn modelId="{C9A9902A-5E20-4D7B-84B1-433ADAFD6E96}" type="presParOf" srcId="{2DD0942C-CA8E-4EC2-BF15-26299F2B4C4E}" destId="{267775DE-1567-4BC0-B10B-D2700096C39D}" srcOrd="1" destOrd="0" presId="urn:microsoft.com/office/officeart/2005/8/layout/list1"/>
    <dgm:cxn modelId="{4163CF70-98CA-4883-8044-7ACF827076FF}" type="presParOf" srcId="{76952077-9A86-44A8-B8DD-6B402FA3EA82}" destId="{7C646CD8-2A82-4ACB-AAF5-36231054A296}" srcOrd="17" destOrd="0" presId="urn:microsoft.com/office/officeart/2005/8/layout/list1"/>
    <dgm:cxn modelId="{F7D09AA0-E0F7-441D-9C04-920110C3CEC5}" type="presParOf" srcId="{76952077-9A86-44A8-B8DD-6B402FA3EA82}" destId="{E2BCF0D1-7C71-4A11-88E9-026B66B3E57A}" srcOrd="18" destOrd="0" presId="urn:microsoft.com/office/officeart/2005/8/layout/list1"/>
    <dgm:cxn modelId="{27B87410-29FF-4D56-9CB2-FF8071E817F9}" type="presParOf" srcId="{76952077-9A86-44A8-B8DD-6B402FA3EA82}" destId="{0F51F608-16C1-4BD6-BC62-698A61643CD4}" srcOrd="19" destOrd="0" presId="urn:microsoft.com/office/officeart/2005/8/layout/list1"/>
    <dgm:cxn modelId="{EB06243E-F2A0-44A8-B349-51358EE2C4E5}" type="presParOf" srcId="{76952077-9A86-44A8-B8DD-6B402FA3EA82}" destId="{E52CC2F9-35D7-47C4-AAC5-75AE738A4EAF}" srcOrd="20" destOrd="0" presId="urn:microsoft.com/office/officeart/2005/8/layout/list1"/>
    <dgm:cxn modelId="{1F5BE2EB-A060-4FF6-A8BA-6E0B2A0370BE}" type="presParOf" srcId="{E52CC2F9-35D7-47C4-AAC5-75AE738A4EAF}" destId="{664AE967-2AB5-4FE2-8455-B3DA87CC124A}" srcOrd="0" destOrd="0" presId="urn:microsoft.com/office/officeart/2005/8/layout/list1"/>
    <dgm:cxn modelId="{BCF68B6A-90BE-4BD7-8616-E273F6F3516B}" type="presParOf" srcId="{E52CC2F9-35D7-47C4-AAC5-75AE738A4EAF}" destId="{A3FC1209-3DD6-491D-AFB2-BD91F41D1476}" srcOrd="1" destOrd="0" presId="urn:microsoft.com/office/officeart/2005/8/layout/list1"/>
    <dgm:cxn modelId="{4B05E7FB-B63F-4C76-B438-5E0CCFF32E9D}" type="presParOf" srcId="{76952077-9A86-44A8-B8DD-6B402FA3EA82}" destId="{C787DAFB-8A00-49C9-8A64-00DBA280F44F}" srcOrd="21" destOrd="0" presId="urn:microsoft.com/office/officeart/2005/8/layout/list1"/>
    <dgm:cxn modelId="{65FEE675-66ED-4033-BE77-70089D6E8179}" type="presParOf" srcId="{76952077-9A86-44A8-B8DD-6B402FA3EA82}" destId="{89BFDF43-32DA-40C9-B702-0644DD49B431}" srcOrd="22" destOrd="0" presId="urn:microsoft.com/office/officeart/2005/8/layout/list1"/>
    <dgm:cxn modelId="{320E5647-40E2-466C-BD08-41A19D450C2D}" type="presParOf" srcId="{76952077-9A86-44A8-B8DD-6B402FA3EA82}" destId="{25005889-C381-420A-AD23-AE2104C4AE42}" srcOrd="23" destOrd="0" presId="urn:microsoft.com/office/officeart/2005/8/layout/list1"/>
    <dgm:cxn modelId="{72EA0A5A-D570-476E-8546-115ECE131CD5}" type="presParOf" srcId="{76952077-9A86-44A8-B8DD-6B402FA3EA82}" destId="{C117C2AD-8918-4324-9C94-C5153AFFD3C0}" srcOrd="24" destOrd="0" presId="urn:microsoft.com/office/officeart/2005/8/layout/list1"/>
    <dgm:cxn modelId="{AFAFBE7D-3C5A-4109-A2A8-E4AAC204968F}" type="presParOf" srcId="{C117C2AD-8918-4324-9C94-C5153AFFD3C0}" destId="{909E2111-C30D-4B1D-8334-6F9D3556222F}" srcOrd="0" destOrd="0" presId="urn:microsoft.com/office/officeart/2005/8/layout/list1"/>
    <dgm:cxn modelId="{A71F4B6F-F49A-43CC-82D8-FDDF9A62B964}" type="presParOf" srcId="{C117C2AD-8918-4324-9C94-C5153AFFD3C0}" destId="{95A93D78-9A1D-4127-B4DB-5F75A5787A73}" srcOrd="1" destOrd="0" presId="urn:microsoft.com/office/officeart/2005/8/layout/list1"/>
    <dgm:cxn modelId="{BB602CFA-AAF8-42FA-B1AA-03240EDFD62C}" type="presParOf" srcId="{76952077-9A86-44A8-B8DD-6B402FA3EA82}" destId="{D2693DD0-1C3A-4A0E-AA7E-291C2F03054D}" srcOrd="25" destOrd="0" presId="urn:microsoft.com/office/officeart/2005/8/layout/list1"/>
    <dgm:cxn modelId="{27B55374-800A-4F06-905B-C8B245C0046B}" type="presParOf" srcId="{76952077-9A86-44A8-B8DD-6B402FA3EA82}" destId="{5F2ED530-4AA1-4253-B1DB-9C5445874E4B}" srcOrd="26" destOrd="0" presId="urn:microsoft.com/office/officeart/2005/8/layout/list1"/>
    <dgm:cxn modelId="{1B765AF5-F9F8-41C0-B7D4-B7ACA437AA0F}" type="presParOf" srcId="{76952077-9A86-44A8-B8DD-6B402FA3EA82}" destId="{A22D9DE8-CEDF-4C71-AE98-F9EA560D987E}" srcOrd="27" destOrd="0" presId="urn:microsoft.com/office/officeart/2005/8/layout/list1"/>
    <dgm:cxn modelId="{D4D89CD5-11E7-4F38-ADBE-F6FD7E26043B}" type="presParOf" srcId="{76952077-9A86-44A8-B8DD-6B402FA3EA82}" destId="{F39AC95C-7121-43BF-A12B-786675A8A9E6}" srcOrd="28" destOrd="0" presId="urn:microsoft.com/office/officeart/2005/8/layout/list1"/>
    <dgm:cxn modelId="{9A1546ED-FCB7-4C8E-AEB7-55201949102B}" type="presParOf" srcId="{F39AC95C-7121-43BF-A12B-786675A8A9E6}" destId="{CC6B4F33-1201-4615-A2FB-2EE36F599D4B}" srcOrd="0" destOrd="0" presId="urn:microsoft.com/office/officeart/2005/8/layout/list1"/>
    <dgm:cxn modelId="{7ACDAD25-166D-4738-A31D-7054BACA5FC7}" type="presParOf" srcId="{F39AC95C-7121-43BF-A12B-786675A8A9E6}" destId="{70A7E228-83F7-4A58-AE4E-39D0A4F3A123}" srcOrd="1" destOrd="0" presId="urn:microsoft.com/office/officeart/2005/8/layout/list1"/>
    <dgm:cxn modelId="{C029E1B4-1580-4847-A067-2F94566C8496}" type="presParOf" srcId="{76952077-9A86-44A8-B8DD-6B402FA3EA82}" destId="{A9F235BA-A1E3-4B8A-8D9C-D679DDF34B64}" srcOrd="29" destOrd="0" presId="urn:microsoft.com/office/officeart/2005/8/layout/list1"/>
    <dgm:cxn modelId="{C8BE02AB-5FB6-4443-9835-BAB09B7B3288}" type="presParOf" srcId="{76952077-9A86-44A8-B8DD-6B402FA3EA82}" destId="{B10F1C3C-75BA-480B-A77E-6EF4BB50D302}"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BAB360-33DF-4BB1-99C0-083E1EC224D9}" type="doc">
      <dgm:prSet loTypeId="urn:microsoft.com/office/officeart/2005/8/layout/pyramid2" loCatId="list" qsTypeId="urn:microsoft.com/office/officeart/2005/8/quickstyle/3d2" qsCatId="3D" csTypeId="urn:microsoft.com/office/officeart/2005/8/colors/colorful3" csCatId="colorful" phldr="1"/>
      <dgm:spPr/>
    </dgm:pt>
    <dgm:pt modelId="{718E21F7-DCAC-4392-8841-B34E2480B7AE}">
      <dgm:prSet phldrT="[Текст]" custT="1"/>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o-RO" sz="1800" b="1" i="0" dirty="0">
              <a:latin typeface="Times New Roman" panose="02020603050405020304" pitchFamily="18" charset="0"/>
              <a:cs typeface="Times New Roman" panose="02020603050405020304" pitchFamily="18" charset="0"/>
            </a:rPr>
            <a:t>Consiliul European</a:t>
          </a:r>
          <a:endParaRPr lang="ro-RO" sz="1800" b="1" dirty="0">
            <a:latin typeface="Times New Roman" panose="02020603050405020304" pitchFamily="18" charset="0"/>
            <a:cs typeface="Times New Roman" panose="02020603050405020304" pitchFamily="18" charset="0"/>
          </a:endParaRPr>
        </a:p>
      </dgm:t>
    </dgm:pt>
    <dgm:pt modelId="{7F1572B3-92A1-4C20-81E1-AEF894131EFB}" type="parTrans" cxnId="{CB632863-C532-458E-A22F-3F366C95BC63}">
      <dgm:prSet/>
      <dgm:spPr/>
      <dgm:t>
        <a:bodyPr/>
        <a:lstStyle/>
        <a:p>
          <a:endParaRPr lang="ro-RO" sz="1800" b="1">
            <a:latin typeface="Times New Roman" panose="02020603050405020304" pitchFamily="18" charset="0"/>
            <a:cs typeface="Times New Roman" panose="02020603050405020304" pitchFamily="18" charset="0"/>
          </a:endParaRPr>
        </a:p>
      </dgm:t>
    </dgm:pt>
    <dgm:pt modelId="{EDC3CA72-0FB2-4284-9EBA-D2335A4B6802}" type="sibTrans" cxnId="{CB632863-C532-458E-A22F-3F366C95BC63}">
      <dgm:prSet/>
      <dgm:spPr/>
      <dgm:t>
        <a:bodyPr/>
        <a:lstStyle/>
        <a:p>
          <a:endParaRPr lang="ro-RO" sz="1800" b="1">
            <a:latin typeface="Times New Roman" panose="02020603050405020304" pitchFamily="18" charset="0"/>
            <a:cs typeface="Times New Roman" panose="02020603050405020304" pitchFamily="18" charset="0"/>
          </a:endParaRPr>
        </a:p>
      </dgm:t>
    </dgm:pt>
    <dgm:pt modelId="{3C6A7765-D82E-45EC-AEAE-96BC2FAB42D7}">
      <dgm:prSet phldrT="[Текст]" custT="1"/>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o-RO" sz="1800" b="1" dirty="0">
              <a:latin typeface="Times New Roman" panose="02020603050405020304" pitchFamily="18" charset="0"/>
              <a:cs typeface="Times New Roman" panose="02020603050405020304" pitchFamily="18" charset="0"/>
            </a:rPr>
            <a:t>Comisia Europeană</a:t>
          </a:r>
        </a:p>
      </dgm:t>
    </dgm:pt>
    <dgm:pt modelId="{727EF37D-4EF4-4E09-AA85-C07BB1F62334}" type="parTrans" cxnId="{D1070339-30E5-4DF6-A501-0AD1109F58F3}">
      <dgm:prSet/>
      <dgm:spPr/>
      <dgm:t>
        <a:bodyPr/>
        <a:lstStyle/>
        <a:p>
          <a:endParaRPr lang="ro-RO" sz="1800" b="1">
            <a:latin typeface="Times New Roman" panose="02020603050405020304" pitchFamily="18" charset="0"/>
            <a:cs typeface="Times New Roman" panose="02020603050405020304" pitchFamily="18" charset="0"/>
          </a:endParaRPr>
        </a:p>
      </dgm:t>
    </dgm:pt>
    <dgm:pt modelId="{05F288F4-A52F-44BC-82DE-501DBF1F1C41}" type="sibTrans" cxnId="{D1070339-30E5-4DF6-A501-0AD1109F58F3}">
      <dgm:prSet/>
      <dgm:spPr/>
      <dgm:t>
        <a:bodyPr/>
        <a:lstStyle/>
        <a:p>
          <a:endParaRPr lang="ro-RO" sz="1800" b="1">
            <a:latin typeface="Times New Roman" panose="02020603050405020304" pitchFamily="18" charset="0"/>
            <a:cs typeface="Times New Roman" panose="02020603050405020304" pitchFamily="18" charset="0"/>
          </a:endParaRPr>
        </a:p>
      </dgm:t>
    </dgm:pt>
    <dgm:pt modelId="{416E0FA4-131C-4D1F-AAB4-493B59484B95}">
      <dgm:prSet phldrT="[Текст]" custT="1"/>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o-RO" sz="1800" b="1" i="0" dirty="0">
              <a:latin typeface="Times New Roman" panose="02020603050405020304" pitchFamily="18" charset="0"/>
              <a:cs typeface="Times New Roman" panose="02020603050405020304" pitchFamily="18" charset="0"/>
            </a:rPr>
            <a:t>Consiliul Uniunii Europene</a:t>
          </a:r>
          <a:endParaRPr lang="ro-RO" sz="1800" b="1" dirty="0">
            <a:latin typeface="Times New Roman" panose="02020603050405020304" pitchFamily="18" charset="0"/>
            <a:cs typeface="Times New Roman" panose="02020603050405020304" pitchFamily="18" charset="0"/>
          </a:endParaRPr>
        </a:p>
      </dgm:t>
    </dgm:pt>
    <dgm:pt modelId="{670ADCA9-8138-48B3-A48B-D2DDF197FA50}" type="parTrans" cxnId="{70B66F64-4154-410B-BD37-1E3FD1BBD0A8}">
      <dgm:prSet/>
      <dgm:spPr/>
      <dgm:t>
        <a:bodyPr/>
        <a:lstStyle/>
        <a:p>
          <a:endParaRPr lang="ro-RO" sz="1800" b="1">
            <a:latin typeface="Times New Roman" panose="02020603050405020304" pitchFamily="18" charset="0"/>
            <a:cs typeface="Times New Roman" panose="02020603050405020304" pitchFamily="18" charset="0"/>
          </a:endParaRPr>
        </a:p>
      </dgm:t>
    </dgm:pt>
    <dgm:pt modelId="{5F251EE2-6EE3-4C3C-B902-163D786B5365}" type="sibTrans" cxnId="{70B66F64-4154-410B-BD37-1E3FD1BBD0A8}">
      <dgm:prSet/>
      <dgm:spPr/>
      <dgm:t>
        <a:bodyPr/>
        <a:lstStyle/>
        <a:p>
          <a:endParaRPr lang="ro-RO" sz="1800" b="1">
            <a:latin typeface="Times New Roman" panose="02020603050405020304" pitchFamily="18" charset="0"/>
            <a:cs typeface="Times New Roman" panose="02020603050405020304" pitchFamily="18" charset="0"/>
          </a:endParaRPr>
        </a:p>
      </dgm:t>
    </dgm:pt>
    <dgm:pt modelId="{50DDED3A-413B-47FC-8992-EE3779C1D3F3}">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o-RO" sz="1800" b="1" i="0" dirty="0">
              <a:latin typeface="Times New Roman" panose="02020603050405020304" pitchFamily="18" charset="0"/>
              <a:cs typeface="Times New Roman" panose="02020603050405020304" pitchFamily="18" charset="0"/>
            </a:rPr>
            <a:t>Parlamentul European </a:t>
          </a:r>
          <a:endParaRPr lang="ro-RO" sz="1800" b="1" dirty="0">
            <a:latin typeface="Times New Roman" panose="02020603050405020304" pitchFamily="18" charset="0"/>
            <a:cs typeface="Times New Roman" panose="02020603050405020304" pitchFamily="18" charset="0"/>
          </a:endParaRPr>
        </a:p>
      </dgm:t>
    </dgm:pt>
    <dgm:pt modelId="{8B3B482B-13F0-4EEB-91B7-5F2D4C8025DC}" type="parTrans" cxnId="{19CB6844-1E4C-41D4-B301-0FAC5F370DBD}">
      <dgm:prSet/>
      <dgm:spPr/>
      <dgm:t>
        <a:bodyPr/>
        <a:lstStyle/>
        <a:p>
          <a:endParaRPr lang="ro-RO" sz="1800" b="1">
            <a:latin typeface="Times New Roman" panose="02020603050405020304" pitchFamily="18" charset="0"/>
            <a:cs typeface="Times New Roman" panose="02020603050405020304" pitchFamily="18" charset="0"/>
          </a:endParaRPr>
        </a:p>
      </dgm:t>
    </dgm:pt>
    <dgm:pt modelId="{3799ACBB-9127-4EA3-A243-800F40A64B4D}" type="sibTrans" cxnId="{19CB6844-1E4C-41D4-B301-0FAC5F370DBD}">
      <dgm:prSet/>
      <dgm:spPr/>
      <dgm:t>
        <a:bodyPr/>
        <a:lstStyle/>
        <a:p>
          <a:endParaRPr lang="ro-RO" sz="1800" b="1">
            <a:latin typeface="Times New Roman" panose="02020603050405020304" pitchFamily="18" charset="0"/>
            <a:cs typeface="Times New Roman" panose="02020603050405020304" pitchFamily="18" charset="0"/>
          </a:endParaRPr>
        </a:p>
      </dgm:t>
    </dgm:pt>
    <dgm:pt modelId="{202234E6-11A8-4ECA-9E4F-9BB7DC437E6E}">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o-RO" sz="1800" b="1" i="0" dirty="0">
              <a:latin typeface="Times New Roman" panose="02020603050405020304" pitchFamily="18" charset="0"/>
              <a:cs typeface="Times New Roman" panose="02020603050405020304" pitchFamily="18" charset="0"/>
            </a:rPr>
            <a:t>Curtea de Justiție a Uniunii Europene (CJUE)</a:t>
          </a:r>
          <a:endParaRPr lang="ro-RO" sz="1800" b="1" dirty="0">
            <a:latin typeface="Times New Roman" panose="02020603050405020304" pitchFamily="18" charset="0"/>
            <a:cs typeface="Times New Roman" panose="02020603050405020304" pitchFamily="18" charset="0"/>
          </a:endParaRPr>
        </a:p>
      </dgm:t>
    </dgm:pt>
    <dgm:pt modelId="{56CB3BFA-B90E-4B95-B65E-6ED493A8E8B9}" type="parTrans" cxnId="{EB71F8A4-8C7A-4B2F-A7F0-2F2387626805}">
      <dgm:prSet/>
      <dgm:spPr/>
      <dgm:t>
        <a:bodyPr/>
        <a:lstStyle/>
        <a:p>
          <a:endParaRPr lang="ro-RO" sz="1800" b="1">
            <a:latin typeface="Times New Roman" panose="02020603050405020304" pitchFamily="18" charset="0"/>
            <a:cs typeface="Times New Roman" panose="02020603050405020304" pitchFamily="18" charset="0"/>
          </a:endParaRPr>
        </a:p>
      </dgm:t>
    </dgm:pt>
    <dgm:pt modelId="{2B434946-B40F-4BF3-A526-53D4F794D4C4}" type="sibTrans" cxnId="{EB71F8A4-8C7A-4B2F-A7F0-2F2387626805}">
      <dgm:prSet/>
      <dgm:spPr/>
      <dgm:t>
        <a:bodyPr/>
        <a:lstStyle/>
        <a:p>
          <a:endParaRPr lang="ro-RO" sz="1800" b="1">
            <a:latin typeface="Times New Roman" panose="02020603050405020304" pitchFamily="18" charset="0"/>
            <a:cs typeface="Times New Roman" panose="02020603050405020304" pitchFamily="18" charset="0"/>
          </a:endParaRPr>
        </a:p>
      </dgm:t>
    </dgm:pt>
    <dgm:pt modelId="{4C7CB3DC-EDEC-4A3A-BE15-64F2E6627EDE}">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o-RO" sz="1800" b="1" i="0" dirty="0">
              <a:latin typeface="Times New Roman" panose="02020603050405020304" pitchFamily="18" charset="0"/>
              <a:cs typeface="Times New Roman" panose="02020603050405020304" pitchFamily="18" charset="0"/>
            </a:rPr>
            <a:t>Grupurile de lobby</a:t>
          </a:r>
          <a:endParaRPr lang="ro-RO" sz="1800" b="1" dirty="0">
            <a:latin typeface="Times New Roman" panose="02020603050405020304" pitchFamily="18" charset="0"/>
            <a:cs typeface="Times New Roman" panose="02020603050405020304" pitchFamily="18" charset="0"/>
          </a:endParaRPr>
        </a:p>
      </dgm:t>
    </dgm:pt>
    <dgm:pt modelId="{0203B1CF-E9BD-4B0F-9EBA-9B1F0FB3E200}" type="parTrans" cxnId="{DABC3218-9B87-459A-A0FF-FA34AE450168}">
      <dgm:prSet/>
      <dgm:spPr/>
      <dgm:t>
        <a:bodyPr/>
        <a:lstStyle/>
        <a:p>
          <a:endParaRPr lang="ro-RO" sz="1800" b="1">
            <a:latin typeface="Times New Roman" panose="02020603050405020304" pitchFamily="18" charset="0"/>
            <a:cs typeface="Times New Roman" panose="02020603050405020304" pitchFamily="18" charset="0"/>
          </a:endParaRPr>
        </a:p>
      </dgm:t>
    </dgm:pt>
    <dgm:pt modelId="{D08E736B-0470-416D-8C56-8DBEA2E7A487}" type="sibTrans" cxnId="{DABC3218-9B87-459A-A0FF-FA34AE450168}">
      <dgm:prSet/>
      <dgm:spPr/>
      <dgm:t>
        <a:bodyPr/>
        <a:lstStyle/>
        <a:p>
          <a:endParaRPr lang="ro-RO" sz="1800" b="1">
            <a:latin typeface="Times New Roman" panose="02020603050405020304" pitchFamily="18" charset="0"/>
            <a:cs typeface="Times New Roman" panose="02020603050405020304" pitchFamily="18" charset="0"/>
          </a:endParaRPr>
        </a:p>
      </dgm:t>
    </dgm:pt>
    <dgm:pt modelId="{19880595-5D2B-4A5D-B3F5-AF05F24958B5}" type="pres">
      <dgm:prSet presAssocID="{A2BAB360-33DF-4BB1-99C0-083E1EC224D9}" presName="compositeShape" presStyleCnt="0">
        <dgm:presLayoutVars>
          <dgm:dir/>
          <dgm:resizeHandles/>
        </dgm:presLayoutVars>
      </dgm:prSet>
      <dgm:spPr/>
    </dgm:pt>
    <dgm:pt modelId="{9565A805-2186-4684-AD0E-185A65D116EC}" type="pres">
      <dgm:prSet presAssocID="{A2BAB360-33DF-4BB1-99C0-083E1EC224D9}" presName="pyramid" presStyleLbl="node1" presStyleIdx="0" presStyleCnt="1"/>
      <dgm:spPr/>
    </dgm:pt>
    <dgm:pt modelId="{078229F0-1489-47B7-A314-A7040C59D91A}" type="pres">
      <dgm:prSet presAssocID="{A2BAB360-33DF-4BB1-99C0-083E1EC224D9}" presName="theList" presStyleCnt="0"/>
      <dgm:spPr/>
    </dgm:pt>
    <dgm:pt modelId="{CCAE82DA-A90A-462A-800B-577883DD19C0}" type="pres">
      <dgm:prSet presAssocID="{718E21F7-DCAC-4392-8841-B34E2480B7AE}" presName="aNode" presStyleLbl="fgAcc1" presStyleIdx="0" presStyleCnt="6">
        <dgm:presLayoutVars>
          <dgm:bulletEnabled val="1"/>
        </dgm:presLayoutVars>
      </dgm:prSet>
      <dgm:spPr/>
      <dgm:t>
        <a:bodyPr/>
        <a:lstStyle/>
        <a:p>
          <a:endParaRPr lang="en-US"/>
        </a:p>
      </dgm:t>
    </dgm:pt>
    <dgm:pt modelId="{8AFBF0B4-FCFC-4BA5-B12A-C664F06550F5}" type="pres">
      <dgm:prSet presAssocID="{718E21F7-DCAC-4392-8841-B34E2480B7AE}" presName="aSpace" presStyleCnt="0"/>
      <dgm:spPr/>
    </dgm:pt>
    <dgm:pt modelId="{300F8D36-761A-4BBF-BAAB-41EB1036226B}" type="pres">
      <dgm:prSet presAssocID="{3C6A7765-D82E-45EC-AEAE-96BC2FAB42D7}" presName="aNode" presStyleLbl="fgAcc1" presStyleIdx="1" presStyleCnt="6">
        <dgm:presLayoutVars>
          <dgm:bulletEnabled val="1"/>
        </dgm:presLayoutVars>
      </dgm:prSet>
      <dgm:spPr/>
      <dgm:t>
        <a:bodyPr/>
        <a:lstStyle/>
        <a:p>
          <a:endParaRPr lang="en-US"/>
        </a:p>
      </dgm:t>
    </dgm:pt>
    <dgm:pt modelId="{27620D4D-C44B-4F32-B0DE-F0E07A987943}" type="pres">
      <dgm:prSet presAssocID="{3C6A7765-D82E-45EC-AEAE-96BC2FAB42D7}" presName="aSpace" presStyleCnt="0"/>
      <dgm:spPr/>
    </dgm:pt>
    <dgm:pt modelId="{BAECBEB7-EEB9-445C-8FF0-FC7917B0DB14}" type="pres">
      <dgm:prSet presAssocID="{416E0FA4-131C-4D1F-AAB4-493B59484B95}" presName="aNode" presStyleLbl="fgAcc1" presStyleIdx="2" presStyleCnt="6">
        <dgm:presLayoutVars>
          <dgm:bulletEnabled val="1"/>
        </dgm:presLayoutVars>
      </dgm:prSet>
      <dgm:spPr/>
      <dgm:t>
        <a:bodyPr/>
        <a:lstStyle/>
        <a:p>
          <a:endParaRPr lang="en-US"/>
        </a:p>
      </dgm:t>
    </dgm:pt>
    <dgm:pt modelId="{DB5DF896-3E4B-4357-B9C7-25A4DBF884F0}" type="pres">
      <dgm:prSet presAssocID="{416E0FA4-131C-4D1F-AAB4-493B59484B95}" presName="aSpace" presStyleCnt="0"/>
      <dgm:spPr/>
    </dgm:pt>
    <dgm:pt modelId="{16CDA7D8-223C-47C3-A37E-520F52E1B405}" type="pres">
      <dgm:prSet presAssocID="{50DDED3A-413B-47FC-8992-EE3779C1D3F3}" presName="aNode" presStyleLbl="fgAcc1" presStyleIdx="3" presStyleCnt="6">
        <dgm:presLayoutVars>
          <dgm:bulletEnabled val="1"/>
        </dgm:presLayoutVars>
      </dgm:prSet>
      <dgm:spPr/>
      <dgm:t>
        <a:bodyPr/>
        <a:lstStyle/>
        <a:p>
          <a:endParaRPr lang="en-US"/>
        </a:p>
      </dgm:t>
    </dgm:pt>
    <dgm:pt modelId="{36104DA6-C2EF-4536-ABDB-0A955AB062FF}" type="pres">
      <dgm:prSet presAssocID="{50DDED3A-413B-47FC-8992-EE3779C1D3F3}" presName="aSpace" presStyleCnt="0"/>
      <dgm:spPr/>
    </dgm:pt>
    <dgm:pt modelId="{A1F19611-6D31-46A8-83B9-B7567C2446C9}" type="pres">
      <dgm:prSet presAssocID="{202234E6-11A8-4ECA-9E4F-9BB7DC437E6E}" presName="aNode" presStyleLbl="fgAcc1" presStyleIdx="4" presStyleCnt="6">
        <dgm:presLayoutVars>
          <dgm:bulletEnabled val="1"/>
        </dgm:presLayoutVars>
      </dgm:prSet>
      <dgm:spPr/>
      <dgm:t>
        <a:bodyPr/>
        <a:lstStyle/>
        <a:p>
          <a:endParaRPr lang="en-US"/>
        </a:p>
      </dgm:t>
    </dgm:pt>
    <dgm:pt modelId="{47B6D70E-ADB5-4868-B0E6-9D9049C02969}" type="pres">
      <dgm:prSet presAssocID="{202234E6-11A8-4ECA-9E4F-9BB7DC437E6E}" presName="aSpace" presStyleCnt="0"/>
      <dgm:spPr/>
    </dgm:pt>
    <dgm:pt modelId="{478C1CFF-B690-4247-98CD-C7082AC237B6}" type="pres">
      <dgm:prSet presAssocID="{4C7CB3DC-EDEC-4A3A-BE15-64F2E6627EDE}" presName="aNode" presStyleLbl="fgAcc1" presStyleIdx="5" presStyleCnt="6">
        <dgm:presLayoutVars>
          <dgm:bulletEnabled val="1"/>
        </dgm:presLayoutVars>
      </dgm:prSet>
      <dgm:spPr/>
      <dgm:t>
        <a:bodyPr/>
        <a:lstStyle/>
        <a:p>
          <a:endParaRPr lang="en-US"/>
        </a:p>
      </dgm:t>
    </dgm:pt>
    <dgm:pt modelId="{3CF62224-5FE3-4CBA-8E64-D63A87F1FA13}" type="pres">
      <dgm:prSet presAssocID="{4C7CB3DC-EDEC-4A3A-BE15-64F2E6627EDE}" presName="aSpace" presStyleCnt="0"/>
      <dgm:spPr/>
    </dgm:pt>
  </dgm:ptLst>
  <dgm:cxnLst>
    <dgm:cxn modelId="{EB71F8A4-8C7A-4B2F-A7F0-2F2387626805}" srcId="{A2BAB360-33DF-4BB1-99C0-083E1EC224D9}" destId="{202234E6-11A8-4ECA-9E4F-9BB7DC437E6E}" srcOrd="4" destOrd="0" parTransId="{56CB3BFA-B90E-4B95-B65E-6ED493A8E8B9}" sibTransId="{2B434946-B40F-4BF3-A526-53D4F794D4C4}"/>
    <dgm:cxn modelId="{36C7D976-1133-41A0-AEAA-A9163275A85B}" type="presOf" srcId="{202234E6-11A8-4ECA-9E4F-9BB7DC437E6E}" destId="{A1F19611-6D31-46A8-83B9-B7567C2446C9}" srcOrd="0" destOrd="0" presId="urn:microsoft.com/office/officeart/2005/8/layout/pyramid2"/>
    <dgm:cxn modelId="{674E5934-FAA9-40E6-A433-59F7FE8DFD18}" type="presOf" srcId="{718E21F7-DCAC-4392-8841-B34E2480B7AE}" destId="{CCAE82DA-A90A-462A-800B-577883DD19C0}" srcOrd="0" destOrd="0" presId="urn:microsoft.com/office/officeart/2005/8/layout/pyramid2"/>
    <dgm:cxn modelId="{DABC3218-9B87-459A-A0FF-FA34AE450168}" srcId="{A2BAB360-33DF-4BB1-99C0-083E1EC224D9}" destId="{4C7CB3DC-EDEC-4A3A-BE15-64F2E6627EDE}" srcOrd="5" destOrd="0" parTransId="{0203B1CF-E9BD-4B0F-9EBA-9B1F0FB3E200}" sibTransId="{D08E736B-0470-416D-8C56-8DBEA2E7A487}"/>
    <dgm:cxn modelId="{2086ADCB-F896-4651-A693-62FEFF2AECDD}" type="presOf" srcId="{50DDED3A-413B-47FC-8992-EE3779C1D3F3}" destId="{16CDA7D8-223C-47C3-A37E-520F52E1B405}" srcOrd="0" destOrd="0" presId="urn:microsoft.com/office/officeart/2005/8/layout/pyramid2"/>
    <dgm:cxn modelId="{70B66F64-4154-410B-BD37-1E3FD1BBD0A8}" srcId="{A2BAB360-33DF-4BB1-99C0-083E1EC224D9}" destId="{416E0FA4-131C-4D1F-AAB4-493B59484B95}" srcOrd="2" destOrd="0" parTransId="{670ADCA9-8138-48B3-A48B-D2DDF197FA50}" sibTransId="{5F251EE2-6EE3-4C3C-B902-163D786B5365}"/>
    <dgm:cxn modelId="{EAE41A4D-CB2E-49CC-84C5-69F2D89A47BC}" type="presOf" srcId="{4C7CB3DC-EDEC-4A3A-BE15-64F2E6627EDE}" destId="{478C1CFF-B690-4247-98CD-C7082AC237B6}" srcOrd="0" destOrd="0" presId="urn:microsoft.com/office/officeart/2005/8/layout/pyramid2"/>
    <dgm:cxn modelId="{711F1E57-0ACF-4671-A31E-BF70E32ECFE7}" type="presOf" srcId="{416E0FA4-131C-4D1F-AAB4-493B59484B95}" destId="{BAECBEB7-EEB9-445C-8FF0-FC7917B0DB14}" srcOrd="0" destOrd="0" presId="urn:microsoft.com/office/officeart/2005/8/layout/pyramid2"/>
    <dgm:cxn modelId="{489E102F-B24A-4170-8D6A-CB467CDE2653}" type="presOf" srcId="{3C6A7765-D82E-45EC-AEAE-96BC2FAB42D7}" destId="{300F8D36-761A-4BBF-BAAB-41EB1036226B}" srcOrd="0" destOrd="0" presId="urn:microsoft.com/office/officeart/2005/8/layout/pyramid2"/>
    <dgm:cxn modelId="{D6A61991-769A-46F8-BB4D-8D6AF8269A7C}" type="presOf" srcId="{A2BAB360-33DF-4BB1-99C0-083E1EC224D9}" destId="{19880595-5D2B-4A5D-B3F5-AF05F24958B5}" srcOrd="0" destOrd="0" presId="urn:microsoft.com/office/officeart/2005/8/layout/pyramid2"/>
    <dgm:cxn modelId="{CB632863-C532-458E-A22F-3F366C95BC63}" srcId="{A2BAB360-33DF-4BB1-99C0-083E1EC224D9}" destId="{718E21F7-DCAC-4392-8841-B34E2480B7AE}" srcOrd="0" destOrd="0" parTransId="{7F1572B3-92A1-4C20-81E1-AEF894131EFB}" sibTransId="{EDC3CA72-0FB2-4284-9EBA-D2335A4B6802}"/>
    <dgm:cxn modelId="{D1070339-30E5-4DF6-A501-0AD1109F58F3}" srcId="{A2BAB360-33DF-4BB1-99C0-083E1EC224D9}" destId="{3C6A7765-D82E-45EC-AEAE-96BC2FAB42D7}" srcOrd="1" destOrd="0" parTransId="{727EF37D-4EF4-4E09-AA85-C07BB1F62334}" sibTransId="{05F288F4-A52F-44BC-82DE-501DBF1F1C41}"/>
    <dgm:cxn modelId="{19CB6844-1E4C-41D4-B301-0FAC5F370DBD}" srcId="{A2BAB360-33DF-4BB1-99C0-083E1EC224D9}" destId="{50DDED3A-413B-47FC-8992-EE3779C1D3F3}" srcOrd="3" destOrd="0" parTransId="{8B3B482B-13F0-4EEB-91B7-5F2D4C8025DC}" sibTransId="{3799ACBB-9127-4EA3-A243-800F40A64B4D}"/>
    <dgm:cxn modelId="{16E3A126-0502-4879-8968-BB38E38EA749}" type="presParOf" srcId="{19880595-5D2B-4A5D-B3F5-AF05F24958B5}" destId="{9565A805-2186-4684-AD0E-185A65D116EC}" srcOrd="0" destOrd="0" presId="urn:microsoft.com/office/officeart/2005/8/layout/pyramid2"/>
    <dgm:cxn modelId="{A20B8803-DB88-4CC2-B935-B11434967A3D}" type="presParOf" srcId="{19880595-5D2B-4A5D-B3F5-AF05F24958B5}" destId="{078229F0-1489-47B7-A314-A7040C59D91A}" srcOrd="1" destOrd="0" presId="urn:microsoft.com/office/officeart/2005/8/layout/pyramid2"/>
    <dgm:cxn modelId="{5F517575-A093-4736-ADBD-73466245D9D6}" type="presParOf" srcId="{078229F0-1489-47B7-A314-A7040C59D91A}" destId="{CCAE82DA-A90A-462A-800B-577883DD19C0}" srcOrd="0" destOrd="0" presId="urn:microsoft.com/office/officeart/2005/8/layout/pyramid2"/>
    <dgm:cxn modelId="{075F468E-9A6A-4439-A6CD-EAA014D88357}" type="presParOf" srcId="{078229F0-1489-47B7-A314-A7040C59D91A}" destId="{8AFBF0B4-FCFC-4BA5-B12A-C664F06550F5}" srcOrd="1" destOrd="0" presId="urn:microsoft.com/office/officeart/2005/8/layout/pyramid2"/>
    <dgm:cxn modelId="{21294156-9459-43D7-BD40-903B8C7C946F}" type="presParOf" srcId="{078229F0-1489-47B7-A314-A7040C59D91A}" destId="{300F8D36-761A-4BBF-BAAB-41EB1036226B}" srcOrd="2" destOrd="0" presId="urn:microsoft.com/office/officeart/2005/8/layout/pyramid2"/>
    <dgm:cxn modelId="{612025EF-2312-4E4E-9519-9D186CD9663F}" type="presParOf" srcId="{078229F0-1489-47B7-A314-A7040C59D91A}" destId="{27620D4D-C44B-4F32-B0DE-F0E07A987943}" srcOrd="3" destOrd="0" presId="urn:microsoft.com/office/officeart/2005/8/layout/pyramid2"/>
    <dgm:cxn modelId="{FCABDEDE-63B1-431C-AAE5-60DFA5FFB301}" type="presParOf" srcId="{078229F0-1489-47B7-A314-A7040C59D91A}" destId="{BAECBEB7-EEB9-445C-8FF0-FC7917B0DB14}" srcOrd="4" destOrd="0" presId="urn:microsoft.com/office/officeart/2005/8/layout/pyramid2"/>
    <dgm:cxn modelId="{83C36379-DE4D-44FB-A356-F6CE8F77DCCB}" type="presParOf" srcId="{078229F0-1489-47B7-A314-A7040C59D91A}" destId="{DB5DF896-3E4B-4357-B9C7-25A4DBF884F0}" srcOrd="5" destOrd="0" presId="urn:microsoft.com/office/officeart/2005/8/layout/pyramid2"/>
    <dgm:cxn modelId="{C48EC5F8-30F8-423F-840B-AE6E98978810}" type="presParOf" srcId="{078229F0-1489-47B7-A314-A7040C59D91A}" destId="{16CDA7D8-223C-47C3-A37E-520F52E1B405}" srcOrd="6" destOrd="0" presId="urn:microsoft.com/office/officeart/2005/8/layout/pyramid2"/>
    <dgm:cxn modelId="{24E51C33-4D7C-4CCE-8995-B405FD11F9C6}" type="presParOf" srcId="{078229F0-1489-47B7-A314-A7040C59D91A}" destId="{36104DA6-C2EF-4536-ABDB-0A955AB062FF}" srcOrd="7" destOrd="0" presId="urn:microsoft.com/office/officeart/2005/8/layout/pyramid2"/>
    <dgm:cxn modelId="{B8878E2F-7CE1-43EB-B1B8-9D536FE54EDF}" type="presParOf" srcId="{078229F0-1489-47B7-A314-A7040C59D91A}" destId="{A1F19611-6D31-46A8-83B9-B7567C2446C9}" srcOrd="8" destOrd="0" presId="urn:microsoft.com/office/officeart/2005/8/layout/pyramid2"/>
    <dgm:cxn modelId="{04A309B4-E7D1-4869-BCF5-8B7D9870662C}" type="presParOf" srcId="{078229F0-1489-47B7-A314-A7040C59D91A}" destId="{47B6D70E-ADB5-4868-B0E6-9D9049C02969}" srcOrd="9" destOrd="0" presId="urn:microsoft.com/office/officeart/2005/8/layout/pyramid2"/>
    <dgm:cxn modelId="{A10EA6AF-9372-4704-8D27-0D82F01A803B}" type="presParOf" srcId="{078229F0-1489-47B7-A314-A7040C59D91A}" destId="{478C1CFF-B690-4247-98CD-C7082AC237B6}" srcOrd="10" destOrd="0" presId="urn:microsoft.com/office/officeart/2005/8/layout/pyramid2"/>
    <dgm:cxn modelId="{030FBA57-A2D2-49AC-8E00-20FC23B50E3D}" type="presParOf" srcId="{078229F0-1489-47B7-A314-A7040C59D91A}" destId="{3CF62224-5FE3-4CBA-8E64-D63A87F1FA13}"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42C99-9782-486C-B2E4-140F00A4C7FA}">
      <dsp:nvSpPr>
        <dsp:cNvPr id="0" name=""/>
        <dsp:cNvSpPr/>
      </dsp:nvSpPr>
      <dsp:spPr>
        <a:xfrm>
          <a:off x="192876" y="1535"/>
          <a:ext cx="8457597" cy="689667"/>
        </a:xfrm>
        <a:prstGeom prst="roundRect">
          <a:avLst>
            <a:gd name="adj" fmla="val 10000"/>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o-RO" sz="23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Cinci tipuri de strategii general valabile de care dispune fiecare instituție  sau organizație:</a:t>
          </a:r>
        </a:p>
      </dsp:txBody>
      <dsp:txXfrm>
        <a:off x="213076" y="21735"/>
        <a:ext cx="8417197" cy="649267"/>
      </dsp:txXfrm>
    </dsp:sp>
    <dsp:sp modelId="{F38CEA60-BF3C-4FE1-9847-D8A62228ABC3}">
      <dsp:nvSpPr>
        <dsp:cNvPr id="0" name=""/>
        <dsp:cNvSpPr/>
      </dsp:nvSpPr>
      <dsp:spPr>
        <a:xfrm>
          <a:off x="1038636" y="691203"/>
          <a:ext cx="1100690" cy="410041"/>
        </a:xfrm>
        <a:custGeom>
          <a:avLst/>
          <a:gdLst/>
          <a:ahLst/>
          <a:cxnLst/>
          <a:rect l="0" t="0" r="0" b="0"/>
          <a:pathLst>
            <a:path>
              <a:moveTo>
                <a:pt x="0" y="0"/>
              </a:moveTo>
              <a:lnTo>
                <a:pt x="0" y="410041"/>
              </a:lnTo>
              <a:lnTo>
                <a:pt x="1100690" y="410041"/>
              </a:lnTo>
            </a:path>
          </a:pathLst>
        </a:custGeom>
        <a:noFill/>
        <a:ln w="15875" cap="flat" cmpd="sng" algn="ctr">
          <a:solidFill>
            <a:srgbClr val="FF000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D09909A-F094-43A1-80FA-4823547A60A8}">
      <dsp:nvSpPr>
        <dsp:cNvPr id="0" name=""/>
        <dsp:cNvSpPr/>
      </dsp:nvSpPr>
      <dsp:spPr>
        <a:xfrm>
          <a:off x="2139326" y="799611"/>
          <a:ext cx="6808491" cy="603267"/>
        </a:xfrm>
        <a:prstGeom prst="roundRect">
          <a:avLst>
            <a:gd name="adj" fmla="val 10000"/>
          </a:avLst>
        </a:prstGeom>
        <a:gradFill flip="none" rotWithShape="1">
          <a:gsLst>
            <a:gs pos="0">
              <a:schemeClr val="bg2">
                <a:lumMod val="75000"/>
              </a:schemeClr>
            </a:gs>
            <a:gs pos="98000">
              <a:schemeClr val="accent5">
                <a:lumMod val="60000"/>
              </a:schemeClr>
            </a:gs>
          </a:gsLst>
          <a:path path="circle">
            <a:fillToRect l="50000" t="130000" r="50000" b="-30000"/>
          </a:path>
          <a:tileRect/>
        </a:gradFill>
        <a:ln w="9525" cap="flat" cmpd="sng" algn="ctr">
          <a:solidFill>
            <a:schemeClr val="dk2">
              <a:hueOff val="0"/>
              <a:satOff val="0"/>
              <a:lumOff val="0"/>
              <a:alphaOff val="0"/>
            </a:schemeClr>
          </a:solidFill>
          <a:prstDash val="solid"/>
        </a:ln>
        <a:effectLst/>
        <a:scene3d>
          <a:camera prst="orthographicFront"/>
          <a:lightRig rig="flat" dir="t"/>
        </a:scene3d>
        <a:sp3d z="-190500" extrusionH="12700" prstMaterial="dkEdge">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o-RO" sz="2300" kern="1200" noProof="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supunerea, conformarea cu regulamentele este tipul de strategie cel mai întâlnit</a:t>
          </a:r>
          <a:endParaRPr lang="ro-RO" sz="2300" kern="12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156995" y="817280"/>
        <a:ext cx="6773153" cy="567929"/>
      </dsp:txXfrm>
    </dsp:sp>
    <dsp:sp modelId="{76A49C06-6837-43E7-8674-6E3260FEB61C}">
      <dsp:nvSpPr>
        <dsp:cNvPr id="0" name=""/>
        <dsp:cNvSpPr/>
      </dsp:nvSpPr>
      <dsp:spPr>
        <a:xfrm>
          <a:off x="1038636" y="691203"/>
          <a:ext cx="1069947" cy="1119606"/>
        </a:xfrm>
        <a:custGeom>
          <a:avLst/>
          <a:gdLst/>
          <a:ahLst/>
          <a:cxnLst/>
          <a:rect l="0" t="0" r="0" b="0"/>
          <a:pathLst>
            <a:path>
              <a:moveTo>
                <a:pt x="0" y="0"/>
              </a:moveTo>
              <a:lnTo>
                <a:pt x="0" y="1119606"/>
              </a:lnTo>
              <a:lnTo>
                <a:pt x="1069947" y="1119606"/>
              </a:lnTo>
            </a:path>
          </a:pathLst>
        </a:custGeom>
        <a:noFill/>
        <a:ln w="15875" cap="flat" cmpd="sng" algn="ctr">
          <a:solidFill>
            <a:srgbClr val="FF000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8F43907-906D-466F-8A6C-F1DB5D3A6B22}">
      <dsp:nvSpPr>
        <dsp:cNvPr id="0" name=""/>
        <dsp:cNvSpPr/>
      </dsp:nvSpPr>
      <dsp:spPr>
        <a:xfrm>
          <a:off x="2108584" y="1515097"/>
          <a:ext cx="6802817" cy="591425"/>
        </a:xfrm>
        <a:prstGeom prst="roundRect">
          <a:avLst>
            <a:gd name="adj" fmla="val 10000"/>
          </a:avLst>
        </a:prstGeom>
        <a:gradFill rotWithShape="0">
          <a:gsLst>
            <a:gs pos="0">
              <a:schemeClr val="bg2">
                <a:lumMod val="75000"/>
              </a:schemeClr>
            </a:gs>
            <a:gs pos="98000">
              <a:schemeClr val="accent5">
                <a:lumMod val="60000"/>
              </a:schemeClr>
            </a:gs>
          </a:gsLst>
          <a:path path="circle">
            <a:fillToRect l="50000" t="130000" r="50000" b="-30000"/>
          </a:path>
        </a:gradFill>
        <a:ln w="9525" cap="flat" cmpd="sng" algn="ctr">
          <a:solidFill>
            <a:schemeClr val="dk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o-RO" sz="2300" kern="1200" noProof="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compromisul, satisfacerea parțiala sau negocierea</a:t>
          </a:r>
          <a:endParaRPr lang="ro-RO" sz="2300" kern="12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125906" y="1532419"/>
        <a:ext cx="6768173" cy="556781"/>
      </dsp:txXfrm>
    </dsp:sp>
    <dsp:sp modelId="{DB9FBC4F-9C23-43A1-8B98-3A6E0FCCBC79}">
      <dsp:nvSpPr>
        <dsp:cNvPr id="0" name=""/>
        <dsp:cNvSpPr/>
      </dsp:nvSpPr>
      <dsp:spPr>
        <a:xfrm>
          <a:off x="1038636" y="691203"/>
          <a:ext cx="1054030" cy="1951166"/>
        </a:xfrm>
        <a:custGeom>
          <a:avLst/>
          <a:gdLst/>
          <a:ahLst/>
          <a:cxnLst/>
          <a:rect l="0" t="0" r="0" b="0"/>
          <a:pathLst>
            <a:path>
              <a:moveTo>
                <a:pt x="0" y="0"/>
              </a:moveTo>
              <a:lnTo>
                <a:pt x="0" y="1951166"/>
              </a:lnTo>
              <a:lnTo>
                <a:pt x="1054030" y="1951166"/>
              </a:lnTo>
            </a:path>
          </a:pathLst>
        </a:custGeom>
        <a:noFill/>
        <a:ln w="15875" cap="flat" cmpd="sng" algn="ctr">
          <a:solidFill>
            <a:srgbClr val="FF000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CE2453-5B74-4DE4-9671-57BA10A8C698}">
      <dsp:nvSpPr>
        <dsp:cNvPr id="0" name=""/>
        <dsp:cNvSpPr/>
      </dsp:nvSpPr>
      <dsp:spPr>
        <a:xfrm>
          <a:off x="2092666" y="2212105"/>
          <a:ext cx="8127081" cy="860528"/>
        </a:xfrm>
        <a:prstGeom prst="roundRect">
          <a:avLst>
            <a:gd name="adj" fmla="val 10000"/>
          </a:avLst>
        </a:prstGeom>
        <a:gradFill rotWithShape="0">
          <a:gsLst>
            <a:gs pos="0">
              <a:schemeClr val="bg2">
                <a:lumMod val="75000"/>
              </a:schemeClr>
            </a:gs>
            <a:gs pos="98000">
              <a:schemeClr val="accent5">
                <a:lumMod val="60000"/>
              </a:schemeClr>
            </a:gs>
          </a:gsLst>
          <a:path path="circle">
            <a:fillToRect l="50000" t="130000" r="50000" b="-30000"/>
          </a:path>
        </a:gradFill>
        <a:ln w="9525" cap="flat" cmpd="sng" algn="ctr">
          <a:solidFill>
            <a:schemeClr val="dk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o-RO" sz="2300" kern="1200" noProof="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evitarea, efortul de a ascunde si de a proteja anumite parți, actori ai organizațiilor sau instituțiilor, de necesitatea supunerii cerințelor impuse</a:t>
          </a:r>
          <a:endParaRPr lang="ro-RO" sz="2300" kern="12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117870" y="2237309"/>
        <a:ext cx="8076673" cy="810120"/>
      </dsp:txXfrm>
    </dsp:sp>
    <dsp:sp modelId="{43A199BB-7748-40F0-802F-4EB1EFD65A0E}">
      <dsp:nvSpPr>
        <dsp:cNvPr id="0" name=""/>
        <dsp:cNvSpPr/>
      </dsp:nvSpPr>
      <dsp:spPr>
        <a:xfrm>
          <a:off x="1038636" y="691203"/>
          <a:ext cx="1046059" cy="3023991"/>
        </a:xfrm>
        <a:custGeom>
          <a:avLst/>
          <a:gdLst/>
          <a:ahLst/>
          <a:cxnLst/>
          <a:rect l="0" t="0" r="0" b="0"/>
          <a:pathLst>
            <a:path>
              <a:moveTo>
                <a:pt x="0" y="0"/>
              </a:moveTo>
              <a:lnTo>
                <a:pt x="0" y="3023991"/>
              </a:lnTo>
              <a:lnTo>
                <a:pt x="1046059" y="3023991"/>
              </a:lnTo>
            </a:path>
          </a:pathLst>
        </a:custGeom>
        <a:noFill/>
        <a:ln w="15875" cap="flat" cmpd="sng" algn="ctr">
          <a:solidFill>
            <a:srgbClr val="FF000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863D7F-F816-49B9-A043-ECB601B6CCBF}">
      <dsp:nvSpPr>
        <dsp:cNvPr id="0" name=""/>
        <dsp:cNvSpPr/>
      </dsp:nvSpPr>
      <dsp:spPr>
        <a:xfrm>
          <a:off x="2084695" y="3234548"/>
          <a:ext cx="8167073" cy="961293"/>
        </a:xfrm>
        <a:prstGeom prst="roundRect">
          <a:avLst>
            <a:gd name="adj" fmla="val 10000"/>
          </a:avLst>
        </a:prstGeom>
        <a:gradFill rotWithShape="0">
          <a:gsLst>
            <a:gs pos="0">
              <a:schemeClr val="bg2">
                <a:lumMod val="75000"/>
              </a:schemeClr>
            </a:gs>
            <a:gs pos="98000">
              <a:schemeClr val="accent5">
                <a:lumMod val="60000"/>
              </a:schemeClr>
            </a:gs>
          </a:gsLst>
          <a:path path="circle">
            <a:fillToRect l="50000" t="130000" r="50000" b="-30000"/>
          </a:path>
        </a:gradFill>
        <a:ln w="9525" cap="flat" cmpd="sng" algn="ctr">
          <a:solidFill>
            <a:schemeClr val="dk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o-RO" sz="2300" kern="12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nesupunerea, apare când normele și interesele instituției sau organizației țintă se deosebesc substanțial de cele ale organizațiilor și instituțiilor care încearcă sa le impună anumite cerințe </a:t>
          </a:r>
        </a:p>
      </dsp:txBody>
      <dsp:txXfrm>
        <a:off x="2112850" y="3262703"/>
        <a:ext cx="8110763" cy="904983"/>
      </dsp:txXfrm>
    </dsp:sp>
    <dsp:sp modelId="{A4D67C25-1E93-4CBD-9494-61A1A4DF78BE}">
      <dsp:nvSpPr>
        <dsp:cNvPr id="0" name=""/>
        <dsp:cNvSpPr/>
      </dsp:nvSpPr>
      <dsp:spPr>
        <a:xfrm>
          <a:off x="1038636" y="691203"/>
          <a:ext cx="1014212" cy="4189928"/>
        </a:xfrm>
        <a:custGeom>
          <a:avLst/>
          <a:gdLst/>
          <a:ahLst/>
          <a:cxnLst/>
          <a:rect l="0" t="0" r="0" b="0"/>
          <a:pathLst>
            <a:path>
              <a:moveTo>
                <a:pt x="0" y="0"/>
              </a:moveTo>
              <a:lnTo>
                <a:pt x="0" y="4189928"/>
              </a:lnTo>
              <a:lnTo>
                <a:pt x="1014212" y="4189928"/>
              </a:lnTo>
            </a:path>
          </a:pathLst>
        </a:custGeom>
        <a:noFill/>
        <a:ln w="15875" cap="flat" cmpd="sng" algn="ctr">
          <a:solidFill>
            <a:srgbClr val="FF000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26978A-D08E-4085-BB64-D10B128E62D8}">
      <dsp:nvSpPr>
        <dsp:cNvPr id="0" name=""/>
        <dsp:cNvSpPr/>
      </dsp:nvSpPr>
      <dsp:spPr>
        <a:xfrm>
          <a:off x="2052848" y="4442479"/>
          <a:ext cx="8230768" cy="877306"/>
        </a:xfrm>
        <a:prstGeom prst="roundRect">
          <a:avLst>
            <a:gd name="adj" fmla="val 10000"/>
          </a:avLst>
        </a:prstGeom>
        <a:gradFill rotWithShape="0">
          <a:gsLst>
            <a:gs pos="0">
              <a:schemeClr val="bg2">
                <a:lumMod val="75000"/>
              </a:schemeClr>
            </a:gs>
            <a:gs pos="98000">
              <a:schemeClr val="accent5">
                <a:lumMod val="60000"/>
              </a:schemeClr>
            </a:gs>
          </a:gsLst>
          <a:path path="circle">
            <a:fillToRect l="50000" t="130000" r="50000" b="-30000"/>
          </a:path>
        </a:gradFill>
        <a:ln w="9525" cap="flat" cmpd="sng" algn="ctr">
          <a:solidFill>
            <a:schemeClr val="dk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o-RO" sz="2300" kern="1200" noProof="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manipularea, desemnează încercarea intenționată de a o capta influența sau controla mediul instituțional sau organizațional</a:t>
          </a:r>
          <a:endParaRPr lang="ro-RO" sz="2300" kern="12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078543" y="4468174"/>
        <a:ext cx="8179378" cy="8259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2456D-8FBB-47E0-8A7E-1AED8385E029}">
      <dsp:nvSpPr>
        <dsp:cNvPr id="0" name=""/>
        <dsp:cNvSpPr/>
      </dsp:nvSpPr>
      <dsp:spPr>
        <a:xfrm>
          <a:off x="0" y="0"/>
          <a:ext cx="5370892" cy="5370892"/>
        </a:xfrm>
        <a:prstGeom prst="triangl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5AE73A-3121-4D9D-9C59-08DCE495BA62}">
      <dsp:nvSpPr>
        <dsp:cNvPr id="0" name=""/>
        <dsp:cNvSpPr/>
      </dsp:nvSpPr>
      <dsp:spPr>
        <a:xfrm>
          <a:off x="2651245" y="563707"/>
          <a:ext cx="7110491" cy="837462"/>
        </a:xfrm>
        <a:prstGeom prst="roundRect">
          <a:avLst/>
        </a:prstGeom>
        <a:gradFill rotWithShape="1">
          <a:gsLst>
            <a:gs pos="0">
              <a:schemeClr val="accent3">
                <a:tint val="94000"/>
                <a:satMod val="105000"/>
                <a:lumMod val="102000"/>
              </a:schemeClr>
            </a:gs>
            <a:gs pos="100000">
              <a:schemeClr val="accent3">
                <a:shade val="74000"/>
                <a:satMod val="128000"/>
                <a:lumMod val="100000"/>
              </a:schemeClr>
            </a:gs>
          </a:gsLst>
          <a:lin ang="5400000" scaled="0"/>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1">
          <a:schemeClr val="accent3"/>
        </a:lnRef>
        <a:fillRef idx="3">
          <a:schemeClr val="accent3"/>
        </a:fillRef>
        <a:effectRef idx="2">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o-RO"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Determinați procesul de constituire a instituțiilor și organizațiilor de securitate internațională.</a:t>
          </a:r>
        </a:p>
      </dsp:txBody>
      <dsp:txXfrm>
        <a:off x="2692127" y="604589"/>
        <a:ext cx="7028727" cy="755698"/>
      </dsp:txXfrm>
    </dsp:sp>
    <dsp:sp modelId="{5ACA7EE5-923C-457E-993A-581837365CC3}">
      <dsp:nvSpPr>
        <dsp:cNvPr id="0" name=""/>
        <dsp:cNvSpPr/>
      </dsp:nvSpPr>
      <dsp:spPr>
        <a:xfrm>
          <a:off x="2586730" y="1624605"/>
          <a:ext cx="7206915" cy="753759"/>
        </a:xfrm>
        <a:prstGeom prst="roundRect">
          <a:avLst/>
        </a:prstGeom>
        <a:solidFill>
          <a:schemeClr val="accent3"/>
        </a:solidFill>
        <a:ln w="222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o-RO"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Argumentați rolul instituțiilor și organizațiilor de securitate internaţională.</a:t>
          </a:r>
        </a:p>
      </dsp:txBody>
      <dsp:txXfrm>
        <a:off x="2623525" y="1661400"/>
        <a:ext cx="7133325" cy="680169"/>
      </dsp:txXfrm>
    </dsp:sp>
    <dsp:sp modelId="{732ABDF5-58DB-4205-97CD-D2473453D6AD}">
      <dsp:nvSpPr>
        <dsp:cNvPr id="0" name=""/>
        <dsp:cNvSpPr/>
      </dsp:nvSpPr>
      <dsp:spPr>
        <a:xfrm>
          <a:off x="2527801" y="2661586"/>
          <a:ext cx="7253556" cy="1119684"/>
        </a:xfrm>
        <a:prstGeom prst="roundRect">
          <a:avLst/>
        </a:prstGeom>
        <a:solidFill>
          <a:schemeClr val="accent3"/>
        </a:solidFill>
        <a:ln w="222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o-RO"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Estimați cooperarea la nivel internațional și regional a instituțiilor și organizațiilor de securitate internațională.</a:t>
          </a:r>
        </a:p>
      </dsp:txBody>
      <dsp:txXfrm>
        <a:off x="2582459" y="2716244"/>
        <a:ext cx="7144240" cy="1010368"/>
      </dsp:txXfrm>
    </dsp:sp>
    <dsp:sp modelId="{335758BB-8658-4B1D-BCC2-8560A542B6ED}">
      <dsp:nvSpPr>
        <dsp:cNvPr id="0" name=""/>
        <dsp:cNvSpPr/>
      </dsp:nvSpPr>
      <dsp:spPr>
        <a:xfrm>
          <a:off x="2546233" y="3958457"/>
          <a:ext cx="7255162" cy="1034188"/>
        </a:xfrm>
        <a:prstGeom prst="roundRect">
          <a:avLst/>
        </a:prstGeom>
        <a:solidFill>
          <a:schemeClr val="accent3"/>
        </a:solidFill>
        <a:ln w="222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o-RO"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Stabiliți legătura dintre rezultatele pe termen lung și termen scurt a cooperării între instituțiile și organizațiile de securitate internațională.</a:t>
          </a:r>
        </a:p>
      </dsp:txBody>
      <dsp:txXfrm>
        <a:off x="2596718" y="4008942"/>
        <a:ext cx="7154192" cy="933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12/9/2021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12/9/2021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jpeg"/><Relationship Id="rId21" Type="http://schemas.openxmlformats.org/officeDocument/2006/relationships/image" Target="../media/image29.png"/><Relationship Id="rId34" Type="http://schemas.openxmlformats.org/officeDocument/2006/relationships/image" Target="../media/image42.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2" Type="http://schemas.openxmlformats.org/officeDocument/2006/relationships/image" Target="../media/image10.jpe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12.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diagramLayout" Target="../diagrams/layout7.xml"/><Relationship Id="rId7" Type="http://schemas.openxmlformats.org/officeDocument/2006/relationships/image" Target="../media/image63.jpe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65.jpeg"/></Relationships>
</file>

<file path=ppt/slides/_rels/slide1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gif"/><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1.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69.png"/><Relationship Id="rId9" Type="http://schemas.openxmlformats.org/officeDocument/2006/relationships/image" Target="../media/image74.jpeg"/></Relationships>
</file>

<file path=ppt/slides/_rels/slide1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79.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academia.edu/7396969/Organizatii_si_Institutii_Internationa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7.jpe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 xmlns:a16="http://schemas.microsoft.com/office/drawing/2014/main" id="{8E601B7E-3285-4889-B263-749701F2F801}"/>
              </a:ext>
            </a:extLst>
          </p:cNvPr>
          <p:cNvGrpSpPr/>
          <p:nvPr/>
        </p:nvGrpSpPr>
        <p:grpSpPr>
          <a:xfrm>
            <a:off x="1467055" y="1641210"/>
            <a:ext cx="9257885" cy="1141826"/>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 xmlns:a16="http://schemas.microsoft.com/office/drawing/2014/main" id="{02772471-9582-42B5-A6CF-A1AF649CEFA6}"/>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 xmlns:a16="http://schemas.microsoft.com/office/drawing/2014/main" id="{F40F0C4D-AA82-4D68-9331-7F16C4CA520F}"/>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INSTITUȚII ȘI ORGANIZAȚII DE SECURITATE INTERNAȚION</a:t>
              </a:r>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ro-RO"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LĂ</a:t>
              </a:r>
              <a:endParaRPr lang="ro-RO" sz="36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9" name="Группа 8">
            <a:extLst>
              <a:ext uri="{FF2B5EF4-FFF2-40B4-BE49-F238E27FC236}">
                <a16:creationId xmlns="" xmlns:a16="http://schemas.microsoft.com/office/drawing/2014/main" id="{0682E9A0-0697-4F94-940E-70E5D8356906}"/>
              </a:ext>
            </a:extLst>
          </p:cNvPr>
          <p:cNvGrpSpPr/>
          <p:nvPr/>
        </p:nvGrpSpPr>
        <p:grpSpPr>
          <a:xfrm>
            <a:off x="4784159" y="6097249"/>
            <a:ext cx="2623680" cy="532565"/>
            <a:chOff x="0" y="2160716"/>
            <a:chExt cx="2541103" cy="1270551"/>
          </a:xfrm>
          <a:scene3d>
            <a:camera prst="orthographicFront"/>
            <a:lightRig rig="flat" dir="t"/>
          </a:scene3d>
        </p:grpSpPr>
        <p:sp>
          <p:nvSpPr>
            <p:cNvPr id="10" name="Прямоугольник: скругленные углы 9">
              <a:extLst>
                <a:ext uri="{FF2B5EF4-FFF2-40B4-BE49-F238E27FC236}">
                  <a16:creationId xmlns="" xmlns:a16="http://schemas.microsoft.com/office/drawing/2014/main" id="{DC2E1CF9-9179-45DD-868F-046DC3BD858E}"/>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1" name="Прямоугольник: скругленные углы 4">
              <a:extLst>
                <a:ext uri="{FF2B5EF4-FFF2-40B4-BE49-F238E27FC236}">
                  <a16:creationId xmlns="" xmlns:a16="http://schemas.microsoft.com/office/drawing/2014/main" id="{71EB7AD6-B776-4B74-B072-423233CE0382}"/>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2021</a:t>
              </a:r>
              <a:endParaRPr lang="ro-RO" sz="4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Rectangle 1"/>
          <p:cNvSpPr/>
          <p:nvPr/>
        </p:nvSpPr>
        <p:spPr>
          <a:xfrm>
            <a:off x="6594763" y="4074965"/>
            <a:ext cx="5195455" cy="954107"/>
          </a:xfrm>
          <a:prstGeom prst="rect">
            <a:avLst/>
          </a:prstGeom>
        </p:spPr>
        <p:txBody>
          <a:bodyPr wrap="square">
            <a:spAutoFit/>
          </a:bodyPr>
          <a:lstStyle/>
          <a:p>
            <a:pPr algn="ctr"/>
            <a:r>
              <a:rPr lang="ro-RO" sz="2800" b="1" i="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Autor: Tatiana</a:t>
            </a:r>
            <a:r>
              <a:rPr lang="en-US" sz="2800" b="1" i="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2800" b="1" i="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Busuncian </a:t>
            </a:r>
            <a:endParaRPr lang="en-US" sz="2800" b="1" i="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o-RO" sz="2800" b="1" i="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 , lector universitar</a:t>
            </a:r>
            <a:endParaRPr lang="en-US" sz="2800" b="1" i="1" dirty="0">
              <a:solidFill>
                <a:schemeClr val="l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81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52930"/>
            <a:ext cx="9905999" cy="6272457"/>
          </a:xfrm>
        </p:spPr>
        <p:txBody>
          <a:bodyPr>
            <a:noAutofit/>
          </a:bodyPr>
          <a:lstStyle/>
          <a:p>
            <a:pPr marL="0" indent="0">
              <a:lnSpc>
                <a:spcPct val="100000"/>
              </a:lnSpc>
              <a:buNone/>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Procesul de constituire a instituțiilor de securitate sunt o continuare a unor instituții mai vechi, spre exemplu: </a:t>
            </a:r>
          </a:p>
          <a:p>
            <a:pPr>
              <a:lnSpc>
                <a:spcPct val="100000"/>
              </a:lnSpc>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NATO - apare după intervenția americană. </a:t>
            </a:r>
          </a:p>
          <a:p>
            <a:pPr>
              <a:lnSpc>
                <a:spcPct val="100000"/>
              </a:lnSpc>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 opinia lui Mark Schuman, apariția instituţiilor și organizaţiilor, ca “impulsul necesar pentru crearea unei instituții internaţionale constă în elaborarea, recunoașterea și numirea unei probleme de fond” (război, pace, criza economică), la care nici o instituție existenta până atunci nu oferea un repertoriu satisfăcător de răspunsuri. </a:t>
            </a:r>
          </a:p>
          <a:p>
            <a:pPr>
              <a:lnSpc>
                <a:spcPct val="100000"/>
              </a:lnSpc>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Stări normale ale instituţiilor și organizaţiilor internaţionale se consideră stabilitatea și inerția, iar actorii organizaționali sunt în funcţie de ceea ce înseamnă aceste instituții:</a:t>
            </a:r>
          </a:p>
          <a:p>
            <a:pPr>
              <a:lnSpc>
                <a:spcPct val="100000"/>
              </a:lnSpc>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a:t>
            </a:r>
          </a:p>
          <a:p>
            <a:pPr>
              <a:lnSpc>
                <a:spcPct val="100000"/>
              </a:lnSpc>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corporații transnaționale;</a:t>
            </a:r>
          </a:p>
          <a:p>
            <a:pPr>
              <a:lnSpc>
                <a:spcPct val="100000"/>
              </a:lnSpc>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 organizații neguvernamentale.</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87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 xmlns:a16="http://schemas.microsoft.com/office/drawing/2014/main" id="{C7CC2AC3-12F1-4148-9283-B197527BD238}"/>
              </a:ext>
            </a:extLst>
          </p:cNvPr>
          <p:cNvGrpSpPr/>
          <p:nvPr/>
        </p:nvGrpSpPr>
        <p:grpSpPr>
          <a:xfrm>
            <a:off x="7036392" y="235219"/>
            <a:ext cx="5016776" cy="847547"/>
            <a:chOff x="0" y="2160716"/>
            <a:chExt cx="2541103" cy="1270551"/>
          </a:xfrm>
          <a:scene3d>
            <a:camera prst="orthographicFront"/>
            <a:lightRig rig="flat" dir="t"/>
          </a:scene3d>
        </p:grpSpPr>
        <p:sp>
          <p:nvSpPr>
            <p:cNvPr id="7" name="Прямоугольник: скругленные углы 6">
              <a:extLst>
                <a:ext uri="{FF2B5EF4-FFF2-40B4-BE49-F238E27FC236}">
                  <a16:creationId xmlns="" xmlns:a16="http://schemas.microsoft.com/office/drawing/2014/main" id="{DF5C61DE-B6C7-491F-A000-0404223C0372}"/>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Прямоугольник: скругленные углы 4">
              <a:extLst>
                <a:ext uri="{FF2B5EF4-FFF2-40B4-BE49-F238E27FC236}">
                  <a16:creationId xmlns="" xmlns:a16="http://schemas.microsoft.com/office/drawing/2014/main" id="{86F0DC2A-ED9F-4C40-95DE-9D851E3F9397}"/>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ȚĂRILE MEMBRE NATO </a:t>
              </a:r>
              <a:endParaRPr lang="ro-RO" sz="28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0" name="Группа 9">
            <a:extLst>
              <a:ext uri="{FF2B5EF4-FFF2-40B4-BE49-F238E27FC236}">
                <a16:creationId xmlns="" xmlns:a16="http://schemas.microsoft.com/office/drawing/2014/main" id="{85EBCFF7-1A74-4F41-AD53-E468A5D761BB}"/>
              </a:ext>
            </a:extLst>
          </p:cNvPr>
          <p:cNvGrpSpPr/>
          <p:nvPr/>
        </p:nvGrpSpPr>
        <p:grpSpPr>
          <a:xfrm>
            <a:off x="963982" y="2248781"/>
            <a:ext cx="1399374" cy="492057"/>
            <a:chOff x="0" y="2160716"/>
            <a:chExt cx="2541103" cy="1270551"/>
          </a:xfrm>
          <a:scene3d>
            <a:camera prst="orthographicFront"/>
            <a:lightRig rig="flat" dir="t"/>
          </a:scene3d>
        </p:grpSpPr>
        <p:sp>
          <p:nvSpPr>
            <p:cNvPr id="11" name="Прямоугольник: скругленные углы 10">
              <a:extLst>
                <a:ext uri="{FF2B5EF4-FFF2-40B4-BE49-F238E27FC236}">
                  <a16:creationId xmlns="" xmlns:a16="http://schemas.microsoft.com/office/drawing/2014/main" id="{1964C758-3042-4A94-9A30-87182DE746E1}"/>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Прямоугольник: скругленные углы 4">
              <a:extLst>
                <a:ext uri="{FF2B5EF4-FFF2-40B4-BE49-F238E27FC236}">
                  <a16:creationId xmlns="" xmlns:a16="http://schemas.microsoft.com/office/drawing/2014/main" id="{6794FF71-C7AB-45DF-83C6-7AA3FB08BE7E}"/>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Canada</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3" name="Группа 12">
            <a:extLst>
              <a:ext uri="{FF2B5EF4-FFF2-40B4-BE49-F238E27FC236}">
                <a16:creationId xmlns="" xmlns:a16="http://schemas.microsoft.com/office/drawing/2014/main" id="{4338751B-32BE-486E-9E1C-F64DCDA0F7AF}"/>
              </a:ext>
            </a:extLst>
          </p:cNvPr>
          <p:cNvGrpSpPr/>
          <p:nvPr/>
        </p:nvGrpSpPr>
        <p:grpSpPr>
          <a:xfrm>
            <a:off x="947940" y="1615868"/>
            <a:ext cx="1399374" cy="492057"/>
            <a:chOff x="0" y="2160716"/>
            <a:chExt cx="2541103" cy="1270551"/>
          </a:xfrm>
          <a:scene3d>
            <a:camera prst="orthographicFront"/>
            <a:lightRig rig="flat" dir="t"/>
          </a:scene3d>
        </p:grpSpPr>
        <p:sp>
          <p:nvSpPr>
            <p:cNvPr id="14" name="Прямоугольник: скругленные углы 13">
              <a:extLst>
                <a:ext uri="{FF2B5EF4-FFF2-40B4-BE49-F238E27FC236}">
                  <a16:creationId xmlns="" xmlns:a16="http://schemas.microsoft.com/office/drawing/2014/main" id="{E496ADFA-FA6B-4625-883E-42BD8AE6D8F0}"/>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Прямоугольник: скругленные углы 4">
              <a:extLst>
                <a:ext uri="{FF2B5EF4-FFF2-40B4-BE49-F238E27FC236}">
                  <a16:creationId xmlns="" xmlns:a16="http://schemas.microsoft.com/office/drawing/2014/main" id="{C87FD308-D7FF-40EB-95E7-FE1AC92A97B3}"/>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Belgia</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6" name="Группа 15">
            <a:extLst>
              <a:ext uri="{FF2B5EF4-FFF2-40B4-BE49-F238E27FC236}">
                <a16:creationId xmlns="" xmlns:a16="http://schemas.microsoft.com/office/drawing/2014/main" id="{B416A79A-7168-4094-8EA5-3A35AB782854}"/>
              </a:ext>
            </a:extLst>
          </p:cNvPr>
          <p:cNvGrpSpPr/>
          <p:nvPr/>
        </p:nvGrpSpPr>
        <p:grpSpPr>
          <a:xfrm>
            <a:off x="950638" y="2881694"/>
            <a:ext cx="1653347" cy="474605"/>
            <a:chOff x="0" y="2160716"/>
            <a:chExt cx="2541103" cy="1270551"/>
          </a:xfrm>
          <a:scene3d>
            <a:camera prst="orthographicFront"/>
            <a:lightRig rig="flat" dir="t"/>
          </a:scene3d>
        </p:grpSpPr>
        <p:sp>
          <p:nvSpPr>
            <p:cNvPr id="17" name="Прямоугольник: скругленные углы 16">
              <a:extLst>
                <a:ext uri="{FF2B5EF4-FFF2-40B4-BE49-F238E27FC236}">
                  <a16:creationId xmlns="" xmlns:a16="http://schemas.microsoft.com/office/drawing/2014/main" id="{B3434CF6-7A6F-49E5-84DF-A716A9E1A241}"/>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8" name="Прямоугольник: скругленные углы 4">
              <a:extLst>
                <a:ext uri="{FF2B5EF4-FFF2-40B4-BE49-F238E27FC236}">
                  <a16:creationId xmlns="" xmlns:a16="http://schemas.microsoft.com/office/drawing/2014/main" id="{12551EB2-A4E5-423B-B5F4-5BCE8591B37C}"/>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Danemarca</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9" name="Группа 18">
            <a:extLst>
              <a:ext uri="{FF2B5EF4-FFF2-40B4-BE49-F238E27FC236}">
                <a16:creationId xmlns="" xmlns:a16="http://schemas.microsoft.com/office/drawing/2014/main" id="{051AA162-7BD2-49AE-B8C1-2DD631929EC5}"/>
              </a:ext>
            </a:extLst>
          </p:cNvPr>
          <p:cNvGrpSpPr/>
          <p:nvPr/>
        </p:nvGrpSpPr>
        <p:grpSpPr>
          <a:xfrm>
            <a:off x="1000517" y="4166367"/>
            <a:ext cx="1378881" cy="474606"/>
            <a:chOff x="0" y="2160716"/>
            <a:chExt cx="2541103" cy="1270551"/>
          </a:xfrm>
          <a:scene3d>
            <a:camera prst="orthographicFront"/>
            <a:lightRig rig="flat" dir="t"/>
          </a:scene3d>
        </p:grpSpPr>
        <p:sp>
          <p:nvSpPr>
            <p:cNvPr id="20" name="Прямоугольник: скругленные углы 19">
              <a:extLst>
                <a:ext uri="{FF2B5EF4-FFF2-40B4-BE49-F238E27FC236}">
                  <a16:creationId xmlns="" xmlns:a16="http://schemas.microsoft.com/office/drawing/2014/main" id="{1D57E647-486A-4220-ADC6-E2DB8EB7266C}"/>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1" name="Прямоугольник: скругленные углы 4">
              <a:extLst>
                <a:ext uri="{FF2B5EF4-FFF2-40B4-BE49-F238E27FC236}">
                  <a16:creationId xmlns="" xmlns:a16="http://schemas.microsoft.com/office/drawing/2014/main" id="{1AF83A8A-DF80-452B-94A8-289FC20A8EF3}"/>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Franţa</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2" name="Группа 21">
            <a:extLst>
              <a:ext uri="{FF2B5EF4-FFF2-40B4-BE49-F238E27FC236}">
                <a16:creationId xmlns="" xmlns:a16="http://schemas.microsoft.com/office/drawing/2014/main" id="{B675A8A9-7931-4FFB-95E9-4A8E2C9DF816}"/>
              </a:ext>
            </a:extLst>
          </p:cNvPr>
          <p:cNvGrpSpPr/>
          <p:nvPr/>
        </p:nvGrpSpPr>
        <p:grpSpPr>
          <a:xfrm>
            <a:off x="3722979" y="5418464"/>
            <a:ext cx="1614300" cy="455497"/>
            <a:chOff x="0" y="2160716"/>
            <a:chExt cx="2541103" cy="1270551"/>
          </a:xfrm>
          <a:scene3d>
            <a:camera prst="orthographicFront"/>
            <a:lightRig rig="flat" dir="t"/>
          </a:scene3d>
        </p:grpSpPr>
        <p:sp>
          <p:nvSpPr>
            <p:cNvPr id="23" name="Прямоугольник: скругленные углы 22">
              <a:extLst>
                <a:ext uri="{FF2B5EF4-FFF2-40B4-BE49-F238E27FC236}">
                  <a16:creationId xmlns="" xmlns:a16="http://schemas.microsoft.com/office/drawing/2014/main" id="{D577C17B-D713-4D10-9BC1-053FA1094EF1}"/>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4" name="Прямоугольник: скругленные углы 4">
              <a:extLst>
                <a:ext uri="{FF2B5EF4-FFF2-40B4-BE49-F238E27FC236}">
                  <a16:creationId xmlns="" xmlns:a16="http://schemas.microsoft.com/office/drawing/2014/main" id="{B14A4202-4BAD-4786-97ED-BAAB1FF6FBE9}"/>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Germania</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5" name="Группа 24">
            <a:extLst>
              <a:ext uri="{FF2B5EF4-FFF2-40B4-BE49-F238E27FC236}">
                <a16:creationId xmlns="" xmlns:a16="http://schemas.microsoft.com/office/drawing/2014/main" id="{562D0BD5-53CE-4308-9572-F6397377B305}"/>
              </a:ext>
            </a:extLst>
          </p:cNvPr>
          <p:cNvGrpSpPr/>
          <p:nvPr/>
        </p:nvGrpSpPr>
        <p:grpSpPr>
          <a:xfrm>
            <a:off x="3684569" y="4153392"/>
            <a:ext cx="1652710" cy="455497"/>
            <a:chOff x="0" y="2160716"/>
            <a:chExt cx="2541103" cy="1270551"/>
          </a:xfrm>
          <a:scene3d>
            <a:camera prst="orthographicFront"/>
            <a:lightRig rig="flat" dir="t"/>
          </a:scene3d>
        </p:grpSpPr>
        <p:sp>
          <p:nvSpPr>
            <p:cNvPr id="26" name="Прямоугольник: скругленные углы 25">
              <a:extLst>
                <a:ext uri="{FF2B5EF4-FFF2-40B4-BE49-F238E27FC236}">
                  <a16:creationId xmlns="" xmlns:a16="http://schemas.microsoft.com/office/drawing/2014/main" id="{B4AE14A6-FD27-491E-9A28-22BADEF9D25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7" name="Прямоугольник: скругленные углы 4">
              <a:extLst>
                <a:ext uri="{FF2B5EF4-FFF2-40B4-BE49-F238E27FC236}">
                  <a16:creationId xmlns="" xmlns:a16="http://schemas.microsoft.com/office/drawing/2014/main" id="{C320D36E-692B-429B-97B5-2F4655DCBCB8}"/>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Grecia</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8" name="Группа 27">
            <a:extLst>
              <a:ext uri="{FF2B5EF4-FFF2-40B4-BE49-F238E27FC236}">
                <a16:creationId xmlns="" xmlns:a16="http://schemas.microsoft.com/office/drawing/2014/main" id="{2F4422B6-FEC3-4D24-8691-FCBBCC8B67D9}"/>
              </a:ext>
            </a:extLst>
          </p:cNvPr>
          <p:cNvGrpSpPr/>
          <p:nvPr/>
        </p:nvGrpSpPr>
        <p:grpSpPr>
          <a:xfrm>
            <a:off x="980024" y="4777221"/>
            <a:ext cx="1399374" cy="474606"/>
            <a:chOff x="0" y="2160716"/>
            <a:chExt cx="2541103" cy="1270551"/>
          </a:xfrm>
          <a:scene3d>
            <a:camera prst="orthographicFront"/>
            <a:lightRig rig="flat" dir="t"/>
          </a:scene3d>
        </p:grpSpPr>
        <p:sp>
          <p:nvSpPr>
            <p:cNvPr id="29" name="Прямоугольник: скругленные углы 28">
              <a:extLst>
                <a:ext uri="{FF2B5EF4-FFF2-40B4-BE49-F238E27FC236}">
                  <a16:creationId xmlns="" xmlns:a16="http://schemas.microsoft.com/office/drawing/2014/main" id="{54D47007-09A2-4EC9-B7A1-563FEA4F9F96}"/>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0" name="Прямоугольник: скругленные углы 4">
              <a:extLst>
                <a:ext uri="{FF2B5EF4-FFF2-40B4-BE49-F238E27FC236}">
                  <a16:creationId xmlns="" xmlns:a16="http://schemas.microsoft.com/office/drawing/2014/main" id="{EBE86182-3650-4A9E-9037-71049A56BF45}"/>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Islanda</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1" name="Группа 30">
            <a:extLst>
              <a:ext uri="{FF2B5EF4-FFF2-40B4-BE49-F238E27FC236}">
                <a16:creationId xmlns="" xmlns:a16="http://schemas.microsoft.com/office/drawing/2014/main" id="{12E70228-36A0-472C-9D2A-6862849EEBB2}"/>
              </a:ext>
            </a:extLst>
          </p:cNvPr>
          <p:cNvGrpSpPr/>
          <p:nvPr/>
        </p:nvGrpSpPr>
        <p:grpSpPr>
          <a:xfrm>
            <a:off x="980024" y="5418464"/>
            <a:ext cx="1399374" cy="474606"/>
            <a:chOff x="0" y="2160716"/>
            <a:chExt cx="2541103" cy="1270551"/>
          </a:xfrm>
          <a:scene3d>
            <a:camera prst="orthographicFront"/>
            <a:lightRig rig="flat" dir="t"/>
          </a:scene3d>
        </p:grpSpPr>
        <p:sp>
          <p:nvSpPr>
            <p:cNvPr id="32" name="Прямоугольник: скругленные углы 31">
              <a:extLst>
                <a:ext uri="{FF2B5EF4-FFF2-40B4-BE49-F238E27FC236}">
                  <a16:creationId xmlns="" xmlns:a16="http://schemas.microsoft.com/office/drawing/2014/main" id="{2DE99B3C-8D88-430D-A855-34FD5BD35DAF}"/>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3" name="Прямоугольник: скругленные углы 4">
              <a:extLst>
                <a:ext uri="{FF2B5EF4-FFF2-40B4-BE49-F238E27FC236}">
                  <a16:creationId xmlns="" xmlns:a16="http://schemas.microsoft.com/office/drawing/2014/main" id="{806D3D61-121E-4C12-9939-0DAF9D92E48F}"/>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Italia</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4" name="Группа 33">
            <a:extLst>
              <a:ext uri="{FF2B5EF4-FFF2-40B4-BE49-F238E27FC236}">
                <a16:creationId xmlns="" xmlns:a16="http://schemas.microsoft.com/office/drawing/2014/main" id="{89904012-4DE7-4AEB-B3C7-2B3F9AD9E5B4}"/>
              </a:ext>
            </a:extLst>
          </p:cNvPr>
          <p:cNvGrpSpPr/>
          <p:nvPr/>
        </p:nvGrpSpPr>
        <p:grpSpPr>
          <a:xfrm>
            <a:off x="929619" y="6059707"/>
            <a:ext cx="1738535" cy="474606"/>
            <a:chOff x="0" y="2160716"/>
            <a:chExt cx="2541103" cy="1270551"/>
          </a:xfrm>
          <a:scene3d>
            <a:camera prst="orthographicFront"/>
            <a:lightRig rig="flat" dir="t"/>
          </a:scene3d>
        </p:grpSpPr>
        <p:sp>
          <p:nvSpPr>
            <p:cNvPr id="35" name="Прямоугольник: скругленные углы 34">
              <a:extLst>
                <a:ext uri="{FF2B5EF4-FFF2-40B4-BE49-F238E27FC236}">
                  <a16:creationId xmlns="" xmlns:a16="http://schemas.microsoft.com/office/drawing/2014/main" id="{22860A85-0EF8-4309-9D8F-381A02A10786}"/>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6" name="Прямоугольник: скругленные углы 4">
              <a:extLst>
                <a:ext uri="{FF2B5EF4-FFF2-40B4-BE49-F238E27FC236}">
                  <a16:creationId xmlns="" xmlns:a16="http://schemas.microsoft.com/office/drawing/2014/main" id="{713446C9-8569-4E18-B096-E9B1FB036E01}"/>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Luxemburg</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7" name="Группа 36">
            <a:extLst>
              <a:ext uri="{FF2B5EF4-FFF2-40B4-BE49-F238E27FC236}">
                <a16:creationId xmlns="" xmlns:a16="http://schemas.microsoft.com/office/drawing/2014/main" id="{E8EC74B4-7D5B-447F-AA79-6FE75EFB783F}"/>
              </a:ext>
            </a:extLst>
          </p:cNvPr>
          <p:cNvGrpSpPr/>
          <p:nvPr/>
        </p:nvGrpSpPr>
        <p:grpSpPr>
          <a:xfrm>
            <a:off x="3602376" y="1615216"/>
            <a:ext cx="1752258" cy="513866"/>
            <a:chOff x="0" y="2160716"/>
            <a:chExt cx="2541103" cy="1270551"/>
          </a:xfrm>
          <a:scene3d>
            <a:camera prst="orthographicFront"/>
            <a:lightRig rig="flat" dir="t"/>
          </a:scene3d>
        </p:grpSpPr>
        <p:sp>
          <p:nvSpPr>
            <p:cNvPr id="38" name="Прямоугольник: скругленные углы 37">
              <a:extLst>
                <a:ext uri="{FF2B5EF4-FFF2-40B4-BE49-F238E27FC236}">
                  <a16:creationId xmlns="" xmlns:a16="http://schemas.microsoft.com/office/drawing/2014/main" id="{D9B9F5AF-B519-4016-ACFD-6E576476B496}"/>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9" name="Прямоугольник: скругленные углы 4">
              <a:extLst>
                <a:ext uri="{FF2B5EF4-FFF2-40B4-BE49-F238E27FC236}">
                  <a16:creationId xmlns="" xmlns:a16="http://schemas.microsoft.com/office/drawing/2014/main" id="{D0F51684-5E3D-4BFF-8CC9-EA4680FCDA15}"/>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Norvegia</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3" name="Группа 42">
            <a:extLst>
              <a:ext uri="{FF2B5EF4-FFF2-40B4-BE49-F238E27FC236}">
                <a16:creationId xmlns="" xmlns:a16="http://schemas.microsoft.com/office/drawing/2014/main" id="{2B5AE0C5-7BFB-455A-BE50-7942DEFCC89C}"/>
              </a:ext>
            </a:extLst>
          </p:cNvPr>
          <p:cNvGrpSpPr/>
          <p:nvPr/>
        </p:nvGrpSpPr>
        <p:grpSpPr>
          <a:xfrm>
            <a:off x="6379101" y="2287497"/>
            <a:ext cx="1502484" cy="460706"/>
            <a:chOff x="0" y="2160716"/>
            <a:chExt cx="2541103" cy="1270551"/>
          </a:xfrm>
          <a:scene3d>
            <a:camera prst="orthographicFront"/>
            <a:lightRig rig="flat" dir="t"/>
          </a:scene3d>
        </p:grpSpPr>
        <p:sp>
          <p:nvSpPr>
            <p:cNvPr id="44" name="Прямоугольник: скругленные углы 43">
              <a:extLst>
                <a:ext uri="{FF2B5EF4-FFF2-40B4-BE49-F238E27FC236}">
                  <a16:creationId xmlns="" xmlns:a16="http://schemas.microsoft.com/office/drawing/2014/main" id="{3BAC7B58-2738-47DE-B02B-2D442C16E285}"/>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5" name="Прямоугольник: скругленные углы 4">
              <a:extLst>
                <a:ext uri="{FF2B5EF4-FFF2-40B4-BE49-F238E27FC236}">
                  <a16:creationId xmlns="" xmlns:a16="http://schemas.microsoft.com/office/drawing/2014/main" id="{043C84EE-B774-4F59-9FEF-618BD10DCF59}"/>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Polonia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6" name="Группа 45">
            <a:extLst>
              <a:ext uri="{FF2B5EF4-FFF2-40B4-BE49-F238E27FC236}">
                <a16:creationId xmlns="" xmlns:a16="http://schemas.microsoft.com/office/drawing/2014/main" id="{CC0FA631-E113-4C0B-AEBA-C113B6BC668E}"/>
              </a:ext>
            </a:extLst>
          </p:cNvPr>
          <p:cNvGrpSpPr/>
          <p:nvPr/>
        </p:nvGrpSpPr>
        <p:grpSpPr>
          <a:xfrm>
            <a:off x="3636446" y="2895925"/>
            <a:ext cx="1718188" cy="513866"/>
            <a:chOff x="0" y="2160716"/>
            <a:chExt cx="2541103" cy="1270551"/>
          </a:xfrm>
          <a:scene3d>
            <a:camera prst="orthographicFront"/>
            <a:lightRig rig="flat" dir="t"/>
          </a:scene3d>
        </p:grpSpPr>
        <p:sp>
          <p:nvSpPr>
            <p:cNvPr id="47" name="Прямоугольник: скругленные углы 46">
              <a:extLst>
                <a:ext uri="{FF2B5EF4-FFF2-40B4-BE49-F238E27FC236}">
                  <a16:creationId xmlns="" xmlns:a16="http://schemas.microsoft.com/office/drawing/2014/main" id="{1B20851D-D235-4D88-BED3-94124393B8A0}"/>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8" name="Прямоугольник: скругленные углы 4">
              <a:extLst>
                <a:ext uri="{FF2B5EF4-FFF2-40B4-BE49-F238E27FC236}">
                  <a16:creationId xmlns="" xmlns:a16="http://schemas.microsoft.com/office/drawing/2014/main" id="{52074141-FFA1-4DE5-BB6C-3776905685F9}"/>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Portugalia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9" name="Группа 48">
            <a:extLst>
              <a:ext uri="{FF2B5EF4-FFF2-40B4-BE49-F238E27FC236}">
                <a16:creationId xmlns="" xmlns:a16="http://schemas.microsoft.com/office/drawing/2014/main" id="{337BEEF4-56A9-433A-B3BB-A9A7585CC76D}"/>
              </a:ext>
            </a:extLst>
          </p:cNvPr>
          <p:cNvGrpSpPr/>
          <p:nvPr/>
        </p:nvGrpSpPr>
        <p:grpSpPr>
          <a:xfrm>
            <a:off x="3656283" y="3525280"/>
            <a:ext cx="1764374" cy="474606"/>
            <a:chOff x="0" y="2160716"/>
            <a:chExt cx="2541103" cy="1270551"/>
          </a:xfrm>
          <a:scene3d>
            <a:camera prst="orthographicFront"/>
            <a:lightRig rig="flat" dir="t"/>
          </a:scene3d>
        </p:grpSpPr>
        <p:sp>
          <p:nvSpPr>
            <p:cNvPr id="50" name="Прямоугольник: скругленные углы 49">
              <a:extLst>
                <a:ext uri="{FF2B5EF4-FFF2-40B4-BE49-F238E27FC236}">
                  <a16:creationId xmlns="" xmlns:a16="http://schemas.microsoft.com/office/drawing/2014/main" id="{8CB4773E-A392-44FA-B542-E85A90FD9AF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1" name="Прямоугольник: скругленные углы 4">
              <a:extLst>
                <a:ext uri="{FF2B5EF4-FFF2-40B4-BE49-F238E27FC236}">
                  <a16:creationId xmlns="" xmlns:a16="http://schemas.microsoft.com/office/drawing/2014/main" id="{B3E62E35-A21C-4CE0-8AA7-81EA4158B650}"/>
                </a:ext>
              </a:extLst>
            </p:cNvPr>
            <p:cNvSpPr txBox="1"/>
            <p:nvPr/>
          </p:nvSpPr>
          <p:spPr>
            <a:xfrm>
              <a:off x="37212" y="2197929"/>
              <a:ext cx="2466677" cy="11961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spcBef>
                  <a:spcPct val="0"/>
                </a:spcBef>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Regatul Unit</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52" name="Группа 51">
            <a:extLst>
              <a:ext uri="{FF2B5EF4-FFF2-40B4-BE49-F238E27FC236}">
                <a16:creationId xmlns="" xmlns:a16="http://schemas.microsoft.com/office/drawing/2014/main" id="{1B14C10C-FBC1-4E0A-BA48-204FAA89934B}"/>
              </a:ext>
            </a:extLst>
          </p:cNvPr>
          <p:cNvGrpSpPr/>
          <p:nvPr/>
        </p:nvGrpSpPr>
        <p:grpSpPr>
          <a:xfrm>
            <a:off x="6379102" y="2910976"/>
            <a:ext cx="1476884" cy="460706"/>
            <a:chOff x="0" y="2160716"/>
            <a:chExt cx="2541103" cy="1270551"/>
          </a:xfrm>
          <a:scene3d>
            <a:camera prst="orthographicFront"/>
            <a:lightRig rig="flat" dir="t"/>
          </a:scene3d>
        </p:grpSpPr>
        <p:sp>
          <p:nvSpPr>
            <p:cNvPr id="53" name="Прямоугольник: скругленные углы 52">
              <a:extLst>
                <a:ext uri="{FF2B5EF4-FFF2-40B4-BE49-F238E27FC236}">
                  <a16:creationId xmlns="" xmlns:a16="http://schemas.microsoft.com/office/drawing/2014/main" id="{8EC345CF-8F7C-49F7-A877-1427E12ED6EF}"/>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4" name="Прямоугольник: скругленные углы 4">
              <a:extLst>
                <a:ext uri="{FF2B5EF4-FFF2-40B4-BE49-F238E27FC236}">
                  <a16:creationId xmlns="" xmlns:a16="http://schemas.microsoft.com/office/drawing/2014/main" id="{7D22A3C4-D68C-46FD-BBFA-3221421C2C02}"/>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Cehiă</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55" name="Группа 54">
            <a:extLst>
              <a:ext uri="{FF2B5EF4-FFF2-40B4-BE49-F238E27FC236}">
                <a16:creationId xmlns="" xmlns:a16="http://schemas.microsoft.com/office/drawing/2014/main" id="{886012A4-B76B-4FE9-995D-12A17027AEEF}"/>
              </a:ext>
            </a:extLst>
          </p:cNvPr>
          <p:cNvGrpSpPr/>
          <p:nvPr/>
        </p:nvGrpSpPr>
        <p:grpSpPr>
          <a:xfrm>
            <a:off x="3722976" y="6056194"/>
            <a:ext cx="1614302" cy="455497"/>
            <a:chOff x="0" y="2160716"/>
            <a:chExt cx="2541103" cy="1270551"/>
          </a:xfrm>
          <a:scene3d>
            <a:camera prst="orthographicFront"/>
            <a:lightRig rig="flat" dir="t"/>
          </a:scene3d>
        </p:grpSpPr>
        <p:sp>
          <p:nvSpPr>
            <p:cNvPr id="56" name="Прямоугольник: скругленные углы 55">
              <a:extLst>
                <a:ext uri="{FF2B5EF4-FFF2-40B4-BE49-F238E27FC236}">
                  <a16:creationId xmlns="" xmlns:a16="http://schemas.microsoft.com/office/drawing/2014/main" id="{E09B38A5-A414-4A72-B056-19AD45D12582}"/>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7" name="Прямоугольник: скругленные углы 4">
              <a:extLst>
                <a:ext uri="{FF2B5EF4-FFF2-40B4-BE49-F238E27FC236}">
                  <a16:creationId xmlns="" xmlns:a16="http://schemas.microsoft.com/office/drawing/2014/main" id="{25EA2A5A-D2F1-4897-A51C-03D3EF7761DE}"/>
                </a:ext>
              </a:extLst>
            </p:cNvPr>
            <p:cNvSpPr txBox="1"/>
            <p:nvPr/>
          </p:nvSpPr>
          <p:spPr>
            <a:xfrm>
              <a:off x="37214" y="2197929"/>
              <a:ext cx="2466677" cy="11961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Spania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58" name="Группа 57">
            <a:extLst>
              <a:ext uri="{FF2B5EF4-FFF2-40B4-BE49-F238E27FC236}">
                <a16:creationId xmlns="" xmlns:a16="http://schemas.microsoft.com/office/drawing/2014/main" id="{55915D67-05E4-4E3F-BFD9-9739DACFFF9B}"/>
              </a:ext>
            </a:extLst>
          </p:cNvPr>
          <p:cNvGrpSpPr/>
          <p:nvPr/>
        </p:nvGrpSpPr>
        <p:grpSpPr>
          <a:xfrm>
            <a:off x="935866" y="3544674"/>
            <a:ext cx="1764373" cy="474606"/>
            <a:chOff x="0" y="2160716"/>
            <a:chExt cx="2541103" cy="1270551"/>
          </a:xfrm>
          <a:scene3d>
            <a:camera prst="orthographicFront"/>
            <a:lightRig rig="flat" dir="t"/>
          </a:scene3d>
        </p:grpSpPr>
        <p:sp>
          <p:nvSpPr>
            <p:cNvPr id="59" name="Прямоугольник: скругленные углы 58">
              <a:extLst>
                <a:ext uri="{FF2B5EF4-FFF2-40B4-BE49-F238E27FC236}">
                  <a16:creationId xmlns="" xmlns:a16="http://schemas.microsoft.com/office/drawing/2014/main" id="{751CECDD-592B-4B6B-AFEC-635322D1010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0" name="Прямоугольник: скругленные углы 4">
              <a:extLst>
                <a:ext uri="{FF2B5EF4-FFF2-40B4-BE49-F238E27FC236}">
                  <a16:creationId xmlns="" xmlns:a16="http://schemas.microsoft.com/office/drawing/2014/main" id="{A37B450D-A012-48B4-BFB8-C42ADD3C1965}"/>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spcBef>
                  <a:spcPct val="0"/>
                </a:spcBef>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Statele Unite</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61" name="Группа 60">
            <a:extLst>
              <a:ext uri="{FF2B5EF4-FFF2-40B4-BE49-F238E27FC236}">
                <a16:creationId xmlns="" xmlns:a16="http://schemas.microsoft.com/office/drawing/2014/main" id="{FA085C0A-428C-4A66-9F2B-06FC6BDBB65C}"/>
              </a:ext>
            </a:extLst>
          </p:cNvPr>
          <p:cNvGrpSpPr/>
          <p:nvPr/>
        </p:nvGrpSpPr>
        <p:grpSpPr>
          <a:xfrm>
            <a:off x="3730246" y="4791122"/>
            <a:ext cx="1648530" cy="455497"/>
            <a:chOff x="0" y="2160716"/>
            <a:chExt cx="2541103" cy="1270551"/>
          </a:xfrm>
          <a:scene3d>
            <a:camera prst="orthographicFront"/>
            <a:lightRig rig="flat" dir="t"/>
          </a:scene3d>
        </p:grpSpPr>
        <p:sp>
          <p:nvSpPr>
            <p:cNvPr id="62" name="Прямоугольник: скругленные углы 61">
              <a:extLst>
                <a:ext uri="{FF2B5EF4-FFF2-40B4-BE49-F238E27FC236}">
                  <a16:creationId xmlns="" xmlns:a16="http://schemas.microsoft.com/office/drawing/2014/main" id="{14E4B87A-7A9D-4345-ABE9-F052793DF4FE}"/>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3" name="Прямоугольник: скругленные углы 4">
              <a:extLst>
                <a:ext uri="{FF2B5EF4-FFF2-40B4-BE49-F238E27FC236}">
                  <a16:creationId xmlns="" xmlns:a16="http://schemas.microsoft.com/office/drawing/2014/main" id="{6EC3DE1A-4AE0-473E-A334-E69726C5A3F0}"/>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Turcia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64" name="Группа 63">
            <a:extLst>
              <a:ext uri="{FF2B5EF4-FFF2-40B4-BE49-F238E27FC236}">
                <a16:creationId xmlns="" xmlns:a16="http://schemas.microsoft.com/office/drawing/2014/main" id="{8183DE4E-3510-4DA4-B651-FDD9F02149BC}"/>
              </a:ext>
            </a:extLst>
          </p:cNvPr>
          <p:cNvGrpSpPr/>
          <p:nvPr/>
        </p:nvGrpSpPr>
        <p:grpSpPr>
          <a:xfrm>
            <a:off x="6379105" y="1636536"/>
            <a:ext cx="1502480" cy="513866"/>
            <a:chOff x="0" y="2160716"/>
            <a:chExt cx="2541103" cy="1270551"/>
          </a:xfrm>
          <a:scene3d>
            <a:camera prst="orthographicFront"/>
            <a:lightRig rig="flat" dir="t"/>
          </a:scene3d>
        </p:grpSpPr>
        <p:sp>
          <p:nvSpPr>
            <p:cNvPr id="65" name="Прямоугольник: скругленные углы 64">
              <a:extLst>
                <a:ext uri="{FF2B5EF4-FFF2-40B4-BE49-F238E27FC236}">
                  <a16:creationId xmlns="" xmlns:a16="http://schemas.microsoft.com/office/drawing/2014/main" id="{93BC1F07-723B-44AD-8F03-311961E9EB39}"/>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6" name="Прямоугольник: скругленные углы 4">
              <a:extLst>
                <a:ext uri="{FF2B5EF4-FFF2-40B4-BE49-F238E27FC236}">
                  <a16:creationId xmlns="" xmlns:a16="http://schemas.microsoft.com/office/drawing/2014/main" id="{F0AA3BB5-7897-49CA-A969-4AC869426047}"/>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Ungaria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67" name="Picture 2" descr="Image result for NATO">
            <a:extLst>
              <a:ext uri="{FF2B5EF4-FFF2-40B4-BE49-F238E27FC236}">
                <a16:creationId xmlns="" xmlns:a16="http://schemas.microsoft.com/office/drawing/2014/main" id="{3381FA86-4D38-4D18-817D-2DE2134F8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4847" y="1240431"/>
            <a:ext cx="1509651" cy="100251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052" name="Picture 4" descr="Image result for NATO">
            <a:extLst>
              <a:ext uri="{FF2B5EF4-FFF2-40B4-BE49-F238E27FC236}">
                <a16:creationId xmlns="" xmlns:a16="http://schemas.microsoft.com/office/drawing/2014/main" id="{AE8E033F-2521-49FD-AB12-6C54CBCE6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847" y="5612100"/>
            <a:ext cx="1509652" cy="84754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nvGrpSpPr>
          <p:cNvPr id="68" name="Группа 67">
            <a:extLst>
              <a:ext uri="{FF2B5EF4-FFF2-40B4-BE49-F238E27FC236}">
                <a16:creationId xmlns="" xmlns:a16="http://schemas.microsoft.com/office/drawing/2014/main" id="{0BEDC506-BA20-41AE-8177-6709CE22A8DC}"/>
              </a:ext>
            </a:extLst>
          </p:cNvPr>
          <p:cNvGrpSpPr/>
          <p:nvPr/>
        </p:nvGrpSpPr>
        <p:grpSpPr>
          <a:xfrm>
            <a:off x="6389362" y="3530921"/>
            <a:ext cx="1476884" cy="460706"/>
            <a:chOff x="0" y="2160716"/>
            <a:chExt cx="2541103" cy="1270551"/>
          </a:xfrm>
          <a:scene3d>
            <a:camera prst="orthographicFront"/>
            <a:lightRig rig="flat" dir="t"/>
          </a:scene3d>
        </p:grpSpPr>
        <p:sp>
          <p:nvSpPr>
            <p:cNvPr id="69" name="Прямоугольник: скругленные углы 68">
              <a:extLst>
                <a:ext uri="{FF2B5EF4-FFF2-40B4-BE49-F238E27FC236}">
                  <a16:creationId xmlns="" xmlns:a16="http://schemas.microsoft.com/office/drawing/2014/main" id="{A4EC7D90-56CB-4995-938D-0CC0117D00F0}"/>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0" name="Прямоугольник: скругленные углы 4">
              <a:extLst>
                <a:ext uri="{FF2B5EF4-FFF2-40B4-BE49-F238E27FC236}">
                  <a16:creationId xmlns="" xmlns:a16="http://schemas.microsoft.com/office/drawing/2014/main" id="{6C1377A6-BFF1-44A8-A815-8569FC0B34A6}"/>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Bulgaria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71" name="Группа 70">
            <a:extLst>
              <a:ext uri="{FF2B5EF4-FFF2-40B4-BE49-F238E27FC236}">
                <a16:creationId xmlns="" xmlns:a16="http://schemas.microsoft.com/office/drawing/2014/main" id="{FB50E220-85A3-4920-9B66-7B5CF2380FE1}"/>
              </a:ext>
            </a:extLst>
          </p:cNvPr>
          <p:cNvGrpSpPr/>
          <p:nvPr/>
        </p:nvGrpSpPr>
        <p:grpSpPr>
          <a:xfrm>
            <a:off x="6411184" y="4148184"/>
            <a:ext cx="1470401" cy="460706"/>
            <a:chOff x="0" y="2160716"/>
            <a:chExt cx="2541103" cy="1270551"/>
          </a:xfrm>
          <a:scene3d>
            <a:camera prst="orthographicFront"/>
            <a:lightRig rig="flat" dir="t"/>
          </a:scene3d>
        </p:grpSpPr>
        <p:sp>
          <p:nvSpPr>
            <p:cNvPr id="72" name="Прямоугольник: скругленные углы 71">
              <a:extLst>
                <a:ext uri="{FF2B5EF4-FFF2-40B4-BE49-F238E27FC236}">
                  <a16:creationId xmlns="" xmlns:a16="http://schemas.microsoft.com/office/drawing/2014/main" id="{7FAEB957-6C1C-4D8E-8C0C-9E837B86D635}"/>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3" name="Прямоугольник: скругленные углы 4">
              <a:extLst>
                <a:ext uri="{FF2B5EF4-FFF2-40B4-BE49-F238E27FC236}">
                  <a16:creationId xmlns="" xmlns:a16="http://schemas.microsoft.com/office/drawing/2014/main" id="{6DABE298-AC70-4B56-B6B6-52DA012DF67E}"/>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Slovacia</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74" name="Группа 73">
            <a:extLst>
              <a:ext uri="{FF2B5EF4-FFF2-40B4-BE49-F238E27FC236}">
                <a16:creationId xmlns="" xmlns:a16="http://schemas.microsoft.com/office/drawing/2014/main" id="{4563D00F-12B4-499E-992D-53D1BC5E60F3}"/>
              </a:ext>
            </a:extLst>
          </p:cNvPr>
          <p:cNvGrpSpPr/>
          <p:nvPr/>
        </p:nvGrpSpPr>
        <p:grpSpPr>
          <a:xfrm>
            <a:off x="6437486" y="4784171"/>
            <a:ext cx="1444100" cy="460706"/>
            <a:chOff x="0" y="2160716"/>
            <a:chExt cx="2541103" cy="1270551"/>
          </a:xfrm>
          <a:scene3d>
            <a:camera prst="orthographicFront"/>
            <a:lightRig rig="flat" dir="t"/>
          </a:scene3d>
        </p:grpSpPr>
        <p:sp>
          <p:nvSpPr>
            <p:cNvPr id="75" name="Прямоугольник: скругленные углы 74">
              <a:extLst>
                <a:ext uri="{FF2B5EF4-FFF2-40B4-BE49-F238E27FC236}">
                  <a16:creationId xmlns="" xmlns:a16="http://schemas.microsoft.com/office/drawing/2014/main" id="{71A67938-945F-4101-866B-8ACD294E284B}"/>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6" name="Прямоугольник: скругленные углы 4">
              <a:extLst>
                <a:ext uri="{FF2B5EF4-FFF2-40B4-BE49-F238E27FC236}">
                  <a16:creationId xmlns="" xmlns:a16="http://schemas.microsoft.com/office/drawing/2014/main" id="{F2BB9BD8-3487-4507-9B7C-C16EBB3E7BDF}"/>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Slovenia</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77" name="Группа 76">
            <a:extLst>
              <a:ext uri="{FF2B5EF4-FFF2-40B4-BE49-F238E27FC236}">
                <a16:creationId xmlns="" xmlns:a16="http://schemas.microsoft.com/office/drawing/2014/main" id="{AA577F71-BAB8-4FB1-BB54-06C2D2E9ABBA}"/>
              </a:ext>
            </a:extLst>
          </p:cNvPr>
          <p:cNvGrpSpPr/>
          <p:nvPr/>
        </p:nvGrpSpPr>
        <p:grpSpPr>
          <a:xfrm>
            <a:off x="6464330" y="5418464"/>
            <a:ext cx="1417256" cy="460706"/>
            <a:chOff x="0" y="2160716"/>
            <a:chExt cx="2541103" cy="1270551"/>
          </a:xfrm>
          <a:scene3d>
            <a:camera prst="orthographicFront"/>
            <a:lightRig rig="flat" dir="t"/>
          </a:scene3d>
        </p:grpSpPr>
        <p:sp>
          <p:nvSpPr>
            <p:cNvPr id="78" name="Прямоугольник: скругленные углы 77">
              <a:extLst>
                <a:ext uri="{FF2B5EF4-FFF2-40B4-BE49-F238E27FC236}">
                  <a16:creationId xmlns="" xmlns:a16="http://schemas.microsoft.com/office/drawing/2014/main" id="{3A7A3B12-8B22-4866-BBF7-155087E265A9}"/>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9" name="Прямоугольник: скругленные углы 4">
              <a:extLst>
                <a:ext uri="{FF2B5EF4-FFF2-40B4-BE49-F238E27FC236}">
                  <a16:creationId xmlns="" xmlns:a16="http://schemas.microsoft.com/office/drawing/2014/main" id="{1CA410A9-D10C-4E0D-B89C-0CC14CC1CEA3}"/>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Estonia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80" name="Группа 79">
            <a:extLst>
              <a:ext uri="{FF2B5EF4-FFF2-40B4-BE49-F238E27FC236}">
                <a16:creationId xmlns="" xmlns:a16="http://schemas.microsoft.com/office/drawing/2014/main" id="{239BF6E0-2125-4573-A749-2E8094F68DE7}"/>
              </a:ext>
            </a:extLst>
          </p:cNvPr>
          <p:cNvGrpSpPr/>
          <p:nvPr/>
        </p:nvGrpSpPr>
        <p:grpSpPr>
          <a:xfrm>
            <a:off x="6507439" y="6051769"/>
            <a:ext cx="1374146" cy="460706"/>
            <a:chOff x="0" y="2160716"/>
            <a:chExt cx="2541103" cy="1270551"/>
          </a:xfrm>
          <a:scene3d>
            <a:camera prst="orthographicFront"/>
            <a:lightRig rig="flat" dir="t"/>
          </a:scene3d>
        </p:grpSpPr>
        <p:sp>
          <p:nvSpPr>
            <p:cNvPr id="81" name="Прямоугольник: скругленные углы 80">
              <a:extLst>
                <a:ext uri="{FF2B5EF4-FFF2-40B4-BE49-F238E27FC236}">
                  <a16:creationId xmlns="" xmlns:a16="http://schemas.microsoft.com/office/drawing/2014/main" id="{F483A297-64D9-4766-8F6E-1E1F06EA101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2" name="Прямоугольник: скругленные углы 4">
              <a:extLst>
                <a:ext uri="{FF2B5EF4-FFF2-40B4-BE49-F238E27FC236}">
                  <a16:creationId xmlns="" xmlns:a16="http://schemas.microsoft.com/office/drawing/2014/main" id="{C6C43A89-FFBC-4ABC-BDC4-063429BD4805}"/>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Letonia</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83" name="Группа 82">
            <a:extLst>
              <a:ext uri="{FF2B5EF4-FFF2-40B4-BE49-F238E27FC236}">
                <a16:creationId xmlns="" xmlns:a16="http://schemas.microsoft.com/office/drawing/2014/main" id="{3E5BA69D-5ABE-4633-A1E4-EE1DC46EA69D}"/>
              </a:ext>
            </a:extLst>
          </p:cNvPr>
          <p:cNvGrpSpPr/>
          <p:nvPr/>
        </p:nvGrpSpPr>
        <p:grpSpPr>
          <a:xfrm>
            <a:off x="8834237" y="1630267"/>
            <a:ext cx="1589895" cy="513866"/>
            <a:chOff x="0" y="2160716"/>
            <a:chExt cx="2541103" cy="1270551"/>
          </a:xfrm>
          <a:scene3d>
            <a:camera prst="orthographicFront"/>
            <a:lightRig rig="flat" dir="t"/>
          </a:scene3d>
        </p:grpSpPr>
        <p:sp>
          <p:nvSpPr>
            <p:cNvPr id="84" name="Прямоугольник: скругленные углы 83">
              <a:extLst>
                <a:ext uri="{FF2B5EF4-FFF2-40B4-BE49-F238E27FC236}">
                  <a16:creationId xmlns="" xmlns:a16="http://schemas.microsoft.com/office/drawing/2014/main" id="{67428C2B-F6C9-4992-BF3B-C5037CFE7A59}"/>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5" name="Прямоугольник: скругленные углы 4">
              <a:extLst>
                <a:ext uri="{FF2B5EF4-FFF2-40B4-BE49-F238E27FC236}">
                  <a16:creationId xmlns="" xmlns:a16="http://schemas.microsoft.com/office/drawing/2014/main" id="{324A7E66-9D9A-470F-B563-F44D8A2587C2}"/>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Lituania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86" name="Группа 85">
            <a:extLst>
              <a:ext uri="{FF2B5EF4-FFF2-40B4-BE49-F238E27FC236}">
                <a16:creationId xmlns="" xmlns:a16="http://schemas.microsoft.com/office/drawing/2014/main" id="{559D7218-7D6F-4381-B28F-14BFC95AB444}"/>
              </a:ext>
            </a:extLst>
          </p:cNvPr>
          <p:cNvGrpSpPr/>
          <p:nvPr/>
        </p:nvGrpSpPr>
        <p:grpSpPr>
          <a:xfrm>
            <a:off x="8857520" y="2340572"/>
            <a:ext cx="1577725" cy="513866"/>
            <a:chOff x="0" y="2160716"/>
            <a:chExt cx="2541103" cy="1270551"/>
          </a:xfrm>
          <a:scene3d>
            <a:camera prst="orthographicFront"/>
            <a:lightRig rig="flat" dir="t"/>
          </a:scene3d>
        </p:grpSpPr>
        <p:sp>
          <p:nvSpPr>
            <p:cNvPr id="87" name="Прямоугольник: скругленные углы 86">
              <a:extLst>
                <a:ext uri="{FF2B5EF4-FFF2-40B4-BE49-F238E27FC236}">
                  <a16:creationId xmlns="" xmlns:a16="http://schemas.microsoft.com/office/drawing/2014/main" id="{F0DFF537-9183-4EA6-9A26-F234D27F79B2}"/>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8" name="Прямоугольник: скругленные углы 4">
              <a:extLst>
                <a:ext uri="{FF2B5EF4-FFF2-40B4-BE49-F238E27FC236}">
                  <a16:creationId xmlns="" xmlns:a16="http://schemas.microsoft.com/office/drawing/2014/main" id="{71F4A1F6-49A0-4D20-AD11-A0D6A9629EF3}"/>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mânia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89" name="Группа 88">
            <a:extLst>
              <a:ext uri="{FF2B5EF4-FFF2-40B4-BE49-F238E27FC236}">
                <a16:creationId xmlns="" xmlns:a16="http://schemas.microsoft.com/office/drawing/2014/main" id="{8066B384-87B8-485B-807C-CF6AF398E32D}"/>
              </a:ext>
            </a:extLst>
          </p:cNvPr>
          <p:cNvGrpSpPr/>
          <p:nvPr/>
        </p:nvGrpSpPr>
        <p:grpSpPr>
          <a:xfrm>
            <a:off x="8889600" y="3004680"/>
            <a:ext cx="1577725" cy="513866"/>
            <a:chOff x="0" y="2160716"/>
            <a:chExt cx="2541103" cy="1270551"/>
          </a:xfrm>
          <a:scene3d>
            <a:camera prst="orthographicFront"/>
            <a:lightRig rig="flat" dir="t"/>
          </a:scene3d>
        </p:grpSpPr>
        <p:sp>
          <p:nvSpPr>
            <p:cNvPr id="90" name="Прямоугольник: скругленные углы 89">
              <a:extLst>
                <a:ext uri="{FF2B5EF4-FFF2-40B4-BE49-F238E27FC236}">
                  <a16:creationId xmlns="" xmlns:a16="http://schemas.microsoft.com/office/drawing/2014/main" id="{FCDA0701-8FB0-415B-9366-BC4206F49B2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1" name="Прямоугольник: скругленные углы 4">
              <a:extLst>
                <a:ext uri="{FF2B5EF4-FFF2-40B4-BE49-F238E27FC236}">
                  <a16:creationId xmlns="" xmlns:a16="http://schemas.microsoft.com/office/drawing/2014/main" id="{98184D91-B88A-4EAD-B501-05378EA35A31}"/>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Croația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92" name="Группа 91">
            <a:extLst>
              <a:ext uri="{FF2B5EF4-FFF2-40B4-BE49-F238E27FC236}">
                <a16:creationId xmlns="" xmlns:a16="http://schemas.microsoft.com/office/drawing/2014/main" id="{8A5769AB-BDCD-43CE-A74A-1FDFA031F510}"/>
              </a:ext>
            </a:extLst>
          </p:cNvPr>
          <p:cNvGrpSpPr/>
          <p:nvPr/>
        </p:nvGrpSpPr>
        <p:grpSpPr>
          <a:xfrm>
            <a:off x="8912710" y="3651475"/>
            <a:ext cx="1578636" cy="513866"/>
            <a:chOff x="0" y="2160716"/>
            <a:chExt cx="2541103" cy="1270551"/>
          </a:xfrm>
          <a:scene3d>
            <a:camera prst="orthographicFront"/>
            <a:lightRig rig="flat" dir="t"/>
          </a:scene3d>
        </p:grpSpPr>
        <p:sp>
          <p:nvSpPr>
            <p:cNvPr id="93" name="Прямоугольник: скругленные углы 92">
              <a:extLst>
                <a:ext uri="{FF2B5EF4-FFF2-40B4-BE49-F238E27FC236}">
                  <a16:creationId xmlns="" xmlns:a16="http://schemas.microsoft.com/office/drawing/2014/main" id="{42A5EC4A-1BAC-4B84-91B5-84280E811F7B}"/>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4" name="Прямоугольник: скругленные углы 4">
              <a:extLst>
                <a:ext uri="{FF2B5EF4-FFF2-40B4-BE49-F238E27FC236}">
                  <a16:creationId xmlns="" xmlns:a16="http://schemas.microsoft.com/office/drawing/2014/main" id="{8D90F38E-E09E-40A7-83FE-DBC86EA98595}"/>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Albania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95" name="Группа 94">
            <a:extLst>
              <a:ext uri="{FF2B5EF4-FFF2-40B4-BE49-F238E27FC236}">
                <a16:creationId xmlns="" xmlns:a16="http://schemas.microsoft.com/office/drawing/2014/main" id="{BD2A281D-0989-4CE8-9125-9F20844BA48F}"/>
              </a:ext>
            </a:extLst>
          </p:cNvPr>
          <p:cNvGrpSpPr/>
          <p:nvPr/>
        </p:nvGrpSpPr>
        <p:grpSpPr>
          <a:xfrm>
            <a:off x="8942068" y="4344083"/>
            <a:ext cx="1739542" cy="513866"/>
            <a:chOff x="0" y="2160716"/>
            <a:chExt cx="2578316" cy="1270551"/>
          </a:xfrm>
          <a:scene3d>
            <a:camera prst="orthographicFront"/>
            <a:lightRig rig="flat" dir="t"/>
          </a:scene3d>
        </p:grpSpPr>
        <p:sp>
          <p:nvSpPr>
            <p:cNvPr id="96" name="Прямоугольник: скругленные углы 95">
              <a:extLst>
                <a:ext uri="{FF2B5EF4-FFF2-40B4-BE49-F238E27FC236}">
                  <a16:creationId xmlns="" xmlns:a16="http://schemas.microsoft.com/office/drawing/2014/main" id="{5C9A1ED6-7097-4854-90E1-716AC831FAE9}"/>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7" name="Прямоугольник: скругленные углы 4">
              <a:extLst>
                <a:ext uri="{FF2B5EF4-FFF2-40B4-BE49-F238E27FC236}">
                  <a16:creationId xmlns="" xmlns:a16="http://schemas.microsoft.com/office/drawing/2014/main" id="{23D8FF82-C539-4968-8143-A65325E9B6C7}"/>
                </a:ext>
              </a:extLst>
            </p:cNvPr>
            <p:cNvSpPr txBox="1"/>
            <p:nvPr/>
          </p:nvSpPr>
          <p:spPr>
            <a:xfrm>
              <a:off x="37213" y="2197930"/>
              <a:ext cx="2541103"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Muntenegru</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1026" name="Picture 2" descr="NATO Logo">
            <a:extLst>
              <a:ext uri="{FF2B5EF4-FFF2-40B4-BE49-F238E27FC236}">
                <a16:creationId xmlns="" xmlns:a16="http://schemas.microsoft.com/office/drawing/2014/main" id="{D3F1E5B0-5DCA-4DBA-9512-AFFEAF0FD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32" y="237070"/>
            <a:ext cx="68389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apelul Lituaniei">
            <a:extLst>
              <a:ext uri="{FF2B5EF4-FFF2-40B4-BE49-F238E27FC236}">
                <a16:creationId xmlns="" xmlns:a16="http://schemas.microsoft.com/office/drawing/2014/main" id="{5E89C561-2847-463C-B48F-168F3A207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9157" y="1604210"/>
            <a:ext cx="794615" cy="53208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0" name="Picture 6" descr="Drapel">
            <a:extLst>
              <a:ext uri="{FF2B5EF4-FFF2-40B4-BE49-F238E27FC236}">
                <a16:creationId xmlns="" xmlns:a16="http://schemas.microsoft.com/office/drawing/2014/main" id="{3E30B0CC-12EE-4918-A756-E30B2F8844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9411" y="2355623"/>
            <a:ext cx="838739" cy="45399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2" name="Picture 8" descr="Drapelul CroaÈiei">
            <a:extLst>
              <a:ext uri="{FF2B5EF4-FFF2-40B4-BE49-F238E27FC236}">
                <a16:creationId xmlns="" xmlns:a16="http://schemas.microsoft.com/office/drawing/2014/main" id="{9935B945-2C79-4A9E-80E4-4E4B8E4842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5199" y="2983914"/>
            <a:ext cx="855035" cy="50148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4" name="Picture 10" descr="Drapelul Albaniei">
            <a:extLst>
              <a:ext uri="{FF2B5EF4-FFF2-40B4-BE49-F238E27FC236}">
                <a16:creationId xmlns="" xmlns:a16="http://schemas.microsoft.com/office/drawing/2014/main" id="{D6FB7C3B-AD96-412B-B105-3307958B05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7786" y="3665386"/>
            <a:ext cx="855035" cy="48604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6" name="Picture 12" descr="Drapelul Muntenegrului">
            <a:extLst>
              <a:ext uri="{FF2B5EF4-FFF2-40B4-BE49-F238E27FC236}">
                <a16:creationId xmlns="" xmlns:a16="http://schemas.microsoft.com/office/drawing/2014/main" id="{9D70B0C8-16B3-45F8-8D57-75BBAA69B6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9560" y="4365098"/>
            <a:ext cx="855036" cy="4746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8" name="Picture 14" descr="Drapelul Ungariei">
            <a:extLst>
              <a:ext uri="{FF2B5EF4-FFF2-40B4-BE49-F238E27FC236}">
                <a16:creationId xmlns="" xmlns:a16="http://schemas.microsoft.com/office/drawing/2014/main" id="{B544FD52-C771-497C-ACB2-3BD6832462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4315" y="1626273"/>
            <a:ext cx="828670" cy="50808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0" name="Picture 16" descr="Drapelul Poloniei">
            <a:extLst>
              <a:ext uri="{FF2B5EF4-FFF2-40B4-BE49-F238E27FC236}">
                <a16:creationId xmlns="" xmlns:a16="http://schemas.microsoft.com/office/drawing/2014/main" id="{855882C2-D0E5-484F-BB33-BF63B4DD2E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2299" y="2270355"/>
            <a:ext cx="828670" cy="49205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2" name="Picture 18" descr="Drapelul Cehiei">
            <a:extLst>
              <a:ext uri="{FF2B5EF4-FFF2-40B4-BE49-F238E27FC236}">
                <a16:creationId xmlns="" xmlns:a16="http://schemas.microsoft.com/office/drawing/2014/main" id="{06E656D2-B02D-425C-A87A-07298ED3B2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11469" y="2889706"/>
            <a:ext cx="828670" cy="47295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4" name="Picture 20" descr="Drapelul Bulgariei">
            <a:extLst>
              <a:ext uri="{FF2B5EF4-FFF2-40B4-BE49-F238E27FC236}">
                <a16:creationId xmlns="" xmlns:a16="http://schemas.microsoft.com/office/drawing/2014/main" id="{BAE20F2F-7A07-4735-8952-700FBFCF3E8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4821" y="3488340"/>
            <a:ext cx="828670" cy="50457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6" name="Picture 22" descr="Drapelul Slovaciei">
            <a:extLst>
              <a:ext uri="{FF2B5EF4-FFF2-40B4-BE49-F238E27FC236}">
                <a16:creationId xmlns="" xmlns:a16="http://schemas.microsoft.com/office/drawing/2014/main" id="{B3471664-889C-4248-A614-BA88A1EE2CC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16339" y="4125684"/>
            <a:ext cx="828670" cy="51714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8" name="Picture 24" descr="Drapelul Sloveniei">
            <a:extLst>
              <a:ext uri="{FF2B5EF4-FFF2-40B4-BE49-F238E27FC236}">
                <a16:creationId xmlns="" xmlns:a16="http://schemas.microsoft.com/office/drawing/2014/main" id="{79FA6737-9E43-4FE5-B9EB-9F195F7B384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36905" y="4784171"/>
            <a:ext cx="851160" cy="48287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50" name="Picture 26" descr="Drapelul Estoniei">
            <a:extLst>
              <a:ext uri="{FF2B5EF4-FFF2-40B4-BE49-F238E27FC236}">
                <a16:creationId xmlns="" xmlns:a16="http://schemas.microsoft.com/office/drawing/2014/main" id="{B9D9F6DC-88AE-438E-A3EF-0EF55C0BB44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44394" y="5388860"/>
            <a:ext cx="855037" cy="54722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52" name="Picture 28" descr="Drapelul Letoniei">
            <a:extLst>
              <a:ext uri="{FF2B5EF4-FFF2-40B4-BE49-F238E27FC236}">
                <a16:creationId xmlns="" xmlns:a16="http://schemas.microsoft.com/office/drawing/2014/main" id="{98F1C340-1F80-4D9B-971B-0B67875B446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43553" y="6047017"/>
            <a:ext cx="914099" cy="48287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54" name="Picture 30" descr="Drapelul Norvegiei">
            <a:extLst>
              <a:ext uri="{FF2B5EF4-FFF2-40B4-BE49-F238E27FC236}">
                <a16:creationId xmlns="" xmlns:a16="http://schemas.microsoft.com/office/drawing/2014/main" id="{42D48CC3-4898-4897-912F-6B60CF6B211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80449" y="1604840"/>
            <a:ext cx="792408" cy="5138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56" name="Picture 32" descr="Drapel">
            <a:extLst>
              <a:ext uri="{FF2B5EF4-FFF2-40B4-BE49-F238E27FC236}">
                <a16:creationId xmlns="" xmlns:a16="http://schemas.microsoft.com/office/drawing/2014/main" id="{C3B37275-3984-4C70-B1E5-1477DC33ED7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3461" y="2227580"/>
            <a:ext cx="807475" cy="51386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nvGrpSpPr>
          <p:cNvPr id="40" name="Группа 39">
            <a:extLst>
              <a:ext uri="{FF2B5EF4-FFF2-40B4-BE49-F238E27FC236}">
                <a16:creationId xmlns="" xmlns:a16="http://schemas.microsoft.com/office/drawing/2014/main" id="{15D51679-35D3-415C-ABB2-597F3359B006}"/>
              </a:ext>
            </a:extLst>
          </p:cNvPr>
          <p:cNvGrpSpPr/>
          <p:nvPr/>
        </p:nvGrpSpPr>
        <p:grpSpPr>
          <a:xfrm>
            <a:off x="3603397" y="2265720"/>
            <a:ext cx="1758829" cy="460706"/>
            <a:chOff x="-82662" y="2160716"/>
            <a:chExt cx="2623765" cy="1270551"/>
          </a:xfrm>
          <a:scene3d>
            <a:camera prst="orthographicFront"/>
            <a:lightRig rig="flat" dir="t"/>
          </a:scene3d>
        </p:grpSpPr>
        <p:sp>
          <p:nvSpPr>
            <p:cNvPr id="41" name="Прямоугольник: скругленные углы 40">
              <a:extLst>
                <a:ext uri="{FF2B5EF4-FFF2-40B4-BE49-F238E27FC236}">
                  <a16:creationId xmlns="" xmlns:a16="http://schemas.microsoft.com/office/drawing/2014/main" id="{730BBC99-7869-4B66-BA20-9A9ED5F6EDCC}"/>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2" name="Прямоугольник: скругленные углы 4">
              <a:extLst>
                <a:ext uri="{FF2B5EF4-FFF2-40B4-BE49-F238E27FC236}">
                  <a16:creationId xmlns="" xmlns:a16="http://schemas.microsoft.com/office/drawing/2014/main" id="{9E13456E-45B1-45AA-B346-B9290E0C16B0}"/>
                </a:ext>
              </a:extLst>
            </p:cNvPr>
            <p:cNvSpPr txBox="1"/>
            <p:nvPr/>
          </p:nvSpPr>
          <p:spPr>
            <a:xfrm>
              <a:off x="-82662" y="2197930"/>
              <a:ext cx="2586553"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Țările de Jos</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1058" name="Picture 34" descr="Drapelul Portugaliei">
            <a:extLst>
              <a:ext uri="{FF2B5EF4-FFF2-40B4-BE49-F238E27FC236}">
                <a16:creationId xmlns="" xmlns:a16="http://schemas.microsoft.com/office/drawing/2014/main" id="{DE2A42FF-D9C2-46EB-959C-017435A340B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89261" y="2868254"/>
            <a:ext cx="828670" cy="5203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60" name="Picture 36" descr="Drapelul Regatului Unit">
            <a:extLst>
              <a:ext uri="{FF2B5EF4-FFF2-40B4-BE49-F238E27FC236}">
                <a16:creationId xmlns="" xmlns:a16="http://schemas.microsoft.com/office/drawing/2014/main" id="{CD0F88F6-4B0F-40A8-A8DA-4BFCE81DD1D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89261" y="3563297"/>
            <a:ext cx="814398" cy="43016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62" name="Picture 38" descr="Drapelul Greciei">
            <a:extLst>
              <a:ext uri="{FF2B5EF4-FFF2-40B4-BE49-F238E27FC236}">
                <a16:creationId xmlns="" xmlns:a16="http://schemas.microsoft.com/office/drawing/2014/main" id="{42EB9C18-7748-413D-9DCD-E5553E6682F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06768" y="4140505"/>
            <a:ext cx="828670" cy="4746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64" name="Picture 40" descr="Drapelul Turciei">
            <a:extLst>
              <a:ext uri="{FF2B5EF4-FFF2-40B4-BE49-F238E27FC236}">
                <a16:creationId xmlns="" xmlns:a16="http://schemas.microsoft.com/office/drawing/2014/main" id="{3A0FCCB0-8086-4140-9E33-2B164AA6534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24740" y="4780698"/>
            <a:ext cx="850111" cy="50739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66" name="Picture 42" descr="Drapelul Germaniei">
            <a:extLst>
              <a:ext uri="{FF2B5EF4-FFF2-40B4-BE49-F238E27FC236}">
                <a16:creationId xmlns="" xmlns:a16="http://schemas.microsoft.com/office/drawing/2014/main" id="{04C5CC72-52CB-4789-9918-819330EDFFD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27292" y="5397408"/>
            <a:ext cx="830786" cy="50739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68" name="Picture 44" descr="Drapelul Spaniei">
            <a:extLst>
              <a:ext uri="{FF2B5EF4-FFF2-40B4-BE49-F238E27FC236}">
                <a16:creationId xmlns="" xmlns:a16="http://schemas.microsoft.com/office/drawing/2014/main" id="{4C2DAAED-AD70-4FD7-A19E-12A17AC007E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39449" y="6004784"/>
            <a:ext cx="850111" cy="54039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70" name="Picture 46" descr="Drapelul Belgiei">
            <a:extLst>
              <a:ext uri="{FF2B5EF4-FFF2-40B4-BE49-F238E27FC236}">
                <a16:creationId xmlns="" xmlns:a16="http://schemas.microsoft.com/office/drawing/2014/main" id="{17172E34-3462-4928-A5CA-09AE6A508AC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048" y="1587578"/>
            <a:ext cx="800850" cy="53176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72" name="Picture 48" descr="Drapelul Canadei">
            <a:extLst>
              <a:ext uri="{FF2B5EF4-FFF2-40B4-BE49-F238E27FC236}">
                <a16:creationId xmlns="" xmlns:a16="http://schemas.microsoft.com/office/drawing/2014/main" id="{CFB42D39-2EE0-4A1D-B67D-81284E38B95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9270" y="2242947"/>
            <a:ext cx="828953" cy="49849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74" name="Picture 50" descr="Drapelul Danemarcei">
            <a:extLst>
              <a:ext uri="{FF2B5EF4-FFF2-40B4-BE49-F238E27FC236}">
                <a16:creationId xmlns="" xmlns:a16="http://schemas.microsoft.com/office/drawing/2014/main" id="{993D440A-91CE-4710-990D-798077F26C5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048" y="2882149"/>
            <a:ext cx="850111" cy="53176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76" name="Picture 52" descr="Drapelul Statelor Unite ale Americii">
            <a:extLst>
              <a:ext uri="{FF2B5EF4-FFF2-40B4-BE49-F238E27FC236}">
                <a16:creationId xmlns="" xmlns:a16="http://schemas.microsoft.com/office/drawing/2014/main" id="{A7C6A06A-D747-4027-9CA3-D434EE20572A}"/>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171" y="3570204"/>
            <a:ext cx="855036" cy="45145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78" name="Picture 54" descr="Drapelul FranÈei">
            <a:extLst>
              <a:ext uri="{FF2B5EF4-FFF2-40B4-BE49-F238E27FC236}">
                <a16:creationId xmlns="" xmlns:a16="http://schemas.microsoft.com/office/drawing/2014/main" id="{FDFC0964-E039-4591-B90C-C1A707CBC1F6}"/>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1509" y="4156216"/>
            <a:ext cx="855036" cy="44680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80" name="Picture 56" descr="Drapelul Islandei">
            <a:extLst>
              <a:ext uri="{FF2B5EF4-FFF2-40B4-BE49-F238E27FC236}">
                <a16:creationId xmlns="" xmlns:a16="http://schemas.microsoft.com/office/drawing/2014/main" id="{4634F984-A11E-4A62-8653-4554F6D7EC9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1732" y="4746902"/>
            <a:ext cx="812475" cy="48062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82" name="Picture 58" descr="Drapelul Italiei">
            <a:extLst>
              <a:ext uri="{FF2B5EF4-FFF2-40B4-BE49-F238E27FC236}">
                <a16:creationId xmlns="" xmlns:a16="http://schemas.microsoft.com/office/drawing/2014/main" id="{2ABD752F-A241-43A3-8D60-B7216C97DD6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0451" y="5406664"/>
            <a:ext cx="855036" cy="4607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84" name="Picture 60" descr="Drapelul Luxemburgului">
            <a:extLst>
              <a:ext uri="{FF2B5EF4-FFF2-40B4-BE49-F238E27FC236}">
                <a16:creationId xmlns="" xmlns:a16="http://schemas.microsoft.com/office/drawing/2014/main" id="{91A3B01E-D6B7-4861-94F6-B214655B478F}"/>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1633" y="6049132"/>
            <a:ext cx="873854" cy="4607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 name="Picture 2" descr="Drapelul Macedoniei de Nord"/>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034438" y="4985510"/>
            <a:ext cx="895401" cy="48403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25" name="Прямоугольник: скругленные углы 4">
            <a:extLst>
              <a:ext uri="{FF2B5EF4-FFF2-40B4-BE49-F238E27FC236}">
                <a16:creationId xmlns="" xmlns:a16="http://schemas.microsoft.com/office/drawing/2014/main" id="{23D8FF82-C539-4968-8143-A65325E9B6C7}"/>
              </a:ext>
            </a:extLst>
          </p:cNvPr>
          <p:cNvSpPr txBox="1"/>
          <p:nvPr/>
        </p:nvSpPr>
        <p:spPr>
          <a:xfrm>
            <a:off x="8967175" y="5009944"/>
            <a:ext cx="1714435" cy="48376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Macedonia de Nord</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03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 xmlns:a16="http://schemas.microsoft.com/office/drawing/2014/main" id="{C7CC2AC3-12F1-4148-9283-B197527BD238}"/>
              </a:ext>
            </a:extLst>
          </p:cNvPr>
          <p:cNvGrpSpPr/>
          <p:nvPr/>
        </p:nvGrpSpPr>
        <p:grpSpPr>
          <a:xfrm>
            <a:off x="7036392" y="235219"/>
            <a:ext cx="5016776" cy="847547"/>
            <a:chOff x="0" y="2160716"/>
            <a:chExt cx="2541103" cy="1270551"/>
          </a:xfrm>
          <a:scene3d>
            <a:camera prst="orthographicFront"/>
            <a:lightRig rig="flat" dir="t"/>
          </a:scene3d>
        </p:grpSpPr>
        <p:sp>
          <p:nvSpPr>
            <p:cNvPr id="7" name="Прямоугольник: скругленные углы 6">
              <a:extLst>
                <a:ext uri="{FF2B5EF4-FFF2-40B4-BE49-F238E27FC236}">
                  <a16:creationId xmlns="" xmlns:a16="http://schemas.microsoft.com/office/drawing/2014/main" id="{DF5C61DE-B6C7-491F-A000-0404223C0372}"/>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Прямоугольник: скругленные углы 4">
              <a:extLst>
                <a:ext uri="{FF2B5EF4-FFF2-40B4-BE49-F238E27FC236}">
                  <a16:creationId xmlns="" xmlns:a16="http://schemas.microsoft.com/office/drawing/2014/main" id="{86F0DC2A-ED9F-4C40-95DE-9D851E3F9397}"/>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ȚĂRILE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PARTENERE</a:t>
              </a: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NATO </a:t>
              </a:r>
              <a:endParaRPr lang="ro-RO" sz="28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0" name="Группа 9">
            <a:extLst>
              <a:ext uri="{FF2B5EF4-FFF2-40B4-BE49-F238E27FC236}">
                <a16:creationId xmlns="" xmlns:a16="http://schemas.microsoft.com/office/drawing/2014/main" id="{85EBCFF7-1A74-4F41-AD53-E468A5D761BB}"/>
              </a:ext>
            </a:extLst>
          </p:cNvPr>
          <p:cNvGrpSpPr/>
          <p:nvPr/>
        </p:nvGrpSpPr>
        <p:grpSpPr>
          <a:xfrm>
            <a:off x="1116563" y="2425604"/>
            <a:ext cx="1714435" cy="492057"/>
            <a:chOff x="0" y="2160716"/>
            <a:chExt cx="2541103" cy="1270551"/>
          </a:xfrm>
          <a:scene3d>
            <a:camera prst="orthographicFront"/>
            <a:lightRig rig="flat" dir="t"/>
          </a:scene3d>
        </p:grpSpPr>
        <p:sp>
          <p:nvSpPr>
            <p:cNvPr id="11" name="Прямоугольник: скругленные углы 10">
              <a:extLst>
                <a:ext uri="{FF2B5EF4-FFF2-40B4-BE49-F238E27FC236}">
                  <a16:creationId xmlns="" xmlns:a16="http://schemas.microsoft.com/office/drawing/2014/main" id="{1964C758-3042-4A94-9A30-87182DE746E1}"/>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Прямоугольник: скругленные углы 4">
              <a:extLst>
                <a:ext uri="{FF2B5EF4-FFF2-40B4-BE49-F238E27FC236}">
                  <a16:creationId xmlns="" xmlns:a16="http://schemas.microsoft.com/office/drawing/2014/main" id="{6794FF71-C7AB-45DF-83C6-7AA3FB08BE7E}"/>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Austiria</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3" name="Группа 12">
            <a:extLst>
              <a:ext uri="{FF2B5EF4-FFF2-40B4-BE49-F238E27FC236}">
                <a16:creationId xmlns="" xmlns:a16="http://schemas.microsoft.com/office/drawing/2014/main" id="{4338751B-32BE-486E-9E1C-F64DCDA0F7AF}"/>
              </a:ext>
            </a:extLst>
          </p:cNvPr>
          <p:cNvGrpSpPr/>
          <p:nvPr/>
        </p:nvGrpSpPr>
        <p:grpSpPr>
          <a:xfrm>
            <a:off x="1113828" y="1724517"/>
            <a:ext cx="1714435" cy="492057"/>
            <a:chOff x="0" y="2160716"/>
            <a:chExt cx="2541103" cy="1270551"/>
          </a:xfrm>
          <a:scene3d>
            <a:camera prst="orthographicFront"/>
            <a:lightRig rig="flat" dir="t"/>
          </a:scene3d>
        </p:grpSpPr>
        <p:sp>
          <p:nvSpPr>
            <p:cNvPr id="14" name="Прямоугольник: скругленные углы 13">
              <a:extLst>
                <a:ext uri="{FF2B5EF4-FFF2-40B4-BE49-F238E27FC236}">
                  <a16:creationId xmlns="" xmlns:a16="http://schemas.microsoft.com/office/drawing/2014/main" id="{E496ADFA-FA6B-4625-883E-42BD8AE6D8F0}"/>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Прямоугольник: скругленные углы 4">
              <a:extLst>
                <a:ext uri="{FF2B5EF4-FFF2-40B4-BE49-F238E27FC236}">
                  <a16:creationId xmlns="" xmlns:a16="http://schemas.microsoft.com/office/drawing/2014/main" id="{C87FD308-D7FF-40EB-95E7-FE1AC92A97B3}"/>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Armenia</a:t>
              </a:r>
              <a:endPar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6" name="Группа 15">
            <a:extLst>
              <a:ext uri="{FF2B5EF4-FFF2-40B4-BE49-F238E27FC236}">
                <a16:creationId xmlns="" xmlns:a16="http://schemas.microsoft.com/office/drawing/2014/main" id="{B416A79A-7168-4094-8EA5-3A35AB782854}"/>
              </a:ext>
            </a:extLst>
          </p:cNvPr>
          <p:cNvGrpSpPr/>
          <p:nvPr/>
        </p:nvGrpSpPr>
        <p:grpSpPr>
          <a:xfrm>
            <a:off x="1095973" y="3133648"/>
            <a:ext cx="1748332" cy="474605"/>
            <a:chOff x="0" y="2160716"/>
            <a:chExt cx="2541103" cy="1270551"/>
          </a:xfrm>
          <a:scene3d>
            <a:camera prst="orthographicFront"/>
            <a:lightRig rig="flat" dir="t"/>
          </a:scene3d>
        </p:grpSpPr>
        <p:sp>
          <p:nvSpPr>
            <p:cNvPr id="17" name="Прямоугольник: скругленные углы 16">
              <a:extLst>
                <a:ext uri="{FF2B5EF4-FFF2-40B4-BE49-F238E27FC236}">
                  <a16:creationId xmlns="" xmlns:a16="http://schemas.microsoft.com/office/drawing/2014/main" id="{B3434CF6-7A6F-49E5-84DF-A716A9E1A241}"/>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8" name="Прямоугольник: скругленные углы 4">
              <a:extLst>
                <a:ext uri="{FF2B5EF4-FFF2-40B4-BE49-F238E27FC236}">
                  <a16:creationId xmlns="" xmlns:a16="http://schemas.microsoft.com/office/drawing/2014/main" id="{12551EB2-A4E5-423B-B5F4-5BCE8591B37C}"/>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Azerbaidjan</a:t>
              </a:r>
              <a:endPar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9" name="Группа 18">
            <a:extLst>
              <a:ext uri="{FF2B5EF4-FFF2-40B4-BE49-F238E27FC236}">
                <a16:creationId xmlns="" xmlns:a16="http://schemas.microsoft.com/office/drawing/2014/main" id="{051AA162-7BD2-49AE-B8C1-2DD631929EC5}"/>
              </a:ext>
            </a:extLst>
          </p:cNvPr>
          <p:cNvGrpSpPr/>
          <p:nvPr/>
        </p:nvGrpSpPr>
        <p:grpSpPr>
          <a:xfrm>
            <a:off x="1017822" y="4529225"/>
            <a:ext cx="1796807" cy="670180"/>
            <a:chOff x="0" y="2160716"/>
            <a:chExt cx="2541103" cy="1270551"/>
          </a:xfrm>
          <a:scene3d>
            <a:camera prst="orthographicFront"/>
            <a:lightRig rig="flat" dir="t"/>
          </a:scene3d>
        </p:grpSpPr>
        <p:sp>
          <p:nvSpPr>
            <p:cNvPr id="20" name="Прямоугольник: скругленные углы 19">
              <a:extLst>
                <a:ext uri="{FF2B5EF4-FFF2-40B4-BE49-F238E27FC236}">
                  <a16:creationId xmlns="" xmlns:a16="http://schemas.microsoft.com/office/drawing/2014/main" id="{1D57E647-486A-4220-ADC6-E2DB8EB7266C}"/>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1" name="Прямоугольник: скругленные углы 4">
              <a:extLst>
                <a:ext uri="{FF2B5EF4-FFF2-40B4-BE49-F238E27FC236}">
                  <a16:creationId xmlns="" xmlns:a16="http://schemas.microsoft.com/office/drawing/2014/main" id="{1AF83A8A-DF80-452B-94A8-289FC20A8EF3}"/>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Bosnia </a:t>
              </a: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și Her</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țegovina</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2" name="Группа 21">
            <a:extLst>
              <a:ext uri="{FF2B5EF4-FFF2-40B4-BE49-F238E27FC236}">
                <a16:creationId xmlns="" xmlns:a16="http://schemas.microsoft.com/office/drawing/2014/main" id="{B675A8A9-7931-4FFB-95E9-4A8E2C9DF816}"/>
              </a:ext>
            </a:extLst>
          </p:cNvPr>
          <p:cNvGrpSpPr/>
          <p:nvPr/>
        </p:nvGrpSpPr>
        <p:grpSpPr>
          <a:xfrm>
            <a:off x="4150425" y="5400748"/>
            <a:ext cx="1809690" cy="455497"/>
            <a:chOff x="0" y="2160716"/>
            <a:chExt cx="2541103" cy="1270551"/>
          </a:xfrm>
          <a:scene3d>
            <a:camera prst="orthographicFront"/>
            <a:lightRig rig="flat" dir="t"/>
          </a:scene3d>
        </p:grpSpPr>
        <p:sp>
          <p:nvSpPr>
            <p:cNvPr id="23" name="Прямоугольник: скругленные углы 22">
              <a:extLst>
                <a:ext uri="{FF2B5EF4-FFF2-40B4-BE49-F238E27FC236}">
                  <a16:creationId xmlns="" xmlns:a16="http://schemas.microsoft.com/office/drawing/2014/main" id="{D577C17B-D713-4D10-9BC1-053FA1094EF1}"/>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4" name="Прямоугольник: скругленные углы 4">
              <a:extLst>
                <a:ext uri="{FF2B5EF4-FFF2-40B4-BE49-F238E27FC236}">
                  <a16:creationId xmlns="" xmlns:a16="http://schemas.microsoft.com/office/drawing/2014/main" id="{B14A4202-4BAD-4786-97ED-BAAB1FF6FBE9}"/>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Russia</a:t>
              </a:r>
            </a:p>
          </p:txBody>
        </p:sp>
      </p:grpSp>
      <p:grpSp>
        <p:nvGrpSpPr>
          <p:cNvPr id="25" name="Группа 24">
            <a:extLst>
              <a:ext uri="{FF2B5EF4-FFF2-40B4-BE49-F238E27FC236}">
                <a16:creationId xmlns="" xmlns:a16="http://schemas.microsoft.com/office/drawing/2014/main" id="{562D0BD5-53CE-4308-9572-F6397377B305}"/>
              </a:ext>
            </a:extLst>
          </p:cNvPr>
          <p:cNvGrpSpPr/>
          <p:nvPr/>
        </p:nvGrpSpPr>
        <p:grpSpPr>
          <a:xfrm>
            <a:off x="4182689" y="4565508"/>
            <a:ext cx="1801988" cy="630779"/>
            <a:chOff x="300940" y="614226"/>
            <a:chExt cx="2548429" cy="1270551"/>
          </a:xfrm>
          <a:scene3d>
            <a:camera prst="orthographicFront"/>
            <a:lightRig rig="flat" dir="t"/>
          </a:scene3d>
        </p:grpSpPr>
        <p:sp>
          <p:nvSpPr>
            <p:cNvPr id="26" name="Прямоугольник: скругленные углы 25">
              <a:extLst>
                <a:ext uri="{FF2B5EF4-FFF2-40B4-BE49-F238E27FC236}">
                  <a16:creationId xmlns="" xmlns:a16="http://schemas.microsoft.com/office/drawing/2014/main" id="{B4AE14A6-FD27-491E-9A28-22BADEF9D25A}"/>
                </a:ext>
              </a:extLst>
            </p:cNvPr>
            <p:cNvSpPr/>
            <p:nvPr/>
          </p:nvSpPr>
          <p:spPr>
            <a:xfrm>
              <a:off x="300940" y="61422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7" name="Прямоугольник: скругленные углы 4">
              <a:extLst>
                <a:ext uri="{FF2B5EF4-FFF2-40B4-BE49-F238E27FC236}">
                  <a16:creationId xmlns="" xmlns:a16="http://schemas.microsoft.com/office/drawing/2014/main" id="{C320D36E-692B-429B-97B5-2F4655DCBCB8}"/>
                </a:ext>
              </a:extLst>
            </p:cNvPr>
            <p:cNvSpPr txBox="1"/>
            <p:nvPr/>
          </p:nvSpPr>
          <p:spPr>
            <a:xfrm>
              <a:off x="382691" y="631903"/>
              <a:ext cx="2466678" cy="11961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Republica Moldova</a:t>
              </a:r>
            </a:p>
          </p:txBody>
        </p:sp>
      </p:grpSp>
      <p:grpSp>
        <p:nvGrpSpPr>
          <p:cNvPr id="31" name="Группа 30">
            <a:extLst>
              <a:ext uri="{FF2B5EF4-FFF2-40B4-BE49-F238E27FC236}">
                <a16:creationId xmlns="" xmlns:a16="http://schemas.microsoft.com/office/drawing/2014/main" id="{12E70228-36A0-472C-9D2A-6862849EEBB2}"/>
              </a:ext>
            </a:extLst>
          </p:cNvPr>
          <p:cNvGrpSpPr/>
          <p:nvPr/>
        </p:nvGrpSpPr>
        <p:grpSpPr>
          <a:xfrm>
            <a:off x="1011208" y="5432398"/>
            <a:ext cx="1796807" cy="474606"/>
            <a:chOff x="0" y="2160716"/>
            <a:chExt cx="2541103" cy="1270551"/>
          </a:xfrm>
          <a:scene3d>
            <a:camera prst="orthographicFront"/>
            <a:lightRig rig="flat" dir="t"/>
          </a:scene3d>
        </p:grpSpPr>
        <p:sp>
          <p:nvSpPr>
            <p:cNvPr id="32" name="Прямоугольник: скругленные углы 31">
              <a:extLst>
                <a:ext uri="{FF2B5EF4-FFF2-40B4-BE49-F238E27FC236}">
                  <a16:creationId xmlns="" xmlns:a16="http://schemas.microsoft.com/office/drawing/2014/main" id="{2DE99B3C-8D88-430D-A855-34FD5BD35DAF}"/>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3" name="Прямоугольник: скругленные углы 4">
              <a:extLst>
                <a:ext uri="{FF2B5EF4-FFF2-40B4-BE49-F238E27FC236}">
                  <a16:creationId xmlns="" xmlns:a16="http://schemas.microsoft.com/office/drawing/2014/main" id="{806D3D61-121E-4C12-9939-0DAF9D92E48F}"/>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Finlanda</a:t>
              </a:r>
            </a:p>
          </p:txBody>
        </p:sp>
      </p:grpSp>
      <p:sp>
        <p:nvSpPr>
          <p:cNvPr id="38" name="Прямоугольник: скругленные углы 37">
            <a:extLst>
              <a:ext uri="{FF2B5EF4-FFF2-40B4-BE49-F238E27FC236}">
                <a16:creationId xmlns="" xmlns:a16="http://schemas.microsoft.com/office/drawing/2014/main" id="{D9B9F5AF-B519-4016-ACFD-6E576476B496}"/>
              </a:ext>
            </a:extLst>
          </p:cNvPr>
          <p:cNvSpPr/>
          <p:nvPr/>
        </p:nvSpPr>
        <p:spPr>
          <a:xfrm>
            <a:off x="4131424" y="1687583"/>
            <a:ext cx="1714435" cy="513866"/>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grpSp>
        <p:nvGrpSpPr>
          <p:cNvPr id="40" name="Группа 39">
            <a:extLst>
              <a:ext uri="{FF2B5EF4-FFF2-40B4-BE49-F238E27FC236}">
                <a16:creationId xmlns="" xmlns:a16="http://schemas.microsoft.com/office/drawing/2014/main" id="{15D51679-35D3-415C-ABB2-597F3359B006}"/>
              </a:ext>
            </a:extLst>
          </p:cNvPr>
          <p:cNvGrpSpPr/>
          <p:nvPr/>
        </p:nvGrpSpPr>
        <p:grpSpPr>
          <a:xfrm>
            <a:off x="4139879" y="2478126"/>
            <a:ext cx="1714435" cy="460706"/>
            <a:chOff x="0" y="2160716"/>
            <a:chExt cx="2541103" cy="1270551"/>
          </a:xfrm>
          <a:scene3d>
            <a:camera prst="orthographicFront"/>
            <a:lightRig rig="flat" dir="t"/>
          </a:scene3d>
        </p:grpSpPr>
        <p:sp>
          <p:nvSpPr>
            <p:cNvPr id="41" name="Прямоугольник: скругленные углы 40">
              <a:extLst>
                <a:ext uri="{FF2B5EF4-FFF2-40B4-BE49-F238E27FC236}">
                  <a16:creationId xmlns="" xmlns:a16="http://schemas.microsoft.com/office/drawing/2014/main" id="{730BBC99-7869-4B66-BA20-9A9ED5F6EDCC}"/>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2" name="Прямоугольник: скругленные углы 4">
              <a:extLst>
                <a:ext uri="{FF2B5EF4-FFF2-40B4-BE49-F238E27FC236}">
                  <a16:creationId xmlns="" xmlns:a16="http://schemas.microsoft.com/office/drawing/2014/main" id="{9E13456E-45B1-45AA-B346-B9290E0C16B0}"/>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Kazahstan</a:t>
              </a:r>
            </a:p>
          </p:txBody>
        </p:sp>
      </p:grpSp>
      <p:grpSp>
        <p:nvGrpSpPr>
          <p:cNvPr id="43" name="Группа 42">
            <a:extLst>
              <a:ext uri="{FF2B5EF4-FFF2-40B4-BE49-F238E27FC236}">
                <a16:creationId xmlns="" xmlns:a16="http://schemas.microsoft.com/office/drawing/2014/main" id="{2B5AE0C5-7BFB-455A-BE50-7942DEFCC89C}"/>
              </a:ext>
            </a:extLst>
          </p:cNvPr>
          <p:cNvGrpSpPr/>
          <p:nvPr/>
        </p:nvGrpSpPr>
        <p:grpSpPr>
          <a:xfrm>
            <a:off x="7116808" y="2531109"/>
            <a:ext cx="1714435" cy="460706"/>
            <a:chOff x="0" y="2160716"/>
            <a:chExt cx="2541103" cy="1270551"/>
          </a:xfrm>
          <a:scene3d>
            <a:camera prst="orthographicFront"/>
            <a:lightRig rig="flat" dir="t"/>
          </a:scene3d>
        </p:grpSpPr>
        <p:sp>
          <p:nvSpPr>
            <p:cNvPr id="44" name="Прямоугольник: скругленные углы 43">
              <a:extLst>
                <a:ext uri="{FF2B5EF4-FFF2-40B4-BE49-F238E27FC236}">
                  <a16:creationId xmlns="" xmlns:a16="http://schemas.microsoft.com/office/drawing/2014/main" id="{3BAC7B58-2738-47DE-B02B-2D442C16E285}"/>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5" name="Прямоугольник: скругленные углы 4">
              <a:extLst>
                <a:ext uri="{FF2B5EF4-FFF2-40B4-BE49-F238E27FC236}">
                  <a16:creationId xmlns="" xmlns:a16="http://schemas.microsoft.com/office/drawing/2014/main" id="{043C84EE-B774-4F59-9FEF-618BD10DCF59}"/>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Suedia</a:t>
              </a:r>
            </a:p>
          </p:txBody>
        </p:sp>
      </p:grpSp>
      <p:grpSp>
        <p:nvGrpSpPr>
          <p:cNvPr id="46" name="Группа 45">
            <a:extLst>
              <a:ext uri="{FF2B5EF4-FFF2-40B4-BE49-F238E27FC236}">
                <a16:creationId xmlns="" xmlns:a16="http://schemas.microsoft.com/office/drawing/2014/main" id="{CC0FA631-E113-4C0B-AEBA-C113B6BC668E}"/>
              </a:ext>
            </a:extLst>
          </p:cNvPr>
          <p:cNvGrpSpPr/>
          <p:nvPr/>
        </p:nvGrpSpPr>
        <p:grpSpPr>
          <a:xfrm>
            <a:off x="4101605" y="3124488"/>
            <a:ext cx="1769979" cy="535514"/>
            <a:chOff x="125982" y="413868"/>
            <a:chExt cx="2572564" cy="1324076"/>
          </a:xfrm>
          <a:scene3d>
            <a:camera prst="orthographicFront"/>
            <a:lightRig rig="flat" dir="t"/>
          </a:scene3d>
        </p:grpSpPr>
        <p:sp>
          <p:nvSpPr>
            <p:cNvPr id="47" name="Прямоугольник: скругленные углы 46">
              <a:extLst>
                <a:ext uri="{FF2B5EF4-FFF2-40B4-BE49-F238E27FC236}">
                  <a16:creationId xmlns="" xmlns:a16="http://schemas.microsoft.com/office/drawing/2014/main" id="{1B20851D-D235-4D88-BED3-94124393B8A0}"/>
                </a:ext>
              </a:extLst>
            </p:cNvPr>
            <p:cNvSpPr/>
            <p:nvPr/>
          </p:nvSpPr>
          <p:spPr>
            <a:xfrm>
              <a:off x="125982" y="467393"/>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8" name="Прямоугольник: скругленные углы 4">
              <a:extLst>
                <a:ext uri="{FF2B5EF4-FFF2-40B4-BE49-F238E27FC236}">
                  <a16:creationId xmlns="" xmlns:a16="http://schemas.microsoft.com/office/drawing/2014/main" id="{52074141-FFA1-4DE5-BB6C-3776905685F9}"/>
                </a:ext>
              </a:extLst>
            </p:cNvPr>
            <p:cNvSpPr txBox="1"/>
            <p:nvPr/>
          </p:nvSpPr>
          <p:spPr>
            <a:xfrm>
              <a:off x="231869" y="413868"/>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ârgâztan</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9" name="Группа 48">
            <a:extLst>
              <a:ext uri="{FF2B5EF4-FFF2-40B4-BE49-F238E27FC236}">
                <a16:creationId xmlns="" xmlns:a16="http://schemas.microsoft.com/office/drawing/2014/main" id="{337BEEF4-56A9-433A-B3BB-A9A7585CC76D}"/>
              </a:ext>
            </a:extLst>
          </p:cNvPr>
          <p:cNvGrpSpPr/>
          <p:nvPr/>
        </p:nvGrpSpPr>
        <p:grpSpPr>
          <a:xfrm>
            <a:off x="4121204" y="3839090"/>
            <a:ext cx="1764374" cy="474606"/>
            <a:chOff x="194311" y="260632"/>
            <a:chExt cx="2541104" cy="1270551"/>
          </a:xfrm>
          <a:scene3d>
            <a:camera prst="orthographicFront"/>
            <a:lightRig rig="flat" dir="t"/>
          </a:scene3d>
        </p:grpSpPr>
        <p:sp>
          <p:nvSpPr>
            <p:cNvPr id="50" name="Прямоугольник: скругленные углы 49">
              <a:extLst>
                <a:ext uri="{FF2B5EF4-FFF2-40B4-BE49-F238E27FC236}">
                  <a16:creationId xmlns="" xmlns:a16="http://schemas.microsoft.com/office/drawing/2014/main" id="{8CB4773E-A392-44FA-B542-E85A90FD9AFA}"/>
                </a:ext>
              </a:extLst>
            </p:cNvPr>
            <p:cNvSpPr/>
            <p:nvPr/>
          </p:nvSpPr>
          <p:spPr>
            <a:xfrm>
              <a:off x="194311" y="260632"/>
              <a:ext cx="2541104"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1" name="Прямоугольник: скругленные углы 4">
              <a:extLst>
                <a:ext uri="{FF2B5EF4-FFF2-40B4-BE49-F238E27FC236}">
                  <a16:creationId xmlns="" xmlns:a16="http://schemas.microsoft.com/office/drawing/2014/main" id="{B3E62E35-A21C-4CE0-8AA7-81EA4158B650}"/>
                </a:ext>
              </a:extLst>
            </p:cNvPr>
            <p:cNvSpPr txBox="1"/>
            <p:nvPr/>
          </p:nvSpPr>
          <p:spPr>
            <a:xfrm>
              <a:off x="232125" y="267191"/>
              <a:ext cx="2466678" cy="11961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spcBef>
                  <a:spcPct val="0"/>
                </a:spcBef>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Malta</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52" name="Группа 51">
            <a:extLst>
              <a:ext uri="{FF2B5EF4-FFF2-40B4-BE49-F238E27FC236}">
                <a16:creationId xmlns="" xmlns:a16="http://schemas.microsoft.com/office/drawing/2014/main" id="{1B14C10C-FBC1-4E0A-BA48-204FAA89934B}"/>
              </a:ext>
            </a:extLst>
          </p:cNvPr>
          <p:cNvGrpSpPr/>
          <p:nvPr/>
        </p:nvGrpSpPr>
        <p:grpSpPr>
          <a:xfrm>
            <a:off x="7149424" y="3210487"/>
            <a:ext cx="1748334" cy="460706"/>
            <a:chOff x="0" y="2160716"/>
            <a:chExt cx="2541103" cy="1270551"/>
          </a:xfrm>
          <a:scene3d>
            <a:camera prst="orthographicFront"/>
            <a:lightRig rig="flat" dir="t"/>
          </a:scene3d>
        </p:grpSpPr>
        <p:sp>
          <p:nvSpPr>
            <p:cNvPr id="53" name="Прямоугольник: скругленные углы 52">
              <a:extLst>
                <a:ext uri="{FF2B5EF4-FFF2-40B4-BE49-F238E27FC236}">
                  <a16:creationId xmlns="" xmlns:a16="http://schemas.microsoft.com/office/drawing/2014/main" id="{8EC345CF-8F7C-49F7-A877-1427E12ED6EF}"/>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4" name="Прямоугольник: скругленные углы 4">
              <a:extLst>
                <a:ext uri="{FF2B5EF4-FFF2-40B4-BE49-F238E27FC236}">
                  <a16:creationId xmlns="" xmlns:a16="http://schemas.microsoft.com/office/drawing/2014/main" id="{7D22A3C4-D68C-46FD-BBFA-3221421C2C02}"/>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Elveția</a:t>
              </a:r>
            </a:p>
          </p:txBody>
        </p:sp>
      </p:grpSp>
      <p:grpSp>
        <p:nvGrpSpPr>
          <p:cNvPr id="58" name="Группа 57">
            <a:extLst>
              <a:ext uri="{FF2B5EF4-FFF2-40B4-BE49-F238E27FC236}">
                <a16:creationId xmlns="" xmlns:a16="http://schemas.microsoft.com/office/drawing/2014/main" id="{55915D67-05E4-4E3F-BFD9-9739DACFFF9B}"/>
              </a:ext>
            </a:extLst>
          </p:cNvPr>
          <p:cNvGrpSpPr/>
          <p:nvPr/>
        </p:nvGrpSpPr>
        <p:grpSpPr>
          <a:xfrm>
            <a:off x="1087013" y="3817447"/>
            <a:ext cx="1764373" cy="474606"/>
            <a:chOff x="0" y="2160716"/>
            <a:chExt cx="2541103" cy="1270551"/>
          </a:xfrm>
          <a:scene3d>
            <a:camera prst="orthographicFront"/>
            <a:lightRig rig="flat" dir="t"/>
          </a:scene3d>
        </p:grpSpPr>
        <p:sp>
          <p:nvSpPr>
            <p:cNvPr id="59" name="Прямоугольник: скругленные углы 58">
              <a:extLst>
                <a:ext uri="{FF2B5EF4-FFF2-40B4-BE49-F238E27FC236}">
                  <a16:creationId xmlns="" xmlns:a16="http://schemas.microsoft.com/office/drawing/2014/main" id="{751CECDD-592B-4B6B-AFEC-635322D1010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0" name="Прямоугольник: скругленные углы 4">
              <a:extLst>
                <a:ext uri="{FF2B5EF4-FFF2-40B4-BE49-F238E27FC236}">
                  <a16:creationId xmlns="" xmlns:a16="http://schemas.microsoft.com/office/drawing/2014/main" id="{A37B450D-A012-48B4-BFB8-C42ADD3C1965}"/>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spcBef>
                  <a:spcPct val="0"/>
                </a:spcBef>
              </a:pPr>
              <a:r>
                <a:rPr lang="en-US"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Belarus</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64" name="Группа 63">
            <a:extLst>
              <a:ext uri="{FF2B5EF4-FFF2-40B4-BE49-F238E27FC236}">
                <a16:creationId xmlns="" xmlns:a16="http://schemas.microsoft.com/office/drawing/2014/main" id="{8183DE4E-3510-4DA4-B651-FDD9F02149BC}"/>
              </a:ext>
            </a:extLst>
          </p:cNvPr>
          <p:cNvGrpSpPr/>
          <p:nvPr/>
        </p:nvGrpSpPr>
        <p:grpSpPr>
          <a:xfrm>
            <a:off x="7116808" y="1698564"/>
            <a:ext cx="1714435" cy="537530"/>
            <a:chOff x="217027" y="327451"/>
            <a:chExt cx="2541103" cy="1329061"/>
          </a:xfrm>
          <a:scene3d>
            <a:camera prst="orthographicFront"/>
            <a:lightRig rig="flat" dir="t"/>
          </a:scene3d>
        </p:grpSpPr>
        <p:sp>
          <p:nvSpPr>
            <p:cNvPr id="65" name="Прямоугольник: скругленные углы 64">
              <a:extLst>
                <a:ext uri="{FF2B5EF4-FFF2-40B4-BE49-F238E27FC236}">
                  <a16:creationId xmlns="" xmlns:a16="http://schemas.microsoft.com/office/drawing/2014/main" id="{93BC1F07-723B-44AD-8F03-311961E9EB39}"/>
                </a:ext>
              </a:extLst>
            </p:cNvPr>
            <p:cNvSpPr/>
            <p:nvPr/>
          </p:nvSpPr>
          <p:spPr>
            <a:xfrm>
              <a:off x="217027" y="327451"/>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6" name="Прямоугольник: скругленные углы 4">
              <a:extLst>
                <a:ext uri="{FF2B5EF4-FFF2-40B4-BE49-F238E27FC236}">
                  <a16:creationId xmlns="" xmlns:a16="http://schemas.microsoft.com/office/drawing/2014/main" id="{F0AA3BB5-7897-49CA-A969-4AC869426047}"/>
                </a:ext>
              </a:extLst>
            </p:cNvPr>
            <p:cNvSpPr txBox="1"/>
            <p:nvPr/>
          </p:nvSpPr>
          <p:spPr>
            <a:xfrm>
              <a:off x="273514" y="460387"/>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Serbia</a:t>
              </a:r>
            </a:p>
          </p:txBody>
        </p:sp>
      </p:grpSp>
      <p:grpSp>
        <p:nvGrpSpPr>
          <p:cNvPr id="68" name="Группа 67">
            <a:extLst>
              <a:ext uri="{FF2B5EF4-FFF2-40B4-BE49-F238E27FC236}">
                <a16:creationId xmlns="" xmlns:a16="http://schemas.microsoft.com/office/drawing/2014/main" id="{0BEDC506-BA20-41AE-8177-6709CE22A8DC}"/>
              </a:ext>
            </a:extLst>
          </p:cNvPr>
          <p:cNvGrpSpPr/>
          <p:nvPr/>
        </p:nvGrpSpPr>
        <p:grpSpPr>
          <a:xfrm>
            <a:off x="7149749" y="3861192"/>
            <a:ext cx="1748334" cy="460706"/>
            <a:chOff x="0" y="2160716"/>
            <a:chExt cx="2541103" cy="1270551"/>
          </a:xfrm>
          <a:scene3d>
            <a:camera prst="orthographicFront"/>
            <a:lightRig rig="flat" dir="t"/>
          </a:scene3d>
        </p:grpSpPr>
        <p:sp>
          <p:nvSpPr>
            <p:cNvPr id="69" name="Прямоугольник: скругленные углы 68">
              <a:extLst>
                <a:ext uri="{FF2B5EF4-FFF2-40B4-BE49-F238E27FC236}">
                  <a16:creationId xmlns="" xmlns:a16="http://schemas.microsoft.com/office/drawing/2014/main" id="{A4EC7D90-56CB-4995-938D-0CC0117D00F0}"/>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0" name="Прямоугольник: скругленные углы 4">
              <a:extLst>
                <a:ext uri="{FF2B5EF4-FFF2-40B4-BE49-F238E27FC236}">
                  <a16:creationId xmlns="" xmlns:a16="http://schemas.microsoft.com/office/drawing/2014/main" id="{6C1377A6-BFF1-44A8-A815-8569FC0B34A6}"/>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Tadjikistan</a:t>
              </a:r>
              <a:endPar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83" name="Группа 82">
            <a:extLst>
              <a:ext uri="{FF2B5EF4-FFF2-40B4-BE49-F238E27FC236}">
                <a16:creationId xmlns="" xmlns:a16="http://schemas.microsoft.com/office/drawing/2014/main" id="{3E5BA69D-5ABE-4633-A1E4-EE1DC46EA69D}"/>
              </a:ext>
            </a:extLst>
          </p:cNvPr>
          <p:cNvGrpSpPr/>
          <p:nvPr/>
        </p:nvGrpSpPr>
        <p:grpSpPr>
          <a:xfrm>
            <a:off x="7147936" y="5527498"/>
            <a:ext cx="1974338" cy="535023"/>
            <a:chOff x="-3629864" y="11532158"/>
            <a:chExt cx="2541103" cy="1322862"/>
          </a:xfrm>
          <a:scene3d>
            <a:camera prst="orthographicFront"/>
            <a:lightRig rig="flat" dir="t"/>
          </a:scene3d>
        </p:grpSpPr>
        <p:sp>
          <p:nvSpPr>
            <p:cNvPr id="84" name="Прямоугольник: скругленные углы 83">
              <a:extLst>
                <a:ext uri="{FF2B5EF4-FFF2-40B4-BE49-F238E27FC236}">
                  <a16:creationId xmlns="" xmlns:a16="http://schemas.microsoft.com/office/drawing/2014/main" id="{67428C2B-F6C9-4992-BF3B-C5037CFE7A59}"/>
                </a:ext>
              </a:extLst>
            </p:cNvPr>
            <p:cNvSpPr/>
            <p:nvPr/>
          </p:nvSpPr>
          <p:spPr>
            <a:xfrm>
              <a:off x="-3629864" y="11584469"/>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5" name="Прямоугольник: скругленные углы 4">
              <a:extLst>
                <a:ext uri="{FF2B5EF4-FFF2-40B4-BE49-F238E27FC236}">
                  <a16:creationId xmlns="" xmlns:a16="http://schemas.microsoft.com/office/drawing/2014/main" id="{324A7E66-9D9A-470F-B563-F44D8A2587C2}"/>
                </a:ext>
              </a:extLst>
            </p:cNvPr>
            <p:cNvSpPr txBox="1"/>
            <p:nvPr/>
          </p:nvSpPr>
          <p:spPr>
            <a:xfrm>
              <a:off x="-3562042" y="11532158"/>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Turkmenistan</a:t>
              </a:r>
            </a:p>
          </p:txBody>
        </p:sp>
      </p:grpSp>
      <p:pic>
        <p:nvPicPr>
          <p:cNvPr id="1026" name="Picture 2" descr="NATO Logo">
            <a:extLst>
              <a:ext uri="{FF2B5EF4-FFF2-40B4-BE49-F238E27FC236}">
                <a16:creationId xmlns="" xmlns:a16="http://schemas.microsoft.com/office/drawing/2014/main" id="{D3F1E5B0-5DCA-4DBA-9512-AFFEAF0FD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32" y="237070"/>
            <a:ext cx="68389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rapel">
            <a:extLst>
              <a:ext uri="{FF2B5EF4-FFF2-40B4-BE49-F238E27FC236}">
                <a16:creationId xmlns="" xmlns:a16="http://schemas.microsoft.com/office/drawing/2014/main" id="{FD6158B1-D6B5-4E70-84E2-843BE9F7B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499" y="5485969"/>
            <a:ext cx="1002361" cy="47957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021073" y="1697973"/>
            <a:ext cx="2877297" cy="639667"/>
            <a:chOff x="8860033" y="2410036"/>
            <a:chExt cx="2839634" cy="581538"/>
          </a:xfrm>
        </p:grpSpPr>
        <p:grpSp>
          <p:nvGrpSpPr>
            <p:cNvPr id="86" name="Группа 85">
              <a:extLst>
                <a:ext uri="{FF2B5EF4-FFF2-40B4-BE49-F238E27FC236}">
                  <a16:creationId xmlns="" xmlns:a16="http://schemas.microsoft.com/office/drawing/2014/main" id="{559D7218-7D6F-4381-B28F-14BFC95AB444}"/>
                </a:ext>
              </a:extLst>
            </p:cNvPr>
            <p:cNvGrpSpPr/>
            <p:nvPr/>
          </p:nvGrpSpPr>
          <p:grpSpPr>
            <a:xfrm>
              <a:off x="9907405" y="2410036"/>
              <a:ext cx="1792262" cy="581538"/>
              <a:chOff x="-115354" y="2030609"/>
              <a:chExt cx="2656457" cy="1437872"/>
            </a:xfrm>
            <a:scene3d>
              <a:camera prst="orthographicFront"/>
              <a:lightRig rig="flat" dir="t"/>
            </a:scene3d>
          </p:grpSpPr>
          <p:sp>
            <p:nvSpPr>
              <p:cNvPr id="87" name="Прямоугольник: скругленные углы 86">
                <a:extLst>
                  <a:ext uri="{FF2B5EF4-FFF2-40B4-BE49-F238E27FC236}">
                    <a16:creationId xmlns="" xmlns:a16="http://schemas.microsoft.com/office/drawing/2014/main" id="{F0DFF537-9183-4EA6-9A26-F234D27F79B2}"/>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8" name="Прямоугольник: скругленные углы 4">
                <a:extLst>
                  <a:ext uri="{FF2B5EF4-FFF2-40B4-BE49-F238E27FC236}">
                    <a16:creationId xmlns="" xmlns:a16="http://schemas.microsoft.com/office/drawing/2014/main" id="{71F4A1F6-49A0-4D20-AD11-A0D6A9629EF3}"/>
                  </a:ext>
                </a:extLst>
              </p:cNvPr>
              <p:cNvSpPr txBox="1"/>
              <p:nvPr/>
            </p:nvSpPr>
            <p:spPr>
              <a:xfrm>
                <a:off x="-115354" y="2030609"/>
                <a:ext cx="2466677" cy="1437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spcBef>
                    <a:spcPct val="0"/>
                  </a:spcBef>
                </a:pPr>
                <a:r>
                  <a:rPr lang="ro-RO"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UCRAINA </a:t>
                </a:r>
              </a:p>
              <a:p>
                <a:pPr lvl="0" algn="ctr" defTabSz="1422400">
                  <a:spcBef>
                    <a:spcPct val="0"/>
                  </a:spcBef>
                </a:pPr>
                <a:r>
                  <a:rPr lang="ro-RO" sz="1600" b="1" kern="1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 statut special</a:t>
                </a:r>
              </a:p>
            </p:txBody>
          </p:sp>
        </p:grpSp>
        <p:pic>
          <p:nvPicPr>
            <p:cNvPr id="3076" name="Picture 4" descr="Drapelul Ucrainei">
              <a:extLst>
                <a:ext uri="{FF2B5EF4-FFF2-40B4-BE49-F238E27FC236}">
                  <a16:creationId xmlns="" xmlns:a16="http://schemas.microsoft.com/office/drawing/2014/main" id="{71C823C6-9923-42D7-90C6-6FD8FDF135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0033" y="2470742"/>
              <a:ext cx="1019575" cy="46772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pic>
        <p:nvPicPr>
          <p:cNvPr id="3082" name="Picture 10" descr="Drapel[*]">
            <a:extLst>
              <a:ext uri="{FF2B5EF4-FFF2-40B4-BE49-F238E27FC236}">
                <a16:creationId xmlns="" xmlns:a16="http://schemas.microsoft.com/office/drawing/2014/main" id="{E9E4DD49-EA02-442A-AADA-418C828BC0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933" y="3878490"/>
            <a:ext cx="1019575" cy="5138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84" name="Picture 12" descr="Drapelul ElveÈiei">
            <a:extLst>
              <a:ext uri="{FF2B5EF4-FFF2-40B4-BE49-F238E27FC236}">
                <a16:creationId xmlns="" xmlns:a16="http://schemas.microsoft.com/office/drawing/2014/main" id="{9D1FC7B0-4839-42B9-B5FA-55EF773960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9068" y="3148541"/>
            <a:ext cx="632820" cy="63282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86" name="Picture 14" descr="Drapelul Suediei">
            <a:extLst>
              <a:ext uri="{FF2B5EF4-FFF2-40B4-BE49-F238E27FC236}">
                <a16:creationId xmlns="" xmlns:a16="http://schemas.microsoft.com/office/drawing/2014/main" id="{8A486AEF-19BB-48FB-8DE1-5AC0659C94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7469" y="2488067"/>
            <a:ext cx="1029945" cy="54679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88" name="Picture 16" descr="Drapelul Serbiei">
            <a:extLst>
              <a:ext uri="{FF2B5EF4-FFF2-40B4-BE49-F238E27FC236}">
                <a16:creationId xmlns="" xmlns:a16="http://schemas.microsoft.com/office/drawing/2014/main" id="{8B48AB38-1554-45EB-8636-3456E61419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1277" y="1717236"/>
            <a:ext cx="1019575" cy="5672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90" name="Picture 18" descr="Drapelul Rusiei">
            <a:extLst>
              <a:ext uri="{FF2B5EF4-FFF2-40B4-BE49-F238E27FC236}">
                <a16:creationId xmlns="" xmlns:a16="http://schemas.microsoft.com/office/drawing/2014/main" id="{65A9107C-C881-438C-ACF3-4D42574EF8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641" y="5330645"/>
            <a:ext cx="1019575" cy="5256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92" name="Picture 20" descr="Drapelul Republicii Moldova">
            <a:extLst>
              <a:ext uri="{FF2B5EF4-FFF2-40B4-BE49-F238E27FC236}">
                <a16:creationId xmlns="" xmlns:a16="http://schemas.microsoft.com/office/drawing/2014/main" id="{BE13D612-263D-4B50-B085-8742B11F68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3446" y="4587255"/>
            <a:ext cx="1055052" cy="46772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94" name="Picture 22" descr="Drapelul Maltei">
            <a:extLst>
              <a:ext uri="{FF2B5EF4-FFF2-40B4-BE49-F238E27FC236}">
                <a16:creationId xmlns="" xmlns:a16="http://schemas.microsoft.com/office/drawing/2014/main" id="{CC3302E3-4A2B-4273-9BFA-E90312E321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9087" y="3820932"/>
            <a:ext cx="1014783" cy="48802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96" name="Picture 24" descr="Drapelul Republicii KÃ¢rgÃ¢zstan[*]">
            <a:extLst>
              <a:ext uri="{FF2B5EF4-FFF2-40B4-BE49-F238E27FC236}">
                <a16:creationId xmlns="" xmlns:a16="http://schemas.microsoft.com/office/drawing/2014/main" id="{B5181DFE-B71C-422C-9FA4-D3217E03C4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2396" y="3131883"/>
            <a:ext cx="1019575" cy="51267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98" name="Picture 26" descr="Drapelul Kazahstanului">
            <a:extLst>
              <a:ext uri="{FF2B5EF4-FFF2-40B4-BE49-F238E27FC236}">
                <a16:creationId xmlns="" xmlns:a16="http://schemas.microsoft.com/office/drawing/2014/main" id="{C43170D7-56B7-42BD-B44C-1E24E5CB8B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0752" y="2430472"/>
            <a:ext cx="1019576" cy="5138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00" name="Picture 28" descr="Drapelul Irlandei">
            <a:extLst>
              <a:ext uri="{FF2B5EF4-FFF2-40B4-BE49-F238E27FC236}">
                <a16:creationId xmlns="" xmlns:a16="http://schemas.microsoft.com/office/drawing/2014/main" id="{EF69B860-E8E8-4342-B9CE-9A4DAA4BDF6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46732" y="1735111"/>
            <a:ext cx="1019575" cy="5138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02" name="Picture 30" descr="Drapelul Georgiei">
            <a:extLst>
              <a:ext uri="{FF2B5EF4-FFF2-40B4-BE49-F238E27FC236}">
                <a16:creationId xmlns="" xmlns:a16="http://schemas.microsoft.com/office/drawing/2014/main" id="{5E5EFDE5-9114-4F5D-8B32-375627E383D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21073" y="2517231"/>
            <a:ext cx="1019575" cy="51775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04" name="Picture 32" descr="Drapelul Finlandei">
            <a:extLst>
              <a:ext uri="{FF2B5EF4-FFF2-40B4-BE49-F238E27FC236}">
                <a16:creationId xmlns="" xmlns:a16="http://schemas.microsoft.com/office/drawing/2014/main" id="{7795C19E-797A-4EC2-A09C-040344D7E28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233" y="5425203"/>
            <a:ext cx="1019576" cy="46772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06" name="Picture 34" descr="Drapelul Bosniei Èi HerÈegovinei">
            <a:extLst>
              <a:ext uri="{FF2B5EF4-FFF2-40B4-BE49-F238E27FC236}">
                <a16:creationId xmlns="" xmlns:a16="http://schemas.microsoft.com/office/drawing/2014/main" id="{FCAB01B2-3B7D-47BE-AAD1-8A72E79C77B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864" y="4591475"/>
            <a:ext cx="1029945" cy="51909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08" name="Picture 36" descr="Drapelul Belarusului">
            <a:extLst>
              <a:ext uri="{FF2B5EF4-FFF2-40B4-BE49-F238E27FC236}">
                <a16:creationId xmlns="" xmlns:a16="http://schemas.microsoft.com/office/drawing/2014/main" id="{F16BFBA2-11E8-4BBB-9208-C81842104E9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233" y="3771105"/>
            <a:ext cx="1019575" cy="5138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10" name="Picture 38" descr="Drapelul Azerbaidjanului">
            <a:extLst>
              <a:ext uri="{FF2B5EF4-FFF2-40B4-BE49-F238E27FC236}">
                <a16:creationId xmlns="" xmlns:a16="http://schemas.microsoft.com/office/drawing/2014/main" id="{1E496B01-BB33-4588-B051-997EC76D363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233" y="3080513"/>
            <a:ext cx="1029945" cy="51909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12" name="Picture 40" descr="Drapelul Austriei">
            <a:extLst>
              <a:ext uri="{FF2B5EF4-FFF2-40B4-BE49-F238E27FC236}">
                <a16:creationId xmlns="" xmlns:a16="http://schemas.microsoft.com/office/drawing/2014/main" id="{369735EE-4F70-4986-B22C-2B0AA6F0CF0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589" y="2410753"/>
            <a:ext cx="1045987" cy="46772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14" name="Picture 42" descr="Drapelul Armeniei">
            <a:extLst>
              <a:ext uri="{FF2B5EF4-FFF2-40B4-BE49-F238E27FC236}">
                <a16:creationId xmlns="" xmlns:a16="http://schemas.microsoft.com/office/drawing/2014/main" id="{903CCB97-B7EB-4F58-9E6C-D246230E2AB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864" y="1683784"/>
            <a:ext cx="1019575" cy="5138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81191" y="4633904"/>
            <a:ext cx="2724945" cy="513866"/>
            <a:chOff x="8986602" y="3193669"/>
            <a:chExt cx="2724945" cy="513866"/>
          </a:xfrm>
        </p:grpSpPr>
        <p:grpSp>
          <p:nvGrpSpPr>
            <p:cNvPr id="89" name="Группа 88">
              <a:extLst>
                <a:ext uri="{FF2B5EF4-FFF2-40B4-BE49-F238E27FC236}">
                  <a16:creationId xmlns="" xmlns:a16="http://schemas.microsoft.com/office/drawing/2014/main" id="{8066B384-87B8-485B-807C-CF6AF398E32D}"/>
                </a:ext>
              </a:extLst>
            </p:cNvPr>
            <p:cNvGrpSpPr/>
            <p:nvPr/>
          </p:nvGrpSpPr>
          <p:grpSpPr>
            <a:xfrm>
              <a:off x="9997112" y="3193669"/>
              <a:ext cx="1714435" cy="513866"/>
              <a:chOff x="0" y="2160716"/>
              <a:chExt cx="2541103" cy="1270551"/>
            </a:xfrm>
            <a:scene3d>
              <a:camera prst="orthographicFront"/>
              <a:lightRig rig="flat" dir="t"/>
            </a:scene3d>
          </p:grpSpPr>
          <p:sp>
            <p:nvSpPr>
              <p:cNvPr id="90" name="Прямоугольник: скругленные углы 89">
                <a:extLst>
                  <a:ext uri="{FF2B5EF4-FFF2-40B4-BE49-F238E27FC236}">
                    <a16:creationId xmlns="" xmlns:a16="http://schemas.microsoft.com/office/drawing/2014/main" id="{FCDA0701-8FB0-415B-9366-BC4206F49B2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1" name="Прямоугольник: скругленные углы 4">
                <a:extLst>
                  <a:ext uri="{FF2B5EF4-FFF2-40B4-BE49-F238E27FC236}">
                    <a16:creationId xmlns="" xmlns:a16="http://schemas.microsoft.com/office/drawing/2014/main" id="{98184D91-B88A-4EAD-B501-05378EA35A31}"/>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Uzbekistan</a:t>
                </a:r>
              </a:p>
            </p:txBody>
          </p:sp>
        </p:grpSp>
        <p:pic>
          <p:nvPicPr>
            <p:cNvPr id="3074" name="Picture 2" descr="Drapel[*]">
              <a:extLst>
                <a:ext uri="{FF2B5EF4-FFF2-40B4-BE49-F238E27FC236}">
                  <a16:creationId xmlns="" xmlns:a16="http://schemas.microsoft.com/office/drawing/2014/main" id="{9EFE3345-73EE-4602-9F25-600D293FB15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86602" y="3208720"/>
              <a:ext cx="1019575" cy="46772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sp>
        <p:nvSpPr>
          <p:cNvPr id="2" name="Прямоугольник 1">
            <a:extLst>
              <a:ext uri="{FF2B5EF4-FFF2-40B4-BE49-F238E27FC236}">
                <a16:creationId xmlns="" xmlns:a16="http://schemas.microsoft.com/office/drawing/2014/main" id="{7691A324-B5D6-41F3-85F9-D977485FFBAB}"/>
              </a:ext>
            </a:extLst>
          </p:cNvPr>
          <p:cNvSpPr/>
          <p:nvPr/>
        </p:nvSpPr>
        <p:spPr>
          <a:xfrm>
            <a:off x="9408102" y="4144364"/>
            <a:ext cx="1713931" cy="1015663"/>
          </a:xfrm>
          <a:prstGeom prst="rect">
            <a:avLst/>
          </a:prstGeom>
        </p:spPr>
        <p:txBody>
          <a:bodyPr wrap="none">
            <a:spAutoFit/>
          </a:bodyPr>
          <a:lstStyle/>
          <a:p>
            <a:pPr algn="ctr"/>
            <a:r>
              <a:rPr lang="ro-RO"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Parteneriatul </a:t>
            </a:r>
          </a:p>
          <a:p>
            <a:pPr algn="ctr"/>
            <a:r>
              <a:rPr lang="ro-RO"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pentru Pace </a:t>
            </a:r>
          </a:p>
          <a:p>
            <a:pPr algn="ctr"/>
            <a:r>
              <a:rPr lang="ro-RO"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(PP)</a:t>
            </a:r>
          </a:p>
        </p:txBody>
      </p:sp>
      <p:sp>
        <p:nvSpPr>
          <p:cNvPr id="94" name="Прямоугольник: скругленные углы 4">
            <a:extLst>
              <a:ext uri="{FF2B5EF4-FFF2-40B4-BE49-F238E27FC236}">
                <a16:creationId xmlns="" xmlns:a16="http://schemas.microsoft.com/office/drawing/2014/main" id="{D0F51684-5E3D-4BFF-8CC9-EA4680FCDA15}"/>
              </a:ext>
            </a:extLst>
          </p:cNvPr>
          <p:cNvSpPr txBox="1"/>
          <p:nvPr/>
        </p:nvSpPr>
        <p:spPr>
          <a:xfrm>
            <a:off x="4164987" y="1721770"/>
            <a:ext cx="1664221" cy="48376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Irlanda</a:t>
            </a:r>
          </a:p>
        </p:txBody>
      </p:sp>
      <p:sp>
        <p:nvSpPr>
          <p:cNvPr id="95" name="Прямоугольник: скругленные углы 34">
            <a:extLst>
              <a:ext uri="{FF2B5EF4-FFF2-40B4-BE49-F238E27FC236}">
                <a16:creationId xmlns="" xmlns:a16="http://schemas.microsoft.com/office/drawing/2014/main" id="{22860A85-0EF8-4309-9D8F-381A02A10786}"/>
              </a:ext>
            </a:extLst>
          </p:cNvPr>
          <p:cNvSpPr/>
          <p:nvPr/>
        </p:nvSpPr>
        <p:spPr>
          <a:xfrm>
            <a:off x="10138451" y="2458140"/>
            <a:ext cx="1714435" cy="671486"/>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pPr algn="ctr"/>
            <a:r>
              <a:rPr lang="ro-RO"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GEORGIA</a:t>
            </a:r>
          </a:p>
          <a:p>
            <a:pPr algn="ctr"/>
            <a:r>
              <a:rPr lang="ro-RO"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 statut special</a:t>
            </a:r>
            <a:endParaRPr lang="en-US"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39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Группа 63">
            <a:extLst>
              <a:ext uri="{FF2B5EF4-FFF2-40B4-BE49-F238E27FC236}">
                <a16:creationId xmlns="" xmlns:a16="http://schemas.microsoft.com/office/drawing/2014/main" id="{8183DE4E-3510-4DA4-B651-FDD9F02149BC}"/>
              </a:ext>
            </a:extLst>
          </p:cNvPr>
          <p:cNvGrpSpPr/>
          <p:nvPr/>
        </p:nvGrpSpPr>
        <p:grpSpPr>
          <a:xfrm>
            <a:off x="1159329" y="187322"/>
            <a:ext cx="9895113" cy="955677"/>
            <a:chOff x="0" y="2160716"/>
            <a:chExt cx="2541103" cy="1270551"/>
          </a:xfrm>
          <a:scene3d>
            <a:camera prst="orthographicFront"/>
            <a:lightRig rig="flat" dir="t"/>
          </a:scene3d>
        </p:grpSpPr>
        <p:sp>
          <p:nvSpPr>
            <p:cNvPr id="65" name="Прямоугольник: скругленные углы 64">
              <a:extLst>
                <a:ext uri="{FF2B5EF4-FFF2-40B4-BE49-F238E27FC236}">
                  <a16:creationId xmlns="" xmlns:a16="http://schemas.microsoft.com/office/drawing/2014/main" id="{93BC1F07-723B-44AD-8F03-311961E9EB39}"/>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6" name="Прямоугольник: скругленные углы 4">
              <a:extLst>
                <a:ext uri="{FF2B5EF4-FFF2-40B4-BE49-F238E27FC236}">
                  <a16:creationId xmlns="" xmlns:a16="http://schemas.microsoft.com/office/drawing/2014/main" id="{F0AA3BB5-7897-49CA-A969-4AC869426047}"/>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NATO continuă să îndeplinească următoarele misiuni fundamentale de securitate:</a:t>
              </a:r>
              <a:endParaRPr lang="ro-RO"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aphicFrame>
        <p:nvGraphicFramePr>
          <p:cNvPr id="4" name="Схема 3">
            <a:extLst>
              <a:ext uri="{FF2B5EF4-FFF2-40B4-BE49-F238E27FC236}">
                <a16:creationId xmlns="" xmlns:a16="http://schemas.microsoft.com/office/drawing/2014/main" id="{83B502C4-6E14-42EF-B20B-9E44C7E03012}"/>
              </a:ext>
            </a:extLst>
          </p:cNvPr>
          <p:cNvGraphicFramePr/>
          <p:nvPr>
            <p:extLst>
              <p:ext uri="{D42A27DB-BD31-4B8C-83A1-F6EECF244321}">
                <p14:modId xmlns:p14="http://schemas.microsoft.com/office/powerpoint/2010/main" val="1850005574"/>
              </p:ext>
            </p:extLst>
          </p:nvPr>
        </p:nvGraphicFramePr>
        <p:xfrm>
          <a:off x="1426027" y="1727373"/>
          <a:ext cx="10744201" cy="5016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80" name="Picture 8" descr="Image result for NATO Operations and missions">
            <a:extLst>
              <a:ext uri="{FF2B5EF4-FFF2-40B4-BE49-F238E27FC236}">
                <a16:creationId xmlns="" xmlns:a16="http://schemas.microsoft.com/office/drawing/2014/main" id="{E8BA5778-F123-4DE0-92E7-6F704659FF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297" y="1747509"/>
            <a:ext cx="1471633" cy="144587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082" name="Picture 10" descr="Image result for NATO Operations and missions">
            <a:extLst>
              <a:ext uri="{FF2B5EF4-FFF2-40B4-BE49-F238E27FC236}">
                <a16:creationId xmlns="" xmlns:a16="http://schemas.microsoft.com/office/drawing/2014/main" id="{4976B120-BEDA-4C20-ABE6-CD15A0159A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949" y="4892843"/>
            <a:ext cx="1505981" cy="14339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084" name="Picture 12" descr="Image result for NATO Operations and missions">
            <a:extLst>
              <a:ext uri="{FF2B5EF4-FFF2-40B4-BE49-F238E27FC236}">
                <a16:creationId xmlns="" xmlns:a16="http://schemas.microsoft.com/office/drawing/2014/main" id="{31AE4D33-78E8-4087-9036-8D2C481E1A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384" y="3477127"/>
            <a:ext cx="1504546" cy="11269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7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cretarul general al NATO avertizează faţă de ameninţările reprezentate de  China | Global | DW | 14.06.2021">
            <a:extLst>
              <a:ext uri="{FF2B5EF4-FFF2-40B4-BE49-F238E27FC236}">
                <a16:creationId xmlns="" xmlns:a16="http://schemas.microsoft.com/office/drawing/2014/main" id="{A7CB9967-6CDA-46DC-B0A9-DACEF4423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9" y="31727"/>
            <a:ext cx="2847975"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64" name="Группа 63">
            <a:extLst>
              <a:ext uri="{FF2B5EF4-FFF2-40B4-BE49-F238E27FC236}">
                <a16:creationId xmlns="" xmlns:a16="http://schemas.microsoft.com/office/drawing/2014/main" id="{8183DE4E-3510-4DA4-B651-FDD9F02149BC}"/>
              </a:ext>
            </a:extLst>
          </p:cNvPr>
          <p:cNvGrpSpPr/>
          <p:nvPr/>
        </p:nvGrpSpPr>
        <p:grpSpPr>
          <a:xfrm>
            <a:off x="2797629" y="227820"/>
            <a:ext cx="6596742" cy="776064"/>
            <a:chOff x="0" y="2160716"/>
            <a:chExt cx="2541103" cy="1270551"/>
          </a:xfrm>
          <a:scene3d>
            <a:camera prst="orthographicFront"/>
            <a:lightRig rig="flat" dir="t"/>
          </a:scene3d>
        </p:grpSpPr>
        <p:sp>
          <p:nvSpPr>
            <p:cNvPr id="65" name="Прямоугольник: скругленные углы 64">
              <a:extLst>
                <a:ext uri="{FF2B5EF4-FFF2-40B4-BE49-F238E27FC236}">
                  <a16:creationId xmlns="" xmlns:a16="http://schemas.microsoft.com/office/drawing/2014/main" id="{93BC1F07-723B-44AD-8F03-311961E9EB39}"/>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6" name="Прямоугольник: скругленные углы 4">
              <a:extLst>
                <a:ext uri="{FF2B5EF4-FFF2-40B4-BE49-F238E27FC236}">
                  <a16:creationId xmlns="" xmlns:a16="http://schemas.microsoft.com/office/drawing/2014/main" id="{F0AA3BB5-7897-49CA-A969-4AC869426047}"/>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Structura civilă de conducere a NATO:</a:t>
              </a:r>
              <a:endParaRPr lang="ro-RO"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Прямоугольник: скругленные углы 1">
            <a:extLst>
              <a:ext uri="{FF2B5EF4-FFF2-40B4-BE49-F238E27FC236}">
                <a16:creationId xmlns="" xmlns:a16="http://schemas.microsoft.com/office/drawing/2014/main" id="{2ACD6328-7BC1-4BF6-81BF-234A2B3C300D}"/>
              </a:ext>
            </a:extLst>
          </p:cNvPr>
          <p:cNvSpPr/>
          <p:nvPr/>
        </p:nvSpPr>
        <p:spPr>
          <a:xfrm>
            <a:off x="1385209" y="1245558"/>
            <a:ext cx="10793186" cy="1276250"/>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Consiliul Nord-Atlantic este cea mai înaltă instanţă de decizie a NATO şi este format, în mod curent, din reprezentanţii celor 20 state membre. Funcţionează la sediul NATO din Bruxelles. Consiliul se întruneşte o dată pe săptămână la nivel de reprezentanţi permanenţi şi ambasadori. De asemenea, Consiliul se reuneşte de două ori pe an la nivel de miniştri de externe şi, când circumstanţele o cer, şi la nivel de şefi de state.</a:t>
            </a:r>
          </a:p>
        </p:txBody>
      </p:sp>
      <p:sp>
        <p:nvSpPr>
          <p:cNvPr id="7" name="Прямоугольник: скругленные углы 6">
            <a:extLst>
              <a:ext uri="{FF2B5EF4-FFF2-40B4-BE49-F238E27FC236}">
                <a16:creationId xmlns="" xmlns:a16="http://schemas.microsoft.com/office/drawing/2014/main" id="{95364EB0-D1F2-4DEF-9D28-08022C626D98}"/>
              </a:ext>
            </a:extLst>
          </p:cNvPr>
          <p:cNvSpPr/>
          <p:nvPr/>
        </p:nvSpPr>
        <p:spPr>
          <a:xfrm>
            <a:off x="469767" y="2621491"/>
            <a:ext cx="11022826" cy="839593"/>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Comitetul de Planificare a Apărării este structură de conducere formată din reprezentanţii statelor membre, cu excepţia Franţei, în cadrul căruia se discută toate chestiunile legate de apărare.</a:t>
            </a:r>
          </a:p>
        </p:txBody>
      </p:sp>
      <p:sp>
        <p:nvSpPr>
          <p:cNvPr id="8" name="Прямоугольник: скругленные углы 7">
            <a:extLst>
              <a:ext uri="{FF2B5EF4-FFF2-40B4-BE49-F238E27FC236}">
                <a16:creationId xmlns="" xmlns:a16="http://schemas.microsoft.com/office/drawing/2014/main" id="{1D4AAB27-91D2-4C9B-A778-BD627AC5E0F5}"/>
              </a:ext>
            </a:extLst>
          </p:cNvPr>
          <p:cNvSpPr/>
          <p:nvPr/>
        </p:nvSpPr>
        <p:spPr>
          <a:xfrm>
            <a:off x="1346139" y="3566246"/>
            <a:ext cx="10793186" cy="953632"/>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Grupul de Planificare Nucleară este format din reprezentanţii tuturor statelor membre (cu excepţia Islandei, care are statut de observator) şi este un forum de consultări asupra rolului forţelor nucleare în politica NATO.</a:t>
            </a:r>
          </a:p>
        </p:txBody>
      </p:sp>
      <p:sp>
        <p:nvSpPr>
          <p:cNvPr id="9" name="Прямоугольник: скругленные углы 8">
            <a:extLst>
              <a:ext uri="{FF2B5EF4-FFF2-40B4-BE49-F238E27FC236}">
                <a16:creationId xmlns="" xmlns:a16="http://schemas.microsoft.com/office/drawing/2014/main" id="{9B812920-AB33-4454-ABF9-633B1137B096}"/>
              </a:ext>
            </a:extLst>
          </p:cNvPr>
          <p:cNvSpPr/>
          <p:nvPr/>
        </p:nvSpPr>
        <p:spPr>
          <a:xfrm>
            <a:off x="469767" y="4611270"/>
            <a:ext cx="11086965" cy="991536"/>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Secretarul general al NATO deţine funcţia executivă cea mai înaltă în cadrul Alianţei, Secretarul General fiind totodată preşedintele Consiliului Nord-Atlantic, al Comitetului de Planificare a Apărării, al Grupului de Planificare Nucleară, precum şi al Consiliului Parteneriatului Euro-Atlantic. </a:t>
            </a:r>
          </a:p>
        </p:txBody>
      </p:sp>
      <p:sp>
        <p:nvSpPr>
          <p:cNvPr id="10" name="Прямоугольник: скругленные углы 8">
            <a:extLst>
              <a:ext uri="{FF2B5EF4-FFF2-40B4-BE49-F238E27FC236}">
                <a16:creationId xmlns="" xmlns:a16="http://schemas.microsoft.com/office/drawing/2014/main" id="{9B812920-AB33-4454-ABF9-633B1137B096}"/>
              </a:ext>
            </a:extLst>
          </p:cNvPr>
          <p:cNvSpPr/>
          <p:nvPr/>
        </p:nvSpPr>
        <p:spPr>
          <a:xfrm>
            <a:off x="1325016" y="5722549"/>
            <a:ext cx="10793186" cy="991536"/>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Adunarea Parlamentară a NATO  este forul parlamentar care, începând din 1955, este complet independent faţă de NATO, dar constituie o verigă de legătură între parlamentele naţionale şi Alianţă - cale pe care guvernele naţionale sunt îndemnate să ţină cont în activitatea proprie de obiectivele NATO. </a:t>
            </a:r>
          </a:p>
        </p:txBody>
      </p:sp>
    </p:spTree>
    <p:extLst>
      <p:ext uri="{BB962C8B-B14F-4D97-AF65-F5344CB8AC3E}">
        <p14:creationId xmlns:p14="http://schemas.microsoft.com/office/powerpoint/2010/main" val="165233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Группа 63">
            <a:extLst>
              <a:ext uri="{FF2B5EF4-FFF2-40B4-BE49-F238E27FC236}">
                <a16:creationId xmlns="" xmlns:a16="http://schemas.microsoft.com/office/drawing/2014/main" id="{8183DE4E-3510-4DA4-B651-FDD9F02149BC}"/>
              </a:ext>
            </a:extLst>
          </p:cNvPr>
          <p:cNvGrpSpPr/>
          <p:nvPr/>
        </p:nvGrpSpPr>
        <p:grpSpPr>
          <a:xfrm>
            <a:off x="1566178" y="148940"/>
            <a:ext cx="9078686" cy="776064"/>
            <a:chOff x="0" y="2160716"/>
            <a:chExt cx="2541103" cy="1270551"/>
          </a:xfrm>
          <a:gradFill>
            <a:gsLst>
              <a:gs pos="46000">
                <a:srgbClr val="FFC000"/>
              </a:gs>
              <a:gs pos="42000">
                <a:schemeClr val="bg2">
                  <a:lumMod val="50000"/>
                </a:schemeClr>
              </a:gs>
              <a:gs pos="46000">
                <a:schemeClr val="accent5">
                  <a:lumMod val="95000"/>
                  <a:lumOff val="5000"/>
                </a:schemeClr>
              </a:gs>
              <a:gs pos="49000">
                <a:schemeClr val="bg1">
                  <a:lumMod val="75000"/>
                  <a:lumOff val="25000"/>
                </a:schemeClr>
              </a:gs>
            </a:gsLst>
            <a:path path="circle">
              <a:fillToRect l="50000" t="130000" r="50000" b="-30000"/>
            </a:path>
          </a:gradFill>
          <a:scene3d>
            <a:camera prst="orthographicFront"/>
            <a:lightRig rig="flat" dir="t"/>
          </a:scene3d>
        </p:grpSpPr>
        <p:sp>
          <p:nvSpPr>
            <p:cNvPr id="65" name="Прямоугольник: скругленные углы 64">
              <a:extLst>
                <a:ext uri="{FF2B5EF4-FFF2-40B4-BE49-F238E27FC236}">
                  <a16:creationId xmlns="" xmlns:a16="http://schemas.microsoft.com/office/drawing/2014/main" id="{93BC1F07-723B-44AD-8F03-311961E9EB39}"/>
                </a:ext>
              </a:extLst>
            </p:cNvPr>
            <p:cNvSpPr/>
            <p:nvPr/>
          </p:nvSpPr>
          <p:spPr>
            <a:xfrm>
              <a:off x="0" y="2160716"/>
              <a:ext cx="2541103" cy="1270551"/>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66" name="Прямоугольник: скругленные углы 4">
              <a:extLst>
                <a:ext uri="{FF2B5EF4-FFF2-40B4-BE49-F238E27FC236}">
                  <a16:creationId xmlns="" xmlns:a16="http://schemas.microsoft.com/office/drawing/2014/main" id="{F0AA3BB5-7897-49CA-A969-4AC869426047}"/>
                </a:ext>
              </a:extLst>
            </p:cNvPr>
            <p:cNvSpPr txBox="1"/>
            <p:nvPr/>
          </p:nvSpPr>
          <p:spPr>
            <a:xfrm>
              <a:off x="37213" y="2197929"/>
              <a:ext cx="2466677" cy="1196125"/>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20320" tIns="20320" rIns="20320" bIns="20320" numCol="1" spcCol="1270" anchor="ctr" anchorCtr="0">
              <a:noAutofit/>
            </a:bodyPr>
            <a:lstStyle/>
            <a:p>
              <a:pPr lvl="0" algn="ctr" defTabSz="1422400">
                <a:spcBef>
                  <a:spcPct val="0"/>
                </a:spcBef>
              </a:pPr>
              <a:r>
                <a:rPr lang="ro-RO"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Comitetul Militar a NATO</a:t>
              </a:r>
            </a:p>
            <a:p>
              <a:pPr lvl="0" algn="ctr" defTabSz="1422400">
                <a:spcBef>
                  <a:spcPct val="0"/>
                </a:spcBef>
              </a:pPr>
              <a:r>
                <a:rPr lang="ro-RO"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asigură coordonarea militară a următoarelor trei organisme:</a:t>
              </a:r>
              <a:endParaRPr lang="ro-RO" sz="26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Прямоугольник: скругленные углы 1">
            <a:extLst>
              <a:ext uri="{FF2B5EF4-FFF2-40B4-BE49-F238E27FC236}">
                <a16:creationId xmlns="" xmlns:a16="http://schemas.microsoft.com/office/drawing/2014/main" id="{2ACD6328-7BC1-4BF6-81BF-234A2B3C300D}"/>
              </a:ext>
            </a:extLst>
          </p:cNvPr>
          <p:cNvSpPr/>
          <p:nvPr/>
        </p:nvSpPr>
        <p:spPr>
          <a:xfrm>
            <a:off x="2684686" y="1397569"/>
            <a:ext cx="6822623" cy="776064"/>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SACEUR (Comandamentul Suprem Aliat din Europa), staţionat la Mons, Belgia.</a:t>
            </a:r>
          </a:p>
        </p:txBody>
      </p:sp>
      <p:sp>
        <p:nvSpPr>
          <p:cNvPr id="7" name="Прямоугольник: скругленные углы 6">
            <a:extLst>
              <a:ext uri="{FF2B5EF4-FFF2-40B4-BE49-F238E27FC236}">
                <a16:creationId xmlns="" xmlns:a16="http://schemas.microsoft.com/office/drawing/2014/main" id="{95364EB0-D1F2-4DEF-9D28-08022C626D98}"/>
              </a:ext>
            </a:extLst>
          </p:cNvPr>
          <p:cNvSpPr/>
          <p:nvPr/>
        </p:nvSpPr>
        <p:spPr>
          <a:xfrm>
            <a:off x="2064201" y="2335948"/>
            <a:ext cx="8063593" cy="1191986"/>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sz="2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SACLANT (Comandamentul Suprem Aliat din zona Atlanticului), staţionat la Norfolk, Virginia, SUA.</a:t>
            </a:r>
          </a:p>
        </p:txBody>
      </p:sp>
      <p:sp>
        <p:nvSpPr>
          <p:cNvPr id="8" name="Прямоугольник: скругленные углы 7">
            <a:extLst>
              <a:ext uri="{FF2B5EF4-FFF2-40B4-BE49-F238E27FC236}">
                <a16:creationId xmlns="" xmlns:a16="http://schemas.microsoft.com/office/drawing/2014/main" id="{1D4AAB27-91D2-4C9B-A778-BD627AC5E0F5}"/>
              </a:ext>
            </a:extLst>
          </p:cNvPr>
          <p:cNvSpPr/>
          <p:nvPr/>
        </p:nvSpPr>
        <p:spPr>
          <a:xfrm>
            <a:off x="2684686" y="3707328"/>
            <a:ext cx="6822622" cy="822835"/>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lvl="0" algn="ct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Grupul de Planificare Regională SUA-Canada.</a:t>
            </a:r>
          </a:p>
        </p:txBody>
      </p:sp>
      <p:pic>
        <p:nvPicPr>
          <p:cNvPr id="5128" name="Picture 8" descr="SACLANTCEN.jpg">
            <a:extLst>
              <a:ext uri="{FF2B5EF4-FFF2-40B4-BE49-F238E27FC236}">
                <a16:creationId xmlns="" xmlns:a16="http://schemas.microsoft.com/office/drawing/2014/main" id="{1D027493-481C-4D17-A733-5D092A489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10" y="2321897"/>
            <a:ext cx="1354319" cy="125274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130" name="Picture 10" descr="Saclant4.GIF">
            <a:extLst>
              <a:ext uri="{FF2B5EF4-FFF2-40B4-BE49-F238E27FC236}">
                <a16:creationId xmlns="" xmlns:a16="http://schemas.microsoft.com/office/drawing/2014/main" id="{7E6E0989-D438-468A-9383-26F7E318C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295" y="2335118"/>
            <a:ext cx="1390651" cy="11919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132" name="Picture 12" descr="Flag of the Supreme Allied Commander Europe.svg">
            <a:extLst>
              <a:ext uri="{FF2B5EF4-FFF2-40B4-BE49-F238E27FC236}">
                <a16:creationId xmlns="" xmlns:a16="http://schemas.microsoft.com/office/drawing/2014/main" id="{51F2C9C2-9221-43D0-8CB3-3FA6EDDEB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440" y="1232915"/>
            <a:ext cx="1524000" cy="10191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 xmlns:a16="http://schemas.microsoft.com/office/drawing/2014/main" id="{7592BC9C-5122-4BEB-9B7C-2E551F0E7611}"/>
              </a:ext>
            </a:extLst>
          </p:cNvPr>
          <p:cNvSpPr/>
          <p:nvPr/>
        </p:nvSpPr>
        <p:spPr>
          <a:xfrm>
            <a:off x="1699131" y="4170700"/>
            <a:ext cx="3884252" cy="2677656"/>
          </a:xfrm>
          <a:prstGeom prst="rect">
            <a:avLst/>
          </a:prstGeom>
        </p:spPr>
        <p:txBody>
          <a:bodyPr wrap="square">
            <a:spAutoFit/>
          </a:bodyPr>
          <a:lstStyle/>
          <a:p>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 Tod D. Wolters</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Supreme Allied Commander </a:t>
            </a: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Europe </a:t>
            </a: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(SACEUR)</a:t>
            </a:r>
          </a:p>
          <a:p>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136" name="Picture 16" descr="NATO">
            <a:extLst>
              <a:ext uri="{FF2B5EF4-FFF2-40B4-BE49-F238E27FC236}">
                <a16:creationId xmlns="" xmlns:a16="http://schemas.microsoft.com/office/drawing/2014/main" id="{03D85019-0156-4BB3-8A88-8C46F60C12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7258" y="4585382"/>
            <a:ext cx="1932944" cy="66017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JFC Naples">
            <a:extLst>
              <a:ext uri="{FF2B5EF4-FFF2-40B4-BE49-F238E27FC236}">
                <a16:creationId xmlns="" xmlns:a16="http://schemas.microsoft.com/office/drawing/2014/main" id="{929EA0D3-18CD-48B5-AA5D-180AA25F41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7258" y="5360600"/>
            <a:ext cx="1932944" cy="660175"/>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Allied Land Command">
            <a:extLst>
              <a:ext uri="{FF2B5EF4-FFF2-40B4-BE49-F238E27FC236}">
                <a16:creationId xmlns="" xmlns:a16="http://schemas.microsoft.com/office/drawing/2014/main" id="{015F00DB-7BBC-423F-8DB2-FDBAA4260B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7258" y="6106207"/>
            <a:ext cx="1932944" cy="660175"/>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JFC Brunssum">
            <a:extLst>
              <a:ext uri="{FF2B5EF4-FFF2-40B4-BE49-F238E27FC236}">
                <a16:creationId xmlns="" xmlns:a16="http://schemas.microsoft.com/office/drawing/2014/main" id="{27531FED-1B9C-4554-A7DC-3868D401EC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80830" y="4585382"/>
            <a:ext cx="1932945" cy="660175"/>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Allied Air Command">
            <a:extLst>
              <a:ext uri="{FF2B5EF4-FFF2-40B4-BE49-F238E27FC236}">
                <a16:creationId xmlns="" xmlns:a16="http://schemas.microsoft.com/office/drawing/2014/main" id="{CBBA5BE5-A034-4C6D-B67D-34B28F1156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80831" y="5353684"/>
            <a:ext cx="1932944" cy="660175"/>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Allied Maritime Command">
            <a:extLst>
              <a:ext uri="{FF2B5EF4-FFF2-40B4-BE49-F238E27FC236}">
                <a16:creationId xmlns="" xmlns:a16="http://schemas.microsoft.com/office/drawing/2014/main" id="{C048057A-149F-4366-AE15-8568608D19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80830" y="6106207"/>
            <a:ext cx="1932945" cy="66017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 xmlns:a16="http://schemas.microsoft.com/office/drawing/2014/main" id="{A123BA56-D1CD-4D65-ADFA-6C2C0C8B4107}"/>
              </a:ext>
            </a:extLst>
          </p:cNvPr>
          <p:cNvSpPr/>
          <p:nvPr/>
        </p:nvSpPr>
        <p:spPr>
          <a:xfrm>
            <a:off x="4552451" y="5948543"/>
            <a:ext cx="3119765" cy="707886"/>
          </a:xfrm>
          <a:prstGeom prst="rect">
            <a:avLst/>
          </a:prstGeom>
        </p:spPr>
        <p:txBody>
          <a:bodyPr wrap="none">
            <a:spAutoFit/>
          </a:bodyPr>
          <a:lstStyle/>
          <a:p>
            <a:pPr algn="ctr"/>
            <a:r>
              <a:rPr lang="ro-RO" sz="20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 STRUCTURE</a:t>
            </a:r>
            <a:endParaRPr lang="en-US" sz="20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2000" b="0" i="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SACEUR</a:t>
            </a:r>
            <a:endParaRPr lang="ro-RO" sz="2000" b="0" i="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146" name="Picture 2" descr="SHAPE | U.S. Air Force General Tod D. Wolters nominated to be 19th SACEUR">
            <a:extLst>
              <a:ext uri="{FF2B5EF4-FFF2-40B4-BE49-F238E27FC236}">
                <a16:creationId xmlns="" xmlns:a16="http://schemas.microsoft.com/office/drawing/2014/main" id="{B145BA56-D584-4D13-AEA7-41FFE73F7E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59" y="4266918"/>
            <a:ext cx="1669559" cy="2084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70300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ro-RO"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Organizația pentru Securitate și Cooperare în Europa (OSCE) este o organizație pentru securitate. </a:t>
            </a:r>
            <a:r>
              <a:rPr lang="it-IT"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OSCE s</a:t>
            </a:r>
            <a:r>
              <a:rPr lang="ro-RO"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concentrează asupra prevenirii conflictelor, administrării crizelor și reconstrucției post-conflictuale. Este formata din 57 de țări participante din Europa, Mediterană, Caucaz, Asia Centrală și America de Nord, acoperind spațiul emisferei nordice "de la Vancouver la Vladivostok". Această organizație </a:t>
            </a:r>
            <a:r>
              <a:rPr lang="it-IT"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este rezultatul destinderii dintre SUA și URSS in anii ’70 ai secolului XX și au decis ca în locul conflictelor să se negocieze.</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Группа 3">
            <a:extLst>
              <a:ext uri="{FF2B5EF4-FFF2-40B4-BE49-F238E27FC236}">
                <a16:creationId xmlns="" xmlns:a16="http://schemas.microsoft.com/office/drawing/2014/main" id="{C7D35C6D-952E-433F-92CB-EC78B5513364}"/>
              </a:ext>
            </a:extLst>
          </p:cNvPr>
          <p:cNvGrpSpPr/>
          <p:nvPr/>
        </p:nvGrpSpPr>
        <p:grpSpPr>
          <a:xfrm>
            <a:off x="1834438" y="166254"/>
            <a:ext cx="8519946" cy="776064"/>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 xmlns:a16="http://schemas.microsoft.com/office/drawing/2014/main" id="{E92E338D-241F-4636-B11A-3A4F4585CA3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 xmlns:a16="http://schemas.microsoft.com/office/drawing/2014/main" id="{618A9A7E-6836-4361-8BA5-03568EC93976}"/>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it-IT"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Organizatia pentru Securitate si Cooperare in Europa </a:t>
              </a: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it-IT"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OSCE</a:t>
              </a: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o-RO"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9218" name="Picture 2" descr="40 de ani OSCE: Misiune imposibilă? | Societate | DW | 01.08.2015">
            <a:extLst>
              <a:ext uri="{FF2B5EF4-FFF2-40B4-BE49-F238E27FC236}">
                <a16:creationId xmlns="" xmlns:a16="http://schemas.microsoft.com/office/drawing/2014/main" id="{FD35DBFE-7ADB-4A9A-AD76-D5DB0184D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9746" y="1066799"/>
            <a:ext cx="2255261" cy="1267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5896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 xmlns:a16="http://schemas.microsoft.com/office/drawing/2014/main" id="{7E735C04-9055-4B41-B1C2-EC57AC2FCA9C}"/>
              </a:ext>
            </a:extLst>
          </p:cNvPr>
          <p:cNvGrpSpPr/>
          <p:nvPr/>
        </p:nvGrpSpPr>
        <p:grpSpPr>
          <a:xfrm>
            <a:off x="2796040" y="152185"/>
            <a:ext cx="6596742" cy="776064"/>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 xmlns:a16="http://schemas.microsoft.com/office/drawing/2014/main" id="{2BEFA8C8-F93E-4C7D-9715-E9448135F2B7}"/>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 xmlns:a16="http://schemas.microsoft.com/office/drawing/2014/main" id="{AF63B311-2E7B-4369-AACE-65F2F2132B56}"/>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it-IT"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Organizatia pentru Securitate si Cooperare in Europa </a:t>
              </a: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it-IT"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OSCE</a:t>
              </a: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o-RO"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 xmlns:a16="http://schemas.microsoft.com/office/drawing/2014/main" id="{751FE07A-38DB-4D5A-9014-039B062DE89F}"/>
              </a:ext>
            </a:extLst>
          </p:cNvPr>
          <p:cNvSpPr txBox="1"/>
          <p:nvPr/>
        </p:nvSpPr>
        <p:spPr>
          <a:xfrm>
            <a:off x="4121726" y="892509"/>
            <a:ext cx="3879273" cy="369332"/>
          </a:xfrm>
          <a:prstGeom prst="rect">
            <a:avLst/>
          </a:prstGeom>
          <a:noFill/>
        </p:spPr>
        <p:txBody>
          <a:bodyPr wrap="square">
            <a:spAutoFit/>
          </a:bodyPr>
          <a:lstStyle/>
          <a:p>
            <a:r>
              <a:rPr lang="ro-RO" b="1" dirty="0">
                <a:solidFill>
                  <a:srgbClr val="FF0000"/>
                </a:solidFill>
                <a:latin typeface="Times New Roman" panose="02020603050405020304" pitchFamily="18" charset="0"/>
                <a:cs typeface="Times New Roman" panose="02020603050405020304" pitchFamily="18" charset="0"/>
              </a:rPr>
              <a:t>Principalele organe ale organizației</a:t>
            </a:r>
          </a:p>
        </p:txBody>
      </p:sp>
      <p:graphicFrame>
        <p:nvGraphicFramePr>
          <p:cNvPr id="12" name="Схема 11">
            <a:extLst>
              <a:ext uri="{FF2B5EF4-FFF2-40B4-BE49-F238E27FC236}">
                <a16:creationId xmlns="" xmlns:a16="http://schemas.microsoft.com/office/drawing/2014/main" id="{BC527B61-DC2C-4A91-B8FC-D0C9DCF5C089}"/>
              </a:ext>
            </a:extLst>
          </p:cNvPr>
          <p:cNvGraphicFramePr/>
          <p:nvPr>
            <p:extLst>
              <p:ext uri="{D42A27DB-BD31-4B8C-83A1-F6EECF244321}">
                <p14:modId xmlns:p14="http://schemas.microsoft.com/office/powerpoint/2010/main" val="4101583033"/>
              </p:ext>
            </p:extLst>
          </p:nvPr>
        </p:nvGraphicFramePr>
        <p:xfrm>
          <a:off x="554182" y="1284571"/>
          <a:ext cx="11014363" cy="5441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0001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1" y="1367171"/>
            <a:ext cx="9905999" cy="4921334"/>
          </a:xfrm>
        </p:spPr>
        <p:txBody>
          <a:bodyPr>
            <a:noAutofit/>
          </a:bodyPr>
          <a:lstStyle/>
          <a:p>
            <a:r>
              <a:rPr lang="ro-RO"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Momentul care marchează punctul de pornire al procesului de unificare a Europei este semnarea la 18 aprilie 1951 a Tratatului de Constituire a Comunității Europene a Cărbunelui şi Oțelului, al cărei scop era acela de dezvoltare a zonelor de liber schimb şi a piețelor comune ale țărilor semnatare: Franța, Germania, Italia, Belgia, Luxemburg şi Olanda. Urmează constituirea unor noi comunități europene, economică şi de apărare, iar procesul culminează cu semnarea Tratatului de la Maastricht (1992), care marchează trecerea de la cooperare economică, în contextul unei piețe unice, la realizarea unei integrări instituţionale pluridimensionale. Tratatul privind Uniunea Europeană formulează o serie de obiective, prin îndeplinirea cărora urmează să se atingă un nou stadiu de integrare</a:t>
            </a:r>
          </a:p>
        </p:txBody>
      </p:sp>
      <p:grpSp>
        <p:nvGrpSpPr>
          <p:cNvPr id="4" name="Группа 3">
            <a:extLst>
              <a:ext uri="{FF2B5EF4-FFF2-40B4-BE49-F238E27FC236}">
                <a16:creationId xmlns="" xmlns:a16="http://schemas.microsoft.com/office/drawing/2014/main" id="{7E735C04-9055-4B41-B1C2-EC57AC2FCA9C}"/>
              </a:ext>
            </a:extLst>
          </p:cNvPr>
          <p:cNvGrpSpPr/>
          <p:nvPr/>
        </p:nvGrpSpPr>
        <p:grpSpPr>
          <a:xfrm>
            <a:off x="2796040" y="290735"/>
            <a:ext cx="6596742" cy="776064"/>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 xmlns:a16="http://schemas.microsoft.com/office/drawing/2014/main" id="{2BEFA8C8-F93E-4C7D-9715-E9448135F2B7}"/>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 xmlns:a16="http://schemas.microsoft.com/office/drawing/2014/main" id="{AF63B311-2E7B-4369-AACE-65F2F2132B56}"/>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fontAlgn="base"/>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Uniunea Europeană (UE)</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8194" name="Picture 2" descr="Uniunea Europeană reduce birocraţia pentru... | News.ro">
            <a:extLst>
              <a:ext uri="{FF2B5EF4-FFF2-40B4-BE49-F238E27FC236}">
                <a16:creationId xmlns="" xmlns:a16="http://schemas.microsoft.com/office/drawing/2014/main" id="{E3370ADF-10E6-46A9-8ACB-1A7BDB37F3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18"/>
          <a:stretch/>
        </p:blipFill>
        <p:spPr bwMode="auto">
          <a:xfrm>
            <a:off x="9950674" y="161614"/>
            <a:ext cx="2144348" cy="1345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80892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 xmlns:a16="http://schemas.microsoft.com/office/drawing/2014/main" id="{7E735C04-9055-4B41-B1C2-EC57AC2FCA9C}"/>
              </a:ext>
            </a:extLst>
          </p:cNvPr>
          <p:cNvGrpSpPr/>
          <p:nvPr/>
        </p:nvGrpSpPr>
        <p:grpSpPr>
          <a:xfrm>
            <a:off x="2796040" y="290735"/>
            <a:ext cx="6596742" cy="776064"/>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 xmlns:a16="http://schemas.microsoft.com/office/drawing/2014/main" id="{2BEFA8C8-F93E-4C7D-9715-E9448135F2B7}"/>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 xmlns:a16="http://schemas.microsoft.com/office/drawing/2014/main" id="{AF63B311-2E7B-4369-AACE-65F2F2132B56}"/>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fontAlgn="base"/>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Uniunea Europeană (UE)</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 xmlns:a16="http://schemas.microsoft.com/office/drawing/2014/main" id="{077BE14C-9199-4ADA-9D3B-8C35CF56B0F8}"/>
              </a:ext>
            </a:extLst>
          </p:cNvPr>
          <p:cNvSpPr txBox="1"/>
          <p:nvPr/>
        </p:nvSpPr>
        <p:spPr>
          <a:xfrm>
            <a:off x="800677" y="1976219"/>
            <a:ext cx="2462646" cy="461665"/>
          </a:xfrm>
          <a:prstGeom prst="rect">
            <a:avLst/>
          </a:prstGeom>
          <a:noFill/>
          <a:ln>
            <a:solidFill>
              <a:schemeClr val="accent3">
                <a:shade val="60000"/>
                <a:hueOff val="0"/>
                <a:satOff val="0"/>
                <a:lumOff val="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ro-RO"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Structura</a:t>
            </a:r>
          </a:p>
        </p:txBody>
      </p:sp>
      <p:graphicFrame>
        <p:nvGraphicFramePr>
          <p:cNvPr id="12" name="Схема 11">
            <a:extLst>
              <a:ext uri="{FF2B5EF4-FFF2-40B4-BE49-F238E27FC236}">
                <a16:creationId xmlns="" xmlns:a16="http://schemas.microsoft.com/office/drawing/2014/main" id="{A69D51A7-8C68-4A9B-B16B-1FA504F0708B}"/>
              </a:ext>
            </a:extLst>
          </p:cNvPr>
          <p:cNvGraphicFramePr/>
          <p:nvPr>
            <p:extLst>
              <p:ext uri="{D42A27DB-BD31-4B8C-83A1-F6EECF244321}">
                <p14:modId xmlns:p14="http://schemas.microsoft.com/office/powerpoint/2010/main" val="3102018969"/>
              </p:ext>
            </p:extLst>
          </p:nvPr>
        </p:nvGraphicFramePr>
        <p:xfrm>
          <a:off x="2032000" y="130155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Românii, încrezători când vine vorba de Uniunea Europeană - Revista Cariere">
            <a:extLst>
              <a:ext uri="{FF2B5EF4-FFF2-40B4-BE49-F238E27FC236}">
                <a16:creationId xmlns="" xmlns:a16="http://schemas.microsoft.com/office/drawing/2014/main" id="{2A7512F1-28F4-4057-8449-33F00B3896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5890" y="715350"/>
            <a:ext cx="2285777" cy="1388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1150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369" y="926357"/>
            <a:ext cx="9905999" cy="5809294"/>
          </a:xfrm>
        </p:spPr>
        <p:txBody>
          <a:bodyPr>
            <a:noAutofit/>
          </a:bodyPr>
          <a:lstStyle/>
          <a:p>
            <a:pPr marL="0" indent="0">
              <a:buNone/>
            </a:pPr>
            <a:r>
              <a:rPr lang="ro-RO" sz="1600" b="1" dirty="0" smtClean="0">
                <a:latin typeface="Times New Roman" panose="02020603050405020304" pitchFamily="18" charset="0"/>
                <a:cs typeface="Times New Roman" panose="02020603050405020304" pitchFamily="18" charset="0"/>
              </a:rPr>
              <a:t>Conținuturi:</a:t>
            </a:r>
          </a:p>
          <a:p>
            <a:pPr marL="457200" lvl="0" indent="-457200" fontAlgn="base">
              <a:buFont typeface="+mj-lt"/>
              <a:buAutoNum type="arabicPeriod"/>
            </a:pPr>
            <a:r>
              <a:rPr lang="ro-RO" sz="1600" dirty="0" smtClean="0">
                <a:latin typeface="Times New Roman" panose="02020603050405020304" pitchFamily="18" charset="0"/>
                <a:cs typeface="Times New Roman" panose="02020603050405020304" pitchFamily="18" charset="0"/>
              </a:rPr>
              <a:t>Evoluția instituțiilor și organizațiilor internaționale de securitate</a:t>
            </a:r>
          </a:p>
          <a:p>
            <a:pPr marL="457200" lvl="0" indent="-457200" fontAlgn="base">
              <a:buFont typeface="+mj-lt"/>
              <a:buAutoNum type="arabicPeriod"/>
            </a:pPr>
            <a:r>
              <a:rPr lang="ro-RO" sz="1600" dirty="0" smtClean="0">
                <a:latin typeface="Times New Roman" panose="02020603050405020304" pitchFamily="18" charset="0"/>
                <a:cs typeface="Times New Roman" panose="02020603050405020304" pitchFamily="18" charset="0"/>
              </a:rPr>
              <a:t>Organizația Națiunilor Unite (ONU) </a:t>
            </a:r>
          </a:p>
          <a:p>
            <a:pPr marL="457200" lvl="0" indent="-457200" fontAlgn="base">
              <a:buFont typeface="+mj-lt"/>
              <a:buAutoNum type="arabicPeriod"/>
            </a:pPr>
            <a:r>
              <a:rPr lang="ro-RO" sz="1600" dirty="0" smtClean="0">
                <a:latin typeface="Times New Roman" panose="02020603050405020304" pitchFamily="18" charset="0"/>
                <a:cs typeface="Times New Roman" panose="02020603050405020304" pitchFamily="18" charset="0"/>
              </a:rPr>
              <a:t>Alianța Atlanticului de Nord (NATO) </a:t>
            </a:r>
          </a:p>
          <a:p>
            <a:pPr marL="457200" lvl="0" indent="-457200" fontAlgn="base">
              <a:buFont typeface="+mj-lt"/>
              <a:buAutoNum type="arabicPeriod"/>
            </a:pPr>
            <a:r>
              <a:rPr lang="ro-RO" sz="1600" dirty="0" smtClean="0">
                <a:latin typeface="Times New Roman" panose="02020603050405020304" pitchFamily="18" charset="0"/>
                <a:cs typeface="Times New Roman" panose="02020603050405020304" pitchFamily="18" charset="0"/>
              </a:rPr>
              <a:t>Organizația pentru Securitate si Cooperare in Europa (OSCE)</a:t>
            </a:r>
          </a:p>
          <a:p>
            <a:pPr marL="457200" lvl="0" indent="-457200" fontAlgn="base">
              <a:buFont typeface="+mj-lt"/>
              <a:buAutoNum type="arabicPeriod"/>
            </a:pPr>
            <a:r>
              <a:rPr lang="ro-RO" sz="1600" dirty="0" smtClean="0">
                <a:latin typeface="Times New Roman" panose="02020603050405020304" pitchFamily="18" charset="0"/>
                <a:cs typeface="Times New Roman" panose="02020603050405020304" pitchFamily="18" charset="0"/>
              </a:rPr>
              <a:t>Uniunea Europeană (UE)</a:t>
            </a:r>
          </a:p>
          <a:p>
            <a:pPr marL="0" indent="0">
              <a:buNone/>
            </a:pPr>
            <a:r>
              <a:rPr lang="ro-RO" sz="1600" b="1" dirty="0" smtClean="0">
                <a:latin typeface="Times New Roman" panose="02020603050405020304" pitchFamily="18" charset="0"/>
                <a:cs typeface="Times New Roman" panose="02020603050405020304" pitchFamily="18" charset="0"/>
              </a:rPr>
              <a:t>Obiective de referință:</a:t>
            </a:r>
          </a:p>
          <a:p>
            <a:r>
              <a:rPr lang="ro-RO" sz="1600" b="1" dirty="0" smtClean="0">
                <a:latin typeface="Times New Roman" panose="02020603050405020304" pitchFamily="18" charset="0"/>
                <a:cs typeface="Times New Roman" panose="02020603050405020304" pitchFamily="18" charset="0"/>
              </a:rPr>
              <a:t> </a:t>
            </a:r>
            <a:r>
              <a:rPr lang="ro-RO" sz="1600" dirty="0" smtClean="0">
                <a:latin typeface="Times New Roman" panose="02020603050405020304" pitchFamily="18" charset="0"/>
                <a:cs typeface="Times New Roman" panose="02020603050405020304" pitchFamily="18" charset="0"/>
              </a:rPr>
              <a:t>să determine procesul de constituire a instituţiilor și organizaţiilor de securitate internaţională;</a:t>
            </a:r>
          </a:p>
          <a:p>
            <a:pPr lvl="0" fontAlgn="base"/>
            <a:r>
              <a:rPr lang="ro-RO" sz="1600" dirty="0" smtClean="0">
                <a:latin typeface="Times New Roman" panose="02020603050405020304" pitchFamily="18" charset="0"/>
                <a:cs typeface="Times New Roman" panose="02020603050405020304" pitchFamily="18" charset="0"/>
              </a:rPr>
              <a:t>să  argumenteze rolul instituțiilor și organizaţiilor de securitate internaţională;</a:t>
            </a:r>
          </a:p>
          <a:p>
            <a:pPr lvl="0" fontAlgn="base"/>
            <a:r>
              <a:rPr lang="ro-RO" sz="1600" dirty="0" smtClean="0">
                <a:latin typeface="Times New Roman" panose="02020603050405020304" pitchFamily="18" charset="0"/>
                <a:cs typeface="Times New Roman" panose="02020603050405020304" pitchFamily="18" charset="0"/>
              </a:rPr>
              <a:t>să estimeze cooperarea la nivel internațional și regional a instituțiilor și organizaţiilor de securitate internaţională; </a:t>
            </a:r>
          </a:p>
          <a:p>
            <a:pPr lvl="0" fontAlgn="base"/>
            <a:r>
              <a:rPr lang="ro-RO" sz="1600" dirty="0" smtClean="0">
                <a:latin typeface="Times New Roman" panose="02020603050405020304" pitchFamily="18" charset="0"/>
                <a:cs typeface="Times New Roman" panose="02020603050405020304" pitchFamily="18" charset="0"/>
              </a:rPr>
              <a:t>să stabilească legătura dintre rezultatele pe termen lung și termen scurt a cooperării între instituţiile și organizaţiilor de securitate internaţională.</a:t>
            </a:r>
          </a:p>
          <a:p>
            <a:pPr marL="0" indent="0">
              <a:buNone/>
            </a:pPr>
            <a:r>
              <a:rPr lang="ro-RO" sz="1600" b="1" dirty="0" smtClean="0">
                <a:latin typeface="Times New Roman" panose="02020603050405020304" pitchFamily="18" charset="0"/>
                <a:cs typeface="Times New Roman" panose="02020603050405020304" pitchFamily="18" charset="0"/>
              </a:rPr>
              <a:t>Termeni-cheie</a:t>
            </a:r>
            <a:r>
              <a:rPr lang="ro-RO" sz="1600" dirty="0" smtClean="0">
                <a:latin typeface="Times New Roman" panose="02020603050405020304" pitchFamily="18" charset="0"/>
                <a:cs typeface="Times New Roman" panose="02020603050405020304" pitchFamily="18" charset="0"/>
              </a:rPr>
              <a:t>:</a:t>
            </a:r>
          </a:p>
          <a:p>
            <a:pPr marL="0" indent="0">
              <a:buNone/>
            </a:pPr>
            <a:r>
              <a:rPr lang="ro-RO" sz="1600" i="1" dirty="0" smtClean="0">
                <a:latin typeface="Times New Roman" panose="02020603050405020304" pitchFamily="18" charset="0"/>
                <a:cs typeface="Times New Roman" panose="02020603050405020304" pitchFamily="18" charset="0"/>
              </a:rPr>
              <a:t>instituții de securitate, organizații internaționale, securitate, sistem mondial; capacități de apărare, alianțe.</a:t>
            </a:r>
          </a:p>
          <a:p>
            <a:pPr marL="457200" lvl="0" indent="-457200" fontAlgn="base">
              <a:buFont typeface="+mj-lt"/>
              <a:buAutoNum type="arabicPeriod"/>
            </a:pPr>
            <a:endParaRPr lang="ro-RO" sz="1600" dirty="0" smtClean="0">
              <a:latin typeface="Times New Roman" panose="02020603050405020304" pitchFamily="18" charset="0"/>
              <a:cs typeface="Times New Roman" panose="02020603050405020304" pitchFamily="18" charset="0"/>
            </a:endParaRPr>
          </a:p>
          <a:p>
            <a:pPr marL="0" indent="0">
              <a:buNone/>
            </a:pPr>
            <a:endParaRPr lang="ro-RO"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ro-RO"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https://upload.wikimedia.org/wikipedia/commons/thumb/0/06/North_Atlantic_Treaty_Organization_%28orthographic_projection%29.svg/250px-North_Atlantic_Treaty_Organization_%28orthographic_projection%29.svg.png">
            <a:extLst>
              <a:ext uri="{FF2B5EF4-FFF2-40B4-BE49-F238E27FC236}">
                <a16:creationId xmlns="" xmlns:a16="http://schemas.microsoft.com/office/drawing/2014/main" id="{118ACE03-784A-4E40-ABA1-9979A3E2F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0427" y="1260330"/>
            <a:ext cx="1754941" cy="175494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grpSp>
        <p:nvGrpSpPr>
          <p:cNvPr id="5" name="Группа 4">
            <a:extLst>
              <a:ext uri="{FF2B5EF4-FFF2-40B4-BE49-F238E27FC236}">
                <a16:creationId xmlns="" xmlns:a16="http://schemas.microsoft.com/office/drawing/2014/main" id="{8E474817-1045-4D60-8BA7-D0DEBA970C8B}"/>
              </a:ext>
            </a:extLst>
          </p:cNvPr>
          <p:cNvGrpSpPr/>
          <p:nvPr/>
        </p:nvGrpSpPr>
        <p:grpSpPr>
          <a:xfrm>
            <a:off x="2582778" y="378659"/>
            <a:ext cx="7026444" cy="856583"/>
            <a:chOff x="0" y="2160716"/>
            <a:chExt cx="2541103" cy="1270551"/>
          </a:xfrm>
          <a:scene3d>
            <a:camera prst="orthographicFront"/>
            <a:lightRig rig="flat" dir="t"/>
          </a:scene3d>
        </p:grpSpPr>
        <p:sp>
          <p:nvSpPr>
            <p:cNvPr id="6" name="Прямоугольник: скругленные углы 5">
              <a:extLst>
                <a:ext uri="{FF2B5EF4-FFF2-40B4-BE49-F238E27FC236}">
                  <a16:creationId xmlns="" xmlns:a16="http://schemas.microsoft.com/office/drawing/2014/main" id="{5E95AF08-517D-40E2-BE29-F8B8CEAA6D07}"/>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Прямоугольник: скругленные углы 4">
              <a:extLst>
                <a:ext uri="{FF2B5EF4-FFF2-40B4-BE49-F238E27FC236}">
                  <a16:creationId xmlns="" xmlns:a16="http://schemas.microsoft.com/office/drawing/2014/main" id="{422F4090-AB6D-4A21-9D8E-A960C04ABC7E}"/>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Conținuturi; Obiective de referință; Termeni-cheie</a:t>
              </a:r>
              <a:endParaRPr lang="ro-RO"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98687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1" y="1367171"/>
            <a:ext cx="9905999" cy="4921334"/>
          </a:xfrm>
        </p:spPr>
        <p:txBody>
          <a:bodyPr>
            <a:noAutofit/>
          </a:bodyPr>
          <a:lstStyle/>
          <a:p>
            <a:r>
              <a:rPr lang="ro-RO">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liderii Uniunii Europene sunt toți de acord că UE trebuie să aibă capacitatea unor acțiuni autonome, dublate de forțe militare credibile, astfel încât să poată răspunde crizelor internaţionale. Încă din octombrie 1970, statele membre au decis că este nevoie să coopereze între ele în ceea ce privește principalele politici internaţionale. În 1986, Actul Unic European a instituționalizat această cooperare interguvernamentală, fără a-i schimba natura sau metodologia. În schimb, la Maastricht, membrii UE au integrat în Tratat obiectivul unei politici externe comune, care, din 1993, a permis Uniunii să-şi facă vocea auzită pe scena internaţională, exprimându-şi poziţia în legătură cu conflictele armate, drepturile umane şi alte principii şi valori universale. </a:t>
            </a:r>
          </a:p>
        </p:txBody>
      </p:sp>
      <p:grpSp>
        <p:nvGrpSpPr>
          <p:cNvPr id="4" name="Группа 3">
            <a:extLst>
              <a:ext uri="{FF2B5EF4-FFF2-40B4-BE49-F238E27FC236}">
                <a16:creationId xmlns="" xmlns:a16="http://schemas.microsoft.com/office/drawing/2014/main" id="{7E735C04-9055-4B41-B1C2-EC57AC2FCA9C}"/>
              </a:ext>
            </a:extLst>
          </p:cNvPr>
          <p:cNvGrpSpPr/>
          <p:nvPr/>
        </p:nvGrpSpPr>
        <p:grpSpPr>
          <a:xfrm>
            <a:off x="2796040" y="290735"/>
            <a:ext cx="6596742" cy="776064"/>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 xmlns:a16="http://schemas.microsoft.com/office/drawing/2014/main" id="{2BEFA8C8-F93E-4C7D-9715-E9448135F2B7}"/>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 xmlns:a16="http://schemas.microsoft.com/office/drawing/2014/main" id="{AF63B311-2E7B-4369-AACE-65F2F2132B56}"/>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fontAlgn="base"/>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Uniunea Europeană (UE)</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1755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56544"/>
            <a:ext cx="9905999" cy="5310721"/>
          </a:xfrm>
        </p:spPr>
        <p:txBody>
          <a:bodyPr>
            <a:noAutofit/>
          </a:bodyPr>
          <a:lstStyle/>
          <a:p>
            <a:r>
              <a:rPr lang="ro-RO" sz="2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Prevederile Politicii Externe şi de Securitate Comune (PESC) au fost revizuite prin Tratatul de la Amsterdam (1 mai 1999), în sensul îmbunătățirii eficienței şi profilului politicii externe a Uniunii. Tratatul prevedea ca organizația să aplice o politică de securitate comună care ar acoperi toate problemele legate de securitate, inclusiv formularea graduală a unei politici comune de apărare – Politica Europeană de Securitate şi Apărare (PESA), ca parte a PESC. Următorul Consiliu European (1999) a plasat managementul crizelor în centrul procesului de întărire a politicii europene de securitate şi a declarat ca importante şi misiunile umanitare şi de salvare, precum şi stabilirea şi menţinerea păcii. Fiecare Consiliu ce a urmat (Helsinki, Feira, Nisa etc.) a încercat să crească importanţa existenţei capacităţii Uniunii de a acţiona autonom în managementul internaţional al crizelor, acolo unde NATO nu este deja angajat, în conformitate cu principiile Cartei ONU şi cu prerogativele prevăzute de Consiliul de Securitate al ONU.</a:t>
            </a:r>
          </a:p>
        </p:txBody>
      </p:sp>
      <p:grpSp>
        <p:nvGrpSpPr>
          <p:cNvPr id="4" name="Группа 3">
            <a:extLst>
              <a:ext uri="{FF2B5EF4-FFF2-40B4-BE49-F238E27FC236}">
                <a16:creationId xmlns="" xmlns:a16="http://schemas.microsoft.com/office/drawing/2014/main" id="{7E735C04-9055-4B41-B1C2-EC57AC2FCA9C}"/>
              </a:ext>
            </a:extLst>
          </p:cNvPr>
          <p:cNvGrpSpPr/>
          <p:nvPr/>
        </p:nvGrpSpPr>
        <p:grpSpPr>
          <a:xfrm>
            <a:off x="2797628" y="166044"/>
            <a:ext cx="6596742" cy="776064"/>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 xmlns:a16="http://schemas.microsoft.com/office/drawing/2014/main" id="{2BEFA8C8-F93E-4C7D-9715-E9448135F2B7}"/>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 xmlns:a16="http://schemas.microsoft.com/office/drawing/2014/main" id="{AF63B311-2E7B-4369-AACE-65F2F2132B56}"/>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fontAlgn="base"/>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Uniunea Europeană (UE)</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05499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 xmlns:a16="http://schemas.microsoft.com/office/drawing/2014/main" id="{1D4AAB27-91D2-4C9B-A778-BD627AC5E0F5}"/>
              </a:ext>
            </a:extLst>
          </p:cNvPr>
          <p:cNvSpPr/>
          <p:nvPr/>
        </p:nvSpPr>
        <p:spPr>
          <a:xfrm>
            <a:off x="2684689" y="326572"/>
            <a:ext cx="6822622" cy="822835"/>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sz="2800" b="1" dirty="0">
                <a:latin typeface="Times New Roman" panose="02020603050405020304" pitchFamily="18" charset="0"/>
                <a:cs typeface="Times New Roman" panose="02020603050405020304" pitchFamily="18" charset="0"/>
              </a:rPr>
              <a:t>Sarcini </a:t>
            </a:r>
            <a:r>
              <a:rPr lang="ro-RO" sz="2800" b="1">
                <a:latin typeface="Times New Roman" panose="02020603050405020304" pitchFamily="18" charset="0"/>
                <a:cs typeface="Times New Roman" panose="02020603050405020304" pitchFamily="18" charset="0"/>
              </a:rPr>
              <a:t>de autoevaluare</a:t>
            </a:r>
            <a:r>
              <a:rPr lang="ro-RO" sz="2800" b="1"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p:txBody>
      </p:sp>
      <p:graphicFrame>
        <p:nvGraphicFramePr>
          <p:cNvPr id="3" name="Схема 2">
            <a:extLst>
              <a:ext uri="{FF2B5EF4-FFF2-40B4-BE49-F238E27FC236}">
                <a16:creationId xmlns="" xmlns:a16="http://schemas.microsoft.com/office/drawing/2014/main" id="{82ED1108-0B6F-47E0-81D2-99A38B76F8C0}"/>
              </a:ext>
            </a:extLst>
          </p:cNvPr>
          <p:cNvGraphicFramePr/>
          <p:nvPr>
            <p:extLst>
              <p:ext uri="{D42A27DB-BD31-4B8C-83A1-F6EECF244321}">
                <p14:modId xmlns:p14="http://schemas.microsoft.com/office/powerpoint/2010/main" val="2653033325"/>
              </p:ext>
            </p:extLst>
          </p:nvPr>
        </p:nvGraphicFramePr>
        <p:xfrm>
          <a:off x="963385" y="1355271"/>
          <a:ext cx="10140043" cy="537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345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 xmlns:a16="http://schemas.microsoft.com/office/drawing/2014/main" id="{1D4AAB27-91D2-4C9B-A778-BD627AC5E0F5}"/>
              </a:ext>
            </a:extLst>
          </p:cNvPr>
          <p:cNvSpPr/>
          <p:nvPr/>
        </p:nvSpPr>
        <p:spPr>
          <a:xfrm>
            <a:off x="2684689" y="326572"/>
            <a:ext cx="6822622" cy="822835"/>
          </a:xfrm>
          <a:prstGeom prst="roundRect">
            <a:avLst/>
          </a:prstGeom>
          <a:gradFill flip="none" rotWithShape="1">
            <a:gsLst>
              <a:gs pos="46000">
                <a:srgbClr val="3D6D92"/>
              </a:gs>
              <a:gs pos="0">
                <a:schemeClr val="bg2">
                  <a:lumMod val="75000"/>
                </a:schemeClr>
              </a:gs>
              <a:gs pos="46000">
                <a:schemeClr val="accent5">
                  <a:lumMod val="95000"/>
                  <a:lumOff val="5000"/>
                </a:schemeClr>
              </a:gs>
              <a:gs pos="47000">
                <a:schemeClr val="accent5">
                  <a:lumMod val="60000"/>
                </a:schemeClr>
              </a:gs>
            </a:gsLst>
            <a:path path="circle">
              <a:fillToRect l="50000" t="130000" r="50000" b="-3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ro-RO" sz="2800" b="1" dirty="0">
                <a:latin typeface="Times New Roman" panose="02020603050405020304" pitchFamily="18" charset="0"/>
                <a:cs typeface="Times New Roman" panose="02020603050405020304" pitchFamily="18" charset="0"/>
              </a:rPr>
              <a:t>Teme pentru </a:t>
            </a:r>
            <a:r>
              <a:rPr lang="ro-RO" sz="2800" b="1" dirty="0" smtClean="0">
                <a:latin typeface="Times New Roman" panose="02020603050405020304" pitchFamily="18" charset="0"/>
                <a:cs typeface="Times New Roman" panose="02020603050405020304" pitchFamily="18" charset="0"/>
              </a:rPr>
              <a:t>lucrul </a:t>
            </a:r>
            <a:r>
              <a:rPr lang="ro-RO" sz="2800" b="1" dirty="0">
                <a:latin typeface="Times New Roman" panose="02020603050405020304" pitchFamily="18" charset="0"/>
                <a:cs typeface="Times New Roman" panose="02020603050405020304" pitchFamily="18" charset="0"/>
              </a:rPr>
              <a:t>individual</a:t>
            </a:r>
            <a:r>
              <a:rPr lang="en-US" sz="2800" b="1"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 xmlns:a16="http://schemas.microsoft.com/office/drawing/2014/main" id="{A22BA322-7274-428C-9CB0-1F863B672309}"/>
              </a:ext>
            </a:extLst>
          </p:cNvPr>
          <p:cNvSpPr/>
          <p:nvPr/>
        </p:nvSpPr>
        <p:spPr>
          <a:xfrm>
            <a:off x="952500" y="1256804"/>
            <a:ext cx="10287000" cy="5529206"/>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relaxedInset"/>
          </a:sp3d>
        </p:spPr>
        <p:txBody>
          <a:bodyPr wrap="square">
            <a:spAutoFit/>
          </a:bodyPr>
          <a:lstStyle/>
          <a:p>
            <a:pPr marL="342900" lvl="0" indent="-342900">
              <a:buFont typeface="+mj-lt"/>
              <a:buAutoNum type="arabicPeriod"/>
            </a:pPr>
            <a:r>
              <a:rPr lang="ro-RO"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Rolul Organizației Națiunilor Unite în soluționarea problemelor de securitate internaţională.</a:t>
            </a:r>
          </a:p>
          <a:p>
            <a:pPr marL="342900" lvl="0" indent="-342900">
              <a:buFont typeface="+mj-lt"/>
              <a:buAutoNum type="arabicPeriod"/>
            </a:pPr>
            <a:r>
              <a:rPr lang="ro-RO"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Identificați direcțiile prioritare de cooperare dintre Republica Moldova şi ONU în vederea asigurării securităţii internaţionale.</a:t>
            </a:r>
          </a:p>
          <a:p>
            <a:pPr marL="342900" lvl="0" indent="-342900">
              <a:buFont typeface="+mj-lt"/>
              <a:buAutoNum type="arabicPeriod"/>
            </a:pPr>
            <a:r>
              <a:rPr lang="ro-RO"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Precizați rolul Alianței Nord-Atlantice în protejarea libertăților şi securității statelor membre prin mijloace politice şi militare. </a:t>
            </a:r>
          </a:p>
          <a:p>
            <a:pPr marL="342900" lvl="0" indent="-342900">
              <a:buFont typeface="+mj-lt"/>
              <a:buAutoNum type="arabicPeriod"/>
            </a:pPr>
            <a:r>
              <a:rPr lang="ro-RO"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Proiectarea unui raport referitor la operațiunile de menținere a păcii ale ONU şi rolul lor în contextul securităţii internaţionale.</a:t>
            </a:r>
          </a:p>
          <a:p>
            <a:pPr marL="342900" lvl="0" indent="-342900">
              <a:buFont typeface="+mj-lt"/>
              <a:buAutoNum type="arabicPeriod"/>
            </a:pPr>
            <a:r>
              <a:rPr lang="ro-RO"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Evaluați implicarea instituţiilor ONU în vederea asigurării securităţii internaţionale</a:t>
            </a:r>
          </a:p>
          <a:p>
            <a:pPr marL="342900" lvl="0" indent="-342900">
              <a:buFont typeface="+mj-lt"/>
              <a:buAutoNum type="arabicPeriod"/>
            </a:pPr>
            <a:r>
              <a:rPr lang="ro-RO"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Demonstrați esența cooperării UE-NATO în contextul relațiilor transatlantice.</a:t>
            </a:r>
          </a:p>
          <a:p>
            <a:pPr marL="342900" lvl="0" indent="-342900">
              <a:buFont typeface="+mj-lt"/>
              <a:buAutoNum type="arabicPeriod"/>
            </a:pPr>
            <a:r>
              <a:rPr lang="ro-RO"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Analizați politica externă și de securitate a UE în menținerea păcii și consolidării securității internaționale.</a:t>
            </a:r>
          </a:p>
          <a:p>
            <a:pPr marL="342900" lvl="0" indent="-342900">
              <a:buFont typeface="+mj-lt"/>
              <a:buAutoNum type="arabicPeriod"/>
            </a:pPr>
            <a:r>
              <a:rPr lang="ro-RO"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Delimitați intervenția Organizației pentru Securitate si Cooperare în Europa în cazul existenței unui conflict sau a unei situații potențial conflictuale concrete.</a:t>
            </a:r>
          </a:p>
          <a:p>
            <a:pPr marL="342900" lvl="0" indent="-342900">
              <a:buFont typeface="+mj-lt"/>
              <a:buAutoNum type="arabicPeriod"/>
            </a:pPr>
            <a:r>
              <a:rPr lang="ro-RO"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Proiectați viitorul organizaţiilor internaţionale de securitate ONU, NATO, OSCE, UE.</a:t>
            </a:r>
          </a:p>
          <a:p>
            <a:pPr marL="342900" lvl="0" indent="-342900">
              <a:buFont typeface="+mj-lt"/>
              <a:buAutoNum type="arabicPeriod"/>
            </a:pPr>
            <a:r>
              <a:rPr lang="ro-RO"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Estimați rolul organizaţiilor internaţionale de securitate </a:t>
            </a:r>
            <a:r>
              <a:rPr lang="ro-RO" b="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de importanță </a:t>
            </a:r>
            <a:r>
              <a:rPr lang="ro-RO"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secundară.</a:t>
            </a:r>
          </a:p>
          <a:p>
            <a:pPr marL="342900" lvl="0" indent="-342900">
              <a:buFont typeface="+mj-lt"/>
              <a:buAutoNum type="arabicPeriod"/>
            </a:pPr>
            <a:r>
              <a:rPr lang="ro-RO"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Argumentarea statutului de partener cu posibilități extinse în NATO – nou tip de parteneriat, oportunități sporite.</a:t>
            </a:r>
          </a:p>
          <a:p>
            <a:pPr marL="342900" lvl="0" indent="-342900">
              <a:buFont typeface="+mj-lt"/>
              <a:buAutoNum type="arabicPeriod"/>
            </a:pPr>
            <a:r>
              <a:rPr lang="ro-RO"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Rolul NATO în gestionarea crizei COVID-19</a:t>
            </a:r>
            <a:r>
              <a:rPr lang="ro-RO" sz="22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a:p>
            <a:pPr marL="342900" lvl="0" indent="-342900">
              <a:lnSpc>
                <a:spcPct val="115000"/>
              </a:lnSpc>
              <a:buFont typeface="+mj-lt"/>
              <a:buAutoNum type="arabicPeriod"/>
              <a:tabLst>
                <a:tab pos="144145" algn="l"/>
                <a:tab pos="107950" algn="l"/>
              </a:tabLst>
            </a:pPr>
            <a:endParaRPr lang="ro-RO" sz="2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7031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99" y="1730798"/>
            <a:ext cx="9905999" cy="4559167"/>
          </a:xfrm>
        </p:spPr>
        <p:txBody>
          <a:bodyPr>
            <a:normAutofit fontScale="55000" lnSpcReduction="20000"/>
          </a:bodyPr>
          <a:lstStyle/>
          <a:p>
            <a:pPr marL="457200" lvl="0" indent="-457200" fontAlgn="base">
              <a:buFont typeface="+mj-lt"/>
              <a:buAutoNum type="arabicPeriod"/>
            </a:pPr>
            <a:r>
              <a:rPr lang="ro-RO" sz="2900" dirty="0" err="1" smtClean="0">
                <a:latin typeface="Times New Roman" panose="02020603050405020304" pitchFamily="18" charset="0"/>
                <a:cs typeface="Times New Roman" panose="02020603050405020304" pitchFamily="18" charset="0"/>
              </a:rPr>
              <a:t>Barkin</a:t>
            </a:r>
            <a:r>
              <a:rPr lang="ro-RO" sz="2900" dirty="0" smtClean="0">
                <a:latin typeface="Times New Roman" panose="02020603050405020304" pitchFamily="18" charset="0"/>
                <a:cs typeface="Times New Roman" panose="02020603050405020304" pitchFamily="18" charset="0"/>
              </a:rPr>
              <a:t>, Samuel J.</a:t>
            </a:r>
            <a:r>
              <a:rPr lang="ro-RO" sz="2900" i="1" dirty="0" smtClean="0">
                <a:latin typeface="Times New Roman" panose="02020603050405020304" pitchFamily="18" charset="0"/>
                <a:cs typeface="Times New Roman" panose="02020603050405020304" pitchFamily="18" charset="0"/>
              </a:rPr>
              <a:t> </a:t>
            </a:r>
            <a:r>
              <a:rPr lang="ro-RO" sz="2900" dirty="0" smtClean="0">
                <a:latin typeface="Times New Roman" panose="02020603050405020304" pitchFamily="18" charset="0"/>
                <a:cs typeface="Times New Roman" panose="02020603050405020304" pitchFamily="18" charset="0"/>
              </a:rPr>
              <a:t>International </a:t>
            </a:r>
            <a:r>
              <a:rPr lang="ro-RO" sz="2900" dirty="0" err="1" smtClean="0">
                <a:latin typeface="Times New Roman" panose="02020603050405020304" pitchFamily="18" charset="0"/>
                <a:cs typeface="Times New Roman" panose="02020603050405020304" pitchFamily="18" charset="0"/>
              </a:rPr>
              <a:t>Organization</a:t>
            </a:r>
            <a:r>
              <a:rPr lang="ro-RO" sz="2900" dirty="0" smtClean="0">
                <a:latin typeface="Times New Roman" panose="02020603050405020304" pitchFamily="18" charset="0"/>
                <a:cs typeface="Times New Roman" panose="02020603050405020304" pitchFamily="18" charset="0"/>
              </a:rPr>
              <a:t>: </a:t>
            </a:r>
            <a:r>
              <a:rPr lang="ro-RO" sz="2900" dirty="0" err="1" smtClean="0">
                <a:latin typeface="Times New Roman" panose="02020603050405020304" pitchFamily="18" charset="0"/>
                <a:cs typeface="Times New Roman" panose="02020603050405020304" pitchFamily="18" charset="0"/>
              </a:rPr>
              <a:t>Theories</a:t>
            </a:r>
            <a:r>
              <a:rPr lang="ro-RO" sz="2900" dirty="0" smtClean="0">
                <a:latin typeface="Times New Roman" panose="02020603050405020304" pitchFamily="18" charset="0"/>
                <a:cs typeface="Times New Roman" panose="02020603050405020304" pitchFamily="18" charset="0"/>
              </a:rPr>
              <a:t> </a:t>
            </a:r>
            <a:r>
              <a:rPr lang="ro-RO" sz="2900" dirty="0" err="1" smtClean="0">
                <a:latin typeface="Times New Roman" panose="02020603050405020304" pitchFamily="18" charset="0"/>
                <a:cs typeface="Times New Roman" panose="02020603050405020304" pitchFamily="18" charset="0"/>
              </a:rPr>
              <a:t>and</a:t>
            </a:r>
            <a:r>
              <a:rPr lang="ro-RO" sz="2900" dirty="0" smtClean="0">
                <a:latin typeface="Times New Roman" panose="02020603050405020304" pitchFamily="18" charset="0"/>
                <a:cs typeface="Times New Roman" panose="02020603050405020304" pitchFamily="18" charset="0"/>
              </a:rPr>
              <a:t> </a:t>
            </a:r>
            <a:r>
              <a:rPr lang="ro-RO" sz="2900" dirty="0" err="1" smtClean="0">
                <a:latin typeface="Times New Roman" panose="02020603050405020304" pitchFamily="18" charset="0"/>
                <a:cs typeface="Times New Roman" panose="02020603050405020304" pitchFamily="18" charset="0"/>
              </a:rPr>
              <a:t>Institutions</a:t>
            </a:r>
            <a:r>
              <a:rPr lang="ro-RO" sz="2900" dirty="0" smtClean="0">
                <a:latin typeface="Times New Roman" panose="02020603050405020304" pitchFamily="18" charset="0"/>
                <a:cs typeface="Times New Roman" panose="02020603050405020304" pitchFamily="18" charset="0"/>
              </a:rPr>
              <a:t>. </a:t>
            </a:r>
            <a:r>
              <a:rPr lang="ro-RO" sz="2900" dirty="0" err="1" smtClean="0">
                <a:latin typeface="Times New Roman" panose="02020603050405020304" pitchFamily="18" charset="0"/>
                <a:cs typeface="Times New Roman" panose="02020603050405020304" pitchFamily="18" charset="0"/>
              </a:rPr>
              <a:t>Palgrave</a:t>
            </a:r>
            <a:r>
              <a:rPr lang="ro-RO" sz="2900" dirty="0" smtClean="0">
                <a:latin typeface="Times New Roman" panose="02020603050405020304" pitchFamily="18" charset="0"/>
                <a:cs typeface="Times New Roman" panose="02020603050405020304" pitchFamily="18" charset="0"/>
              </a:rPr>
              <a:t> </a:t>
            </a:r>
            <a:r>
              <a:rPr lang="ro-RO" sz="2900" dirty="0" err="1" smtClean="0">
                <a:latin typeface="Times New Roman" panose="02020603050405020304" pitchFamily="18" charset="0"/>
                <a:cs typeface="Times New Roman" panose="02020603050405020304" pitchFamily="18" charset="0"/>
              </a:rPr>
              <a:t>Macmillan</a:t>
            </a:r>
            <a:r>
              <a:rPr lang="ro-RO" sz="2900" dirty="0" smtClean="0">
                <a:latin typeface="Times New Roman" panose="02020603050405020304" pitchFamily="18" charset="0"/>
                <a:cs typeface="Times New Roman" panose="02020603050405020304" pitchFamily="18" charset="0"/>
              </a:rPr>
              <a:t>, New York, 2013. (pagini 3-5, 29-40, 55-86, 97-120). </a:t>
            </a:r>
          </a:p>
          <a:p>
            <a:pPr marL="457200" lvl="0" indent="-457200" fontAlgn="base">
              <a:buFont typeface="+mj-lt"/>
              <a:buAutoNum type="arabicPeriod"/>
            </a:pPr>
            <a:r>
              <a:rPr lang="ro-RO" sz="2900" dirty="0" smtClean="0">
                <a:latin typeface="Times New Roman" panose="02020603050405020304" pitchFamily="18" charset="0"/>
                <a:cs typeface="Times New Roman" panose="02020603050405020304" pitchFamily="18" charset="0"/>
              </a:rPr>
              <a:t>Miu D. Organizații și instituții </a:t>
            </a:r>
            <a:r>
              <a:rPr lang="ro-RO" sz="2900" dirty="0" err="1" smtClean="0">
                <a:latin typeface="Times New Roman" panose="02020603050405020304" pitchFamily="18" charset="0"/>
                <a:cs typeface="Times New Roman" panose="02020603050405020304" pitchFamily="18" charset="0"/>
              </a:rPr>
              <a:t>Internationale</a:t>
            </a:r>
            <a:r>
              <a:rPr lang="ro-RO" sz="2900" dirty="0" smtClean="0">
                <a:latin typeface="Times New Roman" panose="02020603050405020304" pitchFamily="18" charset="0"/>
                <a:cs typeface="Times New Roman" panose="02020603050405020304" pitchFamily="18" charset="0"/>
              </a:rPr>
              <a:t>, 11 p. </a:t>
            </a:r>
            <a:r>
              <a:rPr lang="ro-RO" sz="2900" dirty="0" smtClean="0">
                <a:latin typeface="Times New Roman" panose="02020603050405020304" pitchFamily="18" charset="0"/>
                <a:cs typeface="Times New Roman" panose="02020603050405020304" pitchFamily="18" charset="0"/>
                <a:hlinkClick r:id="rId2"/>
              </a:rPr>
              <a:t>https://www.academia.edu/7396969/Organizatii_si_Institutii_Internationale</a:t>
            </a:r>
            <a:r>
              <a:rPr lang="ro-RO" sz="2900" dirty="0" smtClean="0">
                <a:latin typeface="Times New Roman" panose="02020603050405020304" pitchFamily="18" charset="0"/>
                <a:cs typeface="Times New Roman" panose="02020603050405020304" pitchFamily="18" charset="0"/>
              </a:rPr>
              <a:t> [Accesat 24.09.2021]. </a:t>
            </a:r>
          </a:p>
          <a:p>
            <a:pPr marL="457200" lvl="0" indent="-457200" fontAlgn="base">
              <a:buFont typeface="+mj-lt"/>
              <a:buAutoNum type="arabicPeriod"/>
            </a:pPr>
            <a:r>
              <a:rPr lang="ro-RO" sz="2900" dirty="0" smtClean="0">
                <a:latin typeface="Times New Roman" panose="02020603050405020304" pitchFamily="18" charset="0"/>
                <a:cs typeface="Times New Roman" panose="02020603050405020304" pitchFamily="18" charset="0"/>
              </a:rPr>
              <a:t>Popa V., </a:t>
            </a:r>
            <a:r>
              <a:rPr lang="ro-RO" sz="2900" dirty="0" err="1" smtClean="0">
                <a:latin typeface="Times New Roman" panose="02020603050405020304" pitchFamily="18" charset="0"/>
                <a:cs typeface="Times New Roman" panose="02020603050405020304" pitchFamily="18" charset="0"/>
              </a:rPr>
              <a:t>Dolghin</a:t>
            </a:r>
            <a:r>
              <a:rPr lang="ro-RO" sz="2900" dirty="0" smtClean="0">
                <a:latin typeface="Times New Roman" panose="02020603050405020304" pitchFamily="18" charset="0"/>
                <a:cs typeface="Times New Roman" panose="02020603050405020304" pitchFamily="18" charset="0"/>
              </a:rPr>
              <a:t> N. NATO și UE. Determinări și finalități. Editura Universității Naționale de Apărare București – 2004, p.12-13.</a:t>
            </a:r>
          </a:p>
          <a:p>
            <a:pPr marL="457200" lvl="0" indent="-457200" fontAlgn="base">
              <a:buFont typeface="+mj-lt"/>
              <a:buAutoNum type="arabicPeriod"/>
            </a:pPr>
            <a:r>
              <a:rPr lang="ro-RO" sz="2900" dirty="0" smtClean="0">
                <a:latin typeface="Times New Roman" panose="02020603050405020304" pitchFamily="18" charset="0"/>
                <a:cs typeface="Times New Roman" panose="02020603050405020304" pitchFamily="18" charset="0"/>
              </a:rPr>
              <a:t>Popa V., </a:t>
            </a:r>
            <a:r>
              <a:rPr lang="ro-RO" sz="2900" dirty="0" err="1" smtClean="0">
                <a:latin typeface="Times New Roman" panose="02020603050405020304" pitchFamily="18" charset="0"/>
                <a:cs typeface="Times New Roman" panose="02020603050405020304" pitchFamily="18" charset="0"/>
              </a:rPr>
              <a:t>Sarcinschi</a:t>
            </a:r>
            <a:r>
              <a:rPr lang="ro-RO" sz="2900" dirty="0" smtClean="0">
                <a:latin typeface="Times New Roman" panose="02020603050405020304" pitchFamily="18" charset="0"/>
                <a:cs typeface="Times New Roman" panose="02020603050405020304" pitchFamily="18" charset="0"/>
              </a:rPr>
              <a:t> A. Perspective în evoluția organizaţiilor internaţionale de Securitate. Editura Universității </a:t>
            </a:r>
            <a:r>
              <a:rPr lang="ro-RO" sz="2900" dirty="0" err="1" smtClean="0">
                <a:latin typeface="Times New Roman" panose="02020603050405020304" pitchFamily="18" charset="0"/>
                <a:cs typeface="Times New Roman" panose="02020603050405020304" pitchFamily="18" charset="0"/>
              </a:rPr>
              <a:t>Naţionale</a:t>
            </a:r>
            <a:r>
              <a:rPr lang="ro-RO" sz="2900" dirty="0" smtClean="0">
                <a:latin typeface="Times New Roman" panose="02020603050405020304" pitchFamily="18" charset="0"/>
                <a:cs typeface="Times New Roman" panose="02020603050405020304" pitchFamily="18" charset="0"/>
              </a:rPr>
              <a:t> de Apărare “Carol I” București, 2007, 47 p.</a:t>
            </a:r>
          </a:p>
          <a:p>
            <a:pPr marL="457200" lvl="0" indent="-457200" fontAlgn="base">
              <a:buFont typeface="+mj-lt"/>
              <a:buAutoNum type="arabicPeriod"/>
            </a:pPr>
            <a:r>
              <a:rPr lang="ro-RO" sz="2900" dirty="0" err="1" smtClean="0">
                <a:latin typeface="Times New Roman" panose="02020603050405020304" pitchFamily="18" charset="0"/>
                <a:cs typeface="Times New Roman" panose="02020603050405020304" pitchFamily="18" charset="0"/>
              </a:rPr>
              <a:t>Străuţiu</a:t>
            </a:r>
            <a:r>
              <a:rPr lang="ro-RO" sz="2900" dirty="0" smtClean="0">
                <a:latin typeface="Times New Roman" panose="02020603050405020304" pitchFamily="18" charset="0"/>
                <a:cs typeface="Times New Roman" panose="02020603050405020304" pitchFamily="18" charset="0"/>
              </a:rPr>
              <a:t> E. Teme introductive în Relațiile Internaţionale. Sibiu: Editura Universității "Lucian Blaga" din Sibiu, 2007. ISBN 978-973-739-502-3, 229 p. </a:t>
            </a:r>
          </a:p>
          <a:p>
            <a:pPr marL="457200" lvl="0" indent="-457200" fontAlgn="base">
              <a:buFont typeface="+mj-lt"/>
              <a:buAutoNum type="arabicPeriod"/>
            </a:pPr>
            <a:r>
              <a:rPr lang="ro-RO" sz="2900" dirty="0" err="1" smtClean="0">
                <a:latin typeface="Times New Roman" panose="02020603050405020304" pitchFamily="18" charset="0"/>
                <a:cs typeface="Times New Roman" panose="02020603050405020304" pitchFamily="18" charset="0"/>
              </a:rPr>
              <a:t>Şiman</a:t>
            </a:r>
            <a:r>
              <a:rPr lang="ro-RO" sz="2900" dirty="0" smtClean="0">
                <a:latin typeface="Times New Roman" panose="02020603050405020304" pitchFamily="18" charset="0"/>
                <a:cs typeface="Times New Roman" panose="02020603050405020304" pitchFamily="18" charset="0"/>
              </a:rPr>
              <a:t> A. Impactul organizaţiilor internaţionale (caz ONU) asupra dezvoltării </a:t>
            </a:r>
            <a:r>
              <a:rPr lang="ro-RO" sz="2900" smtClean="0">
                <a:latin typeface="Times New Roman" panose="02020603050405020304" pitchFamily="18" charset="0"/>
                <a:cs typeface="Times New Roman" panose="02020603050405020304" pitchFamily="18" charset="0"/>
              </a:rPr>
              <a:t>dreptului internațional </a:t>
            </a:r>
            <a:r>
              <a:rPr lang="ro-RO" sz="2900" dirty="0" smtClean="0">
                <a:latin typeface="Times New Roman" panose="02020603050405020304" pitchFamily="18" charset="0"/>
                <a:cs typeface="Times New Roman" panose="02020603050405020304" pitchFamily="18" charset="0"/>
              </a:rPr>
              <a:t>cutumiar. În: Revista Naţională de Drept, 2017, nr.4, p. 52   </a:t>
            </a:r>
          </a:p>
          <a:p>
            <a:pPr marL="457200" lvl="0" indent="-457200" fontAlgn="base">
              <a:buFont typeface="+mj-lt"/>
              <a:buAutoNum type="arabicPeriod"/>
            </a:pPr>
            <a:r>
              <a:rPr lang="ro-RO" sz="2900" dirty="0" smtClean="0">
                <a:latin typeface="Times New Roman" panose="02020603050405020304" pitchFamily="18" charset="0"/>
                <a:cs typeface="Times New Roman" panose="02020603050405020304" pitchFamily="18" charset="0"/>
              </a:rPr>
              <a:t>Teme introductive în Relațiile Internaționale, București, 228 p. </a:t>
            </a:r>
          </a:p>
          <a:p>
            <a:pPr marL="457200" indent="-457200">
              <a:buFont typeface="+mj-lt"/>
              <a:buAutoNum type="arabicPeriod"/>
            </a:pPr>
            <a:r>
              <a:rPr lang="ro-RO" sz="2900" dirty="0" err="1" smtClean="0">
                <a:latin typeface="Times New Roman" panose="02020603050405020304" pitchFamily="18" charset="0"/>
                <a:cs typeface="Times New Roman" panose="02020603050405020304" pitchFamily="18" charset="0"/>
              </a:rPr>
              <a:t>Troncotă</a:t>
            </a:r>
            <a:r>
              <a:rPr lang="ro-RO" sz="2900" dirty="0" smtClean="0">
                <a:latin typeface="Times New Roman" panose="02020603050405020304" pitchFamily="18" charset="0"/>
                <a:cs typeface="Times New Roman" panose="02020603050405020304" pitchFamily="18" charset="0"/>
              </a:rPr>
              <a:t> C. Suport de curs pentru disciplina Securitate internațională, 2006. </a:t>
            </a:r>
            <a:endParaRPr lang="ro-RO" sz="2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Группа 3">
            <a:extLst>
              <a:ext uri="{FF2B5EF4-FFF2-40B4-BE49-F238E27FC236}">
                <a16:creationId xmlns="" xmlns:a16="http://schemas.microsoft.com/office/drawing/2014/main" id="{F31A4121-7D32-448C-A188-9A34B79F27E7}"/>
              </a:ext>
            </a:extLst>
          </p:cNvPr>
          <p:cNvGrpSpPr/>
          <p:nvPr/>
        </p:nvGrpSpPr>
        <p:grpSpPr>
          <a:xfrm>
            <a:off x="3380013" y="346153"/>
            <a:ext cx="5431970" cy="776064"/>
            <a:chOff x="0" y="2160716"/>
            <a:chExt cx="2541103" cy="1270551"/>
          </a:xfrm>
          <a:scene3d>
            <a:camera prst="orthographicFront"/>
            <a:lightRig rig="flat" dir="t"/>
          </a:scene3d>
        </p:grpSpPr>
        <p:sp>
          <p:nvSpPr>
            <p:cNvPr id="5" name="Прямоугольник: скругленные углы 4">
              <a:extLst>
                <a:ext uri="{FF2B5EF4-FFF2-40B4-BE49-F238E27FC236}">
                  <a16:creationId xmlns="" xmlns:a16="http://schemas.microsoft.com/office/drawing/2014/main" id="{6DC3D262-283C-4221-8676-4D3D50BF855A}"/>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Прямоугольник: скругленные углы 4">
              <a:extLst>
                <a:ext uri="{FF2B5EF4-FFF2-40B4-BE49-F238E27FC236}">
                  <a16:creationId xmlns="" xmlns:a16="http://schemas.microsoft.com/office/drawing/2014/main" id="{397522D4-545B-47E5-8680-350A0DA075E2}"/>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fontAlgn="base"/>
              <a:r>
                <a:rPr lang="ro-RO" sz="3600" dirty="0">
                  <a:latin typeface="Times New Roman" panose="02020603050405020304" pitchFamily="18" charset="0"/>
                  <a:cs typeface="Times New Roman" panose="02020603050405020304" pitchFamily="18" charset="0"/>
                </a:rPr>
                <a:t>Bibliografie</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1323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0" y="1915234"/>
            <a:ext cx="9905999" cy="4539019"/>
          </a:xfrm>
        </p:spPr>
        <p:txBody>
          <a:bodyPr>
            <a:noAutofit/>
          </a:bodyPr>
          <a:lstStyle/>
          <a:p>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Instituţiile de securitate internaţională</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subiecții de o importanță deosebită ai relațiilor internaţionale </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Necesitatea instituționalizării relațiilor dintre state este generată</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a:t>
            </a:r>
          </a:p>
          <a:p>
            <a:pPr>
              <a:buFontTx/>
              <a:buChar char="-"/>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raportul dintre interdependențele globale şi interdependența națiunilor participante la viața internaţională, raport care face necesară crearea unui cadru propice pentru colaborarea între statele respective;</a:t>
            </a:r>
          </a:p>
          <a:p>
            <a:pPr>
              <a:buFontTx/>
              <a:buChar char="-"/>
            </a:pP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desfășurarea relațiilor internaţionale pe baze instituţionale poate contribui la democratizarea raporturilor dintre state, cerință obiectivă a epocii noastre.</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https://upload.wikimedia.org/wikipedia/commons/thumb/0/06/North_Atlantic_Treaty_Organization_%28orthographic_projection%29.svg/250px-North_Atlantic_Treaty_Organization_%28orthographic_projection%29.svg.png">
            <a:extLst>
              <a:ext uri="{FF2B5EF4-FFF2-40B4-BE49-F238E27FC236}">
                <a16:creationId xmlns="" xmlns:a16="http://schemas.microsoft.com/office/drawing/2014/main" id="{118ACE03-784A-4E40-ABA1-9979A3E2F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7" y="124686"/>
            <a:ext cx="1731814" cy="173181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grpSp>
        <p:nvGrpSpPr>
          <p:cNvPr id="5" name="Группа 4">
            <a:extLst>
              <a:ext uri="{FF2B5EF4-FFF2-40B4-BE49-F238E27FC236}">
                <a16:creationId xmlns="" xmlns:a16="http://schemas.microsoft.com/office/drawing/2014/main" id="{8E474817-1045-4D60-8BA7-D0DEBA970C8B}"/>
              </a:ext>
            </a:extLst>
          </p:cNvPr>
          <p:cNvGrpSpPr/>
          <p:nvPr/>
        </p:nvGrpSpPr>
        <p:grpSpPr>
          <a:xfrm>
            <a:off x="2581189" y="378659"/>
            <a:ext cx="7026444" cy="856583"/>
            <a:chOff x="0" y="2160716"/>
            <a:chExt cx="2541103" cy="1270551"/>
          </a:xfrm>
          <a:scene3d>
            <a:camera prst="orthographicFront"/>
            <a:lightRig rig="flat" dir="t"/>
          </a:scene3d>
        </p:grpSpPr>
        <p:sp>
          <p:nvSpPr>
            <p:cNvPr id="6" name="Прямоугольник: скругленные углы 5">
              <a:extLst>
                <a:ext uri="{FF2B5EF4-FFF2-40B4-BE49-F238E27FC236}">
                  <a16:creationId xmlns="" xmlns:a16="http://schemas.microsoft.com/office/drawing/2014/main" id="{5E95AF08-517D-40E2-BE29-F8B8CEAA6D07}"/>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Прямоугольник: скругленные углы 4">
              <a:extLst>
                <a:ext uri="{FF2B5EF4-FFF2-40B4-BE49-F238E27FC236}">
                  <a16:creationId xmlns="" xmlns:a16="http://schemas.microsoft.com/office/drawing/2014/main" id="{422F4090-AB6D-4A21-9D8E-A960C04ABC7E}"/>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Instituții de securitate internaţională</a:t>
              </a:r>
              <a:endParaRPr lang="ro-RO"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9418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 xmlns:a16="http://schemas.microsoft.com/office/drawing/2014/main" id="{1D9866B1-AC59-4094-813B-8B73856B4B17}"/>
              </a:ext>
            </a:extLst>
          </p:cNvPr>
          <p:cNvGraphicFramePr/>
          <p:nvPr>
            <p:extLst>
              <p:ext uri="{D42A27DB-BD31-4B8C-83A1-F6EECF244321}">
                <p14:modId xmlns:p14="http://schemas.microsoft.com/office/powerpoint/2010/main" val="4273753301"/>
              </p:ext>
            </p:extLst>
          </p:nvPr>
        </p:nvGraphicFramePr>
        <p:xfrm>
          <a:off x="1078028" y="1187117"/>
          <a:ext cx="10756417" cy="555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729730" y="112578"/>
            <a:ext cx="10756417" cy="962243"/>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algn="ctr"/>
            <a:r>
              <a:rPr lang="ro-RO" sz="2400" dirty="0">
                <a:solidFill>
                  <a:schemeClr val="bg2">
                    <a:lumMod val="75000"/>
                  </a:schemeClr>
                </a:solidFill>
                <a:latin typeface="Times New Roman" panose="02020603050405020304" pitchFamily="18" charset="0"/>
                <a:cs typeface="Times New Roman" panose="02020603050405020304" pitchFamily="18" charset="0"/>
              </a:rPr>
              <a:t>Instituțiile și organizațiile internaţionale pot reacționa în mai multe feluri la presiunile internaționale. Mediile internaționale influențează și delimitează strategiile. </a:t>
            </a:r>
            <a:endParaRPr lang="en-US" sz="2400" dirty="0">
              <a:solidFill>
                <a:schemeClr val="bg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0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99" y="1857917"/>
            <a:ext cx="9905999" cy="4210374"/>
          </a:xfrm>
        </p:spPr>
        <p:txBody>
          <a:bodyPr>
            <a:noAutofit/>
          </a:bodyPr>
          <a:lstStyle/>
          <a:p>
            <a:r>
              <a:rPr lang="ro-RO"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Organizaţia Naţiunilor Unite a fost înfiinţată la 26 iunie 1945 şi devenită efectivă la 24 octombrie 1945. Principalul scop al ONU este menţinerea păcii şi securităţii internaţionale şi promovarea cooperării economice, sociale, culturale şi umanitare. În ceea ce priveşte pacea şi securitatea internaţională, de la crearea sa, ONU a fost adesea chemată să prevină disputele ce s-ar fi putut transforma în conflicte armate, să convingă părțile opozante să folosească masa de discuţii, şi nu forţă armată, sau să ajute la restabilirea păcii în cazul declanșării vreunui conflict.</a:t>
            </a:r>
          </a:p>
        </p:txBody>
      </p:sp>
      <p:pic>
        <p:nvPicPr>
          <p:cNvPr id="7170" name="Picture 2" descr="United nation organisation - Posts | Facebook">
            <a:extLst>
              <a:ext uri="{FF2B5EF4-FFF2-40B4-BE49-F238E27FC236}">
                <a16:creationId xmlns="" xmlns:a16="http://schemas.microsoft.com/office/drawing/2014/main" id="{6132292A-BF58-4B15-B3AF-C08725A2821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957089" y="349206"/>
            <a:ext cx="1902402" cy="149046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grpSp>
        <p:nvGrpSpPr>
          <p:cNvPr id="5" name="Группа 4">
            <a:extLst>
              <a:ext uri="{FF2B5EF4-FFF2-40B4-BE49-F238E27FC236}">
                <a16:creationId xmlns="" xmlns:a16="http://schemas.microsoft.com/office/drawing/2014/main" id="{0E9E90B1-56C8-4110-90FB-1543BE66084D}"/>
              </a:ext>
            </a:extLst>
          </p:cNvPr>
          <p:cNvGrpSpPr/>
          <p:nvPr/>
        </p:nvGrpSpPr>
        <p:grpSpPr>
          <a:xfrm>
            <a:off x="2582776" y="237855"/>
            <a:ext cx="7026444" cy="856583"/>
            <a:chOff x="0" y="2160716"/>
            <a:chExt cx="2541103" cy="1270551"/>
          </a:xfrm>
          <a:scene3d>
            <a:camera prst="orthographicFront"/>
            <a:lightRig rig="flat" dir="t"/>
          </a:scene3d>
        </p:grpSpPr>
        <p:sp>
          <p:nvSpPr>
            <p:cNvPr id="6" name="Прямоугольник: скругленные углы 5">
              <a:extLst>
                <a:ext uri="{FF2B5EF4-FFF2-40B4-BE49-F238E27FC236}">
                  <a16:creationId xmlns="" xmlns:a16="http://schemas.microsoft.com/office/drawing/2014/main" id="{E32F8FE5-DB49-4964-9515-881AD1B709AC}"/>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Прямоугольник: скругленные углы 4">
              <a:extLst>
                <a:ext uri="{FF2B5EF4-FFF2-40B4-BE49-F238E27FC236}">
                  <a16:creationId xmlns="" xmlns:a16="http://schemas.microsoft.com/office/drawing/2014/main" id="{BB870EDD-9B03-4153-B84F-EBF555834C04}"/>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a:solidFill>
                    <a:schemeClr val="lt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Organizaţia Naţiunilor Unite (ONU)</a:t>
              </a:r>
              <a:endParaRPr lang="ro-RO" sz="28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3437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a:extLst>
              <a:ext uri="{FF2B5EF4-FFF2-40B4-BE49-F238E27FC236}">
                <a16:creationId xmlns="" xmlns:a16="http://schemas.microsoft.com/office/drawing/2014/main" id="{8C50EDB6-87C7-4019-AE2B-B0D9779DC43E}"/>
              </a:ext>
            </a:extLst>
          </p:cNvPr>
          <p:cNvGraphicFramePr/>
          <p:nvPr>
            <p:extLst>
              <p:ext uri="{D42A27DB-BD31-4B8C-83A1-F6EECF244321}">
                <p14:modId xmlns:p14="http://schemas.microsoft.com/office/powerpoint/2010/main" val="930534232"/>
              </p:ext>
            </p:extLst>
          </p:nvPr>
        </p:nvGraphicFramePr>
        <p:xfrm>
          <a:off x="1443104" y="1029609"/>
          <a:ext cx="9302609" cy="5648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Группа 10">
            <a:extLst>
              <a:ext uri="{FF2B5EF4-FFF2-40B4-BE49-F238E27FC236}">
                <a16:creationId xmlns="" xmlns:a16="http://schemas.microsoft.com/office/drawing/2014/main" id="{4AF72871-A43F-41CE-9459-42F290AB6A22}"/>
              </a:ext>
            </a:extLst>
          </p:cNvPr>
          <p:cNvGrpSpPr/>
          <p:nvPr/>
        </p:nvGrpSpPr>
        <p:grpSpPr>
          <a:xfrm>
            <a:off x="2582778" y="179913"/>
            <a:ext cx="7026444" cy="565709"/>
            <a:chOff x="0" y="2160716"/>
            <a:chExt cx="2541103" cy="1270551"/>
          </a:xfrm>
          <a:scene3d>
            <a:camera prst="orthographicFront"/>
            <a:lightRig rig="flat" dir="t"/>
          </a:scene3d>
        </p:grpSpPr>
        <p:sp>
          <p:nvSpPr>
            <p:cNvPr id="12" name="Прямоугольник: скругленные углы 11">
              <a:extLst>
                <a:ext uri="{FF2B5EF4-FFF2-40B4-BE49-F238E27FC236}">
                  <a16:creationId xmlns="" xmlns:a16="http://schemas.microsoft.com/office/drawing/2014/main" id="{A008A0C8-3191-40F5-8904-60B81DF1AB64}"/>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3" name="Прямоугольник: скругленные углы 4">
              <a:extLst>
                <a:ext uri="{FF2B5EF4-FFF2-40B4-BE49-F238E27FC236}">
                  <a16:creationId xmlns="" xmlns:a16="http://schemas.microsoft.com/office/drawing/2014/main" id="{0ABE0E9E-9672-45E6-B0C1-0992B10113F3}"/>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a:solidFill>
                    <a:schemeClr val="lt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Organizaţia Naţiunilor Unite (ONU)</a:t>
              </a:r>
              <a:endParaRPr lang="ro-RO" sz="28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11266" name="Picture 2" descr="Steag Uniunea Europeana, TIDA-R0, Poliester, 100 x 150 cm - eMAG.ro">
            <a:extLst>
              <a:ext uri="{FF2B5EF4-FFF2-40B4-BE49-F238E27FC236}">
                <a16:creationId xmlns="" xmlns:a16="http://schemas.microsoft.com/office/drawing/2014/main" id="{1D9CA44F-EE93-40F1-9293-7D95254655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8727" y="362383"/>
            <a:ext cx="2143125" cy="214312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3521294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 xmlns:a16="http://schemas.microsoft.com/office/drawing/2014/main" id="{59C9E25F-74E3-4AE6-B0EC-5279DCFDC66F}"/>
              </a:ext>
            </a:extLst>
          </p:cNvPr>
          <p:cNvGraphicFramePr/>
          <p:nvPr>
            <p:extLst>
              <p:ext uri="{D42A27DB-BD31-4B8C-83A1-F6EECF244321}">
                <p14:modId xmlns:p14="http://schemas.microsoft.com/office/powerpoint/2010/main" val="1993596159"/>
              </p:ext>
            </p:extLst>
          </p:nvPr>
        </p:nvGraphicFramePr>
        <p:xfrm>
          <a:off x="277091" y="665019"/>
          <a:ext cx="11720945" cy="3667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a:extLst>
              <a:ext uri="{FF2B5EF4-FFF2-40B4-BE49-F238E27FC236}">
                <a16:creationId xmlns="" xmlns:a16="http://schemas.microsoft.com/office/drawing/2014/main" id="{149E3A09-C5A5-4C48-9155-7F4AF431A45B}"/>
              </a:ext>
            </a:extLst>
          </p:cNvPr>
          <p:cNvGraphicFramePr/>
          <p:nvPr>
            <p:extLst>
              <p:ext uri="{D42A27DB-BD31-4B8C-83A1-F6EECF244321}">
                <p14:modId xmlns:p14="http://schemas.microsoft.com/office/powerpoint/2010/main" val="2770696223"/>
              </p:ext>
            </p:extLst>
          </p:nvPr>
        </p:nvGraphicFramePr>
        <p:xfrm>
          <a:off x="290711" y="4332183"/>
          <a:ext cx="11720945" cy="16348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descr="Sala de conferinţă a Adunării Generale">
            <a:extLst>
              <a:ext uri="{FF2B5EF4-FFF2-40B4-BE49-F238E27FC236}">
                <a16:creationId xmlns="" xmlns:a16="http://schemas.microsoft.com/office/drawing/2014/main" id="{E698411B-3BFA-4B65-A55D-4D978CF951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82730" y="919071"/>
            <a:ext cx="2415306" cy="1497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Consiliul de Securitate al ONU se va întruni luni pentru discuții legate de  situația din Afganistan">
            <a:extLst>
              <a:ext uri="{FF2B5EF4-FFF2-40B4-BE49-F238E27FC236}">
                <a16:creationId xmlns="" xmlns:a16="http://schemas.microsoft.com/office/drawing/2014/main" id="{89E28610-7700-4D62-982D-D6B8CF0F160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0044" y="5264225"/>
            <a:ext cx="2501612" cy="1405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1" name="Группа 10">
            <a:extLst>
              <a:ext uri="{FF2B5EF4-FFF2-40B4-BE49-F238E27FC236}">
                <a16:creationId xmlns="" xmlns:a16="http://schemas.microsoft.com/office/drawing/2014/main" id="{F5E225D1-D4F4-43C6-9CAE-D146FFDFAB3F}"/>
              </a:ext>
            </a:extLst>
          </p:cNvPr>
          <p:cNvGrpSpPr/>
          <p:nvPr/>
        </p:nvGrpSpPr>
        <p:grpSpPr>
          <a:xfrm>
            <a:off x="2582778" y="138348"/>
            <a:ext cx="7026444" cy="526671"/>
            <a:chOff x="0" y="2160716"/>
            <a:chExt cx="2541103" cy="1270551"/>
          </a:xfrm>
          <a:scene3d>
            <a:camera prst="orthographicFront"/>
            <a:lightRig rig="flat" dir="t"/>
          </a:scene3d>
        </p:grpSpPr>
        <p:sp>
          <p:nvSpPr>
            <p:cNvPr id="12" name="Прямоугольник: скругленные углы 11">
              <a:extLst>
                <a:ext uri="{FF2B5EF4-FFF2-40B4-BE49-F238E27FC236}">
                  <a16:creationId xmlns="" xmlns:a16="http://schemas.microsoft.com/office/drawing/2014/main" id="{880A5896-5127-4A83-B01D-58D70FFC5D5C}"/>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3" name="Прямоугольник: скругленные углы 4">
              <a:extLst>
                <a:ext uri="{FF2B5EF4-FFF2-40B4-BE49-F238E27FC236}">
                  <a16:creationId xmlns="" xmlns:a16="http://schemas.microsoft.com/office/drawing/2014/main" id="{FEB6298A-2510-4974-9E63-7A60126D853E}"/>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a:solidFill>
                    <a:schemeClr val="lt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Organizaţia Naţiunilor Unite (ONU)</a:t>
              </a:r>
              <a:endParaRPr lang="ro-RO" sz="28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1966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 xmlns:a16="http://schemas.microsoft.com/office/drawing/2014/main" id="{59C9E25F-74E3-4AE6-B0EC-5279DCFDC66F}"/>
              </a:ext>
            </a:extLst>
          </p:cNvPr>
          <p:cNvGraphicFramePr/>
          <p:nvPr>
            <p:extLst>
              <p:ext uri="{D42A27DB-BD31-4B8C-83A1-F6EECF244321}">
                <p14:modId xmlns:p14="http://schemas.microsoft.com/office/powerpoint/2010/main" val="2031496730"/>
              </p:ext>
            </p:extLst>
          </p:nvPr>
        </p:nvGraphicFramePr>
        <p:xfrm>
          <a:off x="277091" y="2635376"/>
          <a:ext cx="11720945" cy="4056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Группа 6">
            <a:extLst>
              <a:ext uri="{FF2B5EF4-FFF2-40B4-BE49-F238E27FC236}">
                <a16:creationId xmlns="" xmlns:a16="http://schemas.microsoft.com/office/drawing/2014/main" id="{309A31CC-DDDE-469C-B1FD-7426B311CDFC}"/>
              </a:ext>
            </a:extLst>
          </p:cNvPr>
          <p:cNvGrpSpPr/>
          <p:nvPr/>
        </p:nvGrpSpPr>
        <p:grpSpPr>
          <a:xfrm>
            <a:off x="7439892" y="803565"/>
            <a:ext cx="4438283" cy="3657600"/>
            <a:chOff x="3238459" y="175002"/>
            <a:chExt cx="3833511" cy="899585"/>
          </a:xfrm>
          <a:scene3d>
            <a:camera prst="orthographicFront"/>
            <a:lightRig rig="chilly" dir="t"/>
          </a:scene3d>
        </p:grpSpPr>
        <p:sp>
          <p:nvSpPr>
            <p:cNvPr id="8" name="Прямоугольник: скругленные углы 7">
              <a:extLst>
                <a:ext uri="{FF2B5EF4-FFF2-40B4-BE49-F238E27FC236}">
                  <a16:creationId xmlns="" xmlns:a16="http://schemas.microsoft.com/office/drawing/2014/main" id="{9F65E15B-35FA-4B9F-AE7C-B03D6A8D666B}"/>
                </a:ext>
              </a:extLst>
            </p:cNvPr>
            <p:cNvSpPr/>
            <p:nvPr/>
          </p:nvSpPr>
          <p:spPr>
            <a:xfrm>
              <a:off x="3238459" y="175002"/>
              <a:ext cx="3833511" cy="899585"/>
            </a:xfrm>
            <a:prstGeom prst="roundRect">
              <a:avLst>
                <a:gd name="adj" fmla="val 10000"/>
              </a:avLst>
            </a:prstGeom>
            <a:sp3d prstMaterial="translucentPowder">
              <a:bevelT w="127000" h="25400" prst="softRound"/>
            </a:sp3d>
          </p:spPr>
          <p:style>
            <a:lnRef idx="0">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Прямоугольник: скругленные углы 4">
              <a:extLst>
                <a:ext uri="{FF2B5EF4-FFF2-40B4-BE49-F238E27FC236}">
                  <a16:creationId xmlns="" xmlns:a16="http://schemas.microsoft.com/office/drawing/2014/main" id="{E68D6468-F85A-4DF8-BF7B-43E768F83F5A}"/>
                </a:ext>
              </a:extLst>
            </p:cNvPr>
            <p:cNvSpPr txBox="1"/>
            <p:nvPr/>
          </p:nvSpPr>
          <p:spPr>
            <a:xfrm>
              <a:off x="3264807" y="201350"/>
              <a:ext cx="3780815" cy="84688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Specialized Agencies: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FAO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Food and Agriculture Organization of the United Nations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ICAO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International Civil Aviation Organization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IFAD</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International Fund for Agricultural Development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ILO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International Labour Organization </a:t>
              </a:r>
            </a:p>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International Monetary Fund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IMO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International Maritime Organization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ITU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International Telecommunication Union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UNESCO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United Nations Educational, Scientific and Cultural Organization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UNIDO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United Nations Industrial Development Organization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UNWTO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World Tourism Organization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UPU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Universal Postal Union WHO World Health Organization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WIPO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World Intellectual Property Organization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WMO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World Meteorological Organization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WORLD BANK </a:t>
              </a:r>
              <a:r>
                <a:rPr lang="en-US" sz="1200" b="1" dirty="0">
                  <a:latin typeface="Times New Roman" panose="02020603050405020304" pitchFamily="18" charset="0"/>
                  <a:ea typeface="Calibri" panose="020F0502020204030204" pitchFamily="34" charset="0"/>
                  <a:cs typeface="Times New Roman" panose="02020603050405020304" pitchFamily="18" charset="0"/>
                </a:rPr>
                <a:t>GROUP IMF</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defTabSz="533400">
                <a:buNone/>
              </a:pPr>
              <a:r>
                <a:rPr lang="en-US" sz="1200" kern="1200" dirty="0">
                  <a:latin typeface="Times New Roman" panose="02020603050405020304" pitchFamily="18" charset="0"/>
                  <a:cs typeface="Times New Roman" panose="02020603050405020304" pitchFamily="18" charset="0"/>
                </a:rPr>
                <a:t>.</a:t>
              </a:r>
              <a:endParaRPr lang="ro-RO" sz="1200" kern="1200" dirty="0">
                <a:latin typeface="Times New Roman" panose="02020603050405020304" pitchFamily="18" charset="0"/>
                <a:cs typeface="Times New Roman" panose="02020603050405020304" pitchFamily="18" charset="0"/>
              </a:endParaRPr>
            </a:p>
          </p:txBody>
        </p:sp>
      </p:grpSp>
      <p:pic>
        <p:nvPicPr>
          <p:cNvPr id="3074" name="Picture 2" descr="Ministrul Muncii și Justiției Sociale a participat la cea de a 63-a sesiune  a Comisiei pentru Statutul Femeii a ONU, la New York - Președinția României  la Consiliul Uniunii Europene">
            <a:extLst>
              <a:ext uri="{FF2B5EF4-FFF2-40B4-BE49-F238E27FC236}">
                <a16:creationId xmlns="" xmlns:a16="http://schemas.microsoft.com/office/drawing/2014/main" id="{2ED9B140-559D-4857-A6E0-BFB09A5E6E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434" y="647038"/>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3" name="Группа 12">
            <a:extLst>
              <a:ext uri="{FF2B5EF4-FFF2-40B4-BE49-F238E27FC236}">
                <a16:creationId xmlns="" xmlns:a16="http://schemas.microsoft.com/office/drawing/2014/main" id="{8EF19EBA-03CA-4FFC-8253-9D806E60E2EF}"/>
              </a:ext>
            </a:extLst>
          </p:cNvPr>
          <p:cNvGrpSpPr/>
          <p:nvPr/>
        </p:nvGrpSpPr>
        <p:grpSpPr>
          <a:xfrm>
            <a:off x="2582778" y="138348"/>
            <a:ext cx="7026444" cy="526671"/>
            <a:chOff x="0" y="2160716"/>
            <a:chExt cx="2541103" cy="1270551"/>
          </a:xfrm>
          <a:scene3d>
            <a:camera prst="orthographicFront"/>
            <a:lightRig rig="flat" dir="t"/>
          </a:scene3d>
        </p:grpSpPr>
        <p:sp>
          <p:nvSpPr>
            <p:cNvPr id="14" name="Прямоугольник: скругленные углы 13">
              <a:extLst>
                <a:ext uri="{FF2B5EF4-FFF2-40B4-BE49-F238E27FC236}">
                  <a16:creationId xmlns="" xmlns:a16="http://schemas.microsoft.com/office/drawing/2014/main" id="{3D26ED4D-0474-49B8-A9C8-A724E5E80311}"/>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Прямоугольник: скругленные углы 4">
              <a:extLst>
                <a:ext uri="{FF2B5EF4-FFF2-40B4-BE49-F238E27FC236}">
                  <a16:creationId xmlns="" xmlns:a16="http://schemas.microsoft.com/office/drawing/2014/main" id="{E0BE6255-5A8C-4C4E-8184-63C0A3D67DCB}"/>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a:solidFill>
                    <a:schemeClr val="lt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Organizaţia Naţiunilor Unite (ONU)</a:t>
              </a:r>
              <a:endParaRPr lang="ro-RO" sz="28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4526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cretariat | United Nations">
            <a:extLst>
              <a:ext uri="{FF2B5EF4-FFF2-40B4-BE49-F238E27FC236}">
                <a16:creationId xmlns="" xmlns:a16="http://schemas.microsoft.com/office/drawing/2014/main" id="{A8E8D2C4-86D7-4A52-861D-983D6CDEC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84" y="153774"/>
            <a:ext cx="2295595" cy="1177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3" name="Схема 2">
            <a:extLst>
              <a:ext uri="{FF2B5EF4-FFF2-40B4-BE49-F238E27FC236}">
                <a16:creationId xmlns="" xmlns:a16="http://schemas.microsoft.com/office/drawing/2014/main" id="{59C9E25F-74E3-4AE6-B0EC-5279DCFDC66F}"/>
              </a:ext>
            </a:extLst>
          </p:cNvPr>
          <p:cNvGraphicFramePr/>
          <p:nvPr>
            <p:extLst>
              <p:ext uri="{D42A27DB-BD31-4B8C-83A1-F6EECF244321}">
                <p14:modId xmlns:p14="http://schemas.microsoft.com/office/powerpoint/2010/main" val="3170154967"/>
              </p:ext>
            </p:extLst>
          </p:nvPr>
        </p:nvGraphicFramePr>
        <p:xfrm>
          <a:off x="387927" y="942108"/>
          <a:ext cx="11566955" cy="574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Группа 10">
            <a:extLst>
              <a:ext uri="{FF2B5EF4-FFF2-40B4-BE49-F238E27FC236}">
                <a16:creationId xmlns="" xmlns:a16="http://schemas.microsoft.com/office/drawing/2014/main" id="{1966E4C4-175C-4235-BB35-B876A0889558}"/>
              </a:ext>
            </a:extLst>
          </p:cNvPr>
          <p:cNvGrpSpPr/>
          <p:nvPr/>
        </p:nvGrpSpPr>
        <p:grpSpPr>
          <a:xfrm>
            <a:off x="2582778" y="138348"/>
            <a:ext cx="7026444" cy="526671"/>
            <a:chOff x="0" y="2160716"/>
            <a:chExt cx="2541103" cy="1270551"/>
          </a:xfrm>
          <a:scene3d>
            <a:camera prst="orthographicFront"/>
            <a:lightRig rig="flat" dir="t"/>
          </a:scene3d>
        </p:grpSpPr>
        <p:sp>
          <p:nvSpPr>
            <p:cNvPr id="12" name="Прямоугольник: скругленные углы 11">
              <a:extLst>
                <a:ext uri="{FF2B5EF4-FFF2-40B4-BE49-F238E27FC236}">
                  <a16:creationId xmlns="" xmlns:a16="http://schemas.microsoft.com/office/drawing/2014/main" id="{38F501AE-B404-4CF7-814F-4A7AF41DD284}"/>
                </a:ext>
              </a:extLst>
            </p:cNvPr>
            <p:cNvSpPr/>
            <p:nvPr/>
          </p:nvSpPr>
          <p:spPr>
            <a:xfrm>
              <a:off x="0" y="2160716"/>
              <a:ext cx="2541103" cy="1270551"/>
            </a:xfrm>
            <a:prstGeom prst="roundRect">
              <a:avLst>
                <a:gd name="adj" fmla="val 10000"/>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3" name="Прямоугольник: скругленные углы 4">
              <a:extLst>
                <a:ext uri="{FF2B5EF4-FFF2-40B4-BE49-F238E27FC236}">
                  <a16:creationId xmlns="" xmlns:a16="http://schemas.microsoft.com/office/drawing/2014/main" id="{242C4158-9ED3-4C51-8868-D1EB2FE6FD58}"/>
                </a:ext>
              </a:extLst>
            </p:cNvPr>
            <p:cNvSpPr txBox="1"/>
            <p:nvPr/>
          </p:nvSpPr>
          <p:spPr>
            <a:xfrm>
              <a:off x="37213" y="2197929"/>
              <a:ext cx="2466677" cy="11961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2800" b="1">
                  <a:solidFill>
                    <a:schemeClr val="lt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Organizaţia Naţiunilor Unite (ONU)</a:t>
              </a:r>
              <a:endParaRPr lang="ro-RO" sz="28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536204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TM04033919[[fn=Контур]]</Template>
  <TotalTime>1756</TotalTime>
  <Words>2617</Words>
  <Application>Microsoft Office PowerPoint</Application>
  <PresentationFormat>Widescreen</PresentationFormat>
  <Paragraphs>239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Times New Roman</vt:lpstr>
      <vt:lpstr>Trebuchet MS</vt:lpstr>
      <vt:lpstr>Tw Cen MT</vt:lpstr>
      <vt:lpstr>Контур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INSTITUȚII DE SECURITATE INTERNAȚIONLĂ</dc:title>
  <dc:creator>xl</dc:creator>
  <cp:lastModifiedBy>user</cp:lastModifiedBy>
  <cp:revision>246</cp:revision>
  <dcterms:created xsi:type="dcterms:W3CDTF">2018-09-15T11:09:58Z</dcterms:created>
  <dcterms:modified xsi:type="dcterms:W3CDTF">2021-12-09T14:43:39Z</dcterms:modified>
</cp:coreProperties>
</file>