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81" r:id="rId3"/>
    <p:sldId id="289" r:id="rId4"/>
    <p:sldId id="284" r:id="rId5"/>
    <p:sldId id="283" r:id="rId6"/>
    <p:sldId id="282" r:id="rId7"/>
    <p:sldId id="257" r:id="rId8"/>
    <p:sldId id="260" r:id="rId9"/>
    <p:sldId id="261" r:id="rId10"/>
    <p:sldId id="287" r:id="rId11"/>
    <p:sldId id="262" r:id="rId12"/>
    <p:sldId id="276" r:id="rId13"/>
    <p:sldId id="275" r:id="rId14"/>
    <p:sldId id="264" r:id="rId15"/>
    <p:sldId id="280" r:id="rId16"/>
    <p:sldId id="277" r:id="rId17"/>
    <p:sldId id="278" r:id="rId18"/>
    <p:sldId id="274" r:id="rId19"/>
    <p:sldId id="279" r:id="rId20"/>
    <p:sldId id="285" r:id="rId21"/>
    <p:sldId id="288" r:id="rId22"/>
    <p:sldId id="28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1B0698"/>
    <a:srgbClr val="A1BCF1"/>
    <a:srgbClr val="F6AEA0"/>
    <a:srgbClr val="3366CC"/>
    <a:srgbClr val="1C7F8C"/>
    <a:srgbClr val="1B8695"/>
    <a:srgbClr val="EEFD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30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rawing8.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63133E-9230-48FF-A0CE-2211A8C99D2C}" type="doc">
      <dgm:prSet loTypeId="urn:microsoft.com/office/officeart/2005/8/layout/hierarchy1" loCatId="hierarchy" qsTypeId="urn:microsoft.com/office/officeart/2005/8/quickstyle/3d3" qsCatId="3D" csTypeId="urn:microsoft.com/office/officeart/2005/8/colors/accent1_2" csCatId="accent1" phldr="1"/>
      <dgm:spPr/>
      <dgm:t>
        <a:bodyPr/>
        <a:lstStyle/>
        <a:p>
          <a:endParaRPr lang="en-US"/>
        </a:p>
      </dgm:t>
    </dgm:pt>
    <dgm:pt modelId="{B7E24217-ABEB-456F-A261-5C03A41E70D9}">
      <dgm:prSet phldrT="[Text]" custT="1"/>
      <dgm:spPr/>
      <dgm:t>
        <a:bodyPr/>
        <a:lstStyle/>
        <a:p>
          <a:r>
            <a:rPr lang="ro-RO" sz="1800" b="1" dirty="0" smtClean="0">
              <a:solidFill>
                <a:schemeClr val="bg2">
                  <a:lumMod val="50000"/>
                </a:schemeClr>
              </a:solidFill>
              <a:latin typeface="Times New Roman" pitchFamily="18" charset="0"/>
              <a:cs typeface="Times New Roman" pitchFamily="18" charset="0"/>
            </a:rPr>
            <a:t>Interesele naționale sau de stat, reale și obiective care vizează:</a:t>
          </a:r>
          <a:endParaRPr lang="en-US" sz="1800" dirty="0">
            <a:solidFill>
              <a:schemeClr val="bg2">
                <a:lumMod val="50000"/>
              </a:schemeClr>
            </a:solidFill>
            <a:latin typeface="Times New Roman" pitchFamily="18" charset="0"/>
            <a:cs typeface="Times New Roman" pitchFamily="18" charset="0"/>
          </a:endParaRPr>
        </a:p>
      </dgm:t>
    </dgm:pt>
    <dgm:pt modelId="{E533955B-5001-4927-A7B3-D6BEBF3025DA}" type="parTrans" cxnId="{6783DA91-29F9-4AE8-A219-10FC101C6385}">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FB276AEB-0C7E-4074-8449-AFAFB089F6E0}" type="sibTrans" cxnId="{6783DA91-29F9-4AE8-A219-10FC101C6385}">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778BFC2A-1F29-4826-ACA0-86276690BC6D}">
      <dgm:prSet phldrT="[Text]" custT="1"/>
      <dgm:spPr/>
      <dgm:t>
        <a:bodyPr/>
        <a:lstStyle/>
        <a:p>
          <a:r>
            <a:rPr lang="ro-RO" sz="1800" b="1" dirty="0" smtClean="0">
              <a:solidFill>
                <a:schemeClr val="bg2">
                  <a:lumMod val="50000"/>
                </a:schemeClr>
              </a:solidFill>
              <a:latin typeface="Times New Roman" pitchFamily="18" charset="0"/>
              <a:cs typeface="Times New Roman" pitchFamily="18" charset="0"/>
            </a:rPr>
            <a:t>suveranitatea</a:t>
          </a:r>
          <a:endParaRPr lang="en-US" sz="1800" dirty="0">
            <a:solidFill>
              <a:schemeClr val="bg2">
                <a:lumMod val="50000"/>
              </a:schemeClr>
            </a:solidFill>
            <a:latin typeface="Times New Roman" pitchFamily="18" charset="0"/>
            <a:cs typeface="Times New Roman" pitchFamily="18" charset="0"/>
          </a:endParaRPr>
        </a:p>
      </dgm:t>
    </dgm:pt>
    <dgm:pt modelId="{3700F4F9-D679-4771-86EA-22B45603676F}" type="parTrans" cxnId="{52E535C3-AAE0-41F4-BDC9-81F03EE31A71}">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AC9E35D1-2BCC-47B3-81A9-A40EEA5101A1}" type="sibTrans" cxnId="{52E535C3-AAE0-41F4-BDC9-81F03EE31A71}">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2EE28BA4-73C8-4430-AC3E-930ED2ED733F}">
      <dgm:prSet phldrT="[Text]" custT="1"/>
      <dgm:spPr/>
      <dgm:t>
        <a:bodyPr/>
        <a:lstStyle/>
        <a:p>
          <a:r>
            <a:rPr lang="ro-RO" sz="1800" b="1" dirty="0" smtClean="0">
              <a:solidFill>
                <a:schemeClr val="bg2">
                  <a:lumMod val="50000"/>
                </a:schemeClr>
              </a:solidFill>
              <a:latin typeface="Times New Roman" pitchFamily="18" charset="0"/>
              <a:cs typeface="Times New Roman" pitchFamily="18" charset="0"/>
            </a:rPr>
            <a:t>integritatea teritorială</a:t>
          </a:r>
          <a:endParaRPr lang="en-US" sz="1800" dirty="0">
            <a:solidFill>
              <a:schemeClr val="bg2">
                <a:lumMod val="50000"/>
              </a:schemeClr>
            </a:solidFill>
            <a:latin typeface="Times New Roman" pitchFamily="18" charset="0"/>
            <a:cs typeface="Times New Roman" pitchFamily="18" charset="0"/>
          </a:endParaRPr>
        </a:p>
      </dgm:t>
    </dgm:pt>
    <dgm:pt modelId="{9BABBD5B-3A1D-4D82-8CDE-AE612EACFE4E}" type="parTrans" cxnId="{9BEB6286-7C2B-484F-876A-1F9BC66A12E2}">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2A3B6375-39F6-46F5-B983-BA61D9251C78}" type="sibTrans" cxnId="{9BEB6286-7C2B-484F-876A-1F9BC66A12E2}">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56F2E899-5F32-456C-8DB9-462D66B7BD41}">
      <dgm:prSet custT="1"/>
      <dgm:spPr/>
      <dgm:t>
        <a:bodyPr/>
        <a:lstStyle/>
        <a:p>
          <a:r>
            <a:rPr lang="ro-RO" sz="1800" b="1" dirty="0" smtClean="0">
              <a:solidFill>
                <a:schemeClr val="bg2">
                  <a:lumMod val="50000"/>
                </a:schemeClr>
              </a:solidFill>
              <a:latin typeface="Times New Roman" pitchFamily="18" charset="0"/>
              <a:cs typeface="Times New Roman" pitchFamily="18" charset="0"/>
            </a:rPr>
            <a:t>principiul neamestecului în treburile interne ale statului</a:t>
          </a:r>
          <a:endParaRPr lang="en-US" sz="1800" dirty="0">
            <a:solidFill>
              <a:schemeClr val="bg2">
                <a:lumMod val="50000"/>
              </a:schemeClr>
            </a:solidFill>
            <a:latin typeface="Times New Roman" pitchFamily="18" charset="0"/>
            <a:cs typeface="Times New Roman" pitchFamily="18" charset="0"/>
          </a:endParaRPr>
        </a:p>
      </dgm:t>
    </dgm:pt>
    <dgm:pt modelId="{7188669C-900A-497C-94DB-C126404937FC}" type="parTrans" cxnId="{A327B300-B595-4489-89D5-EB56FDC3F6A8}">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EB34752B-639E-48BB-A71C-35604DCCDED6}" type="sibTrans" cxnId="{A327B300-B595-4489-89D5-EB56FDC3F6A8}">
      <dgm:prSet/>
      <dgm:spPr/>
      <dgm:t>
        <a:bodyPr/>
        <a:lstStyle/>
        <a:p>
          <a:endParaRPr lang="en-US" sz="1800">
            <a:solidFill>
              <a:schemeClr val="bg2">
                <a:lumMod val="50000"/>
              </a:schemeClr>
            </a:solidFill>
            <a:latin typeface="Times New Roman" pitchFamily="18" charset="0"/>
            <a:cs typeface="Times New Roman" pitchFamily="18" charset="0"/>
          </a:endParaRPr>
        </a:p>
      </dgm:t>
    </dgm:pt>
    <dgm:pt modelId="{EDCB2209-8D1F-4475-859F-0D8437BA93B7}" type="pres">
      <dgm:prSet presAssocID="{ED63133E-9230-48FF-A0CE-2211A8C99D2C}" presName="hierChild1" presStyleCnt="0">
        <dgm:presLayoutVars>
          <dgm:chPref val="1"/>
          <dgm:dir/>
          <dgm:animOne val="branch"/>
          <dgm:animLvl val="lvl"/>
          <dgm:resizeHandles/>
        </dgm:presLayoutVars>
      </dgm:prSet>
      <dgm:spPr/>
      <dgm:t>
        <a:bodyPr/>
        <a:lstStyle/>
        <a:p>
          <a:endParaRPr lang="en-US"/>
        </a:p>
      </dgm:t>
    </dgm:pt>
    <dgm:pt modelId="{F15CADD8-DE96-4CB0-9FF9-D7C2462F21F2}" type="pres">
      <dgm:prSet presAssocID="{B7E24217-ABEB-456F-A261-5C03A41E70D9}" presName="hierRoot1" presStyleCnt="0"/>
      <dgm:spPr/>
    </dgm:pt>
    <dgm:pt modelId="{6D4382C3-998C-45A5-B189-073EDFF3A9C9}" type="pres">
      <dgm:prSet presAssocID="{B7E24217-ABEB-456F-A261-5C03A41E70D9}" presName="composite" presStyleCnt="0"/>
      <dgm:spPr/>
    </dgm:pt>
    <dgm:pt modelId="{BECB56F8-2F12-4517-9EB5-2F5F9E682A87}" type="pres">
      <dgm:prSet presAssocID="{B7E24217-ABEB-456F-A261-5C03A41E70D9}" presName="background" presStyleLbl="node0" presStyleIdx="0" presStyleCnt="1"/>
      <dgm:spPr/>
    </dgm:pt>
    <dgm:pt modelId="{180BFF6A-5859-470F-96E1-AA0F1D36766E}" type="pres">
      <dgm:prSet presAssocID="{B7E24217-ABEB-456F-A261-5C03A41E70D9}" presName="text" presStyleLbl="fgAcc0" presStyleIdx="0" presStyleCnt="1" custScaleX="273470" custScaleY="53766">
        <dgm:presLayoutVars>
          <dgm:chPref val="3"/>
        </dgm:presLayoutVars>
      </dgm:prSet>
      <dgm:spPr/>
      <dgm:t>
        <a:bodyPr/>
        <a:lstStyle/>
        <a:p>
          <a:endParaRPr lang="en-US"/>
        </a:p>
      </dgm:t>
    </dgm:pt>
    <dgm:pt modelId="{2337D967-3281-4B24-9866-7B6606C2D58A}" type="pres">
      <dgm:prSet presAssocID="{B7E24217-ABEB-456F-A261-5C03A41E70D9}" presName="hierChild2" presStyleCnt="0"/>
      <dgm:spPr/>
    </dgm:pt>
    <dgm:pt modelId="{97A97154-1826-4759-8A25-08FE5D1CB426}" type="pres">
      <dgm:prSet presAssocID="{3700F4F9-D679-4771-86EA-22B45603676F}" presName="Name10" presStyleLbl="parChTrans1D2" presStyleIdx="0" presStyleCnt="3"/>
      <dgm:spPr/>
      <dgm:t>
        <a:bodyPr/>
        <a:lstStyle/>
        <a:p>
          <a:endParaRPr lang="en-US"/>
        </a:p>
      </dgm:t>
    </dgm:pt>
    <dgm:pt modelId="{ED9AFCBA-BF56-4771-8499-6D70A2C2AFA1}" type="pres">
      <dgm:prSet presAssocID="{778BFC2A-1F29-4826-ACA0-86276690BC6D}" presName="hierRoot2" presStyleCnt="0"/>
      <dgm:spPr/>
    </dgm:pt>
    <dgm:pt modelId="{7847463E-4DB8-4C0D-8608-7DC9CF26A0E2}" type="pres">
      <dgm:prSet presAssocID="{778BFC2A-1F29-4826-ACA0-86276690BC6D}" presName="composite2" presStyleCnt="0"/>
      <dgm:spPr/>
    </dgm:pt>
    <dgm:pt modelId="{227BD3BE-090C-48E0-A86A-8DEC607C1777}" type="pres">
      <dgm:prSet presAssocID="{778BFC2A-1F29-4826-ACA0-86276690BC6D}" presName="background2" presStyleLbl="node2" presStyleIdx="0" presStyleCnt="3"/>
      <dgm:spPr/>
    </dgm:pt>
    <dgm:pt modelId="{A6A40FBF-458E-4925-8F55-C91A26FB9596}" type="pres">
      <dgm:prSet presAssocID="{778BFC2A-1F29-4826-ACA0-86276690BC6D}" presName="text2" presStyleLbl="fgAcc2" presStyleIdx="0" presStyleCnt="3" custScaleY="42175">
        <dgm:presLayoutVars>
          <dgm:chPref val="3"/>
        </dgm:presLayoutVars>
      </dgm:prSet>
      <dgm:spPr/>
      <dgm:t>
        <a:bodyPr/>
        <a:lstStyle/>
        <a:p>
          <a:endParaRPr lang="en-US"/>
        </a:p>
      </dgm:t>
    </dgm:pt>
    <dgm:pt modelId="{2DE52BD3-F8EC-44C7-9EE1-C4EB97B536C5}" type="pres">
      <dgm:prSet presAssocID="{778BFC2A-1F29-4826-ACA0-86276690BC6D}" presName="hierChild3" presStyleCnt="0"/>
      <dgm:spPr/>
    </dgm:pt>
    <dgm:pt modelId="{213185F7-919D-4864-A1FC-4229BC7ABFF6}" type="pres">
      <dgm:prSet presAssocID="{9BABBD5B-3A1D-4D82-8CDE-AE612EACFE4E}" presName="Name10" presStyleLbl="parChTrans1D2" presStyleIdx="1" presStyleCnt="3"/>
      <dgm:spPr/>
      <dgm:t>
        <a:bodyPr/>
        <a:lstStyle/>
        <a:p>
          <a:endParaRPr lang="en-US"/>
        </a:p>
      </dgm:t>
    </dgm:pt>
    <dgm:pt modelId="{DADC3231-359C-43C5-A5E5-2D7DE61BA5CC}" type="pres">
      <dgm:prSet presAssocID="{2EE28BA4-73C8-4430-AC3E-930ED2ED733F}" presName="hierRoot2" presStyleCnt="0"/>
      <dgm:spPr/>
    </dgm:pt>
    <dgm:pt modelId="{F4942658-0FEB-4202-B569-99AA1B8D0EC5}" type="pres">
      <dgm:prSet presAssocID="{2EE28BA4-73C8-4430-AC3E-930ED2ED733F}" presName="composite2" presStyleCnt="0"/>
      <dgm:spPr/>
    </dgm:pt>
    <dgm:pt modelId="{F6549DFF-A7A5-4D46-B2E5-64DE51847A87}" type="pres">
      <dgm:prSet presAssocID="{2EE28BA4-73C8-4430-AC3E-930ED2ED733F}" presName="background2" presStyleLbl="node2" presStyleIdx="1" presStyleCnt="3"/>
      <dgm:spPr/>
    </dgm:pt>
    <dgm:pt modelId="{C9535827-ECFA-4E2D-8199-35F6A1FB4176}" type="pres">
      <dgm:prSet presAssocID="{2EE28BA4-73C8-4430-AC3E-930ED2ED733F}" presName="text2" presStyleLbl="fgAcc2" presStyleIdx="1" presStyleCnt="3" custScaleY="42175">
        <dgm:presLayoutVars>
          <dgm:chPref val="3"/>
        </dgm:presLayoutVars>
      </dgm:prSet>
      <dgm:spPr/>
      <dgm:t>
        <a:bodyPr/>
        <a:lstStyle/>
        <a:p>
          <a:endParaRPr lang="en-US"/>
        </a:p>
      </dgm:t>
    </dgm:pt>
    <dgm:pt modelId="{B70D5D9C-2058-4A78-9C1D-5881E564AF00}" type="pres">
      <dgm:prSet presAssocID="{2EE28BA4-73C8-4430-AC3E-930ED2ED733F}" presName="hierChild3" presStyleCnt="0"/>
      <dgm:spPr/>
    </dgm:pt>
    <dgm:pt modelId="{0DBAF768-03C0-4763-9F1A-B69E9FFCC08D}" type="pres">
      <dgm:prSet presAssocID="{7188669C-900A-497C-94DB-C126404937FC}" presName="Name10" presStyleLbl="parChTrans1D2" presStyleIdx="2" presStyleCnt="3"/>
      <dgm:spPr/>
      <dgm:t>
        <a:bodyPr/>
        <a:lstStyle/>
        <a:p>
          <a:endParaRPr lang="en-US"/>
        </a:p>
      </dgm:t>
    </dgm:pt>
    <dgm:pt modelId="{E52D7FB1-CCAA-4124-93BA-C9C7515AD1E6}" type="pres">
      <dgm:prSet presAssocID="{56F2E899-5F32-456C-8DB9-462D66B7BD41}" presName="hierRoot2" presStyleCnt="0"/>
      <dgm:spPr/>
    </dgm:pt>
    <dgm:pt modelId="{2A64E62A-2B4E-4049-B16E-589A24846769}" type="pres">
      <dgm:prSet presAssocID="{56F2E899-5F32-456C-8DB9-462D66B7BD41}" presName="composite2" presStyleCnt="0"/>
      <dgm:spPr/>
    </dgm:pt>
    <dgm:pt modelId="{97ED7BF2-F851-4D60-873A-2B1A49195C18}" type="pres">
      <dgm:prSet presAssocID="{56F2E899-5F32-456C-8DB9-462D66B7BD41}" presName="background2" presStyleLbl="node2" presStyleIdx="2" presStyleCnt="3"/>
      <dgm:spPr/>
    </dgm:pt>
    <dgm:pt modelId="{96DB1F89-E943-489E-B5E9-6E604E129A42}" type="pres">
      <dgm:prSet presAssocID="{56F2E899-5F32-456C-8DB9-462D66B7BD41}" presName="text2" presStyleLbl="fgAcc2" presStyleIdx="2" presStyleCnt="3" custScaleY="76110">
        <dgm:presLayoutVars>
          <dgm:chPref val="3"/>
        </dgm:presLayoutVars>
      </dgm:prSet>
      <dgm:spPr/>
      <dgm:t>
        <a:bodyPr/>
        <a:lstStyle/>
        <a:p>
          <a:endParaRPr lang="en-US"/>
        </a:p>
      </dgm:t>
    </dgm:pt>
    <dgm:pt modelId="{01F4A6A0-86B1-49F9-862F-393F512F9D87}" type="pres">
      <dgm:prSet presAssocID="{56F2E899-5F32-456C-8DB9-462D66B7BD41}" presName="hierChild3" presStyleCnt="0"/>
      <dgm:spPr/>
    </dgm:pt>
  </dgm:ptLst>
  <dgm:cxnLst>
    <dgm:cxn modelId="{9BEB6286-7C2B-484F-876A-1F9BC66A12E2}" srcId="{B7E24217-ABEB-456F-A261-5C03A41E70D9}" destId="{2EE28BA4-73C8-4430-AC3E-930ED2ED733F}" srcOrd="1" destOrd="0" parTransId="{9BABBD5B-3A1D-4D82-8CDE-AE612EACFE4E}" sibTransId="{2A3B6375-39F6-46F5-B983-BA61D9251C78}"/>
    <dgm:cxn modelId="{3A5D50E8-DC3D-462A-80AF-40BF886E9D17}" type="presOf" srcId="{3700F4F9-D679-4771-86EA-22B45603676F}" destId="{97A97154-1826-4759-8A25-08FE5D1CB426}" srcOrd="0" destOrd="0" presId="urn:microsoft.com/office/officeart/2005/8/layout/hierarchy1"/>
    <dgm:cxn modelId="{A327B300-B595-4489-89D5-EB56FDC3F6A8}" srcId="{B7E24217-ABEB-456F-A261-5C03A41E70D9}" destId="{56F2E899-5F32-456C-8DB9-462D66B7BD41}" srcOrd="2" destOrd="0" parTransId="{7188669C-900A-497C-94DB-C126404937FC}" sibTransId="{EB34752B-639E-48BB-A71C-35604DCCDED6}"/>
    <dgm:cxn modelId="{6783DA91-29F9-4AE8-A219-10FC101C6385}" srcId="{ED63133E-9230-48FF-A0CE-2211A8C99D2C}" destId="{B7E24217-ABEB-456F-A261-5C03A41E70D9}" srcOrd="0" destOrd="0" parTransId="{E533955B-5001-4927-A7B3-D6BEBF3025DA}" sibTransId="{FB276AEB-0C7E-4074-8449-AFAFB089F6E0}"/>
    <dgm:cxn modelId="{95F77327-56D9-4069-97A8-59CD7C616A6E}" type="presOf" srcId="{778BFC2A-1F29-4826-ACA0-86276690BC6D}" destId="{A6A40FBF-458E-4925-8F55-C91A26FB9596}" srcOrd="0" destOrd="0" presId="urn:microsoft.com/office/officeart/2005/8/layout/hierarchy1"/>
    <dgm:cxn modelId="{1212CB61-A710-478A-A2F5-6ED57650E582}" type="presOf" srcId="{ED63133E-9230-48FF-A0CE-2211A8C99D2C}" destId="{EDCB2209-8D1F-4475-859F-0D8437BA93B7}" srcOrd="0" destOrd="0" presId="urn:microsoft.com/office/officeart/2005/8/layout/hierarchy1"/>
    <dgm:cxn modelId="{72AAB5E1-C990-4ACB-BF42-13B89FA49D4C}" type="presOf" srcId="{2EE28BA4-73C8-4430-AC3E-930ED2ED733F}" destId="{C9535827-ECFA-4E2D-8199-35F6A1FB4176}" srcOrd="0" destOrd="0" presId="urn:microsoft.com/office/officeart/2005/8/layout/hierarchy1"/>
    <dgm:cxn modelId="{4CB7AA03-BC65-4BCA-909F-D3F0F292B73A}" type="presOf" srcId="{7188669C-900A-497C-94DB-C126404937FC}" destId="{0DBAF768-03C0-4763-9F1A-B69E9FFCC08D}" srcOrd="0" destOrd="0" presId="urn:microsoft.com/office/officeart/2005/8/layout/hierarchy1"/>
    <dgm:cxn modelId="{B3364C3E-E579-4040-985F-670FBAB1F445}" type="presOf" srcId="{B7E24217-ABEB-456F-A261-5C03A41E70D9}" destId="{180BFF6A-5859-470F-96E1-AA0F1D36766E}" srcOrd="0" destOrd="0" presId="urn:microsoft.com/office/officeart/2005/8/layout/hierarchy1"/>
    <dgm:cxn modelId="{A490BAD3-3B39-48E3-ABC5-0A0F356FA401}" type="presOf" srcId="{9BABBD5B-3A1D-4D82-8CDE-AE612EACFE4E}" destId="{213185F7-919D-4864-A1FC-4229BC7ABFF6}" srcOrd="0" destOrd="0" presId="urn:microsoft.com/office/officeart/2005/8/layout/hierarchy1"/>
    <dgm:cxn modelId="{63EDAB44-72F8-4146-B3BA-0241FD8079B3}" type="presOf" srcId="{56F2E899-5F32-456C-8DB9-462D66B7BD41}" destId="{96DB1F89-E943-489E-B5E9-6E604E129A42}" srcOrd="0" destOrd="0" presId="urn:microsoft.com/office/officeart/2005/8/layout/hierarchy1"/>
    <dgm:cxn modelId="{52E535C3-AAE0-41F4-BDC9-81F03EE31A71}" srcId="{B7E24217-ABEB-456F-A261-5C03A41E70D9}" destId="{778BFC2A-1F29-4826-ACA0-86276690BC6D}" srcOrd="0" destOrd="0" parTransId="{3700F4F9-D679-4771-86EA-22B45603676F}" sibTransId="{AC9E35D1-2BCC-47B3-81A9-A40EEA5101A1}"/>
    <dgm:cxn modelId="{2BD53510-9552-49AA-9B41-927DFEA17655}" type="presParOf" srcId="{EDCB2209-8D1F-4475-859F-0D8437BA93B7}" destId="{F15CADD8-DE96-4CB0-9FF9-D7C2462F21F2}" srcOrd="0" destOrd="0" presId="urn:microsoft.com/office/officeart/2005/8/layout/hierarchy1"/>
    <dgm:cxn modelId="{F59DE701-F1D0-46CE-A09D-6C68C51F2613}" type="presParOf" srcId="{F15CADD8-DE96-4CB0-9FF9-D7C2462F21F2}" destId="{6D4382C3-998C-45A5-B189-073EDFF3A9C9}" srcOrd="0" destOrd="0" presId="urn:microsoft.com/office/officeart/2005/8/layout/hierarchy1"/>
    <dgm:cxn modelId="{73931B62-368B-4A5D-BFE5-7D04F2A352FD}" type="presParOf" srcId="{6D4382C3-998C-45A5-B189-073EDFF3A9C9}" destId="{BECB56F8-2F12-4517-9EB5-2F5F9E682A87}" srcOrd="0" destOrd="0" presId="urn:microsoft.com/office/officeart/2005/8/layout/hierarchy1"/>
    <dgm:cxn modelId="{3B0C36A5-A6BC-47AF-8499-5D2E7F67EB28}" type="presParOf" srcId="{6D4382C3-998C-45A5-B189-073EDFF3A9C9}" destId="{180BFF6A-5859-470F-96E1-AA0F1D36766E}" srcOrd="1" destOrd="0" presId="urn:microsoft.com/office/officeart/2005/8/layout/hierarchy1"/>
    <dgm:cxn modelId="{2F810FFA-1AC5-4F7A-BDE0-EA6526BB76B9}" type="presParOf" srcId="{F15CADD8-DE96-4CB0-9FF9-D7C2462F21F2}" destId="{2337D967-3281-4B24-9866-7B6606C2D58A}" srcOrd="1" destOrd="0" presId="urn:microsoft.com/office/officeart/2005/8/layout/hierarchy1"/>
    <dgm:cxn modelId="{D76C2BAB-8C57-4915-825E-11019358AFAB}" type="presParOf" srcId="{2337D967-3281-4B24-9866-7B6606C2D58A}" destId="{97A97154-1826-4759-8A25-08FE5D1CB426}" srcOrd="0" destOrd="0" presId="urn:microsoft.com/office/officeart/2005/8/layout/hierarchy1"/>
    <dgm:cxn modelId="{5E888BC3-CA6B-47F7-9D9B-950CF727DB0F}" type="presParOf" srcId="{2337D967-3281-4B24-9866-7B6606C2D58A}" destId="{ED9AFCBA-BF56-4771-8499-6D70A2C2AFA1}" srcOrd="1" destOrd="0" presId="urn:microsoft.com/office/officeart/2005/8/layout/hierarchy1"/>
    <dgm:cxn modelId="{905FE88A-2A68-4B60-B229-6E5B01664453}" type="presParOf" srcId="{ED9AFCBA-BF56-4771-8499-6D70A2C2AFA1}" destId="{7847463E-4DB8-4C0D-8608-7DC9CF26A0E2}" srcOrd="0" destOrd="0" presId="urn:microsoft.com/office/officeart/2005/8/layout/hierarchy1"/>
    <dgm:cxn modelId="{63D3FD2B-5C03-4588-9A36-9BF3E6BC7325}" type="presParOf" srcId="{7847463E-4DB8-4C0D-8608-7DC9CF26A0E2}" destId="{227BD3BE-090C-48E0-A86A-8DEC607C1777}" srcOrd="0" destOrd="0" presId="urn:microsoft.com/office/officeart/2005/8/layout/hierarchy1"/>
    <dgm:cxn modelId="{CDBC88BC-3ADD-465A-8809-92ED0CC3F887}" type="presParOf" srcId="{7847463E-4DB8-4C0D-8608-7DC9CF26A0E2}" destId="{A6A40FBF-458E-4925-8F55-C91A26FB9596}" srcOrd="1" destOrd="0" presId="urn:microsoft.com/office/officeart/2005/8/layout/hierarchy1"/>
    <dgm:cxn modelId="{CF2E0886-A2AE-430A-9C19-1313789940A3}" type="presParOf" srcId="{ED9AFCBA-BF56-4771-8499-6D70A2C2AFA1}" destId="{2DE52BD3-F8EC-44C7-9EE1-C4EB97B536C5}" srcOrd="1" destOrd="0" presId="urn:microsoft.com/office/officeart/2005/8/layout/hierarchy1"/>
    <dgm:cxn modelId="{BB866547-0407-43D3-936A-72C178838594}" type="presParOf" srcId="{2337D967-3281-4B24-9866-7B6606C2D58A}" destId="{213185F7-919D-4864-A1FC-4229BC7ABFF6}" srcOrd="2" destOrd="0" presId="urn:microsoft.com/office/officeart/2005/8/layout/hierarchy1"/>
    <dgm:cxn modelId="{33F34360-83A1-4580-8CFE-BC10672DD889}" type="presParOf" srcId="{2337D967-3281-4B24-9866-7B6606C2D58A}" destId="{DADC3231-359C-43C5-A5E5-2D7DE61BA5CC}" srcOrd="3" destOrd="0" presId="urn:microsoft.com/office/officeart/2005/8/layout/hierarchy1"/>
    <dgm:cxn modelId="{6A21302B-1B37-4291-B282-C9F28C175A5B}" type="presParOf" srcId="{DADC3231-359C-43C5-A5E5-2D7DE61BA5CC}" destId="{F4942658-0FEB-4202-B569-99AA1B8D0EC5}" srcOrd="0" destOrd="0" presId="urn:microsoft.com/office/officeart/2005/8/layout/hierarchy1"/>
    <dgm:cxn modelId="{E348FBFE-EEC1-4075-902F-A9D1C5AE08DE}" type="presParOf" srcId="{F4942658-0FEB-4202-B569-99AA1B8D0EC5}" destId="{F6549DFF-A7A5-4D46-B2E5-64DE51847A87}" srcOrd="0" destOrd="0" presId="urn:microsoft.com/office/officeart/2005/8/layout/hierarchy1"/>
    <dgm:cxn modelId="{CE4888A4-9AD4-47FC-8C2A-B82225DDDA9C}" type="presParOf" srcId="{F4942658-0FEB-4202-B569-99AA1B8D0EC5}" destId="{C9535827-ECFA-4E2D-8199-35F6A1FB4176}" srcOrd="1" destOrd="0" presId="urn:microsoft.com/office/officeart/2005/8/layout/hierarchy1"/>
    <dgm:cxn modelId="{F4CE22F3-F23B-44CB-ABD0-406204344663}" type="presParOf" srcId="{DADC3231-359C-43C5-A5E5-2D7DE61BA5CC}" destId="{B70D5D9C-2058-4A78-9C1D-5881E564AF00}" srcOrd="1" destOrd="0" presId="urn:microsoft.com/office/officeart/2005/8/layout/hierarchy1"/>
    <dgm:cxn modelId="{F7818D50-7514-42D5-9049-078A989BBA5E}" type="presParOf" srcId="{2337D967-3281-4B24-9866-7B6606C2D58A}" destId="{0DBAF768-03C0-4763-9F1A-B69E9FFCC08D}" srcOrd="4" destOrd="0" presId="urn:microsoft.com/office/officeart/2005/8/layout/hierarchy1"/>
    <dgm:cxn modelId="{DF1B0E62-DFD4-473E-82F0-50359A6FB3A2}" type="presParOf" srcId="{2337D967-3281-4B24-9866-7B6606C2D58A}" destId="{E52D7FB1-CCAA-4124-93BA-C9C7515AD1E6}" srcOrd="5" destOrd="0" presId="urn:microsoft.com/office/officeart/2005/8/layout/hierarchy1"/>
    <dgm:cxn modelId="{562452C5-D1B8-4C6E-AE81-5C8D23FBC411}" type="presParOf" srcId="{E52D7FB1-CCAA-4124-93BA-C9C7515AD1E6}" destId="{2A64E62A-2B4E-4049-B16E-589A24846769}" srcOrd="0" destOrd="0" presId="urn:microsoft.com/office/officeart/2005/8/layout/hierarchy1"/>
    <dgm:cxn modelId="{317239AF-A81A-4A7D-A702-FCF934851663}" type="presParOf" srcId="{2A64E62A-2B4E-4049-B16E-589A24846769}" destId="{97ED7BF2-F851-4D60-873A-2B1A49195C18}" srcOrd="0" destOrd="0" presId="urn:microsoft.com/office/officeart/2005/8/layout/hierarchy1"/>
    <dgm:cxn modelId="{BDF6575A-0D8C-4975-9E8C-BA7C4F3B782D}" type="presParOf" srcId="{2A64E62A-2B4E-4049-B16E-589A24846769}" destId="{96DB1F89-E943-489E-B5E9-6E604E129A42}" srcOrd="1" destOrd="0" presId="urn:microsoft.com/office/officeart/2005/8/layout/hierarchy1"/>
    <dgm:cxn modelId="{681CBF9B-0278-4BBF-9376-A7614F6AD032}" type="presParOf" srcId="{E52D7FB1-CCAA-4124-93BA-C9C7515AD1E6}" destId="{01F4A6A0-86B1-49F9-862F-393F512F9D8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F6452F-C48C-4087-AE5F-00C3F20FAB82}"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en-US"/>
        </a:p>
      </dgm:t>
    </dgm:pt>
    <dgm:pt modelId="{051A298D-4C14-4F64-9D43-901E9E9AE828}">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Interesele </a:t>
          </a:r>
        </a:p>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naționale </a:t>
          </a:r>
        </a:p>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pot fi:</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C8D8A8D4-BDE2-40D3-A414-AF2E95970876}" type="par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18F7BAD-2F15-45A4-9081-A1716C08E27E}" type="sib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E2AD749-3BE8-44B0-BEEB-E3958FCCEC0F}">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Principale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D07EAA9-31D5-4CA9-975D-A17D40B92785}" type="parTrans" cxnId="{4090C9A6-C51B-40E6-8193-033F8F1B35B2}">
      <dgm:prSet custT="1"/>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D5D4E07-FAEC-42C0-882F-5929A9369925}" type="sibTrans" cxnId="{4090C9A6-C51B-40E6-8193-033F8F1B35B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A5D19094-FDD6-49AE-BA47-96DA17FF087F}">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Secundare </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81A52A6-8A50-4F99-9238-7EBA2D574926}" type="parTrans" cxnId="{A18C5155-E834-4BDF-AAA8-24E142C41957}">
      <dgm:prSet custT="1"/>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4652D1D0-1A5A-4363-8F3A-7F95D7760D28}" type="sibTrans" cxnId="{A18C5155-E834-4BDF-AAA8-24E142C41957}">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80EB490-6217-482D-8462-1FD96CBE3C45}" type="pres">
      <dgm:prSet presAssocID="{ADF6452F-C48C-4087-AE5F-00C3F20FAB82}" presName="diagram" presStyleCnt="0">
        <dgm:presLayoutVars>
          <dgm:chPref val="1"/>
          <dgm:dir/>
          <dgm:animOne val="branch"/>
          <dgm:animLvl val="lvl"/>
          <dgm:resizeHandles val="exact"/>
        </dgm:presLayoutVars>
      </dgm:prSet>
      <dgm:spPr/>
      <dgm:t>
        <a:bodyPr/>
        <a:lstStyle/>
        <a:p>
          <a:endParaRPr lang="en-US"/>
        </a:p>
      </dgm:t>
    </dgm:pt>
    <dgm:pt modelId="{99629C20-BAE3-4795-A709-B948F8D29598}" type="pres">
      <dgm:prSet presAssocID="{051A298D-4C14-4F64-9D43-901E9E9AE828}" presName="root1" presStyleCnt="0"/>
      <dgm:spPr/>
    </dgm:pt>
    <dgm:pt modelId="{291F2806-AB02-4C9B-8C78-AA9CEE49E55C}" type="pres">
      <dgm:prSet presAssocID="{051A298D-4C14-4F64-9D43-901E9E9AE828}" presName="LevelOneTextNode" presStyleLbl="node0" presStyleIdx="0" presStyleCnt="1" custScaleX="62480">
        <dgm:presLayoutVars>
          <dgm:chPref val="3"/>
        </dgm:presLayoutVars>
      </dgm:prSet>
      <dgm:spPr/>
      <dgm:t>
        <a:bodyPr/>
        <a:lstStyle/>
        <a:p>
          <a:endParaRPr lang="en-US"/>
        </a:p>
      </dgm:t>
    </dgm:pt>
    <dgm:pt modelId="{50E0FF18-ACF2-4737-A454-E71A4D3E6DF5}" type="pres">
      <dgm:prSet presAssocID="{051A298D-4C14-4F64-9D43-901E9E9AE828}" presName="level2hierChild" presStyleCnt="0"/>
      <dgm:spPr/>
    </dgm:pt>
    <dgm:pt modelId="{DE3C2348-FE67-4B59-BA29-E6DAE9C8FB6A}" type="pres">
      <dgm:prSet presAssocID="{5D07EAA9-31D5-4CA9-975D-A17D40B92785}" presName="conn2-1" presStyleLbl="parChTrans1D2" presStyleIdx="0" presStyleCnt="2"/>
      <dgm:spPr/>
      <dgm:t>
        <a:bodyPr/>
        <a:lstStyle/>
        <a:p>
          <a:endParaRPr lang="en-US"/>
        </a:p>
      </dgm:t>
    </dgm:pt>
    <dgm:pt modelId="{7A6936F2-57FC-4DEA-9361-05B3BF915553}" type="pres">
      <dgm:prSet presAssocID="{5D07EAA9-31D5-4CA9-975D-A17D40B92785}" presName="connTx" presStyleLbl="parChTrans1D2" presStyleIdx="0" presStyleCnt="2"/>
      <dgm:spPr/>
      <dgm:t>
        <a:bodyPr/>
        <a:lstStyle/>
        <a:p>
          <a:endParaRPr lang="en-US"/>
        </a:p>
      </dgm:t>
    </dgm:pt>
    <dgm:pt modelId="{D851A60E-1EBE-4134-A81B-3298F0C35A60}" type="pres">
      <dgm:prSet presAssocID="{8E2AD749-3BE8-44B0-BEEB-E3958FCCEC0F}" presName="root2" presStyleCnt="0"/>
      <dgm:spPr/>
    </dgm:pt>
    <dgm:pt modelId="{7C34B6A0-E9E4-448F-954E-A906B13EE095}" type="pres">
      <dgm:prSet presAssocID="{8E2AD749-3BE8-44B0-BEEB-E3958FCCEC0F}" presName="LevelTwoTextNode" presStyleLbl="node2" presStyleIdx="0" presStyleCnt="2" custScaleX="47739" custScaleY="57055" custLinFactNeighborX="-29847" custLinFactNeighborY="1529">
        <dgm:presLayoutVars>
          <dgm:chPref val="3"/>
        </dgm:presLayoutVars>
      </dgm:prSet>
      <dgm:spPr/>
      <dgm:t>
        <a:bodyPr/>
        <a:lstStyle/>
        <a:p>
          <a:endParaRPr lang="en-US"/>
        </a:p>
      </dgm:t>
    </dgm:pt>
    <dgm:pt modelId="{D5442298-65DE-41E7-84C8-B9D8D62198C5}" type="pres">
      <dgm:prSet presAssocID="{8E2AD749-3BE8-44B0-BEEB-E3958FCCEC0F}" presName="level3hierChild" presStyleCnt="0"/>
      <dgm:spPr/>
    </dgm:pt>
    <dgm:pt modelId="{3F19C12C-1763-491D-A753-990A5B23EDBE}" type="pres">
      <dgm:prSet presAssocID="{781A52A6-8A50-4F99-9238-7EBA2D574926}" presName="conn2-1" presStyleLbl="parChTrans1D2" presStyleIdx="1" presStyleCnt="2"/>
      <dgm:spPr/>
      <dgm:t>
        <a:bodyPr/>
        <a:lstStyle/>
        <a:p>
          <a:endParaRPr lang="en-US"/>
        </a:p>
      </dgm:t>
    </dgm:pt>
    <dgm:pt modelId="{04A6CE38-1D3D-4FB4-8690-61D148044B27}" type="pres">
      <dgm:prSet presAssocID="{781A52A6-8A50-4F99-9238-7EBA2D574926}" presName="connTx" presStyleLbl="parChTrans1D2" presStyleIdx="1" presStyleCnt="2"/>
      <dgm:spPr/>
      <dgm:t>
        <a:bodyPr/>
        <a:lstStyle/>
        <a:p>
          <a:endParaRPr lang="en-US"/>
        </a:p>
      </dgm:t>
    </dgm:pt>
    <dgm:pt modelId="{50BE1366-0227-402C-95F6-F73DE0DFB8EA}" type="pres">
      <dgm:prSet presAssocID="{A5D19094-FDD6-49AE-BA47-96DA17FF087F}" presName="root2" presStyleCnt="0"/>
      <dgm:spPr/>
    </dgm:pt>
    <dgm:pt modelId="{CC86B2AE-629E-46FB-B100-EC266DEFA5FF}" type="pres">
      <dgm:prSet presAssocID="{A5D19094-FDD6-49AE-BA47-96DA17FF087F}" presName="LevelTwoTextNode" presStyleLbl="node2" presStyleIdx="1" presStyleCnt="2" custScaleX="45782" custScaleY="68671" custLinFactNeighborX="-27884">
        <dgm:presLayoutVars>
          <dgm:chPref val="3"/>
        </dgm:presLayoutVars>
      </dgm:prSet>
      <dgm:spPr/>
      <dgm:t>
        <a:bodyPr/>
        <a:lstStyle/>
        <a:p>
          <a:endParaRPr lang="en-US"/>
        </a:p>
      </dgm:t>
    </dgm:pt>
    <dgm:pt modelId="{9CF2F6C0-EEBE-4B4C-82C7-08F109216C85}" type="pres">
      <dgm:prSet presAssocID="{A5D19094-FDD6-49AE-BA47-96DA17FF087F}" presName="level3hierChild" presStyleCnt="0"/>
      <dgm:spPr/>
    </dgm:pt>
  </dgm:ptLst>
  <dgm:cxnLst>
    <dgm:cxn modelId="{B8B0904F-5977-4300-89BB-2DC695CA7E61}" srcId="{ADF6452F-C48C-4087-AE5F-00C3F20FAB82}" destId="{051A298D-4C14-4F64-9D43-901E9E9AE828}" srcOrd="0" destOrd="0" parTransId="{C8D8A8D4-BDE2-40D3-A414-AF2E95970876}" sibTransId="{818F7BAD-2F15-45A4-9081-A1716C08E27E}"/>
    <dgm:cxn modelId="{4D383D06-92EA-4C4C-A658-90B7767BDF73}" type="presOf" srcId="{781A52A6-8A50-4F99-9238-7EBA2D574926}" destId="{3F19C12C-1763-491D-A753-990A5B23EDBE}" srcOrd="0" destOrd="0" presId="urn:microsoft.com/office/officeart/2005/8/layout/hierarchy2"/>
    <dgm:cxn modelId="{A8320057-B21D-4567-8638-3F25B65D8761}" type="presOf" srcId="{ADF6452F-C48C-4087-AE5F-00C3F20FAB82}" destId="{080EB490-6217-482D-8462-1FD96CBE3C45}" srcOrd="0" destOrd="0" presId="urn:microsoft.com/office/officeart/2005/8/layout/hierarchy2"/>
    <dgm:cxn modelId="{A18C5155-E834-4BDF-AAA8-24E142C41957}" srcId="{051A298D-4C14-4F64-9D43-901E9E9AE828}" destId="{A5D19094-FDD6-49AE-BA47-96DA17FF087F}" srcOrd="1" destOrd="0" parTransId="{781A52A6-8A50-4F99-9238-7EBA2D574926}" sibTransId="{4652D1D0-1A5A-4363-8F3A-7F95D7760D28}"/>
    <dgm:cxn modelId="{703BE310-BC34-4B12-9814-9556636F9834}" type="presOf" srcId="{5D07EAA9-31D5-4CA9-975D-A17D40B92785}" destId="{DE3C2348-FE67-4B59-BA29-E6DAE9C8FB6A}" srcOrd="0" destOrd="0" presId="urn:microsoft.com/office/officeart/2005/8/layout/hierarchy2"/>
    <dgm:cxn modelId="{10B317D4-48A1-4392-B7A8-045842324DEC}" type="presOf" srcId="{A5D19094-FDD6-49AE-BA47-96DA17FF087F}" destId="{CC86B2AE-629E-46FB-B100-EC266DEFA5FF}" srcOrd="0" destOrd="0" presId="urn:microsoft.com/office/officeart/2005/8/layout/hierarchy2"/>
    <dgm:cxn modelId="{2FB71C41-D166-43EA-B11D-142EC54157AF}" type="presOf" srcId="{8E2AD749-3BE8-44B0-BEEB-E3958FCCEC0F}" destId="{7C34B6A0-E9E4-448F-954E-A906B13EE095}" srcOrd="0" destOrd="0" presId="urn:microsoft.com/office/officeart/2005/8/layout/hierarchy2"/>
    <dgm:cxn modelId="{64D02165-5B6E-4FEF-8617-73DDFC04C88C}" type="presOf" srcId="{781A52A6-8A50-4F99-9238-7EBA2D574926}" destId="{04A6CE38-1D3D-4FB4-8690-61D148044B27}" srcOrd="1" destOrd="0" presId="urn:microsoft.com/office/officeart/2005/8/layout/hierarchy2"/>
    <dgm:cxn modelId="{4090C9A6-C51B-40E6-8193-033F8F1B35B2}" srcId="{051A298D-4C14-4F64-9D43-901E9E9AE828}" destId="{8E2AD749-3BE8-44B0-BEEB-E3958FCCEC0F}" srcOrd="0" destOrd="0" parTransId="{5D07EAA9-31D5-4CA9-975D-A17D40B92785}" sibTransId="{0D5D4E07-FAEC-42C0-882F-5929A9369925}"/>
    <dgm:cxn modelId="{7F632E09-61EA-4DDE-8E70-AB17258D1D32}" type="presOf" srcId="{5D07EAA9-31D5-4CA9-975D-A17D40B92785}" destId="{7A6936F2-57FC-4DEA-9361-05B3BF915553}" srcOrd="1" destOrd="0" presId="urn:microsoft.com/office/officeart/2005/8/layout/hierarchy2"/>
    <dgm:cxn modelId="{90DA8A2F-28BB-4A77-A98E-041D692BF19A}" type="presOf" srcId="{051A298D-4C14-4F64-9D43-901E9E9AE828}" destId="{291F2806-AB02-4C9B-8C78-AA9CEE49E55C}" srcOrd="0" destOrd="0" presId="urn:microsoft.com/office/officeart/2005/8/layout/hierarchy2"/>
    <dgm:cxn modelId="{FC969D69-B42A-4C97-B588-18DBDA2FE2D9}" type="presParOf" srcId="{080EB490-6217-482D-8462-1FD96CBE3C45}" destId="{99629C20-BAE3-4795-A709-B948F8D29598}" srcOrd="0" destOrd="0" presId="urn:microsoft.com/office/officeart/2005/8/layout/hierarchy2"/>
    <dgm:cxn modelId="{9B22E191-2979-4C5E-A50A-01D5256964AF}" type="presParOf" srcId="{99629C20-BAE3-4795-A709-B948F8D29598}" destId="{291F2806-AB02-4C9B-8C78-AA9CEE49E55C}" srcOrd="0" destOrd="0" presId="urn:microsoft.com/office/officeart/2005/8/layout/hierarchy2"/>
    <dgm:cxn modelId="{A53DBECE-3655-438B-8FA6-27F1F60841B4}" type="presParOf" srcId="{99629C20-BAE3-4795-A709-B948F8D29598}" destId="{50E0FF18-ACF2-4737-A454-E71A4D3E6DF5}" srcOrd="1" destOrd="0" presId="urn:microsoft.com/office/officeart/2005/8/layout/hierarchy2"/>
    <dgm:cxn modelId="{916F597D-F5EA-467E-A36A-FD740394B8A5}" type="presParOf" srcId="{50E0FF18-ACF2-4737-A454-E71A4D3E6DF5}" destId="{DE3C2348-FE67-4B59-BA29-E6DAE9C8FB6A}" srcOrd="0" destOrd="0" presId="urn:microsoft.com/office/officeart/2005/8/layout/hierarchy2"/>
    <dgm:cxn modelId="{077C92F8-C5C8-4A60-8020-BD9B9279FD56}" type="presParOf" srcId="{DE3C2348-FE67-4B59-BA29-E6DAE9C8FB6A}" destId="{7A6936F2-57FC-4DEA-9361-05B3BF915553}" srcOrd="0" destOrd="0" presId="urn:microsoft.com/office/officeart/2005/8/layout/hierarchy2"/>
    <dgm:cxn modelId="{FD91C116-E8D8-4A0B-91DC-E99BC375F39A}" type="presParOf" srcId="{50E0FF18-ACF2-4737-A454-E71A4D3E6DF5}" destId="{D851A60E-1EBE-4134-A81B-3298F0C35A60}" srcOrd="1" destOrd="0" presId="urn:microsoft.com/office/officeart/2005/8/layout/hierarchy2"/>
    <dgm:cxn modelId="{CABBB690-7774-4871-938B-856D353174A3}" type="presParOf" srcId="{D851A60E-1EBE-4134-A81B-3298F0C35A60}" destId="{7C34B6A0-E9E4-448F-954E-A906B13EE095}" srcOrd="0" destOrd="0" presId="urn:microsoft.com/office/officeart/2005/8/layout/hierarchy2"/>
    <dgm:cxn modelId="{9705112F-0B75-493F-9C5D-491AC43147EB}" type="presParOf" srcId="{D851A60E-1EBE-4134-A81B-3298F0C35A60}" destId="{D5442298-65DE-41E7-84C8-B9D8D62198C5}" srcOrd="1" destOrd="0" presId="urn:microsoft.com/office/officeart/2005/8/layout/hierarchy2"/>
    <dgm:cxn modelId="{76403B42-2120-447D-A080-DC5A32AB68D1}" type="presParOf" srcId="{50E0FF18-ACF2-4737-A454-E71A4D3E6DF5}" destId="{3F19C12C-1763-491D-A753-990A5B23EDBE}" srcOrd="2" destOrd="0" presId="urn:microsoft.com/office/officeart/2005/8/layout/hierarchy2"/>
    <dgm:cxn modelId="{F3AA7E28-8E42-4B56-A634-A8307DB6CE62}" type="presParOf" srcId="{3F19C12C-1763-491D-A753-990A5B23EDBE}" destId="{04A6CE38-1D3D-4FB4-8690-61D148044B27}" srcOrd="0" destOrd="0" presId="urn:microsoft.com/office/officeart/2005/8/layout/hierarchy2"/>
    <dgm:cxn modelId="{27F9757A-E296-45FA-A98A-EE3CA851E8D0}" type="presParOf" srcId="{50E0FF18-ACF2-4737-A454-E71A4D3E6DF5}" destId="{50BE1366-0227-402C-95F6-F73DE0DFB8EA}" srcOrd="3" destOrd="0" presId="urn:microsoft.com/office/officeart/2005/8/layout/hierarchy2"/>
    <dgm:cxn modelId="{0FB0BBEB-AD10-4D96-9996-245D1BD77D15}" type="presParOf" srcId="{50BE1366-0227-402C-95F6-F73DE0DFB8EA}" destId="{CC86B2AE-629E-46FB-B100-EC266DEFA5FF}" srcOrd="0" destOrd="0" presId="urn:microsoft.com/office/officeart/2005/8/layout/hierarchy2"/>
    <dgm:cxn modelId="{E33B5D15-3198-4AF8-8CA8-0D28038D5427}" type="presParOf" srcId="{50BE1366-0227-402C-95F6-F73DE0DFB8EA}" destId="{9CF2F6C0-EEBE-4B4C-82C7-08F109216C8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Statul își asigură interesele naționale prin toate mijloacele disponibile: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en-US" sz="200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en-US" sz="2000">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b="1" dirty="0" smtClean="0">
              <a:effectLst/>
              <a:latin typeface="Times New Roman" pitchFamily="18" charset="0"/>
              <a:cs typeface="Times New Roman" pitchFamily="18" charset="0"/>
            </a:rPr>
            <a:t>Politice</a:t>
          </a:r>
          <a:endParaRPr lang="en-US" sz="2000" dirty="0">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en-US" sz="200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en-US" sz="2000">
            <a:effectLst/>
            <a:latin typeface="Times New Roman" pitchFamily="18" charset="0"/>
            <a:cs typeface="Times New Roman" pitchFamily="18" charset="0"/>
          </a:endParaRPr>
        </a:p>
      </dgm:t>
    </dgm:pt>
    <dgm:pt modelId="{936CBC96-3934-4C83-9C6E-75E118302108}">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b="1" dirty="0" smtClean="0">
              <a:effectLst/>
              <a:latin typeface="Times New Roman" pitchFamily="18" charset="0"/>
              <a:cs typeface="Times New Roman" pitchFamily="18" charset="0"/>
            </a:rPr>
            <a:t>Economice</a:t>
          </a:r>
          <a:endParaRPr lang="en-US" sz="2000" dirty="0">
            <a:effectLst/>
            <a:latin typeface="Times New Roman" pitchFamily="18" charset="0"/>
            <a:cs typeface="Times New Roman" pitchFamily="18" charset="0"/>
          </a:endParaRPr>
        </a:p>
      </dgm:t>
    </dgm:pt>
    <dgm:pt modelId="{29D36527-42B0-4322-BDC0-79CB95A7EB14}" type="parTrans" cxnId="{E8D03A94-0120-40A7-8BAF-20489C323013}">
      <dgm:prSet/>
      <dgm:spPr/>
      <dgm:t>
        <a:bodyPr/>
        <a:lstStyle/>
        <a:p>
          <a:endParaRPr lang="en-US" sz="2000">
            <a:effectLst/>
            <a:latin typeface="Times New Roman" pitchFamily="18" charset="0"/>
            <a:cs typeface="Times New Roman" pitchFamily="18" charset="0"/>
          </a:endParaRPr>
        </a:p>
      </dgm:t>
    </dgm:pt>
    <dgm:pt modelId="{0B80877A-46BA-4AD3-826D-7184AC5262DC}" type="sibTrans" cxnId="{E8D03A94-0120-40A7-8BAF-20489C323013}">
      <dgm:prSet/>
      <dgm:spPr/>
      <dgm:t>
        <a:bodyPr/>
        <a:lstStyle/>
        <a:p>
          <a:endParaRPr lang="en-US" sz="2000">
            <a:effectLst/>
            <a:latin typeface="Times New Roman" pitchFamily="18" charset="0"/>
            <a:cs typeface="Times New Roman" pitchFamily="18" charset="0"/>
          </a:endParaRPr>
        </a:p>
      </dgm:t>
    </dgm:pt>
    <dgm:pt modelId="{23230A31-748D-4CFC-A177-6C429A24C081}">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b="1" dirty="0" smtClean="0">
              <a:effectLst/>
              <a:latin typeface="Times New Roman" pitchFamily="18" charset="0"/>
              <a:cs typeface="Times New Roman" pitchFamily="18" charset="0"/>
            </a:rPr>
            <a:t>Militare</a:t>
          </a:r>
          <a:endParaRPr lang="en-US" dirty="0">
            <a:effectLst/>
            <a:latin typeface="Times New Roman" pitchFamily="18" charset="0"/>
            <a:cs typeface="Times New Roman" pitchFamily="18" charset="0"/>
          </a:endParaRPr>
        </a:p>
      </dgm:t>
    </dgm:pt>
    <dgm:pt modelId="{01721863-6BC6-45D6-BDED-65132A3F6D8E}" type="parTrans" cxnId="{EB5CB927-5DE0-4A33-ADDD-7D16AEE48876}">
      <dgm:prSet/>
      <dgm:spPr/>
      <dgm:t>
        <a:bodyPr/>
        <a:lstStyle/>
        <a:p>
          <a:endParaRPr lang="en-US">
            <a:effectLst/>
            <a:latin typeface="Times New Roman" pitchFamily="18" charset="0"/>
            <a:cs typeface="Times New Roman" pitchFamily="18" charset="0"/>
          </a:endParaRPr>
        </a:p>
      </dgm:t>
    </dgm:pt>
    <dgm:pt modelId="{09145437-BD45-451A-B7DC-5EBC338BF2EF}" type="sibTrans" cxnId="{EB5CB927-5DE0-4A33-ADDD-7D16AEE48876}">
      <dgm:prSet/>
      <dgm:spPr/>
      <dgm:t>
        <a:bodyPr/>
        <a:lstStyle/>
        <a:p>
          <a:endParaRPr lang="en-US">
            <a:effectLst/>
            <a:latin typeface="Times New Roman" pitchFamily="18" charset="0"/>
            <a:cs typeface="Times New Roman" pitchFamily="18" charset="0"/>
          </a:endParaRPr>
        </a:p>
      </dgm:t>
    </dgm:pt>
    <dgm:pt modelId="{02426653-B3E6-4864-98ED-80601F03F7FB}">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b="1" dirty="0" smtClean="0">
              <a:effectLst/>
              <a:latin typeface="Times New Roman" pitchFamily="18" charset="0"/>
              <a:cs typeface="Times New Roman" pitchFamily="18" charset="0"/>
            </a:rPr>
            <a:t>Diplomatice</a:t>
          </a:r>
          <a:endParaRPr lang="en-US" dirty="0">
            <a:effectLst/>
            <a:latin typeface="Times New Roman" pitchFamily="18" charset="0"/>
            <a:cs typeface="Times New Roman" pitchFamily="18" charset="0"/>
          </a:endParaRPr>
        </a:p>
      </dgm:t>
    </dgm:pt>
    <dgm:pt modelId="{1D0521CB-0276-4B76-9C7B-64EE324F3553}" type="parTrans" cxnId="{A4A53064-CBC0-4C45-9A7A-88EB21EDF9BA}">
      <dgm:prSet/>
      <dgm:spPr/>
      <dgm:t>
        <a:bodyPr/>
        <a:lstStyle/>
        <a:p>
          <a:endParaRPr lang="en-US">
            <a:effectLst/>
            <a:latin typeface="Times New Roman" pitchFamily="18" charset="0"/>
            <a:cs typeface="Times New Roman" pitchFamily="18" charset="0"/>
          </a:endParaRPr>
        </a:p>
      </dgm:t>
    </dgm:pt>
    <dgm:pt modelId="{347FAB68-9C43-4DFF-8117-1BBC78719C12}" type="sibTrans" cxnId="{A4A53064-CBC0-4C45-9A7A-88EB21EDF9BA}">
      <dgm:prSet/>
      <dgm:spPr/>
      <dgm:t>
        <a:bodyPr/>
        <a:lstStyle/>
        <a:p>
          <a:endParaRPr lang="en-US">
            <a:effectLst/>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205689"/>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4"/>
      <dgm:spPr/>
      <dgm:t>
        <a:bodyPr/>
        <a:lstStyle/>
        <a:p>
          <a:endParaRPr lang="en-US"/>
        </a:p>
      </dgm:t>
    </dgm:pt>
    <dgm:pt modelId="{364E4207-C4F1-4F8F-9116-19CD7D63099E}" type="pres">
      <dgm:prSet presAssocID="{DDAE8946-06CC-4B2B-BBDD-2A0F0339C274}" presName="childText" presStyleLbl="bgAcc1" presStyleIdx="0" presStyleCnt="4">
        <dgm:presLayoutVars>
          <dgm:bulletEnabled val="1"/>
        </dgm:presLayoutVars>
      </dgm:prSet>
      <dgm:spPr/>
      <dgm:t>
        <a:bodyPr/>
        <a:lstStyle/>
        <a:p>
          <a:endParaRPr lang="en-US"/>
        </a:p>
      </dgm:t>
    </dgm:pt>
    <dgm:pt modelId="{B1D440BC-5839-4447-BC69-0BB3C7D6A233}" type="pres">
      <dgm:prSet presAssocID="{01721863-6BC6-45D6-BDED-65132A3F6D8E}" presName="Name13" presStyleLbl="parChTrans1D2" presStyleIdx="1" presStyleCnt="4"/>
      <dgm:spPr/>
      <dgm:t>
        <a:bodyPr/>
        <a:lstStyle/>
        <a:p>
          <a:endParaRPr lang="en-US"/>
        </a:p>
      </dgm:t>
    </dgm:pt>
    <dgm:pt modelId="{702BDD72-7570-4A81-8E04-778A3908D92C}" type="pres">
      <dgm:prSet presAssocID="{23230A31-748D-4CFC-A177-6C429A24C081}" presName="childText" presStyleLbl="bgAcc1" presStyleIdx="1" presStyleCnt="4">
        <dgm:presLayoutVars>
          <dgm:bulletEnabled val="1"/>
        </dgm:presLayoutVars>
      </dgm:prSet>
      <dgm:spPr/>
      <dgm:t>
        <a:bodyPr/>
        <a:lstStyle/>
        <a:p>
          <a:endParaRPr lang="en-US"/>
        </a:p>
      </dgm:t>
    </dgm:pt>
    <dgm:pt modelId="{9474B9E6-C6D9-48C3-BEED-CF9C3BC96356}" type="pres">
      <dgm:prSet presAssocID="{29D36527-42B0-4322-BDC0-79CB95A7EB14}" presName="Name13" presStyleLbl="parChTrans1D2" presStyleIdx="2" presStyleCnt="4"/>
      <dgm:spPr/>
      <dgm:t>
        <a:bodyPr/>
        <a:lstStyle/>
        <a:p>
          <a:endParaRPr lang="en-US"/>
        </a:p>
      </dgm:t>
    </dgm:pt>
    <dgm:pt modelId="{9024B36F-7DD2-40E4-8926-A6BFEAF34B94}" type="pres">
      <dgm:prSet presAssocID="{936CBC96-3934-4C83-9C6E-75E118302108}" presName="childText" presStyleLbl="bgAcc1" presStyleIdx="2" presStyleCnt="4">
        <dgm:presLayoutVars>
          <dgm:bulletEnabled val="1"/>
        </dgm:presLayoutVars>
      </dgm:prSet>
      <dgm:spPr/>
      <dgm:t>
        <a:bodyPr/>
        <a:lstStyle/>
        <a:p>
          <a:endParaRPr lang="en-US"/>
        </a:p>
      </dgm:t>
    </dgm:pt>
    <dgm:pt modelId="{B64CCB35-45FA-4D12-99D0-2A19300CE5C7}" type="pres">
      <dgm:prSet presAssocID="{1D0521CB-0276-4B76-9C7B-64EE324F3553}" presName="Name13" presStyleLbl="parChTrans1D2" presStyleIdx="3" presStyleCnt="4"/>
      <dgm:spPr/>
      <dgm:t>
        <a:bodyPr/>
        <a:lstStyle/>
        <a:p>
          <a:endParaRPr lang="en-US"/>
        </a:p>
      </dgm:t>
    </dgm:pt>
    <dgm:pt modelId="{7913BC88-465D-44FF-995B-05BA4E22FBA0}" type="pres">
      <dgm:prSet presAssocID="{02426653-B3E6-4864-98ED-80601F03F7FB}" presName="childText" presStyleLbl="bgAcc1" presStyleIdx="3" presStyleCnt="4">
        <dgm:presLayoutVars>
          <dgm:bulletEnabled val="1"/>
        </dgm:presLayoutVars>
      </dgm:prSet>
      <dgm:spPr/>
      <dgm:t>
        <a:bodyPr/>
        <a:lstStyle/>
        <a:p>
          <a:endParaRPr lang="en-US"/>
        </a:p>
      </dgm:t>
    </dgm:pt>
  </dgm:ptLst>
  <dgm:cxnLst>
    <dgm:cxn modelId="{E9606431-A60B-47F1-B698-7873104CACD2}" srcId="{4F22BCA0-FEF2-4A5D-B1E7-267FE0AC0083}" destId="{DDAE8946-06CC-4B2B-BBDD-2A0F0339C274}" srcOrd="0" destOrd="0" parTransId="{D7DE8341-18E7-4488-A1B9-7954A8AD86CB}" sibTransId="{8D191D23-C4EE-406E-A423-8F731ED45C8C}"/>
    <dgm:cxn modelId="{EB5CB927-5DE0-4A33-ADDD-7D16AEE48876}" srcId="{4F22BCA0-FEF2-4A5D-B1E7-267FE0AC0083}" destId="{23230A31-748D-4CFC-A177-6C429A24C081}" srcOrd="1" destOrd="0" parTransId="{01721863-6BC6-45D6-BDED-65132A3F6D8E}" sibTransId="{09145437-BD45-451A-B7DC-5EBC338BF2EF}"/>
    <dgm:cxn modelId="{BD1C790E-8FC0-4837-A6DC-67CC00FFA3B4}" type="presOf" srcId="{4F22BCA0-FEF2-4A5D-B1E7-267FE0AC0083}" destId="{D513B420-2B26-453B-974B-7CF4326ECC4E}" srcOrd="1" destOrd="0" presId="urn:microsoft.com/office/officeart/2005/8/layout/hierarchy3"/>
    <dgm:cxn modelId="{62EECC21-02E2-4D45-A82D-8F7F72F03B99}" type="presOf" srcId="{DDAE8946-06CC-4B2B-BBDD-2A0F0339C274}" destId="{364E4207-C4F1-4F8F-9116-19CD7D63099E}" srcOrd="0" destOrd="0" presId="urn:microsoft.com/office/officeart/2005/8/layout/hierarchy3"/>
    <dgm:cxn modelId="{15A5D549-4A8A-48DE-B58C-615F801F361D}" type="presOf" srcId="{01721863-6BC6-45D6-BDED-65132A3F6D8E}" destId="{B1D440BC-5839-4447-BC69-0BB3C7D6A233}" srcOrd="0" destOrd="0" presId="urn:microsoft.com/office/officeart/2005/8/layout/hierarchy3"/>
    <dgm:cxn modelId="{0DB87EBF-3A20-4CAD-BD3E-14289738BF72}" type="presOf" srcId="{02426653-B3E6-4864-98ED-80601F03F7FB}" destId="{7913BC88-465D-44FF-995B-05BA4E22FBA0}" srcOrd="0" destOrd="0" presId="urn:microsoft.com/office/officeart/2005/8/layout/hierarchy3"/>
    <dgm:cxn modelId="{E2483F72-9C26-4BF8-97AA-58FD07E190B2}" type="presOf" srcId="{C30F056F-DFCC-4C2F-BFB9-51C734733898}" destId="{B921C772-BBAA-49F7-89B0-B155AB0DBF59}"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DAAD3567-619E-4E4F-A53A-A763CDD3F003}" type="presOf" srcId="{4F22BCA0-FEF2-4A5D-B1E7-267FE0AC0083}" destId="{535621F5-4B83-4265-9F52-4DD8E6618935}" srcOrd="0" destOrd="0" presId="urn:microsoft.com/office/officeart/2005/8/layout/hierarchy3"/>
    <dgm:cxn modelId="{23837434-BDA4-408F-B65C-18B04774C71C}" type="presOf" srcId="{D7DE8341-18E7-4488-A1B9-7954A8AD86CB}" destId="{213D19D4-809D-4DD5-9572-914E2E4C6BED}" srcOrd="0" destOrd="0" presId="urn:microsoft.com/office/officeart/2005/8/layout/hierarchy3"/>
    <dgm:cxn modelId="{5090B469-1401-4CAD-BEF3-2D396999C995}" type="presOf" srcId="{936CBC96-3934-4C83-9C6E-75E118302108}" destId="{9024B36F-7DD2-40E4-8926-A6BFEAF34B94}" srcOrd="0" destOrd="0" presId="urn:microsoft.com/office/officeart/2005/8/layout/hierarchy3"/>
    <dgm:cxn modelId="{AE041E87-DE4B-4B0F-9256-68280573BC69}" type="presOf" srcId="{1D0521CB-0276-4B76-9C7B-64EE324F3553}" destId="{B64CCB35-45FA-4D12-99D0-2A19300CE5C7}" srcOrd="0" destOrd="0" presId="urn:microsoft.com/office/officeart/2005/8/layout/hierarchy3"/>
    <dgm:cxn modelId="{AA6204C0-0D4A-4A7C-B645-9CF5B1E5C904}" type="presOf" srcId="{29D36527-42B0-4322-BDC0-79CB95A7EB14}" destId="{9474B9E6-C6D9-48C3-BEED-CF9C3BC96356}" srcOrd="0" destOrd="0" presId="urn:microsoft.com/office/officeart/2005/8/layout/hierarchy3"/>
    <dgm:cxn modelId="{567E904C-17AE-4B77-AF88-F32E2EDC9433}" type="presOf" srcId="{23230A31-748D-4CFC-A177-6C429A24C081}" destId="{702BDD72-7570-4A81-8E04-778A3908D92C}" srcOrd="0" destOrd="0" presId="urn:microsoft.com/office/officeart/2005/8/layout/hierarchy3"/>
    <dgm:cxn modelId="{E8D03A94-0120-40A7-8BAF-20489C323013}" srcId="{4F22BCA0-FEF2-4A5D-B1E7-267FE0AC0083}" destId="{936CBC96-3934-4C83-9C6E-75E118302108}" srcOrd="2" destOrd="0" parTransId="{29D36527-42B0-4322-BDC0-79CB95A7EB14}" sibTransId="{0B80877A-46BA-4AD3-826D-7184AC5262DC}"/>
    <dgm:cxn modelId="{A4A53064-CBC0-4C45-9A7A-88EB21EDF9BA}" srcId="{4F22BCA0-FEF2-4A5D-B1E7-267FE0AC0083}" destId="{02426653-B3E6-4864-98ED-80601F03F7FB}" srcOrd="3" destOrd="0" parTransId="{1D0521CB-0276-4B76-9C7B-64EE324F3553}" sibTransId="{347FAB68-9C43-4DFF-8117-1BBC78719C12}"/>
    <dgm:cxn modelId="{AB48947D-B103-4E8E-8FEC-D763BE44AC3A}" type="presParOf" srcId="{B921C772-BBAA-49F7-89B0-B155AB0DBF59}" destId="{7E0F76B9-75D0-4E0F-830C-5BED6616D5C1}" srcOrd="0" destOrd="0" presId="urn:microsoft.com/office/officeart/2005/8/layout/hierarchy3"/>
    <dgm:cxn modelId="{C9000E32-DBE4-4CB5-901C-5057AA6E3AAE}" type="presParOf" srcId="{7E0F76B9-75D0-4E0F-830C-5BED6616D5C1}" destId="{FB686D0F-2CEA-445A-83C6-07E6AF0F06B6}" srcOrd="0" destOrd="0" presId="urn:microsoft.com/office/officeart/2005/8/layout/hierarchy3"/>
    <dgm:cxn modelId="{A38D0743-3616-4693-A821-C24086D5F332}" type="presParOf" srcId="{FB686D0F-2CEA-445A-83C6-07E6AF0F06B6}" destId="{535621F5-4B83-4265-9F52-4DD8E6618935}" srcOrd="0" destOrd="0" presId="urn:microsoft.com/office/officeart/2005/8/layout/hierarchy3"/>
    <dgm:cxn modelId="{86FF607F-7EAA-40DB-ABB1-86BC41AA0890}" type="presParOf" srcId="{FB686D0F-2CEA-445A-83C6-07E6AF0F06B6}" destId="{D513B420-2B26-453B-974B-7CF4326ECC4E}" srcOrd="1" destOrd="0" presId="urn:microsoft.com/office/officeart/2005/8/layout/hierarchy3"/>
    <dgm:cxn modelId="{AC6DEC0A-962F-45B2-852F-9BB83FC0C9B0}" type="presParOf" srcId="{7E0F76B9-75D0-4E0F-830C-5BED6616D5C1}" destId="{D6889404-C579-4B78-82C8-F9966EF78B7D}" srcOrd="1" destOrd="0" presId="urn:microsoft.com/office/officeart/2005/8/layout/hierarchy3"/>
    <dgm:cxn modelId="{948781C1-8E3C-4D96-B2DA-1F4D74C510FF}" type="presParOf" srcId="{D6889404-C579-4B78-82C8-F9966EF78B7D}" destId="{213D19D4-809D-4DD5-9572-914E2E4C6BED}" srcOrd="0" destOrd="0" presId="urn:microsoft.com/office/officeart/2005/8/layout/hierarchy3"/>
    <dgm:cxn modelId="{67B6092E-B62A-4F81-8A8C-FCB807795FAA}" type="presParOf" srcId="{D6889404-C579-4B78-82C8-F9966EF78B7D}" destId="{364E4207-C4F1-4F8F-9116-19CD7D63099E}" srcOrd="1" destOrd="0" presId="urn:microsoft.com/office/officeart/2005/8/layout/hierarchy3"/>
    <dgm:cxn modelId="{19F6D028-287F-4C25-BEB6-9C2CA58E4C74}" type="presParOf" srcId="{D6889404-C579-4B78-82C8-F9966EF78B7D}" destId="{B1D440BC-5839-4447-BC69-0BB3C7D6A233}" srcOrd="2" destOrd="0" presId="urn:microsoft.com/office/officeart/2005/8/layout/hierarchy3"/>
    <dgm:cxn modelId="{09412CB3-F479-463F-9807-168856DD249D}" type="presParOf" srcId="{D6889404-C579-4B78-82C8-F9966EF78B7D}" destId="{702BDD72-7570-4A81-8E04-778A3908D92C}" srcOrd="3" destOrd="0" presId="urn:microsoft.com/office/officeart/2005/8/layout/hierarchy3"/>
    <dgm:cxn modelId="{16292133-E9EA-4940-8B1C-7868144181C0}" type="presParOf" srcId="{D6889404-C579-4B78-82C8-F9966EF78B7D}" destId="{9474B9E6-C6D9-48C3-BEED-CF9C3BC96356}" srcOrd="4" destOrd="0" presId="urn:microsoft.com/office/officeart/2005/8/layout/hierarchy3"/>
    <dgm:cxn modelId="{8734C759-7425-4111-A340-14484778ABB2}" type="presParOf" srcId="{D6889404-C579-4B78-82C8-F9966EF78B7D}" destId="{9024B36F-7DD2-40E4-8926-A6BFEAF34B94}" srcOrd="5" destOrd="0" presId="urn:microsoft.com/office/officeart/2005/8/layout/hierarchy3"/>
    <dgm:cxn modelId="{A6AE1106-E173-47FF-8D64-60FC6B20DDCE}" type="presParOf" srcId="{D6889404-C579-4B78-82C8-F9966EF78B7D}" destId="{B64CCB35-45FA-4D12-99D0-2A19300CE5C7}" srcOrd="6" destOrd="0" presId="urn:microsoft.com/office/officeart/2005/8/layout/hierarchy3"/>
    <dgm:cxn modelId="{6265EDFB-A7ED-4C15-A2E3-04447D5E6034}" type="presParOf" srcId="{D6889404-C579-4B78-82C8-F9966EF78B7D}" destId="{7913BC88-465D-44FF-995B-05BA4E22FBA0}" srcOrd="7"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națională a statului cuprinde:</a:t>
          </a:r>
          <a:endParaRPr lang="en-US"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en-US" sz="200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en-US" sz="2000">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dirty="0" smtClean="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asigurarea unor condiţii normale pentru autorealizarea tuturor cetăţenilor;</a:t>
          </a:r>
          <a:endParaRPr lang="en-US" sz="2000" dirty="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en-US" sz="200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en-US" sz="2000">
            <a:effectLst/>
            <a:latin typeface="Times New Roman" pitchFamily="18" charset="0"/>
            <a:cs typeface="Times New Roman" pitchFamily="18" charset="0"/>
          </a:endParaRPr>
        </a:p>
      </dgm:t>
    </dgm:pt>
    <dgm:pt modelId="{23230A31-748D-4CFC-A177-6C429A24C081}">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dirty="0" smtClean="0">
              <a:solidFill>
                <a:schemeClr val="bg2">
                  <a:lumMod val="50000"/>
                </a:schemeClr>
              </a:solidFill>
              <a:latin typeface="Times New Roman" pitchFamily="18" charset="0"/>
              <a:cs typeface="Times New Roman" pitchFamily="18" charset="0"/>
            </a:rPr>
            <a:t>apărarea vieţii, libertăţii şi proprietăţii lor împotriva oricăror atentate din partea unei persoane, organizaţii  a statului.</a:t>
          </a:r>
          <a:endParaRPr lang="en-US" dirty="0">
            <a:solidFill>
              <a:schemeClr val="bg2">
                <a:lumMod val="50000"/>
              </a:schemeClr>
            </a:solidFill>
            <a:effectLst/>
            <a:latin typeface="Times New Roman" pitchFamily="18" charset="0"/>
            <a:cs typeface="Times New Roman" pitchFamily="18" charset="0"/>
          </a:endParaRPr>
        </a:p>
      </dgm:t>
    </dgm:pt>
    <dgm:pt modelId="{01721863-6BC6-45D6-BDED-65132A3F6D8E}" type="parTrans" cxnId="{EB5CB927-5DE0-4A33-ADDD-7D16AEE48876}">
      <dgm:prSet/>
      <dgm:spPr/>
      <dgm:t>
        <a:bodyPr/>
        <a:lstStyle/>
        <a:p>
          <a:endParaRPr lang="en-US">
            <a:effectLst/>
            <a:latin typeface="Times New Roman" pitchFamily="18" charset="0"/>
            <a:cs typeface="Times New Roman" pitchFamily="18" charset="0"/>
          </a:endParaRPr>
        </a:p>
      </dgm:t>
    </dgm:pt>
    <dgm:pt modelId="{09145437-BD45-451A-B7DC-5EBC338BF2EF}" type="sibTrans" cxnId="{EB5CB927-5DE0-4A33-ADDD-7D16AEE48876}">
      <dgm:prSet/>
      <dgm:spPr/>
      <dgm:t>
        <a:bodyPr/>
        <a:lstStyle/>
        <a:p>
          <a:endParaRPr lang="en-US">
            <a:effectLst/>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205689"/>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2"/>
      <dgm:spPr/>
      <dgm:t>
        <a:bodyPr/>
        <a:lstStyle/>
        <a:p>
          <a:endParaRPr lang="en-US"/>
        </a:p>
      </dgm:t>
    </dgm:pt>
    <dgm:pt modelId="{364E4207-C4F1-4F8F-9116-19CD7D63099E}" type="pres">
      <dgm:prSet presAssocID="{DDAE8946-06CC-4B2B-BBDD-2A0F0339C274}" presName="childText" presStyleLbl="bgAcc1" presStyleIdx="0" presStyleCnt="2" custScaleX="235031">
        <dgm:presLayoutVars>
          <dgm:bulletEnabled val="1"/>
        </dgm:presLayoutVars>
      </dgm:prSet>
      <dgm:spPr/>
      <dgm:t>
        <a:bodyPr/>
        <a:lstStyle/>
        <a:p>
          <a:endParaRPr lang="en-US"/>
        </a:p>
      </dgm:t>
    </dgm:pt>
    <dgm:pt modelId="{B1D440BC-5839-4447-BC69-0BB3C7D6A233}" type="pres">
      <dgm:prSet presAssocID="{01721863-6BC6-45D6-BDED-65132A3F6D8E}" presName="Name13" presStyleLbl="parChTrans1D2" presStyleIdx="1" presStyleCnt="2"/>
      <dgm:spPr/>
      <dgm:t>
        <a:bodyPr/>
        <a:lstStyle/>
        <a:p>
          <a:endParaRPr lang="en-US"/>
        </a:p>
      </dgm:t>
    </dgm:pt>
    <dgm:pt modelId="{702BDD72-7570-4A81-8E04-778A3908D92C}" type="pres">
      <dgm:prSet presAssocID="{23230A31-748D-4CFC-A177-6C429A24C081}" presName="childText" presStyleLbl="bgAcc1" presStyleIdx="1" presStyleCnt="2" custScaleX="292915">
        <dgm:presLayoutVars>
          <dgm:bulletEnabled val="1"/>
        </dgm:presLayoutVars>
      </dgm:prSet>
      <dgm:spPr/>
      <dgm:t>
        <a:bodyPr/>
        <a:lstStyle/>
        <a:p>
          <a:endParaRPr lang="en-US"/>
        </a:p>
      </dgm:t>
    </dgm:pt>
  </dgm:ptLst>
  <dgm:cxnLst>
    <dgm:cxn modelId="{4155F1BE-1948-4B35-B7D3-9AA0A114E16E}" type="presOf" srcId="{C30F056F-DFCC-4C2F-BFB9-51C734733898}" destId="{B921C772-BBAA-49F7-89B0-B155AB0DBF59}" srcOrd="0" destOrd="0" presId="urn:microsoft.com/office/officeart/2005/8/layout/hierarchy3"/>
    <dgm:cxn modelId="{1534506D-F464-45D1-98D9-A80CE4C5A495}" type="presOf" srcId="{01721863-6BC6-45D6-BDED-65132A3F6D8E}" destId="{B1D440BC-5839-4447-BC69-0BB3C7D6A233}" srcOrd="0" destOrd="0" presId="urn:microsoft.com/office/officeart/2005/8/layout/hierarchy3"/>
    <dgm:cxn modelId="{732B0F88-A7C3-4F8C-8386-EF09880314A3}" type="presOf" srcId="{D7DE8341-18E7-4488-A1B9-7954A8AD86CB}" destId="{213D19D4-809D-4DD5-9572-914E2E4C6BED}" srcOrd="0" destOrd="0" presId="urn:microsoft.com/office/officeart/2005/8/layout/hierarchy3"/>
    <dgm:cxn modelId="{487FB3F0-718C-4A5D-A9DC-78C752E9F66F}" type="presOf" srcId="{4F22BCA0-FEF2-4A5D-B1E7-267FE0AC0083}" destId="{D513B420-2B26-453B-974B-7CF4326ECC4E}" srcOrd="1" destOrd="0" presId="urn:microsoft.com/office/officeart/2005/8/layout/hierarchy3"/>
    <dgm:cxn modelId="{B32104F4-F3F4-489E-A83B-CE33E2CD6827}" type="presOf" srcId="{23230A31-748D-4CFC-A177-6C429A24C081}" destId="{702BDD72-7570-4A81-8E04-778A3908D92C}" srcOrd="0" destOrd="0" presId="urn:microsoft.com/office/officeart/2005/8/layout/hierarchy3"/>
    <dgm:cxn modelId="{EB5CB927-5DE0-4A33-ADDD-7D16AEE48876}" srcId="{4F22BCA0-FEF2-4A5D-B1E7-267FE0AC0083}" destId="{23230A31-748D-4CFC-A177-6C429A24C081}" srcOrd="1" destOrd="0" parTransId="{01721863-6BC6-45D6-BDED-65132A3F6D8E}" sibTransId="{09145437-BD45-451A-B7DC-5EBC338BF2EF}"/>
    <dgm:cxn modelId="{71B2A9A2-66CD-44C4-9613-DF94A3541867}" srcId="{C30F056F-DFCC-4C2F-BFB9-51C734733898}" destId="{4F22BCA0-FEF2-4A5D-B1E7-267FE0AC0083}" srcOrd="0" destOrd="0" parTransId="{6B790AF4-3AD9-4C37-B26B-3FC1DED4274A}" sibTransId="{09398D56-3D66-45F7-A03E-92B872941F93}"/>
    <dgm:cxn modelId="{25EE8E69-9A7C-4648-A02A-72838853DB20}" type="presOf" srcId="{DDAE8946-06CC-4B2B-BBDD-2A0F0339C274}" destId="{364E4207-C4F1-4F8F-9116-19CD7D63099E}" srcOrd="0" destOrd="0" presId="urn:microsoft.com/office/officeart/2005/8/layout/hierarchy3"/>
    <dgm:cxn modelId="{4A325563-BE9D-4033-B5D2-21948C443F80}" type="presOf" srcId="{4F22BCA0-FEF2-4A5D-B1E7-267FE0AC0083}" destId="{535621F5-4B83-4265-9F52-4DD8E6618935}" srcOrd="0" destOrd="0" presId="urn:microsoft.com/office/officeart/2005/8/layout/hierarchy3"/>
    <dgm:cxn modelId="{E9606431-A60B-47F1-B698-7873104CACD2}" srcId="{4F22BCA0-FEF2-4A5D-B1E7-267FE0AC0083}" destId="{DDAE8946-06CC-4B2B-BBDD-2A0F0339C274}" srcOrd="0" destOrd="0" parTransId="{D7DE8341-18E7-4488-A1B9-7954A8AD86CB}" sibTransId="{8D191D23-C4EE-406E-A423-8F731ED45C8C}"/>
    <dgm:cxn modelId="{91923741-10B7-4EC8-B088-E7B52194B174}" type="presParOf" srcId="{B921C772-BBAA-49F7-89B0-B155AB0DBF59}" destId="{7E0F76B9-75D0-4E0F-830C-5BED6616D5C1}" srcOrd="0" destOrd="0" presId="urn:microsoft.com/office/officeart/2005/8/layout/hierarchy3"/>
    <dgm:cxn modelId="{6B35B6D5-A5E5-4FE8-A3C4-32F89DFC07DA}" type="presParOf" srcId="{7E0F76B9-75D0-4E0F-830C-5BED6616D5C1}" destId="{FB686D0F-2CEA-445A-83C6-07E6AF0F06B6}" srcOrd="0" destOrd="0" presId="urn:microsoft.com/office/officeart/2005/8/layout/hierarchy3"/>
    <dgm:cxn modelId="{04F90200-6D30-4D1C-A50F-7212850ED41F}" type="presParOf" srcId="{FB686D0F-2CEA-445A-83C6-07E6AF0F06B6}" destId="{535621F5-4B83-4265-9F52-4DD8E6618935}" srcOrd="0" destOrd="0" presId="urn:microsoft.com/office/officeart/2005/8/layout/hierarchy3"/>
    <dgm:cxn modelId="{A9F24864-3D82-4D12-86AE-3E20B14C1409}" type="presParOf" srcId="{FB686D0F-2CEA-445A-83C6-07E6AF0F06B6}" destId="{D513B420-2B26-453B-974B-7CF4326ECC4E}" srcOrd="1" destOrd="0" presId="urn:microsoft.com/office/officeart/2005/8/layout/hierarchy3"/>
    <dgm:cxn modelId="{7CB378D0-78F5-4280-B8BC-D31CF4A173AA}" type="presParOf" srcId="{7E0F76B9-75D0-4E0F-830C-5BED6616D5C1}" destId="{D6889404-C579-4B78-82C8-F9966EF78B7D}" srcOrd="1" destOrd="0" presId="urn:microsoft.com/office/officeart/2005/8/layout/hierarchy3"/>
    <dgm:cxn modelId="{D7C54692-77A9-4919-A03B-FA8A49264659}" type="presParOf" srcId="{D6889404-C579-4B78-82C8-F9966EF78B7D}" destId="{213D19D4-809D-4DD5-9572-914E2E4C6BED}" srcOrd="0" destOrd="0" presId="urn:microsoft.com/office/officeart/2005/8/layout/hierarchy3"/>
    <dgm:cxn modelId="{6B73CD53-8FCD-4545-A37F-23FCB9095F6E}" type="presParOf" srcId="{D6889404-C579-4B78-82C8-F9966EF78B7D}" destId="{364E4207-C4F1-4F8F-9116-19CD7D63099E}" srcOrd="1" destOrd="0" presId="urn:microsoft.com/office/officeart/2005/8/layout/hierarchy3"/>
    <dgm:cxn modelId="{CFF719FE-2CEF-4408-8240-9D7E3136899D}" type="presParOf" srcId="{D6889404-C579-4B78-82C8-F9966EF78B7D}" destId="{B1D440BC-5839-4447-BC69-0BB3C7D6A233}" srcOrd="2" destOrd="0" presId="urn:microsoft.com/office/officeart/2005/8/layout/hierarchy3"/>
    <dgm:cxn modelId="{F8649E25-6B3F-4AFB-B6FE-ED8EC893C95F}" type="presParOf" srcId="{D6889404-C579-4B78-82C8-F9966EF78B7D}" destId="{702BDD72-7570-4A81-8E04-778A3908D92C}"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BD156C-6989-484A-8BE3-4434615CB9A4}"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331EE5C1-82E9-4BC2-BB9F-3F866DB71190}">
      <dgm:prSet phldrT="[Текст]"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națională include:</a:t>
          </a:r>
          <a:endParaRPr lang="ru-RU"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37B21AB-70D6-4AC8-89A0-DFDB902203BE}" type="parTrans" cxnId="{034A67DE-5FFA-4616-96AA-47553F0F1810}">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AAEF9824-7D2E-486E-A412-FF2C8E827D02}" type="sibTrans" cxnId="{034A67DE-5FFA-4616-96AA-47553F0F1810}">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7D8E28B0-35D5-47DC-AD4A-816E12D3FE42}">
      <dgm:prSet phldrT="[Текст]"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politica</a:t>
          </a:r>
          <a:endParaRPr lang="ru-RU"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24DD8A1-342D-4AD2-A35E-26ED79AC2FD6}" type="parTrans" cxnId="{AE14F5DC-5677-4DC0-9EC5-78D7991742EE}">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26843E57-579A-4EFE-BB43-D9B260AA2223}" type="sibTrans" cxnId="{AE14F5DC-5677-4DC0-9EC5-78D7991742EE}">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19636986-01F8-4F7D-BF10-1335986C0C54}">
      <dgm:prSet phldrT="[Текст]"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economică</a:t>
          </a:r>
          <a:endParaRPr lang="ru-RU"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FE11FE05-DE8A-4372-858A-309287C5BAF0}" type="parTrans" cxnId="{D184C9F4-97A6-4701-AE02-C2849CEE66D2}">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691904F5-D991-4228-A740-34B5DA9E81A7}" type="sibTrans" cxnId="{D184C9F4-97A6-4701-AE02-C2849CEE66D2}">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825441E9-6DC7-4977-99BF-8ED48FD3A8F6}">
      <dgm:prSet custT="1"/>
      <dgm:spPr/>
      <dgm:t>
        <a:bodyPr/>
        <a:lstStyle/>
        <a:p>
          <a:r>
            <a:rPr lang="ro-RO" sz="2000" b="1" dirty="0" smtClean="0">
              <a:effectLst>
                <a:outerShdw blurRad="38100" dist="38100" dir="2700000" algn="tl">
                  <a:srgbClr val="000000">
                    <a:alpha val="43137"/>
                  </a:srgbClr>
                </a:outerShdw>
              </a:effectLst>
              <a:latin typeface="Times New Roman" pitchFamily="18" charset="0"/>
              <a:cs typeface="Times New Roman" pitchFamily="18" charset="0"/>
            </a:rPr>
            <a:t>Securitatea militară</a:t>
          </a:r>
          <a:endParaRPr lang="ru-RU" sz="2000" b="1"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8E24D720-6729-4391-A952-656A61A8E594}" type="parTrans" cxnId="{1DD135CC-CFA9-41B0-8DCD-0BB27632EFDC}">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A63F75E3-12E2-4F37-A6DE-39DBAA9DBD6A}" type="sibTrans" cxnId="{1DD135CC-CFA9-41B0-8DCD-0BB27632EFDC}">
      <dgm:prSet/>
      <dgm:spPr/>
      <dgm:t>
        <a:bodyPr/>
        <a:lstStyle/>
        <a:p>
          <a:endParaRPr lang="ru-RU" sz="2000" b="1">
            <a:effectLst>
              <a:outerShdw blurRad="38100" dist="38100" dir="2700000" algn="tl">
                <a:srgbClr val="000000">
                  <a:alpha val="43137"/>
                </a:srgbClr>
              </a:outerShdw>
            </a:effectLst>
            <a:latin typeface="Times New Roman" pitchFamily="18" charset="0"/>
            <a:cs typeface="Times New Roman" pitchFamily="18" charset="0"/>
          </a:endParaRPr>
        </a:p>
      </dgm:t>
    </dgm:pt>
    <dgm:pt modelId="{58AADA66-6A36-48CA-84B4-76FF5037F1EA}" type="pres">
      <dgm:prSet presAssocID="{4EBD156C-6989-484A-8BE3-4434615CB9A4}" presName="hierChild1" presStyleCnt="0">
        <dgm:presLayoutVars>
          <dgm:orgChart val="1"/>
          <dgm:chPref val="1"/>
          <dgm:dir/>
          <dgm:animOne val="branch"/>
          <dgm:animLvl val="lvl"/>
          <dgm:resizeHandles/>
        </dgm:presLayoutVars>
      </dgm:prSet>
      <dgm:spPr/>
      <dgm:t>
        <a:bodyPr/>
        <a:lstStyle/>
        <a:p>
          <a:endParaRPr lang="en-US"/>
        </a:p>
      </dgm:t>
    </dgm:pt>
    <dgm:pt modelId="{A1024F68-7EC4-47EB-BCF4-3DD8569FC1E4}" type="pres">
      <dgm:prSet presAssocID="{331EE5C1-82E9-4BC2-BB9F-3F866DB71190}" presName="hierRoot1" presStyleCnt="0">
        <dgm:presLayoutVars>
          <dgm:hierBranch val="init"/>
        </dgm:presLayoutVars>
      </dgm:prSet>
      <dgm:spPr/>
    </dgm:pt>
    <dgm:pt modelId="{40E14115-39C9-43D6-9043-1C874BB22559}" type="pres">
      <dgm:prSet presAssocID="{331EE5C1-82E9-4BC2-BB9F-3F866DB71190}" presName="rootComposite1" presStyleCnt="0"/>
      <dgm:spPr/>
    </dgm:pt>
    <dgm:pt modelId="{D175B5E4-70B3-4AF6-AE0F-340086F90F4D}" type="pres">
      <dgm:prSet presAssocID="{331EE5C1-82E9-4BC2-BB9F-3F866DB71190}" presName="rootText1" presStyleLbl="node0" presStyleIdx="0" presStyleCnt="1" custScaleX="443483">
        <dgm:presLayoutVars>
          <dgm:chPref val="3"/>
        </dgm:presLayoutVars>
      </dgm:prSet>
      <dgm:spPr/>
      <dgm:t>
        <a:bodyPr/>
        <a:lstStyle/>
        <a:p>
          <a:endParaRPr lang="ru-RU"/>
        </a:p>
      </dgm:t>
    </dgm:pt>
    <dgm:pt modelId="{B9063E87-4F46-4CB4-B2B6-F6C87C907538}" type="pres">
      <dgm:prSet presAssocID="{331EE5C1-82E9-4BC2-BB9F-3F866DB71190}" presName="rootConnector1" presStyleLbl="node1" presStyleIdx="0" presStyleCnt="0"/>
      <dgm:spPr/>
      <dgm:t>
        <a:bodyPr/>
        <a:lstStyle/>
        <a:p>
          <a:endParaRPr lang="en-US"/>
        </a:p>
      </dgm:t>
    </dgm:pt>
    <dgm:pt modelId="{AD3C9038-1E2F-4C04-AFD0-EB18645F2C31}" type="pres">
      <dgm:prSet presAssocID="{331EE5C1-82E9-4BC2-BB9F-3F866DB71190}" presName="hierChild2" presStyleCnt="0"/>
      <dgm:spPr/>
    </dgm:pt>
    <dgm:pt modelId="{78AA9221-4E86-4DBB-ACE8-A1FDB23988E3}" type="pres">
      <dgm:prSet presAssocID="{F24DD8A1-342D-4AD2-A35E-26ED79AC2FD6}" presName="Name37" presStyleLbl="parChTrans1D2" presStyleIdx="0" presStyleCnt="3"/>
      <dgm:spPr/>
      <dgm:t>
        <a:bodyPr/>
        <a:lstStyle/>
        <a:p>
          <a:endParaRPr lang="en-US"/>
        </a:p>
      </dgm:t>
    </dgm:pt>
    <dgm:pt modelId="{C1916D1E-EA7F-41EE-92EA-D29CBC408879}" type="pres">
      <dgm:prSet presAssocID="{7D8E28B0-35D5-47DC-AD4A-816E12D3FE42}" presName="hierRoot2" presStyleCnt="0">
        <dgm:presLayoutVars>
          <dgm:hierBranch val="init"/>
        </dgm:presLayoutVars>
      </dgm:prSet>
      <dgm:spPr/>
    </dgm:pt>
    <dgm:pt modelId="{AE861D31-0629-4EA9-85D2-971AF168FD7A}" type="pres">
      <dgm:prSet presAssocID="{7D8E28B0-35D5-47DC-AD4A-816E12D3FE42}" presName="rootComposite" presStyleCnt="0"/>
      <dgm:spPr/>
    </dgm:pt>
    <dgm:pt modelId="{0D6E9373-81B9-469B-92DE-B1599713F523}" type="pres">
      <dgm:prSet presAssocID="{7D8E28B0-35D5-47DC-AD4A-816E12D3FE42}" presName="rootText" presStyleLbl="node2" presStyleIdx="0" presStyleCnt="3" custScaleX="105927">
        <dgm:presLayoutVars>
          <dgm:chPref val="3"/>
        </dgm:presLayoutVars>
      </dgm:prSet>
      <dgm:spPr/>
      <dgm:t>
        <a:bodyPr/>
        <a:lstStyle/>
        <a:p>
          <a:endParaRPr lang="ru-RU"/>
        </a:p>
      </dgm:t>
    </dgm:pt>
    <dgm:pt modelId="{44DDCDE7-09CF-47C6-B62A-7F5325D14F34}" type="pres">
      <dgm:prSet presAssocID="{7D8E28B0-35D5-47DC-AD4A-816E12D3FE42}" presName="rootConnector" presStyleLbl="node2" presStyleIdx="0" presStyleCnt="3"/>
      <dgm:spPr/>
      <dgm:t>
        <a:bodyPr/>
        <a:lstStyle/>
        <a:p>
          <a:endParaRPr lang="en-US"/>
        </a:p>
      </dgm:t>
    </dgm:pt>
    <dgm:pt modelId="{FF703F21-AF8D-4549-B0F3-326C98731C8D}" type="pres">
      <dgm:prSet presAssocID="{7D8E28B0-35D5-47DC-AD4A-816E12D3FE42}" presName="hierChild4" presStyleCnt="0"/>
      <dgm:spPr/>
    </dgm:pt>
    <dgm:pt modelId="{281B785F-0FB9-4639-832B-3E6767325A00}" type="pres">
      <dgm:prSet presAssocID="{7D8E28B0-35D5-47DC-AD4A-816E12D3FE42}" presName="hierChild5" presStyleCnt="0"/>
      <dgm:spPr/>
    </dgm:pt>
    <dgm:pt modelId="{E6B13CB7-3E79-4676-AD80-8E8A036E6244}" type="pres">
      <dgm:prSet presAssocID="{FE11FE05-DE8A-4372-858A-309287C5BAF0}" presName="Name37" presStyleLbl="parChTrans1D2" presStyleIdx="1" presStyleCnt="3"/>
      <dgm:spPr/>
      <dgm:t>
        <a:bodyPr/>
        <a:lstStyle/>
        <a:p>
          <a:endParaRPr lang="en-US"/>
        </a:p>
      </dgm:t>
    </dgm:pt>
    <dgm:pt modelId="{9472E503-CBEC-4F83-8AA0-5CCD9E18F438}" type="pres">
      <dgm:prSet presAssocID="{19636986-01F8-4F7D-BF10-1335986C0C54}" presName="hierRoot2" presStyleCnt="0">
        <dgm:presLayoutVars>
          <dgm:hierBranch val="init"/>
        </dgm:presLayoutVars>
      </dgm:prSet>
      <dgm:spPr/>
    </dgm:pt>
    <dgm:pt modelId="{93F857EC-F6A7-4C64-8431-217315784777}" type="pres">
      <dgm:prSet presAssocID="{19636986-01F8-4F7D-BF10-1335986C0C54}" presName="rootComposite" presStyleCnt="0"/>
      <dgm:spPr/>
    </dgm:pt>
    <dgm:pt modelId="{84E420A0-A256-4921-9208-2EE4AB412D03}" type="pres">
      <dgm:prSet presAssocID="{19636986-01F8-4F7D-BF10-1335986C0C54}" presName="rootText" presStyleLbl="node2" presStyleIdx="1" presStyleCnt="3" custScaleX="112818" custScaleY="100000" custLinFactNeighborX="-4111">
        <dgm:presLayoutVars>
          <dgm:chPref val="3"/>
        </dgm:presLayoutVars>
      </dgm:prSet>
      <dgm:spPr/>
      <dgm:t>
        <a:bodyPr/>
        <a:lstStyle/>
        <a:p>
          <a:endParaRPr lang="ru-RU"/>
        </a:p>
      </dgm:t>
    </dgm:pt>
    <dgm:pt modelId="{6B84DA85-344E-4CD0-8AE8-6490D3C8EBF8}" type="pres">
      <dgm:prSet presAssocID="{19636986-01F8-4F7D-BF10-1335986C0C54}" presName="rootConnector" presStyleLbl="node2" presStyleIdx="1" presStyleCnt="3"/>
      <dgm:spPr/>
      <dgm:t>
        <a:bodyPr/>
        <a:lstStyle/>
        <a:p>
          <a:endParaRPr lang="en-US"/>
        </a:p>
      </dgm:t>
    </dgm:pt>
    <dgm:pt modelId="{050357E4-653D-4D07-A9CD-929595347CA7}" type="pres">
      <dgm:prSet presAssocID="{19636986-01F8-4F7D-BF10-1335986C0C54}" presName="hierChild4" presStyleCnt="0"/>
      <dgm:spPr/>
    </dgm:pt>
    <dgm:pt modelId="{1F1827A6-0265-46D4-8901-3D20A5344464}" type="pres">
      <dgm:prSet presAssocID="{19636986-01F8-4F7D-BF10-1335986C0C54}" presName="hierChild5" presStyleCnt="0"/>
      <dgm:spPr/>
    </dgm:pt>
    <dgm:pt modelId="{C229A09B-647C-47E8-9A0F-D00B4F07FAFA}" type="pres">
      <dgm:prSet presAssocID="{8E24D720-6729-4391-A952-656A61A8E594}" presName="Name37" presStyleLbl="parChTrans1D2" presStyleIdx="2" presStyleCnt="3"/>
      <dgm:spPr/>
      <dgm:t>
        <a:bodyPr/>
        <a:lstStyle/>
        <a:p>
          <a:endParaRPr lang="en-US"/>
        </a:p>
      </dgm:t>
    </dgm:pt>
    <dgm:pt modelId="{940B7E6F-56F5-4E31-9763-C41F93887E3A}" type="pres">
      <dgm:prSet presAssocID="{825441E9-6DC7-4977-99BF-8ED48FD3A8F6}" presName="hierRoot2" presStyleCnt="0">
        <dgm:presLayoutVars>
          <dgm:hierBranch val="init"/>
        </dgm:presLayoutVars>
      </dgm:prSet>
      <dgm:spPr/>
    </dgm:pt>
    <dgm:pt modelId="{9EDE09A4-BB58-4AEF-998D-86C30C3CD3E0}" type="pres">
      <dgm:prSet presAssocID="{825441E9-6DC7-4977-99BF-8ED48FD3A8F6}" presName="rootComposite" presStyleCnt="0"/>
      <dgm:spPr/>
    </dgm:pt>
    <dgm:pt modelId="{6D590F2F-00B0-458C-9B98-F6AADCA65099}" type="pres">
      <dgm:prSet presAssocID="{825441E9-6DC7-4977-99BF-8ED48FD3A8F6}" presName="rootText" presStyleLbl="node2" presStyleIdx="2" presStyleCnt="3">
        <dgm:presLayoutVars>
          <dgm:chPref val="3"/>
        </dgm:presLayoutVars>
      </dgm:prSet>
      <dgm:spPr/>
      <dgm:t>
        <a:bodyPr/>
        <a:lstStyle/>
        <a:p>
          <a:endParaRPr lang="ru-RU"/>
        </a:p>
      </dgm:t>
    </dgm:pt>
    <dgm:pt modelId="{E060526D-B4E7-4F06-A75F-E0D132265D19}" type="pres">
      <dgm:prSet presAssocID="{825441E9-6DC7-4977-99BF-8ED48FD3A8F6}" presName="rootConnector" presStyleLbl="node2" presStyleIdx="2" presStyleCnt="3"/>
      <dgm:spPr/>
      <dgm:t>
        <a:bodyPr/>
        <a:lstStyle/>
        <a:p>
          <a:endParaRPr lang="en-US"/>
        </a:p>
      </dgm:t>
    </dgm:pt>
    <dgm:pt modelId="{B572D5DA-F248-419F-BE79-59EBCEEAAD74}" type="pres">
      <dgm:prSet presAssocID="{825441E9-6DC7-4977-99BF-8ED48FD3A8F6}" presName="hierChild4" presStyleCnt="0"/>
      <dgm:spPr/>
    </dgm:pt>
    <dgm:pt modelId="{1E2119C4-24B3-41D6-ADD0-050FF2063060}" type="pres">
      <dgm:prSet presAssocID="{825441E9-6DC7-4977-99BF-8ED48FD3A8F6}" presName="hierChild5" presStyleCnt="0"/>
      <dgm:spPr/>
    </dgm:pt>
    <dgm:pt modelId="{3F94BDFA-0456-4535-AB47-A0D8858D69DE}" type="pres">
      <dgm:prSet presAssocID="{331EE5C1-82E9-4BC2-BB9F-3F866DB71190}" presName="hierChild3" presStyleCnt="0"/>
      <dgm:spPr/>
    </dgm:pt>
  </dgm:ptLst>
  <dgm:cxnLst>
    <dgm:cxn modelId="{E1D7065F-A1B0-44EE-9EBF-A711ABBB0CE0}" type="presOf" srcId="{7D8E28B0-35D5-47DC-AD4A-816E12D3FE42}" destId="{0D6E9373-81B9-469B-92DE-B1599713F523}" srcOrd="0" destOrd="0" presId="urn:microsoft.com/office/officeart/2005/8/layout/orgChart1"/>
    <dgm:cxn modelId="{75C7D840-AD69-452D-AF5D-19D9FDB9B452}" type="presOf" srcId="{19636986-01F8-4F7D-BF10-1335986C0C54}" destId="{6B84DA85-344E-4CD0-8AE8-6490D3C8EBF8}" srcOrd="1" destOrd="0" presId="urn:microsoft.com/office/officeart/2005/8/layout/orgChart1"/>
    <dgm:cxn modelId="{D6116531-EC98-404D-93C1-98367EF33F4B}" type="presOf" srcId="{FE11FE05-DE8A-4372-858A-309287C5BAF0}" destId="{E6B13CB7-3E79-4676-AD80-8E8A036E6244}" srcOrd="0" destOrd="0" presId="urn:microsoft.com/office/officeart/2005/8/layout/orgChart1"/>
    <dgm:cxn modelId="{AE14F5DC-5677-4DC0-9EC5-78D7991742EE}" srcId="{331EE5C1-82E9-4BC2-BB9F-3F866DB71190}" destId="{7D8E28B0-35D5-47DC-AD4A-816E12D3FE42}" srcOrd="0" destOrd="0" parTransId="{F24DD8A1-342D-4AD2-A35E-26ED79AC2FD6}" sibTransId="{26843E57-579A-4EFE-BB43-D9B260AA2223}"/>
    <dgm:cxn modelId="{1DAA6645-7E41-4416-874C-EDA40F75FF7B}" type="presOf" srcId="{8E24D720-6729-4391-A952-656A61A8E594}" destId="{C229A09B-647C-47E8-9A0F-D00B4F07FAFA}" srcOrd="0" destOrd="0" presId="urn:microsoft.com/office/officeart/2005/8/layout/orgChart1"/>
    <dgm:cxn modelId="{1DD135CC-CFA9-41B0-8DCD-0BB27632EFDC}" srcId="{331EE5C1-82E9-4BC2-BB9F-3F866DB71190}" destId="{825441E9-6DC7-4977-99BF-8ED48FD3A8F6}" srcOrd="2" destOrd="0" parTransId="{8E24D720-6729-4391-A952-656A61A8E594}" sibTransId="{A63F75E3-12E2-4F37-A6DE-39DBAA9DBD6A}"/>
    <dgm:cxn modelId="{000E346A-EC33-40F1-A448-398203AB677B}" type="presOf" srcId="{19636986-01F8-4F7D-BF10-1335986C0C54}" destId="{84E420A0-A256-4921-9208-2EE4AB412D03}" srcOrd="0" destOrd="0" presId="urn:microsoft.com/office/officeart/2005/8/layout/orgChart1"/>
    <dgm:cxn modelId="{989B77D1-D837-4505-B8FC-341CD142D073}" type="presOf" srcId="{825441E9-6DC7-4977-99BF-8ED48FD3A8F6}" destId="{6D590F2F-00B0-458C-9B98-F6AADCA65099}" srcOrd="0" destOrd="0" presId="urn:microsoft.com/office/officeart/2005/8/layout/orgChart1"/>
    <dgm:cxn modelId="{FC85616B-E38B-4DA8-8988-FBFC9AB79D8C}" type="presOf" srcId="{F24DD8A1-342D-4AD2-A35E-26ED79AC2FD6}" destId="{78AA9221-4E86-4DBB-ACE8-A1FDB23988E3}" srcOrd="0" destOrd="0" presId="urn:microsoft.com/office/officeart/2005/8/layout/orgChart1"/>
    <dgm:cxn modelId="{D967BFB6-1904-4A1C-8D30-A806E4FAE2C7}" type="presOf" srcId="{7D8E28B0-35D5-47DC-AD4A-816E12D3FE42}" destId="{44DDCDE7-09CF-47C6-B62A-7F5325D14F34}" srcOrd="1" destOrd="0" presId="urn:microsoft.com/office/officeart/2005/8/layout/orgChart1"/>
    <dgm:cxn modelId="{089E25B2-4AD0-49F5-8164-99BDB0B22656}" type="presOf" srcId="{825441E9-6DC7-4977-99BF-8ED48FD3A8F6}" destId="{E060526D-B4E7-4F06-A75F-E0D132265D19}" srcOrd="1" destOrd="0" presId="urn:microsoft.com/office/officeart/2005/8/layout/orgChart1"/>
    <dgm:cxn modelId="{034A67DE-5FFA-4616-96AA-47553F0F1810}" srcId="{4EBD156C-6989-484A-8BE3-4434615CB9A4}" destId="{331EE5C1-82E9-4BC2-BB9F-3F866DB71190}" srcOrd="0" destOrd="0" parTransId="{737B21AB-70D6-4AC8-89A0-DFDB902203BE}" sibTransId="{AAEF9824-7D2E-486E-A412-FF2C8E827D02}"/>
    <dgm:cxn modelId="{D184C9F4-97A6-4701-AE02-C2849CEE66D2}" srcId="{331EE5C1-82E9-4BC2-BB9F-3F866DB71190}" destId="{19636986-01F8-4F7D-BF10-1335986C0C54}" srcOrd="1" destOrd="0" parTransId="{FE11FE05-DE8A-4372-858A-309287C5BAF0}" sibTransId="{691904F5-D991-4228-A740-34B5DA9E81A7}"/>
    <dgm:cxn modelId="{EEC0E6D2-C129-4AA8-8913-5D79E9DC5AB0}" type="presOf" srcId="{331EE5C1-82E9-4BC2-BB9F-3F866DB71190}" destId="{D175B5E4-70B3-4AF6-AE0F-340086F90F4D}" srcOrd="0" destOrd="0" presId="urn:microsoft.com/office/officeart/2005/8/layout/orgChart1"/>
    <dgm:cxn modelId="{12037897-508D-4BFC-8BA0-67FCBB0781D6}" type="presOf" srcId="{331EE5C1-82E9-4BC2-BB9F-3F866DB71190}" destId="{B9063E87-4F46-4CB4-B2B6-F6C87C907538}" srcOrd="1" destOrd="0" presId="urn:microsoft.com/office/officeart/2005/8/layout/orgChart1"/>
    <dgm:cxn modelId="{3B4A7E7B-6979-4EF1-8D91-9BED7CFDD28E}" type="presOf" srcId="{4EBD156C-6989-484A-8BE3-4434615CB9A4}" destId="{58AADA66-6A36-48CA-84B4-76FF5037F1EA}" srcOrd="0" destOrd="0" presId="urn:microsoft.com/office/officeart/2005/8/layout/orgChart1"/>
    <dgm:cxn modelId="{537A4AF6-1801-440C-8C77-7B63B83B52D6}" type="presParOf" srcId="{58AADA66-6A36-48CA-84B4-76FF5037F1EA}" destId="{A1024F68-7EC4-47EB-BCF4-3DD8569FC1E4}" srcOrd="0" destOrd="0" presId="urn:microsoft.com/office/officeart/2005/8/layout/orgChart1"/>
    <dgm:cxn modelId="{468E3E3F-A304-43F7-8181-DFF643B6E69A}" type="presParOf" srcId="{A1024F68-7EC4-47EB-BCF4-3DD8569FC1E4}" destId="{40E14115-39C9-43D6-9043-1C874BB22559}" srcOrd="0" destOrd="0" presId="urn:microsoft.com/office/officeart/2005/8/layout/orgChart1"/>
    <dgm:cxn modelId="{E2C557CF-D74E-431D-8F8E-EB749CF9F689}" type="presParOf" srcId="{40E14115-39C9-43D6-9043-1C874BB22559}" destId="{D175B5E4-70B3-4AF6-AE0F-340086F90F4D}" srcOrd="0" destOrd="0" presId="urn:microsoft.com/office/officeart/2005/8/layout/orgChart1"/>
    <dgm:cxn modelId="{A73ED6EB-15E3-4FF2-B2C7-7A7B2AD856D4}" type="presParOf" srcId="{40E14115-39C9-43D6-9043-1C874BB22559}" destId="{B9063E87-4F46-4CB4-B2B6-F6C87C907538}" srcOrd="1" destOrd="0" presId="urn:microsoft.com/office/officeart/2005/8/layout/orgChart1"/>
    <dgm:cxn modelId="{41D1BF42-5366-481E-96A7-3271EE8AC08E}" type="presParOf" srcId="{A1024F68-7EC4-47EB-BCF4-3DD8569FC1E4}" destId="{AD3C9038-1E2F-4C04-AFD0-EB18645F2C31}" srcOrd="1" destOrd="0" presId="urn:microsoft.com/office/officeart/2005/8/layout/orgChart1"/>
    <dgm:cxn modelId="{C137D56A-3D2F-4104-8AA4-C470712FD60A}" type="presParOf" srcId="{AD3C9038-1E2F-4C04-AFD0-EB18645F2C31}" destId="{78AA9221-4E86-4DBB-ACE8-A1FDB23988E3}" srcOrd="0" destOrd="0" presId="urn:microsoft.com/office/officeart/2005/8/layout/orgChart1"/>
    <dgm:cxn modelId="{DE039E7A-C507-4AF0-B1E4-79388FD5E132}" type="presParOf" srcId="{AD3C9038-1E2F-4C04-AFD0-EB18645F2C31}" destId="{C1916D1E-EA7F-41EE-92EA-D29CBC408879}" srcOrd="1" destOrd="0" presId="urn:microsoft.com/office/officeart/2005/8/layout/orgChart1"/>
    <dgm:cxn modelId="{9F7D2D14-C56D-482D-9051-7AD2F31008F0}" type="presParOf" srcId="{C1916D1E-EA7F-41EE-92EA-D29CBC408879}" destId="{AE861D31-0629-4EA9-85D2-971AF168FD7A}" srcOrd="0" destOrd="0" presId="urn:microsoft.com/office/officeart/2005/8/layout/orgChart1"/>
    <dgm:cxn modelId="{AF81A43D-9183-4F76-B844-D663BC109D73}" type="presParOf" srcId="{AE861D31-0629-4EA9-85D2-971AF168FD7A}" destId="{0D6E9373-81B9-469B-92DE-B1599713F523}" srcOrd="0" destOrd="0" presId="urn:microsoft.com/office/officeart/2005/8/layout/orgChart1"/>
    <dgm:cxn modelId="{69E0E618-B4E5-4942-8B45-FF9064B1436D}" type="presParOf" srcId="{AE861D31-0629-4EA9-85D2-971AF168FD7A}" destId="{44DDCDE7-09CF-47C6-B62A-7F5325D14F34}" srcOrd="1" destOrd="0" presId="urn:microsoft.com/office/officeart/2005/8/layout/orgChart1"/>
    <dgm:cxn modelId="{3D593E4F-FA3B-4680-BA47-39344A28C768}" type="presParOf" srcId="{C1916D1E-EA7F-41EE-92EA-D29CBC408879}" destId="{FF703F21-AF8D-4549-B0F3-326C98731C8D}" srcOrd="1" destOrd="0" presId="urn:microsoft.com/office/officeart/2005/8/layout/orgChart1"/>
    <dgm:cxn modelId="{598B13BC-564C-4B7F-889C-D1FE2048DC74}" type="presParOf" srcId="{C1916D1E-EA7F-41EE-92EA-D29CBC408879}" destId="{281B785F-0FB9-4639-832B-3E6767325A00}" srcOrd="2" destOrd="0" presId="urn:microsoft.com/office/officeart/2005/8/layout/orgChart1"/>
    <dgm:cxn modelId="{2F6FB553-F5F7-4B67-9ADD-8164D31440AA}" type="presParOf" srcId="{AD3C9038-1E2F-4C04-AFD0-EB18645F2C31}" destId="{E6B13CB7-3E79-4676-AD80-8E8A036E6244}" srcOrd="2" destOrd="0" presId="urn:microsoft.com/office/officeart/2005/8/layout/orgChart1"/>
    <dgm:cxn modelId="{E835AF67-F79F-4D89-9763-CA2A09AF8ED6}" type="presParOf" srcId="{AD3C9038-1E2F-4C04-AFD0-EB18645F2C31}" destId="{9472E503-CBEC-4F83-8AA0-5CCD9E18F438}" srcOrd="3" destOrd="0" presId="urn:microsoft.com/office/officeart/2005/8/layout/orgChart1"/>
    <dgm:cxn modelId="{CFFC9B97-2387-4B05-82B2-5776A565D04B}" type="presParOf" srcId="{9472E503-CBEC-4F83-8AA0-5CCD9E18F438}" destId="{93F857EC-F6A7-4C64-8431-217315784777}" srcOrd="0" destOrd="0" presId="urn:microsoft.com/office/officeart/2005/8/layout/orgChart1"/>
    <dgm:cxn modelId="{EAF2A381-30C0-4E40-A7B5-9C526C7A59C7}" type="presParOf" srcId="{93F857EC-F6A7-4C64-8431-217315784777}" destId="{84E420A0-A256-4921-9208-2EE4AB412D03}" srcOrd="0" destOrd="0" presId="urn:microsoft.com/office/officeart/2005/8/layout/orgChart1"/>
    <dgm:cxn modelId="{CA2428A8-9B5D-423C-9BA4-93CB8CBC6C75}" type="presParOf" srcId="{93F857EC-F6A7-4C64-8431-217315784777}" destId="{6B84DA85-344E-4CD0-8AE8-6490D3C8EBF8}" srcOrd="1" destOrd="0" presId="urn:microsoft.com/office/officeart/2005/8/layout/orgChart1"/>
    <dgm:cxn modelId="{7A0F168A-0E57-4472-B85F-3EB195290162}" type="presParOf" srcId="{9472E503-CBEC-4F83-8AA0-5CCD9E18F438}" destId="{050357E4-653D-4D07-A9CD-929595347CA7}" srcOrd="1" destOrd="0" presId="urn:microsoft.com/office/officeart/2005/8/layout/orgChart1"/>
    <dgm:cxn modelId="{C3203C62-DE9F-4440-A1C3-33AF98BCD8E2}" type="presParOf" srcId="{9472E503-CBEC-4F83-8AA0-5CCD9E18F438}" destId="{1F1827A6-0265-46D4-8901-3D20A5344464}" srcOrd="2" destOrd="0" presId="urn:microsoft.com/office/officeart/2005/8/layout/orgChart1"/>
    <dgm:cxn modelId="{0712F3F8-0BAA-4AF6-BAD6-D42F8AE66420}" type="presParOf" srcId="{AD3C9038-1E2F-4C04-AFD0-EB18645F2C31}" destId="{C229A09B-647C-47E8-9A0F-D00B4F07FAFA}" srcOrd="4" destOrd="0" presId="urn:microsoft.com/office/officeart/2005/8/layout/orgChart1"/>
    <dgm:cxn modelId="{95DFBEE5-2537-498E-8CED-A70C8F572D71}" type="presParOf" srcId="{AD3C9038-1E2F-4C04-AFD0-EB18645F2C31}" destId="{940B7E6F-56F5-4E31-9763-C41F93887E3A}" srcOrd="5" destOrd="0" presId="urn:microsoft.com/office/officeart/2005/8/layout/orgChart1"/>
    <dgm:cxn modelId="{5EE10451-1310-447C-93B6-827F855F872B}" type="presParOf" srcId="{940B7E6F-56F5-4E31-9763-C41F93887E3A}" destId="{9EDE09A4-BB58-4AEF-998D-86C30C3CD3E0}" srcOrd="0" destOrd="0" presId="urn:microsoft.com/office/officeart/2005/8/layout/orgChart1"/>
    <dgm:cxn modelId="{89A4C48D-9BE3-4C30-A672-36D9FB610806}" type="presParOf" srcId="{9EDE09A4-BB58-4AEF-998D-86C30C3CD3E0}" destId="{6D590F2F-00B0-458C-9B98-F6AADCA65099}" srcOrd="0" destOrd="0" presId="urn:microsoft.com/office/officeart/2005/8/layout/orgChart1"/>
    <dgm:cxn modelId="{370B0BAE-C2D8-46DE-84A2-F4272CCC4559}" type="presParOf" srcId="{9EDE09A4-BB58-4AEF-998D-86C30C3CD3E0}" destId="{E060526D-B4E7-4F06-A75F-E0D132265D19}" srcOrd="1" destOrd="0" presId="urn:microsoft.com/office/officeart/2005/8/layout/orgChart1"/>
    <dgm:cxn modelId="{853248E5-1C56-4A73-8037-799DE0D2413D}" type="presParOf" srcId="{940B7E6F-56F5-4E31-9763-C41F93887E3A}" destId="{B572D5DA-F248-419F-BE79-59EBCEEAAD74}" srcOrd="1" destOrd="0" presId="urn:microsoft.com/office/officeart/2005/8/layout/orgChart1"/>
    <dgm:cxn modelId="{BD334C8D-6B26-4BDF-A53B-3E3254D34524}" type="presParOf" srcId="{940B7E6F-56F5-4E31-9763-C41F93887E3A}" destId="{1E2119C4-24B3-41D6-ADD0-050FF2063060}" srcOrd="2" destOrd="0" presId="urn:microsoft.com/office/officeart/2005/8/layout/orgChart1"/>
    <dgm:cxn modelId="{BF17CEDD-29C8-435A-8903-E0A75A7F81AE}" type="presParOf" srcId="{A1024F68-7EC4-47EB-BCF4-3DD8569FC1E4}" destId="{3F94BDFA-0456-4535-AB47-A0D8858D69DE}" srcOrd="2" destOrd="0" presId="urn:microsoft.com/office/officeart/2005/8/layout/orgChart1"/>
  </dgm:cxnLst>
  <dgm:bg>
    <a:gradFill>
      <a:gsLst>
        <a:gs pos="0">
          <a:schemeClr val="tx1">
            <a:lumMod val="85000"/>
            <a:alpha val="0"/>
          </a:schemeClr>
        </a:gs>
        <a:gs pos="50000">
          <a:schemeClr val="accent1">
            <a:tint val="44500"/>
            <a:satMod val="160000"/>
          </a:schemeClr>
        </a:gs>
        <a:gs pos="100000">
          <a:schemeClr val="accent1">
            <a:tint val="23500"/>
            <a:satMod val="160000"/>
          </a:schemeClr>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2A0695E-C3D3-4795-BCB8-6B286D99A1A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1CB343AB-BAB7-4756-B939-FADC699069F8}">
      <dgm:prSet phldrT="[Text]" custT="1"/>
      <dgm:spPr/>
      <dgm:t>
        <a:bodyPr/>
        <a:lstStyle/>
        <a:p>
          <a:pPr algn="ctr"/>
          <a:r>
            <a:rPr lang="ro-RO" sz="2000" b="1" noProof="0" smtClean="0">
              <a:effectLst>
                <a:outerShdw blurRad="38100" dist="38100" dir="2700000" algn="tl">
                  <a:srgbClr val="000000">
                    <a:alpha val="43137"/>
                  </a:srgbClr>
                </a:outerShdw>
              </a:effectLst>
              <a:latin typeface="Times New Roman" pitchFamily="18" charset="0"/>
              <a:cs typeface="Times New Roman" pitchFamily="18" charset="0"/>
            </a:rPr>
            <a:t>O parte integrantă a securităţii internaţionale o constituie funcţionarea eficientă a mecanismelor colective de securitate. Modalităţile principale de asigurare a securităţii internaţionale sunt:</a:t>
          </a:r>
          <a:endParaRPr lang="ro-RO" sz="2000" b="1"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0F30309-8405-4AC4-9B20-EE64E6AF4B2A}" type="par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6CAC89D-96A4-452D-91BA-A9571A67638A}" type="sib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5461070-1C9A-4BE8-8C49-9C07410E7D94}">
      <dgm:prSet phldrT="[Text]" custT="1"/>
      <dgm:spPr/>
      <dgm:t>
        <a:bodyPr/>
        <a:lstStyle/>
        <a:p>
          <a:r>
            <a:rPr lang="ro-RO" sz="2000" noProof="0" smtClean="0">
              <a:effectLst>
                <a:outerShdw blurRad="38100" dist="38100" dir="2700000" algn="tl">
                  <a:srgbClr val="000000">
                    <a:alpha val="43137"/>
                  </a:srgbClr>
                </a:outerShdw>
              </a:effectLst>
              <a:latin typeface="Times New Roman" pitchFamily="18" charset="0"/>
              <a:cs typeface="Times New Roman" pitchFamily="18" charset="0"/>
            </a:rPr>
            <a:t>tratatele bilaterale (asigură securitatea reciprocă dintre ţările în cauză şi uniunea statelor în alianţe multilaterale)</a:t>
          </a:r>
          <a:endParaRPr lang="ro-RO" sz="2000" noProof="0">
            <a:effectLst>
              <a:outerShdw blurRad="38100" dist="38100" dir="2700000" algn="tl">
                <a:srgbClr val="000000">
                  <a:alpha val="43137"/>
                </a:srgbClr>
              </a:outerShdw>
            </a:effectLst>
            <a:latin typeface="Times New Roman" pitchFamily="18" charset="0"/>
            <a:cs typeface="Times New Roman" pitchFamily="18" charset="0"/>
          </a:endParaRPr>
        </a:p>
      </dgm:t>
    </dgm:pt>
    <dgm:pt modelId="{9C90D5BB-310F-4F50-994A-FA39982CE8E6}" type="parTrans" cxnId="{EB199D36-766F-424F-8367-7FD5D989CCF6}">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C56AAA8-E9F1-48A5-A977-A1AA0014C6EA}" type="sibTrans" cxnId="{EB199D36-766F-424F-8367-7FD5D989CCF6}">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1DBF0BF-9F4D-4AA0-8D23-B0CF0838E85F}">
      <dgm:prSet phldrT="[Text]" custT="1"/>
      <dgm:spPr/>
      <dgm:t>
        <a:bodyPr/>
        <a:lstStyle/>
        <a:p>
          <a:r>
            <a:rPr lang="ro-RO" sz="2000" noProof="0" smtClean="0">
              <a:effectLst>
                <a:outerShdw blurRad="38100" dist="38100" dir="2700000" algn="tl">
                  <a:srgbClr val="000000">
                    <a:alpha val="43137"/>
                  </a:srgbClr>
                </a:outerShdw>
              </a:effectLst>
              <a:latin typeface="Times New Roman" pitchFamily="18" charset="0"/>
              <a:cs typeface="Times New Roman" pitchFamily="18" charset="0"/>
            </a:rPr>
            <a:t>organizaţiile internaţionale universale (organisme şi instituţii pentru menţinerea securităţii internaţionale regionale)</a:t>
          </a:r>
          <a:endParaRPr lang="ro-RO" sz="2000" noProof="0">
            <a:effectLst>
              <a:outerShdw blurRad="38100" dist="38100" dir="2700000" algn="tl">
                <a:srgbClr val="000000">
                  <a:alpha val="43137"/>
                </a:srgbClr>
              </a:outerShdw>
            </a:effectLst>
            <a:latin typeface="Times New Roman" pitchFamily="18" charset="0"/>
            <a:cs typeface="Times New Roman" pitchFamily="18" charset="0"/>
          </a:endParaRPr>
        </a:p>
      </dgm:t>
    </dgm:pt>
    <dgm:pt modelId="{9AAB6332-DB52-4D55-92FC-D950168E8BC6}" type="parTrans" cxnId="{BD1E58FB-8D69-423F-AF26-9BA541E9C2DC}">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1338454-C2FF-4E15-8019-2FE139E397D8}" type="sibTrans" cxnId="{BD1E58FB-8D69-423F-AF26-9BA541E9C2DC}">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BDD66EC-F674-4B77-88E3-EC4EB571DD2C}" type="pres">
      <dgm:prSet presAssocID="{32A0695E-C3D3-4795-BCB8-6B286D99A1A8}" presName="diagram" presStyleCnt="0">
        <dgm:presLayoutVars>
          <dgm:chPref val="1"/>
          <dgm:dir/>
          <dgm:animOne val="branch"/>
          <dgm:animLvl val="lvl"/>
          <dgm:resizeHandles/>
        </dgm:presLayoutVars>
      </dgm:prSet>
      <dgm:spPr/>
      <dgm:t>
        <a:bodyPr/>
        <a:lstStyle/>
        <a:p>
          <a:endParaRPr lang="en-US"/>
        </a:p>
      </dgm:t>
    </dgm:pt>
    <dgm:pt modelId="{AF1320C4-CC28-40F6-A005-56014655533E}" type="pres">
      <dgm:prSet presAssocID="{1CB343AB-BAB7-4756-B939-FADC699069F8}" presName="root" presStyleCnt="0"/>
      <dgm:spPr/>
    </dgm:pt>
    <dgm:pt modelId="{574262BC-64C8-44CC-A1B6-C2943EB3F68E}" type="pres">
      <dgm:prSet presAssocID="{1CB343AB-BAB7-4756-B939-FADC699069F8}" presName="rootComposite" presStyleCnt="0"/>
      <dgm:spPr/>
    </dgm:pt>
    <dgm:pt modelId="{26A653BE-4EA7-4231-A80F-ED92B0DF1E0E}" type="pres">
      <dgm:prSet presAssocID="{1CB343AB-BAB7-4756-B939-FADC699069F8}" presName="rootText" presStyleLbl="node1" presStyleIdx="0" presStyleCnt="1" custScaleX="212366" custScaleY="245222" custLinFactNeighborX="-57440"/>
      <dgm:spPr/>
      <dgm:t>
        <a:bodyPr/>
        <a:lstStyle/>
        <a:p>
          <a:endParaRPr lang="en-US"/>
        </a:p>
      </dgm:t>
    </dgm:pt>
    <dgm:pt modelId="{5CB58B14-403D-47D0-B3C0-84868D2AC63A}" type="pres">
      <dgm:prSet presAssocID="{1CB343AB-BAB7-4756-B939-FADC699069F8}" presName="rootConnector" presStyleLbl="node1" presStyleIdx="0" presStyleCnt="1"/>
      <dgm:spPr/>
      <dgm:t>
        <a:bodyPr/>
        <a:lstStyle/>
        <a:p>
          <a:endParaRPr lang="en-US"/>
        </a:p>
      </dgm:t>
    </dgm:pt>
    <dgm:pt modelId="{9BB31339-6D4F-4220-BEAC-5E294CE3B089}" type="pres">
      <dgm:prSet presAssocID="{1CB343AB-BAB7-4756-B939-FADC699069F8}" presName="childShape" presStyleCnt="0"/>
      <dgm:spPr/>
    </dgm:pt>
    <dgm:pt modelId="{6708C29F-D775-4BAC-BCE3-0B0E1759A049}" type="pres">
      <dgm:prSet presAssocID="{9C90D5BB-310F-4F50-994A-FA39982CE8E6}" presName="Name13" presStyleLbl="parChTrans1D2" presStyleIdx="0" presStyleCnt="2"/>
      <dgm:spPr/>
      <dgm:t>
        <a:bodyPr/>
        <a:lstStyle/>
        <a:p>
          <a:endParaRPr lang="en-US"/>
        </a:p>
      </dgm:t>
    </dgm:pt>
    <dgm:pt modelId="{AEDEEE28-C24A-4255-9121-8C3E9D47D497}" type="pres">
      <dgm:prSet presAssocID="{65461070-1C9A-4BE8-8C49-9C07410E7D94}" presName="childText" presStyleLbl="bgAcc1" presStyleIdx="0" presStyleCnt="2" custScaleX="237840" custScaleY="165155" custLinFactNeighborX="-16975">
        <dgm:presLayoutVars>
          <dgm:bulletEnabled val="1"/>
        </dgm:presLayoutVars>
      </dgm:prSet>
      <dgm:spPr/>
      <dgm:t>
        <a:bodyPr/>
        <a:lstStyle/>
        <a:p>
          <a:endParaRPr lang="en-US"/>
        </a:p>
      </dgm:t>
    </dgm:pt>
    <dgm:pt modelId="{B1272775-847C-43CA-AB22-F66706B5B066}" type="pres">
      <dgm:prSet presAssocID="{9AAB6332-DB52-4D55-92FC-D950168E8BC6}" presName="Name13" presStyleLbl="parChTrans1D2" presStyleIdx="1" presStyleCnt="2"/>
      <dgm:spPr/>
      <dgm:t>
        <a:bodyPr/>
        <a:lstStyle/>
        <a:p>
          <a:endParaRPr lang="en-US"/>
        </a:p>
      </dgm:t>
    </dgm:pt>
    <dgm:pt modelId="{D69C96AC-01D1-4AC2-B906-1AF4FB683B8F}" type="pres">
      <dgm:prSet presAssocID="{C1DBF0BF-9F4D-4AA0-8D23-B0CF0838E85F}" presName="childText" presStyleLbl="bgAcc1" presStyleIdx="1" presStyleCnt="2" custScaleX="237366" custScaleY="155685" custLinFactNeighborX="-21256" custLinFactNeighborY="357">
        <dgm:presLayoutVars>
          <dgm:bulletEnabled val="1"/>
        </dgm:presLayoutVars>
      </dgm:prSet>
      <dgm:spPr/>
      <dgm:t>
        <a:bodyPr/>
        <a:lstStyle/>
        <a:p>
          <a:endParaRPr lang="en-US"/>
        </a:p>
      </dgm:t>
    </dgm:pt>
  </dgm:ptLst>
  <dgm:cxnLst>
    <dgm:cxn modelId="{6B682A51-1923-4156-B3A1-03281D6A528E}" type="presOf" srcId="{32A0695E-C3D3-4795-BCB8-6B286D99A1A8}" destId="{DBDD66EC-F674-4B77-88E3-EC4EB571DD2C}" srcOrd="0" destOrd="0" presId="urn:microsoft.com/office/officeart/2005/8/layout/hierarchy3"/>
    <dgm:cxn modelId="{CB62F9FB-42FF-42A6-AFB0-91250A4B3460}" type="presOf" srcId="{9C90D5BB-310F-4F50-994A-FA39982CE8E6}" destId="{6708C29F-D775-4BAC-BCE3-0B0E1759A049}" srcOrd="0" destOrd="0" presId="urn:microsoft.com/office/officeart/2005/8/layout/hierarchy3"/>
    <dgm:cxn modelId="{E125479D-AEC3-443C-883F-647D9D1F8A47}" type="presOf" srcId="{1CB343AB-BAB7-4756-B939-FADC699069F8}" destId="{26A653BE-4EA7-4231-A80F-ED92B0DF1E0E}" srcOrd="0" destOrd="0" presId="urn:microsoft.com/office/officeart/2005/8/layout/hierarchy3"/>
    <dgm:cxn modelId="{0BD44C3D-F776-4779-A0E4-370D6639C53E}" type="presOf" srcId="{1CB343AB-BAB7-4756-B939-FADC699069F8}" destId="{5CB58B14-403D-47D0-B3C0-84868D2AC63A}" srcOrd="1" destOrd="0" presId="urn:microsoft.com/office/officeart/2005/8/layout/hierarchy3"/>
    <dgm:cxn modelId="{EB199D36-766F-424F-8367-7FD5D989CCF6}" srcId="{1CB343AB-BAB7-4756-B939-FADC699069F8}" destId="{65461070-1C9A-4BE8-8C49-9C07410E7D94}" srcOrd="0" destOrd="0" parTransId="{9C90D5BB-310F-4F50-994A-FA39982CE8E6}" sibTransId="{CC56AAA8-E9F1-48A5-A977-A1AA0014C6EA}"/>
    <dgm:cxn modelId="{4359A3A3-0D42-4E63-88E6-0672B72C6D89}" srcId="{32A0695E-C3D3-4795-BCB8-6B286D99A1A8}" destId="{1CB343AB-BAB7-4756-B939-FADC699069F8}" srcOrd="0" destOrd="0" parTransId="{70F30309-8405-4AC4-9B20-EE64E6AF4B2A}" sibTransId="{C6CAC89D-96A4-452D-91BA-A9571A67638A}"/>
    <dgm:cxn modelId="{269F50AE-E311-4C65-9464-5160869AA80A}" type="presOf" srcId="{C1DBF0BF-9F4D-4AA0-8D23-B0CF0838E85F}" destId="{D69C96AC-01D1-4AC2-B906-1AF4FB683B8F}" srcOrd="0" destOrd="0" presId="urn:microsoft.com/office/officeart/2005/8/layout/hierarchy3"/>
    <dgm:cxn modelId="{12418A54-6F9D-41B6-99D1-85B615EF0610}" type="presOf" srcId="{65461070-1C9A-4BE8-8C49-9C07410E7D94}" destId="{AEDEEE28-C24A-4255-9121-8C3E9D47D497}" srcOrd="0" destOrd="0" presId="urn:microsoft.com/office/officeart/2005/8/layout/hierarchy3"/>
    <dgm:cxn modelId="{65E0212F-24FC-4221-AF51-1FB12348D5EC}" type="presOf" srcId="{9AAB6332-DB52-4D55-92FC-D950168E8BC6}" destId="{B1272775-847C-43CA-AB22-F66706B5B066}" srcOrd="0" destOrd="0" presId="urn:microsoft.com/office/officeart/2005/8/layout/hierarchy3"/>
    <dgm:cxn modelId="{BD1E58FB-8D69-423F-AF26-9BA541E9C2DC}" srcId="{1CB343AB-BAB7-4756-B939-FADC699069F8}" destId="{C1DBF0BF-9F4D-4AA0-8D23-B0CF0838E85F}" srcOrd="1" destOrd="0" parTransId="{9AAB6332-DB52-4D55-92FC-D950168E8BC6}" sibTransId="{11338454-C2FF-4E15-8019-2FE139E397D8}"/>
    <dgm:cxn modelId="{134E7373-9501-4494-8730-5E8D28F6D3A4}" type="presParOf" srcId="{DBDD66EC-F674-4B77-88E3-EC4EB571DD2C}" destId="{AF1320C4-CC28-40F6-A005-56014655533E}" srcOrd="0" destOrd="0" presId="urn:microsoft.com/office/officeart/2005/8/layout/hierarchy3"/>
    <dgm:cxn modelId="{F2C21369-BD93-407A-86FC-FC1EEEECEA7E}" type="presParOf" srcId="{AF1320C4-CC28-40F6-A005-56014655533E}" destId="{574262BC-64C8-44CC-A1B6-C2943EB3F68E}" srcOrd="0" destOrd="0" presId="urn:microsoft.com/office/officeart/2005/8/layout/hierarchy3"/>
    <dgm:cxn modelId="{21B4EADB-C9EC-468B-BA16-01DE5F244DA6}" type="presParOf" srcId="{574262BC-64C8-44CC-A1B6-C2943EB3F68E}" destId="{26A653BE-4EA7-4231-A80F-ED92B0DF1E0E}" srcOrd="0" destOrd="0" presId="urn:microsoft.com/office/officeart/2005/8/layout/hierarchy3"/>
    <dgm:cxn modelId="{A7B490D3-19D7-45F5-8DCB-6887AB24F181}" type="presParOf" srcId="{574262BC-64C8-44CC-A1B6-C2943EB3F68E}" destId="{5CB58B14-403D-47D0-B3C0-84868D2AC63A}" srcOrd="1" destOrd="0" presId="urn:microsoft.com/office/officeart/2005/8/layout/hierarchy3"/>
    <dgm:cxn modelId="{59FEA5E3-4772-474A-AA69-E84C530C6278}" type="presParOf" srcId="{AF1320C4-CC28-40F6-A005-56014655533E}" destId="{9BB31339-6D4F-4220-BEAC-5E294CE3B089}" srcOrd="1" destOrd="0" presId="urn:microsoft.com/office/officeart/2005/8/layout/hierarchy3"/>
    <dgm:cxn modelId="{0E54AD31-7E0C-40BB-8E5C-6FB2C036DEF8}" type="presParOf" srcId="{9BB31339-6D4F-4220-BEAC-5E294CE3B089}" destId="{6708C29F-D775-4BAC-BCE3-0B0E1759A049}" srcOrd="0" destOrd="0" presId="urn:microsoft.com/office/officeart/2005/8/layout/hierarchy3"/>
    <dgm:cxn modelId="{894ED282-2892-423D-8AE6-26F4C4BB82E7}" type="presParOf" srcId="{9BB31339-6D4F-4220-BEAC-5E294CE3B089}" destId="{AEDEEE28-C24A-4255-9121-8C3E9D47D497}" srcOrd="1" destOrd="0" presId="urn:microsoft.com/office/officeart/2005/8/layout/hierarchy3"/>
    <dgm:cxn modelId="{BFCB03BC-D21B-4BE8-B2F6-BEDE1DA0743F}" type="presParOf" srcId="{9BB31339-6D4F-4220-BEAC-5E294CE3B089}" destId="{B1272775-847C-43CA-AB22-F66706B5B066}" srcOrd="2" destOrd="0" presId="urn:microsoft.com/office/officeart/2005/8/layout/hierarchy3"/>
    <dgm:cxn modelId="{1E4B9572-C532-4EF3-B6B0-E4670694BE25}" type="presParOf" srcId="{9BB31339-6D4F-4220-BEAC-5E294CE3B089}" destId="{D69C96AC-01D1-4AC2-B906-1AF4FB683B8F}"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A7A2C2A-694A-4F57-9D77-0BDDE1391D10}" type="doc">
      <dgm:prSet loTypeId="urn:microsoft.com/office/officeart/2008/layout/RadialCluster" loCatId="cycle" qsTypeId="urn:microsoft.com/office/officeart/2005/8/quickstyle/3d1" qsCatId="3D" csTypeId="urn:microsoft.com/office/officeart/2005/8/colors/accent0_2" csCatId="mainScheme" phldr="1"/>
      <dgm:spPr/>
      <dgm:t>
        <a:bodyPr/>
        <a:lstStyle/>
        <a:p>
          <a:endParaRPr lang="ru-RU"/>
        </a:p>
      </dgm:t>
    </dgm:pt>
    <dgm:pt modelId="{180555AB-1AAA-4DFC-A181-615D65C23A70}">
      <dgm:prSet phldrT="[Текст]" custT="1"/>
      <dgm:spPr/>
      <dgm:t>
        <a:bodyPr/>
        <a:lstStyle/>
        <a:p>
          <a:pPr>
            <a:lnSpc>
              <a:spcPct val="100000"/>
            </a:lnSpc>
            <a:spcBef>
              <a:spcPts val="0"/>
            </a:spcBef>
            <a:spcAft>
              <a:spcPts val="0"/>
            </a:spcAft>
          </a:pPr>
          <a:r>
            <a:rPr lang="ro-RO" sz="1800" b="1" noProof="0" smtClean="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rPr>
            <a:t>Interesele fundamentale ale statului prin prisma conceptului de ,,securitate internaţională’’ sunt:</a:t>
          </a:r>
          <a:endParaRPr lang="ro-RO" sz="1800" b="1"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F52EB05A-C40F-4B73-B20B-784046F6EC42}" type="parTrans" cxnId="{25473499-2194-4BC7-8303-747058651BED}">
      <dgm:prSet/>
      <dgm:spPr/>
      <dgm:t>
        <a:bodyPr/>
        <a:lstStyle/>
        <a:p>
          <a:pPr>
            <a:lnSpc>
              <a:spcPct val="100000"/>
            </a:lnSpc>
            <a:spcBef>
              <a:spcPts val="0"/>
            </a:spcBef>
            <a:spcAft>
              <a:spcPts val="0"/>
            </a:spcAft>
          </a:pPr>
          <a:endParaRPr lang="ro-RO" sz="1800" b="0"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E845813-DEE4-4A19-8FF0-95E4647A4F06}" type="sibTrans" cxnId="{25473499-2194-4BC7-8303-747058651BED}">
      <dgm:prSet/>
      <dgm:spPr/>
      <dgm:t>
        <a:bodyPr/>
        <a:lstStyle/>
        <a:p>
          <a:pPr>
            <a:lnSpc>
              <a:spcPct val="100000"/>
            </a:lnSpc>
            <a:spcBef>
              <a:spcPts val="0"/>
            </a:spcBef>
            <a:spcAft>
              <a:spcPts val="0"/>
            </a:spcAft>
          </a:pPr>
          <a:endParaRPr lang="ro-RO" sz="1800" b="0"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F5793E20-EE73-4E82-B076-9B11EED0D424}">
      <dgm:prSet custT="1"/>
      <dgm:spPr/>
      <dgm:t>
        <a:bodyPr/>
        <a:lstStyle/>
        <a:p>
          <a:pPr>
            <a:lnSpc>
              <a:spcPct val="100000"/>
            </a:lnSpc>
            <a:spcBef>
              <a:spcPts val="0"/>
            </a:spcBef>
            <a:spcAft>
              <a:spcPts val="0"/>
            </a:spcAft>
          </a:pPr>
          <a:r>
            <a:rPr lang="ro-RO" sz="1800" b="0" noProof="0" smtClean="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rPr>
            <a:t>b) </a:t>
          </a:r>
          <a:r>
            <a:rPr lang="ro-RO" sz="1800" b="0" smtClean="0">
              <a:solidFill>
                <a:schemeClr val="tx2">
                  <a:lumMod val="10000"/>
                </a:schemeClr>
              </a:solidFill>
              <a:latin typeface="Times New Roman" pitchFamily="18" charset="0"/>
              <a:cs typeface="Times New Roman" pitchFamily="18" charset="0"/>
            </a:rPr>
            <a:t>integritatea teritorială;</a:t>
          </a:r>
          <a:endParaRPr lang="ro-RO" sz="1800" b="0" noProof="0" dirty="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F7AFCA71-FE05-4A5A-8A46-14A1DA62BDC3}" type="parTrans" cxnId="{A3CD6CE3-628E-4002-8C4B-43CC83A3B273}">
      <dgm:prSet/>
      <dgm:spPr/>
      <dgm:t>
        <a:bodyPr/>
        <a:lstStyle/>
        <a:p>
          <a:pPr>
            <a:lnSpc>
              <a:spcPct val="100000"/>
            </a:lnSpc>
            <a:spcBef>
              <a:spcPts val="0"/>
            </a:spcBef>
            <a:spcAft>
              <a:spcPts val="0"/>
            </a:spcAft>
          </a:pPr>
          <a:endParaRPr lang="ro-RO" sz="1800" b="0"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341330E-EE06-402A-8278-5DE863906034}" type="sibTrans" cxnId="{A3CD6CE3-628E-4002-8C4B-43CC83A3B273}">
      <dgm:prSet/>
      <dgm:spPr/>
      <dgm:t>
        <a:bodyPr/>
        <a:lstStyle/>
        <a:p>
          <a:pPr>
            <a:lnSpc>
              <a:spcPct val="100000"/>
            </a:lnSpc>
            <a:spcBef>
              <a:spcPts val="0"/>
            </a:spcBef>
            <a:spcAft>
              <a:spcPts val="0"/>
            </a:spcAft>
          </a:pPr>
          <a:endParaRPr lang="ro-RO" sz="1800" b="0" noProof="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03EC6B4E-A3FD-4C2B-9F3C-DE4A2254EA23}">
      <dgm:prSet custT="1"/>
      <dgm:spPr/>
      <dgm:t>
        <a:bodyPr/>
        <a:lstStyle/>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a) suveranitatea statului;</a:t>
          </a:r>
          <a:endParaRPr lang="ro-RO" sz="1800" b="0" dirty="0">
            <a:solidFill>
              <a:schemeClr val="tx2">
                <a:lumMod val="10000"/>
              </a:schemeClr>
            </a:solidFill>
            <a:latin typeface="Times New Roman" pitchFamily="18" charset="0"/>
            <a:cs typeface="Times New Roman" pitchFamily="18" charset="0"/>
          </a:endParaRPr>
        </a:p>
      </dgm:t>
    </dgm:pt>
    <dgm:pt modelId="{607E54E1-B01B-482D-9D5C-4405991E2028}" type="parTrans" cxnId="{7D741079-A87E-4EC3-BEE6-B61D0B42FDAD}">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6CCB203F-C392-430C-903D-FF04912474F6}" type="sibTrans" cxnId="{7D741079-A87E-4EC3-BEE6-B61D0B42FDAD}">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5C193EE6-703E-47A7-B832-6E420E55FAF6}">
      <dgm:prSet custT="1"/>
      <dgm:spPr/>
      <dgm:t>
        <a:bodyPr/>
        <a:lstStyle/>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e)</a:t>
          </a:r>
        </a:p>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stabilitatea strategică în relaţiile internaţionale;</a:t>
          </a:r>
          <a:endParaRPr lang="ro-RO" sz="1800" b="0" dirty="0">
            <a:solidFill>
              <a:schemeClr val="tx2">
                <a:lumMod val="10000"/>
              </a:schemeClr>
            </a:solidFill>
            <a:latin typeface="Times New Roman" pitchFamily="18" charset="0"/>
            <a:cs typeface="Times New Roman" pitchFamily="18" charset="0"/>
          </a:endParaRPr>
        </a:p>
      </dgm:t>
    </dgm:pt>
    <dgm:pt modelId="{D9C2EF29-584C-4893-BD88-FB0544BF3485}" type="parTrans" cxnId="{A0A81552-D2A1-404A-8B19-39F2DBD9AAA9}">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34CB7C44-635B-4870-B945-280229521539}" type="sibTrans" cxnId="{A0A81552-D2A1-404A-8B19-39F2DBD9AAA9}">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9558BDCE-5923-4D4B-AF91-BA5A444FF863}">
      <dgm:prSet custT="1"/>
      <dgm:spPr/>
      <dgm:t>
        <a:bodyPr/>
        <a:lstStyle/>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d) </a:t>
          </a:r>
        </a:p>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regimul constituţional;</a:t>
          </a:r>
          <a:endParaRPr lang="ro-RO" sz="1800" b="0" dirty="0">
            <a:solidFill>
              <a:schemeClr val="tx2">
                <a:lumMod val="10000"/>
              </a:schemeClr>
            </a:solidFill>
            <a:latin typeface="Times New Roman" pitchFamily="18" charset="0"/>
            <a:cs typeface="Times New Roman" pitchFamily="18" charset="0"/>
          </a:endParaRPr>
        </a:p>
      </dgm:t>
    </dgm:pt>
    <dgm:pt modelId="{8259856A-E800-4198-9AB1-8A759DC62C6E}" type="parTrans" cxnId="{5B60FDF7-1450-4752-9519-98B2FBB0C3BC}">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05589644-89BD-49F3-8992-A14B53895818}" type="sibTrans" cxnId="{5B60FDF7-1450-4752-9519-98B2FBB0C3BC}">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A538CC03-AC31-4D66-9EAE-D56EC74F83A3}">
      <dgm:prSet custT="1"/>
      <dgm:spPr/>
      <dgm:t>
        <a:bodyPr/>
        <a:lstStyle/>
        <a:p>
          <a:pPr>
            <a:lnSpc>
              <a:spcPct val="100000"/>
            </a:lnSpc>
            <a:spcBef>
              <a:spcPts val="0"/>
            </a:spcBef>
            <a:spcAft>
              <a:spcPts val="0"/>
            </a:spcAft>
          </a:pPr>
          <a:r>
            <a:rPr lang="ro-RO" sz="1800" b="0" smtClean="0">
              <a:solidFill>
                <a:schemeClr val="tx2">
                  <a:lumMod val="10000"/>
                </a:schemeClr>
              </a:solidFill>
              <a:latin typeface="Times New Roman" pitchFamily="18" charset="0"/>
              <a:cs typeface="Times New Roman" pitchFamily="18" charset="0"/>
            </a:rPr>
            <a:t>c) stabilitatea social-politică a statului;</a:t>
          </a:r>
          <a:endParaRPr lang="ro-RO" sz="1800" b="0" dirty="0">
            <a:solidFill>
              <a:schemeClr val="tx2">
                <a:lumMod val="10000"/>
              </a:schemeClr>
            </a:solidFill>
            <a:latin typeface="Times New Roman" pitchFamily="18" charset="0"/>
            <a:cs typeface="Times New Roman" pitchFamily="18" charset="0"/>
          </a:endParaRPr>
        </a:p>
      </dgm:t>
    </dgm:pt>
    <dgm:pt modelId="{C740286A-4DB4-480D-B675-3FFC7CDE6DE7}" type="parTrans" cxnId="{1526575A-FAE9-4D02-9652-34E426D1F5CF}">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2C755055-EF7C-40C0-8B81-0DE7D5DE6CD1}" type="sibTrans" cxnId="{1526575A-FAE9-4D02-9652-34E426D1F5CF}">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BAC5FE41-6F66-4A2D-ADD2-80072D3AF095}">
      <dgm:prSet custT="1"/>
      <dgm:spPr/>
      <dgm:t>
        <a:bodyPr/>
        <a:lstStyle/>
        <a:p>
          <a:pPr>
            <a:lnSpc>
              <a:spcPct val="100000"/>
            </a:lnSpc>
            <a:spcBef>
              <a:spcPts val="0"/>
            </a:spcBef>
            <a:spcAft>
              <a:spcPts val="0"/>
            </a:spcAft>
          </a:pPr>
          <a:r>
            <a:rPr lang="ro-RO" sz="1800" b="0" dirty="0" smtClean="0">
              <a:solidFill>
                <a:schemeClr val="tx2">
                  <a:lumMod val="10000"/>
                </a:schemeClr>
              </a:solidFill>
              <a:latin typeface="Times New Roman" pitchFamily="18" charset="0"/>
              <a:cs typeface="Times New Roman" pitchFamily="18" charset="0"/>
            </a:rPr>
            <a:t>f)</a:t>
          </a:r>
        </a:p>
        <a:p>
          <a:pPr>
            <a:lnSpc>
              <a:spcPct val="100000"/>
            </a:lnSpc>
            <a:spcBef>
              <a:spcPts val="0"/>
            </a:spcBef>
            <a:spcAft>
              <a:spcPts val="0"/>
            </a:spcAft>
          </a:pPr>
          <a:r>
            <a:rPr lang="ro-RO" sz="1800" b="0" dirty="0" smtClean="0">
              <a:solidFill>
                <a:schemeClr val="tx2">
                  <a:lumMod val="10000"/>
                </a:schemeClr>
              </a:solidFill>
              <a:latin typeface="Times New Roman" pitchFamily="18" charset="0"/>
              <a:cs typeface="Times New Roman" pitchFamily="18" charset="0"/>
            </a:rPr>
            <a:t>accesul liber la zone de importanţă strategică;</a:t>
          </a:r>
          <a:endParaRPr lang="ro-RO" sz="1800" b="0" dirty="0">
            <a:solidFill>
              <a:schemeClr val="tx2">
                <a:lumMod val="10000"/>
              </a:schemeClr>
            </a:solidFill>
            <a:latin typeface="Times New Roman" pitchFamily="18" charset="0"/>
            <a:cs typeface="Times New Roman" pitchFamily="18" charset="0"/>
          </a:endParaRPr>
        </a:p>
      </dgm:t>
    </dgm:pt>
    <dgm:pt modelId="{AE3BD945-6845-4D55-BC20-7AC3C5CB07AB}" type="parTrans" cxnId="{CB950112-352E-44EB-90E5-7C20AE705C52}">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B9B90126-B06D-4577-8A83-123CD1DF00F4}" type="sibTrans" cxnId="{CB950112-352E-44EB-90E5-7C20AE705C52}">
      <dgm:prSet/>
      <dgm:spPr/>
      <dgm:t>
        <a:bodyPr/>
        <a:lstStyle/>
        <a:p>
          <a:pPr>
            <a:lnSpc>
              <a:spcPct val="100000"/>
            </a:lnSpc>
            <a:spcBef>
              <a:spcPts val="0"/>
            </a:spcBef>
            <a:spcAft>
              <a:spcPts val="0"/>
            </a:spcAft>
          </a:pPr>
          <a:endParaRPr lang="ro-RO" sz="1800" b="0">
            <a:solidFill>
              <a:schemeClr val="tx2">
                <a:lumMod val="10000"/>
              </a:schemeClr>
            </a:solidFill>
            <a:latin typeface="Times New Roman" pitchFamily="18" charset="0"/>
            <a:cs typeface="Times New Roman" pitchFamily="18" charset="0"/>
          </a:endParaRPr>
        </a:p>
      </dgm:t>
    </dgm:pt>
    <dgm:pt modelId="{66860F9F-CF6F-4818-B299-E25BD2CDC62E}" type="pres">
      <dgm:prSet presAssocID="{6A7A2C2A-694A-4F57-9D77-0BDDE1391D10}" presName="Name0" presStyleCnt="0">
        <dgm:presLayoutVars>
          <dgm:chMax val="1"/>
          <dgm:chPref val="1"/>
          <dgm:dir/>
          <dgm:animOne val="branch"/>
          <dgm:animLvl val="lvl"/>
        </dgm:presLayoutVars>
      </dgm:prSet>
      <dgm:spPr/>
      <dgm:t>
        <a:bodyPr/>
        <a:lstStyle/>
        <a:p>
          <a:endParaRPr lang="en-US"/>
        </a:p>
      </dgm:t>
    </dgm:pt>
    <dgm:pt modelId="{7A34CD45-E288-44F9-A8C1-112DBFE997DB}" type="pres">
      <dgm:prSet presAssocID="{180555AB-1AAA-4DFC-A181-615D65C23A70}" presName="singleCycle" presStyleCnt="0"/>
      <dgm:spPr/>
      <dgm:t>
        <a:bodyPr/>
        <a:lstStyle/>
        <a:p>
          <a:endParaRPr lang="en-US"/>
        </a:p>
      </dgm:t>
    </dgm:pt>
    <dgm:pt modelId="{F7E1B36A-E918-45E4-9E6A-B9C33CF33F9C}" type="pres">
      <dgm:prSet presAssocID="{180555AB-1AAA-4DFC-A181-615D65C23A70}" presName="singleCenter" presStyleLbl="node1" presStyleIdx="0" presStyleCnt="7" custScaleX="156250" custScaleY="98039">
        <dgm:presLayoutVars>
          <dgm:chMax val="7"/>
          <dgm:chPref val="7"/>
        </dgm:presLayoutVars>
      </dgm:prSet>
      <dgm:spPr/>
      <dgm:t>
        <a:bodyPr/>
        <a:lstStyle/>
        <a:p>
          <a:endParaRPr lang="ru-RU"/>
        </a:p>
      </dgm:t>
    </dgm:pt>
    <dgm:pt modelId="{262DD644-A49C-422D-ABFD-769881968B89}" type="pres">
      <dgm:prSet presAssocID="{607E54E1-B01B-482D-9D5C-4405991E2028}" presName="Name56" presStyleLbl="parChTrans1D2" presStyleIdx="0" presStyleCnt="6"/>
      <dgm:spPr/>
      <dgm:t>
        <a:bodyPr/>
        <a:lstStyle/>
        <a:p>
          <a:endParaRPr lang="en-US"/>
        </a:p>
      </dgm:t>
    </dgm:pt>
    <dgm:pt modelId="{F8470A55-4352-454E-A5A1-9CCA4616BF69}" type="pres">
      <dgm:prSet presAssocID="{03EC6B4E-A3FD-4C2B-9F3C-DE4A2254EA23}" presName="text0" presStyleLbl="node1" presStyleIdx="1" presStyleCnt="7">
        <dgm:presLayoutVars>
          <dgm:bulletEnabled val="1"/>
        </dgm:presLayoutVars>
      </dgm:prSet>
      <dgm:spPr/>
      <dgm:t>
        <a:bodyPr/>
        <a:lstStyle/>
        <a:p>
          <a:endParaRPr lang="en-US"/>
        </a:p>
      </dgm:t>
    </dgm:pt>
    <dgm:pt modelId="{417C5C2A-9BC4-4956-8E56-306A559D3B4A}" type="pres">
      <dgm:prSet presAssocID="{F7AFCA71-FE05-4A5A-8A46-14A1DA62BDC3}" presName="Name56" presStyleLbl="parChTrans1D2" presStyleIdx="1" presStyleCnt="6"/>
      <dgm:spPr/>
      <dgm:t>
        <a:bodyPr/>
        <a:lstStyle/>
        <a:p>
          <a:endParaRPr lang="en-US"/>
        </a:p>
      </dgm:t>
    </dgm:pt>
    <dgm:pt modelId="{1B8A91E7-B323-4792-A726-E793CA75B8AF}" type="pres">
      <dgm:prSet presAssocID="{F5793E20-EE73-4E82-B076-9B11EED0D424}" presName="text0" presStyleLbl="node1" presStyleIdx="2" presStyleCnt="7" custRadScaleRad="130591" custRadScaleInc="24959">
        <dgm:presLayoutVars>
          <dgm:bulletEnabled val="1"/>
        </dgm:presLayoutVars>
      </dgm:prSet>
      <dgm:spPr/>
      <dgm:t>
        <a:bodyPr/>
        <a:lstStyle/>
        <a:p>
          <a:endParaRPr lang="en-US"/>
        </a:p>
      </dgm:t>
    </dgm:pt>
    <dgm:pt modelId="{26693CDF-791E-40A4-95E7-B413EC9C2FB7}" type="pres">
      <dgm:prSet presAssocID="{C740286A-4DB4-480D-B675-3FFC7CDE6DE7}" presName="Name56" presStyleLbl="parChTrans1D2" presStyleIdx="2" presStyleCnt="6"/>
      <dgm:spPr/>
      <dgm:t>
        <a:bodyPr/>
        <a:lstStyle/>
        <a:p>
          <a:endParaRPr lang="en-US"/>
        </a:p>
      </dgm:t>
    </dgm:pt>
    <dgm:pt modelId="{F9F91A2B-90B2-4738-B94F-664353CAFFFA}" type="pres">
      <dgm:prSet presAssocID="{A538CC03-AC31-4D66-9EAE-D56EC74F83A3}" presName="text0" presStyleLbl="node1" presStyleIdx="3" presStyleCnt="7" custRadScaleRad="127953" custRadScaleInc="-23003">
        <dgm:presLayoutVars>
          <dgm:bulletEnabled val="1"/>
        </dgm:presLayoutVars>
      </dgm:prSet>
      <dgm:spPr/>
      <dgm:t>
        <a:bodyPr/>
        <a:lstStyle/>
        <a:p>
          <a:endParaRPr lang="en-US"/>
        </a:p>
      </dgm:t>
    </dgm:pt>
    <dgm:pt modelId="{B37E7B05-4F4F-43E5-BE41-03E10D697B4A}" type="pres">
      <dgm:prSet presAssocID="{8259856A-E800-4198-9AB1-8A759DC62C6E}" presName="Name56" presStyleLbl="parChTrans1D2" presStyleIdx="3" presStyleCnt="6"/>
      <dgm:spPr/>
      <dgm:t>
        <a:bodyPr/>
        <a:lstStyle/>
        <a:p>
          <a:endParaRPr lang="en-US"/>
        </a:p>
      </dgm:t>
    </dgm:pt>
    <dgm:pt modelId="{2960439B-29BC-42C2-94CD-F4C39DF53311}" type="pres">
      <dgm:prSet presAssocID="{9558BDCE-5923-4D4B-AF91-BA5A444FF863}" presName="text0" presStyleLbl="node1" presStyleIdx="4" presStyleCnt="7" custScaleX="134621" custRadScaleRad="94381">
        <dgm:presLayoutVars>
          <dgm:bulletEnabled val="1"/>
        </dgm:presLayoutVars>
      </dgm:prSet>
      <dgm:spPr/>
      <dgm:t>
        <a:bodyPr/>
        <a:lstStyle/>
        <a:p>
          <a:endParaRPr lang="en-US"/>
        </a:p>
      </dgm:t>
    </dgm:pt>
    <dgm:pt modelId="{2AAFA6AD-E4CF-4B0E-A1DE-3BCAFAB557F5}" type="pres">
      <dgm:prSet presAssocID="{D9C2EF29-584C-4893-BD88-FB0544BF3485}" presName="Name56" presStyleLbl="parChTrans1D2" presStyleIdx="4" presStyleCnt="6"/>
      <dgm:spPr/>
      <dgm:t>
        <a:bodyPr/>
        <a:lstStyle/>
        <a:p>
          <a:endParaRPr lang="en-US"/>
        </a:p>
      </dgm:t>
    </dgm:pt>
    <dgm:pt modelId="{8534FDD2-8D9E-47B5-83DD-9101950A8D50}" type="pres">
      <dgm:prSet presAssocID="{5C193EE6-703E-47A7-B832-6E420E55FAF6}" presName="text0" presStyleLbl="node1" presStyleIdx="5" presStyleCnt="7" custScaleX="134124" custRadScaleRad="127875" custRadScaleInc="23276">
        <dgm:presLayoutVars>
          <dgm:bulletEnabled val="1"/>
        </dgm:presLayoutVars>
      </dgm:prSet>
      <dgm:spPr/>
      <dgm:t>
        <a:bodyPr/>
        <a:lstStyle/>
        <a:p>
          <a:endParaRPr lang="en-US"/>
        </a:p>
      </dgm:t>
    </dgm:pt>
    <dgm:pt modelId="{FD7EE56D-17EB-4F31-89B2-77D483809140}" type="pres">
      <dgm:prSet presAssocID="{AE3BD945-6845-4D55-BC20-7AC3C5CB07AB}" presName="Name56" presStyleLbl="parChTrans1D2" presStyleIdx="5" presStyleCnt="6"/>
      <dgm:spPr/>
      <dgm:t>
        <a:bodyPr/>
        <a:lstStyle/>
        <a:p>
          <a:endParaRPr lang="en-US"/>
        </a:p>
      </dgm:t>
    </dgm:pt>
    <dgm:pt modelId="{8F2469F0-F8D7-494C-8C35-D141B160DE3A}" type="pres">
      <dgm:prSet presAssocID="{BAC5FE41-6F66-4A2D-ADD2-80072D3AF095}" presName="text0" presStyleLbl="node1" presStyleIdx="6" presStyleCnt="7" custScaleX="128768" custRadScaleRad="127875" custRadScaleInc="-23276">
        <dgm:presLayoutVars>
          <dgm:bulletEnabled val="1"/>
        </dgm:presLayoutVars>
      </dgm:prSet>
      <dgm:spPr/>
      <dgm:t>
        <a:bodyPr/>
        <a:lstStyle/>
        <a:p>
          <a:endParaRPr lang="en-US"/>
        </a:p>
      </dgm:t>
    </dgm:pt>
  </dgm:ptLst>
  <dgm:cxnLst>
    <dgm:cxn modelId="{20E870F0-CE9E-4346-A3B5-15672F8BBDA0}" type="presOf" srcId="{AE3BD945-6845-4D55-BC20-7AC3C5CB07AB}" destId="{FD7EE56D-17EB-4F31-89B2-77D483809140}" srcOrd="0" destOrd="0" presId="urn:microsoft.com/office/officeart/2008/layout/RadialCluster"/>
    <dgm:cxn modelId="{A3CD6CE3-628E-4002-8C4B-43CC83A3B273}" srcId="{180555AB-1AAA-4DFC-A181-615D65C23A70}" destId="{F5793E20-EE73-4E82-B076-9B11EED0D424}" srcOrd="1" destOrd="0" parTransId="{F7AFCA71-FE05-4A5A-8A46-14A1DA62BDC3}" sibTransId="{6341330E-EE06-402A-8278-5DE863906034}"/>
    <dgm:cxn modelId="{C49CE7D3-7E57-44E5-A959-2A1250AEC49C}" type="presOf" srcId="{180555AB-1AAA-4DFC-A181-615D65C23A70}" destId="{F7E1B36A-E918-45E4-9E6A-B9C33CF33F9C}" srcOrd="0" destOrd="0" presId="urn:microsoft.com/office/officeart/2008/layout/RadialCluster"/>
    <dgm:cxn modelId="{39FA29C0-4FB7-4ECC-8A12-C1080171F326}" type="presOf" srcId="{BAC5FE41-6F66-4A2D-ADD2-80072D3AF095}" destId="{8F2469F0-F8D7-494C-8C35-D141B160DE3A}" srcOrd="0" destOrd="0" presId="urn:microsoft.com/office/officeart/2008/layout/RadialCluster"/>
    <dgm:cxn modelId="{3D0A2133-D36E-4AD1-B073-45545194EC99}" type="presOf" srcId="{C740286A-4DB4-480D-B675-3FFC7CDE6DE7}" destId="{26693CDF-791E-40A4-95E7-B413EC9C2FB7}" srcOrd="0" destOrd="0" presId="urn:microsoft.com/office/officeart/2008/layout/RadialCluster"/>
    <dgm:cxn modelId="{C7E86C77-AD7A-456C-BE3D-5D4F0EA8526D}" type="presOf" srcId="{5C193EE6-703E-47A7-B832-6E420E55FAF6}" destId="{8534FDD2-8D9E-47B5-83DD-9101950A8D50}" srcOrd="0" destOrd="0" presId="urn:microsoft.com/office/officeart/2008/layout/RadialCluster"/>
    <dgm:cxn modelId="{C5EEC6DA-A06D-405C-B9D0-FBDEB6ADF7B5}" type="presOf" srcId="{D9C2EF29-584C-4893-BD88-FB0544BF3485}" destId="{2AAFA6AD-E4CF-4B0E-A1DE-3BCAFAB557F5}" srcOrd="0" destOrd="0" presId="urn:microsoft.com/office/officeart/2008/layout/RadialCluster"/>
    <dgm:cxn modelId="{D4BD7C00-EA99-4831-B0E1-6C4134D69235}" type="presOf" srcId="{8259856A-E800-4198-9AB1-8A759DC62C6E}" destId="{B37E7B05-4F4F-43E5-BE41-03E10D697B4A}" srcOrd="0" destOrd="0" presId="urn:microsoft.com/office/officeart/2008/layout/RadialCluster"/>
    <dgm:cxn modelId="{2EB0A004-AA2C-493A-9A0F-1B1F01A315C7}" type="presOf" srcId="{F5793E20-EE73-4E82-B076-9B11EED0D424}" destId="{1B8A91E7-B323-4792-A726-E793CA75B8AF}" srcOrd="0" destOrd="0" presId="urn:microsoft.com/office/officeart/2008/layout/RadialCluster"/>
    <dgm:cxn modelId="{CB950112-352E-44EB-90E5-7C20AE705C52}" srcId="{180555AB-1AAA-4DFC-A181-615D65C23A70}" destId="{BAC5FE41-6F66-4A2D-ADD2-80072D3AF095}" srcOrd="5" destOrd="0" parTransId="{AE3BD945-6845-4D55-BC20-7AC3C5CB07AB}" sibTransId="{B9B90126-B06D-4577-8A83-123CD1DF00F4}"/>
    <dgm:cxn modelId="{7BF0E097-B934-4688-A1BC-0F3CFD821E14}" type="presOf" srcId="{F7AFCA71-FE05-4A5A-8A46-14A1DA62BDC3}" destId="{417C5C2A-9BC4-4956-8E56-306A559D3B4A}" srcOrd="0" destOrd="0" presId="urn:microsoft.com/office/officeart/2008/layout/RadialCluster"/>
    <dgm:cxn modelId="{64893801-8FF4-47F7-A4FF-32C8EA53F819}" type="presOf" srcId="{9558BDCE-5923-4D4B-AF91-BA5A444FF863}" destId="{2960439B-29BC-42C2-94CD-F4C39DF53311}" srcOrd="0" destOrd="0" presId="urn:microsoft.com/office/officeart/2008/layout/RadialCluster"/>
    <dgm:cxn modelId="{7D741079-A87E-4EC3-BEE6-B61D0B42FDAD}" srcId="{180555AB-1AAA-4DFC-A181-615D65C23A70}" destId="{03EC6B4E-A3FD-4C2B-9F3C-DE4A2254EA23}" srcOrd="0" destOrd="0" parTransId="{607E54E1-B01B-482D-9D5C-4405991E2028}" sibTransId="{6CCB203F-C392-430C-903D-FF04912474F6}"/>
    <dgm:cxn modelId="{24921AAA-3E31-4A4B-82EE-B0D59FFD9AB4}" type="presOf" srcId="{607E54E1-B01B-482D-9D5C-4405991E2028}" destId="{262DD644-A49C-422D-ABFD-769881968B89}" srcOrd="0" destOrd="0" presId="urn:microsoft.com/office/officeart/2008/layout/RadialCluster"/>
    <dgm:cxn modelId="{1526575A-FAE9-4D02-9652-34E426D1F5CF}" srcId="{180555AB-1AAA-4DFC-A181-615D65C23A70}" destId="{A538CC03-AC31-4D66-9EAE-D56EC74F83A3}" srcOrd="2" destOrd="0" parTransId="{C740286A-4DB4-480D-B675-3FFC7CDE6DE7}" sibTransId="{2C755055-EF7C-40C0-8B81-0DE7D5DE6CD1}"/>
    <dgm:cxn modelId="{7914530A-EE52-4F20-994B-6DAD7B865BC9}" type="presOf" srcId="{A538CC03-AC31-4D66-9EAE-D56EC74F83A3}" destId="{F9F91A2B-90B2-4738-B94F-664353CAFFFA}" srcOrd="0" destOrd="0" presId="urn:microsoft.com/office/officeart/2008/layout/RadialCluster"/>
    <dgm:cxn modelId="{0A27D09F-D2B0-4389-8E90-39A75F63605D}" type="presOf" srcId="{6A7A2C2A-694A-4F57-9D77-0BDDE1391D10}" destId="{66860F9F-CF6F-4818-B299-E25BD2CDC62E}" srcOrd="0" destOrd="0" presId="urn:microsoft.com/office/officeart/2008/layout/RadialCluster"/>
    <dgm:cxn modelId="{A0A81552-D2A1-404A-8B19-39F2DBD9AAA9}" srcId="{180555AB-1AAA-4DFC-A181-615D65C23A70}" destId="{5C193EE6-703E-47A7-B832-6E420E55FAF6}" srcOrd="4" destOrd="0" parTransId="{D9C2EF29-584C-4893-BD88-FB0544BF3485}" sibTransId="{34CB7C44-635B-4870-B945-280229521539}"/>
    <dgm:cxn modelId="{25473499-2194-4BC7-8303-747058651BED}" srcId="{6A7A2C2A-694A-4F57-9D77-0BDDE1391D10}" destId="{180555AB-1AAA-4DFC-A181-615D65C23A70}" srcOrd="0" destOrd="0" parTransId="{F52EB05A-C40F-4B73-B20B-784046F6EC42}" sibTransId="{9E845813-DEE4-4A19-8FF0-95E4647A4F06}"/>
    <dgm:cxn modelId="{EE56BE2F-0766-45A3-9003-DF3D2A61B082}" type="presOf" srcId="{03EC6B4E-A3FD-4C2B-9F3C-DE4A2254EA23}" destId="{F8470A55-4352-454E-A5A1-9CCA4616BF69}" srcOrd="0" destOrd="0" presId="urn:microsoft.com/office/officeart/2008/layout/RadialCluster"/>
    <dgm:cxn modelId="{5B60FDF7-1450-4752-9519-98B2FBB0C3BC}" srcId="{180555AB-1AAA-4DFC-A181-615D65C23A70}" destId="{9558BDCE-5923-4D4B-AF91-BA5A444FF863}" srcOrd="3" destOrd="0" parTransId="{8259856A-E800-4198-9AB1-8A759DC62C6E}" sibTransId="{05589644-89BD-49F3-8992-A14B53895818}"/>
    <dgm:cxn modelId="{50E10D29-601A-4CAB-9987-DC3FF24E658F}" type="presParOf" srcId="{66860F9F-CF6F-4818-B299-E25BD2CDC62E}" destId="{7A34CD45-E288-44F9-A8C1-112DBFE997DB}" srcOrd="0" destOrd="0" presId="urn:microsoft.com/office/officeart/2008/layout/RadialCluster"/>
    <dgm:cxn modelId="{69AF6B77-2FBD-4746-949F-F65E56A56B54}" type="presParOf" srcId="{7A34CD45-E288-44F9-A8C1-112DBFE997DB}" destId="{F7E1B36A-E918-45E4-9E6A-B9C33CF33F9C}" srcOrd="0" destOrd="0" presId="urn:microsoft.com/office/officeart/2008/layout/RadialCluster"/>
    <dgm:cxn modelId="{9F2FBD39-D06B-47D6-8453-4A0D00010B94}" type="presParOf" srcId="{7A34CD45-E288-44F9-A8C1-112DBFE997DB}" destId="{262DD644-A49C-422D-ABFD-769881968B89}" srcOrd="1" destOrd="0" presId="urn:microsoft.com/office/officeart/2008/layout/RadialCluster"/>
    <dgm:cxn modelId="{74F01F52-8F7C-4643-8338-F0CE44D6413C}" type="presParOf" srcId="{7A34CD45-E288-44F9-A8C1-112DBFE997DB}" destId="{F8470A55-4352-454E-A5A1-9CCA4616BF69}" srcOrd="2" destOrd="0" presId="urn:microsoft.com/office/officeart/2008/layout/RadialCluster"/>
    <dgm:cxn modelId="{744FC2ED-2C87-42F9-B763-F257E7FF4F28}" type="presParOf" srcId="{7A34CD45-E288-44F9-A8C1-112DBFE997DB}" destId="{417C5C2A-9BC4-4956-8E56-306A559D3B4A}" srcOrd="3" destOrd="0" presId="urn:microsoft.com/office/officeart/2008/layout/RadialCluster"/>
    <dgm:cxn modelId="{CC948670-ECEA-485B-AEE3-6148E773DB77}" type="presParOf" srcId="{7A34CD45-E288-44F9-A8C1-112DBFE997DB}" destId="{1B8A91E7-B323-4792-A726-E793CA75B8AF}" srcOrd="4" destOrd="0" presId="urn:microsoft.com/office/officeart/2008/layout/RadialCluster"/>
    <dgm:cxn modelId="{9E72A86D-E481-4E52-B117-E3EBE7747DFA}" type="presParOf" srcId="{7A34CD45-E288-44F9-A8C1-112DBFE997DB}" destId="{26693CDF-791E-40A4-95E7-B413EC9C2FB7}" srcOrd="5" destOrd="0" presId="urn:microsoft.com/office/officeart/2008/layout/RadialCluster"/>
    <dgm:cxn modelId="{03E3967B-828D-4C99-9C18-688461631A7D}" type="presParOf" srcId="{7A34CD45-E288-44F9-A8C1-112DBFE997DB}" destId="{F9F91A2B-90B2-4738-B94F-664353CAFFFA}" srcOrd="6" destOrd="0" presId="urn:microsoft.com/office/officeart/2008/layout/RadialCluster"/>
    <dgm:cxn modelId="{145D95AB-130C-4E93-88C0-E9C753DA7248}" type="presParOf" srcId="{7A34CD45-E288-44F9-A8C1-112DBFE997DB}" destId="{B37E7B05-4F4F-43E5-BE41-03E10D697B4A}" srcOrd="7" destOrd="0" presId="urn:microsoft.com/office/officeart/2008/layout/RadialCluster"/>
    <dgm:cxn modelId="{7B40AEF5-8B7D-40E8-874C-A58DE266AA47}" type="presParOf" srcId="{7A34CD45-E288-44F9-A8C1-112DBFE997DB}" destId="{2960439B-29BC-42C2-94CD-F4C39DF53311}" srcOrd="8" destOrd="0" presId="urn:microsoft.com/office/officeart/2008/layout/RadialCluster"/>
    <dgm:cxn modelId="{DD5EDBBE-FA6F-4C70-93B5-DF3A7580DA8F}" type="presParOf" srcId="{7A34CD45-E288-44F9-A8C1-112DBFE997DB}" destId="{2AAFA6AD-E4CF-4B0E-A1DE-3BCAFAB557F5}" srcOrd="9" destOrd="0" presId="urn:microsoft.com/office/officeart/2008/layout/RadialCluster"/>
    <dgm:cxn modelId="{706CB920-2AB8-411E-877D-E24EA0E28B8D}" type="presParOf" srcId="{7A34CD45-E288-44F9-A8C1-112DBFE997DB}" destId="{8534FDD2-8D9E-47B5-83DD-9101950A8D50}" srcOrd="10" destOrd="0" presId="urn:microsoft.com/office/officeart/2008/layout/RadialCluster"/>
    <dgm:cxn modelId="{262F178C-A629-462E-92F4-BFF3641F75E4}" type="presParOf" srcId="{7A34CD45-E288-44F9-A8C1-112DBFE997DB}" destId="{FD7EE56D-17EB-4F31-89B2-77D483809140}" srcOrd="11" destOrd="0" presId="urn:microsoft.com/office/officeart/2008/layout/RadialCluster"/>
    <dgm:cxn modelId="{096C9CF8-BC8F-45FC-A21D-5B338C1DD5F3}" type="presParOf" srcId="{7A34CD45-E288-44F9-A8C1-112DBFE997DB}" destId="{8F2469F0-F8D7-494C-8C35-D141B160DE3A}" srcOrd="12" destOrd="0" presId="urn:microsoft.com/office/officeart/2008/layout/RadialCluster"/>
  </dgm:cxnLst>
  <dgm:bg>
    <a:gradFill>
      <a:gsLst>
        <a:gs pos="0">
          <a:schemeClr val="tx2">
            <a:lumMod val="25000"/>
          </a:schemeClr>
        </a:gs>
        <a:gs pos="50000">
          <a:schemeClr val="accent1">
            <a:tint val="44500"/>
            <a:satMod val="160000"/>
          </a:schemeClr>
        </a:gs>
        <a:gs pos="100000">
          <a:schemeClr val="accent1">
            <a:tint val="23500"/>
            <a:satMod val="160000"/>
          </a:schemeClr>
        </a:gs>
      </a:gsLst>
      <a:lin ang="8100000" scaled="1"/>
    </a:gra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b="0" noProof="0" dirty="0" smtClean="0">
              <a:effectLst>
                <a:outerShdw blurRad="38100" dist="38100" dir="2700000" algn="tl">
                  <a:srgbClr val="000000">
                    <a:alpha val="43137"/>
                  </a:srgbClr>
                </a:outerShdw>
              </a:effectLst>
              <a:latin typeface="Times New Roman" pitchFamily="18" charset="0"/>
              <a:cs typeface="Times New Roman" pitchFamily="18" charset="0"/>
            </a:rPr>
            <a:t>Securitatea naţională reprezintă condiţia fundamentală a existenţei poporului din Republica Moldova, a statului moldovenesc şi este un obiectiv al ţării. Obiectivele securităţii naţionale a Republicii Moldova sunt:</a:t>
          </a:r>
          <a:endParaRPr lang="ro-RO" sz="2000" b="0"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6B790AF4-3AD9-4C37-B26B-3FC1DED4274A}" type="parTrans" cxnId="{71B2A9A2-66CD-44C4-9613-DF94A3541867}">
      <dgm:prSet/>
      <dgm:spPr/>
      <dgm:t>
        <a:bodyPr/>
        <a:lstStyle/>
        <a:p>
          <a:endParaRPr lang="ro-RO" sz="2000" noProof="0">
            <a:effectLst/>
            <a:latin typeface="Times New Roman" pitchFamily="18" charset="0"/>
            <a:cs typeface="Times New Roman" pitchFamily="18" charset="0"/>
          </a:endParaRPr>
        </a:p>
      </dgm:t>
    </dgm:pt>
    <dgm:pt modelId="{09398D56-3D66-45F7-A03E-92B872941F93}" type="sibTrans" cxnId="{71B2A9A2-66CD-44C4-9613-DF94A3541867}">
      <dgm:prSet/>
      <dgm:spPr/>
      <dgm:t>
        <a:bodyPr/>
        <a:lstStyle/>
        <a:p>
          <a:endParaRPr lang="ro-RO" sz="2000" noProof="0">
            <a:effectLst/>
            <a:latin typeface="Times New Roman" pitchFamily="18" charset="0"/>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noProof="0" smtClean="0">
              <a:latin typeface="Times New Roman" pitchFamily="18" charset="0"/>
              <a:cs typeface="Times New Roman" pitchFamily="18" charset="0"/>
            </a:rPr>
            <a:t>asigurarea şi apărarea independenţei</a:t>
          </a:r>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7DE8341-18E7-4488-A1B9-7954A8AD86CB}" type="parTrans" cxnId="{E9606431-A60B-47F1-B698-7873104CACD2}">
      <dgm:prSet/>
      <dgm:spPr/>
      <dgm:t>
        <a:bodyPr/>
        <a:lstStyle/>
        <a:p>
          <a:endParaRPr lang="ro-RO" sz="2000" noProof="0">
            <a:effectLst/>
            <a:latin typeface="Times New Roman" pitchFamily="18" charset="0"/>
            <a:cs typeface="Times New Roman" pitchFamily="18" charset="0"/>
          </a:endParaRPr>
        </a:p>
      </dgm:t>
    </dgm:pt>
    <dgm:pt modelId="{8D191D23-C4EE-406E-A423-8F731ED45C8C}" type="sibTrans" cxnId="{E9606431-A60B-47F1-B698-7873104CACD2}">
      <dgm:prSet/>
      <dgm:spPr/>
      <dgm:t>
        <a:bodyPr/>
        <a:lstStyle/>
        <a:p>
          <a:endParaRPr lang="ro-RO" sz="2000" noProof="0">
            <a:effectLst/>
            <a:latin typeface="Times New Roman" pitchFamily="18" charset="0"/>
            <a:cs typeface="Times New Roman" pitchFamily="18" charset="0"/>
          </a:endParaRPr>
        </a:p>
      </dgm:t>
    </dgm:pt>
    <dgm:pt modelId="{001A9A53-0FCC-4BAF-A6AA-73F36E80B891}">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suveranităţii</a:t>
          </a:r>
          <a:endParaRPr lang="ro-RO" noProof="0">
            <a:latin typeface="Times New Roman" pitchFamily="18" charset="0"/>
            <a:cs typeface="Times New Roman" pitchFamily="18" charset="0"/>
          </a:endParaRPr>
        </a:p>
      </dgm:t>
    </dgm:pt>
    <dgm:pt modelId="{9D9C741F-4F67-474B-A268-41D4A5146440}" type="parTrans" cxnId="{4E9EEF4D-08CD-4AA8-B130-A659BD85A3A2}">
      <dgm:prSet/>
      <dgm:spPr/>
      <dgm:t>
        <a:bodyPr/>
        <a:lstStyle/>
        <a:p>
          <a:endParaRPr lang="ro-RO" noProof="0">
            <a:latin typeface="Times New Roman" pitchFamily="18" charset="0"/>
            <a:cs typeface="Times New Roman" pitchFamily="18" charset="0"/>
          </a:endParaRPr>
        </a:p>
      </dgm:t>
    </dgm:pt>
    <dgm:pt modelId="{74CC725C-1384-47C6-99B5-2E48808FB4E7}" type="sibTrans" cxnId="{4E9EEF4D-08CD-4AA8-B130-A659BD85A3A2}">
      <dgm:prSet/>
      <dgm:spPr/>
      <dgm:t>
        <a:bodyPr/>
        <a:lstStyle/>
        <a:p>
          <a:endParaRPr lang="ro-RO" noProof="0">
            <a:latin typeface="Times New Roman" pitchFamily="18" charset="0"/>
            <a:cs typeface="Times New Roman" pitchFamily="18" charset="0"/>
          </a:endParaRPr>
        </a:p>
      </dgm:t>
    </dgm:pt>
    <dgm:pt modelId="{25073A46-3882-4B58-9952-B439AAEAA6AE}">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integrităţii teritoriale</a:t>
          </a:r>
          <a:endParaRPr lang="ro-RO" noProof="0">
            <a:latin typeface="Times New Roman" pitchFamily="18" charset="0"/>
            <a:cs typeface="Times New Roman" pitchFamily="18" charset="0"/>
          </a:endParaRPr>
        </a:p>
      </dgm:t>
    </dgm:pt>
    <dgm:pt modelId="{6ED1CBD3-2F95-48D2-A38D-26ECEA490CE4}" type="parTrans" cxnId="{263D4420-6CD2-4CD6-A9F3-DE5F6ECD58F4}">
      <dgm:prSet/>
      <dgm:spPr/>
      <dgm:t>
        <a:bodyPr/>
        <a:lstStyle/>
        <a:p>
          <a:endParaRPr lang="ro-RO" noProof="0">
            <a:latin typeface="Times New Roman" pitchFamily="18" charset="0"/>
            <a:cs typeface="Times New Roman" pitchFamily="18" charset="0"/>
          </a:endParaRPr>
        </a:p>
      </dgm:t>
    </dgm:pt>
    <dgm:pt modelId="{277BD65E-D88F-4E82-AFF0-D9495878A1A1}" type="sibTrans" cxnId="{263D4420-6CD2-4CD6-A9F3-DE5F6ECD58F4}">
      <dgm:prSet/>
      <dgm:spPr/>
      <dgm:t>
        <a:bodyPr/>
        <a:lstStyle/>
        <a:p>
          <a:endParaRPr lang="ro-RO" noProof="0">
            <a:latin typeface="Times New Roman" pitchFamily="18" charset="0"/>
            <a:cs typeface="Times New Roman" pitchFamily="18" charset="0"/>
          </a:endParaRPr>
        </a:p>
      </dgm:t>
    </dgm:pt>
    <dgm:pt modelId="{D4FA2EE0-BE6D-4BF1-A3CC-AAF174F8618F}">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ordinii constituţionale</a:t>
          </a:r>
          <a:endParaRPr lang="ro-RO" noProof="0">
            <a:latin typeface="Times New Roman" pitchFamily="18" charset="0"/>
            <a:cs typeface="Times New Roman" pitchFamily="18" charset="0"/>
          </a:endParaRPr>
        </a:p>
      </dgm:t>
    </dgm:pt>
    <dgm:pt modelId="{8819362B-8ADF-4C3B-9A90-63F19297C560}" type="parTrans" cxnId="{A6FD1137-25D4-428D-9251-B92C3EE0FAA1}">
      <dgm:prSet/>
      <dgm:spPr/>
      <dgm:t>
        <a:bodyPr/>
        <a:lstStyle/>
        <a:p>
          <a:endParaRPr lang="ro-RO" noProof="0">
            <a:latin typeface="Times New Roman" pitchFamily="18" charset="0"/>
            <a:cs typeface="Times New Roman" pitchFamily="18" charset="0"/>
          </a:endParaRPr>
        </a:p>
      </dgm:t>
    </dgm:pt>
    <dgm:pt modelId="{7A434C2F-D7DB-4C91-BB8C-8D9A8E976A5D}" type="sibTrans" cxnId="{A6FD1137-25D4-428D-9251-B92C3EE0FAA1}">
      <dgm:prSet/>
      <dgm:spPr/>
      <dgm:t>
        <a:bodyPr/>
        <a:lstStyle/>
        <a:p>
          <a:endParaRPr lang="ro-RO" noProof="0">
            <a:latin typeface="Times New Roman" pitchFamily="18" charset="0"/>
            <a:cs typeface="Times New Roman" pitchFamily="18" charset="0"/>
          </a:endParaRPr>
        </a:p>
      </dgm:t>
    </dgm:pt>
    <dgm:pt modelId="{98C4D9FB-9C77-40DD-B69C-92DF5E285491}">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dezvoltării democratice</a:t>
          </a:r>
          <a:endParaRPr lang="ro-RO" noProof="0">
            <a:latin typeface="Times New Roman" pitchFamily="18" charset="0"/>
            <a:cs typeface="Times New Roman" pitchFamily="18" charset="0"/>
          </a:endParaRPr>
        </a:p>
      </dgm:t>
    </dgm:pt>
    <dgm:pt modelId="{F33CE21D-136E-4B00-B1B4-68978BD90404}" type="parTrans" cxnId="{320EAF3D-70C1-41EA-91D3-B365339FBF50}">
      <dgm:prSet/>
      <dgm:spPr/>
      <dgm:t>
        <a:bodyPr/>
        <a:lstStyle/>
        <a:p>
          <a:endParaRPr lang="ro-RO" noProof="0">
            <a:latin typeface="Times New Roman" pitchFamily="18" charset="0"/>
            <a:cs typeface="Times New Roman" pitchFamily="18" charset="0"/>
          </a:endParaRPr>
        </a:p>
      </dgm:t>
    </dgm:pt>
    <dgm:pt modelId="{1A1C23C5-0A98-47EE-A2C6-4B5FA0E48895}" type="sibTrans" cxnId="{320EAF3D-70C1-41EA-91D3-B365339FBF50}">
      <dgm:prSet/>
      <dgm:spPr/>
      <dgm:t>
        <a:bodyPr/>
        <a:lstStyle/>
        <a:p>
          <a:endParaRPr lang="ro-RO" noProof="0">
            <a:latin typeface="Times New Roman" pitchFamily="18" charset="0"/>
            <a:cs typeface="Times New Roman" pitchFamily="18" charset="0"/>
          </a:endParaRPr>
        </a:p>
      </dgm:t>
    </dgm:pt>
    <dgm:pt modelId="{7F386DA4-997F-4235-B408-6241E1828645}">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smtClean="0">
              <a:latin typeface="Times New Roman" pitchFamily="18" charset="0"/>
              <a:cs typeface="Times New Roman" pitchFamily="18" charset="0"/>
            </a:rPr>
            <a:t>securităţii interne</a:t>
          </a:r>
          <a:endParaRPr lang="ro-RO" noProof="0">
            <a:latin typeface="Times New Roman" pitchFamily="18" charset="0"/>
            <a:cs typeface="Times New Roman" pitchFamily="18" charset="0"/>
          </a:endParaRPr>
        </a:p>
      </dgm:t>
    </dgm:pt>
    <dgm:pt modelId="{6E3D6D87-2C7A-4C97-9755-7CA2F979A508}" type="parTrans" cxnId="{A227E2CE-CBF5-4880-9AAC-73F7C786D4BB}">
      <dgm:prSet/>
      <dgm:spPr/>
      <dgm:t>
        <a:bodyPr/>
        <a:lstStyle/>
        <a:p>
          <a:endParaRPr lang="ro-RO" noProof="0">
            <a:latin typeface="Times New Roman" pitchFamily="18" charset="0"/>
            <a:cs typeface="Times New Roman" pitchFamily="18" charset="0"/>
          </a:endParaRPr>
        </a:p>
      </dgm:t>
    </dgm:pt>
    <dgm:pt modelId="{FE73785F-A629-4531-A186-F789FEDB135E}" type="sibTrans" cxnId="{A227E2CE-CBF5-4880-9AAC-73F7C786D4BB}">
      <dgm:prSet/>
      <dgm:spPr/>
      <dgm:t>
        <a:bodyPr/>
        <a:lstStyle/>
        <a:p>
          <a:endParaRPr lang="ro-RO" noProof="0">
            <a:latin typeface="Times New Roman" pitchFamily="18" charset="0"/>
            <a:cs typeface="Times New Roman" pitchFamily="18" charset="0"/>
          </a:endParaRPr>
        </a:p>
      </dgm:t>
    </dgm:pt>
    <dgm:pt modelId="{89A971AA-360E-41F5-B0B8-B86F1BFEED79}">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noProof="0" dirty="0" smtClean="0">
              <a:latin typeface="Times New Roman" pitchFamily="18" charset="0"/>
              <a:cs typeface="Times New Roman" pitchFamily="18" charset="0"/>
            </a:rPr>
            <a:t>consolidarea statalităţii Republicii Moldova</a:t>
          </a:r>
          <a:endParaRPr lang="ro-RO" noProof="0" dirty="0">
            <a:latin typeface="Times New Roman" pitchFamily="18" charset="0"/>
            <a:cs typeface="Times New Roman" pitchFamily="18" charset="0"/>
          </a:endParaRPr>
        </a:p>
      </dgm:t>
    </dgm:pt>
    <dgm:pt modelId="{37F76C9B-AF67-46BB-9186-F789DCB5099C}" type="parTrans" cxnId="{54EE08BC-4250-4B96-99C4-6A2771F892D8}">
      <dgm:prSet/>
      <dgm:spPr/>
      <dgm:t>
        <a:bodyPr/>
        <a:lstStyle/>
        <a:p>
          <a:endParaRPr lang="ro-RO" noProof="0">
            <a:latin typeface="Times New Roman" pitchFamily="18" charset="0"/>
            <a:cs typeface="Times New Roman" pitchFamily="18" charset="0"/>
          </a:endParaRPr>
        </a:p>
      </dgm:t>
    </dgm:pt>
    <dgm:pt modelId="{23E565B9-BADF-44A4-B6A9-522BC6D6B531}" type="sibTrans" cxnId="{54EE08BC-4250-4B96-99C4-6A2771F892D8}">
      <dgm:prSet/>
      <dgm:spPr/>
      <dgm:t>
        <a:bodyPr/>
        <a:lstStyle/>
        <a:p>
          <a:endParaRPr lang="ro-RO" noProof="0">
            <a:latin typeface="Times New Roman" pitchFamily="18" charset="0"/>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en-US"/>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802825" custScaleY="219378" custLinFactNeighborX="8351"/>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en-US"/>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7"/>
      <dgm:spPr/>
      <dgm:t>
        <a:bodyPr/>
        <a:lstStyle/>
        <a:p>
          <a:endParaRPr lang="en-US"/>
        </a:p>
      </dgm:t>
    </dgm:pt>
    <dgm:pt modelId="{364E4207-C4F1-4F8F-9116-19CD7D63099E}" type="pres">
      <dgm:prSet presAssocID="{DDAE8946-06CC-4B2B-BBDD-2A0F0339C274}" presName="childText" presStyleLbl="bgAcc1" presStyleIdx="0" presStyleCnt="7" custScaleX="603818" custLinFactNeighborY="18664">
        <dgm:presLayoutVars>
          <dgm:bulletEnabled val="1"/>
        </dgm:presLayoutVars>
      </dgm:prSet>
      <dgm:spPr/>
      <dgm:t>
        <a:bodyPr/>
        <a:lstStyle/>
        <a:p>
          <a:endParaRPr lang="en-US"/>
        </a:p>
      </dgm:t>
    </dgm:pt>
    <dgm:pt modelId="{A1878C2B-3075-4817-B6F3-A22709F7AC80}" type="pres">
      <dgm:prSet presAssocID="{9D9C741F-4F67-474B-A268-41D4A5146440}" presName="Name13" presStyleLbl="parChTrans1D2" presStyleIdx="1" presStyleCnt="7"/>
      <dgm:spPr/>
      <dgm:t>
        <a:bodyPr/>
        <a:lstStyle/>
        <a:p>
          <a:endParaRPr lang="en-US"/>
        </a:p>
      </dgm:t>
    </dgm:pt>
    <dgm:pt modelId="{DF5581C8-21A2-45DD-8C3B-CAFCD005D491}" type="pres">
      <dgm:prSet presAssocID="{001A9A53-0FCC-4BAF-A6AA-73F36E80B891}" presName="childText" presStyleLbl="bgAcc1" presStyleIdx="1" presStyleCnt="7" custScaleX="406835" custLinFactNeighborY="15582">
        <dgm:presLayoutVars>
          <dgm:bulletEnabled val="1"/>
        </dgm:presLayoutVars>
      </dgm:prSet>
      <dgm:spPr/>
      <dgm:t>
        <a:bodyPr/>
        <a:lstStyle/>
        <a:p>
          <a:endParaRPr lang="en-US"/>
        </a:p>
      </dgm:t>
    </dgm:pt>
    <dgm:pt modelId="{222F9CE9-AE58-4CEA-8528-41D909694F93}" type="pres">
      <dgm:prSet presAssocID="{6ED1CBD3-2F95-48D2-A38D-26ECEA490CE4}" presName="Name13" presStyleLbl="parChTrans1D2" presStyleIdx="2" presStyleCnt="7"/>
      <dgm:spPr/>
      <dgm:t>
        <a:bodyPr/>
        <a:lstStyle/>
        <a:p>
          <a:endParaRPr lang="en-US"/>
        </a:p>
      </dgm:t>
    </dgm:pt>
    <dgm:pt modelId="{C9D790F4-4A4E-4341-AB71-D7E2CF6A7002}" type="pres">
      <dgm:prSet presAssocID="{25073A46-3882-4B58-9952-B439AAEAA6AE}" presName="childText" presStyleLbl="bgAcc1" presStyleIdx="2" presStyleCnt="7" custScaleX="407323" custLinFactNeighborY="12500">
        <dgm:presLayoutVars>
          <dgm:bulletEnabled val="1"/>
        </dgm:presLayoutVars>
      </dgm:prSet>
      <dgm:spPr/>
      <dgm:t>
        <a:bodyPr/>
        <a:lstStyle/>
        <a:p>
          <a:endParaRPr lang="en-US"/>
        </a:p>
      </dgm:t>
    </dgm:pt>
    <dgm:pt modelId="{34FBF4DA-54D1-42F6-BBD1-32554E43612E}" type="pres">
      <dgm:prSet presAssocID="{8819362B-8ADF-4C3B-9A90-63F19297C560}" presName="Name13" presStyleLbl="parChTrans1D2" presStyleIdx="3" presStyleCnt="7"/>
      <dgm:spPr/>
      <dgm:t>
        <a:bodyPr/>
        <a:lstStyle/>
        <a:p>
          <a:endParaRPr lang="en-US"/>
        </a:p>
      </dgm:t>
    </dgm:pt>
    <dgm:pt modelId="{FAE20391-D48F-4DB9-9FCF-4AE5C0B1064F}" type="pres">
      <dgm:prSet presAssocID="{D4FA2EE0-BE6D-4BF1-A3CC-AAF174F8618F}" presName="childText" presStyleLbl="bgAcc1" presStyleIdx="3" presStyleCnt="7" custScaleX="399678" custLinFactNeighborY="9419">
        <dgm:presLayoutVars>
          <dgm:bulletEnabled val="1"/>
        </dgm:presLayoutVars>
      </dgm:prSet>
      <dgm:spPr/>
      <dgm:t>
        <a:bodyPr/>
        <a:lstStyle/>
        <a:p>
          <a:endParaRPr lang="en-US"/>
        </a:p>
      </dgm:t>
    </dgm:pt>
    <dgm:pt modelId="{A4B46D5A-788F-4B9D-A95D-8F61702B2C38}" type="pres">
      <dgm:prSet presAssocID="{F33CE21D-136E-4B00-B1B4-68978BD90404}" presName="Name13" presStyleLbl="parChTrans1D2" presStyleIdx="4" presStyleCnt="7"/>
      <dgm:spPr/>
      <dgm:t>
        <a:bodyPr/>
        <a:lstStyle/>
        <a:p>
          <a:endParaRPr lang="en-US"/>
        </a:p>
      </dgm:t>
    </dgm:pt>
    <dgm:pt modelId="{B19D877C-10CE-49A5-8C5A-FE3387D06AA3}" type="pres">
      <dgm:prSet presAssocID="{98C4D9FB-9C77-40DD-B69C-92DF5E285491}" presName="childText" presStyleLbl="bgAcc1" presStyleIdx="4" presStyleCnt="7" custScaleX="399679" custLinFactNeighborY="6337">
        <dgm:presLayoutVars>
          <dgm:bulletEnabled val="1"/>
        </dgm:presLayoutVars>
      </dgm:prSet>
      <dgm:spPr/>
      <dgm:t>
        <a:bodyPr/>
        <a:lstStyle/>
        <a:p>
          <a:endParaRPr lang="en-US"/>
        </a:p>
      </dgm:t>
    </dgm:pt>
    <dgm:pt modelId="{95975AF0-6A93-4683-898F-2BC2DD5433FA}" type="pres">
      <dgm:prSet presAssocID="{6E3D6D87-2C7A-4C97-9755-7CA2F979A508}" presName="Name13" presStyleLbl="parChTrans1D2" presStyleIdx="5" presStyleCnt="7"/>
      <dgm:spPr/>
      <dgm:t>
        <a:bodyPr/>
        <a:lstStyle/>
        <a:p>
          <a:endParaRPr lang="en-US"/>
        </a:p>
      </dgm:t>
    </dgm:pt>
    <dgm:pt modelId="{3960BC59-0422-4F04-8990-1E2274B3FD7C}" type="pres">
      <dgm:prSet presAssocID="{7F386DA4-997F-4235-B408-6241E1828645}" presName="childText" presStyleLbl="bgAcc1" presStyleIdx="5" presStyleCnt="7" custScaleX="399678" custLinFactNeighborY="3255">
        <dgm:presLayoutVars>
          <dgm:bulletEnabled val="1"/>
        </dgm:presLayoutVars>
      </dgm:prSet>
      <dgm:spPr/>
      <dgm:t>
        <a:bodyPr/>
        <a:lstStyle/>
        <a:p>
          <a:endParaRPr lang="en-US"/>
        </a:p>
      </dgm:t>
    </dgm:pt>
    <dgm:pt modelId="{30FA52B8-078F-488D-8DB6-9DF4992891F0}" type="pres">
      <dgm:prSet presAssocID="{37F76C9B-AF67-46BB-9186-F789DCB5099C}" presName="Name13" presStyleLbl="parChTrans1D2" presStyleIdx="6" presStyleCnt="7"/>
      <dgm:spPr/>
      <dgm:t>
        <a:bodyPr/>
        <a:lstStyle/>
        <a:p>
          <a:endParaRPr lang="en-US"/>
        </a:p>
      </dgm:t>
    </dgm:pt>
    <dgm:pt modelId="{4BBF69DC-FC26-4531-9E32-05917E450E52}" type="pres">
      <dgm:prSet presAssocID="{89A971AA-360E-41F5-B0B8-B86F1BFEED79}" presName="childText" presStyleLbl="bgAcc1" presStyleIdx="6" presStyleCnt="7" custScaleX="604560">
        <dgm:presLayoutVars>
          <dgm:bulletEnabled val="1"/>
        </dgm:presLayoutVars>
      </dgm:prSet>
      <dgm:spPr/>
      <dgm:t>
        <a:bodyPr/>
        <a:lstStyle/>
        <a:p>
          <a:endParaRPr lang="en-US"/>
        </a:p>
      </dgm:t>
    </dgm:pt>
  </dgm:ptLst>
  <dgm:cxnLst>
    <dgm:cxn modelId="{2C749633-20E9-4424-892A-BA8D830BD8AB}" type="presOf" srcId="{98C4D9FB-9C77-40DD-B69C-92DF5E285491}" destId="{B19D877C-10CE-49A5-8C5A-FE3387D06AA3}"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E9606431-A60B-47F1-B698-7873104CACD2}" srcId="{4F22BCA0-FEF2-4A5D-B1E7-267FE0AC0083}" destId="{DDAE8946-06CC-4B2B-BBDD-2A0F0339C274}" srcOrd="0" destOrd="0" parTransId="{D7DE8341-18E7-4488-A1B9-7954A8AD86CB}" sibTransId="{8D191D23-C4EE-406E-A423-8F731ED45C8C}"/>
    <dgm:cxn modelId="{FB218ED0-A311-479B-99F3-9A6860DAC4F1}" type="presOf" srcId="{C30F056F-DFCC-4C2F-BFB9-51C734733898}" destId="{B921C772-BBAA-49F7-89B0-B155AB0DBF59}" srcOrd="0" destOrd="0" presId="urn:microsoft.com/office/officeart/2005/8/layout/hierarchy3"/>
    <dgm:cxn modelId="{1DA34405-2E56-4D43-B984-7E5A48AE1799}" type="presOf" srcId="{F33CE21D-136E-4B00-B1B4-68978BD90404}" destId="{A4B46D5A-788F-4B9D-A95D-8F61702B2C38}" srcOrd="0" destOrd="0" presId="urn:microsoft.com/office/officeart/2005/8/layout/hierarchy3"/>
    <dgm:cxn modelId="{4492863F-3C5C-4246-928E-D206EE071524}" type="presOf" srcId="{8819362B-8ADF-4C3B-9A90-63F19297C560}" destId="{34FBF4DA-54D1-42F6-BBD1-32554E43612E}" srcOrd="0" destOrd="0" presId="urn:microsoft.com/office/officeart/2005/8/layout/hierarchy3"/>
    <dgm:cxn modelId="{525A5421-78C8-413B-BC24-EFD6FFFFAC95}" type="presOf" srcId="{4F22BCA0-FEF2-4A5D-B1E7-267FE0AC0083}" destId="{D513B420-2B26-453B-974B-7CF4326ECC4E}" srcOrd="1" destOrd="0" presId="urn:microsoft.com/office/officeart/2005/8/layout/hierarchy3"/>
    <dgm:cxn modelId="{D2FEDDD9-AF87-44B2-ABE2-3C56AB3BA242}" type="presOf" srcId="{9D9C741F-4F67-474B-A268-41D4A5146440}" destId="{A1878C2B-3075-4817-B6F3-A22709F7AC80}" srcOrd="0" destOrd="0" presId="urn:microsoft.com/office/officeart/2005/8/layout/hierarchy3"/>
    <dgm:cxn modelId="{D0816AB4-3086-4EBE-9DBB-5CE1645E7E21}" type="presOf" srcId="{DDAE8946-06CC-4B2B-BBDD-2A0F0339C274}" destId="{364E4207-C4F1-4F8F-9116-19CD7D63099E}" srcOrd="0" destOrd="0" presId="urn:microsoft.com/office/officeart/2005/8/layout/hierarchy3"/>
    <dgm:cxn modelId="{A227E2CE-CBF5-4880-9AAC-73F7C786D4BB}" srcId="{4F22BCA0-FEF2-4A5D-B1E7-267FE0AC0083}" destId="{7F386DA4-997F-4235-B408-6241E1828645}" srcOrd="5" destOrd="0" parTransId="{6E3D6D87-2C7A-4C97-9755-7CA2F979A508}" sibTransId="{FE73785F-A629-4531-A186-F789FEDB135E}"/>
    <dgm:cxn modelId="{A6FD1137-25D4-428D-9251-B92C3EE0FAA1}" srcId="{4F22BCA0-FEF2-4A5D-B1E7-267FE0AC0083}" destId="{D4FA2EE0-BE6D-4BF1-A3CC-AAF174F8618F}" srcOrd="3" destOrd="0" parTransId="{8819362B-8ADF-4C3B-9A90-63F19297C560}" sibTransId="{7A434C2F-D7DB-4C91-BB8C-8D9A8E976A5D}"/>
    <dgm:cxn modelId="{BF6F18C0-CFF9-4723-9031-A926BB05C091}" type="presOf" srcId="{6ED1CBD3-2F95-48D2-A38D-26ECEA490CE4}" destId="{222F9CE9-AE58-4CEA-8528-41D909694F93}" srcOrd="0" destOrd="0" presId="urn:microsoft.com/office/officeart/2005/8/layout/hierarchy3"/>
    <dgm:cxn modelId="{F39BC776-EFFC-4C69-B545-866A1E918285}" type="presOf" srcId="{25073A46-3882-4B58-9952-B439AAEAA6AE}" destId="{C9D790F4-4A4E-4341-AB71-D7E2CF6A7002}" srcOrd="0" destOrd="0" presId="urn:microsoft.com/office/officeart/2005/8/layout/hierarchy3"/>
    <dgm:cxn modelId="{493BDD8E-65B0-4C11-AF8C-7F61EBE6F490}" type="presOf" srcId="{89A971AA-360E-41F5-B0B8-B86F1BFEED79}" destId="{4BBF69DC-FC26-4531-9E32-05917E450E52}" srcOrd="0" destOrd="0" presId="urn:microsoft.com/office/officeart/2005/8/layout/hierarchy3"/>
    <dgm:cxn modelId="{B540D6DC-2F11-46ED-AC73-C781F1FA4C5E}" type="presOf" srcId="{4F22BCA0-FEF2-4A5D-B1E7-267FE0AC0083}" destId="{535621F5-4B83-4265-9F52-4DD8E6618935}" srcOrd="0" destOrd="0" presId="urn:microsoft.com/office/officeart/2005/8/layout/hierarchy3"/>
    <dgm:cxn modelId="{4E9EEF4D-08CD-4AA8-B130-A659BD85A3A2}" srcId="{4F22BCA0-FEF2-4A5D-B1E7-267FE0AC0083}" destId="{001A9A53-0FCC-4BAF-A6AA-73F36E80B891}" srcOrd="1" destOrd="0" parTransId="{9D9C741F-4F67-474B-A268-41D4A5146440}" sibTransId="{74CC725C-1384-47C6-99B5-2E48808FB4E7}"/>
    <dgm:cxn modelId="{E6FF8EA1-E0E0-4FEE-87B5-8CE6E24BE502}" type="presOf" srcId="{001A9A53-0FCC-4BAF-A6AA-73F36E80B891}" destId="{DF5581C8-21A2-45DD-8C3B-CAFCD005D491}" srcOrd="0" destOrd="0" presId="urn:microsoft.com/office/officeart/2005/8/layout/hierarchy3"/>
    <dgm:cxn modelId="{260E37B0-BCA1-4F13-AC41-6DD92789A196}" type="presOf" srcId="{D7DE8341-18E7-4488-A1B9-7954A8AD86CB}" destId="{213D19D4-809D-4DD5-9572-914E2E4C6BED}" srcOrd="0" destOrd="0" presId="urn:microsoft.com/office/officeart/2005/8/layout/hierarchy3"/>
    <dgm:cxn modelId="{C38B41C5-2D27-4F62-AF7E-2B6FE48D4D05}" type="presOf" srcId="{6E3D6D87-2C7A-4C97-9755-7CA2F979A508}" destId="{95975AF0-6A93-4683-898F-2BC2DD5433FA}" srcOrd="0" destOrd="0" presId="urn:microsoft.com/office/officeart/2005/8/layout/hierarchy3"/>
    <dgm:cxn modelId="{263D4420-6CD2-4CD6-A9F3-DE5F6ECD58F4}" srcId="{4F22BCA0-FEF2-4A5D-B1E7-267FE0AC0083}" destId="{25073A46-3882-4B58-9952-B439AAEAA6AE}" srcOrd="2" destOrd="0" parTransId="{6ED1CBD3-2F95-48D2-A38D-26ECEA490CE4}" sibTransId="{277BD65E-D88F-4E82-AFF0-D9495878A1A1}"/>
    <dgm:cxn modelId="{399C0630-D119-4723-8113-8E3B4413AC20}" type="presOf" srcId="{D4FA2EE0-BE6D-4BF1-A3CC-AAF174F8618F}" destId="{FAE20391-D48F-4DB9-9FCF-4AE5C0B1064F}" srcOrd="0" destOrd="0" presId="urn:microsoft.com/office/officeart/2005/8/layout/hierarchy3"/>
    <dgm:cxn modelId="{320EAF3D-70C1-41EA-91D3-B365339FBF50}" srcId="{4F22BCA0-FEF2-4A5D-B1E7-267FE0AC0083}" destId="{98C4D9FB-9C77-40DD-B69C-92DF5E285491}" srcOrd="4" destOrd="0" parTransId="{F33CE21D-136E-4B00-B1B4-68978BD90404}" sibTransId="{1A1C23C5-0A98-47EE-A2C6-4B5FA0E48895}"/>
    <dgm:cxn modelId="{5FE351F0-931F-4728-B84F-567068A56E8A}" type="presOf" srcId="{37F76C9B-AF67-46BB-9186-F789DCB5099C}" destId="{30FA52B8-078F-488D-8DB6-9DF4992891F0}" srcOrd="0" destOrd="0" presId="urn:microsoft.com/office/officeart/2005/8/layout/hierarchy3"/>
    <dgm:cxn modelId="{54EE08BC-4250-4B96-99C4-6A2771F892D8}" srcId="{4F22BCA0-FEF2-4A5D-B1E7-267FE0AC0083}" destId="{89A971AA-360E-41F5-B0B8-B86F1BFEED79}" srcOrd="6" destOrd="0" parTransId="{37F76C9B-AF67-46BB-9186-F789DCB5099C}" sibTransId="{23E565B9-BADF-44A4-B6A9-522BC6D6B531}"/>
    <dgm:cxn modelId="{3A62B6D3-06C6-4526-BFE0-AAAA08659E37}" type="presOf" srcId="{7F386DA4-997F-4235-B408-6241E1828645}" destId="{3960BC59-0422-4F04-8990-1E2274B3FD7C}" srcOrd="0" destOrd="0" presId="urn:microsoft.com/office/officeart/2005/8/layout/hierarchy3"/>
    <dgm:cxn modelId="{3E2B1C29-CE80-448E-B696-AF03BB0A9A81}" type="presParOf" srcId="{B921C772-BBAA-49F7-89B0-B155AB0DBF59}" destId="{7E0F76B9-75D0-4E0F-830C-5BED6616D5C1}" srcOrd="0" destOrd="0" presId="urn:microsoft.com/office/officeart/2005/8/layout/hierarchy3"/>
    <dgm:cxn modelId="{E25403F6-17B0-46DD-8EE8-62F8A5B8460B}" type="presParOf" srcId="{7E0F76B9-75D0-4E0F-830C-5BED6616D5C1}" destId="{FB686D0F-2CEA-445A-83C6-07E6AF0F06B6}" srcOrd="0" destOrd="0" presId="urn:microsoft.com/office/officeart/2005/8/layout/hierarchy3"/>
    <dgm:cxn modelId="{C25FEA45-D8CF-4AEA-9B40-A78EF00F3790}" type="presParOf" srcId="{FB686D0F-2CEA-445A-83C6-07E6AF0F06B6}" destId="{535621F5-4B83-4265-9F52-4DD8E6618935}" srcOrd="0" destOrd="0" presId="urn:microsoft.com/office/officeart/2005/8/layout/hierarchy3"/>
    <dgm:cxn modelId="{5D427AFE-0A95-475E-B4AB-23D12A2F200B}" type="presParOf" srcId="{FB686D0F-2CEA-445A-83C6-07E6AF0F06B6}" destId="{D513B420-2B26-453B-974B-7CF4326ECC4E}" srcOrd="1" destOrd="0" presId="urn:microsoft.com/office/officeart/2005/8/layout/hierarchy3"/>
    <dgm:cxn modelId="{536D33BE-5132-426A-BC49-9AD830655A32}" type="presParOf" srcId="{7E0F76B9-75D0-4E0F-830C-5BED6616D5C1}" destId="{D6889404-C579-4B78-82C8-F9966EF78B7D}" srcOrd="1" destOrd="0" presId="urn:microsoft.com/office/officeart/2005/8/layout/hierarchy3"/>
    <dgm:cxn modelId="{25BD7A0F-F565-4F5C-9B65-7961EB3217B8}" type="presParOf" srcId="{D6889404-C579-4B78-82C8-F9966EF78B7D}" destId="{213D19D4-809D-4DD5-9572-914E2E4C6BED}" srcOrd="0" destOrd="0" presId="urn:microsoft.com/office/officeart/2005/8/layout/hierarchy3"/>
    <dgm:cxn modelId="{D3B1972E-4929-4842-A3C0-8C392860DCBF}" type="presParOf" srcId="{D6889404-C579-4B78-82C8-F9966EF78B7D}" destId="{364E4207-C4F1-4F8F-9116-19CD7D63099E}" srcOrd="1" destOrd="0" presId="urn:microsoft.com/office/officeart/2005/8/layout/hierarchy3"/>
    <dgm:cxn modelId="{37247C0E-A3ED-4B14-9EB5-A629161764EE}" type="presParOf" srcId="{D6889404-C579-4B78-82C8-F9966EF78B7D}" destId="{A1878C2B-3075-4817-B6F3-A22709F7AC80}" srcOrd="2" destOrd="0" presId="urn:microsoft.com/office/officeart/2005/8/layout/hierarchy3"/>
    <dgm:cxn modelId="{DFB747AF-5A8C-4D8D-A329-9F669EED84C7}" type="presParOf" srcId="{D6889404-C579-4B78-82C8-F9966EF78B7D}" destId="{DF5581C8-21A2-45DD-8C3B-CAFCD005D491}" srcOrd="3" destOrd="0" presId="urn:microsoft.com/office/officeart/2005/8/layout/hierarchy3"/>
    <dgm:cxn modelId="{FF1137C0-B0BE-499C-BED7-7D1FD0375715}" type="presParOf" srcId="{D6889404-C579-4B78-82C8-F9966EF78B7D}" destId="{222F9CE9-AE58-4CEA-8528-41D909694F93}" srcOrd="4" destOrd="0" presId="urn:microsoft.com/office/officeart/2005/8/layout/hierarchy3"/>
    <dgm:cxn modelId="{DEE9EF56-7023-4D00-9710-F78A4BE4FFF1}" type="presParOf" srcId="{D6889404-C579-4B78-82C8-F9966EF78B7D}" destId="{C9D790F4-4A4E-4341-AB71-D7E2CF6A7002}" srcOrd="5" destOrd="0" presId="urn:microsoft.com/office/officeart/2005/8/layout/hierarchy3"/>
    <dgm:cxn modelId="{4F83EA2D-02DC-41FB-9584-D6785A7A5C23}" type="presParOf" srcId="{D6889404-C579-4B78-82C8-F9966EF78B7D}" destId="{34FBF4DA-54D1-42F6-BBD1-32554E43612E}" srcOrd="6" destOrd="0" presId="urn:microsoft.com/office/officeart/2005/8/layout/hierarchy3"/>
    <dgm:cxn modelId="{46528BD6-E92A-4F8F-AC06-159C0EDD1914}" type="presParOf" srcId="{D6889404-C579-4B78-82C8-F9966EF78B7D}" destId="{FAE20391-D48F-4DB9-9FCF-4AE5C0B1064F}" srcOrd="7" destOrd="0" presId="urn:microsoft.com/office/officeart/2005/8/layout/hierarchy3"/>
    <dgm:cxn modelId="{F4AA9E0B-544A-4265-B770-A2B57E9BF801}" type="presParOf" srcId="{D6889404-C579-4B78-82C8-F9966EF78B7D}" destId="{A4B46D5A-788F-4B9D-A95D-8F61702B2C38}" srcOrd="8" destOrd="0" presId="urn:microsoft.com/office/officeart/2005/8/layout/hierarchy3"/>
    <dgm:cxn modelId="{1402D01C-AB40-4ACA-A1F7-87809130DA40}" type="presParOf" srcId="{D6889404-C579-4B78-82C8-F9966EF78B7D}" destId="{B19D877C-10CE-49A5-8C5A-FE3387D06AA3}" srcOrd="9" destOrd="0" presId="urn:microsoft.com/office/officeart/2005/8/layout/hierarchy3"/>
    <dgm:cxn modelId="{A3EF1E51-9E60-44BC-BB9D-0036542ADBD9}" type="presParOf" srcId="{D6889404-C579-4B78-82C8-F9966EF78B7D}" destId="{95975AF0-6A93-4683-898F-2BC2DD5433FA}" srcOrd="10" destOrd="0" presId="urn:microsoft.com/office/officeart/2005/8/layout/hierarchy3"/>
    <dgm:cxn modelId="{88750382-C0D4-4763-AC84-AE2BD180CC77}" type="presParOf" srcId="{D6889404-C579-4B78-82C8-F9966EF78B7D}" destId="{3960BC59-0422-4F04-8990-1E2274B3FD7C}" srcOrd="11" destOrd="0" presId="urn:microsoft.com/office/officeart/2005/8/layout/hierarchy3"/>
    <dgm:cxn modelId="{50FEADE8-47AA-4CA6-9CBE-CF2D4E6E49EE}" type="presParOf" srcId="{D6889404-C579-4B78-82C8-F9966EF78B7D}" destId="{30FA52B8-078F-488D-8DB6-9DF4992891F0}" srcOrd="12" destOrd="0" presId="urn:microsoft.com/office/officeart/2005/8/layout/hierarchy3"/>
    <dgm:cxn modelId="{1405493A-059E-4A1E-B208-696048C9C9CA}" type="presParOf" srcId="{D6889404-C579-4B78-82C8-F9966EF78B7D}" destId="{4BBF69DC-FC26-4531-9E32-05917E450E52}" srcOrd="1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621F5-4B83-4265-9F52-4DD8E6618935}">
      <dsp:nvSpPr>
        <dsp:cNvPr id="0" name=""/>
        <dsp:cNvSpPr/>
      </dsp:nvSpPr>
      <dsp:spPr>
        <a:xfrm>
          <a:off x="384400" y="936"/>
          <a:ext cx="7152398" cy="977223"/>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b="0" kern="1200" noProof="0" dirty="0" smtClean="0">
              <a:effectLst>
                <a:outerShdw blurRad="38100" dist="38100" dir="2700000" algn="tl">
                  <a:srgbClr val="000000">
                    <a:alpha val="43137"/>
                  </a:srgbClr>
                </a:outerShdw>
              </a:effectLst>
              <a:latin typeface="Times New Roman" pitchFamily="18" charset="0"/>
              <a:cs typeface="Times New Roman" pitchFamily="18" charset="0"/>
            </a:rPr>
            <a:t>Securitatea naţională reprezintă condiţia fundamentală a existenţei poporului din Republica Moldova, a statului moldovenesc şi este un obiectiv al ţării. Obiectivele securităţii naţionale a Republicii Moldova sunt:</a:t>
          </a:r>
          <a:endParaRPr lang="ro-RO" sz="2000" b="0" kern="1200" noProof="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413022" y="29558"/>
        <a:ext cx="7095154" cy="919979"/>
      </dsp:txXfrm>
    </dsp:sp>
    <dsp:sp modelId="{213D19D4-809D-4DD5-9572-914E2E4C6BED}">
      <dsp:nvSpPr>
        <dsp:cNvPr id="0" name=""/>
        <dsp:cNvSpPr/>
      </dsp:nvSpPr>
      <dsp:spPr>
        <a:xfrm>
          <a:off x="1099640" y="978159"/>
          <a:ext cx="640840" cy="417228"/>
        </a:xfrm>
        <a:custGeom>
          <a:avLst/>
          <a:gdLst/>
          <a:ahLst/>
          <a:cxnLst/>
          <a:rect l="0" t="0" r="0" b="0"/>
          <a:pathLst>
            <a:path>
              <a:moveTo>
                <a:pt x="0" y="0"/>
              </a:moveTo>
              <a:lnTo>
                <a:pt x="0" y="417228"/>
              </a:lnTo>
              <a:lnTo>
                <a:pt x="640840" y="41722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64E4207-C4F1-4F8F-9116-19CD7D63099E}">
      <dsp:nvSpPr>
        <dsp:cNvPr id="0" name=""/>
        <dsp:cNvSpPr/>
      </dsp:nvSpPr>
      <dsp:spPr>
        <a:xfrm>
          <a:off x="1740480" y="1172661"/>
          <a:ext cx="4303549"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kern="1200" noProof="0" smtClean="0">
              <a:latin typeface="Times New Roman" pitchFamily="18" charset="0"/>
              <a:cs typeface="Times New Roman" pitchFamily="18" charset="0"/>
            </a:rPr>
            <a:t>asigurarea şi apărarea independenţei</a:t>
          </a:r>
          <a:endParaRPr lang="ro-RO" sz="2000" kern="12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1753527" y="1185708"/>
        <a:ext cx="4277455" cy="419357"/>
      </dsp:txXfrm>
    </dsp:sp>
    <dsp:sp modelId="{A1878C2B-3075-4817-B6F3-A22709F7AC80}">
      <dsp:nvSpPr>
        <dsp:cNvPr id="0" name=""/>
        <dsp:cNvSpPr/>
      </dsp:nvSpPr>
      <dsp:spPr>
        <a:xfrm>
          <a:off x="1099640" y="978159"/>
          <a:ext cx="640840" cy="960314"/>
        </a:xfrm>
        <a:custGeom>
          <a:avLst/>
          <a:gdLst/>
          <a:ahLst/>
          <a:cxnLst/>
          <a:rect l="0" t="0" r="0" b="0"/>
          <a:pathLst>
            <a:path>
              <a:moveTo>
                <a:pt x="0" y="0"/>
              </a:moveTo>
              <a:lnTo>
                <a:pt x="0" y="960314"/>
              </a:lnTo>
              <a:lnTo>
                <a:pt x="640840" y="960314"/>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F5581C8-21A2-45DD-8C3B-CAFCD005D491}">
      <dsp:nvSpPr>
        <dsp:cNvPr id="0" name=""/>
        <dsp:cNvSpPr/>
      </dsp:nvSpPr>
      <dsp:spPr>
        <a:xfrm>
          <a:off x="1740480" y="1715747"/>
          <a:ext cx="2899606"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suveranităţii</a:t>
          </a:r>
          <a:endParaRPr lang="ro-RO" sz="1800" kern="1200" noProof="0">
            <a:latin typeface="Times New Roman" pitchFamily="18" charset="0"/>
            <a:cs typeface="Times New Roman" pitchFamily="18" charset="0"/>
          </a:endParaRPr>
        </a:p>
      </dsp:txBody>
      <dsp:txXfrm>
        <a:off x="1753527" y="1728794"/>
        <a:ext cx="2873512" cy="419357"/>
      </dsp:txXfrm>
    </dsp:sp>
    <dsp:sp modelId="{222F9CE9-AE58-4CEA-8528-41D909694F93}">
      <dsp:nvSpPr>
        <dsp:cNvPr id="0" name=""/>
        <dsp:cNvSpPr/>
      </dsp:nvSpPr>
      <dsp:spPr>
        <a:xfrm>
          <a:off x="1099640" y="978159"/>
          <a:ext cx="640840" cy="1503400"/>
        </a:xfrm>
        <a:custGeom>
          <a:avLst/>
          <a:gdLst/>
          <a:ahLst/>
          <a:cxnLst/>
          <a:rect l="0" t="0" r="0" b="0"/>
          <a:pathLst>
            <a:path>
              <a:moveTo>
                <a:pt x="0" y="0"/>
              </a:moveTo>
              <a:lnTo>
                <a:pt x="0" y="1503400"/>
              </a:lnTo>
              <a:lnTo>
                <a:pt x="640840" y="1503400"/>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9D790F4-4A4E-4341-AB71-D7E2CF6A7002}">
      <dsp:nvSpPr>
        <dsp:cNvPr id="0" name=""/>
        <dsp:cNvSpPr/>
      </dsp:nvSpPr>
      <dsp:spPr>
        <a:xfrm>
          <a:off x="1740480" y="2258833"/>
          <a:ext cx="2903084"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integrităţii teritoriale</a:t>
          </a:r>
          <a:endParaRPr lang="ro-RO" sz="1800" kern="1200" noProof="0">
            <a:latin typeface="Times New Roman" pitchFamily="18" charset="0"/>
            <a:cs typeface="Times New Roman" pitchFamily="18" charset="0"/>
          </a:endParaRPr>
        </a:p>
      </dsp:txBody>
      <dsp:txXfrm>
        <a:off x="1753527" y="2271880"/>
        <a:ext cx="2876990" cy="419357"/>
      </dsp:txXfrm>
    </dsp:sp>
    <dsp:sp modelId="{34FBF4DA-54D1-42F6-BBD1-32554E43612E}">
      <dsp:nvSpPr>
        <dsp:cNvPr id="0" name=""/>
        <dsp:cNvSpPr/>
      </dsp:nvSpPr>
      <dsp:spPr>
        <a:xfrm>
          <a:off x="1099640" y="978159"/>
          <a:ext cx="640840" cy="2046490"/>
        </a:xfrm>
        <a:custGeom>
          <a:avLst/>
          <a:gdLst/>
          <a:ahLst/>
          <a:cxnLst/>
          <a:rect l="0" t="0" r="0" b="0"/>
          <a:pathLst>
            <a:path>
              <a:moveTo>
                <a:pt x="0" y="0"/>
              </a:moveTo>
              <a:lnTo>
                <a:pt x="0" y="2046490"/>
              </a:lnTo>
              <a:lnTo>
                <a:pt x="640840" y="2046490"/>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AE20391-D48F-4DB9-9FCF-4AE5C0B1064F}">
      <dsp:nvSpPr>
        <dsp:cNvPr id="0" name=""/>
        <dsp:cNvSpPr/>
      </dsp:nvSpPr>
      <dsp:spPr>
        <a:xfrm>
          <a:off x="1740480" y="2801924"/>
          <a:ext cx="2848597"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ordinii constituţionale</a:t>
          </a:r>
          <a:endParaRPr lang="ro-RO" sz="1800" kern="1200" noProof="0">
            <a:latin typeface="Times New Roman" pitchFamily="18" charset="0"/>
            <a:cs typeface="Times New Roman" pitchFamily="18" charset="0"/>
          </a:endParaRPr>
        </a:p>
      </dsp:txBody>
      <dsp:txXfrm>
        <a:off x="1753527" y="2814971"/>
        <a:ext cx="2822503" cy="419357"/>
      </dsp:txXfrm>
    </dsp:sp>
    <dsp:sp modelId="{A4B46D5A-788F-4B9D-A95D-8F61702B2C38}">
      <dsp:nvSpPr>
        <dsp:cNvPr id="0" name=""/>
        <dsp:cNvSpPr/>
      </dsp:nvSpPr>
      <dsp:spPr>
        <a:xfrm>
          <a:off x="1099640" y="978159"/>
          <a:ext cx="640840" cy="2589576"/>
        </a:xfrm>
        <a:custGeom>
          <a:avLst/>
          <a:gdLst/>
          <a:ahLst/>
          <a:cxnLst/>
          <a:rect l="0" t="0" r="0" b="0"/>
          <a:pathLst>
            <a:path>
              <a:moveTo>
                <a:pt x="0" y="0"/>
              </a:moveTo>
              <a:lnTo>
                <a:pt x="0" y="2589576"/>
              </a:lnTo>
              <a:lnTo>
                <a:pt x="640840" y="2589576"/>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19D877C-10CE-49A5-8C5A-FE3387D06AA3}">
      <dsp:nvSpPr>
        <dsp:cNvPr id="0" name=""/>
        <dsp:cNvSpPr/>
      </dsp:nvSpPr>
      <dsp:spPr>
        <a:xfrm>
          <a:off x="1740480" y="3345010"/>
          <a:ext cx="2848604"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dezvoltării democratice</a:t>
          </a:r>
          <a:endParaRPr lang="ro-RO" sz="1800" kern="1200" noProof="0">
            <a:latin typeface="Times New Roman" pitchFamily="18" charset="0"/>
            <a:cs typeface="Times New Roman" pitchFamily="18" charset="0"/>
          </a:endParaRPr>
        </a:p>
      </dsp:txBody>
      <dsp:txXfrm>
        <a:off x="1753527" y="3358057"/>
        <a:ext cx="2822510" cy="419357"/>
      </dsp:txXfrm>
    </dsp:sp>
    <dsp:sp modelId="{95975AF0-6A93-4683-898F-2BC2DD5433FA}">
      <dsp:nvSpPr>
        <dsp:cNvPr id="0" name=""/>
        <dsp:cNvSpPr/>
      </dsp:nvSpPr>
      <dsp:spPr>
        <a:xfrm>
          <a:off x="1099640" y="978159"/>
          <a:ext cx="640840" cy="3132662"/>
        </a:xfrm>
        <a:custGeom>
          <a:avLst/>
          <a:gdLst/>
          <a:ahLst/>
          <a:cxnLst/>
          <a:rect l="0" t="0" r="0" b="0"/>
          <a:pathLst>
            <a:path>
              <a:moveTo>
                <a:pt x="0" y="0"/>
              </a:moveTo>
              <a:lnTo>
                <a:pt x="0" y="3132662"/>
              </a:lnTo>
              <a:lnTo>
                <a:pt x="640840" y="3132662"/>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960BC59-0422-4F04-8990-1E2274B3FD7C}">
      <dsp:nvSpPr>
        <dsp:cNvPr id="0" name=""/>
        <dsp:cNvSpPr/>
      </dsp:nvSpPr>
      <dsp:spPr>
        <a:xfrm>
          <a:off x="1740480" y="3888096"/>
          <a:ext cx="2848597"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smtClean="0">
              <a:latin typeface="Times New Roman" pitchFamily="18" charset="0"/>
              <a:cs typeface="Times New Roman" pitchFamily="18" charset="0"/>
            </a:rPr>
            <a:t>securităţii interne</a:t>
          </a:r>
          <a:endParaRPr lang="ro-RO" sz="1800" kern="1200" noProof="0">
            <a:latin typeface="Times New Roman" pitchFamily="18" charset="0"/>
            <a:cs typeface="Times New Roman" pitchFamily="18" charset="0"/>
          </a:endParaRPr>
        </a:p>
      </dsp:txBody>
      <dsp:txXfrm>
        <a:off x="1753527" y="3901143"/>
        <a:ext cx="2822503" cy="419357"/>
      </dsp:txXfrm>
    </dsp:sp>
    <dsp:sp modelId="{30FA52B8-078F-488D-8DB6-9DF4992891F0}">
      <dsp:nvSpPr>
        <dsp:cNvPr id="0" name=""/>
        <dsp:cNvSpPr/>
      </dsp:nvSpPr>
      <dsp:spPr>
        <a:xfrm>
          <a:off x="1099640" y="978159"/>
          <a:ext cx="640840" cy="3674978"/>
        </a:xfrm>
        <a:custGeom>
          <a:avLst/>
          <a:gdLst/>
          <a:ahLst/>
          <a:cxnLst/>
          <a:rect l="0" t="0" r="0" b="0"/>
          <a:pathLst>
            <a:path>
              <a:moveTo>
                <a:pt x="0" y="0"/>
              </a:moveTo>
              <a:lnTo>
                <a:pt x="0" y="3674978"/>
              </a:lnTo>
              <a:lnTo>
                <a:pt x="640840" y="3674978"/>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BBF69DC-FC26-4531-9E32-05917E450E52}">
      <dsp:nvSpPr>
        <dsp:cNvPr id="0" name=""/>
        <dsp:cNvSpPr/>
      </dsp:nvSpPr>
      <dsp:spPr>
        <a:xfrm>
          <a:off x="1740480" y="4430411"/>
          <a:ext cx="4308838" cy="44545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o-RO" sz="1800" kern="1200" noProof="0" dirty="0" smtClean="0">
              <a:latin typeface="Times New Roman" pitchFamily="18" charset="0"/>
              <a:cs typeface="Times New Roman" pitchFamily="18" charset="0"/>
            </a:rPr>
            <a:t>consolidarea statalităţii Republicii Moldova</a:t>
          </a:r>
          <a:endParaRPr lang="ro-RO" sz="1800" kern="1200" noProof="0" dirty="0">
            <a:latin typeface="Times New Roman" pitchFamily="18" charset="0"/>
            <a:cs typeface="Times New Roman" pitchFamily="18" charset="0"/>
          </a:endParaRPr>
        </a:p>
      </dsp:txBody>
      <dsp:txXfrm>
        <a:off x="1753527" y="4443458"/>
        <a:ext cx="4282744" cy="41935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679485-FE6F-4C69-8D19-9412B69CD7BF}" type="datetimeFigureOut">
              <a:rPr lang="en-US" smtClean="0"/>
              <a:pPr/>
              <a:t>12/9/2021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C152B9-55B2-4446-BC96-6800D69010EA}" type="slidenum">
              <a:rPr lang="en-US" smtClean="0"/>
              <a:pPr/>
              <a:t>‹#›</a:t>
            </a:fld>
            <a:endParaRPr lang="en-US"/>
          </a:p>
        </p:txBody>
      </p:sp>
    </p:spTree>
    <p:extLst>
      <p:ext uri="{BB962C8B-B14F-4D97-AF65-F5344CB8AC3E}">
        <p14:creationId xmlns:p14="http://schemas.microsoft.com/office/powerpoint/2010/main" val="1494188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C152B9-55B2-4446-BC96-6800D69010EA}" type="slidenum">
              <a:rPr lang="en-US" smtClean="0"/>
              <a:pPr/>
              <a:t>18</a:t>
            </a:fld>
            <a:endParaRPr lang="en-US"/>
          </a:p>
        </p:txBody>
      </p:sp>
    </p:spTree>
    <p:extLst>
      <p:ext uri="{BB962C8B-B14F-4D97-AF65-F5344CB8AC3E}">
        <p14:creationId xmlns:p14="http://schemas.microsoft.com/office/powerpoint/2010/main" val="2196514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935F19A-F459-4FC9-ACE7-B27E17B5364E}" type="datetimeFigureOut">
              <a:rPr lang="en-US" smtClean="0"/>
              <a:pPr/>
              <a:t>12/9/2021</a:t>
            </a:fld>
            <a:endParaRPr lang="en-US"/>
          </a:p>
        </p:txBody>
      </p:sp>
      <p:sp>
        <p:nvSpPr>
          <p:cNvPr id="16" name="Slide Number Placeholder 15"/>
          <p:cNvSpPr>
            <a:spLocks noGrp="1"/>
          </p:cNvSpPr>
          <p:nvPr>
            <p:ph type="sldNum" sz="quarter" idx="11"/>
          </p:nvPr>
        </p:nvSpPr>
        <p:spPr/>
        <p:txBody>
          <a:bodyPr/>
          <a:lstStyle/>
          <a:p>
            <a:fld id="{3E71C837-C787-42D9-AD22-02CCE35F314F}"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935F19A-F459-4FC9-ACE7-B27E17B5364E}" type="datetimeFigureOut">
              <a:rPr lang="en-US" smtClean="0"/>
              <a:pPr/>
              <a:t>12/9/2021</a:t>
            </a:fld>
            <a:endParaRPr lang="en-US"/>
          </a:p>
        </p:txBody>
      </p:sp>
      <p:sp>
        <p:nvSpPr>
          <p:cNvPr id="15" name="Slide Number Placeholder 14"/>
          <p:cNvSpPr>
            <a:spLocks noGrp="1"/>
          </p:cNvSpPr>
          <p:nvPr>
            <p:ph type="sldNum" sz="quarter" idx="15"/>
          </p:nvPr>
        </p:nvSpPr>
        <p:spPr/>
        <p:txBody>
          <a:bodyPr/>
          <a:lstStyle>
            <a:lvl1pPr algn="ctr">
              <a:defRPr/>
            </a:lvl1pPr>
          </a:lstStyle>
          <a:p>
            <a:fld id="{3E71C837-C787-42D9-AD22-02CCE35F314F}"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35F19A-F459-4FC9-ACE7-B27E17B5364E}"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35F19A-F459-4FC9-ACE7-B27E17B5364E}" type="datetimeFigureOut">
              <a:rPr lang="en-US" smtClean="0"/>
              <a:pPr/>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E71C837-C787-42D9-AD22-02CCE35F314F}"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935F19A-F459-4FC9-ACE7-B27E17B5364E}" type="datetimeFigureOut">
              <a:rPr lang="en-US" smtClean="0"/>
              <a:pPr/>
              <a:t>12/9/2021</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35F19A-F459-4FC9-ACE7-B27E17B5364E}" type="datetimeFigureOut">
              <a:rPr lang="en-US" smtClean="0"/>
              <a:pPr/>
              <a:t>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5F19A-F459-4FC9-ACE7-B27E17B5364E}" type="datetimeFigureOut">
              <a:rPr lang="en-US" smtClean="0"/>
              <a:pPr/>
              <a:t>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935F19A-F459-4FC9-ACE7-B27E17B5364E}" type="datetimeFigureOut">
              <a:rPr lang="en-US" smtClean="0"/>
              <a:pPr/>
              <a:t>12/9/2021</a:t>
            </a:fld>
            <a:endParaRPr lang="en-US"/>
          </a:p>
        </p:txBody>
      </p:sp>
      <p:sp>
        <p:nvSpPr>
          <p:cNvPr id="9" name="Slide Number Placeholder 8"/>
          <p:cNvSpPr>
            <a:spLocks noGrp="1"/>
          </p:cNvSpPr>
          <p:nvPr>
            <p:ph type="sldNum" sz="quarter" idx="15"/>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935F19A-F459-4FC9-ACE7-B27E17B5364E}" type="datetimeFigureOut">
              <a:rPr lang="en-US" smtClean="0"/>
              <a:pPr/>
              <a:t>12/9/2021</a:t>
            </a:fld>
            <a:endParaRPr lang="en-US"/>
          </a:p>
        </p:txBody>
      </p:sp>
      <p:sp>
        <p:nvSpPr>
          <p:cNvPr id="9" name="Slide Number Placeholder 8"/>
          <p:cNvSpPr>
            <a:spLocks noGrp="1"/>
          </p:cNvSpPr>
          <p:nvPr>
            <p:ph type="sldNum" sz="quarter" idx="11"/>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25000"/>
              </a:schemeClr>
            </a:gs>
            <a:gs pos="50000">
              <a:schemeClr val="accent1">
                <a:tint val="44500"/>
                <a:satMod val="160000"/>
              </a:schemeClr>
            </a:gs>
            <a:gs pos="100000">
              <a:schemeClr val="accent1">
                <a:tint val="23500"/>
                <a:satMod val="160000"/>
              </a:schemeClr>
            </a:gs>
          </a:gsLst>
          <a:lin ang="8100000" scaled="1"/>
          <a:tileRect/>
        </a:gra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935F19A-F459-4FC9-ACE7-B27E17B5364E}" type="datetimeFigureOut">
              <a:rPr lang="en-US" smtClean="0"/>
              <a:pPr/>
              <a:t>12/9/2021</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E71C837-C787-42D9-AD22-02CCE35F314F}"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docs.google.com/file/d/0B-5-JeCa2Z7hNjZlNDNhOTEtMWNkYi00YmFhLWI3YjUtMDEyMDJkZDExNWRm/edit" TargetMode="External"/><Relationship Id="rId2" Type="http://schemas.openxmlformats.org/officeDocument/2006/relationships/hyperlink" Target="https://www.google.com/url?sa=t&amp;rct=j&amp;q=&amp;esrc=s&amp;source=web&amp;cd=1&amp;ved=0ahUKEwi21ZiahsrTAhUFEJoKHSJrC6AQFgglMAA&amp;url=http%3A%2F%2Fcolumna.crifst.ro%2Fsites%2Fcolumna.crifst.ro%2Ffiles%2Farticole%2Fcolumna_2013_07.pdf&amp;usg=AFQjCNGfVYb66VwMe2o7DkB1vHiti4CDpw&amp;sig2=aJqyzwmUtMwhl9gtmVqth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43400" y="3962400"/>
            <a:ext cx="4495800" cy="914400"/>
          </a:xfr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lstStyle/>
          <a:p>
            <a:pPr algn="r">
              <a:spcBef>
                <a:spcPct val="0"/>
              </a:spcBef>
              <a:defRPr/>
            </a:pPr>
            <a:r>
              <a:rPr lang="ro-RO" altLang="en-US" sz="2400" b="1" dirty="0" smtClean="0">
                <a:solidFill>
                  <a:schemeClr val="accent1">
                    <a:lumMod val="50000"/>
                  </a:schemeClr>
                </a:solidFill>
                <a:latin typeface="Times New Roman" pitchFamily="18" charset="0"/>
                <a:cs typeface="Times New Roman" pitchFamily="18" charset="0"/>
              </a:rPr>
              <a:t>Autor: T. Busuncian </a:t>
            </a:r>
          </a:p>
          <a:p>
            <a:pPr algn="r">
              <a:spcBef>
                <a:spcPct val="0"/>
              </a:spcBef>
              <a:defRPr/>
            </a:pPr>
            <a:r>
              <a:rPr lang="ro-RO" altLang="en-US" sz="2400" b="1" dirty="0" smtClean="0">
                <a:solidFill>
                  <a:schemeClr val="accent1">
                    <a:lumMod val="50000"/>
                  </a:schemeClr>
                </a:solidFill>
                <a:latin typeface="Times New Roman" pitchFamily="18" charset="0"/>
                <a:cs typeface="Times New Roman" pitchFamily="18" charset="0"/>
              </a:rPr>
              <a:t>Dr., lector universitar</a:t>
            </a:r>
            <a:endParaRPr lang="ru-RU" altLang="en-US" sz="2400" b="1" dirty="0" smtClean="0">
              <a:solidFill>
                <a:schemeClr val="accent1">
                  <a:lumMod val="50000"/>
                </a:schemeClr>
              </a:solidFill>
              <a:latin typeface="Times New Roman" pitchFamily="18" charset="0"/>
              <a:cs typeface="Times New Roman" pitchFamily="18" charset="0"/>
            </a:endParaRPr>
          </a:p>
          <a:p>
            <a:pPr algn="r"/>
            <a:endParaRPr lang="en-US" sz="2400" b="1" dirty="0">
              <a:solidFill>
                <a:schemeClr val="accent1">
                  <a:lumMod val="50000"/>
                </a:schemeClr>
              </a:solidFill>
              <a:latin typeface="Times New Roman" pitchFamily="18" charset="0"/>
              <a:cs typeface="Times New Roman" pitchFamily="18" charset="0"/>
            </a:endParaRPr>
          </a:p>
        </p:txBody>
      </p:sp>
      <p:sp>
        <p:nvSpPr>
          <p:cNvPr id="5" name="Subtitle 2"/>
          <p:cNvSpPr txBox="1">
            <a:spLocks/>
          </p:cNvSpPr>
          <p:nvPr/>
        </p:nvSpPr>
        <p:spPr>
          <a:xfrm>
            <a:off x="2743200" y="5791200"/>
            <a:ext cx="3124200" cy="533400"/>
          </a:xfrm>
          <a:prstGeom prst="rect">
            <a:avLst/>
          </a:prstGeo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vert="horz">
            <a:noAutofit/>
          </a:bodyPr>
          <a:lstStyle/>
          <a:p>
            <a:pPr lvl="0" algn="ctr">
              <a:spcBef>
                <a:spcPct val="0"/>
              </a:spcBef>
              <a:buClr>
                <a:schemeClr val="accent2"/>
              </a:buClr>
              <a:buSzPct val="85000"/>
              <a:defRPr/>
            </a:pPr>
            <a:r>
              <a:rPr lang="ro-RO" altLang="en-US" b="1">
                <a:solidFill>
                  <a:schemeClr val="accent1">
                    <a:lumMod val="50000"/>
                  </a:schemeClr>
                </a:solidFill>
                <a:latin typeface="Times New Roman" pitchFamily="18" charset="0"/>
                <a:cs typeface="Times New Roman" pitchFamily="18" charset="0"/>
              </a:rPr>
              <a:t>Chişinău </a:t>
            </a:r>
            <a:r>
              <a:rPr lang="ro-RO" altLang="en-US" b="1" smtClean="0">
                <a:solidFill>
                  <a:schemeClr val="accent1">
                    <a:lumMod val="50000"/>
                  </a:schemeClr>
                </a:solidFill>
                <a:latin typeface="Times New Roman" pitchFamily="18" charset="0"/>
                <a:cs typeface="Times New Roman" pitchFamily="18" charset="0"/>
              </a:rPr>
              <a:t>2021</a:t>
            </a:r>
            <a:endParaRPr kumimoji="0" lang="en-US" b="1" i="0" u="none" strike="noStrike" kern="1200" cap="none" spc="100" normalizeH="0" baseline="0" noProof="0" dirty="0">
              <a:ln>
                <a:noFill/>
              </a:ln>
              <a:solidFill>
                <a:schemeClr val="accent1">
                  <a:lumMod val="50000"/>
                </a:schemeClr>
              </a:solidFill>
              <a:uLnTx/>
              <a:uFillTx/>
              <a:latin typeface="Times New Roman" pitchFamily="18" charset="0"/>
              <a:cs typeface="Times New Roman" pitchFamily="18" charset="0"/>
            </a:endParaRPr>
          </a:p>
        </p:txBody>
      </p:sp>
      <p:sp>
        <p:nvSpPr>
          <p:cNvPr id="6" name="Rectangle 5"/>
          <p:cNvSpPr/>
          <p:nvPr/>
        </p:nvSpPr>
        <p:spPr>
          <a:xfrm>
            <a:off x="838200" y="457200"/>
            <a:ext cx="7620000" cy="1676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it-IT" sz="2800" b="1" spc="100" dirty="0">
                <a:solidFill>
                  <a:schemeClr val="accent1">
                    <a:lumMod val="50000"/>
                  </a:schemeClr>
                </a:solidFill>
                <a:latin typeface="Times New Roman" pitchFamily="18" charset="0"/>
                <a:cs typeface="Times New Roman" pitchFamily="18" charset="0"/>
              </a:rPr>
              <a:t>Securitatea </a:t>
            </a:r>
            <a:r>
              <a:rPr lang="ro-RO" sz="2800" b="1" spc="100" dirty="0">
                <a:solidFill>
                  <a:schemeClr val="accent1">
                    <a:lumMod val="50000"/>
                  </a:schemeClr>
                </a:solidFill>
                <a:latin typeface="Times New Roman" pitchFamily="18" charset="0"/>
                <a:cs typeface="Times New Roman" pitchFamily="18" charset="0"/>
              </a:rPr>
              <a:t>națională: interese naționale, obiective de securitate, strategia națională de securitate</a:t>
            </a:r>
            <a:endParaRPr lang="en-US" sz="2800" b="1" spc="100" dirty="0">
              <a:solidFill>
                <a:schemeClr val="accent1">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2971800" y="304800"/>
            <a:ext cx="5943600" cy="6172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400" dirty="0" smtClean="0">
                <a:solidFill>
                  <a:schemeClr val="bg2">
                    <a:lumMod val="50000"/>
                  </a:schemeClr>
                </a:solidFill>
                <a:latin typeface="Times New Roman" pitchFamily="18" charset="0"/>
                <a:cs typeface="Times New Roman" pitchFamily="18" charset="0"/>
              </a:rPr>
              <a:t>	Apariţia Republicii Moldova pe harta lumii în 1991 a pus în fața societăţii probleme noi, le-a perpetuat pe cele vechi. Proclamarea independenţei unei  noi formaţiuni statale şi recunoaşterea ei de jure nu înseamnă că acest stat s-a consolidat/că se va dezvolta cu succes în viitor.</a:t>
            </a:r>
            <a:endParaRPr lang="en-US" sz="2400" dirty="0" smtClean="0">
              <a:solidFill>
                <a:schemeClr val="bg2">
                  <a:lumMod val="50000"/>
                </a:schemeClr>
              </a:solidFill>
              <a:latin typeface="Times New Roman" pitchFamily="18" charset="0"/>
              <a:cs typeface="Times New Roman" pitchFamily="18" charset="0"/>
            </a:endParaRPr>
          </a:p>
          <a:p>
            <a:pPr algn="l"/>
            <a:r>
              <a:rPr lang="ro-RO" sz="2400" dirty="0" smtClean="0">
                <a:solidFill>
                  <a:schemeClr val="bg2">
                    <a:lumMod val="50000"/>
                  </a:schemeClr>
                </a:solidFill>
                <a:latin typeface="Times New Roman" pitchFamily="18" charset="0"/>
                <a:cs typeface="Times New Roman" pitchFamily="18" charset="0"/>
              </a:rPr>
              <a:t>	Odată  cu proclamarea independenţei şi suveranităţii statului, cetățenii Republicii Moldova trebuie să menţină şi consolideze statalitatea. Insă la etapa iniţială a independenţei Republicii Moldova, în locul consolidării societăţii s-a făcut divizarea societăţii în tabere antagoniste. </a:t>
            </a: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a:solidFill>
                <a:schemeClr val="bg2">
                  <a:lumMod val="50000"/>
                </a:schemeClr>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304800" y="1066800"/>
            <a:ext cx="2438400" cy="3886200"/>
          </a:xfrm>
          <a:prstGeom prst="roundRect">
            <a:avLst>
              <a:gd name="adj" fmla="val 8594"/>
            </a:avLst>
          </a:prstGeom>
          <a:solidFill>
            <a:srgbClr val="FFFFFF">
              <a:shade val="85000"/>
            </a:srgbClr>
          </a:solidFill>
          <a:ln>
            <a:solidFill>
              <a:schemeClr val="bg2">
                <a:lumMod val="50000"/>
              </a:schemeClr>
            </a:solidFill>
          </a:ln>
          <a:effectLst>
            <a:reflection blurRad="12700" stA="38000" endPos="28000" dist="5000" dir="5400000" sy="-100000" algn="bl" rotWithShape="0"/>
          </a:effectLst>
        </p:spPr>
      </p:pic>
    </p:spTree>
    <p:extLst>
      <p:ext uri="{BB962C8B-B14F-4D97-AF65-F5344CB8AC3E}">
        <p14:creationId xmlns:p14="http://schemas.microsoft.com/office/powerpoint/2010/main" val="3070642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733800" y="76200"/>
            <a:ext cx="53340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50000"/>
                  </a:schemeClr>
                </a:solidFill>
                <a:latin typeface="Times New Roman" pitchFamily="18" charset="0"/>
                <a:cs typeface="Times New Roman" pitchFamily="18" charset="0"/>
              </a:rPr>
              <a:t>	Eroarea comisă de prima guvernare a Republicii Moldova a fost aceiași ca la momentul proclamării independenței,  nimeni nu a formulat ideea cu caracter civic general  care ar fi fost chemată să unească societatea şi statul: toţi cei care trăiesc în Moldova sunt moldoveni, deoarece toți sunt cetățeni ai Moldovei, deși toți au origini etnice diferite.</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r>
              <a:rPr lang="ro-RO" dirty="0" smtClean="0">
                <a:solidFill>
                  <a:schemeClr val="bg2">
                    <a:lumMod val="50000"/>
                  </a:schemeClr>
                </a:solidFill>
                <a:latin typeface="Times New Roman" pitchFamily="18" charset="0"/>
                <a:cs typeface="Times New Roman" pitchFamily="18" charset="0"/>
              </a:rPr>
              <a:t> 	Pivotul principal al unui stat democratic este cetăţenia, apartenenţa individului la societatea civilă a unui stat/altul, şi nu originea etnică/</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r>
              <a:rPr lang="ro-RO" dirty="0" smtClean="0">
                <a:solidFill>
                  <a:schemeClr val="bg2">
                    <a:lumMod val="50000"/>
                  </a:schemeClr>
                </a:solidFill>
                <a:latin typeface="Times New Roman" pitchFamily="18" charset="0"/>
                <a:cs typeface="Times New Roman" pitchFamily="18" charset="0"/>
              </a:rPr>
              <a:t>confesiunea. Celelalte aspecte sunt secundare, întrucât cetăţenii sunt egali în drepturi şi posibilităţile lor, indifirent de originea etnică, de confesiune etc.</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endParaRPr lang="en-US" dirty="0" smtClean="0">
              <a:solidFill>
                <a:schemeClr val="bg2">
                  <a:lumMod val="50000"/>
                </a:schemeClr>
              </a:solidFill>
              <a:latin typeface="Times New Roman" pitchFamily="18" charset="0"/>
              <a:cs typeface="Times New Roman" pitchFamily="18" charset="0"/>
            </a:endParaRPr>
          </a:p>
          <a:p>
            <a:pPr algn="l">
              <a:spcBef>
                <a:spcPts val="0"/>
              </a:spcBef>
            </a:pPr>
            <a:r>
              <a:rPr lang="ro-RO" dirty="0" smtClean="0">
                <a:solidFill>
                  <a:schemeClr val="bg2">
                    <a:lumMod val="50000"/>
                  </a:schemeClr>
                </a:solidFill>
                <a:latin typeface="Times New Roman" pitchFamily="18" charset="0"/>
                <a:cs typeface="Times New Roman" pitchFamily="18" charset="0"/>
              </a:rPr>
              <a:t> 	</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endParaRPr lang="en-US" dirty="0">
              <a:solidFill>
                <a:schemeClr val="bg2">
                  <a:lumMod val="50000"/>
                </a:schemeClr>
              </a:solidFill>
              <a:latin typeface="Times New Roman" pitchFamily="18" charset="0"/>
              <a:cs typeface="Times New Roman" pitchFamily="18" charset="0"/>
            </a:endParaRPr>
          </a:p>
        </p:txBody>
      </p:sp>
      <p:pic>
        <p:nvPicPr>
          <p:cNvPr id="9220" name="Picture 4" descr="Картинки по запросу republica moldova DECLARAŢIA DE INDEPENDENŢĂ"/>
          <p:cNvPicPr>
            <a:picLocks noChangeAspect="1" noChangeArrowheads="1"/>
          </p:cNvPicPr>
          <p:nvPr/>
        </p:nvPicPr>
        <p:blipFill>
          <a:blip r:embed="rId2" cstate="print"/>
          <a:srcRect t="1356" r="2000" b="2373"/>
          <a:stretch>
            <a:fillRect/>
          </a:stretch>
        </p:blipFill>
        <p:spPr bwMode="auto">
          <a:xfrm>
            <a:off x="110544" y="152400"/>
            <a:ext cx="3470856" cy="5029200"/>
          </a:xfrm>
          <a:prstGeom prst="rect">
            <a:avLst/>
          </a:prstGeom>
          <a:ln>
            <a:noFill/>
          </a:ln>
          <a:effectLst>
            <a:outerShdw blurRad="292100" dist="139700" dir="2700000" algn="tl" rotWithShape="0">
              <a:srgbClr val="333333">
                <a:alpha val="65000"/>
              </a:srgbClr>
            </a:outerShdw>
          </a:effectLst>
        </p:spPr>
      </p:pic>
      <p:pic>
        <p:nvPicPr>
          <p:cNvPr id="9218" name="Picture 2" descr="Картинки по запросу republica moldova PASAPORT"/>
          <p:cNvPicPr>
            <a:picLocks noChangeAspect="1" noChangeArrowheads="1"/>
          </p:cNvPicPr>
          <p:nvPr/>
        </p:nvPicPr>
        <p:blipFill>
          <a:blip r:embed="rId3" cstate="print"/>
          <a:srcRect/>
          <a:stretch>
            <a:fillRect/>
          </a:stretch>
        </p:blipFill>
        <p:spPr bwMode="auto">
          <a:xfrm>
            <a:off x="1295400" y="5334000"/>
            <a:ext cx="990600" cy="1412132"/>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94855" y="762000"/>
            <a:ext cx="8763000" cy="21336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b="1" dirty="0" smtClean="0">
                <a:solidFill>
                  <a:schemeClr val="bg2">
                    <a:lumMod val="50000"/>
                  </a:schemeClr>
                </a:solidFill>
                <a:latin typeface="Times New Roman" pitchFamily="18" charset="0"/>
                <a:cs typeface="Times New Roman" pitchFamily="18" charset="0"/>
              </a:rPr>
              <a:t>	Securitatea națională/statală</a:t>
            </a:r>
            <a:r>
              <a:rPr lang="ro-RO" dirty="0" smtClean="0">
                <a:solidFill>
                  <a:schemeClr val="bg2">
                    <a:lumMod val="50000"/>
                  </a:schemeClr>
                </a:solidFill>
                <a:latin typeface="Times New Roman" pitchFamily="18" charset="0"/>
                <a:cs typeface="Times New Roman" pitchFamily="18" charset="0"/>
              </a:rPr>
              <a:t> – </a:t>
            </a:r>
            <a:r>
              <a:rPr lang="ro-RO" smtClean="0">
                <a:solidFill>
                  <a:schemeClr val="bg2">
                    <a:lumMod val="50000"/>
                  </a:schemeClr>
                </a:solidFill>
                <a:latin typeface="Times New Roman" pitchFamily="18" charset="0"/>
                <a:cs typeface="Times New Roman" pitchFamily="18" charset="0"/>
              </a:rPr>
              <a:t>apărarea și </a:t>
            </a:r>
            <a:r>
              <a:rPr lang="ro-RO" dirty="0" smtClean="0">
                <a:solidFill>
                  <a:schemeClr val="bg2">
                    <a:lumMod val="50000"/>
                  </a:schemeClr>
                </a:solidFill>
                <a:latin typeface="Times New Roman" pitchFamily="18" charset="0"/>
                <a:cs typeface="Times New Roman" pitchFamily="18" charset="0"/>
              </a:rPr>
              <a:t>amenținerea suveranității şi integrității teritoriale, capacitatea de a reacţiona în mod adecvat la orice pericol real </a:t>
            </a:r>
            <a:r>
              <a:rPr lang="en-US" dirty="0" smtClean="0">
                <a:solidFill>
                  <a:schemeClr val="bg2">
                    <a:lumMod val="50000"/>
                  </a:schemeClr>
                </a:solidFill>
                <a:latin typeface="Times New Roman" pitchFamily="18" charset="0"/>
                <a:cs typeface="Times New Roman" pitchFamily="18" charset="0"/>
              </a:rPr>
              <a:t>/</a:t>
            </a:r>
            <a:r>
              <a:rPr lang="ro-RO" dirty="0" smtClean="0">
                <a:solidFill>
                  <a:schemeClr val="bg2">
                    <a:lumMod val="50000"/>
                  </a:schemeClr>
                </a:solidFill>
                <a:latin typeface="Times New Roman" pitchFamily="18" charset="0"/>
                <a:cs typeface="Times New Roman" pitchFamily="18" charset="0"/>
              </a:rPr>
              <a:t> potenţial din afară şi din interior.</a:t>
            </a:r>
          </a:p>
          <a:p>
            <a:pPr algn="l">
              <a:spcBef>
                <a:spcPts val="0"/>
              </a:spcBef>
            </a:pPr>
            <a:r>
              <a:rPr lang="ro-RO" b="1" dirty="0" smtClean="0">
                <a:solidFill>
                  <a:schemeClr val="bg2">
                    <a:lumMod val="50000"/>
                  </a:schemeClr>
                </a:solidFill>
                <a:latin typeface="Times New Roman" pitchFamily="18" charset="0"/>
                <a:cs typeface="Times New Roman" pitchFamily="18" charset="0"/>
              </a:rPr>
              <a:t>	Securitatea națională</a:t>
            </a:r>
            <a:r>
              <a:rPr lang="ro-RO" dirty="0" smtClean="0">
                <a:solidFill>
                  <a:schemeClr val="bg2">
                    <a:lumMod val="50000"/>
                  </a:schemeClr>
                </a:solidFill>
                <a:latin typeface="Times New Roman" pitchFamily="18" charset="0"/>
                <a:cs typeface="Times New Roman" pitchFamily="18" charset="0"/>
              </a:rPr>
              <a:t> reprezintă totalitatea normelor şi principiilor care reglementează interacţiunea statelor în domeniul asigurării păcii şi securităţii.</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r>
              <a:rPr lang="ro-RO" dirty="0" smtClean="0">
                <a:solidFill>
                  <a:schemeClr val="bg2">
                    <a:lumMod val="50000"/>
                  </a:schemeClr>
                </a:solidFill>
                <a:latin typeface="Times New Roman" pitchFamily="18" charset="0"/>
                <a:cs typeface="Times New Roman" pitchFamily="18" charset="0"/>
              </a:rPr>
              <a:t> 	</a:t>
            </a:r>
            <a:endParaRPr lang="en-US" dirty="0" smtClean="0">
              <a:solidFill>
                <a:schemeClr val="bg2">
                  <a:lumMod val="50000"/>
                </a:schemeClr>
              </a:solidFill>
              <a:latin typeface="Times New Roman" pitchFamily="18" charset="0"/>
              <a:cs typeface="Times New Roman" pitchFamily="18" charset="0"/>
            </a:endParaRPr>
          </a:p>
          <a:p>
            <a:pPr algn="l">
              <a:spcBef>
                <a:spcPts val="0"/>
              </a:spcBef>
            </a:pPr>
            <a:endParaRPr lang="en-US"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447800" y="152400"/>
            <a:ext cx="6324600" cy="6096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400" b="1" dirty="0" smtClean="0">
                <a:latin typeface="Times New Roman" pitchFamily="18" charset="0"/>
                <a:cs typeface="Times New Roman" pitchFamily="18" charset="0"/>
              </a:rPr>
              <a:t>SECURITATEA NAȚIONALĂ/STATALĂ</a:t>
            </a:r>
            <a:endParaRPr lang="en-US" sz="2400" b="1" dirty="0">
              <a:solidFill>
                <a:schemeClr val="bg2">
                  <a:lumMod val="50000"/>
                </a:schemeClr>
              </a:solidFill>
              <a:latin typeface="Times New Roman" pitchFamily="18" charset="0"/>
              <a:cs typeface="Times New Roman" pitchFamily="18" charset="0"/>
            </a:endParaRPr>
          </a:p>
        </p:txBody>
      </p:sp>
      <p:graphicFrame>
        <p:nvGraphicFramePr>
          <p:cNvPr id="7" name="Diagram 6"/>
          <p:cNvGraphicFramePr/>
          <p:nvPr>
            <p:extLst>
              <p:ext uri="{D42A27DB-BD31-4B8C-83A1-F6EECF244321}">
                <p14:modId xmlns:p14="http://schemas.microsoft.com/office/powerpoint/2010/main" val="3537817307"/>
              </p:ext>
            </p:extLst>
          </p:nvPr>
        </p:nvGraphicFramePr>
        <p:xfrm>
          <a:off x="304800" y="3124200"/>
          <a:ext cx="85344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685800"/>
            <a:ext cx="8610600" cy="1676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000" dirty="0" smtClean="0">
                <a:solidFill>
                  <a:schemeClr val="bg2">
                    <a:lumMod val="50000"/>
                  </a:schemeClr>
                </a:solidFill>
                <a:latin typeface="Times New Roman" pitchFamily="18" charset="0"/>
                <a:cs typeface="Times New Roman" pitchFamily="18" charset="0"/>
              </a:rPr>
              <a:t>	Securitatea naţională a Republicii Moldova se realizează prin măsuri adecvate de natură politică, economică, diplomatică, socială, juridică, educativă, administrativă şi militară, prin activitate de informaţii, contrainformaţii, precum şi prin depăşirea eficientă a crizelor, în conformitate cu legislaţia în vigoare şi cu dreptul internaţional.</a:t>
            </a:r>
          </a:p>
          <a:p>
            <a:pPr algn="l">
              <a:spcBef>
                <a:spcPts val="0"/>
              </a:spcBef>
            </a:pPr>
            <a:r>
              <a:rPr lang="ro-RO" sz="2000" dirty="0" smtClean="0">
                <a:solidFill>
                  <a:schemeClr val="bg2">
                    <a:lumMod val="50000"/>
                  </a:schemeClr>
                </a:solidFill>
                <a:latin typeface="Times New Roman" pitchFamily="18" charset="0"/>
                <a:cs typeface="Times New Roman" pitchFamily="18" charset="0"/>
              </a:rPr>
              <a:t> 	</a:t>
            </a:r>
          </a:p>
          <a:p>
            <a:pPr algn="l">
              <a:spcBef>
                <a:spcPts val="0"/>
              </a:spcBef>
            </a:pPr>
            <a:endParaRPr lang="ro-RO" sz="2000" dirty="0">
              <a:solidFill>
                <a:schemeClr val="bg2">
                  <a:lumMod val="50000"/>
                </a:schemeClr>
              </a:solidFill>
              <a:latin typeface="Times New Roman" pitchFamily="18" charset="0"/>
              <a:cs typeface="Times New Roman" pitchFamily="18" charset="0"/>
            </a:endParaRPr>
          </a:p>
        </p:txBody>
      </p:sp>
      <p:graphicFrame>
        <p:nvGraphicFramePr>
          <p:cNvPr id="2" name="Схема 1"/>
          <p:cNvGraphicFramePr/>
          <p:nvPr>
            <p:extLst>
              <p:ext uri="{D42A27DB-BD31-4B8C-83A1-F6EECF244321}">
                <p14:modId xmlns:p14="http://schemas.microsoft.com/office/powerpoint/2010/main" val="2787772468"/>
              </p:ext>
            </p:extLst>
          </p:nvPr>
        </p:nvGraphicFramePr>
        <p:xfrm>
          <a:off x="381000" y="2971800"/>
          <a:ext cx="8229600" cy="297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533400"/>
            <a:ext cx="7467600" cy="23622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lvl="0"/>
            <a:r>
              <a:rPr lang="en-US" sz="2000" dirty="0" smtClean="0">
                <a:solidFill>
                  <a:schemeClr val="bg2">
                    <a:lumMod val="50000"/>
                  </a:schemeClr>
                </a:solidFill>
                <a:latin typeface="Times New Roman" pitchFamily="18" charset="0"/>
                <a:cs typeface="Times New Roman" pitchFamily="18" charset="0"/>
              </a:rPr>
              <a:t>	</a:t>
            </a:r>
            <a:r>
              <a:rPr lang="ro-RO" sz="2000" b="1" dirty="0" smtClean="0">
                <a:solidFill>
                  <a:schemeClr val="bg2">
                    <a:lumMod val="50000"/>
                  </a:schemeClr>
                </a:solidFill>
                <a:latin typeface="Times New Roman" pitchFamily="18" charset="0"/>
                <a:cs typeface="Times New Roman" pitchFamily="18" charset="0"/>
              </a:rPr>
              <a:t>Securitatea politică </a:t>
            </a:r>
          </a:p>
          <a:p>
            <a:pPr lvl="0"/>
            <a:r>
              <a:rPr lang="ro-RO" sz="2000" dirty="0" smtClean="0">
                <a:solidFill>
                  <a:schemeClr val="bg2">
                    <a:lumMod val="50000"/>
                  </a:schemeClr>
                </a:solidFill>
                <a:latin typeface="Times New Roman" pitchFamily="18" charset="0"/>
                <a:cs typeface="Times New Roman" pitchFamily="18" charset="0"/>
              </a:rPr>
              <a:t>	Esența </a:t>
            </a:r>
            <a:r>
              <a:rPr lang="ro-RO" sz="2000" dirty="0">
                <a:solidFill>
                  <a:schemeClr val="bg2">
                    <a:lumMod val="50000"/>
                  </a:schemeClr>
                </a:solidFill>
                <a:latin typeface="Times New Roman" pitchFamily="18" charset="0"/>
                <a:cs typeface="Times New Roman" pitchFamily="18" charset="0"/>
              </a:rPr>
              <a:t>Securității politice consta în </a:t>
            </a:r>
            <a:r>
              <a:rPr lang="ro-RO" sz="2000" dirty="0" smtClean="0">
                <a:solidFill>
                  <a:schemeClr val="bg2">
                    <a:lumMod val="50000"/>
                  </a:schemeClr>
                </a:solidFill>
                <a:latin typeface="Times New Roman" pitchFamily="18" charset="0"/>
                <a:cs typeface="Times New Roman" pitchFamily="18" charset="0"/>
              </a:rPr>
              <a:t>capacitățile </a:t>
            </a:r>
            <a:r>
              <a:rPr lang="ro-RO" sz="2000" dirty="0">
                <a:solidFill>
                  <a:schemeClr val="bg2">
                    <a:lumMod val="50000"/>
                  </a:schemeClr>
                </a:solidFill>
                <a:latin typeface="Times New Roman" pitchFamily="18" charset="0"/>
                <a:cs typeface="Times New Roman" pitchFamily="18" charset="0"/>
              </a:rPr>
              <a:t>și </a:t>
            </a:r>
            <a:r>
              <a:rPr lang="ro-RO" sz="2000" dirty="0" smtClean="0">
                <a:solidFill>
                  <a:schemeClr val="bg2">
                    <a:lumMod val="50000"/>
                  </a:schemeClr>
                </a:solidFill>
                <a:latin typeface="Times New Roman" pitchFamily="18" charset="0"/>
                <a:cs typeface="Times New Roman" pitchFamily="18" charset="0"/>
              </a:rPr>
              <a:t>posibilitățile </a:t>
            </a:r>
            <a:r>
              <a:rPr lang="ro-RO" sz="2000" dirty="0">
                <a:solidFill>
                  <a:schemeClr val="bg2">
                    <a:lumMod val="50000"/>
                  </a:schemeClr>
                </a:solidFill>
                <a:latin typeface="Times New Roman" pitchFamily="18" charset="0"/>
                <a:cs typeface="Times New Roman" pitchFamily="18" charset="0"/>
              </a:rPr>
              <a:t>națiunii (societăţii civile) de a rezolva problemele orânduirii de stat, de a promova în mod independent politica internă şi externă în interesul persoanei şi al societăţii.</a:t>
            </a:r>
            <a:endParaRPr lang="en-US"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38200" y="3200400"/>
            <a:ext cx="7467600" cy="28956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en-US" sz="2000" dirty="0" smtClean="0">
                <a:solidFill>
                  <a:schemeClr val="bg2">
                    <a:lumMod val="50000"/>
                  </a:schemeClr>
                </a:solidFill>
                <a:latin typeface="Times New Roman" pitchFamily="18" charset="0"/>
                <a:cs typeface="Times New Roman" pitchFamily="18" charset="0"/>
              </a:rPr>
              <a:t>	</a:t>
            </a:r>
            <a:r>
              <a:rPr lang="ro-RO" sz="2000" dirty="0" smtClean="0">
                <a:solidFill>
                  <a:schemeClr val="bg2">
                    <a:lumMod val="50000"/>
                  </a:schemeClr>
                </a:solidFill>
                <a:latin typeface="Times New Roman" pitchFamily="18" charset="0"/>
                <a:cs typeface="Times New Roman" pitchFamily="18" charset="0"/>
              </a:rPr>
              <a:t> </a:t>
            </a:r>
            <a:r>
              <a:rPr lang="ro-RO" sz="2000" dirty="0">
                <a:solidFill>
                  <a:schemeClr val="bg2">
                    <a:lumMod val="50000"/>
                  </a:schemeClr>
                </a:solidFill>
                <a:latin typeface="Times New Roman" pitchFamily="18" charset="0"/>
                <a:cs typeface="Times New Roman" pitchFamily="18" charset="0"/>
              </a:rPr>
              <a:t>Pentru Republica Moldova acest aspect este extrem de important, deoarece sunt </a:t>
            </a:r>
            <a:r>
              <a:rPr lang="ro-RO" sz="2000" dirty="0" smtClean="0">
                <a:solidFill>
                  <a:schemeClr val="bg2">
                    <a:lumMod val="50000"/>
                  </a:schemeClr>
                </a:solidFill>
                <a:latin typeface="Times New Roman" pitchFamily="18" charset="0"/>
                <a:cs typeface="Times New Roman" pitchFamily="18" charset="0"/>
              </a:rPr>
              <a:t>puține </a:t>
            </a:r>
            <a:r>
              <a:rPr lang="ro-RO" sz="2000" dirty="0">
                <a:solidFill>
                  <a:schemeClr val="bg2">
                    <a:lumMod val="50000"/>
                  </a:schemeClr>
                </a:solidFill>
                <a:latin typeface="Times New Roman" pitchFamily="18" charset="0"/>
                <a:cs typeface="Times New Roman" pitchFamily="18" charset="0"/>
              </a:rPr>
              <a:t>statele unde reprezentanți ai partidelor şi formațiunilor politice, </a:t>
            </a:r>
            <a:r>
              <a:rPr lang="ro-RO" sz="2000" dirty="0" smtClean="0">
                <a:solidFill>
                  <a:schemeClr val="bg2">
                    <a:lumMod val="50000"/>
                  </a:schemeClr>
                </a:solidFill>
                <a:latin typeface="Times New Roman" pitchFamily="18" charset="0"/>
                <a:cs typeface="Times New Roman" pitchFamily="18" charset="0"/>
              </a:rPr>
              <a:t>membri </a:t>
            </a:r>
            <a:r>
              <a:rPr lang="ro-RO" sz="2000" dirty="0">
                <a:solidFill>
                  <a:schemeClr val="bg2">
                    <a:lumMod val="50000"/>
                  </a:schemeClr>
                </a:solidFill>
                <a:latin typeface="Times New Roman" pitchFamily="18" charset="0"/>
                <a:cs typeface="Times New Roman" pitchFamily="18" charset="0"/>
              </a:rPr>
              <a:t>ai Parlamentului, Guvernului, respectă </a:t>
            </a:r>
            <a:r>
              <a:rPr lang="ro-RO" sz="2000" dirty="0" smtClean="0">
                <a:solidFill>
                  <a:schemeClr val="bg2">
                    <a:lumMod val="50000"/>
                  </a:schemeClr>
                </a:solidFill>
                <a:latin typeface="Times New Roman" pitchFamily="18" charset="0"/>
                <a:cs typeface="Times New Roman" pitchFamily="18" charset="0"/>
              </a:rPr>
              <a:t>întru </a:t>
            </a:r>
            <a:r>
              <a:rPr lang="ro-RO" sz="2000" dirty="0">
                <a:solidFill>
                  <a:schemeClr val="bg2">
                    <a:lumMod val="50000"/>
                  </a:schemeClr>
                </a:solidFill>
                <a:latin typeface="Times New Roman" pitchFamily="18" charset="0"/>
                <a:cs typeface="Times New Roman" pitchFamily="18" charset="0"/>
              </a:rPr>
              <a:t>totul Constituția şi alte acte legislative ale tării.</a:t>
            </a:r>
            <a:endParaRPr lang="en-US" sz="2000" dirty="0">
              <a:solidFill>
                <a:schemeClr val="bg2">
                  <a:lumMod val="50000"/>
                </a:schemeClr>
              </a:solidFill>
              <a:latin typeface="Times New Roman" pitchFamily="18" charset="0"/>
              <a:cs typeface="Times New Roman" pitchFamily="18" charset="0"/>
            </a:endParaRPr>
          </a:p>
          <a:p>
            <a:r>
              <a:rPr lang="ro-RO" sz="2000" dirty="0">
                <a:solidFill>
                  <a:schemeClr val="bg2">
                    <a:lumMod val="50000"/>
                  </a:schemeClr>
                </a:solidFill>
                <a:latin typeface="Times New Roman" pitchFamily="18" charset="0"/>
                <a:cs typeface="Times New Roman" pitchFamily="18" charset="0"/>
              </a:rPr>
              <a:t> 	În politica externă a Republicii Moldova neasigurarea securității politice  cuvenite a făcut să apară pericolul dezintegrării teritoriale a țării, ceea ce, în ultima </a:t>
            </a:r>
            <a:r>
              <a:rPr lang="ro-RO" sz="2000" dirty="0" smtClean="0">
                <a:solidFill>
                  <a:schemeClr val="bg2">
                    <a:lumMod val="50000"/>
                  </a:schemeClr>
                </a:solidFill>
                <a:latin typeface="Times New Roman" pitchFamily="18" charset="0"/>
                <a:cs typeface="Times New Roman" pitchFamily="18" charset="0"/>
              </a:rPr>
              <a:t>instanță, </a:t>
            </a:r>
            <a:r>
              <a:rPr lang="ro-RO" sz="2000" dirty="0">
                <a:solidFill>
                  <a:schemeClr val="bg2">
                    <a:lumMod val="50000"/>
                  </a:schemeClr>
                </a:solidFill>
                <a:latin typeface="Times New Roman" pitchFamily="18" charset="0"/>
                <a:cs typeface="Times New Roman" pitchFamily="18" charset="0"/>
              </a:rPr>
              <a:t>nu înseamnă altceva decât imposibilitatea de a promova o politică externă independentă.</a:t>
            </a:r>
            <a:endParaRPr lang="en-US" sz="2000" dirty="0">
              <a:solidFill>
                <a:schemeClr val="bg2">
                  <a:lumMod val="50000"/>
                </a:schemeClr>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533400"/>
            <a:ext cx="7467600" cy="31242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en-US" sz="2000" dirty="0" smtClean="0">
                <a:solidFill>
                  <a:schemeClr val="bg2">
                    <a:lumMod val="50000"/>
                  </a:schemeClr>
                </a:solidFill>
                <a:latin typeface="Times New Roman" pitchFamily="18" charset="0"/>
                <a:cs typeface="Times New Roman" pitchFamily="18" charset="0"/>
              </a:rPr>
              <a:t>	</a:t>
            </a:r>
            <a:r>
              <a:rPr lang="ro-RO" sz="2000" b="1" dirty="0" smtClean="0">
                <a:solidFill>
                  <a:schemeClr val="bg2">
                    <a:lumMod val="50000"/>
                  </a:schemeClr>
                </a:solidFill>
                <a:latin typeface="Times New Roman" pitchFamily="18" charset="0"/>
                <a:cs typeface="Times New Roman" pitchFamily="18" charset="0"/>
              </a:rPr>
              <a:t>Securitatea economică</a:t>
            </a:r>
            <a:r>
              <a:rPr lang="ro-RO" sz="2000" dirty="0" smtClean="0">
                <a:solidFill>
                  <a:schemeClr val="bg2">
                    <a:lumMod val="50000"/>
                  </a:schemeClr>
                </a:solidFill>
                <a:latin typeface="Times New Roman" pitchFamily="18" charset="0"/>
                <a:cs typeface="Times New Roman" pitchFamily="18" charset="0"/>
              </a:rPr>
              <a:t> se caracterizează prin nivelul relațiilor economice în societate, infrastructură, resurselor strategice, forța de muncă calificată şi a unui sistem de pregătire a ei, precum caracterul integrării în sistemul relațiilor economice mondiale.</a:t>
            </a:r>
          </a:p>
          <a:p>
            <a:r>
              <a:rPr lang="ro-RO" sz="2000" b="1" dirty="0" smtClean="0">
                <a:solidFill>
                  <a:schemeClr val="bg2">
                    <a:lumMod val="50000"/>
                  </a:schemeClr>
                </a:solidFill>
                <a:latin typeface="Times New Roman" pitchFamily="18" charset="0"/>
                <a:cs typeface="Times New Roman" pitchFamily="18" charset="0"/>
              </a:rPr>
              <a:t>	Securitatea militară</a:t>
            </a:r>
            <a:r>
              <a:rPr lang="ro-RO" sz="2000" dirty="0" smtClean="0">
                <a:solidFill>
                  <a:schemeClr val="bg2">
                    <a:lumMod val="50000"/>
                  </a:schemeClr>
                </a:solidFill>
                <a:latin typeface="Times New Roman" pitchFamily="18" charset="0"/>
                <a:cs typeface="Times New Roman" pitchFamily="18" charset="0"/>
              </a:rPr>
              <a:t> constă în asigurarea Securității naționale prin mijloace militar</a:t>
            </a:r>
            <a:r>
              <a:rPr lang="en-US" sz="2000" dirty="0" smtClean="0">
                <a:solidFill>
                  <a:schemeClr val="bg2">
                    <a:lumMod val="50000"/>
                  </a:schemeClr>
                </a:solidFill>
                <a:latin typeface="Times New Roman" pitchFamily="18" charset="0"/>
                <a:cs typeface="Times New Roman" pitchFamily="18" charset="0"/>
              </a:rPr>
              <a:t>e</a:t>
            </a:r>
            <a:r>
              <a:rPr lang="ro-RO" sz="2000" dirty="0" smtClean="0">
                <a:solidFill>
                  <a:schemeClr val="bg2">
                    <a:lumMod val="50000"/>
                  </a:schemeClr>
                </a:solidFill>
                <a:latin typeface="Times New Roman" pitchFamily="18" charset="0"/>
                <a:cs typeface="Times New Roman" pitchFamily="18" charset="0"/>
              </a:rPr>
              <a:t>. Ținând cont de faptul că Republica Moldova şi-a declarat neutralitatea, ea trebuie să întrețină o armată puțin numeroasă, bine instruită şi bine înarmată. Cu toate acestea Republica Moldova are nevoie de garanți serioși şi puternici ai neutralității sale.</a:t>
            </a:r>
            <a:endParaRPr lang="en-US" sz="2000" dirty="0" smtClean="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38200" y="4114800"/>
            <a:ext cx="7467600" cy="19812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en-US" sz="2000" dirty="0" smtClean="0">
                <a:solidFill>
                  <a:schemeClr val="bg2">
                    <a:lumMod val="50000"/>
                  </a:schemeClr>
                </a:solidFill>
                <a:latin typeface="Times New Roman" pitchFamily="18" charset="0"/>
                <a:cs typeface="Times New Roman" pitchFamily="18" charset="0"/>
              </a:rPr>
              <a:t>	</a:t>
            </a:r>
            <a:r>
              <a:rPr lang="ro-RO" sz="2000" dirty="0" smtClean="0">
                <a:solidFill>
                  <a:schemeClr val="bg2">
                    <a:lumMod val="50000"/>
                  </a:schemeClr>
                </a:solidFill>
                <a:latin typeface="Times New Roman" pitchFamily="18" charset="0"/>
                <a:cs typeface="Times New Roman" pitchFamily="18" charset="0"/>
              </a:rPr>
              <a:t> Cele menționate mai sus reprezintă minimul obligatoriu fără de care Moldova nu va putea exista ca stat independent şi suveran. Totuși, acestea sunt insuficiente. Mai este nevoie de voință politică, deoarece se impune necesitatea acută de a se face ordine în țară, de a se pune capăt corupţiei, criminalității şi lipsei  de responsabilitate la toate nivelurile puterii de stat. </a:t>
            </a:r>
            <a:endParaRPr lang="ru-RU" sz="20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41101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304800"/>
            <a:ext cx="7467600" cy="13716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ro-RO" sz="2000" dirty="0" smtClean="0">
                <a:solidFill>
                  <a:schemeClr val="bg2">
                    <a:lumMod val="50000"/>
                  </a:schemeClr>
                </a:solidFill>
                <a:latin typeface="Times New Roman" pitchFamily="18" charset="0"/>
                <a:cs typeface="Times New Roman" pitchFamily="18" charset="0"/>
              </a:rPr>
              <a:t>	</a:t>
            </a:r>
            <a:r>
              <a:rPr lang="ro-RO" sz="2000" b="1" dirty="0" smtClean="0">
                <a:solidFill>
                  <a:schemeClr val="bg2">
                    <a:lumMod val="50000"/>
                  </a:schemeClr>
                </a:solidFill>
                <a:latin typeface="Times New Roman" pitchFamily="18" charset="0"/>
                <a:cs typeface="Times New Roman" pitchFamily="18" charset="0"/>
              </a:rPr>
              <a:t> </a:t>
            </a:r>
          </a:p>
          <a:p>
            <a:r>
              <a:rPr lang="ro-RO" sz="2000" b="1" dirty="0" smtClean="0">
                <a:solidFill>
                  <a:schemeClr val="bg2">
                    <a:lumMod val="50000"/>
                  </a:schemeClr>
                </a:solidFill>
                <a:latin typeface="Times New Roman" pitchFamily="18" charset="0"/>
                <a:cs typeface="Times New Roman" pitchFamily="18" charset="0"/>
              </a:rPr>
              <a:t>	Securitatea internaţională</a:t>
            </a:r>
            <a:r>
              <a:rPr lang="ro-RO" sz="2000" dirty="0" smtClean="0">
                <a:solidFill>
                  <a:schemeClr val="bg2">
                    <a:lumMod val="50000"/>
                  </a:schemeClr>
                </a:solidFill>
                <a:latin typeface="Times New Roman" pitchFamily="18" charset="0"/>
                <a:cs typeface="Times New Roman" pitchFamily="18" charset="0"/>
              </a:rPr>
              <a:t> cuprinde sistemul de relaţii internaţionale, bazate pe respectul principiilor şi normelor de drept internaţional dintre toate naţiunile, care exclude soluţia de rezolvare a disputelor şi a diferendelor dintre ele prin forţă sau ameninţare.</a:t>
            </a:r>
          </a:p>
          <a:p>
            <a:endParaRPr lang="ro-RO"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38200" y="1676400"/>
            <a:ext cx="7467600" cy="47244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ro-RO" dirty="0" smtClean="0">
                <a:solidFill>
                  <a:schemeClr val="bg2">
                    <a:lumMod val="50000"/>
                  </a:schemeClr>
                </a:solidFill>
                <a:latin typeface="Times New Roman" pitchFamily="18" charset="0"/>
                <a:cs typeface="Times New Roman" pitchFamily="18" charset="0"/>
              </a:rPr>
              <a:t>	 </a:t>
            </a:r>
          </a:p>
          <a:p>
            <a:r>
              <a:rPr lang="ro-RO" b="1" dirty="0" smtClean="0">
                <a:solidFill>
                  <a:schemeClr val="bg2">
                    <a:lumMod val="50000"/>
                  </a:schemeClr>
                </a:solidFill>
                <a:latin typeface="Times New Roman" pitchFamily="18" charset="0"/>
                <a:cs typeface="Times New Roman" pitchFamily="18" charset="0"/>
              </a:rPr>
              <a:t>Printre principiile securităţii internaţionale se pot enumera: </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coexistenţa paşnică ca un principiu universal al relaţiilor internaţionale;</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asigurarea securităţii pentru toate statele; </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crearea de garanţii eficiente în domeniul militar, politic, economic şi umanitar;</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prevenirea cursei înarmărilor în spaţiul cosmic, încetarea tuturor testelor de arme nucleare şi finalizarea lichidării acesteia;</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respectarea necondiţionată a drepturilor suverane ale fiecărui popor;</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soluţionarea politică a crizelor internaţionale şi a conflictelor regionale;</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consolidarea încrederii între state;</a:t>
            </a:r>
            <a:endParaRPr lang="en-US" dirty="0" smtClean="0">
              <a:solidFill>
                <a:schemeClr val="bg2">
                  <a:lumMod val="50000"/>
                </a:schemeClr>
              </a:solidFill>
              <a:latin typeface="Times New Roman" pitchFamily="18" charset="0"/>
              <a:cs typeface="Times New Roman" pitchFamily="18" charset="0"/>
            </a:endParaRP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 dezvoltarea unor metode eficiente de prevenire a terorismului internaţional;</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eradicarea genocidului, apartheidului, fascismului etc.;</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excluderea din practica internaţională a tuturor formelor de discriminare, blocade economice şi a sancţiunilor (fără recomandările comunităţii internaţionale); </a:t>
            </a:r>
          </a:p>
          <a:p>
            <a:pPr lvl="0">
              <a:buFont typeface="Wingdings" pitchFamily="2" charset="2"/>
              <a:buChar char="Ø"/>
            </a:pPr>
            <a:r>
              <a:rPr lang="ro-RO" dirty="0" smtClean="0">
                <a:solidFill>
                  <a:schemeClr val="bg2">
                    <a:lumMod val="50000"/>
                  </a:schemeClr>
                </a:solidFill>
                <a:latin typeface="Times New Roman" pitchFamily="18" charset="0"/>
                <a:cs typeface="Times New Roman" pitchFamily="18" charset="0"/>
              </a:rPr>
              <a:t>stabilirea unei</a:t>
            </a:r>
            <a:r>
              <a:rPr lang="en-US" dirty="0" smtClean="0">
                <a:solidFill>
                  <a:schemeClr val="bg2">
                    <a:lumMod val="50000"/>
                  </a:schemeClr>
                </a:solidFill>
                <a:latin typeface="Times New Roman" pitchFamily="18" charset="0"/>
                <a:cs typeface="Times New Roman" pitchFamily="18" charset="0"/>
              </a:rPr>
              <a:t> </a:t>
            </a:r>
            <a:r>
              <a:rPr lang="ro-RO" dirty="0" smtClean="0">
                <a:solidFill>
                  <a:schemeClr val="bg2">
                    <a:lumMod val="50000"/>
                  </a:schemeClr>
                </a:solidFill>
                <a:latin typeface="Times New Roman" pitchFamily="18" charset="0"/>
                <a:cs typeface="Times New Roman" pitchFamily="18" charset="0"/>
              </a:rPr>
              <a:t>noi ordini economice, care să asigure securitatea economică egală a tuturor statelor. </a:t>
            </a:r>
          </a:p>
          <a:p>
            <a:endParaRPr lang="ro-RO" dirty="0">
              <a:solidFill>
                <a:schemeClr val="bg2">
                  <a:lumMod val="50000"/>
                </a:schemeClr>
              </a:solidFill>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bg2">
                    <a:lumMod val="75000"/>
                  </a:schemeClr>
                </a:solidFill>
                <a:latin typeface="Times New Roman" pitchFamily="18" charset="0"/>
                <a:cs typeface="Times New Roman" pitchFamily="18" charset="0"/>
              </a:rPr>
              <a:t>	</a:t>
            </a:r>
            <a:endParaRPr lang="en-US" sz="1800"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nvGraphicFramePr>
        <p:xfrm>
          <a:off x="1828800" y="304800"/>
          <a:ext cx="62484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348427191"/>
              </p:ext>
            </p:extLst>
          </p:nvPr>
        </p:nvGraphicFramePr>
        <p:xfrm>
          <a:off x="609600" y="152400"/>
          <a:ext cx="78486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48728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7" name="Прямоугольник 6"/>
          <p:cNvSpPr/>
          <p:nvPr/>
        </p:nvSpPr>
        <p:spPr>
          <a:xfrm>
            <a:off x="838200" y="5181600"/>
            <a:ext cx="7543800" cy="14478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ro-RO" dirty="0" smtClean="0">
                <a:solidFill>
                  <a:schemeClr val="tx2">
                    <a:lumMod val="10000"/>
                  </a:schemeClr>
                </a:solidFill>
                <a:latin typeface="Times New Roman" pitchFamily="18" charset="0"/>
                <a:cs typeface="Times New Roman" pitchFamily="18" charset="0"/>
              </a:rPr>
              <a:t>	 Un loc aparte în acest sens revine apărării şi promovării valorilor, intereselor şi obiectivelor naţionale. Securitatea naţională nu este numai securitatea statului, ci şi securitatea societăţii şi a cetăţenilor Republicii Moldova, atât pe teritoriul Republicii Moldova, cât şi peste hotarele țării</a:t>
            </a:r>
            <a:r>
              <a:rPr lang="en-US" smtClean="0">
                <a:solidFill>
                  <a:schemeClr val="tx2">
                    <a:lumMod val="10000"/>
                  </a:schemeClr>
                </a:solidFill>
                <a:latin typeface="Times New Roman" pitchFamily="18" charset="0"/>
                <a:cs typeface="Times New Roman" pitchFamily="18" charset="0"/>
              </a:rPr>
              <a:t>.</a:t>
            </a:r>
            <a:endParaRPr lang="ro-RO" dirty="0">
              <a:solidFill>
                <a:schemeClr val="tx2">
                  <a:lumMod val="10000"/>
                </a:schemeClr>
              </a:solidFill>
              <a:latin typeface="Times New Roman" pitchFamily="18" charset="0"/>
              <a:cs typeface="Times New Roman" pitchFamily="18" charset="0"/>
            </a:endParaRPr>
          </a:p>
        </p:txBody>
      </p:sp>
      <p:graphicFrame>
        <p:nvGraphicFramePr>
          <p:cNvPr id="6" name="Diagram 5"/>
          <p:cNvGraphicFramePr/>
          <p:nvPr/>
        </p:nvGraphicFramePr>
        <p:xfrm>
          <a:off x="685800" y="228600"/>
          <a:ext cx="77724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00100" y="1112889"/>
            <a:ext cx="7467600" cy="49530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endParaRPr lang="ro-RO" sz="2000" dirty="0" smtClean="0">
              <a:solidFill>
                <a:schemeClr val="bg2">
                  <a:lumMod val="50000"/>
                </a:schemeClr>
              </a:solidFill>
              <a:latin typeface="Times New Roman" pitchFamily="18" charset="0"/>
              <a:cs typeface="Times New Roman" pitchFamily="18" charset="0"/>
            </a:endParaRPr>
          </a:p>
          <a:p>
            <a:r>
              <a:rPr lang="ro-RO" sz="2000" dirty="0" smtClean="0">
                <a:solidFill>
                  <a:schemeClr val="bg2">
                    <a:lumMod val="50000"/>
                  </a:schemeClr>
                </a:solidFill>
                <a:latin typeface="Times New Roman" pitchFamily="18" charset="0"/>
                <a:cs typeface="Times New Roman" pitchFamily="18" charset="0"/>
              </a:rPr>
              <a:t>	</a:t>
            </a:r>
            <a:r>
              <a:rPr lang="en-US" sz="2000" b="1" dirty="0"/>
              <a:t> </a:t>
            </a:r>
            <a:endParaRPr lang="en-US" sz="2000" dirty="0"/>
          </a:p>
          <a:p>
            <a:endParaRPr lang="ru-RU" sz="2000" b="1" dirty="0" smtClean="0"/>
          </a:p>
          <a:p>
            <a:r>
              <a:rPr lang="ro-RO" sz="2000" b="1" dirty="0" smtClean="0">
                <a:solidFill>
                  <a:schemeClr val="bg2">
                    <a:lumMod val="50000"/>
                  </a:schemeClr>
                </a:solidFill>
                <a:latin typeface="Times New Roman" pitchFamily="18" charset="0"/>
                <a:cs typeface="Times New Roman" pitchFamily="18" charset="0"/>
              </a:rPr>
              <a:t>Conținuturi:</a:t>
            </a:r>
          </a:p>
          <a:p>
            <a:pPr marL="457200" indent="-457200">
              <a:buFont typeface="+mj-lt"/>
              <a:buAutoNum type="arabicPeriod"/>
            </a:pPr>
            <a:r>
              <a:rPr lang="ro-RO" sz="2000" dirty="0" smtClean="0">
                <a:solidFill>
                  <a:schemeClr val="bg2">
                    <a:lumMod val="50000"/>
                  </a:schemeClr>
                </a:solidFill>
                <a:latin typeface="Times New Roman" pitchFamily="18" charset="0"/>
                <a:cs typeface="Times New Roman" pitchFamily="18" charset="0"/>
              </a:rPr>
              <a:t>Securitate națională: definirea conceptului, dimensiuni ale securităţii </a:t>
            </a:r>
          </a:p>
          <a:p>
            <a:pPr marL="457200" lvl="0" indent="-457200" fontAlgn="base">
              <a:buFont typeface="+mj-lt"/>
              <a:buAutoNum type="arabicPeriod"/>
            </a:pPr>
            <a:r>
              <a:rPr lang="ro-RO" sz="2000" dirty="0" smtClean="0">
                <a:solidFill>
                  <a:schemeClr val="bg2">
                    <a:lumMod val="50000"/>
                  </a:schemeClr>
                </a:solidFill>
                <a:latin typeface="Times New Roman" pitchFamily="18" charset="0"/>
                <a:cs typeface="Times New Roman" pitchFamily="18" charset="0"/>
              </a:rPr>
              <a:t>Interesul național ca expresie a conceptului de securitate</a:t>
            </a:r>
          </a:p>
          <a:p>
            <a:pPr marL="457200" lvl="0" indent="-457200" fontAlgn="base">
              <a:buFont typeface="+mj-lt"/>
              <a:buAutoNum type="arabicPeriod"/>
            </a:pPr>
            <a:r>
              <a:rPr lang="ro-RO" sz="2000" dirty="0" smtClean="0">
                <a:solidFill>
                  <a:schemeClr val="bg2">
                    <a:lumMod val="50000"/>
                  </a:schemeClr>
                </a:solidFill>
                <a:latin typeface="Times New Roman" pitchFamily="18" charset="0"/>
                <a:cs typeface="Times New Roman" pitchFamily="18" charset="0"/>
              </a:rPr>
              <a:t>Valori și obiective naționale de securitate </a:t>
            </a:r>
          </a:p>
          <a:p>
            <a:r>
              <a:rPr lang="ro-RO" sz="2000" dirty="0" smtClean="0">
                <a:solidFill>
                  <a:schemeClr val="bg2">
                    <a:lumMod val="50000"/>
                  </a:schemeClr>
                </a:solidFill>
                <a:latin typeface="Times New Roman" pitchFamily="18" charset="0"/>
                <a:cs typeface="Times New Roman" pitchFamily="18" charset="0"/>
              </a:rPr>
              <a:t> </a:t>
            </a:r>
          </a:p>
          <a:p>
            <a:r>
              <a:rPr lang="ro-RO" sz="2000" b="1" dirty="0" smtClean="0">
                <a:solidFill>
                  <a:schemeClr val="bg2">
                    <a:lumMod val="50000"/>
                  </a:schemeClr>
                </a:solidFill>
                <a:latin typeface="Times New Roman" pitchFamily="18" charset="0"/>
                <a:cs typeface="Times New Roman" pitchFamily="18" charset="0"/>
              </a:rPr>
              <a:t>Obiective de referință:</a:t>
            </a:r>
          </a:p>
          <a:p>
            <a:r>
              <a:rPr lang="ro-RO" sz="2000" dirty="0" smtClean="0">
                <a:solidFill>
                  <a:schemeClr val="bg2">
                    <a:lumMod val="50000"/>
                  </a:schemeClr>
                </a:solidFill>
                <a:latin typeface="Times New Roman" pitchFamily="18" charset="0"/>
                <a:cs typeface="Times New Roman" pitchFamily="18" charset="0"/>
              </a:rPr>
              <a:t> </a:t>
            </a:r>
          </a:p>
          <a:p>
            <a:pPr marL="342900" lvl="0" indent="-342900" fontAlgn="base">
              <a:buFont typeface="Wingdings" panose="05000000000000000000" pitchFamily="2" charset="2"/>
              <a:buChar char="§"/>
            </a:pPr>
            <a:r>
              <a:rPr lang="ro-RO" sz="2000" dirty="0" smtClean="0">
                <a:solidFill>
                  <a:schemeClr val="bg2">
                    <a:lumMod val="50000"/>
                  </a:schemeClr>
                </a:solidFill>
                <a:latin typeface="Times New Roman" pitchFamily="18" charset="0"/>
                <a:cs typeface="Times New Roman" pitchFamily="18" charset="0"/>
              </a:rPr>
              <a:t>să definească conceptul de ”securitate națională”; </a:t>
            </a:r>
          </a:p>
          <a:p>
            <a:pPr marL="342900" lvl="0" indent="-342900" fontAlgn="base">
              <a:buFont typeface="Wingdings" panose="05000000000000000000" pitchFamily="2" charset="2"/>
              <a:buChar char="§"/>
            </a:pPr>
            <a:r>
              <a:rPr lang="ro-RO" sz="2000" dirty="0" smtClean="0">
                <a:solidFill>
                  <a:schemeClr val="bg2">
                    <a:lumMod val="50000"/>
                  </a:schemeClr>
                </a:solidFill>
                <a:latin typeface="Times New Roman" pitchFamily="18" charset="0"/>
                <a:cs typeface="Times New Roman" pitchFamily="18" charset="0"/>
              </a:rPr>
              <a:t>să abordeze interesul național ca expresie a conceptului de securitate;</a:t>
            </a:r>
          </a:p>
          <a:p>
            <a:pPr marL="342900" lvl="0" indent="-342900" fontAlgn="base">
              <a:buFont typeface="Wingdings" panose="05000000000000000000" pitchFamily="2" charset="2"/>
              <a:buChar char="§"/>
            </a:pPr>
            <a:r>
              <a:rPr lang="ro-RO" sz="2000" dirty="0" smtClean="0">
                <a:solidFill>
                  <a:schemeClr val="bg2">
                    <a:lumMod val="50000"/>
                  </a:schemeClr>
                </a:solidFill>
                <a:latin typeface="Times New Roman" pitchFamily="18" charset="0"/>
                <a:cs typeface="Times New Roman" pitchFamily="18" charset="0"/>
              </a:rPr>
              <a:t>să argumenteze valorile și obiectivele naționale. </a:t>
            </a:r>
          </a:p>
          <a:p>
            <a:r>
              <a:rPr lang="ro-RO" sz="2000" dirty="0" smtClean="0">
                <a:solidFill>
                  <a:schemeClr val="bg2">
                    <a:lumMod val="50000"/>
                  </a:schemeClr>
                </a:solidFill>
                <a:latin typeface="Times New Roman" pitchFamily="18" charset="0"/>
                <a:cs typeface="Times New Roman" pitchFamily="18" charset="0"/>
              </a:rPr>
              <a:t> </a:t>
            </a:r>
          </a:p>
          <a:p>
            <a:r>
              <a:rPr lang="ro-RO" sz="2000" b="1" dirty="0" smtClean="0">
                <a:solidFill>
                  <a:schemeClr val="bg2">
                    <a:lumMod val="50000"/>
                  </a:schemeClr>
                </a:solidFill>
                <a:latin typeface="Times New Roman" pitchFamily="18" charset="0"/>
                <a:cs typeface="Times New Roman" pitchFamily="18" charset="0"/>
              </a:rPr>
              <a:t>Termeni-cheie: </a:t>
            </a:r>
          </a:p>
          <a:p>
            <a:r>
              <a:rPr lang="ro-RO" sz="2000" i="1" dirty="0" smtClean="0">
                <a:solidFill>
                  <a:schemeClr val="bg2">
                    <a:lumMod val="50000"/>
                  </a:schemeClr>
                </a:solidFill>
                <a:latin typeface="Times New Roman" pitchFamily="18" charset="0"/>
                <a:cs typeface="Times New Roman" pitchFamily="18" charset="0"/>
              </a:rPr>
              <a:t>securitate, gestionare, confruntare, interes naţional, dimensiuni ale securităţii, interdependență, valori, regionalizare. </a:t>
            </a:r>
          </a:p>
          <a:p>
            <a:r>
              <a:rPr lang="en-US" sz="2000" dirty="0">
                <a:solidFill>
                  <a:schemeClr val="bg2">
                    <a:lumMod val="50000"/>
                  </a:schemeClr>
                </a:solidFill>
                <a:latin typeface="Times New Roman" pitchFamily="18" charset="0"/>
                <a:cs typeface="Times New Roman" pitchFamily="18" charset="0"/>
              </a:rPr>
              <a:t> </a:t>
            </a:r>
          </a:p>
          <a:p>
            <a:r>
              <a:rPr lang="ro-RO" sz="2000"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219200" y="419100"/>
            <a:ext cx="6324600"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200" b="1" dirty="0" smtClean="0">
                <a:solidFill>
                  <a:schemeClr val="bg2">
                    <a:lumMod val="50000"/>
                  </a:schemeClr>
                </a:solidFill>
                <a:latin typeface="Times New Roman" pitchFamily="18" charset="0"/>
                <a:cs typeface="Times New Roman" pitchFamily="18" charset="0"/>
              </a:rPr>
              <a:t>Conținuturi; Obiective de referință; Termeni-cheie </a:t>
            </a:r>
            <a:endParaRPr lang="en-US" sz="2200" b="1" dirty="0" smtClean="0">
              <a:solidFill>
                <a:schemeClr val="bg2">
                  <a:lumMod val="50000"/>
                </a:schemeClr>
              </a:solidFill>
              <a:latin typeface="Times New Roman" pitchFamily="18" charset="0"/>
              <a:cs typeface="Times New Roman" pitchFamily="18" charset="0"/>
            </a:endParaRPr>
          </a:p>
          <a:p>
            <a:pPr algn="ctr"/>
            <a:endParaRPr lang="en-US" sz="20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519054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323850"/>
            <a:ext cx="7467600" cy="13716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r>
              <a:rPr lang="ro-RO" sz="2000" dirty="0" smtClean="0">
                <a:solidFill>
                  <a:schemeClr val="bg2">
                    <a:lumMod val="50000"/>
                  </a:schemeClr>
                </a:solidFill>
                <a:latin typeface="Times New Roman" pitchFamily="18" charset="0"/>
                <a:cs typeface="Times New Roman" pitchFamily="18" charset="0"/>
              </a:rPr>
              <a:t>	</a:t>
            </a:r>
            <a:r>
              <a:rPr lang="ro-RO" sz="2800" dirty="0">
                <a:solidFill>
                  <a:schemeClr val="bg2">
                    <a:lumMod val="50000"/>
                  </a:schemeClr>
                </a:solidFill>
                <a:latin typeface="Times New Roman" pitchFamily="18" charset="0"/>
                <a:cs typeface="Times New Roman" pitchFamily="18" charset="0"/>
              </a:rPr>
              <a:t>Sarcini de </a:t>
            </a:r>
            <a:r>
              <a:rPr lang="ro-RO" sz="2800" dirty="0" smtClean="0">
                <a:solidFill>
                  <a:schemeClr val="bg2">
                    <a:lumMod val="50000"/>
                  </a:schemeClr>
                </a:solidFill>
                <a:latin typeface="Times New Roman" pitchFamily="18" charset="0"/>
                <a:cs typeface="Times New Roman" pitchFamily="18" charset="0"/>
              </a:rPr>
              <a:t>autoevaluare</a:t>
            </a:r>
            <a:r>
              <a:rPr lang="ro-RO" sz="2800" dirty="0">
                <a:solidFill>
                  <a:schemeClr val="bg2">
                    <a:lumMod val="50000"/>
                  </a:schemeClr>
                </a:solidFill>
                <a:latin typeface="Times New Roman" pitchFamily="18" charset="0"/>
                <a:cs typeface="Times New Roman" pitchFamily="18" charset="0"/>
              </a:rPr>
              <a:t>:</a:t>
            </a:r>
            <a:endParaRPr lang="en-US" sz="2800" dirty="0">
              <a:solidFill>
                <a:schemeClr val="bg2">
                  <a:lumMod val="50000"/>
                </a:schemeClr>
              </a:solidFill>
              <a:latin typeface="Times New Roman" pitchFamily="18" charset="0"/>
              <a:cs typeface="Times New Roman" pitchFamily="18" charset="0"/>
            </a:endParaRPr>
          </a:p>
          <a:p>
            <a:r>
              <a:rPr lang="ro-RO" sz="2000" b="1" dirty="0" smtClean="0">
                <a:solidFill>
                  <a:schemeClr val="bg2">
                    <a:lumMod val="50000"/>
                  </a:schemeClr>
                </a:solidFill>
                <a:latin typeface="Times New Roman" pitchFamily="18" charset="0"/>
                <a:cs typeface="Times New Roman" pitchFamily="18" charset="0"/>
              </a:rPr>
              <a:t> </a:t>
            </a:r>
          </a:p>
          <a:p>
            <a:r>
              <a:rPr lang="ro-RO" sz="2000" b="1"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38200" y="1720645"/>
            <a:ext cx="7467600" cy="47244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marL="342900" lvl="0" indent="-342900" fontAlgn="base">
              <a:buFont typeface="Wingdings" panose="05000000000000000000" pitchFamily="2" charset="2"/>
              <a:buChar char="§"/>
            </a:pPr>
            <a:r>
              <a:rPr lang="ro-RO" sz="2400" dirty="0" smtClean="0">
                <a:solidFill>
                  <a:schemeClr val="bg2">
                    <a:lumMod val="50000"/>
                  </a:schemeClr>
                </a:solidFill>
                <a:latin typeface="Times New Roman" pitchFamily="18" charset="0"/>
                <a:cs typeface="Times New Roman" pitchFamily="18" charset="0"/>
              </a:rPr>
              <a:t>Definiți și relatați conceptul de ”securitate națională” și ,,interes naţional’’;  </a:t>
            </a:r>
          </a:p>
          <a:p>
            <a:pPr marL="342900" lvl="0" indent="-342900" fontAlgn="base">
              <a:buFont typeface="Wingdings" panose="05000000000000000000" pitchFamily="2" charset="2"/>
              <a:buChar char="§"/>
            </a:pPr>
            <a:r>
              <a:rPr lang="ro-RO" sz="2400" dirty="0" smtClean="0">
                <a:solidFill>
                  <a:schemeClr val="bg2">
                    <a:lumMod val="50000"/>
                  </a:schemeClr>
                </a:solidFill>
                <a:latin typeface="Times New Roman" pitchFamily="18" charset="0"/>
                <a:cs typeface="Times New Roman" pitchFamily="18" charset="0"/>
              </a:rPr>
              <a:t>Abordați interesul național ca expresie a conceptului de securitate; </a:t>
            </a:r>
          </a:p>
          <a:p>
            <a:pPr marL="342900" lvl="0" indent="-342900" fontAlgn="base">
              <a:buFont typeface="Wingdings" panose="05000000000000000000" pitchFamily="2" charset="2"/>
              <a:buChar char="§"/>
            </a:pPr>
            <a:r>
              <a:rPr lang="ro-RO" sz="2400" dirty="0" smtClean="0">
                <a:solidFill>
                  <a:schemeClr val="bg2">
                    <a:lumMod val="50000"/>
                  </a:schemeClr>
                </a:solidFill>
                <a:latin typeface="Times New Roman" pitchFamily="18" charset="0"/>
                <a:cs typeface="Times New Roman" pitchFamily="18" charset="0"/>
              </a:rPr>
              <a:t>Argumentați valorile și obiectivele naționale de securitate.</a:t>
            </a:r>
          </a:p>
          <a:p>
            <a:pPr marL="342900" lvl="0" indent="-342900">
              <a:buFont typeface="Wingdings" panose="05000000000000000000" pitchFamily="2" charset="2"/>
              <a:buChar char="§"/>
            </a:pPr>
            <a:endParaRPr lang="en-US" sz="2800" dirty="0">
              <a:solidFill>
                <a:schemeClr val="bg2">
                  <a:lumMod val="50000"/>
                </a:schemeClr>
              </a:solidFill>
              <a:latin typeface="Times New Roman" pitchFamily="18" charset="0"/>
              <a:cs typeface="Times New Roman" pitchFamily="18" charset="0"/>
            </a:endParaRPr>
          </a:p>
          <a:p>
            <a:endParaRPr lang="ro-RO"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1832385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76300" y="514350"/>
            <a:ext cx="7315200" cy="923925"/>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r>
              <a:rPr lang="ro-RO" sz="2000" dirty="0" smtClean="0">
                <a:solidFill>
                  <a:schemeClr val="bg2">
                    <a:lumMod val="50000"/>
                  </a:schemeClr>
                </a:solidFill>
                <a:latin typeface="Times New Roman" pitchFamily="18" charset="0"/>
                <a:cs typeface="Times New Roman" pitchFamily="18" charset="0"/>
              </a:rPr>
              <a:t>	</a:t>
            </a:r>
          </a:p>
          <a:p>
            <a:pPr algn="ctr"/>
            <a:endParaRPr lang="ro-RO" sz="2800" dirty="0" smtClean="0">
              <a:solidFill>
                <a:schemeClr val="bg2">
                  <a:lumMod val="50000"/>
                </a:schemeClr>
              </a:solidFill>
              <a:latin typeface="Times New Roman" pitchFamily="18" charset="0"/>
              <a:cs typeface="Times New Roman" pitchFamily="18" charset="0"/>
            </a:endParaRPr>
          </a:p>
          <a:p>
            <a:pPr algn="ctr"/>
            <a:r>
              <a:rPr lang="ro-RO" sz="2800" dirty="0" smtClean="0">
                <a:solidFill>
                  <a:schemeClr val="bg2">
                    <a:lumMod val="50000"/>
                  </a:schemeClr>
                </a:solidFill>
                <a:latin typeface="Times New Roman" pitchFamily="18" charset="0"/>
                <a:cs typeface="Times New Roman" pitchFamily="18" charset="0"/>
              </a:rPr>
              <a:t>Teme </a:t>
            </a:r>
            <a:r>
              <a:rPr lang="ro-RO" sz="2800" dirty="0">
                <a:solidFill>
                  <a:schemeClr val="bg2">
                    <a:lumMod val="50000"/>
                  </a:schemeClr>
                </a:solidFill>
                <a:latin typeface="Times New Roman" pitchFamily="18" charset="0"/>
                <a:cs typeface="Times New Roman" pitchFamily="18" charset="0"/>
              </a:rPr>
              <a:t>pentru lucrul </a:t>
            </a:r>
            <a:r>
              <a:rPr lang="ro-RO" sz="2800" dirty="0" smtClean="0">
                <a:solidFill>
                  <a:schemeClr val="bg2">
                    <a:lumMod val="50000"/>
                  </a:schemeClr>
                </a:solidFill>
                <a:latin typeface="Times New Roman" pitchFamily="18" charset="0"/>
                <a:cs typeface="Times New Roman" pitchFamily="18" charset="0"/>
              </a:rPr>
              <a:t>individual:</a:t>
            </a:r>
          </a:p>
          <a:p>
            <a:pPr algn="ctr"/>
            <a:endParaRPr lang="en-US" sz="2800" dirty="0">
              <a:solidFill>
                <a:schemeClr val="bg2">
                  <a:lumMod val="50000"/>
                </a:schemeClr>
              </a:solidFill>
              <a:latin typeface="Times New Roman" pitchFamily="18" charset="0"/>
              <a:cs typeface="Times New Roman" pitchFamily="18" charset="0"/>
            </a:endParaRPr>
          </a:p>
          <a:p>
            <a:r>
              <a:rPr lang="ro-RO" sz="2000" b="1" dirty="0" smtClean="0">
                <a:solidFill>
                  <a:schemeClr val="bg2">
                    <a:lumMod val="50000"/>
                  </a:schemeClr>
                </a:solidFill>
                <a:latin typeface="Times New Roman" pitchFamily="18" charset="0"/>
                <a:cs typeface="Times New Roman" pitchFamily="18" charset="0"/>
              </a:rPr>
              <a:t> </a:t>
            </a:r>
          </a:p>
          <a:p>
            <a:r>
              <a:rPr lang="ro-RO" sz="2000" b="1"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p:txBody>
      </p:sp>
      <p:sp>
        <p:nvSpPr>
          <p:cNvPr id="7" name="Прямоугольник 6"/>
          <p:cNvSpPr/>
          <p:nvPr/>
        </p:nvSpPr>
        <p:spPr>
          <a:xfrm>
            <a:off x="876300" y="1428443"/>
            <a:ext cx="7307108" cy="494117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marL="342900" indent="-342900">
              <a:buFont typeface="Wingdings" panose="05000000000000000000" pitchFamily="2" charset="2"/>
              <a:buChar char="§"/>
            </a:pPr>
            <a:endParaRPr lang="ro-RO" sz="2800" dirty="0" smtClean="0">
              <a:solidFill>
                <a:schemeClr val="bg2">
                  <a:lumMod val="50000"/>
                </a:schemeClr>
              </a:solidFill>
              <a:latin typeface="Times New Roman" pitchFamily="18" charset="0"/>
              <a:cs typeface="Times New Roman" pitchFamily="18" charset="0"/>
            </a:endParaRPr>
          </a:p>
          <a:p>
            <a:pPr marL="514350" lvl="0" indent="-514350" fontAlgn="base">
              <a:buFont typeface="+mj-lt"/>
              <a:buAutoNum type="arabicPeriod"/>
            </a:pPr>
            <a:endParaRPr lang="ro-RO" sz="2800" dirty="0" smtClean="0">
              <a:solidFill>
                <a:schemeClr val="bg2">
                  <a:lumMod val="50000"/>
                </a:schemeClr>
              </a:solidFill>
              <a:latin typeface="Times New Roman" pitchFamily="18" charset="0"/>
              <a:cs typeface="Times New Roman" pitchFamily="18" charset="0"/>
            </a:endParaRPr>
          </a:p>
          <a:p>
            <a:pPr marL="457200" lvl="0" indent="-457200" fontAlgn="base">
              <a:buFont typeface="+mj-lt"/>
              <a:buAutoNum type="arabicPeriod"/>
            </a:pPr>
            <a:r>
              <a:rPr lang="ro-RO" dirty="0" smtClean="0">
                <a:solidFill>
                  <a:schemeClr val="bg2">
                    <a:lumMod val="50000"/>
                  </a:schemeClr>
                </a:solidFill>
                <a:latin typeface="Times New Roman" pitchFamily="18" charset="0"/>
                <a:cs typeface="Times New Roman" pitchFamily="18" charset="0"/>
              </a:rPr>
              <a:t>Esența și conceptualizarea interesului național/statal prin totalitatea nevoilor și dorințelor unui stat suveran în raport cu alte state suverane. </a:t>
            </a:r>
          </a:p>
          <a:p>
            <a:pPr marL="457200" lvl="0" indent="-457200" fontAlgn="base">
              <a:buFont typeface="+mj-lt"/>
              <a:buAutoNum type="arabicPeriod"/>
            </a:pPr>
            <a:r>
              <a:rPr lang="ro-RO" dirty="0" smtClean="0">
                <a:solidFill>
                  <a:schemeClr val="bg2">
                    <a:lumMod val="50000"/>
                  </a:schemeClr>
                </a:solidFill>
                <a:latin typeface="Times New Roman" pitchFamily="18" charset="0"/>
                <a:cs typeface="Times New Roman" pitchFamily="18" charset="0"/>
              </a:rPr>
              <a:t>Evaluarea interdependenței dintre interesul național și asigurarea securităţii naționale.</a:t>
            </a:r>
          </a:p>
          <a:p>
            <a:pPr marL="457200" lvl="0" indent="-457200" fontAlgn="base">
              <a:buFont typeface="+mj-lt"/>
              <a:buAutoNum type="arabicPeriod"/>
            </a:pPr>
            <a:r>
              <a:rPr lang="ro-RO" dirty="0" smtClean="0">
                <a:solidFill>
                  <a:schemeClr val="bg2">
                    <a:lumMod val="50000"/>
                  </a:schemeClr>
                </a:solidFill>
                <a:latin typeface="Times New Roman" pitchFamily="18" charset="0"/>
                <a:cs typeface="Times New Roman" pitchFamily="18" charset="0"/>
              </a:rPr>
              <a:t>Perspectiva perfecţionării sistemului securităţii </a:t>
            </a:r>
            <a:r>
              <a:rPr lang="ro-RO" dirty="0" err="1" smtClean="0">
                <a:solidFill>
                  <a:schemeClr val="bg2">
                    <a:lumMod val="50000"/>
                  </a:schemeClr>
                </a:solidFill>
                <a:latin typeface="Times New Roman" pitchFamily="18" charset="0"/>
                <a:cs typeface="Times New Roman" pitchFamily="18" charset="0"/>
              </a:rPr>
              <a:t>naţionale</a:t>
            </a:r>
            <a:r>
              <a:rPr lang="ro-RO" dirty="0" smtClean="0">
                <a:solidFill>
                  <a:schemeClr val="bg2">
                    <a:lumMod val="50000"/>
                  </a:schemeClr>
                </a:solidFill>
                <a:latin typeface="Times New Roman" pitchFamily="18" charset="0"/>
                <a:cs typeface="Times New Roman" pitchFamily="18" charset="0"/>
              </a:rPr>
              <a:t>.</a:t>
            </a:r>
          </a:p>
          <a:p>
            <a:pPr marL="457200" lvl="0" indent="-457200" fontAlgn="base">
              <a:buFont typeface="+mj-lt"/>
              <a:buAutoNum type="arabicPeriod"/>
            </a:pPr>
            <a:r>
              <a:rPr lang="ro-RO" dirty="0" smtClean="0">
                <a:solidFill>
                  <a:schemeClr val="bg2">
                    <a:lumMod val="50000"/>
                  </a:schemeClr>
                </a:solidFill>
                <a:latin typeface="Times New Roman" pitchFamily="18" charset="0"/>
                <a:cs typeface="Times New Roman" pitchFamily="18" charset="0"/>
              </a:rPr>
              <a:t>Determinarea interesului național prin prisma conceptului de securitate internațională. </a:t>
            </a:r>
          </a:p>
          <a:p>
            <a:pPr marL="457200" lvl="0" indent="-457200" fontAlgn="base">
              <a:buFont typeface="+mj-lt"/>
              <a:buAutoNum type="arabicPeriod"/>
            </a:pPr>
            <a:r>
              <a:rPr lang="ro-RO" dirty="0" smtClean="0">
                <a:solidFill>
                  <a:schemeClr val="bg2">
                    <a:lumMod val="50000"/>
                  </a:schemeClr>
                </a:solidFill>
                <a:latin typeface="Times New Roman" pitchFamily="18" charset="0"/>
                <a:cs typeface="Times New Roman" pitchFamily="18" charset="0"/>
              </a:rPr>
              <a:t>Argumentarea obiectivelor securităţii </a:t>
            </a:r>
            <a:r>
              <a:rPr lang="ro-RO" dirty="0" err="1" smtClean="0">
                <a:solidFill>
                  <a:schemeClr val="bg2">
                    <a:lumMod val="50000"/>
                  </a:schemeClr>
                </a:solidFill>
                <a:latin typeface="Times New Roman" pitchFamily="18" charset="0"/>
                <a:cs typeface="Times New Roman" pitchFamily="18" charset="0"/>
              </a:rPr>
              <a:t>naţionale</a:t>
            </a:r>
            <a:r>
              <a:rPr lang="ro-RO" dirty="0" smtClean="0">
                <a:solidFill>
                  <a:schemeClr val="bg2">
                    <a:lumMod val="50000"/>
                  </a:schemeClr>
                </a:solidFill>
                <a:latin typeface="Times New Roman" pitchFamily="18" charset="0"/>
                <a:cs typeface="Times New Roman" pitchFamily="18" charset="0"/>
              </a:rPr>
              <a:t> a Republicii Moldova.</a:t>
            </a:r>
          </a:p>
          <a:p>
            <a:pPr marL="457200" lvl="0" indent="-457200" fontAlgn="base">
              <a:buFont typeface="+mj-lt"/>
              <a:buAutoNum type="arabicPeriod"/>
            </a:pPr>
            <a:r>
              <a:rPr lang="ro-RO" dirty="0" smtClean="0">
                <a:solidFill>
                  <a:schemeClr val="bg2">
                    <a:lumMod val="50000"/>
                  </a:schemeClr>
                </a:solidFill>
                <a:latin typeface="Times New Roman" pitchFamily="18" charset="0"/>
                <a:cs typeface="Times New Roman" pitchFamily="18" charset="0"/>
              </a:rPr>
              <a:t>Analizați interesul național și ideea națională în societatea postcomunistă.</a:t>
            </a:r>
          </a:p>
          <a:p>
            <a:pPr marL="457200" lvl="0" indent="-457200" fontAlgn="base">
              <a:buFont typeface="+mj-lt"/>
              <a:buAutoNum type="arabicPeriod"/>
            </a:pPr>
            <a:r>
              <a:rPr lang="ro-RO" dirty="0" smtClean="0">
                <a:solidFill>
                  <a:schemeClr val="bg2">
                    <a:lumMod val="50000"/>
                  </a:schemeClr>
                </a:solidFill>
                <a:latin typeface="Times New Roman" pitchFamily="18" charset="0"/>
                <a:cs typeface="Times New Roman" pitchFamily="18" charset="0"/>
              </a:rPr>
              <a:t>Rolul și locul interesului național în sistemul internațional de stat.</a:t>
            </a:r>
          </a:p>
          <a:p>
            <a:pPr marL="457200" lvl="0" indent="-457200" fontAlgn="base">
              <a:buFont typeface="+mj-lt"/>
              <a:buAutoNum type="arabicPeriod"/>
            </a:pPr>
            <a:r>
              <a:rPr lang="ro-RO" dirty="0" smtClean="0">
                <a:solidFill>
                  <a:schemeClr val="bg2">
                    <a:lumMod val="50000"/>
                  </a:schemeClr>
                </a:solidFill>
                <a:latin typeface="Times New Roman" pitchFamily="18" charset="0"/>
                <a:cs typeface="Times New Roman" pitchFamily="18" charset="0"/>
              </a:rPr>
              <a:t>Argumentarea conceptului de interes naţional/statal - fundament pentru orientarea politicii externe.</a:t>
            </a:r>
          </a:p>
          <a:p>
            <a:pPr marL="514350" lvl="0" indent="-514350">
              <a:buFont typeface="+mj-lt"/>
              <a:buAutoNum type="arabicPeriod"/>
            </a:pPr>
            <a:endParaRPr lang="ro-RO" sz="2800" dirty="0" smtClean="0">
              <a:solidFill>
                <a:schemeClr val="bg2">
                  <a:lumMod val="50000"/>
                </a:schemeClr>
              </a:solidFill>
              <a:latin typeface="Times New Roman" pitchFamily="18" charset="0"/>
              <a:cs typeface="Times New Roman" pitchFamily="18" charset="0"/>
            </a:endParaRPr>
          </a:p>
          <a:p>
            <a:pPr marL="514350" indent="-514350">
              <a:buFont typeface="+mj-lt"/>
              <a:buAutoNum type="arabicPeriod"/>
            </a:pPr>
            <a:endParaRPr lang="ro-RO" sz="28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9298203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717755" y="309716"/>
            <a:ext cx="7467600" cy="6096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sz="1600" dirty="0">
              <a:solidFill>
                <a:schemeClr val="bg2">
                  <a:lumMod val="50000"/>
                </a:schemeClr>
              </a:solidFill>
              <a:latin typeface="Times New Roman" pitchFamily="18" charset="0"/>
              <a:cs typeface="Times New Roman" pitchFamily="18" charset="0"/>
            </a:endParaRPr>
          </a:p>
          <a:p>
            <a:pPr algn="ctr"/>
            <a:r>
              <a:rPr lang="ro-RO" sz="1600" dirty="0">
                <a:solidFill>
                  <a:schemeClr val="bg2">
                    <a:lumMod val="50000"/>
                  </a:schemeClr>
                </a:solidFill>
                <a:latin typeface="Times New Roman" pitchFamily="18" charset="0"/>
                <a:cs typeface="Times New Roman" pitchFamily="18" charset="0"/>
              </a:rPr>
              <a:t> </a:t>
            </a:r>
            <a:r>
              <a:rPr lang="ro-RO" sz="1600" b="1" dirty="0" smtClean="0">
                <a:solidFill>
                  <a:schemeClr val="bg2">
                    <a:lumMod val="50000"/>
                  </a:schemeClr>
                </a:solidFill>
                <a:latin typeface="Times New Roman" pitchFamily="18" charset="0"/>
                <a:cs typeface="Times New Roman" pitchFamily="18" charset="0"/>
              </a:rPr>
              <a:t>Bibliografie selectivă</a:t>
            </a:r>
            <a:endParaRPr lang="ro-RO" sz="1600" b="1" dirty="0">
              <a:solidFill>
                <a:schemeClr val="bg2">
                  <a:lumMod val="50000"/>
                </a:schemeClr>
              </a:solidFill>
              <a:latin typeface="Times New Roman" pitchFamily="18" charset="0"/>
              <a:cs typeface="Times New Roman" pitchFamily="18" charset="0"/>
            </a:endParaRPr>
          </a:p>
          <a:p>
            <a:r>
              <a:rPr lang="ro-RO" sz="1600" dirty="0">
                <a:solidFill>
                  <a:schemeClr val="bg2">
                    <a:lumMod val="50000"/>
                  </a:schemeClr>
                </a:solidFill>
                <a:latin typeface="Times New Roman" pitchFamily="18" charset="0"/>
                <a:cs typeface="Times New Roman" pitchFamily="18" charset="0"/>
              </a:rPr>
              <a:t>	</a:t>
            </a:r>
          </a:p>
        </p:txBody>
      </p:sp>
      <p:sp>
        <p:nvSpPr>
          <p:cNvPr id="7" name="Прямоугольник 6"/>
          <p:cNvSpPr/>
          <p:nvPr/>
        </p:nvSpPr>
        <p:spPr>
          <a:xfrm>
            <a:off x="685800" y="990600"/>
            <a:ext cx="7467600" cy="5334000"/>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r>
              <a:rPr lang="ro-RO" sz="1400" b="1" dirty="0" smtClean="0"/>
              <a:t> </a:t>
            </a:r>
            <a:endParaRPr lang="en-US" sz="1400" dirty="0" smtClean="0"/>
          </a:p>
          <a:p>
            <a:pPr marL="342900" indent="-342900">
              <a:buFont typeface="+mj-lt"/>
              <a:buAutoNum type="arabicPeriod"/>
            </a:pPr>
            <a:endParaRPr lang="ro-RO" sz="1500" dirty="0" smtClean="0">
              <a:solidFill>
                <a:schemeClr val="bg2">
                  <a:lumMod val="50000"/>
                </a:schemeClr>
              </a:solidFill>
              <a:latin typeface="Times New Roman" pitchFamily="18" charset="0"/>
              <a:cs typeface="Times New Roman" pitchFamily="18" charset="0"/>
            </a:endParaRPr>
          </a:p>
          <a:p>
            <a:pPr marL="342900" indent="-342900">
              <a:buFont typeface="+mj-lt"/>
              <a:buAutoNum type="arabicPeriod"/>
            </a:pPr>
            <a:endParaRPr lang="ro-RO" sz="1500" dirty="0">
              <a:solidFill>
                <a:schemeClr val="bg2">
                  <a:lumMod val="50000"/>
                </a:schemeClr>
              </a:solidFill>
              <a:latin typeface="Times New Roman" pitchFamily="18" charset="0"/>
              <a:cs typeface="Times New Roman" pitchFamily="18" charset="0"/>
            </a:endParaRPr>
          </a:p>
          <a:p>
            <a:pPr marL="342900" indent="-342900">
              <a:buFont typeface="+mj-lt"/>
              <a:buAutoNum type="arabicPeriod"/>
            </a:pPr>
            <a:r>
              <a:rPr lang="ro-RO" sz="1500" dirty="0" err="1" smtClean="0">
                <a:solidFill>
                  <a:schemeClr val="bg2">
                    <a:lumMod val="50000"/>
                  </a:schemeClr>
                </a:solidFill>
                <a:latin typeface="Times New Roman" pitchFamily="18" charset="0"/>
                <a:cs typeface="Times New Roman" pitchFamily="18" charset="0"/>
              </a:rPr>
              <a:t>Dicţionar</a:t>
            </a:r>
            <a:r>
              <a:rPr lang="ro-RO" sz="1500" dirty="0" smtClean="0">
                <a:solidFill>
                  <a:schemeClr val="bg2">
                    <a:lumMod val="50000"/>
                  </a:schemeClr>
                </a:solidFill>
                <a:latin typeface="Times New Roman" pitchFamily="18" charset="0"/>
                <a:cs typeface="Times New Roman" pitchFamily="18" charset="0"/>
              </a:rPr>
              <a:t> explicativ al limbii române. </a:t>
            </a:r>
            <a:r>
              <a:rPr lang="ro-RO" sz="1500" dirty="0" err="1" smtClean="0">
                <a:solidFill>
                  <a:schemeClr val="bg2">
                    <a:lumMod val="50000"/>
                  </a:schemeClr>
                </a:solidFill>
                <a:latin typeface="Times New Roman" pitchFamily="18" charset="0"/>
                <a:cs typeface="Times New Roman" pitchFamily="18" charset="0"/>
              </a:rPr>
              <a:t>Bucureşti</a:t>
            </a:r>
            <a:r>
              <a:rPr lang="ro-RO" sz="1500" dirty="0" smtClean="0">
                <a:solidFill>
                  <a:schemeClr val="bg2">
                    <a:lumMod val="50000"/>
                  </a:schemeClr>
                </a:solidFill>
                <a:latin typeface="Times New Roman" pitchFamily="18" charset="0"/>
                <a:cs typeface="Times New Roman" pitchFamily="18" charset="0"/>
              </a:rPr>
              <a:t> 1998. Editura Academiei, passim.</a:t>
            </a:r>
          </a:p>
          <a:p>
            <a:pPr marL="342900" indent="-342900">
              <a:buFont typeface="+mj-lt"/>
              <a:buAutoNum type="arabicPeriod"/>
            </a:pPr>
            <a:r>
              <a:rPr lang="ro-RO" sz="1500" dirty="0" smtClean="0">
                <a:solidFill>
                  <a:schemeClr val="bg2">
                    <a:lumMod val="50000"/>
                  </a:schemeClr>
                </a:solidFill>
                <a:latin typeface="Times New Roman" pitchFamily="18" charset="0"/>
                <a:cs typeface="Times New Roman" pitchFamily="18" charset="0"/>
              </a:rPr>
              <a:t>Iancu Șt., Societatea </a:t>
            </a:r>
            <a:r>
              <a:rPr lang="ro-RO" sz="1500" dirty="0" err="1" smtClean="0">
                <a:solidFill>
                  <a:schemeClr val="bg2">
                    <a:lumMod val="50000"/>
                  </a:schemeClr>
                </a:solidFill>
                <a:latin typeface="Times New Roman" pitchFamily="18" charset="0"/>
                <a:cs typeface="Times New Roman" pitchFamily="18" charset="0"/>
              </a:rPr>
              <a:t>Informaţională</a:t>
            </a:r>
            <a:r>
              <a:rPr lang="ro-RO" sz="1500" dirty="0" smtClean="0">
                <a:solidFill>
                  <a:schemeClr val="bg2">
                    <a:lumMod val="50000"/>
                  </a:schemeClr>
                </a:solidFill>
                <a:latin typeface="Times New Roman" pitchFamily="18" charset="0"/>
                <a:cs typeface="Times New Roman" pitchFamily="18" charset="0"/>
              </a:rPr>
              <a:t>–Societatea </a:t>
            </a:r>
            <a:r>
              <a:rPr lang="ro-RO" sz="1500" dirty="0" err="1" smtClean="0">
                <a:solidFill>
                  <a:schemeClr val="bg2">
                    <a:lumMod val="50000"/>
                  </a:schemeClr>
                </a:solidFill>
                <a:latin typeface="Times New Roman" pitchFamily="18" charset="0"/>
                <a:cs typeface="Times New Roman" pitchFamily="18" charset="0"/>
              </a:rPr>
              <a:t>Cunoaşterii</a:t>
            </a:r>
            <a:r>
              <a:rPr lang="ro-RO" sz="1500" dirty="0" smtClean="0">
                <a:solidFill>
                  <a:schemeClr val="bg2">
                    <a:lumMod val="50000"/>
                  </a:schemeClr>
                </a:solidFill>
                <a:latin typeface="Times New Roman" pitchFamily="18" charset="0"/>
                <a:cs typeface="Times New Roman" pitchFamily="18" charset="0"/>
              </a:rPr>
              <a:t> sau Societate </a:t>
            </a:r>
            <a:r>
              <a:rPr lang="ro-RO" sz="1500" dirty="0" err="1" smtClean="0">
                <a:solidFill>
                  <a:schemeClr val="bg2">
                    <a:lumMod val="50000"/>
                  </a:schemeClr>
                </a:solidFill>
                <a:latin typeface="Times New Roman" pitchFamily="18" charset="0"/>
                <a:cs typeface="Times New Roman" pitchFamily="18" charset="0"/>
              </a:rPr>
              <a:t>parţial</a:t>
            </a:r>
            <a:r>
              <a:rPr lang="ro-RO" sz="1500" dirty="0" smtClean="0">
                <a:solidFill>
                  <a:schemeClr val="bg2">
                    <a:lumMod val="50000"/>
                  </a:schemeClr>
                </a:solidFill>
                <a:latin typeface="Times New Roman" pitchFamily="18" charset="0"/>
                <a:cs typeface="Times New Roman" pitchFamily="18" charset="0"/>
              </a:rPr>
              <a:t> Informatizată? Accesibil la:  </a:t>
            </a:r>
            <a:r>
              <a:rPr lang="ro-RO" sz="1500" dirty="0" smtClean="0">
                <a:solidFill>
                  <a:schemeClr val="bg2">
                    <a:lumMod val="50000"/>
                  </a:schemeClr>
                </a:solidFill>
                <a:latin typeface="Times New Roman" pitchFamily="18" charset="0"/>
                <a:cs typeface="Times New Roman" pitchFamily="18" charset="0"/>
                <a:hlinkClick r:id="rId2"/>
              </a:rPr>
              <a:t>https://www.google.com/url?sa=t&amp;rct=j&amp;q=&amp;esrc=s&amp;source=web&amp;cd=1&amp;ved=0ahUKEwi21ZiahsrTAhUFEJoKHSJrC6AQFgglMAA&amp;url=http%3A%2F%2Fcolumna.crifst.ro%2Fsites%2Fcolumna.crifst.ro%2Ffiles%2Farticole%2Fcolumna_2013_07.pdf&amp;usg=AFQjCNGfVYb66VwMe2o7DkB1vHiti4CDpw&amp;sig2=aJqyzwmUtMwhl9gtmVqthg</a:t>
            </a:r>
            <a:r>
              <a:rPr lang="ro-RO" sz="1500" dirty="0" smtClean="0">
                <a:solidFill>
                  <a:schemeClr val="bg2">
                    <a:lumMod val="50000"/>
                  </a:schemeClr>
                </a:solidFill>
                <a:latin typeface="Times New Roman" pitchFamily="18" charset="0"/>
                <a:cs typeface="Times New Roman" pitchFamily="18" charset="0"/>
              </a:rPr>
              <a:t> [Accesat 24.09.2021].</a:t>
            </a:r>
          </a:p>
          <a:p>
            <a:pPr marL="342900" indent="-342900">
              <a:buFont typeface="+mj-lt"/>
              <a:buAutoNum type="arabicPeriod"/>
            </a:pPr>
            <a:r>
              <a:rPr lang="ro-RO" sz="1500" dirty="0" err="1" smtClean="0">
                <a:solidFill>
                  <a:schemeClr val="bg2">
                    <a:lumMod val="50000"/>
                  </a:schemeClr>
                </a:solidFill>
                <a:latin typeface="Times New Roman" pitchFamily="18" charset="0"/>
                <a:cs typeface="Times New Roman" pitchFamily="18" charset="0"/>
              </a:rPr>
              <a:t>Maslow</a:t>
            </a:r>
            <a:r>
              <a:rPr lang="ro-RO" sz="1500" dirty="0" smtClean="0">
                <a:solidFill>
                  <a:schemeClr val="bg2">
                    <a:lumMod val="50000"/>
                  </a:schemeClr>
                </a:solidFill>
                <a:latin typeface="Times New Roman" pitchFamily="18" charset="0"/>
                <a:cs typeface="Times New Roman" pitchFamily="18" charset="0"/>
              </a:rPr>
              <a:t> A. H., A </a:t>
            </a:r>
            <a:r>
              <a:rPr lang="ro-RO" sz="1500" dirty="0" err="1" smtClean="0">
                <a:solidFill>
                  <a:schemeClr val="bg2">
                    <a:lumMod val="50000"/>
                  </a:schemeClr>
                </a:solidFill>
                <a:latin typeface="Times New Roman" pitchFamily="18" charset="0"/>
                <a:cs typeface="Times New Roman" pitchFamily="18" charset="0"/>
              </a:rPr>
              <a:t>Theory</a:t>
            </a:r>
            <a:r>
              <a:rPr lang="ro-RO" sz="1500" dirty="0" smtClean="0">
                <a:solidFill>
                  <a:schemeClr val="bg2">
                    <a:lumMod val="50000"/>
                  </a:schemeClr>
                </a:solidFill>
                <a:latin typeface="Times New Roman" pitchFamily="18" charset="0"/>
                <a:cs typeface="Times New Roman" pitchFamily="18" charset="0"/>
              </a:rPr>
              <a:t> of </a:t>
            </a:r>
            <a:r>
              <a:rPr lang="ro-RO" sz="1500" dirty="0" err="1" smtClean="0">
                <a:solidFill>
                  <a:schemeClr val="bg2">
                    <a:lumMod val="50000"/>
                  </a:schemeClr>
                </a:solidFill>
                <a:latin typeface="Times New Roman" pitchFamily="18" charset="0"/>
                <a:cs typeface="Times New Roman" pitchFamily="18" charset="0"/>
              </a:rPr>
              <a:t>Human</a:t>
            </a:r>
            <a:r>
              <a:rPr lang="ro-RO" sz="1500" dirty="0" smtClean="0">
                <a:solidFill>
                  <a:schemeClr val="bg2">
                    <a:lumMod val="50000"/>
                  </a:schemeClr>
                </a:solidFill>
                <a:latin typeface="Times New Roman" pitchFamily="18" charset="0"/>
                <a:cs typeface="Times New Roman" pitchFamily="18" charset="0"/>
              </a:rPr>
              <a:t> </a:t>
            </a:r>
            <a:r>
              <a:rPr lang="ro-RO" sz="1500" dirty="0" err="1" smtClean="0">
                <a:solidFill>
                  <a:schemeClr val="bg2">
                    <a:lumMod val="50000"/>
                  </a:schemeClr>
                </a:solidFill>
                <a:latin typeface="Times New Roman" pitchFamily="18" charset="0"/>
                <a:cs typeface="Times New Roman" pitchFamily="18" charset="0"/>
              </a:rPr>
              <a:t>Motivation</a:t>
            </a:r>
            <a:r>
              <a:rPr lang="ro-RO" sz="1500" dirty="0" smtClean="0">
                <a:solidFill>
                  <a:schemeClr val="bg2">
                    <a:lumMod val="50000"/>
                  </a:schemeClr>
                </a:solidFill>
                <a:latin typeface="Times New Roman" pitchFamily="18" charset="0"/>
                <a:cs typeface="Times New Roman" pitchFamily="18" charset="0"/>
              </a:rPr>
              <a:t>, </a:t>
            </a:r>
            <a:r>
              <a:rPr lang="ro-RO" sz="1500" dirty="0" err="1" smtClean="0">
                <a:solidFill>
                  <a:schemeClr val="bg2">
                    <a:lumMod val="50000"/>
                  </a:schemeClr>
                </a:solidFill>
                <a:latin typeface="Times New Roman" pitchFamily="18" charset="0"/>
                <a:cs typeface="Times New Roman" pitchFamily="18" charset="0"/>
              </a:rPr>
              <a:t>Psyhological</a:t>
            </a:r>
            <a:r>
              <a:rPr lang="ro-RO" sz="1500" dirty="0" smtClean="0">
                <a:solidFill>
                  <a:schemeClr val="bg2">
                    <a:lumMod val="50000"/>
                  </a:schemeClr>
                </a:solidFill>
                <a:latin typeface="Times New Roman" pitchFamily="18" charset="0"/>
                <a:cs typeface="Times New Roman" pitchFamily="18" charset="0"/>
              </a:rPr>
              <a:t> </a:t>
            </a:r>
            <a:r>
              <a:rPr lang="ro-RO" sz="1500" dirty="0" err="1" smtClean="0">
                <a:solidFill>
                  <a:schemeClr val="bg2">
                    <a:lumMod val="50000"/>
                  </a:schemeClr>
                </a:solidFill>
                <a:latin typeface="Times New Roman" pitchFamily="18" charset="0"/>
                <a:cs typeface="Times New Roman" pitchFamily="18" charset="0"/>
              </a:rPr>
              <a:t>review</a:t>
            </a:r>
            <a:r>
              <a:rPr lang="ro-RO" sz="1500" dirty="0" smtClean="0">
                <a:solidFill>
                  <a:schemeClr val="bg2">
                    <a:lumMod val="50000"/>
                  </a:schemeClr>
                </a:solidFill>
                <a:latin typeface="Times New Roman" pitchFamily="18" charset="0"/>
                <a:cs typeface="Times New Roman" pitchFamily="18" charset="0"/>
              </a:rPr>
              <a:t>, Vol. 50, nr. 4, 1993, p. 370-376. Accesibil la: </a:t>
            </a:r>
            <a:r>
              <a:rPr lang="ro-RO" sz="1500" dirty="0" smtClean="0">
                <a:solidFill>
                  <a:schemeClr val="bg2">
                    <a:lumMod val="50000"/>
                  </a:schemeClr>
                </a:solidFill>
                <a:latin typeface="Times New Roman" pitchFamily="18" charset="0"/>
                <a:cs typeface="Times New Roman" pitchFamily="18" charset="0"/>
                <a:hlinkClick r:id="rId3"/>
              </a:rPr>
              <a:t>https://docs.google.com/file/d/0B-5-JeCa2Z7hNjZlNDNhOTEtMWNkYi00YmFhLWI3YjUtMDEyMDJkZDExNWRm/edit</a:t>
            </a:r>
            <a:r>
              <a:rPr lang="ro-RO" sz="1500" dirty="0" smtClean="0">
                <a:solidFill>
                  <a:schemeClr val="bg2">
                    <a:lumMod val="50000"/>
                  </a:schemeClr>
                </a:solidFill>
                <a:latin typeface="Times New Roman" pitchFamily="18" charset="0"/>
                <a:cs typeface="Times New Roman" pitchFamily="18" charset="0"/>
              </a:rPr>
              <a:t> [Accesat 24.09.2021].</a:t>
            </a:r>
          </a:p>
          <a:p>
            <a:pPr marL="342900" indent="-342900">
              <a:buFont typeface="+mj-lt"/>
              <a:buAutoNum type="arabicPeriod"/>
            </a:pPr>
            <a:r>
              <a:rPr lang="ro-RO" sz="1500" dirty="0" err="1" smtClean="0">
                <a:solidFill>
                  <a:schemeClr val="bg2">
                    <a:lumMod val="50000"/>
                  </a:schemeClr>
                </a:solidFill>
                <a:latin typeface="Times New Roman" pitchFamily="18" charset="0"/>
                <a:cs typeface="Times New Roman" pitchFamily="18" charset="0"/>
              </a:rPr>
              <a:t>Morgenthau</a:t>
            </a:r>
            <a:r>
              <a:rPr lang="ro-RO" sz="1500" dirty="0" smtClean="0">
                <a:solidFill>
                  <a:schemeClr val="bg2">
                    <a:lumMod val="50000"/>
                  </a:schemeClr>
                </a:solidFill>
                <a:latin typeface="Times New Roman" pitchFamily="18" charset="0"/>
                <a:cs typeface="Times New Roman" pitchFamily="18" charset="0"/>
              </a:rPr>
              <a:t>, H. Politica între </a:t>
            </a:r>
            <a:r>
              <a:rPr lang="ro-RO" sz="1500" dirty="0" err="1" smtClean="0">
                <a:solidFill>
                  <a:schemeClr val="bg2">
                    <a:lumMod val="50000"/>
                  </a:schemeClr>
                </a:solidFill>
                <a:latin typeface="Times New Roman" pitchFamily="18" charset="0"/>
                <a:cs typeface="Times New Roman" pitchFamily="18" charset="0"/>
              </a:rPr>
              <a:t>naţiuni</a:t>
            </a:r>
            <a:r>
              <a:rPr lang="ro-RO" sz="1500" dirty="0" smtClean="0">
                <a:solidFill>
                  <a:schemeClr val="bg2">
                    <a:lumMod val="50000"/>
                  </a:schemeClr>
                </a:solidFill>
                <a:latin typeface="Times New Roman" pitchFamily="18" charset="0"/>
                <a:cs typeface="Times New Roman" pitchFamily="18" charset="0"/>
              </a:rPr>
              <a:t>. Lupta pentru putere şi lupta pentru pace, </a:t>
            </a:r>
            <a:r>
              <a:rPr lang="ro-RO" sz="1500" dirty="0" err="1" smtClean="0">
                <a:solidFill>
                  <a:schemeClr val="bg2">
                    <a:lumMod val="50000"/>
                  </a:schemeClr>
                </a:solidFill>
                <a:latin typeface="Times New Roman" pitchFamily="18" charset="0"/>
                <a:cs typeface="Times New Roman" pitchFamily="18" charset="0"/>
              </a:rPr>
              <a:t>Iaşi</a:t>
            </a:r>
            <a:r>
              <a:rPr lang="ro-RO" sz="1500" dirty="0" smtClean="0">
                <a:solidFill>
                  <a:schemeClr val="bg2">
                    <a:lumMod val="50000"/>
                  </a:schemeClr>
                </a:solidFill>
                <a:latin typeface="Times New Roman" pitchFamily="18" charset="0"/>
                <a:cs typeface="Times New Roman" pitchFamily="18" charset="0"/>
              </a:rPr>
              <a:t>: Polirom, 2007, p. 44.</a:t>
            </a:r>
          </a:p>
          <a:p>
            <a:pPr marL="342900" indent="-342900">
              <a:buFont typeface="+mj-lt"/>
              <a:buAutoNum type="arabicPeriod"/>
            </a:pPr>
            <a:r>
              <a:rPr lang="ro-RO" sz="1500" dirty="0" err="1" smtClean="0">
                <a:solidFill>
                  <a:schemeClr val="bg2">
                    <a:lumMod val="50000"/>
                  </a:schemeClr>
                </a:solidFill>
                <a:latin typeface="Times New Roman" pitchFamily="18" charset="0"/>
                <a:cs typeface="Times New Roman" pitchFamily="18" charset="0"/>
              </a:rPr>
              <a:t>Mureşan</a:t>
            </a:r>
            <a:r>
              <a:rPr lang="ro-RO" sz="1500" dirty="0" smtClean="0">
                <a:solidFill>
                  <a:schemeClr val="bg2">
                    <a:lumMod val="50000"/>
                  </a:schemeClr>
                </a:solidFill>
                <a:latin typeface="Times New Roman" pitchFamily="18" charset="0"/>
                <a:cs typeface="Times New Roman" pitchFamily="18" charset="0"/>
              </a:rPr>
              <a:t>, M., Văduva, Gh., Războiul viitorului, viitorul războiului. </a:t>
            </a:r>
            <a:r>
              <a:rPr lang="ro-RO" sz="1500" dirty="0" err="1" smtClean="0">
                <a:solidFill>
                  <a:schemeClr val="bg2">
                    <a:lumMod val="50000"/>
                  </a:schemeClr>
                </a:solidFill>
                <a:latin typeface="Times New Roman" pitchFamily="18" charset="0"/>
                <a:cs typeface="Times New Roman" pitchFamily="18" charset="0"/>
              </a:rPr>
              <a:t>Bucureşti</a:t>
            </a:r>
            <a:r>
              <a:rPr lang="ro-RO" sz="1500" dirty="0" smtClean="0">
                <a:solidFill>
                  <a:schemeClr val="bg2">
                    <a:lumMod val="50000"/>
                  </a:schemeClr>
                </a:solidFill>
                <a:latin typeface="Times New Roman" pitchFamily="18" charset="0"/>
                <a:cs typeface="Times New Roman" pitchFamily="18" charset="0"/>
              </a:rPr>
              <a:t>, 2006. Editura </a:t>
            </a:r>
            <a:r>
              <a:rPr lang="ro-RO" sz="1500" dirty="0" err="1" smtClean="0">
                <a:solidFill>
                  <a:schemeClr val="bg2">
                    <a:lumMod val="50000"/>
                  </a:schemeClr>
                </a:solidFill>
                <a:latin typeface="Times New Roman" pitchFamily="18" charset="0"/>
                <a:cs typeface="Times New Roman" pitchFamily="18" charset="0"/>
              </a:rPr>
              <a:t>Universităţii</a:t>
            </a:r>
            <a:r>
              <a:rPr lang="ro-RO" sz="1500" dirty="0" smtClean="0">
                <a:solidFill>
                  <a:schemeClr val="bg2">
                    <a:lumMod val="50000"/>
                  </a:schemeClr>
                </a:solidFill>
                <a:latin typeface="Times New Roman" pitchFamily="18" charset="0"/>
                <a:cs typeface="Times New Roman" pitchFamily="18" charset="0"/>
              </a:rPr>
              <a:t> </a:t>
            </a:r>
            <a:r>
              <a:rPr lang="ro-RO" sz="1500" dirty="0" err="1" smtClean="0">
                <a:solidFill>
                  <a:schemeClr val="bg2">
                    <a:lumMod val="50000"/>
                  </a:schemeClr>
                </a:solidFill>
                <a:latin typeface="Times New Roman" pitchFamily="18" charset="0"/>
                <a:cs typeface="Times New Roman" pitchFamily="18" charset="0"/>
              </a:rPr>
              <a:t>Naţionale</a:t>
            </a:r>
            <a:r>
              <a:rPr lang="ro-RO" sz="1500" dirty="0" smtClean="0">
                <a:solidFill>
                  <a:schemeClr val="bg2">
                    <a:lumMod val="50000"/>
                  </a:schemeClr>
                </a:solidFill>
                <a:latin typeface="Times New Roman" pitchFamily="18" charset="0"/>
                <a:cs typeface="Times New Roman" pitchFamily="18" charset="0"/>
              </a:rPr>
              <a:t> de Apărare „Carol I”, p.87.</a:t>
            </a:r>
          </a:p>
          <a:p>
            <a:pPr marL="342900" indent="-342900">
              <a:buFont typeface="+mj-lt"/>
              <a:buAutoNum type="arabicPeriod"/>
            </a:pPr>
            <a:r>
              <a:rPr lang="ro-RO" sz="1500" dirty="0" err="1" smtClean="0">
                <a:solidFill>
                  <a:schemeClr val="bg2">
                    <a:lumMod val="50000"/>
                  </a:schemeClr>
                </a:solidFill>
                <a:latin typeface="Times New Roman" pitchFamily="18" charset="0"/>
                <a:cs typeface="Times New Roman" pitchFamily="18" charset="0"/>
              </a:rPr>
              <a:t>Troncă</a:t>
            </a:r>
            <a:r>
              <a:rPr lang="ro-RO" sz="1500" dirty="0" smtClean="0">
                <a:solidFill>
                  <a:schemeClr val="bg2">
                    <a:lumMod val="50000"/>
                  </a:schemeClr>
                </a:solidFill>
                <a:latin typeface="Times New Roman" pitchFamily="18" charset="0"/>
                <a:cs typeface="Times New Roman" pitchFamily="18" charset="0"/>
              </a:rPr>
              <a:t> C. Suport de curs pentru disciplina Securitate internaţională, 2006, p. 6</a:t>
            </a:r>
          </a:p>
          <a:p>
            <a:pPr marL="342900" indent="-342900">
              <a:buFont typeface="+mj-lt"/>
              <a:buAutoNum type="arabicPeriod"/>
            </a:pPr>
            <a:r>
              <a:rPr lang="ro-RO" sz="1500" dirty="0" smtClean="0">
                <a:solidFill>
                  <a:schemeClr val="bg2">
                    <a:lumMod val="50000"/>
                  </a:schemeClr>
                </a:solidFill>
                <a:latin typeface="Times New Roman" pitchFamily="18" charset="0"/>
                <a:cs typeface="Times New Roman" pitchFamily="18" charset="0"/>
              </a:rPr>
              <a:t>Saca V. Considerații privind evoluția relației interes național-securitate (Exemplul societăţii în schimbare). Studii naționale de securitate. Revistă </a:t>
            </a:r>
            <a:r>
              <a:rPr lang="ro-RO" sz="1500" dirty="0" err="1" smtClean="0">
                <a:solidFill>
                  <a:schemeClr val="bg2">
                    <a:lumMod val="50000"/>
                  </a:schemeClr>
                </a:solidFill>
                <a:latin typeface="Times New Roman" pitchFamily="18" charset="0"/>
                <a:cs typeface="Times New Roman" pitchFamily="18" charset="0"/>
              </a:rPr>
              <a:t>științifico</a:t>
            </a:r>
            <a:r>
              <a:rPr lang="ro-RO" sz="1500" dirty="0" smtClean="0">
                <a:solidFill>
                  <a:schemeClr val="bg2">
                    <a:lumMod val="50000"/>
                  </a:schemeClr>
                </a:solidFill>
                <a:latin typeface="Times New Roman" pitchFamily="18" charset="0"/>
                <a:cs typeface="Times New Roman" pitchFamily="18" charset="0"/>
              </a:rPr>
              <a:t>-practică Nr. 1 (1) 2020. ISSN 2587-3822 CZU 004.056: 355.40 DOI: 10.5281/zenodo.3989164. Chișinău, 2020, p. 89-102.</a:t>
            </a:r>
          </a:p>
          <a:p>
            <a:pPr marL="342900" indent="-342900">
              <a:buFont typeface="+mj-lt"/>
              <a:buAutoNum type="arabicPeriod"/>
            </a:pPr>
            <a:r>
              <a:rPr lang="ro-RO" sz="1500" dirty="0" smtClean="0">
                <a:solidFill>
                  <a:schemeClr val="bg2">
                    <a:lumMod val="50000"/>
                  </a:schemeClr>
                </a:solidFill>
                <a:latin typeface="Times New Roman" pitchFamily="18" charset="0"/>
                <a:cs typeface="Times New Roman" pitchFamily="18" charset="0"/>
              </a:rPr>
              <a:t>Samuel Huntigton. Ciocnirea civilizațiilor şi refacerea ordinii mondiale. </a:t>
            </a:r>
            <a:r>
              <a:rPr lang="ro-RO" sz="1500" dirty="0" err="1" smtClean="0">
                <a:solidFill>
                  <a:schemeClr val="bg2">
                    <a:lumMod val="50000"/>
                  </a:schemeClr>
                </a:solidFill>
                <a:latin typeface="Times New Roman" pitchFamily="18" charset="0"/>
                <a:cs typeface="Times New Roman" pitchFamily="18" charset="0"/>
              </a:rPr>
              <a:t>Bucureşti</a:t>
            </a:r>
            <a:r>
              <a:rPr lang="ro-RO" sz="1500" dirty="0" smtClean="0">
                <a:solidFill>
                  <a:schemeClr val="bg2">
                    <a:lumMod val="50000"/>
                  </a:schemeClr>
                </a:solidFill>
                <a:latin typeface="Times New Roman" pitchFamily="18" charset="0"/>
                <a:cs typeface="Times New Roman" pitchFamily="18" charset="0"/>
              </a:rPr>
              <a:t>, 1997. Editura Antet, p. 94.</a:t>
            </a:r>
          </a:p>
          <a:p>
            <a:endParaRPr lang="en-US" sz="1500" dirty="0">
              <a:solidFill>
                <a:schemeClr val="bg2">
                  <a:lumMod val="50000"/>
                </a:schemeClr>
              </a:solidFill>
              <a:latin typeface="Times New Roman" pitchFamily="18" charset="0"/>
              <a:cs typeface="Times New Roman" pitchFamily="18" charset="0"/>
            </a:endParaRPr>
          </a:p>
          <a:p>
            <a:pPr lvl="0"/>
            <a:endParaRPr lang="ro-RO" sz="1400" dirty="0" smtClean="0">
              <a:solidFill>
                <a:schemeClr val="bg2">
                  <a:lumMod val="50000"/>
                </a:schemeClr>
              </a:solidFill>
              <a:latin typeface="Times New Roman" pitchFamily="18" charset="0"/>
              <a:cs typeface="Times New Roman" pitchFamily="18" charset="0"/>
            </a:endParaRPr>
          </a:p>
          <a:p>
            <a:r>
              <a:rPr lang="ro-RO" sz="1400" dirty="0" smtClean="0">
                <a:solidFill>
                  <a:schemeClr val="bg2">
                    <a:lumMod val="50000"/>
                  </a:schemeClr>
                </a:solidFill>
                <a:latin typeface="Times New Roman" pitchFamily="18" charset="0"/>
                <a:cs typeface="Times New Roman" pitchFamily="18" charset="0"/>
              </a:rPr>
              <a:t> </a:t>
            </a:r>
            <a:endParaRPr lang="ro-RO" sz="14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921691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00100" y="1143000"/>
            <a:ext cx="7467600" cy="49530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endParaRPr lang="ro-RO" sz="2000" dirty="0" smtClean="0">
              <a:solidFill>
                <a:schemeClr val="bg2">
                  <a:lumMod val="50000"/>
                </a:schemeClr>
              </a:solidFill>
              <a:latin typeface="Times New Roman" pitchFamily="18" charset="0"/>
              <a:cs typeface="Times New Roman" pitchFamily="18" charset="0"/>
            </a:endParaRPr>
          </a:p>
          <a:p>
            <a:r>
              <a:rPr lang="ro-RO" sz="2000" dirty="0" smtClean="0">
                <a:solidFill>
                  <a:schemeClr val="bg2">
                    <a:lumMod val="50000"/>
                  </a:schemeClr>
                </a:solidFill>
                <a:latin typeface="Times New Roman" pitchFamily="18" charset="0"/>
                <a:cs typeface="Times New Roman" pitchFamily="18" charset="0"/>
              </a:rPr>
              <a:t>	Prin </a:t>
            </a:r>
            <a:r>
              <a:rPr lang="ro-RO" sz="2000" dirty="0">
                <a:solidFill>
                  <a:schemeClr val="bg2">
                    <a:lumMod val="50000"/>
                  </a:schemeClr>
                </a:solidFill>
                <a:latin typeface="Times New Roman" pitchFamily="18" charset="0"/>
                <a:cs typeface="Times New Roman" pitchFamily="18" charset="0"/>
              </a:rPr>
              <a:t>securitate națională se înțelege starea generalizată de liniște şi încredere că existența unei națiuni este în afară de orice pericol. Prin securitate colectivă se înțelege starea relațiilor dintre state creată prin luarea pe cale de tratat a unor măsuri de apărare comună împotriva unei agresiuni.</a:t>
            </a:r>
            <a:endParaRPr lang="en-US" sz="2000" dirty="0">
              <a:solidFill>
                <a:schemeClr val="bg2">
                  <a:lumMod val="50000"/>
                </a:schemeClr>
              </a:solidFill>
              <a:latin typeface="Times New Roman" pitchFamily="18" charset="0"/>
              <a:cs typeface="Times New Roman" pitchFamily="18" charset="0"/>
            </a:endParaRPr>
          </a:p>
          <a:p>
            <a:r>
              <a:rPr lang="ro-RO" sz="2000" dirty="0">
                <a:solidFill>
                  <a:schemeClr val="bg2">
                    <a:lumMod val="50000"/>
                  </a:schemeClr>
                </a:solidFill>
                <a:latin typeface="Times New Roman" pitchFamily="18" charset="0"/>
                <a:cs typeface="Times New Roman" pitchFamily="18" charset="0"/>
              </a:rPr>
              <a:t>După anul 1990 securitatea tinde spre acumularea de aspecte noi, importante pentru </a:t>
            </a:r>
            <a:r>
              <a:rPr lang="ro-RO" sz="2000" dirty="0" err="1">
                <a:solidFill>
                  <a:schemeClr val="bg2">
                    <a:lumMod val="50000"/>
                  </a:schemeClr>
                </a:solidFill>
                <a:latin typeface="Times New Roman" pitchFamily="18" charset="0"/>
                <a:cs typeface="Times New Roman" pitchFamily="18" charset="0"/>
              </a:rPr>
              <a:t>însăşi</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existenţa</a:t>
            </a:r>
            <a:r>
              <a:rPr lang="ro-RO" sz="2000" dirty="0">
                <a:solidFill>
                  <a:schemeClr val="bg2">
                    <a:lumMod val="50000"/>
                  </a:schemeClr>
                </a:solidFill>
                <a:latin typeface="Times New Roman" pitchFamily="18" charset="0"/>
                <a:cs typeface="Times New Roman" pitchFamily="18" charset="0"/>
              </a:rPr>
              <a:t> statală a </a:t>
            </a:r>
            <a:r>
              <a:rPr lang="ro-RO" sz="2000" dirty="0" err="1">
                <a:solidFill>
                  <a:schemeClr val="bg2">
                    <a:lumMod val="50000"/>
                  </a:schemeClr>
                </a:solidFill>
                <a:latin typeface="Times New Roman" pitchFamily="18" charset="0"/>
                <a:cs typeface="Times New Roman" pitchFamily="18" charset="0"/>
              </a:rPr>
              <a:t>ţării</a:t>
            </a:r>
            <a:r>
              <a:rPr lang="ro-RO" sz="2000" dirty="0">
                <a:solidFill>
                  <a:schemeClr val="bg2">
                    <a:lumMod val="50000"/>
                  </a:schemeClr>
                </a:solidFill>
                <a:latin typeface="Times New Roman" pitchFamily="18" charset="0"/>
                <a:cs typeface="Times New Roman" pitchFamily="18" charset="0"/>
              </a:rPr>
              <a:t>. Schimbările în curs de </a:t>
            </a:r>
            <a:r>
              <a:rPr lang="ro-RO" sz="2000" dirty="0" err="1">
                <a:solidFill>
                  <a:schemeClr val="bg2">
                    <a:lumMod val="50000"/>
                  </a:schemeClr>
                </a:solidFill>
                <a:latin typeface="Times New Roman" pitchFamily="18" charset="0"/>
                <a:cs typeface="Times New Roman" pitchFamily="18" charset="0"/>
              </a:rPr>
              <a:t>desfăşurare</a:t>
            </a:r>
            <a:r>
              <a:rPr lang="ro-RO" sz="2000" dirty="0">
                <a:solidFill>
                  <a:schemeClr val="bg2">
                    <a:lumMod val="50000"/>
                  </a:schemeClr>
                </a:solidFill>
                <a:latin typeface="Times New Roman" pitchFamily="18" charset="0"/>
                <a:cs typeface="Times New Roman" pitchFamily="18" charset="0"/>
              </a:rPr>
              <a:t> pe plan </a:t>
            </a:r>
            <a:r>
              <a:rPr lang="ro-RO" sz="2000" dirty="0" err="1">
                <a:solidFill>
                  <a:schemeClr val="bg2">
                    <a:lumMod val="50000"/>
                  </a:schemeClr>
                </a:solidFill>
                <a:latin typeface="Times New Roman" pitchFamily="18" charset="0"/>
                <a:cs typeface="Times New Roman" pitchFamily="18" charset="0"/>
              </a:rPr>
              <a:t>internaţional</a:t>
            </a:r>
            <a:r>
              <a:rPr lang="ro-RO" sz="2000" dirty="0">
                <a:solidFill>
                  <a:schemeClr val="bg2">
                    <a:lumMod val="50000"/>
                  </a:schemeClr>
                </a:solidFill>
                <a:latin typeface="Times New Roman" pitchFamily="18" charset="0"/>
                <a:cs typeface="Times New Roman" pitchFamily="18" charset="0"/>
              </a:rPr>
              <a:t> şi transformările care au avut loc pe plan intern, importante pentru </a:t>
            </a:r>
            <a:r>
              <a:rPr lang="ro-RO" sz="2000" dirty="0" err="1">
                <a:solidFill>
                  <a:schemeClr val="bg2">
                    <a:lumMod val="50000"/>
                  </a:schemeClr>
                </a:solidFill>
                <a:latin typeface="Times New Roman" pitchFamily="18" charset="0"/>
                <a:cs typeface="Times New Roman" pitchFamily="18" charset="0"/>
              </a:rPr>
              <a:t>însăşi</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existenţa</a:t>
            </a:r>
            <a:r>
              <a:rPr lang="ro-RO" sz="2000" dirty="0">
                <a:solidFill>
                  <a:schemeClr val="bg2">
                    <a:lumMod val="50000"/>
                  </a:schemeClr>
                </a:solidFill>
                <a:latin typeface="Times New Roman" pitchFamily="18" charset="0"/>
                <a:cs typeface="Times New Roman" pitchFamily="18" charset="0"/>
              </a:rPr>
              <a:t> statală a </a:t>
            </a:r>
            <a:r>
              <a:rPr lang="ro-RO" sz="2000" dirty="0" err="1">
                <a:solidFill>
                  <a:schemeClr val="bg2">
                    <a:lumMod val="50000"/>
                  </a:schemeClr>
                </a:solidFill>
                <a:latin typeface="Times New Roman" pitchFamily="18" charset="0"/>
                <a:cs typeface="Times New Roman" pitchFamily="18" charset="0"/>
              </a:rPr>
              <a:t>ţării</a:t>
            </a:r>
            <a:r>
              <a:rPr lang="ro-RO" sz="2000" dirty="0">
                <a:solidFill>
                  <a:schemeClr val="bg2">
                    <a:lumMod val="50000"/>
                  </a:schemeClr>
                </a:solidFill>
                <a:latin typeface="Times New Roman" pitchFamily="18" charset="0"/>
                <a:cs typeface="Times New Roman" pitchFamily="18" charset="0"/>
              </a:rPr>
              <a:t>, au avut o importanță deosebită. Securitatea </a:t>
            </a:r>
            <a:r>
              <a:rPr lang="ro-RO" sz="2000" dirty="0" err="1">
                <a:solidFill>
                  <a:schemeClr val="bg2">
                    <a:lumMod val="50000"/>
                  </a:schemeClr>
                </a:solidFill>
                <a:latin typeface="Times New Roman" pitchFamily="18" charset="0"/>
                <a:cs typeface="Times New Roman" pitchFamily="18" charset="0"/>
              </a:rPr>
              <a:t>naţională</a:t>
            </a:r>
            <a:r>
              <a:rPr lang="ro-RO" sz="2000" dirty="0">
                <a:solidFill>
                  <a:schemeClr val="bg2">
                    <a:lumMod val="50000"/>
                  </a:schemeClr>
                </a:solidFill>
                <a:latin typeface="Times New Roman" pitchFamily="18" charset="0"/>
                <a:cs typeface="Times New Roman" pitchFamily="18" charset="0"/>
              </a:rPr>
              <a:t> creată ca atribut al politicii trebuie </a:t>
            </a:r>
            <a:r>
              <a:rPr lang="ro-RO" sz="2000" dirty="0" err="1">
                <a:solidFill>
                  <a:schemeClr val="bg2">
                    <a:lumMod val="50000"/>
                  </a:schemeClr>
                </a:solidFill>
                <a:latin typeface="Times New Roman" pitchFamily="18" charset="0"/>
                <a:cs typeface="Times New Roman" pitchFamily="18" charset="0"/>
              </a:rPr>
              <a:t>înţeleasă</a:t>
            </a:r>
            <a:r>
              <a:rPr lang="ro-RO" sz="2000" dirty="0">
                <a:solidFill>
                  <a:schemeClr val="bg2">
                    <a:lumMod val="50000"/>
                  </a:schemeClr>
                </a:solidFill>
                <a:latin typeface="Times New Roman" pitchFamily="18" charset="0"/>
                <a:cs typeface="Times New Roman" pitchFamily="18" charset="0"/>
              </a:rPr>
              <a:t> şi elaborată în </a:t>
            </a:r>
            <a:r>
              <a:rPr lang="ro-RO" sz="2000" dirty="0" err="1">
                <a:solidFill>
                  <a:schemeClr val="bg2">
                    <a:lumMod val="50000"/>
                  </a:schemeClr>
                </a:solidFill>
                <a:latin typeface="Times New Roman" pitchFamily="18" charset="0"/>
                <a:cs typeface="Times New Roman" pitchFamily="18" charset="0"/>
              </a:rPr>
              <a:t>aşa</a:t>
            </a:r>
            <a:r>
              <a:rPr lang="ro-RO" sz="2000" dirty="0">
                <a:solidFill>
                  <a:schemeClr val="bg2">
                    <a:lumMod val="50000"/>
                  </a:schemeClr>
                </a:solidFill>
                <a:latin typeface="Times New Roman" pitchFamily="18" charset="0"/>
                <a:cs typeface="Times New Roman" pitchFamily="18" charset="0"/>
              </a:rPr>
              <a:t> fel încât să definească </a:t>
            </a:r>
            <a:r>
              <a:rPr lang="ro-RO" sz="2000" dirty="0" err="1">
                <a:solidFill>
                  <a:schemeClr val="bg2">
                    <a:lumMod val="50000"/>
                  </a:schemeClr>
                </a:solidFill>
                <a:latin typeface="Times New Roman" pitchFamily="18" charset="0"/>
                <a:cs typeface="Times New Roman" pitchFamily="18" charset="0"/>
              </a:rPr>
              <a:t>priorităţile</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naţionale</a:t>
            </a:r>
            <a:r>
              <a:rPr lang="ro-RO" sz="2000" dirty="0">
                <a:solidFill>
                  <a:schemeClr val="bg2">
                    <a:lumMod val="50000"/>
                  </a:schemeClr>
                </a:solidFill>
                <a:latin typeface="Times New Roman" pitchFamily="18" charset="0"/>
                <a:cs typeface="Times New Roman" pitchFamily="18" charset="0"/>
              </a:rPr>
              <a:t>. Aceasta constituie, totodată, suportul </a:t>
            </a:r>
            <a:r>
              <a:rPr lang="ro-RO" sz="2000" dirty="0" err="1">
                <a:solidFill>
                  <a:schemeClr val="bg2">
                    <a:lumMod val="50000"/>
                  </a:schemeClr>
                </a:solidFill>
                <a:latin typeface="Times New Roman" pitchFamily="18" charset="0"/>
                <a:cs typeface="Times New Roman" pitchFamily="18" charset="0"/>
              </a:rPr>
              <a:t>esenţial</a:t>
            </a:r>
            <a:r>
              <a:rPr lang="ro-RO" sz="2000" dirty="0">
                <a:solidFill>
                  <a:schemeClr val="bg2">
                    <a:lumMod val="50000"/>
                  </a:schemeClr>
                </a:solidFill>
                <a:latin typeface="Times New Roman" pitchFamily="18" charset="0"/>
                <a:cs typeface="Times New Roman" pitchFamily="18" charset="0"/>
              </a:rPr>
              <a:t> şi hotărâtor al politicii.</a:t>
            </a:r>
            <a:endParaRPr lang="en-US" sz="2000" dirty="0">
              <a:solidFill>
                <a:schemeClr val="bg2">
                  <a:lumMod val="50000"/>
                </a:schemeClr>
              </a:solidFill>
              <a:latin typeface="Times New Roman" pitchFamily="18" charset="0"/>
              <a:cs typeface="Times New Roman" pitchFamily="18" charset="0"/>
            </a:endParaRPr>
          </a:p>
          <a:p>
            <a:r>
              <a:rPr lang="ro-RO" sz="2000"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219200" y="419100"/>
            <a:ext cx="6324600"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a:solidFill>
                  <a:schemeClr val="bg2">
                    <a:lumMod val="50000"/>
                  </a:schemeClr>
                </a:solidFill>
                <a:latin typeface="Times New Roman" pitchFamily="18" charset="0"/>
                <a:cs typeface="Times New Roman" pitchFamily="18" charset="0"/>
              </a:rPr>
              <a:t>S</a:t>
            </a:r>
            <a:r>
              <a:rPr lang="ro-RO" sz="2400" b="1" dirty="0" smtClean="0">
                <a:solidFill>
                  <a:schemeClr val="bg2">
                    <a:lumMod val="50000"/>
                  </a:schemeClr>
                </a:solidFill>
                <a:latin typeface="Times New Roman" pitchFamily="18" charset="0"/>
                <a:cs typeface="Times New Roman" pitchFamily="18" charset="0"/>
              </a:rPr>
              <a:t>ECURITATEA  NAŢIONALĂ </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0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731538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00100" y="1143000"/>
            <a:ext cx="7467600" cy="4953000"/>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endParaRPr lang="ro-RO" sz="2000" dirty="0" smtClean="0">
              <a:solidFill>
                <a:schemeClr val="bg2">
                  <a:lumMod val="50000"/>
                </a:schemeClr>
              </a:solidFill>
              <a:latin typeface="Times New Roman" pitchFamily="18" charset="0"/>
              <a:cs typeface="Times New Roman" pitchFamily="18" charset="0"/>
            </a:endParaRPr>
          </a:p>
          <a:p>
            <a:pPr algn="just"/>
            <a:r>
              <a:rPr lang="ro-RO" sz="2000" dirty="0" smtClean="0">
                <a:solidFill>
                  <a:schemeClr val="bg2">
                    <a:lumMod val="50000"/>
                  </a:schemeClr>
                </a:solidFill>
                <a:latin typeface="Times New Roman" pitchFamily="18" charset="0"/>
                <a:cs typeface="Times New Roman" pitchFamily="18" charset="0"/>
              </a:rPr>
              <a:t>	</a:t>
            </a:r>
            <a:r>
              <a:rPr lang="ro-RO" sz="2000" dirty="0">
                <a:solidFill>
                  <a:schemeClr val="bg2">
                    <a:lumMod val="50000"/>
                  </a:schemeClr>
                </a:solidFill>
                <a:latin typeface="Times New Roman" pitchFamily="18" charset="0"/>
                <a:cs typeface="Times New Roman" pitchFamily="18" charset="0"/>
              </a:rPr>
              <a:t>În sens  comun, securitatea este </a:t>
            </a:r>
            <a:r>
              <a:rPr lang="ro-RO" sz="2000" dirty="0" err="1">
                <a:solidFill>
                  <a:schemeClr val="bg2">
                    <a:lumMod val="50000"/>
                  </a:schemeClr>
                </a:solidFill>
                <a:latin typeface="Times New Roman" pitchFamily="18" charset="0"/>
                <a:cs typeface="Times New Roman" pitchFamily="18" charset="0"/>
              </a:rPr>
              <a:t>înţeleasă</a:t>
            </a:r>
            <a:r>
              <a:rPr lang="ro-RO" sz="2000" dirty="0">
                <a:solidFill>
                  <a:schemeClr val="bg2">
                    <a:lumMod val="50000"/>
                  </a:schemeClr>
                </a:solidFill>
                <a:latin typeface="Times New Roman" pitchFamily="18" charset="0"/>
                <a:cs typeface="Times New Roman" pitchFamily="18" charset="0"/>
              </a:rPr>
              <a:t> drept capacitatea unui actor, exprimată în vectori de putere, de a-şi proteja valorile fundamentale şi de a le sprijini în </a:t>
            </a:r>
            <a:r>
              <a:rPr lang="ro-RO" sz="2000" dirty="0" err="1">
                <a:solidFill>
                  <a:schemeClr val="bg2">
                    <a:lumMod val="50000"/>
                  </a:schemeClr>
                </a:solidFill>
                <a:latin typeface="Times New Roman" pitchFamily="18" charset="0"/>
                <a:cs typeface="Times New Roman" pitchFamily="18" charset="0"/>
              </a:rPr>
              <a:t>proiecţia</a:t>
            </a:r>
            <a:r>
              <a:rPr lang="ro-RO" sz="2000" dirty="0">
                <a:solidFill>
                  <a:schemeClr val="bg2">
                    <a:lumMod val="50000"/>
                  </a:schemeClr>
                </a:solidFill>
                <a:latin typeface="Times New Roman" pitchFamily="18" charset="0"/>
                <a:cs typeface="Times New Roman" pitchFamily="18" charset="0"/>
              </a:rPr>
              <a:t> lor pe arena internaţională. Securitatea este echivalentă cu </a:t>
            </a:r>
            <a:r>
              <a:rPr lang="ro-RO" sz="2000" dirty="0" err="1">
                <a:solidFill>
                  <a:schemeClr val="bg2">
                    <a:lumMod val="50000"/>
                  </a:schemeClr>
                </a:solidFill>
                <a:latin typeface="Times New Roman" pitchFamily="18" charset="0"/>
                <a:cs typeface="Times New Roman" pitchFamily="18" charset="0"/>
              </a:rPr>
              <a:t>existenţa</a:t>
            </a:r>
            <a:r>
              <a:rPr lang="ro-RO" sz="2000" dirty="0">
                <a:solidFill>
                  <a:schemeClr val="bg2">
                    <a:lumMod val="50000"/>
                  </a:schemeClr>
                </a:solidFill>
                <a:latin typeface="Times New Roman" pitchFamily="18" charset="0"/>
                <a:cs typeface="Times New Roman" pitchFamily="18" charset="0"/>
              </a:rPr>
              <a:t> acelei </a:t>
            </a:r>
            <a:r>
              <a:rPr lang="ro-RO" sz="2000" dirty="0" err="1">
                <a:solidFill>
                  <a:schemeClr val="bg2">
                    <a:lumMod val="50000"/>
                  </a:schemeClr>
                </a:solidFill>
                <a:latin typeface="Times New Roman" pitchFamily="18" charset="0"/>
                <a:cs typeface="Times New Roman" pitchFamily="18" charset="0"/>
              </a:rPr>
              <a:t>forţe</a:t>
            </a:r>
            <a:r>
              <a:rPr lang="ro-RO" sz="2000" dirty="0">
                <a:solidFill>
                  <a:schemeClr val="bg2">
                    <a:lumMod val="50000"/>
                  </a:schemeClr>
                </a:solidFill>
                <a:latin typeface="Times New Roman" pitchFamily="18" charset="0"/>
                <a:cs typeface="Times New Roman" pitchFamily="18" charset="0"/>
              </a:rPr>
              <a:t> capabile să facă </a:t>
            </a:r>
            <a:r>
              <a:rPr lang="ro-RO" sz="2000" dirty="0" err="1">
                <a:solidFill>
                  <a:schemeClr val="bg2">
                    <a:lumMod val="50000"/>
                  </a:schemeClr>
                </a:solidFill>
                <a:latin typeface="Times New Roman" pitchFamily="18" charset="0"/>
                <a:cs typeface="Times New Roman" pitchFamily="18" charset="0"/>
              </a:rPr>
              <a:t>faţă</a:t>
            </a:r>
            <a:r>
              <a:rPr lang="ro-RO" sz="2000" dirty="0">
                <a:solidFill>
                  <a:schemeClr val="bg2">
                    <a:lumMod val="50000"/>
                  </a:schemeClr>
                </a:solidFill>
                <a:latin typeface="Times New Roman" pitchFamily="18" charset="0"/>
                <a:cs typeface="Times New Roman" pitchFamily="18" charset="0"/>
              </a:rPr>
              <a:t> acestor </a:t>
            </a:r>
            <a:r>
              <a:rPr lang="ro-RO" sz="2000" dirty="0" err="1">
                <a:solidFill>
                  <a:schemeClr val="bg2">
                    <a:lumMod val="50000"/>
                  </a:schemeClr>
                </a:solidFill>
                <a:latin typeface="Times New Roman" pitchFamily="18" charset="0"/>
                <a:cs typeface="Times New Roman" pitchFamily="18" charset="0"/>
              </a:rPr>
              <a:t>cerinţe</a:t>
            </a:r>
            <a:r>
              <a:rPr lang="ro-RO" sz="2000" dirty="0">
                <a:solidFill>
                  <a:schemeClr val="bg2">
                    <a:lumMod val="50000"/>
                  </a:schemeClr>
                </a:solidFill>
                <a:latin typeface="Times New Roman" pitchFamily="18" charset="0"/>
                <a:cs typeface="Times New Roman" pitchFamily="18" charset="0"/>
              </a:rPr>
              <a:t>, de tăria acesteia depinzând, în ultimă </a:t>
            </a:r>
            <a:r>
              <a:rPr lang="ro-RO" sz="2000" dirty="0" err="1">
                <a:solidFill>
                  <a:schemeClr val="bg2">
                    <a:lumMod val="50000"/>
                  </a:schemeClr>
                </a:solidFill>
                <a:latin typeface="Times New Roman" pitchFamily="18" charset="0"/>
                <a:cs typeface="Times New Roman" pitchFamily="18" charset="0"/>
              </a:rPr>
              <a:t>instanţă</a:t>
            </a:r>
            <a:r>
              <a:rPr lang="ro-RO" sz="2000" dirty="0">
                <a:solidFill>
                  <a:schemeClr val="bg2">
                    <a:lumMod val="50000"/>
                  </a:schemeClr>
                </a:solidFill>
                <a:latin typeface="Times New Roman" pitchFamily="18" charset="0"/>
                <a:cs typeface="Times New Roman" pitchFamily="18" charset="0"/>
              </a:rPr>
              <a:t>, puterea actorului în cauză.</a:t>
            </a:r>
            <a:endParaRPr lang="en-US" sz="2000" dirty="0">
              <a:solidFill>
                <a:schemeClr val="bg2">
                  <a:lumMod val="50000"/>
                </a:schemeClr>
              </a:solidFill>
              <a:latin typeface="Times New Roman" pitchFamily="18" charset="0"/>
              <a:cs typeface="Times New Roman" pitchFamily="18" charset="0"/>
            </a:endParaRPr>
          </a:p>
          <a:p>
            <a:pPr algn="just"/>
            <a:r>
              <a:rPr lang="ro-RO" sz="2000" dirty="0" smtClean="0">
                <a:solidFill>
                  <a:schemeClr val="bg2">
                    <a:lumMod val="50000"/>
                  </a:schemeClr>
                </a:solidFill>
                <a:latin typeface="Times New Roman" pitchFamily="18" charset="0"/>
                <a:cs typeface="Times New Roman" pitchFamily="18" charset="0"/>
              </a:rPr>
              <a:t>	Conceptul </a:t>
            </a:r>
            <a:r>
              <a:rPr lang="ro-RO" sz="2000" dirty="0">
                <a:solidFill>
                  <a:schemeClr val="bg2">
                    <a:lumMod val="50000"/>
                  </a:schemeClr>
                </a:solidFill>
                <a:latin typeface="Times New Roman" pitchFamily="18" charset="0"/>
                <a:cs typeface="Times New Roman" pitchFamily="18" charset="0"/>
              </a:rPr>
              <a:t>de securitate utilizat frecvent în domeniul </a:t>
            </a:r>
            <a:r>
              <a:rPr lang="ro-RO" sz="2000" dirty="0" err="1">
                <a:solidFill>
                  <a:schemeClr val="bg2">
                    <a:lumMod val="50000"/>
                  </a:schemeClr>
                </a:solidFill>
                <a:latin typeface="Times New Roman" pitchFamily="18" charset="0"/>
                <a:cs typeface="Times New Roman" pitchFamily="18" charset="0"/>
              </a:rPr>
              <a:t>relaţiilor</a:t>
            </a:r>
            <a:r>
              <a:rPr lang="ro-RO" sz="2000" dirty="0">
                <a:solidFill>
                  <a:schemeClr val="bg2">
                    <a:lumMod val="50000"/>
                  </a:schemeClr>
                </a:solidFill>
                <a:latin typeface="Times New Roman" pitchFamily="18" charset="0"/>
                <a:cs typeface="Times New Roman" pitchFamily="18" charset="0"/>
              </a:rPr>
              <a:t> internaţionale nu are o </a:t>
            </a:r>
            <a:r>
              <a:rPr lang="ro-RO" sz="2000" dirty="0" err="1">
                <a:solidFill>
                  <a:schemeClr val="bg2">
                    <a:lumMod val="50000"/>
                  </a:schemeClr>
                </a:solidFill>
                <a:latin typeface="Times New Roman" pitchFamily="18" charset="0"/>
                <a:cs typeface="Times New Roman" pitchFamily="18" charset="0"/>
              </a:rPr>
              <a:t>definiţie</a:t>
            </a:r>
            <a:r>
              <a:rPr lang="ro-RO" sz="2000" dirty="0">
                <a:solidFill>
                  <a:schemeClr val="bg2">
                    <a:lumMod val="50000"/>
                  </a:schemeClr>
                </a:solidFill>
                <a:latin typeface="Times New Roman" pitchFamily="18" charset="0"/>
                <a:cs typeface="Times New Roman" pitchFamily="18" charset="0"/>
              </a:rPr>
              <a:t> unanim acceptată, </a:t>
            </a:r>
            <a:r>
              <a:rPr lang="ro-RO" sz="2000" dirty="0" err="1">
                <a:solidFill>
                  <a:schemeClr val="bg2">
                    <a:lumMod val="50000"/>
                  </a:schemeClr>
                </a:solidFill>
                <a:latin typeface="Times New Roman" pitchFamily="18" charset="0"/>
                <a:cs typeface="Times New Roman" pitchFamily="18" charset="0"/>
              </a:rPr>
              <a:t>evidenţiindu</a:t>
            </a:r>
            <a:r>
              <a:rPr lang="ro-RO" sz="2000" dirty="0">
                <a:solidFill>
                  <a:schemeClr val="bg2">
                    <a:lumMod val="50000"/>
                  </a:schemeClr>
                </a:solidFill>
                <a:latin typeface="Times New Roman" pitchFamily="18" charset="0"/>
                <a:cs typeface="Times New Roman" pitchFamily="18" charset="0"/>
              </a:rPr>
              <a:t>-se o ambiguitate rezultată din caracterul complex al domeniului, accentuată de faptul că în </a:t>
            </a:r>
            <a:r>
              <a:rPr lang="ro-RO" sz="2000" dirty="0" err="1">
                <a:solidFill>
                  <a:schemeClr val="bg2">
                    <a:lumMod val="50000"/>
                  </a:schemeClr>
                </a:solidFill>
                <a:latin typeface="Times New Roman" pitchFamily="18" charset="0"/>
                <a:cs typeface="Times New Roman" pitchFamily="18" charset="0"/>
              </a:rPr>
              <a:t>viaţa</a:t>
            </a:r>
            <a:r>
              <a:rPr lang="ro-RO" sz="2000" dirty="0">
                <a:solidFill>
                  <a:schemeClr val="bg2">
                    <a:lumMod val="50000"/>
                  </a:schemeClr>
                </a:solidFill>
                <a:latin typeface="Times New Roman" pitchFamily="18" charset="0"/>
                <a:cs typeface="Times New Roman" pitchFamily="18" charset="0"/>
              </a:rPr>
              <a:t> politică internă a statelor sub acoperirea securităţii </a:t>
            </a:r>
            <a:r>
              <a:rPr lang="ro-RO" sz="2000" dirty="0" err="1">
                <a:solidFill>
                  <a:schemeClr val="bg2">
                    <a:lumMod val="50000"/>
                  </a:schemeClr>
                </a:solidFill>
                <a:latin typeface="Times New Roman" pitchFamily="18" charset="0"/>
                <a:cs typeface="Times New Roman" pitchFamily="18" charset="0"/>
              </a:rPr>
              <a:t>naţionale</a:t>
            </a:r>
            <a:r>
              <a:rPr lang="ro-RO" sz="2000" dirty="0">
                <a:solidFill>
                  <a:schemeClr val="bg2">
                    <a:lumMod val="50000"/>
                  </a:schemeClr>
                </a:solidFill>
                <a:latin typeface="Times New Roman" pitchFamily="18" charset="0"/>
                <a:cs typeface="Times New Roman" pitchFamily="18" charset="0"/>
              </a:rPr>
              <a:t> sunt invocate, în funcţie de împrejurări, o serie largă de </a:t>
            </a:r>
            <a:r>
              <a:rPr lang="ro-RO" sz="2000" dirty="0" err="1">
                <a:solidFill>
                  <a:schemeClr val="bg2">
                    <a:lumMod val="50000"/>
                  </a:schemeClr>
                </a:solidFill>
                <a:latin typeface="Times New Roman" pitchFamily="18" charset="0"/>
                <a:cs typeface="Times New Roman" pitchFamily="18" charset="0"/>
              </a:rPr>
              <a:t>acţiuni</a:t>
            </a:r>
            <a:r>
              <a:rPr lang="ro-RO" sz="2000" dirty="0">
                <a:solidFill>
                  <a:schemeClr val="bg2">
                    <a:lumMod val="50000"/>
                  </a:schemeClr>
                </a:solidFill>
                <a:latin typeface="Times New Roman" pitchFamily="18" charset="0"/>
                <a:cs typeface="Times New Roman" pitchFamily="18" charset="0"/>
              </a:rPr>
              <a:t> şi </a:t>
            </a:r>
            <a:r>
              <a:rPr lang="ro-RO" sz="2000" dirty="0" err="1">
                <a:solidFill>
                  <a:schemeClr val="bg2">
                    <a:lumMod val="50000"/>
                  </a:schemeClr>
                </a:solidFill>
                <a:latin typeface="Times New Roman" pitchFamily="18" charset="0"/>
                <a:cs typeface="Times New Roman" pitchFamily="18" charset="0"/>
              </a:rPr>
              <a:t>activităţi</a:t>
            </a:r>
            <a:r>
              <a:rPr lang="ro-RO" sz="2000" dirty="0">
                <a:solidFill>
                  <a:schemeClr val="bg2">
                    <a:lumMod val="50000"/>
                  </a:schemeClr>
                </a:solidFill>
                <a:latin typeface="Times New Roman" pitchFamily="18" charset="0"/>
                <a:cs typeface="Times New Roman" pitchFamily="18" charset="0"/>
              </a:rPr>
              <a:t> publice.</a:t>
            </a:r>
            <a:endParaRPr lang="en-US"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219200" y="419100"/>
            <a:ext cx="6324600"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a:solidFill>
                  <a:schemeClr val="bg2">
                    <a:lumMod val="50000"/>
                  </a:schemeClr>
                </a:solidFill>
                <a:latin typeface="Times New Roman" pitchFamily="18" charset="0"/>
                <a:cs typeface="Times New Roman" pitchFamily="18" charset="0"/>
              </a:rPr>
              <a:t>S</a:t>
            </a:r>
            <a:r>
              <a:rPr lang="ro-RO" sz="2400" b="1" dirty="0" smtClean="0">
                <a:solidFill>
                  <a:schemeClr val="bg2">
                    <a:lumMod val="50000"/>
                  </a:schemeClr>
                </a:solidFill>
                <a:latin typeface="Times New Roman" pitchFamily="18" charset="0"/>
                <a:cs typeface="Times New Roman" pitchFamily="18" charset="0"/>
              </a:rPr>
              <a:t>ECURITATEA  NAŢIONALĂ </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000" dirty="0">
              <a:solidFill>
                <a:schemeClr val="bg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740991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838200" y="564572"/>
            <a:ext cx="7467600" cy="5226628"/>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endParaRPr lang="ro-RO" sz="2000" dirty="0" smtClean="0">
              <a:solidFill>
                <a:schemeClr val="bg2">
                  <a:lumMod val="50000"/>
                </a:schemeClr>
              </a:solidFill>
              <a:latin typeface="Times New Roman" pitchFamily="18" charset="0"/>
              <a:cs typeface="Times New Roman" pitchFamily="18" charset="0"/>
            </a:endParaRPr>
          </a:p>
          <a:p>
            <a:endParaRPr lang="ro-RO" sz="2000" dirty="0">
              <a:solidFill>
                <a:schemeClr val="bg2">
                  <a:lumMod val="50000"/>
                </a:schemeClr>
              </a:solidFill>
              <a:latin typeface="Times New Roman" pitchFamily="18" charset="0"/>
              <a:cs typeface="Times New Roman" pitchFamily="18" charset="0"/>
            </a:endParaRPr>
          </a:p>
          <a:p>
            <a:endParaRPr lang="ro-RO" sz="2000" dirty="0" smtClean="0">
              <a:solidFill>
                <a:schemeClr val="bg2">
                  <a:lumMod val="50000"/>
                </a:schemeClr>
              </a:solidFill>
              <a:latin typeface="Times New Roman" pitchFamily="18" charset="0"/>
              <a:cs typeface="Times New Roman" pitchFamily="18" charset="0"/>
            </a:endParaRPr>
          </a:p>
          <a:p>
            <a:endParaRPr lang="ro-RO" sz="2000" dirty="0">
              <a:solidFill>
                <a:schemeClr val="bg2">
                  <a:lumMod val="50000"/>
                </a:schemeClr>
              </a:solidFill>
              <a:latin typeface="Times New Roman" pitchFamily="18" charset="0"/>
              <a:cs typeface="Times New Roman" pitchFamily="18" charset="0"/>
            </a:endParaRPr>
          </a:p>
          <a:p>
            <a:r>
              <a:rPr lang="en-US" sz="2000" dirty="0" smtClean="0">
                <a:solidFill>
                  <a:schemeClr val="bg2">
                    <a:lumMod val="50000"/>
                  </a:schemeClr>
                </a:solidFill>
                <a:latin typeface="Times New Roman" pitchFamily="18" charset="0"/>
                <a:cs typeface="Times New Roman" pitchFamily="18" charset="0"/>
              </a:rPr>
              <a:t>	</a:t>
            </a:r>
            <a:r>
              <a:rPr lang="ro-RO" sz="2000" dirty="0">
                <a:solidFill>
                  <a:schemeClr val="bg2">
                    <a:lumMod val="50000"/>
                  </a:schemeClr>
                </a:solidFill>
                <a:latin typeface="Times New Roman" pitchFamily="18" charset="0"/>
                <a:cs typeface="Times New Roman" pitchFamily="18" charset="0"/>
              </a:rPr>
              <a:t>Conceptul </a:t>
            </a:r>
            <a:r>
              <a:rPr lang="ro-RO" sz="2000" i="1" dirty="0">
                <a:solidFill>
                  <a:schemeClr val="bg2">
                    <a:lumMod val="50000"/>
                  </a:schemeClr>
                </a:solidFill>
                <a:latin typeface="Times New Roman" pitchFamily="18" charset="0"/>
                <a:cs typeface="Times New Roman" pitchFamily="18" charset="0"/>
              </a:rPr>
              <a:t>de interes naţional </a:t>
            </a:r>
            <a:r>
              <a:rPr lang="ro-RO" sz="2000" dirty="0">
                <a:solidFill>
                  <a:schemeClr val="bg2">
                    <a:lumMod val="50000"/>
                  </a:schemeClr>
                </a:solidFill>
                <a:latin typeface="Times New Roman" pitchFamily="18" charset="0"/>
                <a:cs typeface="Times New Roman" pitchFamily="18" charset="0"/>
              </a:rPr>
              <a:t>este o caracteristică tot mai des prezentă în discursuri diplomatice contemporane şi a fost larg analizat de către istorici şi politologi. </a:t>
            </a:r>
            <a:endParaRPr lang="ro-RO" sz="2000" dirty="0" smtClean="0">
              <a:solidFill>
                <a:schemeClr val="bg2">
                  <a:lumMod val="50000"/>
                </a:schemeClr>
              </a:solidFill>
              <a:latin typeface="Times New Roman" pitchFamily="18" charset="0"/>
              <a:cs typeface="Times New Roman" pitchFamily="18" charset="0"/>
            </a:endParaRPr>
          </a:p>
          <a:p>
            <a:r>
              <a:rPr lang="ro-RO" sz="2000" dirty="0" smtClean="0">
                <a:solidFill>
                  <a:schemeClr val="bg2">
                    <a:lumMod val="50000"/>
                  </a:schemeClr>
                </a:solidFill>
                <a:latin typeface="Times New Roman" pitchFamily="18" charset="0"/>
                <a:cs typeface="Times New Roman" pitchFamily="18" charset="0"/>
              </a:rPr>
              <a:t>	Cercetătorul S.</a:t>
            </a:r>
            <a:r>
              <a:rPr lang="en-US" sz="2000" dirty="0" smtClean="0">
                <a:solidFill>
                  <a:schemeClr val="bg2">
                    <a:lumMod val="50000"/>
                  </a:schemeClr>
                </a:solidFill>
                <a:latin typeface="Times New Roman" pitchFamily="18" charset="0"/>
                <a:cs typeface="Times New Roman" pitchFamily="18" charset="0"/>
              </a:rPr>
              <a:t> </a:t>
            </a:r>
            <a:r>
              <a:rPr lang="ro-RO" sz="2000" dirty="0" err="1" smtClean="0">
                <a:solidFill>
                  <a:schemeClr val="bg2">
                    <a:lumMod val="50000"/>
                  </a:schemeClr>
                </a:solidFill>
                <a:latin typeface="Times New Roman" pitchFamily="18" charset="0"/>
                <a:cs typeface="Times New Roman" pitchFamily="18" charset="0"/>
              </a:rPr>
              <a:t>Burchill</a:t>
            </a:r>
            <a:r>
              <a:rPr lang="ro-RO" sz="2000" dirty="0">
                <a:solidFill>
                  <a:schemeClr val="bg2">
                    <a:lumMod val="50000"/>
                  </a:schemeClr>
                </a:solidFill>
                <a:latin typeface="Times New Roman" pitchFamily="18" charset="0"/>
                <a:cs typeface="Times New Roman" pitchFamily="18" charset="0"/>
              </a:rPr>
              <a:t>, în lucrarea </a:t>
            </a:r>
            <a:r>
              <a:rPr lang="ro-RO" sz="2000" dirty="0" smtClean="0">
                <a:solidFill>
                  <a:schemeClr val="bg2">
                    <a:lumMod val="50000"/>
                  </a:schemeClr>
                </a:solidFill>
                <a:latin typeface="Times New Roman" pitchFamily="18" charset="0"/>
                <a:cs typeface="Times New Roman" pitchFamily="18" charset="0"/>
              </a:rPr>
              <a:t>sa: ”Interesul </a:t>
            </a:r>
            <a:r>
              <a:rPr lang="ro-RO" sz="2000" dirty="0">
                <a:solidFill>
                  <a:schemeClr val="bg2">
                    <a:lumMod val="50000"/>
                  </a:schemeClr>
                </a:solidFill>
                <a:latin typeface="Times New Roman" pitchFamily="18" charset="0"/>
                <a:cs typeface="Times New Roman" pitchFamily="18" charset="0"/>
              </a:rPr>
              <a:t>naţional în teoria </a:t>
            </a:r>
            <a:r>
              <a:rPr lang="ro-RO" sz="2000" dirty="0" smtClean="0">
                <a:solidFill>
                  <a:schemeClr val="bg2">
                    <a:lumMod val="50000"/>
                  </a:schemeClr>
                </a:solidFill>
                <a:latin typeface="Times New Roman" pitchFamily="18" charset="0"/>
                <a:cs typeface="Times New Roman" pitchFamily="18" charset="0"/>
              </a:rPr>
              <a:t>relațiilor internaționale”, explică modul </a:t>
            </a:r>
            <a:r>
              <a:rPr lang="ro-RO" sz="2000" dirty="0">
                <a:solidFill>
                  <a:schemeClr val="bg2">
                    <a:lumMod val="50000"/>
                  </a:schemeClr>
                </a:solidFill>
                <a:latin typeface="Times New Roman" pitchFamily="18" charset="0"/>
                <a:cs typeface="Times New Roman" pitchFamily="18" charset="0"/>
              </a:rPr>
              <a:t>de asimilare diferită a termenului „interes naţional” de către </a:t>
            </a:r>
            <a:r>
              <a:rPr lang="ro-RO" sz="2000" dirty="0" smtClean="0">
                <a:solidFill>
                  <a:schemeClr val="bg2">
                    <a:lumMod val="50000"/>
                  </a:schemeClr>
                </a:solidFill>
                <a:latin typeface="Times New Roman" pitchFamily="18" charset="0"/>
                <a:cs typeface="Times New Roman" pitchFamily="18" charset="0"/>
              </a:rPr>
              <a:t>realiști, marxiști, anarhiști, școala </a:t>
            </a:r>
            <a:r>
              <a:rPr lang="ro-RO" sz="2000" dirty="0">
                <a:solidFill>
                  <a:schemeClr val="bg2">
                    <a:lumMod val="50000"/>
                  </a:schemeClr>
                </a:solidFill>
                <a:latin typeface="Times New Roman" pitchFamily="18" charset="0"/>
                <a:cs typeface="Times New Roman" pitchFamily="18" charset="0"/>
              </a:rPr>
              <a:t>liberală engleză şi de teoriile constructiviste ale </a:t>
            </a:r>
            <a:r>
              <a:rPr lang="ro-RO" sz="2000" dirty="0" smtClean="0">
                <a:solidFill>
                  <a:schemeClr val="bg2">
                    <a:lumMod val="50000"/>
                  </a:schemeClr>
                </a:solidFill>
                <a:latin typeface="Times New Roman" pitchFamily="18" charset="0"/>
                <a:cs typeface="Times New Roman" pitchFamily="18" charset="0"/>
              </a:rPr>
              <a:t>relațiilor internaționale.</a:t>
            </a:r>
          </a:p>
          <a:p>
            <a:r>
              <a:rPr lang="ro-RO" sz="2000" dirty="0" smtClean="0">
                <a:solidFill>
                  <a:schemeClr val="bg2">
                    <a:lumMod val="50000"/>
                  </a:schemeClr>
                </a:solidFill>
                <a:latin typeface="Times New Roman" pitchFamily="18" charset="0"/>
                <a:cs typeface="Times New Roman" pitchFamily="18" charset="0"/>
              </a:rPr>
              <a:t>	Există </a:t>
            </a:r>
            <a:r>
              <a:rPr lang="ro-RO" sz="2000" dirty="0">
                <a:solidFill>
                  <a:schemeClr val="bg2">
                    <a:lumMod val="50000"/>
                  </a:schemeClr>
                </a:solidFill>
                <a:latin typeface="Times New Roman" pitchFamily="18" charset="0"/>
                <a:cs typeface="Times New Roman" pitchFamily="18" charset="0"/>
              </a:rPr>
              <a:t>un număr de norme și reguli ce influențează existența și dezbinarea statului. Acesta este interesul major al societății civile, care există în cadrul oricărui stat suveran și este definit, sub aspect politologic și geopolitic, ca interes național/interes de stat.</a:t>
            </a:r>
            <a:endParaRPr lang="en-US" sz="2000" dirty="0">
              <a:solidFill>
                <a:schemeClr val="bg2">
                  <a:lumMod val="50000"/>
                </a:schemeClr>
              </a:solidFill>
              <a:latin typeface="Times New Roman" pitchFamily="18" charset="0"/>
              <a:cs typeface="Times New Roman" pitchFamily="18" charset="0"/>
            </a:endParaRPr>
          </a:p>
          <a:p>
            <a:r>
              <a:rPr lang="ro-RO" sz="2000"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600200" y="685800"/>
            <a:ext cx="6324600" cy="4572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smtClean="0">
                <a:solidFill>
                  <a:schemeClr val="bg2">
                    <a:lumMod val="50000"/>
                  </a:schemeClr>
                </a:solidFill>
                <a:latin typeface="Times New Roman" pitchFamily="18" charset="0"/>
                <a:cs typeface="Times New Roman" pitchFamily="18" charset="0"/>
              </a:rPr>
              <a:t>CONCEPTUL </a:t>
            </a:r>
            <a:r>
              <a:rPr lang="en-US" sz="2400" b="1" dirty="0" smtClean="0">
                <a:solidFill>
                  <a:schemeClr val="bg2">
                    <a:lumMod val="50000"/>
                  </a:schemeClr>
                </a:solidFill>
                <a:latin typeface="Times New Roman" pitchFamily="18" charset="0"/>
                <a:cs typeface="Times New Roman" pitchFamily="18" charset="0"/>
              </a:rPr>
              <a:t>“</a:t>
            </a:r>
            <a:r>
              <a:rPr lang="ro-RO" sz="2400" b="1" dirty="0" smtClean="0">
                <a:solidFill>
                  <a:schemeClr val="bg2">
                    <a:lumMod val="50000"/>
                  </a:schemeClr>
                </a:solidFill>
                <a:latin typeface="Times New Roman" pitchFamily="18" charset="0"/>
                <a:cs typeface="Times New Roman" pitchFamily="18" charset="0"/>
              </a:rPr>
              <a:t>INTERESUL  NAŢIONAL</a:t>
            </a:r>
            <a:r>
              <a:rPr lang="en-US" sz="2400" b="1" dirty="0" smtClean="0">
                <a:solidFill>
                  <a:schemeClr val="bg2">
                    <a:lumMod val="50000"/>
                  </a:schemeClr>
                </a:solidFill>
                <a:latin typeface="Times New Roman" pitchFamily="18" charset="0"/>
                <a:cs typeface="Times New Roman" pitchFamily="18" charset="0"/>
              </a:rPr>
              <a:t>”</a:t>
            </a:r>
            <a:r>
              <a:rPr lang="ro-RO" sz="2400" b="1" dirty="0" smtClean="0">
                <a:solidFill>
                  <a:schemeClr val="bg2">
                    <a:lumMod val="50000"/>
                  </a:schemeClr>
                </a:solidFill>
                <a:latin typeface="Times New Roman" pitchFamily="18" charset="0"/>
                <a:cs typeface="Times New Roman" pitchFamily="18" charset="0"/>
              </a:rPr>
              <a:t> </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400" b="1" dirty="0">
              <a:solidFill>
                <a:schemeClr val="bg2">
                  <a:lumMod val="50000"/>
                </a:schemeClr>
              </a:solidFill>
            </a:endParaRPr>
          </a:p>
        </p:txBody>
      </p:sp>
    </p:spTree>
    <p:extLst>
      <p:ext uri="{BB962C8B-B14F-4D97-AF65-F5344CB8AC3E}">
        <p14:creationId xmlns:p14="http://schemas.microsoft.com/office/powerpoint/2010/main" val="512584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096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2" name="Прямоугольник 1"/>
          <p:cNvSpPr/>
          <p:nvPr/>
        </p:nvSpPr>
        <p:spPr>
          <a:xfrm>
            <a:off x="914400" y="739486"/>
            <a:ext cx="7467600" cy="5226628"/>
          </a:xfrm>
          <a:prstGeom prst="rect">
            <a:avLst/>
          </a:prstGeom>
          <a:gradFill flip="none" rotWithShape="1">
            <a:gsLst>
              <a:gs pos="25000">
                <a:srgbClr val="CAD2E6"/>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endParaRPr lang="ro-RO" sz="2000" dirty="0" smtClean="0">
              <a:solidFill>
                <a:schemeClr val="bg2">
                  <a:lumMod val="50000"/>
                </a:schemeClr>
              </a:solidFill>
              <a:latin typeface="Times New Roman" pitchFamily="18" charset="0"/>
              <a:cs typeface="Times New Roman" pitchFamily="18" charset="0"/>
            </a:endParaRPr>
          </a:p>
          <a:p>
            <a:endParaRPr lang="ro-RO" sz="2000" dirty="0">
              <a:solidFill>
                <a:schemeClr val="bg2">
                  <a:lumMod val="50000"/>
                </a:schemeClr>
              </a:solidFill>
              <a:latin typeface="Times New Roman" pitchFamily="18" charset="0"/>
              <a:cs typeface="Times New Roman" pitchFamily="18" charset="0"/>
            </a:endParaRPr>
          </a:p>
          <a:p>
            <a:endParaRPr lang="ro-RO" sz="2000" dirty="0" smtClean="0">
              <a:solidFill>
                <a:schemeClr val="bg2">
                  <a:lumMod val="50000"/>
                </a:schemeClr>
              </a:solidFill>
              <a:latin typeface="Times New Roman" pitchFamily="18" charset="0"/>
              <a:cs typeface="Times New Roman" pitchFamily="18" charset="0"/>
            </a:endParaRPr>
          </a:p>
          <a:p>
            <a:r>
              <a:rPr lang="ro-RO" sz="2000" dirty="0">
                <a:solidFill>
                  <a:schemeClr val="bg2">
                    <a:lumMod val="50000"/>
                  </a:schemeClr>
                </a:solidFill>
                <a:latin typeface="Times New Roman" pitchFamily="18" charset="0"/>
                <a:cs typeface="Times New Roman" pitchFamily="18" charset="0"/>
              </a:rPr>
              <a:t>Interesul naţional constă în promovarea a trei interese fundamentale ale statului:</a:t>
            </a:r>
            <a:endParaRPr lang="en-US" sz="2000" dirty="0">
              <a:solidFill>
                <a:schemeClr val="bg2">
                  <a:lumMod val="50000"/>
                </a:schemeClr>
              </a:solidFill>
              <a:latin typeface="Times New Roman" pitchFamily="18" charset="0"/>
              <a:cs typeface="Times New Roman" pitchFamily="18" charset="0"/>
            </a:endParaRPr>
          </a:p>
          <a:p>
            <a:pPr marL="342900" lvl="0" indent="-342900">
              <a:buFont typeface="Wingdings" panose="05000000000000000000" pitchFamily="2" charset="2"/>
              <a:buChar char="q"/>
            </a:pPr>
            <a:r>
              <a:rPr lang="ro-RO" sz="2000" dirty="0">
                <a:solidFill>
                  <a:schemeClr val="bg2">
                    <a:lumMod val="50000"/>
                  </a:schemeClr>
                </a:solidFill>
                <a:latin typeface="Times New Roman" pitchFamily="18" charset="0"/>
                <a:cs typeface="Times New Roman" pitchFamily="18" charset="0"/>
              </a:rPr>
              <a:t>Asigurarea </a:t>
            </a:r>
            <a:r>
              <a:rPr lang="ro-RO" sz="2000" dirty="0" err="1">
                <a:solidFill>
                  <a:schemeClr val="bg2">
                    <a:lumMod val="50000"/>
                  </a:schemeClr>
                </a:solidFill>
                <a:latin typeface="Times New Roman" pitchFamily="18" charset="0"/>
                <a:cs typeface="Times New Roman" pitchFamily="18" charset="0"/>
              </a:rPr>
              <a:t>supravieţuirii</a:t>
            </a:r>
            <a:r>
              <a:rPr lang="ro-RO" sz="2000" dirty="0">
                <a:solidFill>
                  <a:schemeClr val="bg2">
                    <a:lumMod val="50000"/>
                  </a:schemeClr>
                </a:solidFill>
                <a:latin typeface="Times New Roman" pitchFamily="18" charset="0"/>
                <a:cs typeface="Times New Roman" pitchFamily="18" charset="0"/>
              </a:rPr>
              <a:t> fizice a statului, ceea ce presupune implicit protejarea </a:t>
            </a:r>
            <a:r>
              <a:rPr lang="ro-RO" sz="2000" dirty="0" err="1">
                <a:solidFill>
                  <a:schemeClr val="bg2">
                    <a:lumMod val="50000"/>
                  </a:schemeClr>
                </a:solidFill>
                <a:latin typeface="Times New Roman" pitchFamily="18" charset="0"/>
                <a:cs typeface="Times New Roman" pitchFamily="18" charset="0"/>
              </a:rPr>
              <a:t>vieţii</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cetăţenilor</a:t>
            </a:r>
            <a:r>
              <a:rPr lang="ro-RO" sz="2000" dirty="0">
                <a:solidFill>
                  <a:schemeClr val="bg2">
                    <a:lumMod val="50000"/>
                  </a:schemeClr>
                </a:solidFill>
                <a:latin typeface="Times New Roman" pitchFamily="18" charset="0"/>
                <a:cs typeface="Times New Roman" pitchFamily="18" charset="0"/>
              </a:rPr>
              <a:t> şi </a:t>
            </a:r>
            <a:r>
              <a:rPr lang="ro-RO" sz="2000" dirty="0" err="1">
                <a:solidFill>
                  <a:schemeClr val="bg2">
                    <a:lumMod val="50000"/>
                  </a:schemeClr>
                </a:solidFill>
                <a:latin typeface="Times New Roman" pitchFamily="18" charset="0"/>
                <a:cs typeface="Times New Roman" pitchFamily="18" charset="0"/>
              </a:rPr>
              <a:t>menţinerea</a:t>
            </a:r>
            <a:r>
              <a:rPr lang="ro-RO" sz="2000" dirty="0">
                <a:solidFill>
                  <a:schemeClr val="bg2">
                    <a:lumMod val="50000"/>
                  </a:schemeClr>
                </a:solidFill>
                <a:latin typeface="Times New Roman" pitchFamily="18" charset="0"/>
                <a:cs typeface="Times New Roman" pitchFamily="18" charset="0"/>
              </a:rPr>
              <a:t> </a:t>
            </a:r>
            <a:r>
              <a:rPr lang="ro-RO" sz="2000" dirty="0" err="1">
                <a:solidFill>
                  <a:schemeClr val="bg2">
                    <a:lumMod val="50000"/>
                  </a:schemeClr>
                </a:solidFill>
                <a:latin typeface="Times New Roman" pitchFamily="18" charset="0"/>
                <a:cs typeface="Times New Roman" pitchFamily="18" charset="0"/>
              </a:rPr>
              <a:t>integrităţii</a:t>
            </a:r>
            <a:r>
              <a:rPr lang="ro-RO" sz="2000" dirty="0">
                <a:solidFill>
                  <a:schemeClr val="bg2">
                    <a:lumMod val="50000"/>
                  </a:schemeClr>
                </a:solidFill>
                <a:latin typeface="Times New Roman" pitchFamily="18" charset="0"/>
                <a:cs typeface="Times New Roman" pitchFamily="18" charset="0"/>
              </a:rPr>
              <a:t> teritoriale;</a:t>
            </a:r>
            <a:endParaRPr lang="en-US" sz="2000" dirty="0">
              <a:solidFill>
                <a:schemeClr val="bg2">
                  <a:lumMod val="50000"/>
                </a:schemeClr>
              </a:solidFill>
              <a:latin typeface="Times New Roman" pitchFamily="18" charset="0"/>
              <a:cs typeface="Times New Roman" pitchFamily="18" charset="0"/>
            </a:endParaRPr>
          </a:p>
          <a:p>
            <a:pPr marL="342900" lvl="0" indent="-342900">
              <a:buFont typeface="Wingdings" panose="05000000000000000000" pitchFamily="2" charset="2"/>
              <a:buChar char="q"/>
            </a:pPr>
            <a:r>
              <a:rPr lang="ro-RO" sz="2000" dirty="0">
                <a:solidFill>
                  <a:schemeClr val="bg2">
                    <a:lumMod val="50000"/>
                  </a:schemeClr>
                </a:solidFill>
                <a:latin typeface="Times New Roman" pitchFamily="18" charset="0"/>
                <a:cs typeface="Times New Roman" pitchFamily="18" charset="0"/>
              </a:rPr>
              <a:t>Promovarea bunăstării economice a </a:t>
            </a:r>
            <a:r>
              <a:rPr lang="ro-RO" sz="2000" dirty="0" err="1">
                <a:solidFill>
                  <a:schemeClr val="bg2">
                    <a:lumMod val="50000"/>
                  </a:schemeClr>
                </a:solidFill>
                <a:latin typeface="Times New Roman" pitchFamily="18" charset="0"/>
                <a:cs typeface="Times New Roman" pitchFamily="18" charset="0"/>
              </a:rPr>
              <a:t>populaţiei</a:t>
            </a:r>
            <a:r>
              <a:rPr lang="ro-RO" sz="2000" dirty="0">
                <a:solidFill>
                  <a:schemeClr val="bg2">
                    <a:lumMod val="50000"/>
                  </a:schemeClr>
                </a:solidFill>
                <a:latin typeface="Times New Roman" pitchFamily="18" charset="0"/>
                <a:cs typeface="Times New Roman" pitchFamily="18" charset="0"/>
              </a:rPr>
              <a:t>;</a:t>
            </a:r>
            <a:endParaRPr lang="en-US" sz="2000" dirty="0">
              <a:solidFill>
                <a:schemeClr val="bg2">
                  <a:lumMod val="50000"/>
                </a:schemeClr>
              </a:solidFill>
              <a:latin typeface="Times New Roman" pitchFamily="18" charset="0"/>
              <a:cs typeface="Times New Roman" pitchFamily="18" charset="0"/>
            </a:endParaRPr>
          </a:p>
          <a:p>
            <a:pPr marL="342900" lvl="0" indent="-342900">
              <a:buFont typeface="Wingdings" panose="05000000000000000000" pitchFamily="2" charset="2"/>
              <a:buChar char="q"/>
            </a:pPr>
            <a:r>
              <a:rPr lang="ro-RO" sz="2000" dirty="0">
                <a:solidFill>
                  <a:schemeClr val="bg2">
                    <a:lumMod val="50000"/>
                  </a:schemeClr>
                </a:solidFill>
                <a:latin typeface="Times New Roman" pitchFamily="18" charset="0"/>
                <a:cs typeface="Times New Roman" pitchFamily="18" charset="0"/>
              </a:rPr>
              <a:t>Conservarea autonomiei (autodeterminării) şi a sistemului de guvernământ al </a:t>
            </a:r>
            <a:r>
              <a:rPr lang="ro-RO" sz="2000" dirty="0" err="1">
                <a:solidFill>
                  <a:schemeClr val="bg2">
                    <a:lumMod val="50000"/>
                  </a:schemeClr>
                </a:solidFill>
                <a:latin typeface="Times New Roman" pitchFamily="18" charset="0"/>
                <a:cs typeface="Times New Roman" pitchFamily="18" charset="0"/>
              </a:rPr>
              <a:t>ţării</a:t>
            </a:r>
            <a:r>
              <a:rPr lang="ro-RO" sz="2000" dirty="0">
                <a:solidFill>
                  <a:schemeClr val="bg2">
                    <a:lumMod val="50000"/>
                  </a:schemeClr>
                </a:solidFill>
                <a:latin typeface="Times New Roman" pitchFamily="18" charset="0"/>
                <a:cs typeface="Times New Roman" pitchFamily="18" charset="0"/>
              </a:rPr>
              <a:t>, precum şi elaborarea şi realizarea politicii ei interne.</a:t>
            </a:r>
            <a:endParaRPr lang="en-US" sz="2000" dirty="0">
              <a:solidFill>
                <a:schemeClr val="bg2">
                  <a:lumMod val="50000"/>
                </a:schemeClr>
              </a:solidFill>
              <a:latin typeface="Times New Roman" pitchFamily="18" charset="0"/>
              <a:cs typeface="Times New Roman" pitchFamily="18" charset="0"/>
            </a:endParaRPr>
          </a:p>
          <a:p>
            <a:r>
              <a:rPr lang="ro-RO" sz="2000" dirty="0">
                <a:solidFill>
                  <a:schemeClr val="bg2">
                    <a:lumMod val="50000"/>
                  </a:schemeClr>
                </a:solidFill>
                <a:latin typeface="Times New Roman" pitchFamily="18" charset="0"/>
                <a:cs typeface="Times New Roman" pitchFamily="18" charset="0"/>
              </a:rPr>
              <a:t>La acestea se pot adăuga şi scopuri periferice, cum ar fi nevoia de prestigiu a unui stat.</a:t>
            </a:r>
            <a:endParaRPr lang="en-US" sz="2000" dirty="0">
              <a:solidFill>
                <a:schemeClr val="bg2">
                  <a:lumMod val="50000"/>
                </a:schemeClr>
              </a:solidFill>
              <a:latin typeface="Times New Roman" pitchFamily="18" charset="0"/>
              <a:cs typeface="Times New Roman" pitchFamily="18" charset="0"/>
            </a:endParaRPr>
          </a:p>
          <a:p>
            <a:endParaRPr lang="ro-RO" sz="2000" dirty="0">
              <a:solidFill>
                <a:schemeClr val="bg2">
                  <a:lumMod val="50000"/>
                </a:schemeClr>
              </a:solidFill>
              <a:latin typeface="Times New Roman" pitchFamily="18" charset="0"/>
              <a:cs typeface="Times New Roman" pitchFamily="18" charset="0"/>
            </a:endParaRPr>
          </a:p>
          <a:p>
            <a:r>
              <a:rPr lang="en-US" sz="2000" dirty="0" smtClean="0">
                <a:solidFill>
                  <a:schemeClr val="bg2">
                    <a:lumMod val="50000"/>
                  </a:schemeClr>
                </a:solidFill>
                <a:latin typeface="Times New Roman" pitchFamily="18" charset="0"/>
                <a:cs typeface="Times New Roman" pitchFamily="18" charset="0"/>
              </a:rPr>
              <a:t>	</a:t>
            </a:r>
            <a:endParaRPr lang="ro-RO" sz="2000" dirty="0">
              <a:solidFill>
                <a:schemeClr val="bg2">
                  <a:lumMod val="50000"/>
                </a:schemeClr>
              </a:solidFill>
              <a:latin typeface="Times New Roman" pitchFamily="18" charset="0"/>
              <a:cs typeface="Times New Roman" pitchFamily="18" charset="0"/>
            </a:endParaRPr>
          </a:p>
          <a:p>
            <a:endParaRPr lang="ru-RU"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600200" y="685800"/>
            <a:ext cx="6324600" cy="4572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smtClean="0">
                <a:solidFill>
                  <a:schemeClr val="bg2">
                    <a:lumMod val="50000"/>
                  </a:schemeClr>
                </a:solidFill>
                <a:latin typeface="Times New Roman" pitchFamily="18" charset="0"/>
                <a:cs typeface="Times New Roman" pitchFamily="18" charset="0"/>
              </a:rPr>
              <a:t>CONCEPTUL </a:t>
            </a:r>
            <a:r>
              <a:rPr lang="en-US" sz="2400" b="1" dirty="0" smtClean="0">
                <a:solidFill>
                  <a:schemeClr val="bg2">
                    <a:lumMod val="50000"/>
                  </a:schemeClr>
                </a:solidFill>
                <a:latin typeface="Times New Roman" pitchFamily="18" charset="0"/>
                <a:cs typeface="Times New Roman" pitchFamily="18" charset="0"/>
              </a:rPr>
              <a:t>“</a:t>
            </a:r>
            <a:r>
              <a:rPr lang="ro-RO" sz="2400" b="1" dirty="0" smtClean="0">
                <a:solidFill>
                  <a:schemeClr val="bg2">
                    <a:lumMod val="50000"/>
                  </a:schemeClr>
                </a:solidFill>
                <a:latin typeface="Times New Roman" pitchFamily="18" charset="0"/>
                <a:cs typeface="Times New Roman" pitchFamily="18" charset="0"/>
              </a:rPr>
              <a:t>INTERESUL  NAŢIONAL</a:t>
            </a:r>
            <a:r>
              <a:rPr lang="en-US" sz="2400" b="1" dirty="0" smtClean="0">
                <a:solidFill>
                  <a:schemeClr val="bg2">
                    <a:lumMod val="50000"/>
                  </a:schemeClr>
                </a:solidFill>
                <a:latin typeface="Times New Roman" pitchFamily="18" charset="0"/>
                <a:cs typeface="Times New Roman" pitchFamily="18" charset="0"/>
              </a:rPr>
              <a:t>”</a:t>
            </a:r>
            <a:r>
              <a:rPr lang="ro-RO" sz="2400" b="1" dirty="0" smtClean="0">
                <a:solidFill>
                  <a:schemeClr val="bg2">
                    <a:lumMod val="50000"/>
                  </a:schemeClr>
                </a:solidFill>
                <a:latin typeface="Times New Roman" pitchFamily="18" charset="0"/>
                <a:cs typeface="Times New Roman" pitchFamily="18" charset="0"/>
              </a:rPr>
              <a:t> </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400" b="1" dirty="0">
              <a:solidFill>
                <a:schemeClr val="bg2">
                  <a:lumMod val="50000"/>
                </a:schemeClr>
              </a:solidFill>
            </a:endParaRPr>
          </a:p>
        </p:txBody>
      </p:sp>
    </p:spTree>
    <p:extLst>
      <p:ext uri="{BB962C8B-B14F-4D97-AF65-F5344CB8AC3E}">
        <p14:creationId xmlns:p14="http://schemas.microsoft.com/office/powerpoint/2010/main" val="3071155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914400"/>
            <a:ext cx="8610600" cy="1295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2000" dirty="0" smtClean="0">
                <a:solidFill>
                  <a:schemeClr val="bg2">
                    <a:lumMod val="50000"/>
                  </a:schemeClr>
                </a:solidFill>
                <a:latin typeface="Times New Roman" pitchFamily="18" charset="0"/>
                <a:cs typeface="Times New Roman" pitchFamily="18" charset="0"/>
              </a:rPr>
              <a:t>	 Interesul național – o categorie, subiectivă și abstractă, fiind dominată de societatea și statul care le realizează. </a:t>
            </a:r>
            <a:endParaRPr lang="en-US" sz="2000" dirty="0" smtClean="0">
              <a:solidFill>
                <a:schemeClr val="bg2">
                  <a:lumMod val="50000"/>
                </a:schemeClr>
              </a:solidFill>
              <a:latin typeface="Times New Roman" pitchFamily="18" charset="0"/>
              <a:cs typeface="Times New Roman" pitchFamily="18" charset="0"/>
            </a:endParaRPr>
          </a:p>
          <a:p>
            <a:pPr algn="l">
              <a:spcBef>
                <a:spcPts val="0"/>
              </a:spcBef>
            </a:pPr>
            <a:r>
              <a:rPr lang="ro-RO" sz="2000" dirty="0" smtClean="0">
                <a:solidFill>
                  <a:schemeClr val="bg2">
                    <a:lumMod val="50000"/>
                  </a:schemeClr>
                </a:solidFill>
                <a:latin typeface="Times New Roman" pitchFamily="18" charset="0"/>
                <a:cs typeface="Times New Roman" pitchFamily="18" charset="0"/>
              </a:rPr>
              <a:t>Politica poate fi considerată cel mai important mijloc de realizare a </a:t>
            </a:r>
            <a:r>
              <a:rPr lang="ro-RO" sz="2000" b="1" dirty="0" smtClean="0">
                <a:solidFill>
                  <a:schemeClr val="bg2">
                    <a:lumMod val="50000"/>
                  </a:schemeClr>
                </a:solidFill>
                <a:latin typeface="Times New Roman" pitchFamily="18" charset="0"/>
                <a:cs typeface="Times New Roman" pitchFamily="18" charset="0"/>
              </a:rPr>
              <a:t>intereselor naționale. </a:t>
            </a:r>
            <a:endParaRPr lang="en-US" sz="20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0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0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000" dirty="0">
              <a:solidFill>
                <a:schemeClr val="bg2">
                  <a:lumMod val="50000"/>
                </a:schemeClr>
              </a:solidFill>
              <a:latin typeface="Times New Roman" pitchFamily="18" charset="0"/>
              <a:cs typeface="Times New Roman" pitchFamily="18" charset="0"/>
            </a:endParaRPr>
          </a:p>
        </p:txBody>
      </p:sp>
      <p:sp>
        <p:nvSpPr>
          <p:cNvPr id="6" name="Rectangle 5"/>
          <p:cNvSpPr/>
          <p:nvPr/>
        </p:nvSpPr>
        <p:spPr>
          <a:xfrm>
            <a:off x="1447800" y="228600"/>
            <a:ext cx="6324600" cy="4572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endParaRPr lang="ro-RO" sz="2400" b="1" dirty="0" smtClean="0">
              <a:solidFill>
                <a:schemeClr val="bg2">
                  <a:lumMod val="50000"/>
                </a:schemeClr>
              </a:solidFill>
              <a:latin typeface="Times New Roman" pitchFamily="18" charset="0"/>
              <a:cs typeface="Times New Roman" pitchFamily="18" charset="0"/>
            </a:endParaRPr>
          </a:p>
          <a:p>
            <a:pPr algn="ctr"/>
            <a:r>
              <a:rPr lang="ro-RO" sz="2400" b="1" dirty="0" smtClean="0">
                <a:solidFill>
                  <a:schemeClr val="bg2">
                    <a:lumMod val="50000"/>
                  </a:schemeClr>
                </a:solidFill>
                <a:latin typeface="Times New Roman" pitchFamily="18" charset="0"/>
                <a:cs typeface="Times New Roman" pitchFamily="18" charset="0"/>
              </a:rPr>
              <a:t>INTERES</a:t>
            </a:r>
            <a:r>
              <a:rPr lang="en-US" sz="2400" b="1" dirty="0" smtClean="0">
                <a:solidFill>
                  <a:schemeClr val="bg2">
                    <a:lumMod val="50000"/>
                  </a:schemeClr>
                </a:solidFill>
                <a:latin typeface="Times New Roman" pitchFamily="18" charset="0"/>
                <a:cs typeface="Times New Roman" pitchFamily="18" charset="0"/>
              </a:rPr>
              <a:t>ELE </a:t>
            </a:r>
            <a:r>
              <a:rPr lang="ro-RO" sz="2400" b="1" dirty="0" smtClean="0">
                <a:solidFill>
                  <a:schemeClr val="bg2">
                    <a:lumMod val="50000"/>
                  </a:schemeClr>
                </a:solidFill>
                <a:latin typeface="Times New Roman" pitchFamily="18" charset="0"/>
                <a:cs typeface="Times New Roman" pitchFamily="18" charset="0"/>
              </a:rPr>
              <a:t>NAŢIONAL</a:t>
            </a:r>
            <a:r>
              <a:rPr lang="en-US" sz="2400" b="1" dirty="0">
                <a:solidFill>
                  <a:schemeClr val="bg2">
                    <a:lumMod val="50000"/>
                  </a:schemeClr>
                </a:solidFill>
                <a:latin typeface="Times New Roman" pitchFamily="18" charset="0"/>
                <a:cs typeface="Times New Roman" pitchFamily="18" charset="0"/>
              </a:rPr>
              <a:t>E</a:t>
            </a:r>
            <a:endParaRPr lang="en-US" sz="2400" b="1" dirty="0" smtClean="0">
              <a:solidFill>
                <a:schemeClr val="bg2">
                  <a:lumMod val="50000"/>
                </a:schemeClr>
              </a:solidFill>
              <a:latin typeface="Times New Roman" pitchFamily="18" charset="0"/>
              <a:cs typeface="Times New Roman" pitchFamily="18" charset="0"/>
            </a:endParaRPr>
          </a:p>
          <a:p>
            <a:pPr algn="ctr"/>
            <a:endParaRPr lang="en-US" sz="2400" b="1" dirty="0">
              <a:solidFill>
                <a:schemeClr val="bg2">
                  <a:lumMod val="50000"/>
                </a:schemeClr>
              </a:solidFill>
            </a:endParaRPr>
          </a:p>
        </p:txBody>
      </p:sp>
      <p:graphicFrame>
        <p:nvGraphicFramePr>
          <p:cNvPr id="4" name="Diagram 3"/>
          <p:cNvGraphicFramePr/>
          <p:nvPr>
            <p:extLst>
              <p:ext uri="{D42A27DB-BD31-4B8C-83A1-F6EECF244321}">
                <p14:modId xmlns:p14="http://schemas.microsoft.com/office/powerpoint/2010/main" val="3397328111"/>
              </p:ext>
            </p:extLst>
          </p:nvPr>
        </p:nvGraphicFramePr>
        <p:xfrm>
          <a:off x="914400" y="2209800"/>
          <a:ext cx="7543800" cy="281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ubtitle 2"/>
          <p:cNvSpPr txBox="1">
            <a:spLocks/>
          </p:cNvSpPr>
          <p:nvPr/>
        </p:nvSpPr>
        <p:spPr>
          <a:xfrm>
            <a:off x="304800" y="4953000"/>
            <a:ext cx="8610600" cy="17526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p>
            <a:r>
              <a:rPr kumimoji="0" lang="ro-RO" sz="1900" i="0" u="none" strike="noStrike" kern="1200" cap="none" spc="100" normalizeH="0" baseline="0" noProof="0" dirty="0" smtClean="0">
                <a:ln>
                  <a:noFill/>
                </a:ln>
                <a:solidFill>
                  <a:schemeClr val="bg2">
                    <a:lumMod val="50000"/>
                  </a:schemeClr>
                </a:solidFill>
                <a:effectLst/>
                <a:uLnTx/>
                <a:uFillTx/>
                <a:latin typeface="Times New Roman" pitchFamily="18" charset="0"/>
                <a:cs typeface="Times New Roman" pitchFamily="18" charset="0"/>
              </a:rPr>
              <a:t>	 </a:t>
            </a:r>
            <a:r>
              <a:rPr lang="ro-RO" sz="1900" dirty="0" smtClean="0">
                <a:solidFill>
                  <a:schemeClr val="bg2">
                    <a:lumMod val="50000"/>
                  </a:schemeClr>
                </a:solidFill>
                <a:latin typeface="Times New Roman" pitchFamily="18" charset="0"/>
                <a:cs typeface="Times New Roman" pitchFamily="18" charset="0"/>
              </a:rPr>
              <a:t>Constituie principalul factor propulsiv al activității de politică externă a statelor și realizării relațiilor internaționale. Formarea intereselor naționale reprezintă un proces istoric treptat și de lungă durată care se produce într-o împletire complicată a factorilor economici, sociali, național-psihologici și de altă natură care în totalitatea lor determină conținutul și caracterul experienței național-istorice a poporului.  </a:t>
            </a:r>
            <a:endParaRPr lang="en-US" sz="1900" dirty="0" smtClean="0">
              <a:solidFill>
                <a:schemeClr val="bg2">
                  <a:lumMod val="50000"/>
                </a:schemeClr>
              </a:solidFill>
              <a:latin typeface="Times New Roman" pitchFamily="18" charset="0"/>
              <a:cs typeface="Times New Roman" pitchFamily="18" charset="0"/>
            </a:endParaRPr>
          </a:p>
          <a:p>
            <a:pPr marL="0" marR="0" lvl="0" indent="0" algn="l" defTabSz="914400" rtl="0" eaLnBrk="1" fontAlgn="auto" latinLnBrk="0" hangingPunct="1">
              <a:lnSpc>
                <a:spcPct val="100000"/>
              </a:lnSpc>
              <a:spcBef>
                <a:spcPts val="0"/>
              </a:spcBef>
              <a:spcAft>
                <a:spcPts val="0"/>
              </a:spcAft>
              <a:buClr>
                <a:schemeClr val="accent2"/>
              </a:buClr>
              <a:buSzPct val="85000"/>
              <a:buFont typeface="Wingdings 2"/>
              <a:buNone/>
              <a:tabLst/>
              <a:defRPr/>
            </a:pPr>
            <a:endParaRPr kumimoji="0" lang="en-US" sz="1900" i="0" u="none" strike="noStrike" kern="1200" cap="none" spc="100" normalizeH="0" baseline="0" noProof="0" dirty="0" smtClean="0">
              <a:ln>
                <a:noFill/>
              </a:ln>
              <a:solidFill>
                <a:schemeClr val="bg2">
                  <a:lumMod val="50000"/>
                </a:schemeClr>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0"/>
              </a:spcBef>
              <a:spcAft>
                <a:spcPts val="0"/>
              </a:spcAft>
              <a:buClr>
                <a:schemeClr val="accent2"/>
              </a:buClr>
              <a:buSzPct val="85000"/>
              <a:buFont typeface="Wingdings 2"/>
              <a:buNone/>
              <a:tabLst/>
              <a:defRPr/>
            </a:pPr>
            <a:endParaRPr kumimoji="0" lang="en-US" sz="1900" i="0" u="none" strike="noStrike" kern="1200" cap="none" spc="100" normalizeH="0" baseline="0" noProof="0" dirty="0" smtClean="0">
              <a:ln>
                <a:noFill/>
              </a:ln>
              <a:solidFill>
                <a:schemeClr val="bg2">
                  <a:lumMod val="50000"/>
                </a:schemeClr>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0"/>
              </a:spcBef>
              <a:spcAft>
                <a:spcPts val="0"/>
              </a:spcAft>
              <a:buClr>
                <a:schemeClr val="accent2"/>
              </a:buClr>
              <a:buSzPct val="85000"/>
              <a:buFont typeface="Wingdings 2"/>
              <a:buNone/>
              <a:tabLst/>
              <a:defRPr/>
            </a:pPr>
            <a:endParaRPr kumimoji="0" lang="en-US" sz="1900" i="0" u="none" strike="noStrike" kern="1200" cap="none" spc="100" normalizeH="0" baseline="0" noProof="0" dirty="0">
              <a:ln>
                <a:noFill/>
              </a:ln>
              <a:solidFill>
                <a:schemeClr val="bg2">
                  <a:lumMod val="50000"/>
                </a:schemeClr>
              </a:solidFill>
              <a:effectLst/>
              <a:uLnTx/>
              <a:uFillTx/>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00200" y="228600"/>
            <a:ext cx="5715000"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400" b="1" dirty="0" smtClean="0">
                <a:solidFill>
                  <a:schemeClr val="bg2">
                    <a:lumMod val="50000"/>
                  </a:schemeClr>
                </a:solidFill>
                <a:latin typeface="Times New Roman" pitchFamily="18" charset="0"/>
                <a:cs typeface="Times New Roman" pitchFamily="18" charset="0"/>
              </a:rPr>
              <a:t>INTERESUL NAŢIONAL</a:t>
            </a:r>
            <a:endParaRPr lang="en-US" sz="2400" b="1" dirty="0">
              <a:solidFill>
                <a:schemeClr val="bg2">
                  <a:lumMod val="50000"/>
                </a:schemeClr>
              </a:solidFill>
              <a:latin typeface="Times New Roman" pitchFamily="18" charset="0"/>
              <a:cs typeface="Times New Roman" pitchFamily="18" charset="0"/>
            </a:endParaRPr>
          </a:p>
        </p:txBody>
      </p:sp>
      <p:graphicFrame>
        <p:nvGraphicFramePr>
          <p:cNvPr id="17" name="Diagram 16"/>
          <p:cNvGraphicFramePr/>
          <p:nvPr/>
        </p:nvGraphicFramePr>
        <p:xfrm>
          <a:off x="304800" y="1905000"/>
          <a:ext cx="4800600" cy="347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Diagram 17"/>
          <p:cNvGraphicFramePr/>
          <p:nvPr/>
        </p:nvGraphicFramePr>
        <p:xfrm>
          <a:off x="4572000" y="1066800"/>
          <a:ext cx="4267200" cy="5562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914400" y="304800"/>
            <a:ext cx="8001000" cy="6400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just"/>
            <a:r>
              <a:rPr lang="ro-RO" sz="2000" dirty="0" smtClean="0">
                <a:solidFill>
                  <a:schemeClr val="bg2">
                    <a:lumMod val="50000"/>
                  </a:schemeClr>
                </a:solidFill>
                <a:latin typeface="Times New Roman" pitchFamily="18" charset="0"/>
                <a:cs typeface="Times New Roman" pitchFamily="18" charset="0"/>
              </a:rPr>
              <a:t>	</a:t>
            </a:r>
            <a:r>
              <a:rPr lang="ro-RO" sz="2300" dirty="0" smtClean="0">
                <a:solidFill>
                  <a:schemeClr val="bg2">
                    <a:lumMod val="50000"/>
                  </a:schemeClr>
                </a:solidFill>
                <a:latin typeface="Times New Roman" pitchFamily="18" charset="0"/>
                <a:cs typeface="Times New Roman" pitchFamily="18" charset="0"/>
              </a:rPr>
              <a:t>Interesul național </a:t>
            </a:r>
            <a:r>
              <a:rPr lang="ro-RO" sz="2300" b="1" dirty="0" smtClean="0">
                <a:solidFill>
                  <a:schemeClr val="bg2">
                    <a:lumMod val="50000"/>
                  </a:schemeClr>
                </a:solidFill>
                <a:latin typeface="Times New Roman" pitchFamily="18" charset="0"/>
                <a:cs typeface="Times New Roman" pitchFamily="18" charset="0"/>
              </a:rPr>
              <a:t>principal</a:t>
            </a:r>
            <a:r>
              <a:rPr lang="ro-RO" sz="2300" dirty="0" smtClean="0">
                <a:solidFill>
                  <a:schemeClr val="bg2">
                    <a:lumMod val="50000"/>
                  </a:schemeClr>
                </a:solidFill>
                <a:latin typeface="Times New Roman" pitchFamily="18" charset="0"/>
                <a:cs typeface="Times New Roman" pitchFamily="18" charset="0"/>
              </a:rPr>
              <a:t> </a:t>
            </a:r>
            <a:r>
              <a:rPr lang="en-US" sz="2300" dirty="0" err="1" smtClean="0">
                <a:solidFill>
                  <a:schemeClr val="bg2">
                    <a:lumMod val="50000"/>
                  </a:schemeClr>
                </a:solidFill>
                <a:latin typeface="Times New Roman" pitchFamily="18" charset="0"/>
                <a:cs typeface="Times New Roman" pitchFamily="18" charset="0"/>
              </a:rPr>
              <a:t>este</a:t>
            </a:r>
            <a:r>
              <a:rPr lang="en-US" sz="2300" dirty="0" smtClean="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determinat</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situaţia</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geopolitică</a:t>
            </a:r>
            <a:r>
              <a:rPr lang="en-US" sz="2300" dirty="0">
                <a:solidFill>
                  <a:schemeClr val="bg2">
                    <a:lumMod val="50000"/>
                  </a:schemeClr>
                </a:solidFill>
                <a:latin typeface="Times New Roman" pitchFamily="18" charset="0"/>
                <a:cs typeface="Times New Roman" pitchFamily="18" charset="0"/>
              </a:rPr>
              <a:t> a </a:t>
            </a:r>
            <a:r>
              <a:rPr lang="en-US" sz="2300" dirty="0" err="1">
                <a:solidFill>
                  <a:schemeClr val="bg2">
                    <a:lumMod val="50000"/>
                  </a:schemeClr>
                </a:solidFill>
                <a:latin typeface="Times New Roman" pitchFamily="18" charset="0"/>
                <a:cs typeface="Times New Roman" pitchFamily="18" charset="0"/>
              </a:rPr>
              <a:t>statului</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vizează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asigurarea</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independenţei</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lui</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politice</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economice</a:t>
            </a:r>
            <a:r>
              <a:rPr lang="en-US" sz="2300" dirty="0">
                <a:solidFill>
                  <a:schemeClr val="bg2">
                    <a:lumMod val="50000"/>
                  </a:schemeClr>
                </a:solidFill>
                <a:latin typeface="Times New Roman" pitchFamily="18" charset="0"/>
                <a:cs typeface="Times New Roman" pitchFamily="18" charset="0"/>
              </a:rPr>
              <a:t>, securităţii şi </a:t>
            </a:r>
            <a:r>
              <a:rPr lang="en-US" sz="2300" dirty="0" err="1">
                <a:solidFill>
                  <a:schemeClr val="bg2">
                    <a:lumMod val="50000"/>
                  </a:schemeClr>
                </a:solidFill>
                <a:latin typeface="Times New Roman" pitchFamily="18" charset="0"/>
                <a:cs typeface="Times New Roman" pitchFamily="18" charset="0"/>
              </a:rPr>
              <a:t>integrităţii</a:t>
            </a:r>
            <a:r>
              <a:rPr lang="en-US" sz="2300" dirty="0">
                <a:solidFill>
                  <a:schemeClr val="bg2">
                    <a:lumMod val="50000"/>
                  </a:schemeClr>
                </a:solidFill>
                <a:latin typeface="Times New Roman" pitchFamily="18" charset="0"/>
                <a:cs typeface="Times New Roman" pitchFamily="18" charset="0"/>
              </a:rPr>
              <a:t> ca </a:t>
            </a:r>
            <a:r>
              <a:rPr lang="en-US" sz="2300" dirty="0" err="1">
                <a:solidFill>
                  <a:schemeClr val="bg2">
                    <a:lumMod val="50000"/>
                  </a:schemeClr>
                </a:solidFill>
                <a:latin typeface="Times New Roman" pitchFamily="18" charset="0"/>
                <a:cs typeface="Times New Roman" pitchFamily="18" charset="0"/>
              </a:rPr>
              <a:t>unitate</a:t>
            </a:r>
            <a:r>
              <a:rPr lang="en-US" sz="2300" dirty="0">
                <a:solidFill>
                  <a:schemeClr val="bg2">
                    <a:lumMod val="50000"/>
                  </a:schemeClr>
                </a:solidFill>
                <a:latin typeface="Times New Roman" pitchFamily="18" charset="0"/>
                <a:cs typeface="Times New Roman" pitchFamily="18" charset="0"/>
              </a:rPr>
              <a:t> social-</a:t>
            </a:r>
            <a:r>
              <a:rPr lang="en-US" sz="2300" dirty="0" err="1">
                <a:solidFill>
                  <a:schemeClr val="bg2">
                    <a:lumMod val="50000"/>
                  </a:schemeClr>
                </a:solidFill>
                <a:latin typeface="Times New Roman" pitchFamily="18" charset="0"/>
                <a:cs typeface="Times New Roman" pitchFamily="18" charset="0"/>
              </a:rPr>
              <a:t>economică</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politică</a:t>
            </a:r>
            <a:r>
              <a:rPr lang="en-US" sz="2300" dirty="0">
                <a:solidFill>
                  <a:schemeClr val="bg2">
                    <a:lumMod val="50000"/>
                  </a:schemeClr>
                </a:solidFill>
                <a:latin typeface="Times New Roman" pitchFamily="18" charset="0"/>
                <a:cs typeface="Times New Roman" pitchFamily="18" charset="0"/>
              </a:rPr>
              <a:t>, naţional-</a:t>
            </a:r>
            <a:r>
              <a:rPr lang="en-US" sz="2300" dirty="0" err="1">
                <a:solidFill>
                  <a:schemeClr val="bg2">
                    <a:lumMod val="50000"/>
                  </a:schemeClr>
                </a:solidFill>
                <a:latin typeface="Times New Roman" pitchFamily="18" charset="0"/>
                <a:cs typeface="Times New Roman" pitchFamily="18" charset="0"/>
              </a:rPr>
              <a:t>istorică</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culturală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aceste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interese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fiind</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susţinute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prin</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mijloace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diplomatice</a:t>
            </a:r>
            <a:r>
              <a:rPr lang="en-US" sz="2300" dirty="0">
                <a:solidFill>
                  <a:schemeClr val="bg2">
                    <a:lumMod val="50000"/>
                  </a:schemeClr>
                </a:solidFill>
                <a:latin typeface="Times New Roman" pitchFamily="18" charset="0"/>
                <a:cs typeface="Times New Roman" pitchFamily="18" charset="0"/>
              </a:rPr>
              <a:t> şi politico-</a:t>
            </a:r>
            <a:r>
              <a:rPr lang="en-US" sz="2300" dirty="0" err="1">
                <a:solidFill>
                  <a:schemeClr val="bg2">
                    <a:lumMod val="50000"/>
                  </a:schemeClr>
                </a:solidFill>
                <a:latin typeface="Times New Roman" pitchFamily="18" charset="0"/>
                <a:cs typeface="Times New Roman" pitchFamily="18" charset="0"/>
              </a:rPr>
              <a:t>militare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economice</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ideologice</a:t>
            </a:r>
            <a:r>
              <a:rPr lang="en-US" sz="2300" dirty="0">
                <a:solidFill>
                  <a:schemeClr val="bg2">
                    <a:lumMod val="50000"/>
                  </a:schemeClr>
                </a:solidFill>
                <a:latin typeface="Times New Roman" pitchFamily="18" charset="0"/>
                <a:cs typeface="Times New Roman" pitchFamily="18" charset="0"/>
              </a:rPr>
              <a:t>. </a:t>
            </a:r>
            <a:endParaRPr lang="ro-RO" sz="2300" dirty="0" smtClean="0">
              <a:solidFill>
                <a:schemeClr val="bg2">
                  <a:lumMod val="50000"/>
                </a:schemeClr>
              </a:solidFill>
              <a:latin typeface="Times New Roman" pitchFamily="18" charset="0"/>
              <a:cs typeface="Times New Roman" pitchFamily="18" charset="0"/>
            </a:endParaRPr>
          </a:p>
          <a:p>
            <a:pPr algn="just"/>
            <a:r>
              <a:rPr lang="ro-RO" sz="2300" dirty="0">
                <a:solidFill>
                  <a:schemeClr val="bg2">
                    <a:lumMod val="50000"/>
                  </a:schemeClr>
                </a:solidFill>
                <a:latin typeface="Times New Roman" pitchFamily="18" charset="0"/>
                <a:cs typeface="Times New Roman" pitchFamily="18" charset="0"/>
              </a:rPr>
              <a:t>	</a:t>
            </a:r>
            <a:r>
              <a:rPr lang="ro-RO" sz="2300" dirty="0" smtClean="0">
                <a:solidFill>
                  <a:schemeClr val="bg2">
                    <a:lumMod val="50000"/>
                  </a:schemeClr>
                </a:solidFill>
                <a:latin typeface="Times New Roman" pitchFamily="18" charset="0"/>
                <a:cs typeface="Times New Roman" pitchFamily="18" charset="0"/>
              </a:rPr>
              <a:t>Interesul </a:t>
            </a:r>
            <a:r>
              <a:rPr lang="ro-RO" sz="2300" dirty="0">
                <a:solidFill>
                  <a:schemeClr val="bg2">
                    <a:lumMod val="50000"/>
                  </a:schemeClr>
                </a:solidFill>
                <a:latin typeface="Times New Roman" pitchFamily="18" charset="0"/>
                <a:cs typeface="Times New Roman" pitchFamily="18" charset="0"/>
              </a:rPr>
              <a:t>național </a:t>
            </a:r>
            <a:r>
              <a:rPr lang="ro-RO" sz="2300" b="1" dirty="0" smtClean="0">
                <a:solidFill>
                  <a:schemeClr val="bg2">
                    <a:lumMod val="50000"/>
                  </a:schemeClr>
                </a:solidFill>
                <a:latin typeface="Times New Roman" pitchFamily="18" charset="0"/>
                <a:cs typeface="Times New Roman" pitchFamily="18" charset="0"/>
              </a:rPr>
              <a:t>secundar</a:t>
            </a:r>
            <a:r>
              <a:rPr lang="ro-RO" sz="2300" dirty="0" smtClean="0">
                <a:solidFill>
                  <a:schemeClr val="bg2">
                    <a:lumMod val="50000"/>
                  </a:schemeClr>
                </a:solidFill>
                <a:latin typeface="Times New Roman" pitchFamily="18" charset="0"/>
                <a:cs typeface="Times New Roman" pitchFamily="18" charset="0"/>
              </a:rPr>
              <a:t> - </a:t>
            </a:r>
            <a:r>
              <a:rPr lang="en-US" sz="2300" dirty="0" smtClean="0">
                <a:solidFill>
                  <a:schemeClr val="bg2">
                    <a:lumMod val="50000"/>
                  </a:schemeClr>
                </a:solidFill>
                <a:latin typeface="Times New Roman" pitchFamily="18" charset="0"/>
                <a:cs typeface="Times New Roman" pitchFamily="18" charset="0"/>
              </a:rPr>
              <a:t>include </a:t>
            </a:r>
            <a:r>
              <a:rPr lang="en-US" sz="2300" dirty="0" err="1">
                <a:solidFill>
                  <a:schemeClr val="bg2">
                    <a:lumMod val="50000"/>
                  </a:schemeClr>
                </a:solidFill>
                <a:latin typeface="Times New Roman" pitchFamily="18" charset="0"/>
                <a:cs typeface="Times New Roman" pitchFamily="18" charset="0"/>
              </a:rPr>
              <a:t>interesele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statului</a:t>
            </a:r>
            <a:r>
              <a:rPr lang="en-US" sz="2300" dirty="0">
                <a:solidFill>
                  <a:schemeClr val="bg2">
                    <a:lumMod val="50000"/>
                  </a:schemeClr>
                </a:solidFill>
                <a:latin typeface="Times New Roman" pitchFamily="18" charset="0"/>
                <a:cs typeface="Times New Roman" pitchFamily="18" charset="0"/>
              </a:rPr>
              <a:t> în </a:t>
            </a:r>
            <a:r>
              <a:rPr lang="en-US" sz="2300" dirty="0" err="1">
                <a:solidFill>
                  <a:schemeClr val="bg2">
                    <a:lumMod val="50000"/>
                  </a:schemeClr>
                </a:solidFill>
                <a:latin typeface="Times New Roman" pitchFamily="18" charset="0"/>
                <a:cs typeface="Times New Roman" pitchFamily="18" charset="0"/>
              </a:rPr>
              <a:t>menţinerea</a:t>
            </a:r>
            <a:r>
              <a:rPr lang="en-US" sz="2300" dirty="0">
                <a:solidFill>
                  <a:schemeClr val="bg2">
                    <a:lumMod val="50000"/>
                  </a:schemeClr>
                </a:solidFill>
                <a:latin typeface="Times New Roman" pitchFamily="18" charset="0"/>
                <a:cs typeface="Times New Roman" pitchFamily="18" charset="0"/>
              </a:rPr>
              <a:t> stabilităţii </a:t>
            </a:r>
            <a:r>
              <a:rPr lang="en-US" sz="2300" dirty="0" err="1">
                <a:solidFill>
                  <a:schemeClr val="bg2">
                    <a:lumMod val="50000"/>
                  </a:schemeClr>
                </a:solidFill>
                <a:latin typeface="Times New Roman" pitchFamily="18" charset="0"/>
                <a:cs typeface="Times New Roman" pitchFamily="18" charset="0"/>
              </a:rPr>
              <a:t>sistemului</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relaţii</a:t>
            </a:r>
            <a:r>
              <a:rPr lang="en-US" sz="2300" dirty="0">
                <a:solidFill>
                  <a:schemeClr val="bg2">
                    <a:lumMod val="50000"/>
                  </a:schemeClr>
                </a:solidFill>
                <a:latin typeface="Times New Roman" pitchFamily="18" charset="0"/>
                <a:cs typeface="Times New Roman" pitchFamily="18" charset="0"/>
              </a:rPr>
              <a:t> internaţionale şi securităţii internaţionale, </a:t>
            </a:r>
            <a:r>
              <a:rPr lang="en-US" sz="2300" dirty="0" err="1">
                <a:solidFill>
                  <a:schemeClr val="bg2">
                    <a:lumMod val="50000"/>
                  </a:schemeClr>
                </a:solidFill>
                <a:latin typeface="Times New Roman" pitchFamily="18" charset="0"/>
                <a:cs typeface="Times New Roman" pitchFamily="18" charset="0"/>
              </a:rPr>
              <a:t>inclusiv</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prin</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managementul</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conflictelor</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precum</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participarea</a:t>
            </a:r>
            <a:r>
              <a:rPr lang="en-US" sz="2300" dirty="0">
                <a:solidFill>
                  <a:schemeClr val="bg2">
                    <a:lumMod val="50000"/>
                  </a:schemeClr>
                </a:solidFill>
                <a:latin typeface="Times New Roman" pitchFamily="18" charset="0"/>
                <a:cs typeface="Times New Roman" pitchFamily="18" charset="0"/>
              </a:rPr>
              <a:t> la </a:t>
            </a:r>
            <a:r>
              <a:rPr lang="en-US" sz="2300" dirty="0" err="1">
                <a:solidFill>
                  <a:schemeClr val="bg2">
                    <a:lumMod val="50000"/>
                  </a:schemeClr>
                </a:solidFill>
                <a:latin typeface="Times New Roman" pitchFamily="18" charset="0"/>
                <a:cs typeface="Times New Roman" pitchFamily="18" charset="0"/>
              </a:rPr>
              <a:t>procesele</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cooperare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economică</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ecologică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culturală</a:t>
            </a:r>
            <a:r>
              <a:rPr lang="en-US" sz="2300" dirty="0">
                <a:solidFill>
                  <a:schemeClr val="bg2">
                    <a:lumMod val="50000"/>
                  </a:schemeClr>
                </a:solidFill>
                <a:latin typeface="Times New Roman" pitchFamily="18" charset="0"/>
                <a:cs typeface="Times New Roman" pitchFamily="18" charset="0"/>
              </a:rPr>
              <a:t> şi </a:t>
            </a:r>
            <a:r>
              <a:rPr lang="en-US" sz="2300" dirty="0" err="1">
                <a:solidFill>
                  <a:schemeClr val="bg2">
                    <a:lumMod val="50000"/>
                  </a:schemeClr>
                </a:solidFill>
                <a:latin typeface="Times New Roman" pitchFamily="18" charset="0"/>
                <a:cs typeface="Times New Roman" pitchFamily="18" charset="0"/>
              </a:rPr>
              <a:t>ştiinţifică</a:t>
            </a:r>
            <a:r>
              <a:rPr lang="en-US" sz="2300" dirty="0">
                <a:solidFill>
                  <a:schemeClr val="bg2">
                    <a:lumMod val="50000"/>
                  </a:schemeClr>
                </a:solidFill>
                <a:latin typeface="Times New Roman" pitchFamily="18" charset="0"/>
                <a:cs typeface="Times New Roman" pitchFamily="18" charset="0"/>
              </a:rPr>
              <a:t> etc</a:t>
            </a:r>
            <a:r>
              <a:rPr lang="en-US" sz="2300" dirty="0" smtClean="0">
                <a:solidFill>
                  <a:schemeClr val="bg2">
                    <a:lumMod val="50000"/>
                  </a:schemeClr>
                </a:solidFill>
                <a:latin typeface="Times New Roman" pitchFamily="18" charset="0"/>
                <a:cs typeface="Times New Roman" pitchFamily="18" charset="0"/>
              </a:rPr>
              <a:t>.</a:t>
            </a:r>
            <a:endParaRPr lang="ro-RO" sz="2300" dirty="0" smtClean="0">
              <a:solidFill>
                <a:schemeClr val="bg2">
                  <a:lumMod val="50000"/>
                </a:schemeClr>
              </a:solidFill>
              <a:latin typeface="Times New Roman" pitchFamily="18" charset="0"/>
              <a:cs typeface="Times New Roman" pitchFamily="18" charset="0"/>
            </a:endParaRPr>
          </a:p>
          <a:p>
            <a:pPr algn="just"/>
            <a:r>
              <a:rPr lang="ro-RO" sz="2300" dirty="0" smtClean="0">
                <a:solidFill>
                  <a:schemeClr val="bg2">
                    <a:lumMod val="50000"/>
                  </a:schemeClr>
                </a:solidFill>
                <a:latin typeface="Times New Roman" pitchFamily="18" charset="0"/>
                <a:cs typeface="Times New Roman" pitchFamily="18" charset="0"/>
              </a:rPr>
              <a:t>	</a:t>
            </a:r>
            <a:r>
              <a:rPr lang="en-US" sz="2300" dirty="0" err="1" smtClean="0">
                <a:solidFill>
                  <a:schemeClr val="bg2">
                    <a:lumMod val="50000"/>
                  </a:schemeClr>
                </a:solidFill>
                <a:latin typeface="Times New Roman" pitchFamily="18" charset="0"/>
                <a:cs typeface="Times New Roman" pitchFamily="18" charset="0"/>
              </a:rPr>
              <a:t>Interesele</a:t>
            </a:r>
            <a:r>
              <a:rPr lang="en-US" sz="2300" dirty="0" smtClean="0">
                <a:solidFill>
                  <a:schemeClr val="bg2">
                    <a:lumMod val="50000"/>
                  </a:schemeClr>
                </a:solidFill>
                <a:latin typeface="Times New Roman" pitchFamily="18" charset="0"/>
                <a:cs typeface="Times New Roman" pitchFamily="18" charset="0"/>
              </a:rPr>
              <a:t> </a:t>
            </a:r>
            <a:r>
              <a:rPr lang="en-US" sz="2300" b="1" dirty="0" err="1">
                <a:solidFill>
                  <a:schemeClr val="bg2">
                    <a:lumMod val="50000"/>
                  </a:schemeClr>
                </a:solidFill>
                <a:latin typeface="Times New Roman" pitchFamily="18" charset="0"/>
                <a:cs typeface="Times New Roman" pitchFamily="18" charset="0"/>
              </a:rPr>
              <a:t>secundare</a:t>
            </a:r>
            <a:r>
              <a:rPr lang="en-US" sz="2300" dirty="0">
                <a:solidFill>
                  <a:schemeClr val="bg2">
                    <a:lumMod val="50000"/>
                  </a:schemeClr>
                </a:solidFill>
                <a:latin typeface="Times New Roman" pitchFamily="18" charset="0"/>
                <a:cs typeface="Times New Roman" pitchFamily="18" charset="0"/>
              </a:rPr>
              <a:t> se </a:t>
            </a:r>
            <a:r>
              <a:rPr lang="en-US" sz="2300" dirty="0" err="1">
                <a:solidFill>
                  <a:schemeClr val="bg2">
                    <a:lumMod val="50000"/>
                  </a:schemeClr>
                </a:solidFill>
                <a:latin typeface="Times New Roman" pitchFamily="18" charset="0"/>
                <a:cs typeface="Times New Roman" pitchFamily="18" charset="0"/>
              </a:rPr>
              <a:t>află</a:t>
            </a:r>
            <a:r>
              <a:rPr lang="en-US" sz="2300" dirty="0">
                <a:solidFill>
                  <a:schemeClr val="bg2">
                    <a:lumMod val="50000"/>
                  </a:schemeClr>
                </a:solidFill>
                <a:latin typeface="Times New Roman" pitchFamily="18" charset="0"/>
                <a:cs typeface="Times New Roman" pitchFamily="18" charset="0"/>
              </a:rPr>
              <a:t> în </a:t>
            </a:r>
            <a:r>
              <a:rPr lang="en-US" sz="2300" dirty="0" err="1">
                <a:solidFill>
                  <a:schemeClr val="bg2">
                    <a:lumMod val="50000"/>
                  </a:schemeClr>
                </a:solidFill>
                <a:latin typeface="Times New Roman" pitchFamily="18" charset="0"/>
                <a:cs typeface="Times New Roman" pitchFamily="18" charset="0"/>
              </a:rPr>
              <a:t>ultimă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instanţă</a:t>
            </a:r>
            <a:r>
              <a:rPr lang="en-US" sz="2300" dirty="0">
                <a:solidFill>
                  <a:schemeClr val="bg2">
                    <a:lumMod val="50000"/>
                  </a:schemeClr>
                </a:solidFill>
                <a:latin typeface="Times New Roman" pitchFamily="18" charset="0"/>
                <a:cs typeface="Times New Roman" pitchFamily="18" charset="0"/>
              </a:rPr>
              <a:t> în </a:t>
            </a:r>
            <a:r>
              <a:rPr lang="en-US" sz="2300" dirty="0" err="1">
                <a:solidFill>
                  <a:schemeClr val="bg2">
                    <a:lumMod val="50000"/>
                  </a:schemeClr>
                </a:solidFill>
                <a:latin typeface="Times New Roman" pitchFamily="18" charset="0"/>
                <a:cs typeface="Times New Roman" pitchFamily="18" charset="0"/>
              </a:rPr>
              <a:t>relaţie</a:t>
            </a:r>
            <a:r>
              <a:rPr lang="en-US" sz="2300" dirty="0">
                <a:solidFill>
                  <a:schemeClr val="bg2">
                    <a:lumMod val="50000"/>
                  </a:schemeClr>
                </a:solidFill>
                <a:latin typeface="Times New Roman" pitchFamily="18" charset="0"/>
                <a:cs typeface="Times New Roman" pitchFamily="18" charset="0"/>
              </a:rPr>
              <a:t> de dependenţă </a:t>
            </a:r>
            <a:r>
              <a:rPr lang="en-US" sz="2300" dirty="0" err="1">
                <a:solidFill>
                  <a:schemeClr val="bg2">
                    <a:lumMod val="50000"/>
                  </a:schemeClr>
                </a:solidFill>
                <a:latin typeface="Times New Roman" pitchFamily="18" charset="0"/>
                <a:cs typeface="Times New Roman" pitchFamily="18" charset="0"/>
              </a:rPr>
              <a:t>faţă</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cele</a:t>
            </a:r>
            <a:r>
              <a:rPr lang="en-US" sz="2300" dirty="0">
                <a:solidFill>
                  <a:schemeClr val="bg2">
                    <a:lumMod val="50000"/>
                  </a:schemeClr>
                </a:solidFill>
                <a:latin typeface="Times New Roman" pitchFamily="18" charset="0"/>
                <a:cs typeface="Times New Roman" pitchFamily="18" charset="0"/>
              </a:rPr>
              <a:t> </a:t>
            </a:r>
            <a:r>
              <a:rPr lang="en-US" sz="2300" b="1" dirty="0" err="1">
                <a:solidFill>
                  <a:schemeClr val="bg2">
                    <a:lumMod val="50000"/>
                  </a:schemeClr>
                </a:solidFill>
                <a:latin typeface="Times New Roman" pitchFamily="18" charset="0"/>
                <a:cs typeface="Times New Roman" pitchFamily="18" charset="0"/>
              </a:rPr>
              <a:t>principale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dar</a:t>
            </a:r>
            <a:r>
              <a:rPr lang="en-US" sz="2300" dirty="0">
                <a:solidFill>
                  <a:schemeClr val="bg2">
                    <a:lumMod val="50000"/>
                  </a:schemeClr>
                </a:solidFill>
                <a:latin typeface="Times New Roman" pitchFamily="18" charset="0"/>
                <a:cs typeface="Times New Roman" pitchFamily="18" charset="0"/>
              </a:rPr>
              <a:t> în </a:t>
            </a:r>
            <a:r>
              <a:rPr lang="en-US" sz="2300" dirty="0" err="1">
                <a:solidFill>
                  <a:schemeClr val="bg2">
                    <a:lumMod val="50000"/>
                  </a:schemeClr>
                </a:solidFill>
                <a:latin typeface="Times New Roman" pitchFamily="18" charset="0"/>
                <a:cs typeface="Times New Roman" pitchFamily="18" charset="0"/>
              </a:rPr>
              <a:t>acelaşi</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timp</a:t>
            </a:r>
            <a:r>
              <a:rPr lang="en-US" sz="2300" dirty="0">
                <a:solidFill>
                  <a:schemeClr val="bg2">
                    <a:lumMod val="50000"/>
                  </a:schemeClr>
                </a:solidFill>
                <a:latin typeface="Times New Roman" pitchFamily="18" charset="0"/>
                <a:cs typeface="Times New Roman" pitchFamily="18" charset="0"/>
              </a:rPr>
              <a:t> se </a:t>
            </a:r>
            <a:r>
              <a:rPr lang="en-US" sz="2300" dirty="0" err="1">
                <a:solidFill>
                  <a:schemeClr val="bg2">
                    <a:lumMod val="50000"/>
                  </a:schemeClr>
                </a:solidFill>
                <a:latin typeface="Times New Roman" pitchFamily="18" charset="0"/>
                <a:cs typeface="Times New Roman" pitchFamily="18" charset="0"/>
              </a:rPr>
              <a:t>bucură</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autonomie</a:t>
            </a:r>
            <a:r>
              <a:rPr lang="en-US" sz="2300" dirty="0">
                <a:solidFill>
                  <a:schemeClr val="bg2">
                    <a:lumMod val="50000"/>
                  </a:schemeClr>
                </a:solidFill>
                <a:latin typeface="Times New Roman" pitchFamily="18" charset="0"/>
                <a:cs typeface="Times New Roman" pitchFamily="18" charset="0"/>
              </a:rPr>
              <a:t> în creştere, </a:t>
            </a:r>
            <a:r>
              <a:rPr lang="en-US" sz="2300" dirty="0" err="1">
                <a:solidFill>
                  <a:schemeClr val="bg2">
                    <a:lumMod val="50000"/>
                  </a:schemeClr>
                </a:solidFill>
                <a:latin typeface="Times New Roman" pitchFamily="18" charset="0"/>
                <a:cs typeface="Times New Roman" pitchFamily="18" charset="0"/>
              </a:rPr>
              <a:t>determinând</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unele</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activităţi</a:t>
            </a:r>
            <a:r>
              <a:rPr lang="en-US" sz="2300" dirty="0">
                <a:solidFill>
                  <a:schemeClr val="bg2">
                    <a:lumMod val="50000"/>
                  </a:schemeClr>
                </a:solidFill>
                <a:latin typeface="Times New Roman" pitchFamily="18" charset="0"/>
                <a:cs typeface="Times New Roman" pitchFamily="18" charset="0"/>
              </a:rPr>
              <a:t> de </a:t>
            </a:r>
            <a:r>
              <a:rPr lang="en-US" sz="2300" dirty="0" err="1">
                <a:solidFill>
                  <a:schemeClr val="bg2">
                    <a:lumMod val="50000"/>
                  </a:schemeClr>
                </a:solidFill>
                <a:latin typeface="Times New Roman" pitchFamily="18" charset="0"/>
                <a:cs typeface="Times New Roman" pitchFamily="18" charset="0"/>
              </a:rPr>
              <a:t>politică</a:t>
            </a:r>
            <a:r>
              <a:rPr lang="en-US" sz="2300" dirty="0">
                <a:solidFill>
                  <a:schemeClr val="bg2">
                    <a:lumMod val="50000"/>
                  </a:schemeClr>
                </a:solidFill>
                <a:latin typeface="Times New Roman" pitchFamily="18" charset="0"/>
                <a:cs typeface="Times New Roman" pitchFamily="18" charset="0"/>
              </a:rPr>
              <a:t> </a:t>
            </a:r>
            <a:r>
              <a:rPr lang="en-US" sz="2300" dirty="0" err="1">
                <a:solidFill>
                  <a:schemeClr val="bg2">
                    <a:lumMod val="50000"/>
                  </a:schemeClr>
                </a:solidFill>
                <a:latin typeface="Times New Roman" pitchFamily="18" charset="0"/>
                <a:cs typeface="Times New Roman" pitchFamily="18" charset="0"/>
              </a:rPr>
              <a:t>externă</a:t>
            </a:r>
            <a:r>
              <a:rPr lang="en-US" sz="2300" dirty="0">
                <a:solidFill>
                  <a:schemeClr val="bg2">
                    <a:lumMod val="50000"/>
                  </a:schemeClr>
                </a:solidFill>
                <a:latin typeface="Times New Roman" pitchFamily="18" charset="0"/>
                <a:cs typeface="Times New Roman" pitchFamily="18" charset="0"/>
              </a:rPr>
              <a:t> ale </a:t>
            </a:r>
            <a:r>
              <a:rPr lang="en-US" sz="2300" dirty="0" err="1" smtClean="0">
                <a:solidFill>
                  <a:schemeClr val="bg2">
                    <a:lumMod val="50000"/>
                  </a:schemeClr>
                </a:solidFill>
                <a:latin typeface="Times New Roman" pitchFamily="18" charset="0"/>
                <a:cs typeface="Times New Roman" pitchFamily="18" charset="0"/>
              </a:rPr>
              <a:t>statului</a:t>
            </a:r>
            <a:r>
              <a:rPr lang="ro-RO" sz="2300" dirty="0" smtClean="0">
                <a:solidFill>
                  <a:schemeClr val="bg2">
                    <a:lumMod val="50000"/>
                  </a:schemeClr>
                </a:solidFill>
                <a:latin typeface="Times New Roman" pitchFamily="18" charset="0"/>
                <a:cs typeface="Times New Roman" pitchFamily="18" charset="0"/>
              </a:rPr>
              <a:t>.</a:t>
            </a:r>
            <a:endParaRPr lang="en-US" sz="2300" dirty="0">
              <a:solidFill>
                <a:schemeClr val="bg2">
                  <a:lumMod val="50000"/>
                </a:schemeClr>
              </a:solidFill>
              <a:latin typeface="Times New Roman" pitchFamily="18" charset="0"/>
              <a:cs typeface="Times New Roman" pitchFamily="18" charset="0"/>
            </a:endParaRPr>
          </a:p>
          <a:p>
            <a:pPr algn="l">
              <a:spcBef>
                <a:spcPts val="0"/>
              </a:spcBef>
            </a:pP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smtClean="0">
              <a:solidFill>
                <a:schemeClr val="bg2">
                  <a:lumMod val="50000"/>
                </a:schemeClr>
              </a:solidFill>
              <a:latin typeface="Times New Roman" pitchFamily="18" charset="0"/>
              <a:cs typeface="Times New Roman" pitchFamily="18" charset="0"/>
            </a:endParaRPr>
          </a:p>
          <a:p>
            <a:pPr algn="l">
              <a:spcBef>
                <a:spcPts val="0"/>
              </a:spcBef>
            </a:pPr>
            <a:endParaRPr lang="en-US" sz="2400" dirty="0">
              <a:solidFill>
                <a:schemeClr val="bg2">
                  <a:lumMod val="50000"/>
                </a:schemeClr>
              </a:solidFill>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2349</TotalTime>
  <Words>488</Words>
  <Application>Microsoft Office PowerPoint</Application>
  <PresentationFormat>On-screen Show (4:3)</PresentationFormat>
  <Paragraphs>201</Paragraphs>
  <Slides>22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Calibri</vt:lpstr>
      <vt:lpstr>Constantia</vt:lpstr>
      <vt:lpstr>Times New Roman</vt:lpstr>
      <vt:lpstr>Wingdings</vt:lpstr>
      <vt:lpstr>Wingdings 2</vt:lpstr>
      <vt:lpstr>Paper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Vinvico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user</cp:lastModifiedBy>
  <cp:revision>172</cp:revision>
  <dcterms:created xsi:type="dcterms:W3CDTF">2016-10-10T06:51:47Z</dcterms:created>
  <dcterms:modified xsi:type="dcterms:W3CDTF">2021-12-09T18:43:17Z</dcterms:modified>
</cp:coreProperties>
</file>