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C0F8-A68E-47DE-9A4B-3522C57784EF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5E2-A61D-4C35-888E-D4B30FC5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C0F8-A68E-47DE-9A4B-3522C57784EF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5E2-A61D-4C35-888E-D4B30FC5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6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C0F8-A68E-47DE-9A4B-3522C57784EF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5E2-A61D-4C35-888E-D4B30FC5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2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C0F8-A68E-47DE-9A4B-3522C57784EF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5E2-A61D-4C35-888E-D4B30FC5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2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C0F8-A68E-47DE-9A4B-3522C57784EF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5E2-A61D-4C35-888E-D4B30FC5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8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C0F8-A68E-47DE-9A4B-3522C57784EF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5E2-A61D-4C35-888E-D4B30FC5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3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C0F8-A68E-47DE-9A4B-3522C57784EF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5E2-A61D-4C35-888E-D4B30FC5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C0F8-A68E-47DE-9A4B-3522C57784EF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5E2-A61D-4C35-888E-D4B30FC5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8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C0F8-A68E-47DE-9A4B-3522C57784EF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5E2-A61D-4C35-888E-D4B30FC5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3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C0F8-A68E-47DE-9A4B-3522C57784EF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5E2-A61D-4C35-888E-D4B30FC5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1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C0F8-A68E-47DE-9A4B-3522C57784EF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05E2-A61D-4C35-888E-D4B30FC5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4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9C0F8-A68E-47DE-9A4B-3522C57784EF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D05E2-A61D-4C35-888E-D4B30FC5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500" t="16370" r="21166" b="6296"/>
          <a:stretch/>
        </p:blipFill>
        <p:spPr>
          <a:xfrm>
            <a:off x="1641566" y="177282"/>
            <a:ext cx="8824936" cy="65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2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ин на доске Псих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99" y="118335"/>
            <a:ext cx="5577923" cy="69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 видов упражнений для заземления при тревоге и интенсивных эмоциях | 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64" y="430307"/>
            <a:ext cx="8689432" cy="61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7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333" t="16815" r="23251" b="6296"/>
          <a:stretch/>
        </p:blipFill>
        <p:spPr>
          <a:xfrm>
            <a:off x="1645920" y="182880"/>
            <a:ext cx="8427015" cy="646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0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584" t="18296" r="27666" b="8074"/>
          <a:stretch/>
        </p:blipFill>
        <p:spPr>
          <a:xfrm>
            <a:off x="2423160" y="323178"/>
            <a:ext cx="7147560" cy="61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750" t="19630" r="23666" b="19037"/>
          <a:stretch/>
        </p:blipFill>
        <p:spPr>
          <a:xfrm>
            <a:off x="1036320" y="320040"/>
            <a:ext cx="998220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5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666" t="20815" r="31417" b="10593"/>
          <a:stretch/>
        </p:blipFill>
        <p:spPr>
          <a:xfrm>
            <a:off x="2895600" y="92865"/>
            <a:ext cx="6690360" cy="66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37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3</cp:revision>
  <dcterms:created xsi:type="dcterms:W3CDTF">2022-02-25T16:38:33Z</dcterms:created>
  <dcterms:modified xsi:type="dcterms:W3CDTF">2022-02-27T07:32:31Z</dcterms:modified>
</cp:coreProperties>
</file>