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75" r:id="rId1"/>
  </p:sldMasterIdLst>
  <p:notesMasterIdLst>
    <p:notesMasterId r:id="rId29"/>
  </p:notesMasterIdLst>
  <p:sldIdLst>
    <p:sldId id="256" r:id="rId2"/>
    <p:sldId id="257" r:id="rId3"/>
    <p:sldId id="292" r:id="rId4"/>
    <p:sldId id="259" r:id="rId5"/>
    <p:sldId id="303" r:id="rId6"/>
    <p:sldId id="293" r:id="rId7"/>
    <p:sldId id="294" r:id="rId8"/>
    <p:sldId id="295" r:id="rId9"/>
    <p:sldId id="260" r:id="rId10"/>
    <p:sldId id="261" r:id="rId11"/>
    <p:sldId id="262" r:id="rId12"/>
    <p:sldId id="263" r:id="rId13"/>
    <p:sldId id="296" r:id="rId14"/>
    <p:sldId id="297" r:id="rId15"/>
    <p:sldId id="298" r:id="rId16"/>
    <p:sldId id="299" r:id="rId17"/>
    <p:sldId id="300" r:id="rId18"/>
    <p:sldId id="302" r:id="rId19"/>
    <p:sldId id="304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291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41B6F7-1B33-475D-B7D2-8F31874A2EDE}" v="1" dt="2025-02-15T23:14:52.594"/>
    <p1510:client id="{8520D8A1-5971-484D-84F9-396F837F4926}" v="7" dt="2025-02-15T21:24:08.09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35" Type="http://schemas.microsoft.com/office/2015/10/relationships/revisionInfo" Target="revisionInfo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c, Oxana" userId="33b70050-1310-4b9f-9abd-d2e2d422a0b4" providerId="ADAL" clId="{8520D8A1-5971-484D-84F9-396F837F4926}"/>
    <pc:docChg chg="undo redo custSel delSld modSld">
      <pc:chgData name="Isac, Oxana" userId="33b70050-1310-4b9f-9abd-d2e2d422a0b4" providerId="ADAL" clId="{8520D8A1-5971-484D-84F9-396F837F4926}" dt="2025-02-15T21:30:03.567" v="1220" actId="26606"/>
      <pc:docMkLst>
        <pc:docMk/>
      </pc:docMkLst>
      <pc:sldChg chg="modSp mod">
        <pc:chgData name="Isac, Oxana" userId="33b70050-1310-4b9f-9abd-d2e2d422a0b4" providerId="ADAL" clId="{8520D8A1-5971-484D-84F9-396F837F4926}" dt="2025-02-15T18:47:25.089" v="28" actId="20577"/>
        <pc:sldMkLst>
          <pc:docMk/>
          <pc:sldMk cId="1900247508" sldId="256"/>
        </pc:sldMkLst>
        <pc:spChg chg="mod">
          <ac:chgData name="Isac, Oxana" userId="33b70050-1310-4b9f-9abd-d2e2d422a0b4" providerId="ADAL" clId="{8520D8A1-5971-484D-84F9-396F837F4926}" dt="2025-02-15T18:47:25.089" v="28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 setBg">
        <pc:chgData name="Isac, Oxana" userId="33b70050-1310-4b9f-9abd-d2e2d422a0b4" providerId="ADAL" clId="{8520D8A1-5971-484D-84F9-396F837F4926}" dt="2025-02-15T21:29:38.005" v="1218" actId="14100"/>
        <pc:sldMkLst>
          <pc:docMk/>
          <pc:sldMk cId="1042484679" sldId="257"/>
        </pc:sldMkLst>
        <pc:spChg chg="mo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9:38.005" v="1218" actId="14100"/>
          <ac:spMkLst>
            <pc:docMk/>
            <pc:sldMk cId="1042484679" sldId="257"/>
            <ac:spMk id="3" creationId="{00000000-0000-0000-0000-000000000000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8" creationId="{777A147A-9ED8-46B4-8660-1B3C2AA880B5}"/>
          </ac:spMkLst>
        </pc:spChg>
        <pc:spChg chg="add">
          <ac:chgData name="Isac, Oxana" userId="33b70050-1310-4b9f-9abd-d2e2d422a0b4" providerId="ADAL" clId="{8520D8A1-5971-484D-84F9-396F837F4926}" dt="2025-02-15T21:29:26.977" v="1216" actId="26606"/>
          <ac:spMkLst>
            <pc:docMk/>
            <pc:sldMk cId="1042484679" sldId="257"/>
            <ac:spMk id="10" creationId="{5D6C15A0-C087-4593-8414-2B4EC1CDC3DE}"/>
          </ac:spMkLst>
        </pc:spChg>
      </pc:sldChg>
      <pc:sldChg chg="modSp mod">
        <pc:chgData name="Isac, Oxana" userId="33b70050-1310-4b9f-9abd-d2e2d422a0b4" providerId="ADAL" clId="{8520D8A1-5971-484D-84F9-396F837F4926}" dt="2025-02-15T21:27:00.689" v="1201" actId="14100"/>
        <pc:sldMkLst>
          <pc:docMk/>
          <pc:sldMk cId="2015029935" sldId="259"/>
        </pc:sldMkLst>
        <pc:spChg chg="mod">
          <ac:chgData name="Isac, Oxana" userId="33b70050-1310-4b9f-9abd-d2e2d422a0b4" providerId="ADAL" clId="{8520D8A1-5971-484D-84F9-396F837F4926}" dt="2025-02-15T21:27:00.689" v="1201" actId="14100"/>
          <ac:spMkLst>
            <pc:docMk/>
            <pc:sldMk cId="2015029935" sldId="259"/>
            <ac:spMk id="3" creationId="{00000000-0000-0000-0000-000000000000}"/>
          </ac:spMkLst>
        </pc:spChg>
      </pc:sldChg>
      <pc:sldChg chg="addSp delSp modSp mod chgLayout">
        <pc:chgData name="Isac, Oxana" userId="33b70050-1310-4b9f-9abd-d2e2d422a0b4" providerId="ADAL" clId="{8520D8A1-5971-484D-84F9-396F837F4926}" dt="2025-02-15T20:23:23.340" v="460" actId="20577"/>
        <pc:sldMkLst>
          <pc:docMk/>
          <pc:sldMk cId="212489893" sldId="260"/>
        </pc:sldMkLst>
        <pc:spChg chg="del">
          <ac:chgData name="Isac, Oxana" userId="33b70050-1310-4b9f-9abd-d2e2d422a0b4" providerId="ADAL" clId="{8520D8A1-5971-484D-84F9-396F837F4926}" dt="2025-02-15T20:15:45.609" v="446" actId="478"/>
          <ac:spMkLst>
            <pc:docMk/>
            <pc:sldMk cId="212489893" sldId="260"/>
            <ac:spMk id="2" creationId="{00000000-0000-0000-0000-000000000000}"/>
          </ac:spMkLst>
        </pc:spChg>
        <pc:spChg chg="mod ord">
          <ac:chgData name="Isac, Oxana" userId="33b70050-1310-4b9f-9abd-d2e2d422a0b4" providerId="ADAL" clId="{8520D8A1-5971-484D-84F9-396F837F4926}" dt="2025-02-15T20:23:23.340" v="460" actId="20577"/>
          <ac:spMkLst>
            <pc:docMk/>
            <pc:sldMk cId="212489893" sldId="260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15:51.198" v="447" actId="478"/>
          <ac:spMkLst>
            <pc:docMk/>
            <pc:sldMk cId="212489893" sldId="260"/>
            <ac:spMk id="5" creationId="{C77950C1-CF3C-15B4-E95B-A23468B8E838}"/>
          </ac:spMkLst>
        </pc:spChg>
        <pc:spChg chg="add del mod ord">
          <ac:chgData name="Isac, Oxana" userId="33b70050-1310-4b9f-9abd-d2e2d422a0b4" providerId="ADAL" clId="{8520D8A1-5971-484D-84F9-396F837F4926}" dt="2025-02-15T20:16:19.204" v="452" actId="478"/>
          <ac:spMkLst>
            <pc:docMk/>
            <pc:sldMk cId="212489893" sldId="260"/>
            <ac:spMk id="6" creationId="{0E19C7F5-9027-5744-AA21-A0D061B3DACD}"/>
          </ac:spMkLst>
        </pc:spChg>
      </pc:sldChg>
      <pc:sldChg chg="delSp modSp mod modClrScheme chgLayout">
        <pc:chgData name="Isac, Oxana" userId="33b70050-1310-4b9f-9abd-d2e2d422a0b4" providerId="ADAL" clId="{8520D8A1-5971-484D-84F9-396F837F4926}" dt="2025-02-15T21:27:48.694" v="1210" actId="2710"/>
        <pc:sldMkLst>
          <pc:docMk/>
          <pc:sldMk cId="791072842" sldId="261"/>
        </pc:sldMkLst>
        <pc:spChg chg="mod ord">
          <ac:chgData name="Isac, Oxana" userId="33b70050-1310-4b9f-9abd-d2e2d422a0b4" providerId="ADAL" clId="{8520D8A1-5971-484D-84F9-396F837F4926}" dt="2025-02-15T21:27:48.694" v="1210" actId="2710"/>
          <ac:spMkLst>
            <pc:docMk/>
            <pc:sldMk cId="791072842" sldId="261"/>
            <ac:spMk id="3" creationId="{00000000-0000-0000-0000-000000000000}"/>
          </ac:spMkLst>
        </pc:spChg>
        <pc:spChg chg="del mod ord">
          <ac:chgData name="Isac, Oxana" userId="33b70050-1310-4b9f-9abd-d2e2d422a0b4" providerId="ADAL" clId="{8520D8A1-5971-484D-84F9-396F837F4926}" dt="2025-02-15T20:29:14.262" v="472" actId="478"/>
          <ac:spMkLst>
            <pc:docMk/>
            <pc:sldMk cId="791072842" sldId="261"/>
            <ac:spMk id="7" creationId="{0455109A-0022-27B7-E9EA-7878E0D536FB}"/>
          </ac:spMkLst>
        </pc:spChg>
        <pc:spChg chg="mod ord">
          <ac:chgData name="Isac, Oxana" userId="33b70050-1310-4b9f-9abd-d2e2d422a0b4" providerId="ADAL" clId="{8520D8A1-5971-484D-84F9-396F837F4926}" dt="2025-02-15T21:27:40" v="1208" actId="2711"/>
          <ac:spMkLst>
            <pc:docMk/>
            <pc:sldMk cId="791072842" sldId="261"/>
            <ac:spMk id="8" creationId="{3E658EBB-924F-BF04-335E-C2FD9F8DBF26}"/>
          </ac:spMkLst>
        </pc:spChg>
      </pc:sldChg>
      <pc:sldChg chg="addSp delSp modSp mod">
        <pc:chgData name="Isac, Oxana" userId="33b70050-1310-4b9f-9abd-d2e2d422a0b4" providerId="ADAL" clId="{8520D8A1-5971-484D-84F9-396F837F4926}" dt="2025-02-15T21:28:01.293" v="1212" actId="255"/>
        <pc:sldMkLst>
          <pc:docMk/>
          <pc:sldMk cId="2287383127" sldId="262"/>
        </pc:sldMkLst>
        <pc:spChg chg="del">
          <ac:chgData name="Isac, Oxana" userId="33b70050-1310-4b9f-9abd-d2e2d422a0b4" providerId="ADAL" clId="{8520D8A1-5971-484D-84F9-396F837F4926}" dt="2025-02-15T20:33:49.864" v="549" actId="478"/>
          <ac:spMkLst>
            <pc:docMk/>
            <pc:sldMk cId="2287383127" sldId="26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8:01.293" v="1212" actId="255"/>
          <ac:spMkLst>
            <pc:docMk/>
            <pc:sldMk cId="2287383127" sldId="262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0:33:52.237" v="550" actId="478"/>
          <ac:spMkLst>
            <pc:docMk/>
            <pc:sldMk cId="2287383127" sldId="262"/>
            <ac:spMk id="5" creationId="{621AABB1-6D74-6A42-05F4-6AA747D0CA26}"/>
          </ac:spMkLst>
        </pc:spChg>
      </pc:sldChg>
      <pc:sldChg chg="modSp mod">
        <pc:chgData name="Isac, Oxana" userId="33b70050-1310-4b9f-9abd-d2e2d422a0b4" providerId="ADAL" clId="{8520D8A1-5971-484D-84F9-396F837F4926}" dt="2025-02-15T21:28:27.036" v="1214" actId="2710"/>
        <pc:sldMkLst>
          <pc:docMk/>
          <pc:sldMk cId="3853566101" sldId="263"/>
        </pc:sldMkLst>
        <pc:spChg chg="mod">
          <ac:chgData name="Isac, Oxana" userId="33b70050-1310-4b9f-9abd-d2e2d422a0b4" providerId="ADAL" clId="{8520D8A1-5971-484D-84F9-396F837F4926}" dt="2025-02-15T21:28:27.036" v="1214" actId="2710"/>
          <ac:spMkLst>
            <pc:docMk/>
            <pc:sldMk cId="3853566101" sldId="263"/>
            <ac:spMk id="3" creationId="{00000000-0000-0000-0000-000000000000}"/>
          </ac:spMkLst>
        </pc:spChg>
      </pc:sldChg>
      <pc:sldChg chg="addSp delSp modSp mod setBg">
        <pc:chgData name="Isac, Oxana" userId="33b70050-1310-4b9f-9abd-d2e2d422a0b4" providerId="ADAL" clId="{8520D8A1-5971-484D-84F9-396F837F4926}" dt="2025-02-15T21:30:03.567" v="1220" actId="26606"/>
        <pc:sldMkLst>
          <pc:docMk/>
          <pc:sldMk cId="3942545924" sldId="292"/>
        </pc:sldMkLst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3" creationId="{00000000-0000-0000-0000-000000000000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8" creationId="{907EF6B7-1338-4443-8C46-6A318D952DFD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0" creationId="{DAAE4CDD-124C-4DCF-9584-B6033B545DD5}"/>
          </ac:spMkLst>
        </pc:spChg>
        <pc:spChg chg="add del">
          <ac:chgData name="Isac, Oxana" userId="33b70050-1310-4b9f-9abd-d2e2d422a0b4" providerId="ADAL" clId="{8520D8A1-5971-484D-84F9-396F837F4926}" dt="2025-02-15T21:30:03.567" v="1220" actId="26606"/>
          <ac:spMkLst>
            <pc:docMk/>
            <pc:sldMk cId="3942545924" sldId="292"/>
            <ac:spMk id="12" creationId="{081E4A58-353D-44AE-B2FC-2A74E2E400F7}"/>
          </ac:spMkLst>
        </pc:spChg>
      </pc:sldChg>
      <pc:sldChg chg="addSp modSp mod chgLayout">
        <pc:chgData name="Isac, Oxana" userId="33b70050-1310-4b9f-9abd-d2e2d422a0b4" providerId="ADAL" clId="{8520D8A1-5971-484D-84F9-396F837F4926}" dt="2025-02-15T21:27:25.145" v="1206" actId="255"/>
        <pc:sldMkLst>
          <pc:docMk/>
          <pc:sldMk cId="4279872955" sldId="293"/>
        </pc:sldMkLst>
        <pc:spChg chg="add mod ord">
          <ac:chgData name="Isac, Oxana" userId="33b70050-1310-4b9f-9abd-d2e2d422a0b4" providerId="ADAL" clId="{8520D8A1-5971-484D-84F9-396F837F4926}" dt="2025-02-15T21:27:25.145" v="1206" actId="255"/>
          <ac:spMkLst>
            <pc:docMk/>
            <pc:sldMk cId="4279872955" sldId="293"/>
            <ac:spMk id="2" creationId="{EE435F45-8BAC-7E44-0891-07F05A0262C3}"/>
          </ac:spMkLst>
        </pc:spChg>
        <pc:spChg chg="mod ord">
          <ac:chgData name="Isac, Oxana" userId="33b70050-1310-4b9f-9abd-d2e2d422a0b4" providerId="ADAL" clId="{8520D8A1-5971-484D-84F9-396F837F4926}" dt="2025-02-15T21:27:14.419" v="1204" actId="2710"/>
          <ac:spMkLst>
            <pc:docMk/>
            <pc:sldMk cId="4279872955" sldId="29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08:15.500" v="393" actId="255"/>
        <pc:sldMkLst>
          <pc:docMk/>
          <pc:sldMk cId="2143174986" sldId="294"/>
        </pc:sldMkLst>
        <pc:spChg chg="mod">
          <ac:chgData name="Isac, Oxana" userId="33b70050-1310-4b9f-9abd-d2e2d422a0b4" providerId="ADAL" clId="{8520D8A1-5971-484D-84F9-396F837F4926}" dt="2025-02-15T20:08:15.500" v="393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0:14:32.831" v="443" actId="14100"/>
        <pc:sldMkLst>
          <pc:docMk/>
          <pc:sldMk cId="224386925" sldId="295"/>
        </pc:sldMkLst>
        <pc:spChg chg="mod">
          <ac:chgData name="Isac, Oxana" userId="33b70050-1310-4b9f-9abd-d2e2d422a0b4" providerId="ADAL" clId="{8520D8A1-5971-484D-84F9-396F837F4926}" dt="2025-02-15T20:14:32.831" v="443" actId="14100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8:37.056" v="1215" actId="2711"/>
        <pc:sldMkLst>
          <pc:docMk/>
          <pc:sldMk cId="2268489292" sldId="296"/>
        </pc:sldMkLst>
        <pc:spChg chg="mod">
          <ac:chgData name="Isac, Oxana" userId="33b70050-1310-4b9f-9abd-d2e2d422a0b4" providerId="ADAL" clId="{8520D8A1-5971-484D-84F9-396F837F4926}" dt="2025-02-15T21:28:37.056" v="1215" actId="2711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00:45.967" v="829" actId="27636"/>
          <ac:spMkLst>
            <pc:docMk/>
            <pc:sldMk cId="2268489292" sldId="296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7:25.232" v="931" actId="14100"/>
        <pc:sldMkLst>
          <pc:docMk/>
          <pc:sldMk cId="2410960989" sldId="297"/>
        </pc:sldMkLst>
        <pc:spChg chg="mod">
          <ac:chgData name="Isac, Oxana" userId="33b70050-1310-4b9f-9abd-d2e2d422a0b4" providerId="ADAL" clId="{8520D8A1-5971-484D-84F9-396F837F4926}" dt="2025-02-15T21:07:25.232" v="931" actId="14100"/>
          <ac:spMkLst>
            <pc:docMk/>
            <pc:sldMk cId="2410960989" sldId="297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09:22.677" v="976" actId="14100"/>
        <pc:sldMkLst>
          <pc:docMk/>
          <pc:sldMk cId="3918838268" sldId="298"/>
        </pc:sldMkLst>
        <pc:spChg chg="mod">
          <ac:chgData name="Isac, Oxana" userId="33b70050-1310-4b9f-9abd-d2e2d422a0b4" providerId="ADAL" clId="{8520D8A1-5971-484D-84F9-396F837F4926}" dt="2025-02-15T21:09:22.677" v="976" actId="14100"/>
          <ac:spMkLst>
            <pc:docMk/>
            <pc:sldMk cId="3918838268" sldId="29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13:45.020" v="998" actId="6549"/>
        <pc:sldMkLst>
          <pc:docMk/>
          <pc:sldMk cId="4005260652" sldId="299"/>
        </pc:sldMkLst>
        <pc:spChg chg="mod">
          <ac:chgData name="Isac, Oxana" userId="33b70050-1310-4b9f-9abd-d2e2d422a0b4" providerId="ADAL" clId="{8520D8A1-5971-484D-84F9-396F837F4926}" dt="2025-02-15T21:13:45.020" v="998" actId="6549"/>
          <ac:spMkLst>
            <pc:docMk/>
            <pc:sldMk cId="4005260652" sldId="29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0:44.785" v="1129" actId="14100"/>
        <pc:sldMkLst>
          <pc:docMk/>
          <pc:sldMk cId="2310709665" sldId="300"/>
        </pc:sldMkLst>
        <pc:spChg chg="mod">
          <ac:chgData name="Isac, Oxana" userId="33b70050-1310-4b9f-9abd-d2e2d422a0b4" providerId="ADAL" clId="{8520D8A1-5971-484D-84F9-396F837F4926}" dt="2025-02-15T21:20:44.785" v="1129" actId="14100"/>
          <ac:spMkLst>
            <pc:docMk/>
            <pc:sldMk cId="2310709665" sldId="300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520D8A1-5971-484D-84F9-396F837F4926}" dt="2025-02-15T21:22:45.922" v="1154" actId="14100"/>
        <pc:sldMkLst>
          <pc:docMk/>
          <pc:sldMk cId="3043681840" sldId="302"/>
        </pc:sldMkLst>
        <pc:spChg chg="mod">
          <ac:chgData name="Isac, Oxana" userId="33b70050-1310-4b9f-9abd-d2e2d422a0b4" providerId="ADAL" clId="{8520D8A1-5971-484D-84F9-396F837F4926}" dt="2025-02-15T21:22:45.922" v="1154" actId="14100"/>
          <ac:spMkLst>
            <pc:docMk/>
            <pc:sldMk cId="3043681840" sldId="302"/>
            <ac:spMk id="3" creationId="{00000000-0000-0000-0000-000000000000}"/>
          </ac:spMkLst>
        </pc:spChg>
      </pc:sldChg>
      <pc:sldChg chg="addSp delSp modSp del mod">
        <pc:chgData name="Isac, Oxana" userId="33b70050-1310-4b9f-9abd-d2e2d422a0b4" providerId="ADAL" clId="{8520D8A1-5971-484D-84F9-396F837F4926}" dt="2025-02-15T21:24:52.099" v="1172" actId="2696"/>
        <pc:sldMkLst>
          <pc:docMk/>
          <pc:sldMk cId="3088962817" sldId="304"/>
        </pc:sldMkLst>
        <pc:spChg chg="del">
          <ac:chgData name="Isac, Oxana" userId="33b70050-1310-4b9f-9abd-d2e2d422a0b4" providerId="ADAL" clId="{8520D8A1-5971-484D-84F9-396F837F4926}" dt="2025-02-15T21:23:47.035" v="1159" actId="478"/>
          <ac:spMkLst>
            <pc:docMk/>
            <pc:sldMk cId="3088962817" sldId="304"/>
            <ac:spMk id="2" creationId="{00000000-0000-0000-0000-000000000000}"/>
          </ac:spMkLst>
        </pc:spChg>
        <pc:spChg chg="mod">
          <ac:chgData name="Isac, Oxana" userId="33b70050-1310-4b9f-9abd-d2e2d422a0b4" providerId="ADAL" clId="{8520D8A1-5971-484D-84F9-396F837F4926}" dt="2025-02-15T21:24:25.693" v="1171" actId="6549"/>
          <ac:spMkLst>
            <pc:docMk/>
            <pc:sldMk cId="3088962817" sldId="304"/>
            <ac:spMk id="3" creationId="{00000000-0000-0000-0000-000000000000}"/>
          </ac:spMkLst>
        </pc:spChg>
        <pc:spChg chg="add del mod">
          <ac:chgData name="Isac, Oxana" userId="33b70050-1310-4b9f-9abd-d2e2d422a0b4" providerId="ADAL" clId="{8520D8A1-5971-484D-84F9-396F837F4926}" dt="2025-02-15T21:23:49.945" v="1160" actId="478"/>
          <ac:spMkLst>
            <pc:docMk/>
            <pc:sldMk cId="3088962817" sldId="304"/>
            <ac:spMk id="5" creationId="{AC8B6ED6-82A6-7F97-1960-93593D6878B0}"/>
          </ac:spMkLst>
        </pc:spChg>
      </pc:sldChg>
      <pc:sldChg chg="del">
        <pc:chgData name="Isac, Oxana" userId="33b70050-1310-4b9f-9abd-d2e2d422a0b4" providerId="ADAL" clId="{8520D8A1-5971-484D-84F9-396F837F4926}" dt="2025-02-15T21:24:57.834" v="1173" actId="2696"/>
        <pc:sldMkLst>
          <pc:docMk/>
          <pc:sldMk cId="4110295319" sldId="308"/>
        </pc:sldMkLst>
      </pc:sldChg>
      <pc:sldChg chg="del">
        <pc:chgData name="Isac, Oxana" userId="33b70050-1310-4b9f-9abd-d2e2d422a0b4" providerId="ADAL" clId="{8520D8A1-5971-484D-84F9-396F837F4926}" dt="2025-02-15T21:25:10.875" v="1174" actId="2696"/>
        <pc:sldMkLst>
          <pc:docMk/>
          <pc:sldMk cId="3361767676" sldId="310"/>
        </pc:sldMkLst>
      </pc:sldChg>
      <pc:sldChg chg="del">
        <pc:chgData name="Isac, Oxana" userId="33b70050-1310-4b9f-9abd-d2e2d422a0b4" providerId="ADAL" clId="{8520D8A1-5971-484D-84F9-396F837F4926}" dt="2025-02-15T21:25:16.195" v="1175" actId="2696"/>
        <pc:sldMkLst>
          <pc:docMk/>
          <pc:sldMk cId="1297481606" sldId="312"/>
        </pc:sldMkLst>
      </pc:sldChg>
      <pc:sldChg chg="del">
        <pc:chgData name="Isac, Oxana" userId="33b70050-1310-4b9f-9abd-d2e2d422a0b4" providerId="ADAL" clId="{8520D8A1-5971-484D-84F9-396F837F4926}" dt="2025-02-15T21:25:20.226" v="1176" actId="2696"/>
        <pc:sldMkLst>
          <pc:docMk/>
          <pc:sldMk cId="301122941" sldId="313"/>
        </pc:sldMkLst>
      </pc:sldChg>
      <pc:sldChg chg="del">
        <pc:chgData name="Isac, Oxana" userId="33b70050-1310-4b9f-9abd-d2e2d422a0b4" providerId="ADAL" clId="{8520D8A1-5971-484D-84F9-396F837F4926}" dt="2025-02-15T21:25:23.152" v="1177" actId="2696"/>
        <pc:sldMkLst>
          <pc:docMk/>
          <pc:sldMk cId="809447788" sldId="314"/>
        </pc:sldMkLst>
      </pc:sldChg>
      <pc:sldChg chg="del">
        <pc:chgData name="Isac, Oxana" userId="33b70050-1310-4b9f-9abd-d2e2d422a0b4" providerId="ADAL" clId="{8520D8A1-5971-484D-84F9-396F837F4926}" dt="2025-02-15T21:25:26.363" v="1178" actId="2696"/>
        <pc:sldMkLst>
          <pc:docMk/>
          <pc:sldMk cId="3708310438" sldId="315"/>
        </pc:sldMkLst>
      </pc:sldChg>
      <pc:sldChg chg="del">
        <pc:chgData name="Isac, Oxana" userId="33b70050-1310-4b9f-9abd-d2e2d422a0b4" providerId="ADAL" clId="{8520D8A1-5971-484D-84F9-396F837F4926}" dt="2025-02-15T21:25:29.001" v="1179" actId="2696"/>
        <pc:sldMkLst>
          <pc:docMk/>
          <pc:sldMk cId="760235613" sldId="316"/>
        </pc:sldMkLst>
      </pc:sldChg>
      <pc:sldChg chg="del">
        <pc:chgData name="Isac, Oxana" userId="33b70050-1310-4b9f-9abd-d2e2d422a0b4" providerId="ADAL" clId="{8520D8A1-5971-484D-84F9-396F837F4926}" dt="2025-02-15T21:25:31.794" v="1180" actId="2696"/>
        <pc:sldMkLst>
          <pc:docMk/>
          <pc:sldMk cId="2642441602" sldId="317"/>
        </pc:sldMkLst>
      </pc:sldChg>
      <pc:sldChg chg="del">
        <pc:chgData name="Isac, Oxana" userId="33b70050-1310-4b9f-9abd-d2e2d422a0b4" providerId="ADAL" clId="{8520D8A1-5971-484D-84F9-396F837F4926}" dt="2025-02-15T21:25:34.055" v="1181" actId="2696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821C6987-5E8E-4923-9C9D-BA9C3D1C33EC}"/>
    <pc:docChg chg="undo redo custSel addSld delSld modSld">
      <pc:chgData name="Isac, Oxana" userId="33b70050-1310-4b9f-9abd-d2e2d422a0b4" providerId="ADAL" clId="{821C6987-5E8E-4923-9C9D-BA9C3D1C33EC}" dt="2025-02-08T01:57:13.319" v="1714" actId="255"/>
      <pc:docMkLst>
        <pc:docMk/>
      </pc:docMkLst>
      <pc:sldChg chg="modSp mod">
        <pc:chgData name="Isac, Oxana" userId="33b70050-1310-4b9f-9abd-d2e2d422a0b4" providerId="ADAL" clId="{821C6987-5E8E-4923-9C9D-BA9C3D1C33EC}" dt="2025-02-07T23:22:02.268" v="46" actId="20577"/>
        <pc:sldMkLst>
          <pc:docMk/>
          <pc:sldMk cId="1900247508" sldId="256"/>
        </pc:sldMkLst>
        <pc:spChg chg="mod">
          <ac:chgData name="Isac, Oxana" userId="33b70050-1310-4b9f-9abd-d2e2d422a0b4" providerId="ADAL" clId="{821C6987-5E8E-4923-9C9D-BA9C3D1C33EC}" dt="2025-02-07T23:22:02.268" v="46" actId="20577"/>
          <ac:spMkLst>
            <pc:docMk/>
            <pc:sldMk cId="1900247508" sldId="256"/>
            <ac:spMk id="2" creationId="{00000000-0000-0000-0000-000000000000}"/>
          </ac:spMkLst>
        </pc:spChg>
      </pc:sldChg>
      <pc:sldChg chg="addSp modSp mod">
        <pc:chgData name="Isac, Oxana" userId="33b70050-1310-4b9f-9abd-d2e2d422a0b4" providerId="ADAL" clId="{821C6987-5E8E-4923-9C9D-BA9C3D1C33EC}" dt="2025-02-08T01:54:27.588" v="1691" actId="255"/>
        <pc:sldMkLst>
          <pc:docMk/>
          <pc:sldMk cId="1042484679" sldId="257"/>
        </pc:sldMkLst>
        <pc:spChg chg="mod">
          <ac:chgData name="Isac, Oxana" userId="33b70050-1310-4b9f-9abd-d2e2d422a0b4" providerId="ADAL" clId="{821C6987-5E8E-4923-9C9D-BA9C3D1C33EC}" dt="2025-02-08T01:54:27.588" v="1691" actId="255"/>
          <ac:spMkLst>
            <pc:docMk/>
            <pc:sldMk cId="1042484679" sldId="257"/>
            <ac:spMk id="3" creationId="{00000000-0000-0000-0000-000000000000}"/>
          </ac:spMkLst>
        </pc:spChg>
      </pc:sldChg>
      <pc:sldChg chg="del">
        <pc:chgData name="Isac, Oxana" userId="33b70050-1310-4b9f-9abd-d2e2d422a0b4" providerId="ADAL" clId="{821C6987-5E8E-4923-9C9D-BA9C3D1C33EC}" dt="2025-02-07T23:26:17.241" v="62" actId="2696"/>
        <pc:sldMkLst>
          <pc:docMk/>
          <pc:sldMk cId="3162840469" sldId="258"/>
        </pc:sldMkLst>
      </pc:sldChg>
      <pc:sldChg chg="addSp delSp modSp mod">
        <pc:chgData name="Isac, Oxana" userId="33b70050-1310-4b9f-9abd-d2e2d422a0b4" providerId="ADAL" clId="{821C6987-5E8E-4923-9C9D-BA9C3D1C33EC}" dt="2025-02-08T01:54:42.741" v="1692" actId="2711"/>
        <pc:sldMkLst>
          <pc:docMk/>
          <pc:sldMk cId="2015029935" sldId="259"/>
        </pc:sldMkLst>
        <pc:spChg chg="mod">
          <ac:chgData name="Isac, Oxana" userId="33b70050-1310-4b9f-9abd-d2e2d422a0b4" providerId="ADAL" clId="{821C6987-5E8E-4923-9C9D-BA9C3D1C33EC}" dt="2025-02-08T01:54:42.741" v="1692" actId="2711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5:15.152" v="1697" actId="2711"/>
        <pc:sldMkLst>
          <pc:docMk/>
          <pc:sldMk cId="212489893" sldId="260"/>
        </pc:sldMkLst>
        <pc:spChg chg="mod">
          <ac:chgData name="Isac, Oxana" userId="33b70050-1310-4b9f-9abd-d2e2d422a0b4" providerId="ADAL" clId="{821C6987-5E8E-4923-9C9D-BA9C3D1C33EC}" dt="2025-02-08T01:55:15.152" v="1697" actId="271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 modClrScheme chgLayout">
        <pc:chgData name="Isac, Oxana" userId="33b70050-1310-4b9f-9abd-d2e2d422a0b4" providerId="ADAL" clId="{821C6987-5E8E-4923-9C9D-BA9C3D1C33EC}" dt="2025-02-08T01:56:13.030" v="1708" actId="255"/>
        <pc:sldMkLst>
          <pc:docMk/>
          <pc:sldMk cId="791072842" sldId="261"/>
        </pc:sldMkLst>
        <pc:spChg chg="mod ord">
          <ac:chgData name="Isac, Oxana" userId="33b70050-1310-4b9f-9abd-d2e2d422a0b4" providerId="ADAL" clId="{821C6987-5E8E-4923-9C9D-BA9C3D1C33EC}" dt="2025-02-08T01:56:05.343" v="1707" actId="255"/>
          <ac:spMkLst>
            <pc:docMk/>
            <pc:sldMk cId="791072842" sldId="26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0:35:10.833" v="705" actId="2711"/>
        <pc:sldMkLst>
          <pc:docMk/>
          <pc:sldMk cId="2287383127" sldId="262"/>
        </pc:sldMkLst>
        <pc:spChg chg="mod">
          <ac:chgData name="Isac, Oxana" userId="33b70050-1310-4b9f-9abd-d2e2d422a0b4" providerId="ADAL" clId="{821C6987-5E8E-4923-9C9D-BA9C3D1C33EC}" dt="2025-02-08T00:35:10.833" v="705" actId="2711"/>
          <ac:spMkLst>
            <pc:docMk/>
            <pc:sldMk cId="2287383127" sldId="26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0:35:56.001" v="713" actId="20577"/>
        <pc:sldMkLst>
          <pc:docMk/>
          <pc:sldMk cId="3853566101" sldId="263"/>
        </pc:sldMkLst>
        <pc:spChg chg="mod">
          <ac:chgData name="Isac, Oxana" userId="33b70050-1310-4b9f-9abd-d2e2d422a0b4" providerId="ADAL" clId="{821C6987-5E8E-4923-9C9D-BA9C3D1C33EC}" dt="2025-02-08T00:35:56.001" v="713" actId="20577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22:05.546" v="1255" actId="6549"/>
        <pc:sldMkLst>
          <pc:docMk/>
          <pc:sldMk cId="3968977858" sldId="291"/>
        </pc:sldMkLst>
        <pc:spChg chg="mod">
          <ac:chgData name="Isac, Oxana" userId="33b70050-1310-4b9f-9abd-d2e2d422a0b4" providerId="ADAL" clId="{821C6987-5E8E-4923-9C9D-BA9C3D1C33EC}" dt="2025-02-08T01:22:05.546" v="1255" actId="6549"/>
          <ac:spMkLst>
            <pc:docMk/>
            <pc:sldMk cId="3968977858" sldId="291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7T23:34:30.925" v="120" actId="14100"/>
        <pc:sldMkLst>
          <pc:docMk/>
          <pc:sldMk cId="3942545924" sldId="292"/>
        </pc:sldMkLst>
        <pc:spChg chg="mod">
          <ac:chgData name="Isac, Oxana" userId="33b70050-1310-4b9f-9abd-d2e2d422a0b4" providerId="ADAL" clId="{821C6987-5E8E-4923-9C9D-BA9C3D1C33EC}" dt="2025-02-07T23:34:17.386" v="118" actId="2711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821C6987-5E8E-4923-9C9D-BA9C3D1C33EC}" dt="2025-02-07T23:34:30.925" v="120" actId="14100"/>
          <ac:spMkLst>
            <pc:docMk/>
            <pc:sldMk cId="3942545924" sldId="292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49.495" v="1693" actId="2711"/>
        <pc:sldMkLst>
          <pc:docMk/>
          <pc:sldMk cId="4279872955" sldId="293"/>
        </pc:sldMkLst>
        <pc:spChg chg="mod">
          <ac:chgData name="Isac, Oxana" userId="33b70050-1310-4b9f-9abd-d2e2d422a0b4" providerId="ADAL" clId="{821C6987-5E8E-4923-9C9D-BA9C3D1C33EC}" dt="2025-02-08T01:54:49.495" v="1693" actId="2711"/>
          <ac:spMkLst>
            <pc:docMk/>
            <pc:sldMk cId="4279872955" sldId="293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4:59.899" v="1695" actId="2711"/>
        <pc:sldMkLst>
          <pc:docMk/>
          <pc:sldMk cId="2143174986" sldId="294"/>
        </pc:sldMkLst>
        <pc:spChg chg="mod">
          <ac:chgData name="Isac, Oxana" userId="33b70050-1310-4b9f-9abd-d2e2d422a0b4" providerId="ADAL" clId="{821C6987-5E8E-4923-9C9D-BA9C3D1C33EC}" dt="2025-02-08T01:54:59.899" v="1695" actId="2711"/>
          <ac:spMkLst>
            <pc:docMk/>
            <pc:sldMk cId="2143174986" sldId="294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5:08.596" v="1696" actId="2711"/>
        <pc:sldMkLst>
          <pc:docMk/>
          <pc:sldMk cId="224386925" sldId="295"/>
        </pc:sldMkLst>
        <pc:spChg chg="mod">
          <ac:chgData name="Isac, Oxana" userId="33b70050-1310-4b9f-9abd-d2e2d422a0b4" providerId="ADAL" clId="{821C6987-5E8E-4923-9C9D-BA9C3D1C33EC}" dt="2025-02-08T01:55:08.596" v="1696" actId="2711"/>
          <ac:spMkLst>
            <pc:docMk/>
            <pc:sldMk cId="224386925" sldId="295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6:29.400" v="1709" actId="2711"/>
        <pc:sldMkLst>
          <pc:docMk/>
          <pc:sldMk cId="2268489292" sldId="296"/>
        </pc:sldMkLst>
        <pc:spChg chg="mod">
          <ac:chgData name="Isac, Oxana" userId="33b70050-1310-4b9f-9abd-d2e2d422a0b4" providerId="ADAL" clId="{821C6987-5E8E-4923-9C9D-BA9C3D1C33EC}" dt="2025-02-08T01:56:29.400" v="1709" actId="2711"/>
          <ac:spMkLst>
            <pc:docMk/>
            <pc:sldMk cId="2268489292" sldId="296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38.461" v="1710" actId="2711"/>
        <pc:sldMkLst>
          <pc:docMk/>
          <pc:sldMk cId="2410960989" sldId="297"/>
        </pc:sldMkLst>
        <pc:spChg chg="mod">
          <ac:chgData name="Isac, Oxana" userId="33b70050-1310-4b9f-9abd-d2e2d422a0b4" providerId="ADAL" clId="{821C6987-5E8E-4923-9C9D-BA9C3D1C33EC}" dt="2025-02-08T01:56:38.461" v="1710" actId="2711"/>
          <ac:spMkLst>
            <pc:docMk/>
            <pc:sldMk cId="2410960989" sldId="297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6:52.657" v="1713" actId="20577"/>
        <pc:sldMkLst>
          <pc:docMk/>
          <pc:sldMk cId="3918838268" sldId="298"/>
        </pc:sldMkLst>
        <pc:spChg chg="mod">
          <ac:chgData name="Isac, Oxana" userId="33b70050-1310-4b9f-9abd-d2e2d422a0b4" providerId="ADAL" clId="{821C6987-5E8E-4923-9C9D-BA9C3D1C33EC}" dt="2025-02-08T01:56:52.657" v="1713" actId="20577"/>
          <ac:spMkLst>
            <pc:docMk/>
            <pc:sldMk cId="3918838268" sldId="298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50.161" v="1685" actId="2711"/>
        <pc:sldMkLst>
          <pc:docMk/>
          <pc:sldMk cId="4005260652" sldId="299"/>
        </pc:sldMkLst>
        <pc:spChg chg="mod">
          <ac:chgData name="Isac, Oxana" userId="33b70050-1310-4b9f-9abd-d2e2d422a0b4" providerId="ADAL" clId="{821C6987-5E8E-4923-9C9D-BA9C3D1C33EC}" dt="2025-02-08T01:53:50.161" v="1685" actId="2711"/>
          <ac:spMkLst>
            <pc:docMk/>
            <pc:sldMk cId="4005260652" sldId="299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39.008" v="1684" actId="6549"/>
        <pc:sldMkLst>
          <pc:docMk/>
          <pc:sldMk cId="2310709665" sldId="300"/>
        </pc:sldMkLst>
        <pc:spChg chg="mod">
          <ac:chgData name="Isac, Oxana" userId="33b70050-1310-4b9f-9abd-d2e2d422a0b4" providerId="ADAL" clId="{821C6987-5E8E-4923-9C9D-BA9C3D1C33EC}" dt="2025-02-08T01:53:39.008" v="1684" actId="6549"/>
          <ac:spMkLst>
            <pc:docMk/>
            <pc:sldMk cId="2310709665" sldId="30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821C6987-5E8E-4923-9C9D-BA9C3D1C33EC}" dt="2025-02-08T01:53:03.800" v="1679" actId="2711"/>
        <pc:sldMkLst>
          <pc:docMk/>
          <pc:sldMk cId="3043681840" sldId="302"/>
        </pc:sldMkLst>
        <pc:spChg chg="mod">
          <ac:chgData name="Isac, Oxana" userId="33b70050-1310-4b9f-9abd-d2e2d422a0b4" providerId="ADAL" clId="{821C6987-5E8E-4923-9C9D-BA9C3D1C33EC}" dt="2025-02-08T01:53:03.800" v="1679" actId="2711"/>
          <ac:spMkLst>
            <pc:docMk/>
            <pc:sldMk cId="3043681840" sldId="30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821C6987-5E8E-4923-9C9D-BA9C3D1C33EC}" dt="2025-02-08T01:52:55.486" v="1678" actId="2711"/>
        <pc:sldMkLst>
          <pc:docMk/>
          <pc:sldMk cId="3088962817" sldId="304"/>
        </pc:sldMkLst>
      </pc:sldChg>
      <pc:sldChg chg="delSp modSp del mod chgLayout">
        <pc:chgData name="Isac, Oxana" userId="33b70050-1310-4b9f-9abd-d2e2d422a0b4" providerId="ADAL" clId="{821C6987-5E8E-4923-9C9D-BA9C3D1C33EC}" dt="2025-02-08T01:01:44.360" v="1068" actId="2696"/>
        <pc:sldMkLst>
          <pc:docMk/>
          <pc:sldMk cId="2495836428" sldId="306"/>
        </pc:sldMkLst>
      </pc:sldChg>
      <pc:sldChg chg="addSp delSp modSp mod">
        <pc:chgData name="Isac, Oxana" userId="33b70050-1310-4b9f-9abd-d2e2d422a0b4" providerId="ADAL" clId="{821C6987-5E8E-4923-9C9D-BA9C3D1C33EC}" dt="2025-02-08T01:52:47.914" v="1677" actId="2711"/>
        <pc:sldMkLst>
          <pc:docMk/>
          <pc:sldMk cId="4110295319" sldId="308"/>
        </pc:sldMkLst>
      </pc:sldChg>
      <pc:sldChg chg="modSp mod">
        <pc:chgData name="Isac, Oxana" userId="33b70050-1310-4b9f-9abd-d2e2d422a0b4" providerId="ADAL" clId="{821C6987-5E8E-4923-9C9D-BA9C3D1C33EC}" dt="2025-02-08T01:57:13.319" v="1714" actId="255"/>
        <pc:sldMkLst>
          <pc:docMk/>
          <pc:sldMk cId="3361767676" sldId="310"/>
        </pc:sldMkLst>
      </pc:sldChg>
      <pc:sldChg chg="addSp delSp modSp mod">
        <pc:chgData name="Isac, Oxana" userId="33b70050-1310-4b9f-9abd-d2e2d422a0b4" providerId="ADAL" clId="{821C6987-5E8E-4923-9C9D-BA9C3D1C33EC}" dt="2025-02-08T01:52:34.789" v="1675" actId="2711"/>
        <pc:sldMkLst>
          <pc:docMk/>
          <pc:sldMk cId="1297481606" sldId="312"/>
        </pc:sldMkLst>
      </pc:sldChg>
      <pc:sldChg chg="delSp modSp new mod">
        <pc:chgData name="Isac, Oxana" userId="33b70050-1310-4b9f-9abd-d2e2d422a0b4" providerId="ADAL" clId="{821C6987-5E8E-4923-9C9D-BA9C3D1C33EC}" dt="2025-02-08T01:52:16.714" v="1673" actId="2711"/>
        <pc:sldMkLst>
          <pc:docMk/>
          <pc:sldMk cId="301122941" sldId="313"/>
        </pc:sldMkLst>
      </pc:sldChg>
      <pc:sldChg chg="delSp modSp new mod">
        <pc:chgData name="Isac, Oxana" userId="33b70050-1310-4b9f-9abd-d2e2d422a0b4" providerId="ADAL" clId="{821C6987-5E8E-4923-9C9D-BA9C3D1C33EC}" dt="2025-02-08T01:52:24.331" v="1674" actId="2711"/>
        <pc:sldMkLst>
          <pc:docMk/>
          <pc:sldMk cId="809447788" sldId="314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9.742" v="1671" actId="113"/>
        <pc:sldMkLst>
          <pc:docMk/>
          <pc:sldMk cId="3708310438" sldId="315"/>
        </pc:sldMkLst>
      </pc:sldChg>
      <pc:sldChg chg="addSp delSp modSp new mod modClrScheme chgLayout">
        <pc:chgData name="Isac, Oxana" userId="33b70050-1310-4b9f-9abd-d2e2d422a0b4" providerId="ADAL" clId="{821C6987-5E8E-4923-9C9D-BA9C3D1C33EC}" dt="2025-02-08T01:51:53.557" v="1670" actId="2711"/>
        <pc:sldMkLst>
          <pc:docMk/>
          <pc:sldMk cId="760235613" sldId="316"/>
        </pc:sldMkLst>
      </pc:sldChg>
      <pc:sldChg chg="delSp modSp new mod">
        <pc:chgData name="Isac, Oxana" userId="33b70050-1310-4b9f-9abd-d2e2d422a0b4" providerId="ADAL" clId="{821C6987-5E8E-4923-9C9D-BA9C3D1C33EC}" dt="2025-02-08T01:51:41.853" v="1669" actId="27636"/>
        <pc:sldMkLst>
          <pc:docMk/>
          <pc:sldMk cId="2642441602" sldId="317"/>
        </pc:sldMkLst>
      </pc:sldChg>
      <pc:sldChg chg="delSp modSp new mod">
        <pc:chgData name="Isac, Oxana" userId="33b70050-1310-4b9f-9abd-d2e2d422a0b4" providerId="ADAL" clId="{821C6987-5E8E-4923-9C9D-BA9C3D1C33EC}" dt="2025-02-08T01:52:07.752" v="1672" actId="113"/>
        <pc:sldMkLst>
          <pc:docMk/>
          <pc:sldMk cId="3048653932" sldId="318"/>
        </pc:sldMkLst>
      </pc:sldChg>
    </pc:docChg>
  </pc:docChgLst>
  <pc:docChgLst>
    <pc:chgData name="Isac, Oxana" userId="33b70050-1310-4b9f-9abd-d2e2d422a0b4" providerId="ADAL" clId="{2941B6F7-1B33-475D-B7D2-8F31874A2EDE}"/>
    <pc:docChg chg="undo redo custSel addSld modSld">
      <pc:chgData name="Isac, Oxana" userId="33b70050-1310-4b9f-9abd-d2e2d422a0b4" providerId="ADAL" clId="{2941B6F7-1B33-475D-B7D2-8F31874A2EDE}" dt="2025-02-16T00:23:36.609" v="1552" actId="6549"/>
      <pc:docMkLst>
        <pc:docMk/>
      </pc:docMkLst>
      <pc:sldChg chg="modSp mod">
        <pc:chgData name="Isac, Oxana" userId="33b70050-1310-4b9f-9abd-d2e2d422a0b4" providerId="ADAL" clId="{2941B6F7-1B33-475D-B7D2-8F31874A2EDE}" dt="2025-02-15T21:41:11.293" v="62" actId="14100"/>
        <pc:sldMkLst>
          <pc:docMk/>
          <pc:sldMk cId="1900247508" sldId="256"/>
        </pc:sldMkLst>
        <pc:spChg chg="mod">
          <ac:chgData name="Isac, Oxana" userId="33b70050-1310-4b9f-9abd-d2e2d422a0b4" providerId="ADAL" clId="{2941B6F7-1B33-475D-B7D2-8F31874A2EDE}" dt="2025-02-15T21:41:11.293" v="62" actId="14100"/>
          <ac:spMkLst>
            <pc:docMk/>
            <pc:sldMk cId="1900247508" sldId="256"/>
            <ac:spMk id="2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6T00:22:25.408" v="1548" actId="14100"/>
        <pc:sldMkLst>
          <pc:docMk/>
          <pc:sldMk cId="1042484679" sldId="257"/>
        </pc:sldMkLst>
        <pc:spChg chg="mod">
          <ac:chgData name="Isac, Oxana" userId="33b70050-1310-4b9f-9abd-d2e2d422a0b4" providerId="ADAL" clId="{2941B6F7-1B33-475D-B7D2-8F31874A2EDE}" dt="2025-02-16T00:22:25.408" v="1548" actId="14100"/>
          <ac:spMkLst>
            <pc:docMk/>
            <pc:sldMk cId="1042484679" sldId="257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08:37.821" v="291" actId="115"/>
        <pc:sldMkLst>
          <pc:docMk/>
          <pc:sldMk cId="2015029935" sldId="259"/>
        </pc:sldMkLst>
        <pc:spChg chg="add mod ord">
          <ac:chgData name="Isac, Oxana" userId="33b70050-1310-4b9f-9abd-d2e2d422a0b4" providerId="ADAL" clId="{2941B6F7-1B33-475D-B7D2-8F31874A2EDE}" dt="2025-02-15T22:01:35.278" v="202" actId="1076"/>
          <ac:spMkLst>
            <pc:docMk/>
            <pc:sldMk cId="2015029935" sldId="259"/>
            <ac:spMk id="2" creationId="{4B1D8B1E-C0E4-FA0F-A24D-B5918F7E2681}"/>
          </ac:spMkLst>
        </pc:spChg>
        <pc:spChg chg="mod ord">
          <ac:chgData name="Isac, Oxana" userId="33b70050-1310-4b9f-9abd-d2e2d422a0b4" providerId="ADAL" clId="{2941B6F7-1B33-475D-B7D2-8F31874A2EDE}" dt="2025-02-15T22:08:37.821" v="291" actId="115"/>
          <ac:spMkLst>
            <pc:docMk/>
            <pc:sldMk cId="2015029935" sldId="259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44:34.156" v="551" actId="21"/>
        <pc:sldMkLst>
          <pc:docMk/>
          <pc:sldMk cId="212489893" sldId="260"/>
        </pc:sldMkLst>
        <pc:spChg chg="mod">
          <ac:chgData name="Isac, Oxana" userId="33b70050-1310-4b9f-9abd-d2e2d422a0b4" providerId="ADAL" clId="{2941B6F7-1B33-475D-B7D2-8F31874A2EDE}" dt="2025-02-15T22:44:34.156" v="551" actId="21"/>
          <ac:spMkLst>
            <pc:docMk/>
            <pc:sldMk cId="212489893" sldId="260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2941B6F7-1B33-475D-B7D2-8F31874A2EDE}" dt="2025-02-15T22:51:32.552" v="629" actId="21"/>
        <pc:sldMkLst>
          <pc:docMk/>
          <pc:sldMk cId="791072842" sldId="261"/>
        </pc:sldMkLst>
        <pc:spChg chg="mod">
          <ac:chgData name="Isac, Oxana" userId="33b70050-1310-4b9f-9abd-d2e2d422a0b4" providerId="ADAL" clId="{2941B6F7-1B33-475D-B7D2-8F31874A2EDE}" dt="2025-02-15T22:51:32.552" v="629" actId="21"/>
          <ac:spMkLst>
            <pc:docMk/>
            <pc:sldMk cId="791072842" sldId="261"/>
            <ac:spMk id="3" creationId="{00000000-0000-0000-0000-000000000000}"/>
          </ac:spMkLst>
        </pc:spChg>
        <pc:spChg chg="add del mod">
          <ac:chgData name="Isac, Oxana" userId="33b70050-1310-4b9f-9abd-d2e2d422a0b4" providerId="ADAL" clId="{2941B6F7-1B33-475D-B7D2-8F31874A2EDE}" dt="2025-02-15T22:44:52.483" v="557" actId="478"/>
          <ac:spMkLst>
            <pc:docMk/>
            <pc:sldMk cId="791072842" sldId="261"/>
            <ac:spMk id="4" creationId="{99EA5719-331A-B7D8-347B-21193EF19674}"/>
          </ac:spMkLst>
        </pc:spChg>
        <pc:spChg chg="del">
          <ac:chgData name="Isac, Oxana" userId="33b70050-1310-4b9f-9abd-d2e2d422a0b4" providerId="ADAL" clId="{2941B6F7-1B33-475D-B7D2-8F31874A2EDE}" dt="2025-02-15T22:44:50.190" v="556" actId="478"/>
          <ac:spMkLst>
            <pc:docMk/>
            <pc:sldMk cId="791072842" sldId="261"/>
            <ac:spMk id="8" creationId="{3E658EBB-924F-BF04-335E-C2FD9F8DBF26}"/>
          </ac:spMkLst>
        </pc:spChg>
      </pc:sldChg>
      <pc:sldChg chg="modSp mod">
        <pc:chgData name="Isac, Oxana" userId="33b70050-1310-4b9f-9abd-d2e2d422a0b4" providerId="ADAL" clId="{2941B6F7-1B33-475D-B7D2-8F31874A2EDE}" dt="2025-02-15T22:54:48.946" v="693" actId="20577"/>
        <pc:sldMkLst>
          <pc:docMk/>
          <pc:sldMk cId="2287383127" sldId="262"/>
        </pc:sldMkLst>
        <pc:spChg chg="mod">
          <ac:chgData name="Isac, Oxana" userId="33b70050-1310-4b9f-9abd-d2e2d422a0b4" providerId="ADAL" clId="{2941B6F7-1B33-475D-B7D2-8F31874A2EDE}" dt="2025-02-15T22:54:48.946" v="693" actId="20577"/>
          <ac:spMkLst>
            <pc:docMk/>
            <pc:sldMk cId="2287383127" sldId="26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06:05.468" v="751" actId="2710"/>
        <pc:sldMkLst>
          <pc:docMk/>
          <pc:sldMk cId="3853566101" sldId="263"/>
        </pc:sldMkLst>
        <pc:spChg chg="mod">
          <ac:chgData name="Isac, Oxana" userId="33b70050-1310-4b9f-9abd-d2e2d422a0b4" providerId="ADAL" clId="{2941B6F7-1B33-475D-B7D2-8F31874A2EDE}" dt="2025-02-15T23:06:05.468" v="751" actId="2710"/>
          <ac:spMkLst>
            <pc:docMk/>
            <pc:sldMk cId="3853566101" sldId="26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01:21.251" v="200" actId="20577"/>
        <pc:sldMkLst>
          <pc:docMk/>
          <pc:sldMk cId="3942545924" sldId="292"/>
        </pc:sldMkLst>
        <pc:spChg chg="mod">
          <ac:chgData name="Isac, Oxana" userId="33b70050-1310-4b9f-9abd-d2e2d422a0b4" providerId="ADAL" clId="{2941B6F7-1B33-475D-B7D2-8F31874A2EDE}" dt="2025-02-15T22:01:21.251" v="200" actId="20577"/>
          <ac:spMkLst>
            <pc:docMk/>
            <pc:sldMk cId="3942545924" sldId="292"/>
            <ac:spMk id="2" creationId="{00000000-0000-0000-0000-000000000000}"/>
          </ac:spMkLst>
        </pc:spChg>
        <pc:spChg chg="mod">
          <ac:chgData name="Isac, Oxana" userId="33b70050-1310-4b9f-9abd-d2e2d422a0b4" providerId="ADAL" clId="{2941B6F7-1B33-475D-B7D2-8F31874A2EDE}" dt="2025-02-15T21:57:12.831" v="126" actId="113"/>
          <ac:spMkLst>
            <pc:docMk/>
            <pc:sldMk cId="3942545924" sldId="292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18:12.144" v="372" actId="255"/>
        <pc:sldMkLst>
          <pc:docMk/>
          <pc:sldMk cId="4279872955" sldId="293"/>
        </pc:sldMkLst>
        <pc:spChg chg="mod">
          <ac:chgData name="Isac, Oxana" userId="33b70050-1310-4b9f-9abd-d2e2d422a0b4" providerId="ADAL" clId="{2941B6F7-1B33-475D-B7D2-8F31874A2EDE}" dt="2025-02-15T22:09:37.253" v="299" actId="14100"/>
          <ac:spMkLst>
            <pc:docMk/>
            <pc:sldMk cId="4279872955" sldId="293"/>
            <ac:spMk id="2" creationId="{EE435F45-8BAC-7E44-0891-07F05A0262C3}"/>
          </ac:spMkLst>
        </pc:spChg>
        <pc:spChg chg="mod">
          <ac:chgData name="Isac, Oxana" userId="33b70050-1310-4b9f-9abd-d2e2d422a0b4" providerId="ADAL" clId="{2941B6F7-1B33-475D-B7D2-8F31874A2EDE}" dt="2025-02-15T22:18:12.144" v="372" actId="255"/>
          <ac:spMkLst>
            <pc:docMk/>
            <pc:sldMk cId="4279872955" sldId="293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2:18:01.041" v="371" actId="255"/>
        <pc:sldMkLst>
          <pc:docMk/>
          <pc:sldMk cId="2143174986" sldId="294"/>
        </pc:sldMkLst>
        <pc:spChg chg="mod">
          <ac:chgData name="Isac, Oxana" userId="33b70050-1310-4b9f-9abd-d2e2d422a0b4" providerId="ADAL" clId="{2941B6F7-1B33-475D-B7D2-8F31874A2EDE}" dt="2025-02-15T22:18:01.041" v="371" actId="255"/>
          <ac:spMkLst>
            <pc:docMk/>
            <pc:sldMk cId="2143174986" sldId="294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5T22:30:08.276" v="460" actId="20577"/>
        <pc:sldMkLst>
          <pc:docMk/>
          <pc:sldMk cId="224386925" sldId="295"/>
        </pc:sldMkLst>
        <pc:spChg chg="add mod ord">
          <ac:chgData name="Isac, Oxana" userId="33b70050-1310-4b9f-9abd-d2e2d422a0b4" providerId="ADAL" clId="{2941B6F7-1B33-475D-B7D2-8F31874A2EDE}" dt="2025-02-15T22:19:26.315" v="386" actId="1076"/>
          <ac:spMkLst>
            <pc:docMk/>
            <pc:sldMk cId="224386925" sldId="295"/>
            <ac:spMk id="2" creationId="{81DE92A9-8AA2-7858-136C-47F3B3BC0F37}"/>
          </ac:spMkLst>
        </pc:spChg>
        <pc:spChg chg="mod ord">
          <ac:chgData name="Isac, Oxana" userId="33b70050-1310-4b9f-9abd-d2e2d422a0b4" providerId="ADAL" clId="{2941B6F7-1B33-475D-B7D2-8F31874A2EDE}" dt="2025-02-15T22:30:08.276" v="460" actId="20577"/>
          <ac:spMkLst>
            <pc:docMk/>
            <pc:sldMk cId="224386925" sldId="295"/>
            <ac:spMk id="3" creationId="{00000000-0000-0000-0000-000000000000}"/>
          </ac:spMkLst>
        </pc:spChg>
      </pc:sldChg>
      <pc:sldChg chg="addSp delSp modSp mod">
        <pc:chgData name="Isac, Oxana" userId="33b70050-1310-4b9f-9abd-d2e2d422a0b4" providerId="ADAL" clId="{2941B6F7-1B33-475D-B7D2-8F31874A2EDE}" dt="2025-02-15T23:15:14.313" v="839" actId="113"/>
        <pc:sldMkLst>
          <pc:docMk/>
          <pc:sldMk cId="2268489292" sldId="296"/>
        </pc:sldMkLst>
        <pc:spChg chg="del">
          <ac:chgData name="Isac, Oxana" userId="33b70050-1310-4b9f-9abd-d2e2d422a0b4" providerId="ADAL" clId="{2941B6F7-1B33-475D-B7D2-8F31874A2EDE}" dt="2025-02-15T23:06:21.857" v="752" actId="478"/>
          <ac:spMkLst>
            <pc:docMk/>
            <pc:sldMk cId="2268489292" sldId="296"/>
            <ac:spMk id="2" creationId="{00000000-0000-0000-0000-000000000000}"/>
          </ac:spMkLst>
        </pc:spChg>
        <pc:spChg chg="mod">
          <ac:chgData name="Isac, Oxana" userId="33b70050-1310-4b9f-9abd-d2e2d422a0b4" providerId="ADAL" clId="{2941B6F7-1B33-475D-B7D2-8F31874A2EDE}" dt="2025-02-15T23:15:14.313" v="839" actId="113"/>
          <ac:spMkLst>
            <pc:docMk/>
            <pc:sldMk cId="2268489292" sldId="296"/>
            <ac:spMk id="3" creationId="{00000000-0000-0000-0000-000000000000}"/>
          </ac:spMkLst>
        </pc:spChg>
        <pc:spChg chg="add del mod">
          <ac:chgData name="Isac, Oxana" userId="33b70050-1310-4b9f-9abd-d2e2d422a0b4" providerId="ADAL" clId="{2941B6F7-1B33-475D-B7D2-8F31874A2EDE}" dt="2025-02-15T23:06:25.394" v="753" actId="478"/>
          <ac:spMkLst>
            <pc:docMk/>
            <pc:sldMk cId="2268489292" sldId="296"/>
            <ac:spMk id="5" creationId="{DFE897CC-0086-0754-F3A4-57654A441A5F}"/>
          </ac:spMkLst>
        </pc:spChg>
      </pc:sldChg>
      <pc:sldChg chg="modSp mod">
        <pc:chgData name="Isac, Oxana" userId="33b70050-1310-4b9f-9abd-d2e2d422a0b4" providerId="ADAL" clId="{2941B6F7-1B33-475D-B7D2-8F31874A2EDE}" dt="2025-02-16T00:23:36.609" v="1552" actId="6549"/>
        <pc:sldMkLst>
          <pc:docMk/>
          <pc:sldMk cId="2410960989" sldId="297"/>
        </pc:sldMkLst>
        <pc:spChg chg="mod">
          <ac:chgData name="Isac, Oxana" userId="33b70050-1310-4b9f-9abd-d2e2d422a0b4" providerId="ADAL" clId="{2941B6F7-1B33-475D-B7D2-8F31874A2EDE}" dt="2025-02-16T00:23:36.609" v="1552" actId="6549"/>
          <ac:spMkLst>
            <pc:docMk/>
            <pc:sldMk cId="2410960989" sldId="297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25:02.305" v="936" actId="14100"/>
        <pc:sldMkLst>
          <pc:docMk/>
          <pc:sldMk cId="3918838268" sldId="298"/>
        </pc:sldMkLst>
        <pc:spChg chg="mod">
          <ac:chgData name="Isac, Oxana" userId="33b70050-1310-4b9f-9abd-d2e2d422a0b4" providerId="ADAL" clId="{2941B6F7-1B33-475D-B7D2-8F31874A2EDE}" dt="2025-02-15T23:25:02.305" v="936" actId="14100"/>
          <ac:spMkLst>
            <pc:docMk/>
            <pc:sldMk cId="3918838268" sldId="298"/>
            <ac:spMk id="3" creationId="{00000000-0000-0000-0000-000000000000}"/>
          </ac:spMkLst>
        </pc:spChg>
      </pc:sldChg>
      <pc:sldChg chg="modSp mod">
        <pc:chgData name="Isac, Oxana" userId="33b70050-1310-4b9f-9abd-d2e2d422a0b4" providerId="ADAL" clId="{2941B6F7-1B33-475D-B7D2-8F31874A2EDE}" dt="2025-02-15T23:24:56.741" v="935" actId="14100"/>
        <pc:sldMkLst>
          <pc:docMk/>
          <pc:sldMk cId="4005260652" sldId="299"/>
        </pc:sldMkLst>
        <pc:spChg chg="mod">
          <ac:chgData name="Isac, Oxana" userId="33b70050-1310-4b9f-9abd-d2e2d422a0b4" providerId="ADAL" clId="{2941B6F7-1B33-475D-B7D2-8F31874A2EDE}" dt="2025-02-15T23:24:56.741" v="935" actId="14100"/>
          <ac:spMkLst>
            <pc:docMk/>
            <pc:sldMk cId="4005260652" sldId="299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6T00:18:29.677" v="1498" actId="122"/>
        <pc:sldMkLst>
          <pc:docMk/>
          <pc:sldMk cId="2310709665" sldId="300"/>
        </pc:sldMkLst>
        <pc:spChg chg="add mod ord">
          <ac:chgData name="Isac, Oxana" userId="33b70050-1310-4b9f-9abd-d2e2d422a0b4" providerId="ADAL" clId="{2941B6F7-1B33-475D-B7D2-8F31874A2EDE}" dt="2025-02-16T00:18:29.677" v="1498" actId="122"/>
          <ac:spMkLst>
            <pc:docMk/>
            <pc:sldMk cId="2310709665" sldId="300"/>
            <ac:spMk id="2" creationId="{9569CCD7-A6F6-F655-C1D0-6509DE9032CA}"/>
          </ac:spMkLst>
        </pc:spChg>
        <pc:spChg chg="mod ord">
          <ac:chgData name="Isac, Oxana" userId="33b70050-1310-4b9f-9abd-d2e2d422a0b4" providerId="ADAL" clId="{2941B6F7-1B33-475D-B7D2-8F31874A2EDE}" dt="2025-02-15T23:30:52.158" v="1013" actId="14100"/>
          <ac:spMkLst>
            <pc:docMk/>
            <pc:sldMk cId="2310709665" sldId="300"/>
            <ac:spMk id="3" creationId="{00000000-0000-0000-0000-000000000000}"/>
          </ac:spMkLst>
        </pc:spChg>
      </pc:sldChg>
      <pc:sldChg chg="addSp modSp mod chgLayout">
        <pc:chgData name="Isac, Oxana" userId="33b70050-1310-4b9f-9abd-d2e2d422a0b4" providerId="ADAL" clId="{2941B6F7-1B33-475D-B7D2-8F31874A2EDE}" dt="2025-02-16T00:20:39.284" v="1527" actId="20577"/>
        <pc:sldMkLst>
          <pc:docMk/>
          <pc:sldMk cId="3043681840" sldId="302"/>
        </pc:sldMkLst>
        <pc:spChg chg="add mod ord">
          <ac:chgData name="Isac, Oxana" userId="33b70050-1310-4b9f-9abd-d2e2d422a0b4" providerId="ADAL" clId="{2941B6F7-1B33-475D-B7D2-8F31874A2EDE}" dt="2025-02-16T00:20:39.284" v="1527" actId="20577"/>
          <ac:spMkLst>
            <pc:docMk/>
            <pc:sldMk cId="3043681840" sldId="302"/>
            <ac:spMk id="2" creationId="{C501ACDD-0623-1E93-405C-DC5576D00044}"/>
          </ac:spMkLst>
        </pc:spChg>
        <pc:spChg chg="mod ord">
          <ac:chgData name="Isac, Oxana" userId="33b70050-1310-4b9f-9abd-d2e2d422a0b4" providerId="ADAL" clId="{2941B6F7-1B33-475D-B7D2-8F31874A2EDE}" dt="2025-02-16T00:20:01.274" v="1522" actId="1076"/>
          <ac:spMkLst>
            <pc:docMk/>
            <pc:sldMk cId="3043681840" sldId="302"/>
            <ac:spMk id="3" creationId="{00000000-0000-0000-0000-000000000000}"/>
          </ac:spMkLst>
        </pc:spChg>
      </pc:sldChg>
      <pc:sldChg chg="delSp modSp new mod">
        <pc:chgData name="Isac, Oxana" userId="33b70050-1310-4b9f-9abd-d2e2d422a0b4" providerId="ADAL" clId="{2941B6F7-1B33-475D-B7D2-8F31874A2EDE}" dt="2025-02-15T22:08:49.880" v="293" actId="255"/>
        <pc:sldMkLst>
          <pc:docMk/>
          <pc:sldMk cId="2101148105" sldId="303"/>
        </pc:sldMkLst>
        <pc:spChg chg="del">
          <ac:chgData name="Isac, Oxana" userId="33b70050-1310-4b9f-9abd-d2e2d422a0b4" providerId="ADAL" clId="{2941B6F7-1B33-475D-B7D2-8F31874A2EDE}" dt="2025-02-15T22:05:39.557" v="250" actId="478"/>
          <ac:spMkLst>
            <pc:docMk/>
            <pc:sldMk cId="2101148105" sldId="303"/>
            <ac:spMk id="2" creationId="{71C8650F-45A0-5722-620A-1DD4C26C7138}"/>
          </ac:spMkLst>
        </pc:spChg>
        <pc:spChg chg="mod">
          <ac:chgData name="Isac, Oxana" userId="33b70050-1310-4b9f-9abd-d2e2d422a0b4" providerId="ADAL" clId="{2941B6F7-1B33-475D-B7D2-8F31874A2EDE}" dt="2025-02-15T22:08:49.880" v="293" actId="255"/>
          <ac:spMkLst>
            <pc:docMk/>
            <pc:sldMk cId="2101148105" sldId="303"/>
            <ac:spMk id="3" creationId="{73B6F5DD-9B03-86C6-2EFB-4508527C8789}"/>
          </ac:spMkLst>
        </pc:spChg>
      </pc:sldChg>
      <pc:sldChg chg="modSp new mod chgLayout">
        <pc:chgData name="Isac, Oxana" userId="33b70050-1310-4b9f-9abd-d2e2d422a0b4" providerId="ADAL" clId="{2941B6F7-1B33-475D-B7D2-8F31874A2EDE}" dt="2025-02-16T00:20:45.760" v="1529" actId="20577"/>
        <pc:sldMkLst>
          <pc:docMk/>
          <pc:sldMk cId="2357417484" sldId="304"/>
        </pc:sldMkLst>
        <pc:spChg chg="mod ord">
          <ac:chgData name="Isac, Oxana" userId="33b70050-1310-4b9f-9abd-d2e2d422a0b4" providerId="ADAL" clId="{2941B6F7-1B33-475D-B7D2-8F31874A2EDE}" dt="2025-02-16T00:20:45.760" v="1529" actId="20577"/>
          <ac:spMkLst>
            <pc:docMk/>
            <pc:sldMk cId="2357417484" sldId="304"/>
            <ac:spMk id="2" creationId="{B833BE7C-DF72-1C24-66E3-9BD9B7341257}"/>
          </ac:spMkLst>
        </pc:spChg>
        <pc:spChg chg="mod ord">
          <ac:chgData name="Isac, Oxana" userId="33b70050-1310-4b9f-9abd-d2e2d422a0b4" providerId="ADAL" clId="{2941B6F7-1B33-475D-B7D2-8F31874A2EDE}" dt="2025-02-16T00:18:01.261" v="1491" actId="14100"/>
          <ac:spMkLst>
            <pc:docMk/>
            <pc:sldMk cId="2357417484" sldId="304"/>
            <ac:spMk id="3" creationId="{AD7786B5-21CA-9149-CFE5-F5E2BA0239D9}"/>
          </ac:spMkLst>
        </pc:spChg>
      </pc:sldChg>
      <pc:sldChg chg="delSp modSp new mod">
        <pc:chgData name="Isac, Oxana" userId="33b70050-1310-4b9f-9abd-d2e2d422a0b4" providerId="ADAL" clId="{2941B6F7-1B33-475D-B7D2-8F31874A2EDE}" dt="2025-02-15T23:45:24.916" v="1201" actId="255"/>
        <pc:sldMkLst>
          <pc:docMk/>
          <pc:sldMk cId="1379484008" sldId="305"/>
        </pc:sldMkLst>
        <pc:spChg chg="del">
          <ac:chgData name="Isac, Oxana" userId="33b70050-1310-4b9f-9abd-d2e2d422a0b4" providerId="ADAL" clId="{2941B6F7-1B33-475D-B7D2-8F31874A2EDE}" dt="2025-02-15T23:40:29.646" v="1151" actId="478"/>
          <ac:spMkLst>
            <pc:docMk/>
            <pc:sldMk cId="1379484008" sldId="305"/>
            <ac:spMk id="2" creationId="{41BDAFF4-04D1-E178-F49D-5D84AB52D03A}"/>
          </ac:spMkLst>
        </pc:spChg>
        <pc:spChg chg="mod">
          <ac:chgData name="Isac, Oxana" userId="33b70050-1310-4b9f-9abd-d2e2d422a0b4" providerId="ADAL" clId="{2941B6F7-1B33-475D-B7D2-8F31874A2EDE}" dt="2025-02-15T23:45:24.916" v="1201" actId="255"/>
          <ac:spMkLst>
            <pc:docMk/>
            <pc:sldMk cId="1379484008" sldId="305"/>
            <ac:spMk id="3" creationId="{3A0B8C79-FC9A-3D3D-9667-813F1D2DB88C}"/>
          </ac:spMkLst>
        </pc:spChg>
      </pc:sldChg>
      <pc:sldChg chg="delSp modSp new mod">
        <pc:chgData name="Isac, Oxana" userId="33b70050-1310-4b9f-9abd-d2e2d422a0b4" providerId="ADAL" clId="{2941B6F7-1B33-475D-B7D2-8F31874A2EDE}" dt="2025-02-15T23:48:36.588" v="1242" actId="20577"/>
        <pc:sldMkLst>
          <pc:docMk/>
          <pc:sldMk cId="655943315" sldId="306"/>
        </pc:sldMkLst>
        <pc:spChg chg="del">
          <ac:chgData name="Isac, Oxana" userId="33b70050-1310-4b9f-9abd-d2e2d422a0b4" providerId="ADAL" clId="{2941B6F7-1B33-475D-B7D2-8F31874A2EDE}" dt="2025-02-15T23:46:43.435" v="1212" actId="478"/>
          <ac:spMkLst>
            <pc:docMk/>
            <pc:sldMk cId="655943315" sldId="306"/>
            <ac:spMk id="2" creationId="{4B8011B9-BF23-2306-E982-5A96BC3D4F01}"/>
          </ac:spMkLst>
        </pc:spChg>
        <pc:spChg chg="mod">
          <ac:chgData name="Isac, Oxana" userId="33b70050-1310-4b9f-9abd-d2e2d422a0b4" providerId="ADAL" clId="{2941B6F7-1B33-475D-B7D2-8F31874A2EDE}" dt="2025-02-15T23:48:36.588" v="1242" actId="20577"/>
          <ac:spMkLst>
            <pc:docMk/>
            <pc:sldMk cId="655943315" sldId="306"/>
            <ac:spMk id="3" creationId="{C9981DB0-BF59-9D5A-CABE-DD1496508B69}"/>
          </ac:spMkLst>
        </pc:spChg>
      </pc:sldChg>
      <pc:sldChg chg="delSp modSp new mod">
        <pc:chgData name="Isac, Oxana" userId="33b70050-1310-4b9f-9abd-d2e2d422a0b4" providerId="ADAL" clId="{2941B6F7-1B33-475D-B7D2-8F31874A2EDE}" dt="2025-02-15T23:52:33.562" v="1278" actId="6549"/>
        <pc:sldMkLst>
          <pc:docMk/>
          <pc:sldMk cId="4166652757" sldId="307"/>
        </pc:sldMkLst>
        <pc:spChg chg="del">
          <ac:chgData name="Isac, Oxana" userId="33b70050-1310-4b9f-9abd-d2e2d422a0b4" providerId="ADAL" clId="{2941B6F7-1B33-475D-B7D2-8F31874A2EDE}" dt="2025-02-15T23:48:15.541" v="1234" actId="478"/>
          <ac:spMkLst>
            <pc:docMk/>
            <pc:sldMk cId="4166652757" sldId="307"/>
            <ac:spMk id="2" creationId="{F11B5DBC-09DD-94FD-79DE-3506039D6466}"/>
          </ac:spMkLst>
        </pc:spChg>
        <pc:spChg chg="mod">
          <ac:chgData name="Isac, Oxana" userId="33b70050-1310-4b9f-9abd-d2e2d422a0b4" providerId="ADAL" clId="{2941B6F7-1B33-475D-B7D2-8F31874A2EDE}" dt="2025-02-15T23:52:33.562" v="1278" actId="6549"/>
          <ac:spMkLst>
            <pc:docMk/>
            <pc:sldMk cId="4166652757" sldId="307"/>
            <ac:spMk id="3" creationId="{84B227CC-059B-B475-F393-F2633FE3C3B1}"/>
          </ac:spMkLst>
        </pc:spChg>
      </pc:sldChg>
      <pc:sldChg chg="delSp modSp new mod">
        <pc:chgData name="Isac, Oxana" userId="33b70050-1310-4b9f-9abd-d2e2d422a0b4" providerId="ADAL" clId="{2941B6F7-1B33-475D-B7D2-8F31874A2EDE}" dt="2025-02-15T23:56:20.125" v="1333" actId="27636"/>
        <pc:sldMkLst>
          <pc:docMk/>
          <pc:sldMk cId="1905084528" sldId="308"/>
        </pc:sldMkLst>
        <pc:spChg chg="del">
          <ac:chgData name="Isac, Oxana" userId="33b70050-1310-4b9f-9abd-d2e2d422a0b4" providerId="ADAL" clId="{2941B6F7-1B33-475D-B7D2-8F31874A2EDE}" dt="2025-02-15T23:48:51.257" v="1244" actId="478"/>
          <ac:spMkLst>
            <pc:docMk/>
            <pc:sldMk cId="1905084528" sldId="308"/>
            <ac:spMk id="2" creationId="{16D33FC6-750D-C66D-015D-D73CC55CA305}"/>
          </ac:spMkLst>
        </pc:spChg>
        <pc:spChg chg="mod">
          <ac:chgData name="Isac, Oxana" userId="33b70050-1310-4b9f-9abd-d2e2d422a0b4" providerId="ADAL" clId="{2941B6F7-1B33-475D-B7D2-8F31874A2EDE}" dt="2025-02-15T23:56:20.125" v="1333" actId="27636"/>
          <ac:spMkLst>
            <pc:docMk/>
            <pc:sldMk cId="1905084528" sldId="308"/>
            <ac:spMk id="3" creationId="{CD641D76-87BC-B7B1-9AF9-37369C69842C}"/>
          </ac:spMkLst>
        </pc:spChg>
      </pc:sldChg>
      <pc:sldChg chg="modSp new mod">
        <pc:chgData name="Isac, Oxana" userId="33b70050-1310-4b9f-9abd-d2e2d422a0b4" providerId="ADAL" clId="{2941B6F7-1B33-475D-B7D2-8F31874A2EDE}" dt="2025-02-16T00:20:53.041" v="1531" actId="20577"/>
        <pc:sldMkLst>
          <pc:docMk/>
          <pc:sldMk cId="2662772543" sldId="309"/>
        </pc:sldMkLst>
        <pc:spChg chg="mod">
          <ac:chgData name="Isac, Oxana" userId="33b70050-1310-4b9f-9abd-d2e2d422a0b4" providerId="ADAL" clId="{2941B6F7-1B33-475D-B7D2-8F31874A2EDE}" dt="2025-02-16T00:20:53.041" v="1531" actId="20577"/>
          <ac:spMkLst>
            <pc:docMk/>
            <pc:sldMk cId="2662772543" sldId="309"/>
            <ac:spMk id="2" creationId="{C99BD17C-D37F-1B77-EB18-018BD66D8398}"/>
          </ac:spMkLst>
        </pc:spChg>
        <pc:spChg chg="mod">
          <ac:chgData name="Isac, Oxana" userId="33b70050-1310-4b9f-9abd-d2e2d422a0b4" providerId="ADAL" clId="{2941B6F7-1B33-475D-B7D2-8F31874A2EDE}" dt="2025-02-16T00:12:55.090" v="1465" actId="255"/>
          <ac:spMkLst>
            <pc:docMk/>
            <pc:sldMk cId="2662772543" sldId="309"/>
            <ac:spMk id="3" creationId="{22822D0B-0E84-9278-4C50-2CD7DF9E677B}"/>
          </ac:spMkLst>
        </pc:spChg>
      </pc:sldChg>
      <pc:sldChg chg="delSp modSp new mod">
        <pc:chgData name="Isac, Oxana" userId="33b70050-1310-4b9f-9abd-d2e2d422a0b4" providerId="ADAL" clId="{2941B6F7-1B33-475D-B7D2-8F31874A2EDE}" dt="2025-02-16T00:12:43.228" v="1463" actId="123"/>
        <pc:sldMkLst>
          <pc:docMk/>
          <pc:sldMk cId="1999734329" sldId="310"/>
        </pc:sldMkLst>
        <pc:spChg chg="del">
          <ac:chgData name="Isac, Oxana" userId="33b70050-1310-4b9f-9abd-d2e2d422a0b4" providerId="ADAL" clId="{2941B6F7-1B33-475D-B7D2-8F31874A2EDE}" dt="2025-02-16T00:03:31.990" v="1386" actId="478"/>
          <ac:spMkLst>
            <pc:docMk/>
            <pc:sldMk cId="1999734329" sldId="310"/>
            <ac:spMk id="2" creationId="{1FF6670A-FD25-8C90-75CD-ABB700BFA3C3}"/>
          </ac:spMkLst>
        </pc:spChg>
        <pc:spChg chg="mod">
          <ac:chgData name="Isac, Oxana" userId="33b70050-1310-4b9f-9abd-d2e2d422a0b4" providerId="ADAL" clId="{2941B6F7-1B33-475D-B7D2-8F31874A2EDE}" dt="2025-02-16T00:12:43.228" v="1463" actId="123"/>
          <ac:spMkLst>
            <pc:docMk/>
            <pc:sldMk cId="1999734329" sldId="310"/>
            <ac:spMk id="3" creationId="{A694E8D5-DC60-D09E-EBDE-668E83EA3284}"/>
          </ac:spMkLst>
        </pc:spChg>
      </pc:sldChg>
      <pc:sldChg chg="delSp modSp new mod">
        <pc:chgData name="Isac, Oxana" userId="33b70050-1310-4b9f-9abd-d2e2d422a0b4" providerId="ADAL" clId="{2941B6F7-1B33-475D-B7D2-8F31874A2EDE}" dt="2025-02-16T00:12:27.534" v="1459" actId="123"/>
        <pc:sldMkLst>
          <pc:docMk/>
          <pc:sldMk cId="1846023775" sldId="311"/>
        </pc:sldMkLst>
        <pc:spChg chg="del">
          <ac:chgData name="Isac, Oxana" userId="33b70050-1310-4b9f-9abd-d2e2d422a0b4" providerId="ADAL" clId="{2941B6F7-1B33-475D-B7D2-8F31874A2EDE}" dt="2025-02-16T00:11:28.902" v="1448" actId="478"/>
          <ac:spMkLst>
            <pc:docMk/>
            <pc:sldMk cId="1846023775" sldId="311"/>
            <ac:spMk id="2" creationId="{0949B4D6-8087-89CC-AB78-177D45C04F21}"/>
          </ac:spMkLst>
        </pc:spChg>
        <pc:spChg chg="mod">
          <ac:chgData name="Isac, Oxana" userId="33b70050-1310-4b9f-9abd-d2e2d422a0b4" providerId="ADAL" clId="{2941B6F7-1B33-475D-B7D2-8F31874A2EDE}" dt="2025-02-16T00:12:27.534" v="1459" actId="123"/>
          <ac:spMkLst>
            <pc:docMk/>
            <pc:sldMk cId="1846023775" sldId="311"/>
            <ac:spMk id="3" creationId="{21870C49-21C1-2403-614A-AEDE8E9E7B8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14D21-1BB6-485B-8C59-2AE332786B15}" type="datetimeFigureOut">
              <a:rPr lang="en-US" smtClean="0"/>
              <a:t>2/15/2025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D62ACA-0FB6-4FFE-97D4-40BFB0951D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66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239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93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7403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0838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4419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76097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3862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53804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D62ACA-0FB6-4FFE-97D4-40BFB0951DC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9435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677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593841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118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3193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59149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89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152600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5034235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39265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0358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07672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7E7BDA-2651-450D-8E1B-A6C41AADC9C0}" type="datetimeFigureOut">
              <a:rPr lang="de-DE" smtClean="0"/>
              <a:t>15.02.2025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37690F-960B-4477-B7FC-BA043A96490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6029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76" r:id="rId1"/>
    <p:sldLayoutId id="2147484277" r:id="rId2"/>
    <p:sldLayoutId id="2147484278" r:id="rId3"/>
    <p:sldLayoutId id="2147484279" r:id="rId4"/>
    <p:sldLayoutId id="2147484280" r:id="rId5"/>
    <p:sldLayoutId id="2147484281" r:id="rId6"/>
    <p:sldLayoutId id="2147484282" r:id="rId7"/>
    <p:sldLayoutId id="2147484283" r:id="rId8"/>
    <p:sldLayoutId id="2147484284" r:id="rId9"/>
    <p:sldLayoutId id="2147484285" r:id="rId10"/>
    <p:sldLayoutId id="2147484286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37881" y="2161309"/>
            <a:ext cx="9722846" cy="2493818"/>
          </a:xfrm>
        </p:spPr>
        <p:txBody>
          <a:bodyPr>
            <a:normAutofit fontScale="90000"/>
          </a:bodyPr>
          <a:lstStyle/>
          <a:p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br>
              <a:rPr lang="en-US" b="1" dirty="0"/>
            </a:br>
            <a:r>
              <a:rPr lang="ro-RO" b="1" dirty="0">
                <a:solidFill>
                  <a:schemeClr val="accent6">
                    <a:lumMod val="50000"/>
                  </a:schemeClr>
                </a:solidFill>
              </a:rPr>
              <a:t>Comportamentul colectiv și mișcările sociale</a:t>
            </a:r>
            <a:br>
              <a:rPr lang="en-US" b="1" dirty="0">
                <a:solidFill>
                  <a:schemeClr val="accent6">
                    <a:lumMod val="50000"/>
                  </a:schemeClr>
                </a:solidFill>
              </a:rPr>
            </a:br>
            <a:endParaRPr lang="de-DE" b="1" dirty="0">
              <a:solidFill>
                <a:schemeClr val="accent6">
                  <a:lumMod val="50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524000" y="576373"/>
            <a:ext cx="9144000" cy="8975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UNIVERSITATEA DE STAT DIN MOLDOVA </a:t>
            </a:r>
          </a:p>
          <a:p>
            <a:r>
              <a:rPr lang="ro-R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Departamentul Sociologie și Asistență Socială</a:t>
            </a:r>
          </a:p>
          <a:p>
            <a:endParaRPr lang="de-DE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80" r="7805"/>
          <a:stretch/>
        </p:blipFill>
        <p:spPr>
          <a:xfrm>
            <a:off x="9424658" y="561180"/>
            <a:ext cx="915304" cy="1022139"/>
          </a:xfrm>
          <a:prstGeom prst="rect">
            <a:avLst/>
          </a:prstGeom>
          <a:ln w="28575">
            <a:noFill/>
          </a:ln>
        </p:spPr>
      </p:pic>
      <p:pic>
        <p:nvPicPr>
          <p:cNvPr id="6" name="Рисунок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190" y="511301"/>
            <a:ext cx="640050" cy="1027677"/>
          </a:xfrm>
          <a:prstGeom prst="rect">
            <a:avLst/>
          </a:prstGeom>
          <a:effectLst>
            <a:softEdge rad="63500"/>
          </a:effectLst>
        </p:spPr>
      </p:pic>
    </p:spTree>
    <p:extLst>
      <p:ext uri="{BB962C8B-B14F-4D97-AF65-F5344CB8AC3E}">
        <p14:creationId xmlns:p14="http://schemas.microsoft.com/office/powerpoint/2010/main" val="19002475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351692"/>
            <a:ext cx="11123526" cy="6008915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expresive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jurul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încărcătură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inacceptabil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(ex. p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articipanţii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estival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sărbători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anual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e)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active</a:t>
            </a:r>
          </a:p>
          <a:p>
            <a:pPr marL="0" lvl="0" indent="0" algn="just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Forma care s-a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bucurat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gloata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o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adunare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agitată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revarsă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distructivă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descarce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acumulat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acţioneze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împotriva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Violenţa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suporterilor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echipe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pierde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meci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fotbal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gloate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linşează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active.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de-D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728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23482" y="844062"/>
            <a:ext cx="10721592" cy="368774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fost identificat 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cincilea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de-DE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protestatară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elemente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mulţimii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Această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moderat,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dar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distructivă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iolenţa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intervine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timpul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disputelor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de-D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protestatare</a:t>
            </a:r>
            <a:r>
              <a:rPr lang="de-DE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de-DE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73831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418" y="542611"/>
            <a:ext cx="11324493" cy="5848141"/>
          </a:xfrm>
        </p:spPr>
        <p:txBody>
          <a:bodyPr>
            <a:normAutofit fontScale="32500" lnSpcReduction="20000"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o-RO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Opinia publică </a:t>
            </a:r>
            <a:r>
              <a:rPr lang="ro-RO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excentricităţile</a:t>
            </a:r>
            <a:endParaRPr lang="ro-RO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8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Opinia publică. 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Este formată din ideile colective ale unui public asupra unei probleme precise. Întrucât ideile nu numai variază, ci se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schimbă după noi împrejurări, opinia publică se referă la un anumit moment în timp. Opiniile devin publice dacă sunt comunicate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altora, care le preiau, le discută, le rectifică sau chiar le resping. Numai în dezbaterea colectivă (prin intermediul presei, al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conversaţiilor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mitingurilor etc.) opinia devine opinie publică.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Propaganda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oameni încearcă sa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influenţeze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opinia politică, inclusiv politicienii,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lobbyştii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interes special. În timp ce fac aceasta, ei pot folosi propaganda,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informaţii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sau puncte de vedere care încearcă, în mod deliberat, să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influenţeze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să modeleze opinia publică. Reclamele comerciale, discursurile politice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publicitatea făcută de unele </a:t>
            </a:r>
            <a:r>
              <a:rPr lang="ro-RO" sz="8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</a:t>
            </a:r>
            <a:r>
              <a:rPr lang="ro-RO" sz="8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sunt, într-o oarecare măsură, forme de propagandă. 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3566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74" y="793819"/>
            <a:ext cx="11143622" cy="592563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Excentricităţile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Demne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atenţie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(fads)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(fashion).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urmate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entuziasm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devenit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făcut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ultimii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ani au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trecut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“streaking” 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alergarea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pielea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goală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public), hula-hoop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dansul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hawaian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hula),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cuburile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Rubik,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dansul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discotecă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eribilismele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printre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tineri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consolidează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identitatea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plictisesc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abandoneaz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ă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84892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547" y="512466"/>
            <a:ext cx="11404879" cy="5888333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 </a:t>
            </a:r>
            <a:r>
              <a:rPr lang="en-US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Moda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opinii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care,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arată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preferinţa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vestimentaţie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coafură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alimentaţie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lectură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etc.) Moda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special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înfăţişare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vogă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perioadă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Însuşi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cuvântul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ceva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obicei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durează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teribilismele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un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accentului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moderne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modele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create din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raţiuni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comerciale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stiluri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îmbrăcăminte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cer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debaraseze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hainele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prezente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cumpere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ultimele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mode. 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4109609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369" y="763675"/>
            <a:ext cx="11224010" cy="59557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it-IT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Panica şi isteria în masă</a:t>
            </a:r>
            <a:endParaRPr lang="ro-RO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● Panica 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fuga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dezorganizată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pericol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real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perceput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produce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sentiment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copleşitoare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le reduce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capacitatea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căuta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soluţii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rezonabile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iraţional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egocentric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contraproductiv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Strigătele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ţipetele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confuzia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generală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nenumărate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incendii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locuri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aglomerate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survenit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îngrămădeau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ieşire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săreau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prematur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ferestre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panică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terpersonale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nemaifiind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orientaţi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ci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vieţi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9188382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2854" y="653142"/>
            <a:ext cx="10982848" cy="583809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dirty="0"/>
              <a:t>●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Isteria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răspândirea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rapidă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fricii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ameninţării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puternice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pericole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percepute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comunicate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altora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similar,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reacţionează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aceeaşi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fervoare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Exemple: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masa,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teama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maladiei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SIDA, 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COVID 19 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Isteria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hrăneşte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începută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răspândeşte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focul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grecesc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stins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împrejurări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iraţional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contraproductiv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26065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69CCD7-A6F6-F655-C1D0-6509DE9032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273" y="442127"/>
            <a:ext cx="11163717" cy="753627"/>
          </a:xfrm>
        </p:spPr>
        <p:txBody>
          <a:bodyPr>
            <a:normAutofit fontScale="90000"/>
          </a:bodyPr>
          <a:lstStyle/>
          <a:p>
            <a:pPr algn="ctr"/>
            <a:r>
              <a:rPr lang="ro-RO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5. Definirea </a:t>
            </a:r>
            <a:r>
              <a:rPr lang="ro-RO" sz="40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mişcărilor</a:t>
            </a:r>
            <a:r>
              <a:rPr lang="ro-RO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</a:t>
            </a:r>
            <a:br>
              <a:rPr lang="ro-RO" sz="4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273" y="1195754"/>
            <a:ext cx="11163717" cy="506436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oarecum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ca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întindere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discutate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sus,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provocată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deliberat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orientându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-se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folosind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aceleaşi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vederea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realizării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similare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ample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 pot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promo-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veze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opună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schimbărilor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produse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forţe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107096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01ACDD-0623-1E93-405C-DC5576D000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0049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Factori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apariţie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mişcărilor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obiectivi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agravarea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</a:t>
            </a:r>
            <a:r>
              <a:rPr lang="ro-RO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ferențierilor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deosebirilor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blocarea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împiedică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satisfacă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dezorganizarea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datorită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interne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externe;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crizele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culturale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deteriorarea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subiectivi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nemulţumirile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apar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injustiţiei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sentimentelor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frustrare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confuzie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nelinişte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nesiguranţă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difuzarea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accentuarea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valori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contactele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nemulţumiţi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apariţia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direcţionează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apariţia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urmăresc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deliberat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6818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3BE7C-DF72-1C24-66E3-9BD9B73412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0049"/>
          </a:xfrm>
        </p:spPr>
        <p:txBody>
          <a:bodyPr>
            <a:normAutofit fontScale="90000"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Caracteristicile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și etapele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mişcărilor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en-US" sz="4400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7786B5-21CA-9149-CFE5-F5E2BA0239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336" y="984738"/>
            <a:ext cx="10660464" cy="5192225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justifică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definesc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tipic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doreşte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influenţeze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consecinţele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apărea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ideologia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serveşte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modalitate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recruta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un mic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conducători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membri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devotaţi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afară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aceştia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frecvent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susţinători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sunt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plini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conta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financiar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moral.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succes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bine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transformă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574174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548640"/>
            <a:ext cx="3600860" cy="5431536"/>
          </a:xfrm>
        </p:spPr>
        <p:txBody>
          <a:bodyPr>
            <a:normAutofit/>
          </a:bodyPr>
          <a:lstStyle/>
          <a:p>
            <a:r>
              <a:rPr lang="ro-RO" sz="5400" b="1"/>
              <a:t>Planul lecției:</a:t>
            </a:r>
            <a:br>
              <a:rPr lang="en-US" sz="5400"/>
            </a:br>
            <a:endParaRPr lang="de-DE" sz="5400" b="1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43983" y="3258715"/>
            <a:ext cx="4480560" cy="18288"/>
          </a:xfrm>
          <a:custGeom>
            <a:avLst/>
            <a:gdLst>
              <a:gd name="connsiteX0" fmla="*/ 0 w 4480560"/>
              <a:gd name="connsiteY0" fmla="*/ 0 h 18288"/>
              <a:gd name="connsiteX1" fmla="*/ 595274 w 4480560"/>
              <a:gd name="connsiteY1" fmla="*/ 0 h 18288"/>
              <a:gd name="connsiteX2" fmla="*/ 1100938 w 4480560"/>
              <a:gd name="connsiteY2" fmla="*/ 0 h 18288"/>
              <a:gd name="connsiteX3" fmla="*/ 1651406 w 4480560"/>
              <a:gd name="connsiteY3" fmla="*/ 0 h 18288"/>
              <a:gd name="connsiteX4" fmla="*/ 2336292 w 4480560"/>
              <a:gd name="connsiteY4" fmla="*/ 0 h 18288"/>
              <a:gd name="connsiteX5" fmla="*/ 2931566 w 4480560"/>
              <a:gd name="connsiteY5" fmla="*/ 0 h 18288"/>
              <a:gd name="connsiteX6" fmla="*/ 3482035 w 4480560"/>
              <a:gd name="connsiteY6" fmla="*/ 0 h 18288"/>
              <a:gd name="connsiteX7" fmla="*/ 4480560 w 4480560"/>
              <a:gd name="connsiteY7" fmla="*/ 0 h 18288"/>
              <a:gd name="connsiteX8" fmla="*/ 4480560 w 4480560"/>
              <a:gd name="connsiteY8" fmla="*/ 18288 h 18288"/>
              <a:gd name="connsiteX9" fmla="*/ 3840480 w 4480560"/>
              <a:gd name="connsiteY9" fmla="*/ 18288 h 18288"/>
              <a:gd name="connsiteX10" fmla="*/ 3290011 w 4480560"/>
              <a:gd name="connsiteY10" fmla="*/ 18288 h 18288"/>
              <a:gd name="connsiteX11" fmla="*/ 2560320 w 4480560"/>
              <a:gd name="connsiteY11" fmla="*/ 18288 h 18288"/>
              <a:gd name="connsiteX12" fmla="*/ 1965046 w 4480560"/>
              <a:gd name="connsiteY12" fmla="*/ 18288 h 18288"/>
              <a:gd name="connsiteX13" fmla="*/ 1459382 w 4480560"/>
              <a:gd name="connsiteY13" fmla="*/ 18288 h 18288"/>
              <a:gd name="connsiteX14" fmla="*/ 774497 w 4480560"/>
              <a:gd name="connsiteY14" fmla="*/ 18288 h 18288"/>
              <a:gd name="connsiteX15" fmla="*/ 0 w 4480560"/>
              <a:gd name="connsiteY15" fmla="*/ 18288 h 18288"/>
              <a:gd name="connsiteX16" fmla="*/ 0 w 4480560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8288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958" y="7429"/>
                  <a:pt x="4480540" y="10822"/>
                  <a:pt x="4480560" y="18288"/>
                </a:cubicBezTo>
                <a:cubicBezTo>
                  <a:pt x="4314132" y="14924"/>
                  <a:pt x="4028383" y="36632"/>
                  <a:pt x="3840480" y="18288"/>
                </a:cubicBezTo>
                <a:cubicBezTo>
                  <a:pt x="3652577" y="-56"/>
                  <a:pt x="3547615" y="2848"/>
                  <a:pt x="3290011" y="18288"/>
                </a:cubicBezTo>
                <a:cubicBezTo>
                  <a:pt x="3032407" y="33728"/>
                  <a:pt x="2830268" y="8719"/>
                  <a:pt x="2560320" y="18288"/>
                </a:cubicBezTo>
                <a:cubicBezTo>
                  <a:pt x="2290372" y="27857"/>
                  <a:pt x="2147422" y="6728"/>
                  <a:pt x="1965046" y="18288"/>
                </a:cubicBezTo>
                <a:cubicBezTo>
                  <a:pt x="1782670" y="29848"/>
                  <a:pt x="1689791" y="40680"/>
                  <a:pt x="1459382" y="18288"/>
                </a:cubicBezTo>
                <a:cubicBezTo>
                  <a:pt x="1228973" y="-4104"/>
                  <a:pt x="915486" y="36501"/>
                  <a:pt x="774497" y="18288"/>
                </a:cubicBezTo>
                <a:cubicBezTo>
                  <a:pt x="633508" y="75"/>
                  <a:pt x="361442" y="-11107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480560" h="18288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79674" y="5429"/>
                  <a:pt x="4481381" y="14046"/>
                  <a:pt x="4480560" y="18288"/>
                </a:cubicBezTo>
                <a:cubicBezTo>
                  <a:pt x="4279652" y="-6850"/>
                  <a:pt x="4200762" y="41566"/>
                  <a:pt x="3930091" y="18288"/>
                </a:cubicBezTo>
                <a:cubicBezTo>
                  <a:pt x="3659420" y="-4990"/>
                  <a:pt x="3456052" y="22294"/>
                  <a:pt x="3290011" y="18288"/>
                </a:cubicBezTo>
                <a:cubicBezTo>
                  <a:pt x="3123970" y="14282"/>
                  <a:pt x="2882392" y="32818"/>
                  <a:pt x="2649931" y="18288"/>
                </a:cubicBezTo>
                <a:cubicBezTo>
                  <a:pt x="2417470" y="3758"/>
                  <a:pt x="2238426" y="7337"/>
                  <a:pt x="2054657" y="18288"/>
                </a:cubicBezTo>
                <a:cubicBezTo>
                  <a:pt x="1870888" y="29239"/>
                  <a:pt x="1566368" y="45040"/>
                  <a:pt x="1324966" y="18288"/>
                </a:cubicBezTo>
                <a:cubicBezTo>
                  <a:pt x="1083564" y="-8464"/>
                  <a:pt x="787410" y="10946"/>
                  <a:pt x="595274" y="18288"/>
                </a:cubicBezTo>
                <a:cubicBezTo>
                  <a:pt x="403138" y="25630"/>
                  <a:pt x="169622" y="10499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6418" y="552091"/>
            <a:ext cx="6625530" cy="5428085"/>
          </a:xfrm>
        </p:spPr>
        <p:txBody>
          <a:bodyPr anchor="ctr">
            <a:normAutofit/>
          </a:bodyPr>
          <a:lstStyle/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it-IT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Coordonatele definitorii ale comportamentului colectiv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Dimensiunile comportamentului colectiv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Elementele fundamentale ale comportamentului colectiv.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F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orme de comportament colectiv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Definirea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mişcărilor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sociale. </a:t>
            </a: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Factori de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apariţie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a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mişcărilor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sociale.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Caracteristicile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etapele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mişcărilor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</a:t>
            </a:r>
          </a:p>
          <a:p>
            <a:pPr marL="457200" indent="-457200" algn="just">
              <a:spcAft>
                <a:spcPts val="300"/>
              </a:spcAft>
              <a:buFont typeface="+mj-lt"/>
              <a:buAutoNum type="arabicPeriod"/>
              <a:tabLst>
                <a:tab pos="-1778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Tipologia </a:t>
            </a:r>
            <a:r>
              <a:rPr lang="ro-RO" sz="24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mişcărilor</a:t>
            </a:r>
            <a:r>
              <a:rPr lang="ro-RO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sociale</a:t>
            </a: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24846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B8C79-FC9A-3D3D-9667-813F1D2DB8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046" y="552659"/>
            <a:ext cx="10972800" cy="5878286"/>
          </a:xfrm>
        </p:spPr>
        <p:txBody>
          <a:bodyPr>
            <a:normAutofit fontScale="40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7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Tactica</a:t>
            </a:r>
            <a:endParaRPr lang="en-US" sz="7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Toate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angajează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sz="7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precise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urmăreşte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atingerea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scop.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precise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îndeplinite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mobilizarea</a:t>
            </a:r>
            <a:r>
              <a:rPr lang="ro-RO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sprijinului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simpatizanţilor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a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direct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implicaţi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încercarea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</a:t>
            </a:r>
            <a:r>
              <a:rPr lang="ro-RO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celor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nu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eforturile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exemplu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înconjurător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convinge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ro-RO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diferite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deşeuri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încurajeze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reciclarea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hârtiei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ro-RO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sticlelor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cutiilor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conserve;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promoveze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legislaţie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adecvată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</a:t>
            </a:r>
            <a:r>
              <a:rPr lang="ro-RO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nivelurile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local, statal </a:t>
            </a:r>
            <a:r>
              <a:rPr lang="en-US" sz="7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7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federal.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94840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981DB0-BF59-9D5A-CABE-DD1496508B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53" y="432078"/>
            <a:ext cx="11053187" cy="586823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mişcărilor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specificul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Totuşi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(Blumer, 1969; Tilly, 1978) 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remarcat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ciclurile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viaţă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multor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apariţia,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asocierea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birocratizarea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  <a:buFont typeface="Wingdings" panose="05000000000000000000" pitchFamily="2" charset="2"/>
              <a:buChar char="q"/>
            </a:pP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declinul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94331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227CC-059B-B475-F393-F2633FE3C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3191" y="512466"/>
            <a:ext cx="10922558" cy="566449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Prima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etapă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apariţia </a:t>
            </a:r>
            <a:endParaRPr lang="ro-RO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apar ca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neîmplinită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Un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număr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nemulţumiţi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un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element din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recentă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o-RO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Exemplu: m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işcarea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început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nemulţumire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crescândă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subordonat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femeilor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Aşadar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apariţiei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mic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activişti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problema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mobilizează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doua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etapă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9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asocierea</a:t>
            </a:r>
            <a:r>
              <a:rPr lang="en-US" sz="9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9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rezultat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propagandei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interesaţi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micului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iniţial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Ei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asociază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unesc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organizeze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activităţile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mic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conducător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Sunt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adoptate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metodele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puse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planurile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folosită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oarecare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cum sunt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demonstraţiile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publicul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devină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conştient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9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9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65275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41D76-87BC-B7B1-9AF9-37369C6984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384" y="462223"/>
            <a:ext cx="11002945" cy="5958673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lnSpc>
                <a:spcPct val="110000"/>
              </a:lnSpc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treia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birocratizarea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Când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ajunge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bine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dobândeşte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caracteristicile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dezvoltă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ansamblu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reguli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proceduri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ţine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dosare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roluri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specializate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ierarhică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Uneori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nevoile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altfel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dirijată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o-RO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0000"/>
              </a:lnSpc>
              <a:buNone/>
            </a:pP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etapă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declinul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Cele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sfârşesc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rare,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realizează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motive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continue.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decădea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conducerea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cooptată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fiindcă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mobilizează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eficient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resursele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sprijinul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necesar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realizarea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Nu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neobişnuite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divergențele de opinii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îndeosebi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grupului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conducător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deosebite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privinţa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tacticilor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duce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declinul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Alte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cauze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pierderea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interesului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suprimarea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către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putere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final,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birocratizarea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exagerată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face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piardă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energia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unitatea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0845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BD17C-D37F-1B77-EB18-018BD66D8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4302" y="365125"/>
            <a:ext cx="10459497" cy="649759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8. Tipurile de </a:t>
            </a:r>
            <a:r>
              <a:rPr lang="ro-RO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822D0B-0E84-9278-4C50-2CD7DF9E67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2853" y="1115367"/>
            <a:ext cx="10932606" cy="50615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indivizilor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încercarea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fie de a-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face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alternative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salvatoare</a:t>
            </a:r>
            <a:r>
              <a:rPr lang="en-US" sz="2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alternative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încurajează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să-şi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propriul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Tipic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convingă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renunţe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atitudini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înlocuiască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 care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dorit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salvatoare</a:t>
            </a:r>
            <a:r>
              <a:rPr lang="en-US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determine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radicale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rapide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conştiinţa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modului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percepe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lumea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</a:t>
            </a:r>
            <a:r>
              <a:rPr lang="ro-RO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simţi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ea. </a:t>
            </a:r>
            <a:endParaRPr lang="ro-RO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7725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4E8D5-DC60-D09E-EBDE-668E83EA3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2611" y="462224"/>
            <a:ext cx="11063235" cy="5714739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buNone/>
            </a:pP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încearcă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facă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întreaga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nu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concentrează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asupra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regresive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reformiste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revoluţionare</a:t>
            </a:r>
            <a:r>
              <a:rPr lang="ro-RO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utopice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regresive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au ca scop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rezistenţa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revenirea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stare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anterioară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întoarcă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înapoi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ceasul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progresului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religioase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fundamentaliste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căror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scop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schimbarea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individului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sunt,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deseori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regresive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10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reformiste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fond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mulţumite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societatea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existentă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domenii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reformiste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general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acţionează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sistemului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politic existent, ca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promoveze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moderate.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mediul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înconjurător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feministe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Mişcarea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consumatorilor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0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reformiste</a:t>
            </a:r>
            <a:r>
              <a:rPr lang="en-US" sz="10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7343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870C49-21C1-2403-614A-AEDE8E9E7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820" y="663191"/>
            <a:ext cx="10701494" cy="560698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revoluţionare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nasc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nemulţumiri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realităţile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economice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politice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 Ele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aplice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program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ideologic precis, cu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modifica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radical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structura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fundamentală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practicile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Revoluţia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crearea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Chinei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Cubei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Franţei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Filipinelor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Uniunii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Sovietice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Statelor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Unite sunt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utopice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asemenea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caută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restructurare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radicală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societăţii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le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lipseşte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plan bine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gândit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activitate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utopice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deosebesc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revoluţionare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faptul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vor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recurgă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violenţă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a-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atinge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Cuvântul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utopie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ajuns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exprime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imagine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plăcută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vagă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</a:t>
            </a:r>
            <a:r>
              <a:rPr lang="ro-RO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tăţi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perfecte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602377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125"/>
            <a:ext cx="10515600" cy="62157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o-RO" sz="60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o-RO" sz="6000" b="1" dirty="0" err="1">
                <a:solidFill>
                  <a:schemeClr val="accent6">
                    <a:lumMod val="75000"/>
                  </a:schemeClr>
                </a:solidFill>
              </a:rPr>
              <a:t>Multumesc</a:t>
            </a:r>
            <a:r>
              <a:rPr lang="ro-RO" sz="6000" b="1" dirty="0">
                <a:solidFill>
                  <a:schemeClr val="accent6">
                    <a:lumMod val="75000"/>
                  </a:schemeClr>
                </a:solidFill>
              </a:rPr>
              <a:t> pentru atenție!</a:t>
            </a:r>
          </a:p>
        </p:txBody>
      </p:sp>
    </p:spTree>
    <p:extLst>
      <p:ext uri="{BB962C8B-B14F-4D97-AF65-F5344CB8AC3E}">
        <p14:creationId xmlns:p14="http://schemas.microsoft.com/office/powerpoint/2010/main" val="39689778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354" y="241160"/>
            <a:ext cx="11485266" cy="603968"/>
          </a:xfrm>
        </p:spPr>
        <p:txBody>
          <a:bodyPr>
            <a:normAutofit fontScale="90000"/>
          </a:bodyPr>
          <a:lstStyle/>
          <a:p>
            <a:pPr algn="ctr"/>
            <a:b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6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Definirea conceptului de ”</a:t>
            </a:r>
            <a:r>
              <a:rPr lang="it-IT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comportamentul colectiv</a:t>
            </a:r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”</a:t>
            </a:r>
            <a:b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36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742" y="1014884"/>
            <a:ext cx="11404878" cy="5014127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Prin conceptul de „comportament colectiv” sunt desemnate fenomene care, la prima vedere, sunt foarte diferite (de exemplu, publicul unui spectacol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greviştii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dintr-o întreprindere, moda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zvonurile, opinia publică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panica etc.).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Însă, aceste fenomene,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caracteristici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diferenţiale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evidente,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totuşi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un element comun,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anume: faptul că ele rezultă din </a:t>
            </a:r>
            <a:r>
              <a:rPr lang="ro-RO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interacţiunea</a:t>
            </a: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comportamentală a persoanelor ce se află în număr mare împreună.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o-RO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Deci, </a:t>
            </a:r>
            <a:r>
              <a:rPr lang="ro-RO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 colectiv este un tip de comportament spontan, ghidat de norme, adesea divergente </a:t>
            </a:r>
            <a:r>
              <a:rPr lang="ro-RO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faţă</a:t>
            </a:r>
            <a:r>
              <a:rPr lang="ro-RO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cele general acceptate, create de </a:t>
            </a:r>
            <a:r>
              <a:rPr lang="ro-RO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</a:t>
            </a:r>
            <a:r>
              <a:rPr lang="ro-RO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</a:t>
            </a:r>
            <a:r>
              <a:rPr lang="ro-RO" sz="30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ro-RO" sz="3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dată.</a:t>
            </a:r>
          </a:p>
        </p:txBody>
      </p:sp>
    </p:spTree>
    <p:extLst>
      <p:ext uri="{BB962C8B-B14F-4D97-AF65-F5344CB8AC3E}">
        <p14:creationId xmlns:p14="http://schemas.microsoft.com/office/powerpoint/2010/main" val="39425459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D8B1E-C0E4-FA0F-A24D-B5918F7E2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820"/>
            <a:ext cx="10515600" cy="921064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Dimensiunile comportamentului colectiv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4140" y="1014884"/>
            <a:ext cx="11163719" cy="5071644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Scopurile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 fi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exteriorizarea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sentimente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instrumentale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avantaje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scopul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a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elibera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tensiune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emoţională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pozitivă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negativă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spunem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de-a face cu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oamenii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s-au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adunat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spontan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obţine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drepturi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schimba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stare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lucruri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atunci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fi instrumental.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realitate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cel instrumental nu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categorică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Din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punctul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vedere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gradului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tip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face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distincţie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neorganizate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spontane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fără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formal)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înalt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organizate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(cu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programe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formal).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două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extreme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plasează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intermediare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50299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B6F5DD-9B03-86C6-2EFB-4508527C87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3724" y="763676"/>
            <a:ext cx="10912510" cy="5413288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comportamentului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foarte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variată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au o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scurtă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ore, 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cazul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festivităţi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altele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lungă durată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pot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avea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persistenţă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câteva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săptămâni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tulburările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rasiale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dimensiunile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menţionate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corelaţii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expresiv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are,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regulă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un grad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redus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instrumental;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mare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poate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conduce la apariţia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lider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formal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elaborarea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unei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strategii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etc.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1481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35F45-8BAC-7E44-0891-07F05A026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83391" cy="1242611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it-IT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Elementele fundamentale ale comportamentului colectiv</a:t>
            </a:r>
            <a:r>
              <a:rPr lang="it-IT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07840" cy="4414401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scurtă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durată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ltul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temporar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relativ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iminentă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concert, o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manifestaţie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scăpa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împreună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dintr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-un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incendiu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tinde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dureze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doar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durează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o-RO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Astfel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amploare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decât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cea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grupurilor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probabil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limitată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 scop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timp.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8729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741" y="281354"/>
            <a:ext cx="11386914" cy="62025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Identificarea ambiguă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limitele sociale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Limitele exacte ale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orice formă de comportament colectiv nu sunt totdeauna clare. De exemplu,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locul unei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demonstraţii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 adună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oameni, nu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toţi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ea; unii sunt simpli spectatori care vor să afle ce se întâmplă. Nici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comportament colectiv, cum este, de exemplu, o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concert, nu se cunosc în mod necesar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nu se identifică unul cu altul.</a:t>
            </a:r>
          </a:p>
          <a:p>
            <a:pPr marL="0" indent="0" algn="just">
              <a:buNone/>
            </a:pP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Normele sociale slabe </a:t>
            </a:r>
            <a:r>
              <a:rPr lang="ro-RO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recent dezvoltate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comportamentul colectiv, normele standard nu sunt călăuze suficiente pentru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adecvate. Drept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consecinţă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este mai probabil ca un comportament colectiv să fie relativ mai spontan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imprevizibil decât comportamentul în contexte mai clare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socialmente mai reglementate. Comportamentul colectiv include comportamentul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al maselor, comportamentul dezastrului, al gloatei, panica, zvonurile, moda, propaganda, opinia publică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mişcările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sociale.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Comportamentul colectiv este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spontană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scurtă durată a unui număr relativ mare de oameni, care apare în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ambigue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contrastează cu comportamentul grupurilor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organizaţiilor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Limitele sociale ale comportamentului colectiv sunt neclare, iar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participanţilor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sunt reglementate de norme sociale relativ slabe.</a:t>
            </a:r>
          </a:p>
        </p:txBody>
      </p:sp>
    </p:spTree>
    <p:extLst>
      <p:ext uri="{BB962C8B-B14F-4D97-AF65-F5344CB8AC3E}">
        <p14:creationId xmlns:p14="http://schemas.microsoft.com/office/powerpoint/2010/main" val="214317498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E92A9-8AA2-7858-136C-47F3B3BC0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7764" y="147191"/>
            <a:ext cx="10515600" cy="1067691"/>
          </a:xfrm>
        </p:spPr>
        <p:txBody>
          <a:bodyPr>
            <a:normAutofit/>
          </a:bodyPr>
          <a:lstStyle/>
          <a:p>
            <a:pPr algn="ctr"/>
            <a:r>
              <a:rPr lang="ro-RO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comportament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colectiv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2658" y="1135464"/>
            <a:ext cx="11163720" cy="542611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o-RO" sz="2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endParaRPr lang="ro-RO" sz="2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Cea mai importantă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mai dramatică formă de comportament colectiv este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grupare temporară de indivizi,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aflaţi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apropiere fizică, fie din întâmplare, fie deliberat, în virtutea unui obiect sau interes comun.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Existenţa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unor interese, motive, obiective similare și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prezenţa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unor indivizi în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acelaşi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loc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acelaşi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moment, nu constituie însă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suficiente pentru crearea unei structuri.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În sens sociologic, </a:t>
            </a:r>
            <a:r>
              <a:rPr lang="ro-RO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noţiunea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ro-RO" sz="2400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ro-RO" sz="2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acoperă o varietate de forme de grupare, caracterizate prin lipsă de coeziune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organizare,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reacţie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emoţională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situaţiile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în care este implicată. </a:t>
            </a:r>
          </a:p>
          <a:p>
            <a:pPr marL="0" indent="0" algn="just">
              <a:buNone/>
            </a:pP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Aceste caracteristici disting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orice colectivitate cu un anumit grad de organizare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grupul social care posedă o organizare internă definită de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instituţii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modele de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mecanisme de control. Lipsa acestor elemente face ca, odată satisfăcute sau schimbate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condiţiile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au condus la constituirea </a:t>
            </a:r>
            <a:r>
              <a:rPr lang="ro-RO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mulţimii</a:t>
            </a:r>
            <a:r>
              <a:rPr lang="ro-RO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aceasta să se dizolve.</a:t>
            </a:r>
          </a:p>
        </p:txBody>
      </p:sp>
    </p:spTree>
    <p:extLst>
      <p:ext uri="{BB962C8B-B14F-4D97-AF65-F5344CB8AC3E}">
        <p14:creationId xmlns:p14="http://schemas.microsoft.com/office/powerpoint/2010/main" val="22438692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319" y="803869"/>
            <a:ext cx="10781881" cy="5644400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Sociologul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american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Herbert Blumer (l969) a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identificat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tipuri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lvl="0" indent="0" algn="just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întâmplătoare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adunare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indivizi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formează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mod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spontan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deoarece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oarecare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eveniment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obişnuit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atrage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atenţia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puţin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daca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angajează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altul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întâmplătoare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exemplificată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trecătorii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se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opresc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privească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un accident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maşină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lvl="0" indent="0" algn="just">
              <a:buNone/>
            </a:pP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Mulţimi</a:t>
            </a:r>
            <a:r>
              <a:rPr lang="en-US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convenţionale</a:t>
            </a:r>
            <a:r>
              <a:rPr lang="ro-RO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s-au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adunat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 scop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precis.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Acţiunile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lor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călăuzite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anumită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măsură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sociale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existente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Între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participanţi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interacţiune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slabă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Persoanele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asistă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 o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prelegere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privesc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film sunt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exemple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mulţime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convenţională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 au un scop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comun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o-RO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 care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urmăresc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însă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fiecare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4898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6277</TotalTime>
  <Words>3254</Words>
  <Application>Microsoft Office PowerPoint</Application>
  <PresentationFormat>Widescreen</PresentationFormat>
  <Paragraphs>110</Paragraphs>
  <Slides>27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Calibri Light</vt:lpstr>
      <vt:lpstr>Times New Roman</vt:lpstr>
      <vt:lpstr>Wingdings</vt:lpstr>
      <vt:lpstr>Office Theme</vt:lpstr>
      <vt:lpstr>    Comportamentul colectiv și mișcările sociale </vt:lpstr>
      <vt:lpstr>Planul lecției: </vt:lpstr>
      <vt:lpstr> 1. Definirea conceptului de ”comportamentul colectiv” </vt:lpstr>
      <vt:lpstr>2. Dimensiunile comportamentului colectiv</vt:lpstr>
      <vt:lpstr>PowerPoint Presentation</vt:lpstr>
      <vt:lpstr>3. Elementele fundamentale ale comportamentului colectiv. </vt:lpstr>
      <vt:lpstr>PowerPoint Presentation</vt:lpstr>
      <vt:lpstr>4. Forme de comportament colectiv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Definirea mişcărilor sociale </vt:lpstr>
      <vt:lpstr>6. Factori de apariţie a mişcărilor sociale</vt:lpstr>
      <vt:lpstr>7. Caracteristicile și etapele mişcărilor sociale: </vt:lpstr>
      <vt:lpstr>PowerPoint Presentation</vt:lpstr>
      <vt:lpstr>PowerPoint Presentation</vt:lpstr>
      <vt:lpstr>PowerPoint Presentation</vt:lpstr>
      <vt:lpstr>PowerPoint Presentation</vt:lpstr>
      <vt:lpstr>8. Tipurile de mişcări sociale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tezei</dc:title>
  <dc:creator>Bulgaru Oleg</dc:creator>
  <cp:lastModifiedBy>Isac, Oxana</cp:lastModifiedBy>
  <cp:revision>201</cp:revision>
  <dcterms:created xsi:type="dcterms:W3CDTF">2020-06-01T15:31:52Z</dcterms:created>
  <dcterms:modified xsi:type="dcterms:W3CDTF">2025-02-16T00:23:44Z</dcterms:modified>
</cp:coreProperties>
</file>