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  <p:sldId id="257" r:id="rId3"/>
    <p:sldId id="292" r:id="rId4"/>
    <p:sldId id="260" r:id="rId5"/>
    <p:sldId id="288" r:id="rId6"/>
    <p:sldId id="261" r:id="rId7"/>
    <p:sldId id="262" r:id="rId8"/>
    <p:sldId id="287" r:id="rId9"/>
    <p:sldId id="263" r:id="rId10"/>
    <p:sldId id="293" r:id="rId11"/>
    <p:sldId id="306" r:id="rId12"/>
    <p:sldId id="303" r:id="rId13"/>
    <p:sldId id="304" r:id="rId14"/>
    <p:sldId id="305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269" r:id="rId25"/>
    <p:sldId id="264" r:id="rId26"/>
    <p:sldId id="265" r:id="rId27"/>
    <p:sldId id="266" r:id="rId28"/>
    <p:sldId id="268" r:id="rId29"/>
    <p:sldId id="267" r:id="rId30"/>
    <p:sldId id="271" r:id="rId31"/>
    <p:sldId id="270" r:id="rId32"/>
    <p:sldId id="278" r:id="rId33"/>
    <p:sldId id="277" r:id="rId34"/>
    <p:sldId id="272" r:id="rId35"/>
    <p:sldId id="273" r:id="rId36"/>
    <p:sldId id="274" r:id="rId37"/>
    <p:sldId id="275" r:id="rId38"/>
    <p:sldId id="276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91" r:id="rId47"/>
    <p:sldId id="286" r:id="rId48"/>
    <p:sldId id="289" r:id="rId49"/>
    <p:sldId id="290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67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71259C-328F-4EA9-B017-46134AA9CAE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0E4F84-194D-4D54-839D-909FA4C035FE}">
      <dgm:prSet phldrT="[Текст]"/>
      <dgm:spPr/>
      <dgm:t>
        <a:bodyPr/>
        <a:lstStyle/>
        <a:p>
          <a:r>
            <a:rPr lang="ru-RU" dirty="0"/>
            <a:t>Речь</a:t>
          </a:r>
        </a:p>
      </dgm:t>
    </dgm:pt>
    <dgm:pt modelId="{C2C72E48-F975-473E-9B25-ED4CACDBFC36}" type="parTrans" cxnId="{28A52FEE-8A53-451C-847E-CBFDFF53739C}">
      <dgm:prSet/>
      <dgm:spPr/>
      <dgm:t>
        <a:bodyPr/>
        <a:lstStyle/>
        <a:p>
          <a:endParaRPr lang="ru-RU"/>
        </a:p>
      </dgm:t>
    </dgm:pt>
    <dgm:pt modelId="{670B7F84-C201-4F85-B18B-BF694028FAD0}" type="sibTrans" cxnId="{28A52FEE-8A53-451C-847E-CBFDFF53739C}">
      <dgm:prSet/>
      <dgm:spPr/>
      <dgm:t>
        <a:bodyPr/>
        <a:lstStyle/>
        <a:p>
          <a:r>
            <a:rPr lang="ru-RU" dirty="0"/>
            <a:t>Виды</a:t>
          </a:r>
          <a:r>
            <a:rPr lang="ru-RU" baseline="0" dirty="0"/>
            <a:t> речи</a:t>
          </a:r>
          <a:endParaRPr lang="ru-RU" dirty="0"/>
        </a:p>
      </dgm:t>
    </dgm:pt>
    <dgm:pt modelId="{51A969C8-FDF1-4323-8C2B-E6A40D947087}">
      <dgm:prSet phldrT="[Текст]"/>
      <dgm:spPr/>
      <dgm:t>
        <a:bodyPr/>
        <a:lstStyle/>
        <a:p>
          <a:r>
            <a:rPr lang="ru-RU" dirty="0"/>
            <a:t>устная</a:t>
          </a:r>
        </a:p>
      </dgm:t>
    </dgm:pt>
    <dgm:pt modelId="{A2245D8A-ABE1-4FA3-AFA4-599A550FB289}" type="parTrans" cxnId="{B48D35AB-B90E-4841-9A7F-A9EAEB1A590E}">
      <dgm:prSet/>
      <dgm:spPr/>
      <dgm:t>
        <a:bodyPr/>
        <a:lstStyle/>
        <a:p>
          <a:endParaRPr lang="ru-RU"/>
        </a:p>
      </dgm:t>
    </dgm:pt>
    <dgm:pt modelId="{C14C777C-6CAB-4D2F-B0D5-FE166309FBD5}" type="sibTrans" cxnId="{B48D35AB-B90E-4841-9A7F-A9EAEB1A590E}">
      <dgm:prSet/>
      <dgm:spPr/>
      <dgm:t>
        <a:bodyPr/>
        <a:lstStyle/>
        <a:p>
          <a:r>
            <a:rPr lang="ru-RU" dirty="0"/>
            <a:t>говорение и слушание</a:t>
          </a:r>
        </a:p>
      </dgm:t>
    </dgm:pt>
    <dgm:pt modelId="{424361B8-55F7-428B-81D6-6E5A8B0D1941}">
      <dgm:prSet phldrT="[Текст]"/>
      <dgm:spPr/>
      <dgm:t>
        <a:bodyPr/>
        <a:lstStyle/>
        <a:p>
          <a:r>
            <a:rPr lang="ru-RU" dirty="0"/>
            <a:t>письменная</a:t>
          </a:r>
        </a:p>
      </dgm:t>
    </dgm:pt>
    <dgm:pt modelId="{0453FC62-4D19-4058-98E1-F631524017B1}" type="parTrans" cxnId="{F7BC4643-F20F-4472-986B-C2E97095DF6A}">
      <dgm:prSet/>
      <dgm:spPr/>
      <dgm:t>
        <a:bodyPr/>
        <a:lstStyle/>
        <a:p>
          <a:endParaRPr lang="ru-RU"/>
        </a:p>
      </dgm:t>
    </dgm:pt>
    <dgm:pt modelId="{794A521D-DA9C-4AB2-B602-48DB0689325F}" type="sibTrans" cxnId="{F7BC4643-F20F-4472-986B-C2E97095DF6A}">
      <dgm:prSet/>
      <dgm:spPr/>
      <dgm:t>
        <a:bodyPr/>
        <a:lstStyle/>
        <a:p>
          <a:r>
            <a:rPr lang="ru-RU" dirty="0"/>
            <a:t>письмо и чтение</a:t>
          </a:r>
        </a:p>
      </dgm:t>
    </dgm:pt>
    <dgm:pt modelId="{04F91F94-D46F-488B-80C0-48FA9C5DDFE0}" type="pres">
      <dgm:prSet presAssocID="{1571259C-328F-4EA9-B017-46134AA9CAE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7B5CEB6-3872-439E-A4AF-7139BCDD6A79}" type="pres">
      <dgm:prSet presAssocID="{500E4F84-194D-4D54-839D-909FA4C035FE}" presName="hierRoot1" presStyleCnt="0">
        <dgm:presLayoutVars>
          <dgm:hierBranch val="init"/>
        </dgm:presLayoutVars>
      </dgm:prSet>
      <dgm:spPr/>
    </dgm:pt>
    <dgm:pt modelId="{849F0BE9-5B76-43B3-9B7D-55BB808B8944}" type="pres">
      <dgm:prSet presAssocID="{500E4F84-194D-4D54-839D-909FA4C035FE}" presName="rootComposite1" presStyleCnt="0"/>
      <dgm:spPr/>
    </dgm:pt>
    <dgm:pt modelId="{89822195-DD3A-4DAE-BE86-02454D8A1596}" type="pres">
      <dgm:prSet presAssocID="{500E4F84-194D-4D54-839D-909FA4C035FE}" presName="rootText1" presStyleLbl="node0" presStyleIdx="0" presStyleCnt="1">
        <dgm:presLayoutVars>
          <dgm:chMax/>
          <dgm:chPref val="3"/>
        </dgm:presLayoutVars>
      </dgm:prSet>
      <dgm:spPr/>
    </dgm:pt>
    <dgm:pt modelId="{292C0517-B4D1-4AD8-9333-E625F406BC70}" type="pres">
      <dgm:prSet presAssocID="{500E4F84-194D-4D54-839D-909FA4C035FE}" presName="titleText1" presStyleLbl="fgAcc0" presStyleIdx="0" presStyleCnt="1">
        <dgm:presLayoutVars>
          <dgm:chMax val="0"/>
          <dgm:chPref val="0"/>
        </dgm:presLayoutVars>
      </dgm:prSet>
      <dgm:spPr/>
    </dgm:pt>
    <dgm:pt modelId="{683DD2D8-2538-41BE-878F-44BB29C9C8E2}" type="pres">
      <dgm:prSet presAssocID="{500E4F84-194D-4D54-839D-909FA4C035FE}" presName="rootConnector1" presStyleLbl="node1" presStyleIdx="0" presStyleCnt="2"/>
      <dgm:spPr/>
    </dgm:pt>
    <dgm:pt modelId="{9EAC1692-8DF7-4B85-A0CB-3000F234CBED}" type="pres">
      <dgm:prSet presAssocID="{500E4F84-194D-4D54-839D-909FA4C035FE}" presName="hierChild2" presStyleCnt="0"/>
      <dgm:spPr/>
    </dgm:pt>
    <dgm:pt modelId="{BF796C11-4961-4A50-BF54-9802D7B6DC6A}" type="pres">
      <dgm:prSet presAssocID="{A2245D8A-ABE1-4FA3-AFA4-599A550FB289}" presName="Name37" presStyleLbl="parChTrans1D2" presStyleIdx="0" presStyleCnt="2"/>
      <dgm:spPr/>
    </dgm:pt>
    <dgm:pt modelId="{7D5AB241-E9B0-475D-9FDC-363B849788A7}" type="pres">
      <dgm:prSet presAssocID="{51A969C8-FDF1-4323-8C2B-E6A40D947087}" presName="hierRoot2" presStyleCnt="0">
        <dgm:presLayoutVars>
          <dgm:hierBranch val="init"/>
        </dgm:presLayoutVars>
      </dgm:prSet>
      <dgm:spPr/>
    </dgm:pt>
    <dgm:pt modelId="{EA48ADB4-83C7-4D60-A532-3117F028040C}" type="pres">
      <dgm:prSet presAssocID="{51A969C8-FDF1-4323-8C2B-E6A40D947087}" presName="rootComposite" presStyleCnt="0"/>
      <dgm:spPr/>
    </dgm:pt>
    <dgm:pt modelId="{AD6537FD-7599-4DCD-837C-A4CFDC6EA6DE}" type="pres">
      <dgm:prSet presAssocID="{51A969C8-FDF1-4323-8C2B-E6A40D947087}" presName="rootText" presStyleLbl="node1" presStyleIdx="0" presStyleCnt="2" custScaleX="127661">
        <dgm:presLayoutVars>
          <dgm:chMax/>
          <dgm:chPref val="3"/>
        </dgm:presLayoutVars>
      </dgm:prSet>
      <dgm:spPr/>
    </dgm:pt>
    <dgm:pt modelId="{3E6836A6-A08A-420F-AA67-40B988985953}" type="pres">
      <dgm:prSet presAssocID="{51A969C8-FDF1-4323-8C2B-E6A40D947087}" presName="titleText2" presStyleLbl="fgAcc1" presStyleIdx="0" presStyleCnt="2" custScaleX="115687">
        <dgm:presLayoutVars>
          <dgm:chMax val="0"/>
          <dgm:chPref val="0"/>
        </dgm:presLayoutVars>
      </dgm:prSet>
      <dgm:spPr/>
    </dgm:pt>
    <dgm:pt modelId="{A23BCB8F-874B-40D6-AAFE-A1245BD17CE7}" type="pres">
      <dgm:prSet presAssocID="{51A969C8-FDF1-4323-8C2B-E6A40D947087}" presName="rootConnector" presStyleLbl="node2" presStyleIdx="0" presStyleCnt="0"/>
      <dgm:spPr/>
    </dgm:pt>
    <dgm:pt modelId="{46C4A87F-EB9A-4E59-B121-BB63019189A5}" type="pres">
      <dgm:prSet presAssocID="{51A969C8-FDF1-4323-8C2B-E6A40D947087}" presName="hierChild4" presStyleCnt="0"/>
      <dgm:spPr/>
    </dgm:pt>
    <dgm:pt modelId="{D05E4D4E-5CDC-4BE9-8D2D-979396C8D519}" type="pres">
      <dgm:prSet presAssocID="{51A969C8-FDF1-4323-8C2B-E6A40D947087}" presName="hierChild5" presStyleCnt="0"/>
      <dgm:spPr/>
    </dgm:pt>
    <dgm:pt modelId="{8DA86CAB-DA76-4EA0-83CD-C179683DDE81}" type="pres">
      <dgm:prSet presAssocID="{0453FC62-4D19-4058-98E1-F631524017B1}" presName="Name37" presStyleLbl="parChTrans1D2" presStyleIdx="1" presStyleCnt="2"/>
      <dgm:spPr/>
    </dgm:pt>
    <dgm:pt modelId="{13464445-ACE3-499D-B775-8FF8D8EE0495}" type="pres">
      <dgm:prSet presAssocID="{424361B8-55F7-428B-81D6-6E5A8B0D1941}" presName="hierRoot2" presStyleCnt="0">
        <dgm:presLayoutVars>
          <dgm:hierBranch val="init"/>
        </dgm:presLayoutVars>
      </dgm:prSet>
      <dgm:spPr/>
    </dgm:pt>
    <dgm:pt modelId="{BA6AD17B-C65E-4897-BD84-B79C16461115}" type="pres">
      <dgm:prSet presAssocID="{424361B8-55F7-428B-81D6-6E5A8B0D1941}" presName="rootComposite" presStyleCnt="0"/>
      <dgm:spPr/>
    </dgm:pt>
    <dgm:pt modelId="{87A2D55F-1A13-41E8-B629-26B46B245EAB}" type="pres">
      <dgm:prSet presAssocID="{424361B8-55F7-428B-81D6-6E5A8B0D1941}" presName="rootText" presStyleLbl="node1" presStyleIdx="1" presStyleCnt="2" custScaleX="170469">
        <dgm:presLayoutVars>
          <dgm:chMax/>
          <dgm:chPref val="3"/>
        </dgm:presLayoutVars>
      </dgm:prSet>
      <dgm:spPr/>
    </dgm:pt>
    <dgm:pt modelId="{A2FF4ED4-3EB7-491E-84DA-C3DF2D84F606}" type="pres">
      <dgm:prSet presAssocID="{424361B8-55F7-428B-81D6-6E5A8B0D1941}" presName="titleText2" presStyleLbl="fgAcc1" presStyleIdx="1" presStyleCnt="2" custScaleX="156104">
        <dgm:presLayoutVars>
          <dgm:chMax val="0"/>
          <dgm:chPref val="0"/>
        </dgm:presLayoutVars>
      </dgm:prSet>
      <dgm:spPr/>
    </dgm:pt>
    <dgm:pt modelId="{2EAF11B5-B1BC-42D8-86CD-E6FAF21AC829}" type="pres">
      <dgm:prSet presAssocID="{424361B8-55F7-428B-81D6-6E5A8B0D1941}" presName="rootConnector" presStyleLbl="node2" presStyleIdx="0" presStyleCnt="0"/>
      <dgm:spPr/>
    </dgm:pt>
    <dgm:pt modelId="{4346E34C-FC31-4C6D-AE9C-8D7573D74001}" type="pres">
      <dgm:prSet presAssocID="{424361B8-55F7-428B-81D6-6E5A8B0D1941}" presName="hierChild4" presStyleCnt="0"/>
      <dgm:spPr/>
    </dgm:pt>
    <dgm:pt modelId="{04A4A35D-18E0-4F59-BC2B-A7C0430B7992}" type="pres">
      <dgm:prSet presAssocID="{424361B8-55F7-428B-81D6-6E5A8B0D1941}" presName="hierChild5" presStyleCnt="0"/>
      <dgm:spPr/>
    </dgm:pt>
    <dgm:pt modelId="{DA8F10F0-B498-4426-9463-498A96DA72F0}" type="pres">
      <dgm:prSet presAssocID="{500E4F84-194D-4D54-839D-909FA4C035FE}" presName="hierChild3" presStyleCnt="0"/>
      <dgm:spPr/>
    </dgm:pt>
  </dgm:ptLst>
  <dgm:cxnLst>
    <dgm:cxn modelId="{1D32A218-FB45-4013-BC3D-2DC61B37E640}" type="presOf" srcId="{794A521D-DA9C-4AB2-B602-48DB0689325F}" destId="{A2FF4ED4-3EB7-491E-84DA-C3DF2D84F606}" srcOrd="0" destOrd="0" presId="urn:microsoft.com/office/officeart/2008/layout/NameandTitleOrganizationalChart"/>
    <dgm:cxn modelId="{CDCB231E-C1BF-47DD-8278-72F54A753084}" type="presOf" srcId="{500E4F84-194D-4D54-839D-909FA4C035FE}" destId="{89822195-DD3A-4DAE-BE86-02454D8A1596}" srcOrd="0" destOrd="0" presId="urn:microsoft.com/office/officeart/2008/layout/NameandTitleOrganizationalChart"/>
    <dgm:cxn modelId="{14324A1F-F317-43C1-826E-BE092A11FB51}" type="presOf" srcId="{0453FC62-4D19-4058-98E1-F631524017B1}" destId="{8DA86CAB-DA76-4EA0-83CD-C179683DDE81}" srcOrd="0" destOrd="0" presId="urn:microsoft.com/office/officeart/2008/layout/NameandTitleOrganizationalChart"/>
    <dgm:cxn modelId="{E7F5A43B-042E-41A2-902D-E44F339CF404}" type="presOf" srcId="{51A969C8-FDF1-4323-8C2B-E6A40D947087}" destId="{A23BCB8F-874B-40D6-AAFE-A1245BD17CE7}" srcOrd="1" destOrd="0" presId="urn:microsoft.com/office/officeart/2008/layout/NameandTitleOrganizationalChart"/>
    <dgm:cxn modelId="{7963C45E-7D23-4245-B922-7B9A62055F60}" type="presOf" srcId="{A2245D8A-ABE1-4FA3-AFA4-599A550FB289}" destId="{BF796C11-4961-4A50-BF54-9802D7B6DC6A}" srcOrd="0" destOrd="0" presId="urn:microsoft.com/office/officeart/2008/layout/NameandTitleOrganizationalChart"/>
    <dgm:cxn modelId="{F7BC4643-F20F-4472-986B-C2E97095DF6A}" srcId="{500E4F84-194D-4D54-839D-909FA4C035FE}" destId="{424361B8-55F7-428B-81D6-6E5A8B0D1941}" srcOrd="1" destOrd="0" parTransId="{0453FC62-4D19-4058-98E1-F631524017B1}" sibTransId="{794A521D-DA9C-4AB2-B602-48DB0689325F}"/>
    <dgm:cxn modelId="{70ACD348-3621-4D3F-8360-5B4CD03EE88D}" type="presOf" srcId="{1571259C-328F-4EA9-B017-46134AA9CAEB}" destId="{04F91F94-D46F-488B-80C0-48FA9C5DDFE0}" srcOrd="0" destOrd="0" presId="urn:microsoft.com/office/officeart/2008/layout/NameandTitleOrganizationalChart"/>
    <dgm:cxn modelId="{3B7AA453-85E8-4E9D-B728-D4B4475EAB42}" type="presOf" srcId="{670B7F84-C201-4F85-B18B-BF694028FAD0}" destId="{292C0517-B4D1-4AD8-9333-E625F406BC70}" srcOrd="0" destOrd="0" presId="urn:microsoft.com/office/officeart/2008/layout/NameandTitleOrganizationalChart"/>
    <dgm:cxn modelId="{DBAB3959-5912-4014-9060-C0139C312A96}" type="presOf" srcId="{424361B8-55F7-428B-81D6-6E5A8B0D1941}" destId="{2EAF11B5-B1BC-42D8-86CD-E6FAF21AC829}" srcOrd="1" destOrd="0" presId="urn:microsoft.com/office/officeart/2008/layout/NameandTitleOrganizationalChart"/>
    <dgm:cxn modelId="{09AB6887-7474-4641-8699-7E96F88F8883}" type="presOf" srcId="{424361B8-55F7-428B-81D6-6E5A8B0D1941}" destId="{87A2D55F-1A13-41E8-B629-26B46B245EAB}" srcOrd="0" destOrd="0" presId="urn:microsoft.com/office/officeart/2008/layout/NameandTitleOrganizationalChart"/>
    <dgm:cxn modelId="{B48D35AB-B90E-4841-9A7F-A9EAEB1A590E}" srcId="{500E4F84-194D-4D54-839D-909FA4C035FE}" destId="{51A969C8-FDF1-4323-8C2B-E6A40D947087}" srcOrd="0" destOrd="0" parTransId="{A2245D8A-ABE1-4FA3-AFA4-599A550FB289}" sibTransId="{C14C777C-6CAB-4D2F-B0D5-FE166309FBD5}"/>
    <dgm:cxn modelId="{34111FBE-D0DC-40D0-B7B1-F0A4EB9197AC}" type="presOf" srcId="{51A969C8-FDF1-4323-8C2B-E6A40D947087}" destId="{AD6537FD-7599-4DCD-837C-A4CFDC6EA6DE}" srcOrd="0" destOrd="0" presId="urn:microsoft.com/office/officeart/2008/layout/NameandTitleOrganizationalChart"/>
    <dgm:cxn modelId="{D0A0D8EB-9E45-4B89-A351-8AEF2EC4C3B1}" type="presOf" srcId="{C14C777C-6CAB-4D2F-B0D5-FE166309FBD5}" destId="{3E6836A6-A08A-420F-AA67-40B988985953}" srcOrd="0" destOrd="0" presId="urn:microsoft.com/office/officeart/2008/layout/NameandTitleOrganizationalChart"/>
    <dgm:cxn modelId="{5B2518ED-A063-4F7D-BBB5-B21DB9C99315}" type="presOf" srcId="{500E4F84-194D-4D54-839D-909FA4C035FE}" destId="{683DD2D8-2538-41BE-878F-44BB29C9C8E2}" srcOrd="1" destOrd="0" presId="urn:microsoft.com/office/officeart/2008/layout/NameandTitleOrganizationalChart"/>
    <dgm:cxn modelId="{28A52FEE-8A53-451C-847E-CBFDFF53739C}" srcId="{1571259C-328F-4EA9-B017-46134AA9CAEB}" destId="{500E4F84-194D-4D54-839D-909FA4C035FE}" srcOrd="0" destOrd="0" parTransId="{C2C72E48-F975-473E-9B25-ED4CACDBFC36}" sibTransId="{670B7F84-C201-4F85-B18B-BF694028FAD0}"/>
    <dgm:cxn modelId="{2BE738A4-32F9-4306-B865-C992C16F3C00}" type="presParOf" srcId="{04F91F94-D46F-488B-80C0-48FA9C5DDFE0}" destId="{87B5CEB6-3872-439E-A4AF-7139BCDD6A79}" srcOrd="0" destOrd="0" presId="urn:microsoft.com/office/officeart/2008/layout/NameandTitleOrganizationalChart"/>
    <dgm:cxn modelId="{96ECEF9E-D8A9-447F-80B7-2937C7939F24}" type="presParOf" srcId="{87B5CEB6-3872-439E-A4AF-7139BCDD6A79}" destId="{849F0BE9-5B76-43B3-9B7D-55BB808B8944}" srcOrd="0" destOrd="0" presId="urn:microsoft.com/office/officeart/2008/layout/NameandTitleOrganizationalChart"/>
    <dgm:cxn modelId="{CB1729CE-1FC0-4D3B-914D-59BF2CDD0EEF}" type="presParOf" srcId="{849F0BE9-5B76-43B3-9B7D-55BB808B8944}" destId="{89822195-DD3A-4DAE-BE86-02454D8A1596}" srcOrd="0" destOrd="0" presId="urn:microsoft.com/office/officeart/2008/layout/NameandTitleOrganizationalChart"/>
    <dgm:cxn modelId="{0134DDB2-5552-4CF4-B39A-A140A0A43107}" type="presParOf" srcId="{849F0BE9-5B76-43B3-9B7D-55BB808B8944}" destId="{292C0517-B4D1-4AD8-9333-E625F406BC70}" srcOrd="1" destOrd="0" presId="urn:microsoft.com/office/officeart/2008/layout/NameandTitleOrganizationalChart"/>
    <dgm:cxn modelId="{93585B37-7A3C-4858-828E-9D30D8A7C263}" type="presParOf" srcId="{849F0BE9-5B76-43B3-9B7D-55BB808B8944}" destId="{683DD2D8-2538-41BE-878F-44BB29C9C8E2}" srcOrd="2" destOrd="0" presId="urn:microsoft.com/office/officeart/2008/layout/NameandTitleOrganizationalChart"/>
    <dgm:cxn modelId="{31F1B564-3B78-4B76-9405-4DCFFE311F15}" type="presParOf" srcId="{87B5CEB6-3872-439E-A4AF-7139BCDD6A79}" destId="{9EAC1692-8DF7-4B85-A0CB-3000F234CBED}" srcOrd="1" destOrd="0" presId="urn:microsoft.com/office/officeart/2008/layout/NameandTitleOrganizationalChart"/>
    <dgm:cxn modelId="{1418C311-D925-4BB2-A2B9-145DDFAD855F}" type="presParOf" srcId="{9EAC1692-8DF7-4B85-A0CB-3000F234CBED}" destId="{BF796C11-4961-4A50-BF54-9802D7B6DC6A}" srcOrd="0" destOrd="0" presId="urn:microsoft.com/office/officeart/2008/layout/NameandTitleOrganizationalChart"/>
    <dgm:cxn modelId="{62AAF3C3-D829-4941-866A-B5703E052282}" type="presParOf" srcId="{9EAC1692-8DF7-4B85-A0CB-3000F234CBED}" destId="{7D5AB241-E9B0-475D-9FDC-363B849788A7}" srcOrd="1" destOrd="0" presId="urn:microsoft.com/office/officeart/2008/layout/NameandTitleOrganizationalChart"/>
    <dgm:cxn modelId="{DED4ECD1-D0A8-4CCA-B7F6-179C270AB681}" type="presParOf" srcId="{7D5AB241-E9B0-475D-9FDC-363B849788A7}" destId="{EA48ADB4-83C7-4D60-A532-3117F028040C}" srcOrd="0" destOrd="0" presId="urn:microsoft.com/office/officeart/2008/layout/NameandTitleOrganizationalChart"/>
    <dgm:cxn modelId="{B66D7414-89CD-40AB-B609-884E0898E68F}" type="presParOf" srcId="{EA48ADB4-83C7-4D60-A532-3117F028040C}" destId="{AD6537FD-7599-4DCD-837C-A4CFDC6EA6DE}" srcOrd="0" destOrd="0" presId="urn:microsoft.com/office/officeart/2008/layout/NameandTitleOrganizationalChart"/>
    <dgm:cxn modelId="{16E7A7BD-9C70-480F-87A9-D8B37FD6DDC7}" type="presParOf" srcId="{EA48ADB4-83C7-4D60-A532-3117F028040C}" destId="{3E6836A6-A08A-420F-AA67-40B988985953}" srcOrd="1" destOrd="0" presId="urn:microsoft.com/office/officeart/2008/layout/NameandTitleOrganizationalChart"/>
    <dgm:cxn modelId="{70B83FA1-AF2F-4060-98B6-1BB4CE47AB6A}" type="presParOf" srcId="{EA48ADB4-83C7-4D60-A532-3117F028040C}" destId="{A23BCB8F-874B-40D6-AAFE-A1245BD17CE7}" srcOrd="2" destOrd="0" presId="urn:microsoft.com/office/officeart/2008/layout/NameandTitleOrganizationalChart"/>
    <dgm:cxn modelId="{C59FB54E-5C1B-4531-BACB-2797D88FCEAC}" type="presParOf" srcId="{7D5AB241-E9B0-475D-9FDC-363B849788A7}" destId="{46C4A87F-EB9A-4E59-B121-BB63019189A5}" srcOrd="1" destOrd="0" presId="urn:microsoft.com/office/officeart/2008/layout/NameandTitleOrganizationalChart"/>
    <dgm:cxn modelId="{7E31E19A-F667-4B40-9939-7F18C2272497}" type="presParOf" srcId="{7D5AB241-E9B0-475D-9FDC-363B849788A7}" destId="{D05E4D4E-5CDC-4BE9-8D2D-979396C8D519}" srcOrd="2" destOrd="0" presId="urn:microsoft.com/office/officeart/2008/layout/NameandTitleOrganizationalChart"/>
    <dgm:cxn modelId="{424766CE-FEB8-4D0A-8123-10B80A816E28}" type="presParOf" srcId="{9EAC1692-8DF7-4B85-A0CB-3000F234CBED}" destId="{8DA86CAB-DA76-4EA0-83CD-C179683DDE81}" srcOrd="2" destOrd="0" presId="urn:microsoft.com/office/officeart/2008/layout/NameandTitleOrganizationalChart"/>
    <dgm:cxn modelId="{8C40BA8E-E1BD-4DC5-9719-80E81518F370}" type="presParOf" srcId="{9EAC1692-8DF7-4B85-A0CB-3000F234CBED}" destId="{13464445-ACE3-499D-B775-8FF8D8EE0495}" srcOrd="3" destOrd="0" presId="urn:microsoft.com/office/officeart/2008/layout/NameandTitleOrganizationalChart"/>
    <dgm:cxn modelId="{FDE7F4AF-E08E-4921-95FE-67693CA71B85}" type="presParOf" srcId="{13464445-ACE3-499D-B775-8FF8D8EE0495}" destId="{BA6AD17B-C65E-4897-BD84-B79C16461115}" srcOrd="0" destOrd="0" presId="urn:microsoft.com/office/officeart/2008/layout/NameandTitleOrganizationalChart"/>
    <dgm:cxn modelId="{4153CEC7-7C45-423E-B1EE-32F1085016AD}" type="presParOf" srcId="{BA6AD17B-C65E-4897-BD84-B79C16461115}" destId="{87A2D55F-1A13-41E8-B629-26B46B245EAB}" srcOrd="0" destOrd="0" presId="urn:microsoft.com/office/officeart/2008/layout/NameandTitleOrganizationalChart"/>
    <dgm:cxn modelId="{3DB14843-EAF5-4144-934E-132EA3480C92}" type="presParOf" srcId="{BA6AD17B-C65E-4897-BD84-B79C16461115}" destId="{A2FF4ED4-3EB7-491E-84DA-C3DF2D84F606}" srcOrd="1" destOrd="0" presId="urn:microsoft.com/office/officeart/2008/layout/NameandTitleOrganizationalChart"/>
    <dgm:cxn modelId="{6B632746-53F3-4A93-A3C3-90035B38939E}" type="presParOf" srcId="{BA6AD17B-C65E-4897-BD84-B79C16461115}" destId="{2EAF11B5-B1BC-42D8-86CD-E6FAF21AC829}" srcOrd="2" destOrd="0" presId="urn:microsoft.com/office/officeart/2008/layout/NameandTitleOrganizationalChart"/>
    <dgm:cxn modelId="{0437D5D9-0569-457E-9BCE-A33F0AECA200}" type="presParOf" srcId="{13464445-ACE3-499D-B775-8FF8D8EE0495}" destId="{4346E34C-FC31-4C6D-AE9C-8D7573D74001}" srcOrd="1" destOrd="0" presId="urn:microsoft.com/office/officeart/2008/layout/NameandTitleOrganizationalChart"/>
    <dgm:cxn modelId="{0C6A835B-A018-480B-A054-B642C30AE5E1}" type="presParOf" srcId="{13464445-ACE3-499D-B775-8FF8D8EE0495}" destId="{04A4A35D-18E0-4F59-BC2B-A7C0430B7992}" srcOrd="2" destOrd="0" presId="urn:microsoft.com/office/officeart/2008/layout/NameandTitleOrganizationalChart"/>
    <dgm:cxn modelId="{F2A72956-AB55-48BF-9D66-2DDAAD4FB920}" type="presParOf" srcId="{87B5CEB6-3872-439E-A4AF-7139BCDD6A79}" destId="{DA8F10F0-B498-4426-9463-498A96DA72F0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AFD4BD-9885-48C4-8044-B77C9DAF084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BD9CC0-AD6E-40C2-9DA7-F7CCE95DF87A}">
      <dgm:prSet phldrT="[Текст]"/>
      <dgm:spPr/>
      <dgm:t>
        <a:bodyPr/>
        <a:lstStyle/>
        <a:p>
          <a:r>
            <a:rPr lang="ru-RU" dirty="0"/>
            <a:t>жребий</a:t>
          </a:r>
        </a:p>
      </dgm:t>
    </dgm:pt>
    <dgm:pt modelId="{C6210A5B-8D21-427A-93DC-0FC2119E804A}" type="parTrans" cxnId="{2AC55628-545F-49FB-8867-24452A4F6643}">
      <dgm:prSet/>
      <dgm:spPr/>
      <dgm:t>
        <a:bodyPr/>
        <a:lstStyle/>
        <a:p>
          <a:endParaRPr lang="ru-RU"/>
        </a:p>
      </dgm:t>
    </dgm:pt>
    <dgm:pt modelId="{133EA9FC-7D33-418B-9E47-27F65179CF43}" type="sibTrans" cxnId="{2AC55628-545F-49FB-8867-24452A4F6643}">
      <dgm:prSet/>
      <dgm:spPr/>
      <dgm:t>
        <a:bodyPr/>
        <a:lstStyle/>
        <a:p>
          <a:endParaRPr lang="ru-RU"/>
        </a:p>
      </dgm:t>
    </dgm:pt>
    <dgm:pt modelId="{5FD3373E-C63D-49C2-8F84-188675BCC113}">
      <dgm:prSet phldrT="[Текст]"/>
      <dgm:spPr/>
      <dgm:t>
        <a:bodyPr/>
        <a:lstStyle/>
        <a:p>
          <a:r>
            <a:rPr lang="ru-RU" dirty="0"/>
            <a:t>воля</a:t>
          </a:r>
        </a:p>
      </dgm:t>
    </dgm:pt>
    <dgm:pt modelId="{C80AAC40-F2A4-4028-A577-E367B44BE681}" type="parTrans" cxnId="{5D8ED30C-37B9-4E2B-B354-CCD2C57220DC}">
      <dgm:prSet/>
      <dgm:spPr/>
      <dgm:t>
        <a:bodyPr/>
        <a:lstStyle/>
        <a:p>
          <a:endParaRPr lang="ru-RU"/>
        </a:p>
      </dgm:t>
    </dgm:pt>
    <dgm:pt modelId="{64A67DAF-D9A3-49ED-89BB-4434CD5072FA}" type="sibTrans" cxnId="{5D8ED30C-37B9-4E2B-B354-CCD2C57220DC}">
      <dgm:prSet/>
      <dgm:spPr/>
      <dgm:t>
        <a:bodyPr/>
        <a:lstStyle/>
        <a:p>
          <a:endParaRPr lang="ru-RU"/>
        </a:p>
      </dgm:t>
    </dgm:pt>
    <dgm:pt modelId="{727AACA6-D165-408A-82BD-13BD87F7312D}">
      <dgm:prSet phldrT="[Текст]"/>
      <dgm:spPr/>
      <dgm:t>
        <a:bodyPr/>
        <a:lstStyle/>
        <a:p>
          <a:r>
            <a:rPr lang="ru-RU" dirty="0"/>
            <a:t>счет на пальцах</a:t>
          </a:r>
        </a:p>
      </dgm:t>
    </dgm:pt>
    <dgm:pt modelId="{915A0E24-1FB9-46E9-AC0E-8CD89B5A991C}" type="parTrans" cxnId="{A155D70F-CB98-4499-A359-BF07C51710CC}">
      <dgm:prSet/>
      <dgm:spPr/>
      <dgm:t>
        <a:bodyPr/>
        <a:lstStyle/>
        <a:p>
          <a:endParaRPr lang="ru-RU"/>
        </a:p>
      </dgm:t>
    </dgm:pt>
    <dgm:pt modelId="{EFA0AD12-B56A-4656-AC62-70583B2809ED}" type="sibTrans" cxnId="{A155D70F-CB98-4499-A359-BF07C51710CC}">
      <dgm:prSet/>
      <dgm:spPr/>
      <dgm:t>
        <a:bodyPr/>
        <a:lstStyle/>
        <a:p>
          <a:endParaRPr lang="ru-RU"/>
        </a:p>
      </dgm:t>
    </dgm:pt>
    <dgm:pt modelId="{46E8F06D-E26C-4495-BA62-097CEBA6A7BE}">
      <dgm:prSet phldrT="[Текст]"/>
      <dgm:spPr/>
      <dgm:t>
        <a:bodyPr/>
        <a:lstStyle/>
        <a:p>
          <a:r>
            <a:rPr lang="ru-RU" dirty="0"/>
            <a:t>арифметическое мышление</a:t>
          </a:r>
        </a:p>
      </dgm:t>
    </dgm:pt>
    <dgm:pt modelId="{B13C1026-12DA-4D6A-AAB7-4F7159C68C48}" type="parTrans" cxnId="{029AEA6C-9FEF-4012-9F16-BE10B239174F}">
      <dgm:prSet/>
      <dgm:spPr/>
      <dgm:t>
        <a:bodyPr/>
        <a:lstStyle/>
        <a:p>
          <a:endParaRPr lang="ru-RU"/>
        </a:p>
      </dgm:t>
    </dgm:pt>
    <dgm:pt modelId="{544D12C3-A45F-40E4-A94A-4BF12B723633}" type="sibTrans" cxnId="{029AEA6C-9FEF-4012-9F16-BE10B239174F}">
      <dgm:prSet/>
      <dgm:spPr/>
      <dgm:t>
        <a:bodyPr/>
        <a:lstStyle/>
        <a:p>
          <a:endParaRPr lang="ru-RU"/>
        </a:p>
      </dgm:t>
    </dgm:pt>
    <dgm:pt modelId="{2B91F8A9-B389-4986-B1BB-6BA7C198DDE4}">
      <dgm:prSet phldrT="[Текст]"/>
      <dgm:spPr/>
      <dgm:t>
        <a:bodyPr/>
        <a:lstStyle/>
        <a:p>
          <a:r>
            <a:rPr lang="ru-RU" dirty="0"/>
            <a:t>«узелки на память»</a:t>
          </a:r>
        </a:p>
      </dgm:t>
    </dgm:pt>
    <dgm:pt modelId="{B75F876D-663B-4344-92E2-500414C1500A}" type="parTrans" cxnId="{B3415E46-F462-4904-8D4D-E43795E5C48B}">
      <dgm:prSet/>
      <dgm:spPr/>
      <dgm:t>
        <a:bodyPr/>
        <a:lstStyle/>
        <a:p>
          <a:endParaRPr lang="ru-RU"/>
        </a:p>
      </dgm:t>
    </dgm:pt>
    <dgm:pt modelId="{F1F2F54D-1658-4481-9016-440FEE93C20A}" type="sibTrans" cxnId="{B3415E46-F462-4904-8D4D-E43795E5C48B}">
      <dgm:prSet/>
      <dgm:spPr/>
      <dgm:t>
        <a:bodyPr/>
        <a:lstStyle/>
        <a:p>
          <a:endParaRPr lang="ru-RU"/>
        </a:p>
      </dgm:t>
    </dgm:pt>
    <dgm:pt modelId="{C87D5C26-33D4-4C57-BA7C-9045DC57476B}">
      <dgm:prSet phldrT="[Текст]"/>
      <dgm:spPr/>
      <dgm:t>
        <a:bodyPr/>
        <a:lstStyle/>
        <a:p>
          <a:r>
            <a:rPr lang="ru-RU" dirty="0"/>
            <a:t>письменная речь</a:t>
          </a:r>
        </a:p>
      </dgm:t>
    </dgm:pt>
    <dgm:pt modelId="{B2B836AF-C002-40FB-B1EC-1D43E20AF8AF}" type="parTrans" cxnId="{CAD0BA27-3745-430F-B9B2-08F217ACA4B0}">
      <dgm:prSet/>
      <dgm:spPr/>
      <dgm:t>
        <a:bodyPr/>
        <a:lstStyle/>
        <a:p>
          <a:endParaRPr lang="ru-RU"/>
        </a:p>
      </dgm:t>
    </dgm:pt>
    <dgm:pt modelId="{E609C8C7-2E6F-4A2C-B9FB-63AD5CD94081}" type="sibTrans" cxnId="{CAD0BA27-3745-430F-B9B2-08F217ACA4B0}">
      <dgm:prSet/>
      <dgm:spPr/>
      <dgm:t>
        <a:bodyPr/>
        <a:lstStyle/>
        <a:p>
          <a:endParaRPr lang="ru-RU"/>
        </a:p>
      </dgm:t>
    </dgm:pt>
    <dgm:pt modelId="{DB25AD7C-C24A-42E2-8EEE-489BCF9E8366}" type="pres">
      <dgm:prSet presAssocID="{29AFD4BD-9885-48C4-8044-B77C9DAF084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A1CDCA30-37A7-40DB-BCF6-BF8CA32959B5}" type="pres">
      <dgm:prSet presAssocID="{30BD9CC0-AD6E-40C2-9DA7-F7CCE95DF87A}" presName="horFlow" presStyleCnt="0"/>
      <dgm:spPr/>
    </dgm:pt>
    <dgm:pt modelId="{249557A2-6E7E-4DF0-9197-5C32D92A93DE}" type="pres">
      <dgm:prSet presAssocID="{30BD9CC0-AD6E-40C2-9DA7-F7CCE95DF87A}" presName="bigChev" presStyleLbl="node1" presStyleIdx="0" presStyleCnt="3" custScaleX="145490" custLinFactNeighborX="-8439" custLinFactNeighborY="-673"/>
      <dgm:spPr/>
    </dgm:pt>
    <dgm:pt modelId="{4AECC300-5E22-4542-BD61-32DB1A785EBC}" type="pres">
      <dgm:prSet presAssocID="{C80AAC40-F2A4-4028-A577-E367B44BE681}" presName="parTrans" presStyleCnt="0"/>
      <dgm:spPr/>
    </dgm:pt>
    <dgm:pt modelId="{543564F8-7C29-4B02-A8B7-4AAD094E2CC1}" type="pres">
      <dgm:prSet presAssocID="{5FD3373E-C63D-49C2-8F84-188675BCC113}" presName="node" presStyleLbl="alignAccFollowNode1" presStyleIdx="0" presStyleCnt="3" custScaleX="185640">
        <dgm:presLayoutVars>
          <dgm:bulletEnabled val="1"/>
        </dgm:presLayoutVars>
      </dgm:prSet>
      <dgm:spPr/>
    </dgm:pt>
    <dgm:pt modelId="{E9FA5A5B-B7B6-4F46-B254-31FA7639413A}" type="pres">
      <dgm:prSet presAssocID="{30BD9CC0-AD6E-40C2-9DA7-F7CCE95DF87A}" presName="vSp" presStyleCnt="0"/>
      <dgm:spPr/>
    </dgm:pt>
    <dgm:pt modelId="{762E127E-2C7D-479C-AFCD-D827B6D874A3}" type="pres">
      <dgm:prSet presAssocID="{727AACA6-D165-408A-82BD-13BD87F7312D}" presName="horFlow" presStyleCnt="0"/>
      <dgm:spPr/>
    </dgm:pt>
    <dgm:pt modelId="{42C813F1-5CC3-4F1C-8707-B0FDF55DB051}" type="pres">
      <dgm:prSet presAssocID="{727AACA6-D165-408A-82BD-13BD87F7312D}" presName="bigChev" presStyleLbl="node1" presStyleIdx="1" presStyleCnt="3" custScaleX="140250"/>
      <dgm:spPr/>
    </dgm:pt>
    <dgm:pt modelId="{4E829CA9-48C7-4AA1-B6D7-FBC346A0D0E9}" type="pres">
      <dgm:prSet presAssocID="{B13C1026-12DA-4D6A-AAB7-4F7159C68C48}" presName="parTrans" presStyleCnt="0"/>
      <dgm:spPr/>
    </dgm:pt>
    <dgm:pt modelId="{C74158B5-AA93-4F98-98DA-105E3CDA5707}" type="pres">
      <dgm:prSet presAssocID="{46E8F06D-E26C-4495-BA62-097CEBA6A7BE}" presName="node" presStyleLbl="alignAccFollowNode1" presStyleIdx="1" presStyleCnt="3" custScaleX="221109">
        <dgm:presLayoutVars>
          <dgm:bulletEnabled val="1"/>
        </dgm:presLayoutVars>
      </dgm:prSet>
      <dgm:spPr/>
    </dgm:pt>
    <dgm:pt modelId="{48601510-1AAF-42D2-85BD-896B88441B23}" type="pres">
      <dgm:prSet presAssocID="{727AACA6-D165-408A-82BD-13BD87F7312D}" presName="vSp" presStyleCnt="0"/>
      <dgm:spPr/>
    </dgm:pt>
    <dgm:pt modelId="{5686F54E-A789-4A27-96FC-DC46845230C7}" type="pres">
      <dgm:prSet presAssocID="{2B91F8A9-B389-4986-B1BB-6BA7C198DDE4}" presName="horFlow" presStyleCnt="0"/>
      <dgm:spPr/>
    </dgm:pt>
    <dgm:pt modelId="{D8C02343-248B-4612-B179-AE03DFF98EA4}" type="pres">
      <dgm:prSet presAssocID="{2B91F8A9-B389-4986-B1BB-6BA7C198DDE4}" presName="bigChev" presStyleLbl="node1" presStyleIdx="2" presStyleCnt="3" custScaleX="154932"/>
      <dgm:spPr/>
    </dgm:pt>
    <dgm:pt modelId="{6C519114-71BF-4225-BE8C-3633D3DA86F6}" type="pres">
      <dgm:prSet presAssocID="{B2B836AF-C002-40FB-B1EC-1D43E20AF8AF}" presName="parTrans" presStyleCnt="0"/>
      <dgm:spPr/>
    </dgm:pt>
    <dgm:pt modelId="{E9DB0552-9AE1-40B1-8E0E-A1AF02E1A398}" type="pres">
      <dgm:prSet presAssocID="{C87D5C26-33D4-4C57-BA7C-9045DC57476B}" presName="node" presStyleLbl="alignAccFollowNode1" presStyleIdx="2" presStyleCnt="3" custScaleX="180025">
        <dgm:presLayoutVars>
          <dgm:bulletEnabled val="1"/>
        </dgm:presLayoutVars>
      </dgm:prSet>
      <dgm:spPr/>
    </dgm:pt>
  </dgm:ptLst>
  <dgm:cxnLst>
    <dgm:cxn modelId="{A546F800-3D72-406D-8824-90F1431C9CE7}" type="presOf" srcId="{30BD9CC0-AD6E-40C2-9DA7-F7CCE95DF87A}" destId="{249557A2-6E7E-4DF0-9197-5C32D92A93DE}" srcOrd="0" destOrd="0" presId="urn:microsoft.com/office/officeart/2005/8/layout/lProcess3"/>
    <dgm:cxn modelId="{5D8ED30C-37B9-4E2B-B354-CCD2C57220DC}" srcId="{30BD9CC0-AD6E-40C2-9DA7-F7CCE95DF87A}" destId="{5FD3373E-C63D-49C2-8F84-188675BCC113}" srcOrd="0" destOrd="0" parTransId="{C80AAC40-F2A4-4028-A577-E367B44BE681}" sibTransId="{64A67DAF-D9A3-49ED-89BB-4434CD5072FA}"/>
    <dgm:cxn modelId="{A155D70F-CB98-4499-A359-BF07C51710CC}" srcId="{29AFD4BD-9885-48C4-8044-B77C9DAF0842}" destId="{727AACA6-D165-408A-82BD-13BD87F7312D}" srcOrd="1" destOrd="0" parTransId="{915A0E24-1FB9-46E9-AC0E-8CD89B5A991C}" sibTransId="{EFA0AD12-B56A-4656-AC62-70583B2809ED}"/>
    <dgm:cxn modelId="{EF1A9B24-3E70-474D-8456-AB59AAFCC6C6}" type="presOf" srcId="{2B91F8A9-B389-4986-B1BB-6BA7C198DDE4}" destId="{D8C02343-248B-4612-B179-AE03DFF98EA4}" srcOrd="0" destOrd="0" presId="urn:microsoft.com/office/officeart/2005/8/layout/lProcess3"/>
    <dgm:cxn modelId="{CAD0BA27-3745-430F-B9B2-08F217ACA4B0}" srcId="{2B91F8A9-B389-4986-B1BB-6BA7C198DDE4}" destId="{C87D5C26-33D4-4C57-BA7C-9045DC57476B}" srcOrd="0" destOrd="0" parTransId="{B2B836AF-C002-40FB-B1EC-1D43E20AF8AF}" sibTransId="{E609C8C7-2E6F-4A2C-B9FB-63AD5CD94081}"/>
    <dgm:cxn modelId="{2AC55628-545F-49FB-8867-24452A4F6643}" srcId="{29AFD4BD-9885-48C4-8044-B77C9DAF0842}" destId="{30BD9CC0-AD6E-40C2-9DA7-F7CCE95DF87A}" srcOrd="0" destOrd="0" parTransId="{C6210A5B-8D21-427A-93DC-0FC2119E804A}" sibTransId="{133EA9FC-7D33-418B-9E47-27F65179CF43}"/>
    <dgm:cxn modelId="{5614DF3F-0A05-49C5-A9F6-CC363EE3BF19}" type="presOf" srcId="{C87D5C26-33D4-4C57-BA7C-9045DC57476B}" destId="{E9DB0552-9AE1-40B1-8E0E-A1AF02E1A398}" srcOrd="0" destOrd="0" presId="urn:microsoft.com/office/officeart/2005/8/layout/lProcess3"/>
    <dgm:cxn modelId="{B3415E46-F462-4904-8D4D-E43795E5C48B}" srcId="{29AFD4BD-9885-48C4-8044-B77C9DAF0842}" destId="{2B91F8A9-B389-4986-B1BB-6BA7C198DDE4}" srcOrd="2" destOrd="0" parTransId="{B75F876D-663B-4344-92E2-500414C1500A}" sibTransId="{F1F2F54D-1658-4481-9016-440FEE93C20A}"/>
    <dgm:cxn modelId="{029AEA6C-9FEF-4012-9F16-BE10B239174F}" srcId="{727AACA6-D165-408A-82BD-13BD87F7312D}" destId="{46E8F06D-E26C-4495-BA62-097CEBA6A7BE}" srcOrd="0" destOrd="0" parTransId="{B13C1026-12DA-4D6A-AAB7-4F7159C68C48}" sibTransId="{544D12C3-A45F-40E4-A94A-4BF12B723633}"/>
    <dgm:cxn modelId="{6D1BA492-DB8C-4661-97D1-E3A95AECB7E8}" type="presOf" srcId="{5FD3373E-C63D-49C2-8F84-188675BCC113}" destId="{543564F8-7C29-4B02-A8B7-4AAD094E2CC1}" srcOrd="0" destOrd="0" presId="urn:microsoft.com/office/officeart/2005/8/layout/lProcess3"/>
    <dgm:cxn modelId="{C29F34E2-4B50-4A23-81F9-E96FD55F59D3}" type="presOf" srcId="{29AFD4BD-9885-48C4-8044-B77C9DAF0842}" destId="{DB25AD7C-C24A-42E2-8EEE-489BCF9E8366}" srcOrd="0" destOrd="0" presId="urn:microsoft.com/office/officeart/2005/8/layout/lProcess3"/>
    <dgm:cxn modelId="{571B7EE7-D211-4541-B885-4DB4BF5E1691}" type="presOf" srcId="{727AACA6-D165-408A-82BD-13BD87F7312D}" destId="{42C813F1-5CC3-4F1C-8707-B0FDF55DB051}" srcOrd="0" destOrd="0" presId="urn:microsoft.com/office/officeart/2005/8/layout/lProcess3"/>
    <dgm:cxn modelId="{0DA1A5F0-A1F5-4F45-8988-EE0DFC741540}" type="presOf" srcId="{46E8F06D-E26C-4495-BA62-097CEBA6A7BE}" destId="{C74158B5-AA93-4F98-98DA-105E3CDA5707}" srcOrd="0" destOrd="0" presId="urn:microsoft.com/office/officeart/2005/8/layout/lProcess3"/>
    <dgm:cxn modelId="{0F8AEF62-5589-41F0-B4D5-B6E87F37C25E}" type="presParOf" srcId="{DB25AD7C-C24A-42E2-8EEE-489BCF9E8366}" destId="{A1CDCA30-37A7-40DB-BCF6-BF8CA32959B5}" srcOrd="0" destOrd="0" presId="urn:microsoft.com/office/officeart/2005/8/layout/lProcess3"/>
    <dgm:cxn modelId="{4948C892-6591-4247-9D60-2C2C7120869D}" type="presParOf" srcId="{A1CDCA30-37A7-40DB-BCF6-BF8CA32959B5}" destId="{249557A2-6E7E-4DF0-9197-5C32D92A93DE}" srcOrd="0" destOrd="0" presId="urn:microsoft.com/office/officeart/2005/8/layout/lProcess3"/>
    <dgm:cxn modelId="{6F16B8E8-85F2-4B74-BD96-6681FD82AE9B}" type="presParOf" srcId="{A1CDCA30-37A7-40DB-BCF6-BF8CA32959B5}" destId="{4AECC300-5E22-4542-BD61-32DB1A785EBC}" srcOrd="1" destOrd="0" presId="urn:microsoft.com/office/officeart/2005/8/layout/lProcess3"/>
    <dgm:cxn modelId="{C077C15F-8A74-492B-AC5A-D0434AFEDDF9}" type="presParOf" srcId="{A1CDCA30-37A7-40DB-BCF6-BF8CA32959B5}" destId="{543564F8-7C29-4B02-A8B7-4AAD094E2CC1}" srcOrd="2" destOrd="0" presId="urn:microsoft.com/office/officeart/2005/8/layout/lProcess3"/>
    <dgm:cxn modelId="{F73042E2-9CA3-49E3-8088-3936D23D8228}" type="presParOf" srcId="{DB25AD7C-C24A-42E2-8EEE-489BCF9E8366}" destId="{E9FA5A5B-B7B6-4F46-B254-31FA7639413A}" srcOrd="1" destOrd="0" presId="urn:microsoft.com/office/officeart/2005/8/layout/lProcess3"/>
    <dgm:cxn modelId="{2B05CE67-673B-44B3-B914-E73029F39E3F}" type="presParOf" srcId="{DB25AD7C-C24A-42E2-8EEE-489BCF9E8366}" destId="{762E127E-2C7D-479C-AFCD-D827B6D874A3}" srcOrd="2" destOrd="0" presId="urn:microsoft.com/office/officeart/2005/8/layout/lProcess3"/>
    <dgm:cxn modelId="{35F4463C-6857-423D-BE2A-040E4468B8B8}" type="presParOf" srcId="{762E127E-2C7D-479C-AFCD-D827B6D874A3}" destId="{42C813F1-5CC3-4F1C-8707-B0FDF55DB051}" srcOrd="0" destOrd="0" presId="urn:microsoft.com/office/officeart/2005/8/layout/lProcess3"/>
    <dgm:cxn modelId="{794B53F9-4C83-4DC5-8237-A4922B52A18C}" type="presParOf" srcId="{762E127E-2C7D-479C-AFCD-D827B6D874A3}" destId="{4E829CA9-48C7-4AA1-B6D7-FBC346A0D0E9}" srcOrd="1" destOrd="0" presId="urn:microsoft.com/office/officeart/2005/8/layout/lProcess3"/>
    <dgm:cxn modelId="{67458746-F56B-43FA-A126-9508D47DA67B}" type="presParOf" srcId="{762E127E-2C7D-479C-AFCD-D827B6D874A3}" destId="{C74158B5-AA93-4F98-98DA-105E3CDA5707}" srcOrd="2" destOrd="0" presId="urn:microsoft.com/office/officeart/2005/8/layout/lProcess3"/>
    <dgm:cxn modelId="{4C6A8802-C829-4EAD-8E9B-B9E928A28CB5}" type="presParOf" srcId="{DB25AD7C-C24A-42E2-8EEE-489BCF9E8366}" destId="{48601510-1AAF-42D2-85BD-896B88441B23}" srcOrd="3" destOrd="0" presId="urn:microsoft.com/office/officeart/2005/8/layout/lProcess3"/>
    <dgm:cxn modelId="{8DEBD7E1-1F07-4C2B-94B4-4CC38A879F53}" type="presParOf" srcId="{DB25AD7C-C24A-42E2-8EEE-489BCF9E8366}" destId="{5686F54E-A789-4A27-96FC-DC46845230C7}" srcOrd="4" destOrd="0" presId="urn:microsoft.com/office/officeart/2005/8/layout/lProcess3"/>
    <dgm:cxn modelId="{1273117B-5E77-491B-AF42-7F8195DB3E07}" type="presParOf" srcId="{5686F54E-A789-4A27-96FC-DC46845230C7}" destId="{D8C02343-248B-4612-B179-AE03DFF98EA4}" srcOrd="0" destOrd="0" presId="urn:microsoft.com/office/officeart/2005/8/layout/lProcess3"/>
    <dgm:cxn modelId="{94F28206-28EE-4413-AC23-CB89DCEE7B1D}" type="presParOf" srcId="{5686F54E-A789-4A27-96FC-DC46845230C7}" destId="{6C519114-71BF-4225-BE8C-3633D3DA86F6}" srcOrd="1" destOrd="0" presId="urn:microsoft.com/office/officeart/2005/8/layout/lProcess3"/>
    <dgm:cxn modelId="{F1919456-E7DB-4A27-A3CD-53D34ACAEC7C}" type="presParOf" srcId="{5686F54E-A789-4A27-96FC-DC46845230C7}" destId="{E9DB0552-9AE1-40B1-8E0E-A1AF02E1A398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73A230-8543-468D-9EE9-51EC6426977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03A27E-CB77-426B-A0D7-D2C76493B009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функции знака-символа</a:t>
          </a:r>
        </a:p>
      </dgm:t>
    </dgm:pt>
    <dgm:pt modelId="{18F3C6A2-7E1F-42DA-BB20-977D647D4F99}" type="parTrans" cxnId="{8520A251-3637-48AA-8FF9-BE4602F5981C}">
      <dgm:prSet/>
      <dgm:spPr/>
      <dgm:t>
        <a:bodyPr/>
        <a:lstStyle/>
        <a:p>
          <a:endParaRPr lang="ru-RU"/>
        </a:p>
      </dgm:t>
    </dgm:pt>
    <dgm:pt modelId="{E8B85F80-C91D-4F2B-BEE4-06F10F6DD8A9}" type="sibTrans" cxnId="{8520A251-3637-48AA-8FF9-BE4602F5981C}">
      <dgm:prSet/>
      <dgm:spPr/>
      <dgm:t>
        <a:bodyPr/>
        <a:lstStyle/>
        <a:p>
          <a:endParaRPr lang="ru-RU"/>
        </a:p>
      </dgm:t>
    </dgm:pt>
    <dgm:pt modelId="{D5E50210-EFA9-490F-8EC7-4F371A3A3640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сигнальная</a:t>
          </a:r>
        </a:p>
      </dgm:t>
    </dgm:pt>
    <dgm:pt modelId="{CF66DB6A-6F4C-41F8-A90A-AF633BF56775}" type="parTrans" cxnId="{0CF672D6-79C7-495E-A109-5FDAC4901A4A}">
      <dgm:prSet/>
      <dgm:spPr/>
      <dgm:t>
        <a:bodyPr/>
        <a:lstStyle/>
        <a:p>
          <a:endParaRPr lang="ru-RU"/>
        </a:p>
      </dgm:t>
    </dgm:pt>
    <dgm:pt modelId="{B508F5EA-B33C-46FC-8F45-5D486EC6F56F}" type="sibTrans" cxnId="{0CF672D6-79C7-495E-A109-5FDAC4901A4A}">
      <dgm:prSet/>
      <dgm:spPr/>
      <dgm:t>
        <a:bodyPr/>
        <a:lstStyle/>
        <a:p>
          <a:endParaRPr lang="ru-RU"/>
        </a:p>
      </dgm:t>
    </dgm:pt>
    <dgm:pt modelId="{51AA3F94-557C-4D4E-BCC2-A74A7FE73032}">
      <dgm:prSet phldrT="[Текст]"/>
      <dgm:spPr/>
      <dgm:t>
        <a:bodyPr/>
        <a:lstStyle/>
        <a:p>
          <a:r>
            <a:rPr lang="ru-RU" dirty="0" err="1">
              <a:solidFill>
                <a:schemeClr val="tx1"/>
              </a:solidFill>
            </a:rPr>
            <a:t>сигнификативная</a:t>
          </a:r>
          <a:endParaRPr lang="ru-RU" dirty="0">
            <a:solidFill>
              <a:schemeClr val="tx1"/>
            </a:solidFill>
          </a:endParaRPr>
        </a:p>
      </dgm:t>
    </dgm:pt>
    <dgm:pt modelId="{F7AF74AA-DD3D-4EF4-98BD-F6021D53B1EB}" type="parTrans" cxnId="{BBF7DA0B-7A1E-4081-B0C4-2DEAA92459E3}">
      <dgm:prSet/>
      <dgm:spPr/>
      <dgm:t>
        <a:bodyPr/>
        <a:lstStyle/>
        <a:p>
          <a:endParaRPr lang="ru-RU"/>
        </a:p>
      </dgm:t>
    </dgm:pt>
    <dgm:pt modelId="{E56C9449-1FAB-4C60-9242-4089C90C14BC}" type="sibTrans" cxnId="{BBF7DA0B-7A1E-4081-B0C4-2DEAA92459E3}">
      <dgm:prSet/>
      <dgm:spPr/>
      <dgm:t>
        <a:bodyPr/>
        <a:lstStyle/>
        <a:p>
          <a:endParaRPr lang="ru-RU"/>
        </a:p>
      </dgm:t>
    </dgm:pt>
    <dgm:pt modelId="{C65342F0-12C4-463B-B9A7-57671D332F0C}" type="pres">
      <dgm:prSet presAssocID="{2D73A230-8543-468D-9EE9-51EC6426977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665BDD7-3D1B-4D69-B3F9-2922003CBF16}" type="pres">
      <dgm:prSet presAssocID="{AA03A27E-CB77-426B-A0D7-D2C76493B009}" presName="hierRoot1" presStyleCnt="0">
        <dgm:presLayoutVars>
          <dgm:hierBranch val="init"/>
        </dgm:presLayoutVars>
      </dgm:prSet>
      <dgm:spPr/>
    </dgm:pt>
    <dgm:pt modelId="{0E1D7BE7-C9EF-41C3-A9D6-CC774C16F324}" type="pres">
      <dgm:prSet presAssocID="{AA03A27E-CB77-426B-A0D7-D2C76493B009}" presName="rootComposite1" presStyleCnt="0"/>
      <dgm:spPr/>
    </dgm:pt>
    <dgm:pt modelId="{766731F0-28AC-4A11-BB1B-EDE683DA88BD}" type="pres">
      <dgm:prSet presAssocID="{AA03A27E-CB77-426B-A0D7-D2C76493B009}" presName="rootText1" presStyleLbl="node0" presStyleIdx="0" presStyleCnt="1">
        <dgm:presLayoutVars>
          <dgm:chPref val="3"/>
        </dgm:presLayoutVars>
      </dgm:prSet>
      <dgm:spPr/>
    </dgm:pt>
    <dgm:pt modelId="{BE999EC3-3600-4848-8A97-34F6A3EF251E}" type="pres">
      <dgm:prSet presAssocID="{AA03A27E-CB77-426B-A0D7-D2C76493B009}" presName="rootConnector1" presStyleLbl="node1" presStyleIdx="0" presStyleCnt="0"/>
      <dgm:spPr/>
    </dgm:pt>
    <dgm:pt modelId="{FF77188D-EFFD-473E-9C2D-9B30DFF9EFCA}" type="pres">
      <dgm:prSet presAssocID="{AA03A27E-CB77-426B-A0D7-D2C76493B009}" presName="hierChild2" presStyleCnt="0"/>
      <dgm:spPr/>
    </dgm:pt>
    <dgm:pt modelId="{526B66E3-EB18-40AB-8C8B-49A226EE9648}" type="pres">
      <dgm:prSet presAssocID="{CF66DB6A-6F4C-41F8-A90A-AF633BF56775}" presName="Name37" presStyleLbl="parChTrans1D2" presStyleIdx="0" presStyleCnt="2"/>
      <dgm:spPr/>
    </dgm:pt>
    <dgm:pt modelId="{F8B915D3-28BE-4C9C-B2B9-38BE6EBA3B3D}" type="pres">
      <dgm:prSet presAssocID="{D5E50210-EFA9-490F-8EC7-4F371A3A3640}" presName="hierRoot2" presStyleCnt="0">
        <dgm:presLayoutVars>
          <dgm:hierBranch val="init"/>
        </dgm:presLayoutVars>
      </dgm:prSet>
      <dgm:spPr/>
    </dgm:pt>
    <dgm:pt modelId="{7EEAD259-0660-4F12-B17C-6E724E96F06A}" type="pres">
      <dgm:prSet presAssocID="{D5E50210-EFA9-490F-8EC7-4F371A3A3640}" presName="rootComposite" presStyleCnt="0"/>
      <dgm:spPr/>
    </dgm:pt>
    <dgm:pt modelId="{572B6222-0D55-4806-BE43-3445F10399F9}" type="pres">
      <dgm:prSet presAssocID="{D5E50210-EFA9-490F-8EC7-4F371A3A3640}" presName="rootText" presStyleLbl="node2" presStyleIdx="0" presStyleCnt="2">
        <dgm:presLayoutVars>
          <dgm:chPref val="3"/>
        </dgm:presLayoutVars>
      </dgm:prSet>
      <dgm:spPr/>
    </dgm:pt>
    <dgm:pt modelId="{D321E420-9299-4FC1-8AA3-E8DC2E9B13B6}" type="pres">
      <dgm:prSet presAssocID="{D5E50210-EFA9-490F-8EC7-4F371A3A3640}" presName="rootConnector" presStyleLbl="node2" presStyleIdx="0" presStyleCnt="2"/>
      <dgm:spPr/>
    </dgm:pt>
    <dgm:pt modelId="{687ADB03-6D69-4382-9129-DBB630912B7A}" type="pres">
      <dgm:prSet presAssocID="{D5E50210-EFA9-490F-8EC7-4F371A3A3640}" presName="hierChild4" presStyleCnt="0"/>
      <dgm:spPr/>
    </dgm:pt>
    <dgm:pt modelId="{BB0DE111-446E-4E26-9624-1460DA217776}" type="pres">
      <dgm:prSet presAssocID="{D5E50210-EFA9-490F-8EC7-4F371A3A3640}" presName="hierChild5" presStyleCnt="0"/>
      <dgm:spPr/>
    </dgm:pt>
    <dgm:pt modelId="{18C2A696-2378-4F4E-A291-46A402C957C8}" type="pres">
      <dgm:prSet presAssocID="{F7AF74AA-DD3D-4EF4-98BD-F6021D53B1EB}" presName="Name37" presStyleLbl="parChTrans1D2" presStyleIdx="1" presStyleCnt="2"/>
      <dgm:spPr/>
    </dgm:pt>
    <dgm:pt modelId="{32149421-BCE5-41E5-953D-B3804D92CF55}" type="pres">
      <dgm:prSet presAssocID="{51AA3F94-557C-4D4E-BCC2-A74A7FE73032}" presName="hierRoot2" presStyleCnt="0">
        <dgm:presLayoutVars>
          <dgm:hierBranch val="init"/>
        </dgm:presLayoutVars>
      </dgm:prSet>
      <dgm:spPr/>
    </dgm:pt>
    <dgm:pt modelId="{124D640F-B5DB-478D-A1A7-FC2301D06864}" type="pres">
      <dgm:prSet presAssocID="{51AA3F94-557C-4D4E-BCC2-A74A7FE73032}" presName="rootComposite" presStyleCnt="0"/>
      <dgm:spPr/>
    </dgm:pt>
    <dgm:pt modelId="{BB578ABE-E73A-4811-B43E-AB21E49E9B91}" type="pres">
      <dgm:prSet presAssocID="{51AA3F94-557C-4D4E-BCC2-A74A7FE73032}" presName="rootText" presStyleLbl="node2" presStyleIdx="1" presStyleCnt="2">
        <dgm:presLayoutVars>
          <dgm:chPref val="3"/>
        </dgm:presLayoutVars>
      </dgm:prSet>
      <dgm:spPr/>
    </dgm:pt>
    <dgm:pt modelId="{3D3E0B69-1DF9-4992-BFB8-86A0FECB06B8}" type="pres">
      <dgm:prSet presAssocID="{51AA3F94-557C-4D4E-BCC2-A74A7FE73032}" presName="rootConnector" presStyleLbl="node2" presStyleIdx="1" presStyleCnt="2"/>
      <dgm:spPr/>
    </dgm:pt>
    <dgm:pt modelId="{15293123-0095-473C-8984-83A1E5C520C4}" type="pres">
      <dgm:prSet presAssocID="{51AA3F94-557C-4D4E-BCC2-A74A7FE73032}" presName="hierChild4" presStyleCnt="0"/>
      <dgm:spPr/>
    </dgm:pt>
    <dgm:pt modelId="{BFB94966-1521-42E3-A995-57E75D5EDCD2}" type="pres">
      <dgm:prSet presAssocID="{51AA3F94-557C-4D4E-BCC2-A74A7FE73032}" presName="hierChild5" presStyleCnt="0"/>
      <dgm:spPr/>
    </dgm:pt>
    <dgm:pt modelId="{D9541EFC-488F-4C07-B996-E657070A3548}" type="pres">
      <dgm:prSet presAssocID="{AA03A27E-CB77-426B-A0D7-D2C76493B009}" presName="hierChild3" presStyleCnt="0"/>
      <dgm:spPr/>
    </dgm:pt>
  </dgm:ptLst>
  <dgm:cxnLst>
    <dgm:cxn modelId="{8C614B07-AFC9-4549-9B3A-4F6C3B38C534}" type="presOf" srcId="{AA03A27E-CB77-426B-A0D7-D2C76493B009}" destId="{BE999EC3-3600-4848-8A97-34F6A3EF251E}" srcOrd="1" destOrd="0" presId="urn:microsoft.com/office/officeart/2005/8/layout/orgChart1"/>
    <dgm:cxn modelId="{BBF7DA0B-7A1E-4081-B0C4-2DEAA92459E3}" srcId="{AA03A27E-CB77-426B-A0D7-D2C76493B009}" destId="{51AA3F94-557C-4D4E-BCC2-A74A7FE73032}" srcOrd="1" destOrd="0" parTransId="{F7AF74AA-DD3D-4EF4-98BD-F6021D53B1EB}" sibTransId="{E56C9449-1FAB-4C60-9242-4089C90C14BC}"/>
    <dgm:cxn modelId="{99E6730E-C780-488D-98B1-ECF7BC973961}" type="presOf" srcId="{D5E50210-EFA9-490F-8EC7-4F371A3A3640}" destId="{D321E420-9299-4FC1-8AA3-E8DC2E9B13B6}" srcOrd="1" destOrd="0" presId="urn:microsoft.com/office/officeart/2005/8/layout/orgChart1"/>
    <dgm:cxn modelId="{0C9A1F15-D385-49B9-B6BE-8B3514318745}" type="presOf" srcId="{AA03A27E-CB77-426B-A0D7-D2C76493B009}" destId="{766731F0-28AC-4A11-BB1B-EDE683DA88BD}" srcOrd="0" destOrd="0" presId="urn:microsoft.com/office/officeart/2005/8/layout/orgChart1"/>
    <dgm:cxn modelId="{E49A1231-50C5-4594-B030-04F665AF69A8}" type="presOf" srcId="{D5E50210-EFA9-490F-8EC7-4F371A3A3640}" destId="{572B6222-0D55-4806-BE43-3445F10399F9}" srcOrd="0" destOrd="0" presId="urn:microsoft.com/office/officeart/2005/8/layout/orgChart1"/>
    <dgm:cxn modelId="{D2678A41-9F50-4D76-93AC-9EC462921CA1}" type="presOf" srcId="{51AA3F94-557C-4D4E-BCC2-A74A7FE73032}" destId="{BB578ABE-E73A-4811-B43E-AB21E49E9B91}" srcOrd="0" destOrd="0" presId="urn:microsoft.com/office/officeart/2005/8/layout/orgChart1"/>
    <dgm:cxn modelId="{10CB8565-432B-44BB-A183-A71C37CE3DDB}" type="presOf" srcId="{2D73A230-8543-468D-9EE9-51EC64269771}" destId="{C65342F0-12C4-463B-B9A7-57671D332F0C}" srcOrd="0" destOrd="0" presId="urn:microsoft.com/office/officeart/2005/8/layout/orgChart1"/>
    <dgm:cxn modelId="{8520A251-3637-48AA-8FF9-BE4602F5981C}" srcId="{2D73A230-8543-468D-9EE9-51EC64269771}" destId="{AA03A27E-CB77-426B-A0D7-D2C76493B009}" srcOrd="0" destOrd="0" parTransId="{18F3C6A2-7E1F-42DA-BB20-977D647D4F99}" sibTransId="{E8B85F80-C91D-4F2B-BEE4-06F10F6DD8A9}"/>
    <dgm:cxn modelId="{4DB4DE59-308F-4F13-B53F-68D43A7C9003}" type="presOf" srcId="{51AA3F94-557C-4D4E-BCC2-A74A7FE73032}" destId="{3D3E0B69-1DF9-4992-BFB8-86A0FECB06B8}" srcOrd="1" destOrd="0" presId="urn:microsoft.com/office/officeart/2005/8/layout/orgChart1"/>
    <dgm:cxn modelId="{77ECA888-9F95-4EFF-99A6-BBE723E205E4}" type="presOf" srcId="{CF66DB6A-6F4C-41F8-A90A-AF633BF56775}" destId="{526B66E3-EB18-40AB-8C8B-49A226EE9648}" srcOrd="0" destOrd="0" presId="urn:microsoft.com/office/officeart/2005/8/layout/orgChart1"/>
    <dgm:cxn modelId="{F0AC2FCE-A453-41A3-A9DD-8A4F6EAA547D}" type="presOf" srcId="{F7AF74AA-DD3D-4EF4-98BD-F6021D53B1EB}" destId="{18C2A696-2378-4F4E-A291-46A402C957C8}" srcOrd="0" destOrd="0" presId="urn:microsoft.com/office/officeart/2005/8/layout/orgChart1"/>
    <dgm:cxn modelId="{0CF672D6-79C7-495E-A109-5FDAC4901A4A}" srcId="{AA03A27E-CB77-426B-A0D7-D2C76493B009}" destId="{D5E50210-EFA9-490F-8EC7-4F371A3A3640}" srcOrd="0" destOrd="0" parTransId="{CF66DB6A-6F4C-41F8-A90A-AF633BF56775}" sibTransId="{B508F5EA-B33C-46FC-8F45-5D486EC6F56F}"/>
    <dgm:cxn modelId="{8B1211C7-C20F-4AF0-A0AF-5B1FF130EB32}" type="presParOf" srcId="{C65342F0-12C4-463B-B9A7-57671D332F0C}" destId="{9665BDD7-3D1B-4D69-B3F9-2922003CBF16}" srcOrd="0" destOrd="0" presId="urn:microsoft.com/office/officeart/2005/8/layout/orgChart1"/>
    <dgm:cxn modelId="{3B7B043C-57CC-456D-9DE3-D9DA0DA78E07}" type="presParOf" srcId="{9665BDD7-3D1B-4D69-B3F9-2922003CBF16}" destId="{0E1D7BE7-C9EF-41C3-A9D6-CC774C16F324}" srcOrd="0" destOrd="0" presId="urn:microsoft.com/office/officeart/2005/8/layout/orgChart1"/>
    <dgm:cxn modelId="{E74B5093-4067-4CCF-8D1B-BCC1C2D1A360}" type="presParOf" srcId="{0E1D7BE7-C9EF-41C3-A9D6-CC774C16F324}" destId="{766731F0-28AC-4A11-BB1B-EDE683DA88BD}" srcOrd="0" destOrd="0" presId="urn:microsoft.com/office/officeart/2005/8/layout/orgChart1"/>
    <dgm:cxn modelId="{CDC22E60-CE79-4710-A38C-7AE8D51CC6C5}" type="presParOf" srcId="{0E1D7BE7-C9EF-41C3-A9D6-CC774C16F324}" destId="{BE999EC3-3600-4848-8A97-34F6A3EF251E}" srcOrd="1" destOrd="0" presId="urn:microsoft.com/office/officeart/2005/8/layout/orgChart1"/>
    <dgm:cxn modelId="{AF4179C2-4975-439C-94E2-5211BF5F640F}" type="presParOf" srcId="{9665BDD7-3D1B-4D69-B3F9-2922003CBF16}" destId="{FF77188D-EFFD-473E-9C2D-9B30DFF9EFCA}" srcOrd="1" destOrd="0" presId="urn:microsoft.com/office/officeart/2005/8/layout/orgChart1"/>
    <dgm:cxn modelId="{EA6C876C-BD29-44A8-8CA7-8DF109308C95}" type="presParOf" srcId="{FF77188D-EFFD-473E-9C2D-9B30DFF9EFCA}" destId="{526B66E3-EB18-40AB-8C8B-49A226EE9648}" srcOrd="0" destOrd="0" presId="urn:microsoft.com/office/officeart/2005/8/layout/orgChart1"/>
    <dgm:cxn modelId="{2F18486D-2C00-4CBC-8C60-79097C3E4CBD}" type="presParOf" srcId="{FF77188D-EFFD-473E-9C2D-9B30DFF9EFCA}" destId="{F8B915D3-28BE-4C9C-B2B9-38BE6EBA3B3D}" srcOrd="1" destOrd="0" presId="urn:microsoft.com/office/officeart/2005/8/layout/orgChart1"/>
    <dgm:cxn modelId="{8F3B845D-EE64-4EA5-BA79-7E97D9CF0862}" type="presParOf" srcId="{F8B915D3-28BE-4C9C-B2B9-38BE6EBA3B3D}" destId="{7EEAD259-0660-4F12-B17C-6E724E96F06A}" srcOrd="0" destOrd="0" presId="urn:microsoft.com/office/officeart/2005/8/layout/orgChart1"/>
    <dgm:cxn modelId="{D98540E0-01B8-4A36-8D02-A1EB35553EC1}" type="presParOf" srcId="{7EEAD259-0660-4F12-B17C-6E724E96F06A}" destId="{572B6222-0D55-4806-BE43-3445F10399F9}" srcOrd="0" destOrd="0" presId="urn:microsoft.com/office/officeart/2005/8/layout/orgChart1"/>
    <dgm:cxn modelId="{9624FD2A-8FCE-4EE2-91CE-AF77C2169A10}" type="presParOf" srcId="{7EEAD259-0660-4F12-B17C-6E724E96F06A}" destId="{D321E420-9299-4FC1-8AA3-E8DC2E9B13B6}" srcOrd="1" destOrd="0" presId="urn:microsoft.com/office/officeart/2005/8/layout/orgChart1"/>
    <dgm:cxn modelId="{57B3569C-AB4E-4A10-B5CC-82ABF5E6BEC9}" type="presParOf" srcId="{F8B915D3-28BE-4C9C-B2B9-38BE6EBA3B3D}" destId="{687ADB03-6D69-4382-9129-DBB630912B7A}" srcOrd="1" destOrd="0" presId="urn:microsoft.com/office/officeart/2005/8/layout/orgChart1"/>
    <dgm:cxn modelId="{38053783-7A79-41D0-AC28-EA999D004964}" type="presParOf" srcId="{F8B915D3-28BE-4C9C-B2B9-38BE6EBA3B3D}" destId="{BB0DE111-446E-4E26-9624-1460DA217776}" srcOrd="2" destOrd="0" presId="urn:microsoft.com/office/officeart/2005/8/layout/orgChart1"/>
    <dgm:cxn modelId="{ABB381F0-BBEB-436B-B322-9F71B84DEC98}" type="presParOf" srcId="{FF77188D-EFFD-473E-9C2D-9B30DFF9EFCA}" destId="{18C2A696-2378-4F4E-A291-46A402C957C8}" srcOrd="2" destOrd="0" presId="urn:microsoft.com/office/officeart/2005/8/layout/orgChart1"/>
    <dgm:cxn modelId="{755AA03D-B8A9-4151-93D7-4332595878E4}" type="presParOf" srcId="{FF77188D-EFFD-473E-9C2D-9B30DFF9EFCA}" destId="{32149421-BCE5-41E5-953D-B3804D92CF55}" srcOrd="3" destOrd="0" presId="urn:microsoft.com/office/officeart/2005/8/layout/orgChart1"/>
    <dgm:cxn modelId="{E55782A3-07D5-44D1-A345-CD6B48314902}" type="presParOf" srcId="{32149421-BCE5-41E5-953D-B3804D92CF55}" destId="{124D640F-B5DB-478D-A1A7-FC2301D06864}" srcOrd="0" destOrd="0" presId="urn:microsoft.com/office/officeart/2005/8/layout/orgChart1"/>
    <dgm:cxn modelId="{EA5124B6-A7EF-43FF-8397-2A005062CFFE}" type="presParOf" srcId="{124D640F-B5DB-478D-A1A7-FC2301D06864}" destId="{BB578ABE-E73A-4811-B43E-AB21E49E9B91}" srcOrd="0" destOrd="0" presId="urn:microsoft.com/office/officeart/2005/8/layout/orgChart1"/>
    <dgm:cxn modelId="{A408283F-B396-4A0E-AA21-78484BFD46D3}" type="presParOf" srcId="{124D640F-B5DB-478D-A1A7-FC2301D06864}" destId="{3D3E0B69-1DF9-4992-BFB8-86A0FECB06B8}" srcOrd="1" destOrd="0" presId="urn:microsoft.com/office/officeart/2005/8/layout/orgChart1"/>
    <dgm:cxn modelId="{99148951-721B-4CE5-AEC5-2F79C8BA86DD}" type="presParOf" srcId="{32149421-BCE5-41E5-953D-B3804D92CF55}" destId="{15293123-0095-473C-8984-83A1E5C520C4}" srcOrd="1" destOrd="0" presId="urn:microsoft.com/office/officeart/2005/8/layout/orgChart1"/>
    <dgm:cxn modelId="{9E9BA3C7-61F7-4BE9-9B17-4A72C45522A9}" type="presParOf" srcId="{32149421-BCE5-41E5-953D-B3804D92CF55}" destId="{BFB94966-1521-42E3-A995-57E75D5EDCD2}" srcOrd="2" destOrd="0" presId="urn:microsoft.com/office/officeart/2005/8/layout/orgChart1"/>
    <dgm:cxn modelId="{D3C8227C-8BEA-4C3D-AF22-00D0D41E9C31}" type="presParOf" srcId="{9665BDD7-3D1B-4D69-B3F9-2922003CBF16}" destId="{D9541EFC-488F-4C07-B996-E657070A35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9E3893-2285-4B32-9E61-CB4AE862B62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3BE679-DD96-484E-ACA5-5D5F4E972987}">
      <dgm:prSet phldrT="[Текст]"/>
      <dgm:spPr/>
      <dgm:t>
        <a:bodyPr/>
        <a:lstStyle/>
        <a:p>
          <a:r>
            <a:rPr lang="ru-RU" dirty="0"/>
            <a:t>1 фаза</a:t>
          </a:r>
        </a:p>
      </dgm:t>
    </dgm:pt>
    <dgm:pt modelId="{79F72044-670C-40E4-919B-EEF1197D051F}" type="parTrans" cxnId="{B0618D4A-7CD8-4329-8182-BCB181DD80ED}">
      <dgm:prSet/>
      <dgm:spPr/>
      <dgm:t>
        <a:bodyPr/>
        <a:lstStyle/>
        <a:p>
          <a:endParaRPr lang="ru-RU"/>
        </a:p>
      </dgm:t>
    </dgm:pt>
    <dgm:pt modelId="{B802CD5E-00D9-41FF-B976-FBD515A8C7AA}" type="sibTrans" cxnId="{B0618D4A-7CD8-4329-8182-BCB181DD80ED}">
      <dgm:prSet/>
      <dgm:spPr/>
      <dgm:t>
        <a:bodyPr/>
        <a:lstStyle/>
        <a:p>
          <a:endParaRPr lang="ru-RU"/>
        </a:p>
      </dgm:t>
    </dgm:pt>
    <dgm:pt modelId="{8B38BA18-B3B2-489B-9F00-CA57E7BC1ABA}">
      <dgm:prSet phldrT="[Текст]"/>
      <dgm:spPr/>
      <dgm:t>
        <a:bodyPr/>
        <a:lstStyle/>
        <a:p>
          <a:r>
            <a:rPr lang="ru-RU" dirty="0"/>
            <a:t>Мотивация </a:t>
          </a:r>
        </a:p>
      </dgm:t>
    </dgm:pt>
    <dgm:pt modelId="{13633F5F-2CB1-4553-B26B-2401B50FB124}" type="parTrans" cxnId="{357E6BFF-8C92-4ECD-BD7F-76507D8F04E8}">
      <dgm:prSet/>
      <dgm:spPr/>
      <dgm:t>
        <a:bodyPr/>
        <a:lstStyle/>
        <a:p>
          <a:endParaRPr lang="ru-RU"/>
        </a:p>
      </dgm:t>
    </dgm:pt>
    <dgm:pt modelId="{DE83D69C-E69D-4649-B652-1985DFEB88A5}" type="sibTrans" cxnId="{357E6BFF-8C92-4ECD-BD7F-76507D8F04E8}">
      <dgm:prSet/>
      <dgm:spPr/>
      <dgm:t>
        <a:bodyPr/>
        <a:lstStyle/>
        <a:p>
          <a:endParaRPr lang="ru-RU"/>
        </a:p>
      </dgm:t>
    </dgm:pt>
    <dgm:pt modelId="{EA8E1B3E-F545-4DE4-83D4-A6887E8436F6}">
      <dgm:prSet phldrT="[Текст]"/>
      <dgm:spPr/>
      <dgm:t>
        <a:bodyPr/>
        <a:lstStyle/>
        <a:p>
          <a:r>
            <a:rPr lang="ru-RU" dirty="0"/>
            <a:t>2 фаза</a:t>
          </a:r>
        </a:p>
      </dgm:t>
    </dgm:pt>
    <dgm:pt modelId="{FEBD45E0-0C8C-481C-B88D-D60018CAEEFC}" type="parTrans" cxnId="{9D18D780-367F-435B-89AD-AD61FC1A2B7C}">
      <dgm:prSet/>
      <dgm:spPr/>
      <dgm:t>
        <a:bodyPr/>
        <a:lstStyle/>
        <a:p>
          <a:endParaRPr lang="ru-RU"/>
        </a:p>
      </dgm:t>
    </dgm:pt>
    <dgm:pt modelId="{8E439F2F-688D-4051-AF2A-748FF892464B}" type="sibTrans" cxnId="{9D18D780-367F-435B-89AD-AD61FC1A2B7C}">
      <dgm:prSet/>
      <dgm:spPr/>
      <dgm:t>
        <a:bodyPr/>
        <a:lstStyle/>
        <a:p>
          <a:endParaRPr lang="ru-RU"/>
        </a:p>
      </dgm:t>
    </dgm:pt>
    <dgm:pt modelId="{A2AD5F8C-C664-4C1F-8740-93CA373C5454}">
      <dgm:prSet phldrT="[Текст]"/>
      <dgm:spPr/>
      <dgm:t>
        <a:bodyPr/>
        <a:lstStyle/>
        <a:p>
          <a:r>
            <a:rPr lang="ru-RU" dirty="0"/>
            <a:t>Мысль (</a:t>
          </a:r>
          <a:r>
            <a:rPr lang="ru-RU" i="1" dirty="0"/>
            <a:t>интенция</a:t>
          </a:r>
          <a:r>
            <a:rPr lang="ru-RU" dirty="0"/>
            <a:t>)</a:t>
          </a:r>
        </a:p>
      </dgm:t>
    </dgm:pt>
    <dgm:pt modelId="{CE0F0B5F-D73C-4199-A3E7-C5EF729A21FC}" type="parTrans" cxnId="{C1271B36-AEF7-4F61-AD88-F6EA2059BF61}">
      <dgm:prSet/>
      <dgm:spPr/>
      <dgm:t>
        <a:bodyPr/>
        <a:lstStyle/>
        <a:p>
          <a:endParaRPr lang="ru-RU"/>
        </a:p>
      </dgm:t>
    </dgm:pt>
    <dgm:pt modelId="{BE40D69A-E692-4BAE-90F3-00017068818E}" type="sibTrans" cxnId="{C1271B36-AEF7-4F61-AD88-F6EA2059BF61}">
      <dgm:prSet/>
      <dgm:spPr/>
      <dgm:t>
        <a:bodyPr/>
        <a:lstStyle/>
        <a:p>
          <a:endParaRPr lang="ru-RU"/>
        </a:p>
      </dgm:t>
    </dgm:pt>
    <dgm:pt modelId="{B33458E4-9A44-4674-8AFE-31D0FCBAF62F}">
      <dgm:prSet phldrT="[Текст]"/>
      <dgm:spPr/>
      <dgm:t>
        <a:bodyPr/>
        <a:lstStyle/>
        <a:p>
          <a:r>
            <a:rPr lang="ru-RU" dirty="0"/>
            <a:t>4 фаза</a:t>
          </a:r>
        </a:p>
      </dgm:t>
    </dgm:pt>
    <dgm:pt modelId="{3DB14C6B-46FB-4875-97B8-51730C524214}" type="parTrans" cxnId="{DEFB7A1E-BC04-48D1-9C5E-2D08D489A099}">
      <dgm:prSet/>
      <dgm:spPr/>
      <dgm:t>
        <a:bodyPr/>
        <a:lstStyle/>
        <a:p>
          <a:endParaRPr lang="ru-RU"/>
        </a:p>
      </dgm:t>
    </dgm:pt>
    <dgm:pt modelId="{A07045A1-45C9-412E-ABA5-1F30CF626EB0}" type="sibTrans" cxnId="{DEFB7A1E-BC04-48D1-9C5E-2D08D489A099}">
      <dgm:prSet/>
      <dgm:spPr/>
      <dgm:t>
        <a:bodyPr/>
        <a:lstStyle/>
        <a:p>
          <a:endParaRPr lang="ru-RU"/>
        </a:p>
      </dgm:t>
    </dgm:pt>
    <dgm:pt modelId="{800422AF-917C-4F84-9573-1A9FE5F7B822}">
      <dgm:prSet phldrT="[Текст]"/>
      <dgm:spPr/>
      <dgm:t>
        <a:bodyPr/>
        <a:lstStyle/>
        <a:p>
          <a:r>
            <a:rPr lang="ru-RU" dirty="0" err="1"/>
            <a:t>Опосредование</a:t>
          </a:r>
          <a:r>
            <a:rPr lang="ru-RU" dirty="0"/>
            <a:t> мысли в значениях внешних слов</a:t>
          </a:r>
        </a:p>
      </dgm:t>
    </dgm:pt>
    <dgm:pt modelId="{20B663F9-C5A4-4BD6-9184-99B8AF86ED9A}" type="parTrans" cxnId="{4F4A0C6A-3AA0-435A-9927-07F4CDD25967}">
      <dgm:prSet/>
      <dgm:spPr/>
      <dgm:t>
        <a:bodyPr/>
        <a:lstStyle/>
        <a:p>
          <a:endParaRPr lang="ru-RU"/>
        </a:p>
      </dgm:t>
    </dgm:pt>
    <dgm:pt modelId="{6B3F6122-7AA9-416B-874A-8CF4363A4C98}" type="sibTrans" cxnId="{4F4A0C6A-3AA0-435A-9927-07F4CDD25967}">
      <dgm:prSet/>
      <dgm:spPr/>
      <dgm:t>
        <a:bodyPr/>
        <a:lstStyle/>
        <a:p>
          <a:endParaRPr lang="ru-RU"/>
        </a:p>
      </dgm:t>
    </dgm:pt>
    <dgm:pt modelId="{F7B056F1-CA65-422A-A421-1E88FDF8B558}">
      <dgm:prSet/>
      <dgm:spPr/>
      <dgm:t>
        <a:bodyPr/>
        <a:lstStyle/>
        <a:p>
          <a:r>
            <a:rPr lang="ru-RU" dirty="0"/>
            <a:t>3 фаза</a:t>
          </a:r>
        </a:p>
      </dgm:t>
    </dgm:pt>
    <dgm:pt modelId="{FFDB44D9-A3B1-47A0-BF04-7BF3DA24CACC}" type="parTrans" cxnId="{1029B21C-3BEB-4300-A597-1543DBF8FF55}">
      <dgm:prSet/>
      <dgm:spPr/>
      <dgm:t>
        <a:bodyPr/>
        <a:lstStyle/>
        <a:p>
          <a:endParaRPr lang="ru-RU"/>
        </a:p>
      </dgm:t>
    </dgm:pt>
    <dgm:pt modelId="{A930CB13-D620-4813-BD31-480E5A156016}" type="sibTrans" cxnId="{1029B21C-3BEB-4300-A597-1543DBF8FF55}">
      <dgm:prSet/>
      <dgm:spPr/>
      <dgm:t>
        <a:bodyPr/>
        <a:lstStyle/>
        <a:p>
          <a:endParaRPr lang="ru-RU"/>
        </a:p>
      </dgm:t>
    </dgm:pt>
    <dgm:pt modelId="{F022FDC2-B6B9-4239-AB40-FC39601D2FF8}">
      <dgm:prSet/>
      <dgm:spPr/>
      <dgm:t>
        <a:bodyPr/>
        <a:lstStyle/>
        <a:p>
          <a:r>
            <a:rPr lang="ru-RU" dirty="0"/>
            <a:t>5 фаза</a:t>
          </a:r>
        </a:p>
      </dgm:t>
    </dgm:pt>
    <dgm:pt modelId="{EECD8FFC-BE92-43BD-BE0A-8051A47BBF25}" type="parTrans" cxnId="{9FF68518-FF1A-48D1-B20A-9399459BA66B}">
      <dgm:prSet/>
      <dgm:spPr/>
      <dgm:t>
        <a:bodyPr/>
        <a:lstStyle/>
        <a:p>
          <a:endParaRPr lang="ru-RU"/>
        </a:p>
      </dgm:t>
    </dgm:pt>
    <dgm:pt modelId="{ADCA5648-EA65-45F3-B84B-9D03E6ABDFFD}" type="sibTrans" cxnId="{9FF68518-FF1A-48D1-B20A-9399459BA66B}">
      <dgm:prSet/>
      <dgm:spPr/>
      <dgm:t>
        <a:bodyPr/>
        <a:lstStyle/>
        <a:p>
          <a:endParaRPr lang="ru-RU"/>
        </a:p>
      </dgm:t>
    </dgm:pt>
    <dgm:pt modelId="{9D8E299B-D47F-410D-ADCF-247F27069181}">
      <dgm:prSet/>
      <dgm:spPr/>
      <dgm:t>
        <a:bodyPr/>
        <a:lstStyle/>
        <a:p>
          <a:r>
            <a:rPr lang="ru-RU" dirty="0" err="1"/>
            <a:t>Опосредование</a:t>
          </a:r>
          <a:r>
            <a:rPr lang="ru-RU" dirty="0"/>
            <a:t> мысли во внутреннем слове</a:t>
          </a:r>
        </a:p>
      </dgm:t>
    </dgm:pt>
    <dgm:pt modelId="{7618E3DB-9627-470C-A9A7-784AC2A01C1B}" type="parTrans" cxnId="{E08C616C-601B-4541-B79E-509F6B568889}">
      <dgm:prSet/>
      <dgm:spPr/>
      <dgm:t>
        <a:bodyPr/>
        <a:lstStyle/>
        <a:p>
          <a:endParaRPr lang="ru-RU"/>
        </a:p>
      </dgm:t>
    </dgm:pt>
    <dgm:pt modelId="{D844F01F-5337-4B75-9C03-8264C931B816}" type="sibTrans" cxnId="{E08C616C-601B-4541-B79E-509F6B568889}">
      <dgm:prSet/>
      <dgm:spPr/>
      <dgm:t>
        <a:bodyPr/>
        <a:lstStyle/>
        <a:p>
          <a:endParaRPr lang="ru-RU"/>
        </a:p>
      </dgm:t>
    </dgm:pt>
    <dgm:pt modelId="{511D8ABB-8F8A-4845-88D8-2B2BE8DD23BD}">
      <dgm:prSet/>
      <dgm:spPr/>
      <dgm:t>
        <a:bodyPr/>
        <a:lstStyle/>
        <a:p>
          <a:r>
            <a:rPr lang="ru-RU" dirty="0" err="1"/>
            <a:t>Опосредование</a:t>
          </a:r>
          <a:r>
            <a:rPr lang="ru-RU" dirty="0"/>
            <a:t> мысли в словах </a:t>
          </a:r>
        </a:p>
      </dgm:t>
    </dgm:pt>
    <dgm:pt modelId="{B4EE5641-0181-49B2-9B69-012B3821E84C}" type="parTrans" cxnId="{73BDD3E4-40D6-473C-94E6-691D6CE7AFFE}">
      <dgm:prSet/>
      <dgm:spPr/>
      <dgm:t>
        <a:bodyPr/>
        <a:lstStyle/>
        <a:p>
          <a:endParaRPr lang="ru-RU"/>
        </a:p>
      </dgm:t>
    </dgm:pt>
    <dgm:pt modelId="{AC26AA35-137A-4393-8563-23730765CF27}" type="sibTrans" cxnId="{73BDD3E4-40D6-473C-94E6-691D6CE7AFFE}">
      <dgm:prSet/>
      <dgm:spPr/>
      <dgm:t>
        <a:bodyPr/>
        <a:lstStyle/>
        <a:p>
          <a:endParaRPr lang="ru-RU"/>
        </a:p>
      </dgm:t>
    </dgm:pt>
    <dgm:pt modelId="{354D9A1A-E56B-4454-8E1F-F7ED943C810B}" type="pres">
      <dgm:prSet presAssocID="{199E3893-2285-4B32-9E61-CB4AE862B626}" presName="linearFlow" presStyleCnt="0">
        <dgm:presLayoutVars>
          <dgm:dir/>
          <dgm:animLvl val="lvl"/>
          <dgm:resizeHandles val="exact"/>
        </dgm:presLayoutVars>
      </dgm:prSet>
      <dgm:spPr/>
    </dgm:pt>
    <dgm:pt modelId="{2FF645A7-25E1-4946-BE9F-E76724155FCE}" type="pres">
      <dgm:prSet presAssocID="{6F3BE679-DD96-484E-ACA5-5D5F4E972987}" presName="composite" presStyleCnt="0"/>
      <dgm:spPr/>
    </dgm:pt>
    <dgm:pt modelId="{7E523EBF-3851-428A-B4A6-943F8B530003}" type="pres">
      <dgm:prSet presAssocID="{6F3BE679-DD96-484E-ACA5-5D5F4E972987}" presName="parentText" presStyleLbl="alignNode1" presStyleIdx="0" presStyleCnt="5" custScaleX="274043">
        <dgm:presLayoutVars>
          <dgm:chMax val="1"/>
          <dgm:bulletEnabled val="1"/>
        </dgm:presLayoutVars>
      </dgm:prSet>
      <dgm:spPr/>
    </dgm:pt>
    <dgm:pt modelId="{3F3AC3B4-A98B-4095-9E63-7CA72E1AA005}" type="pres">
      <dgm:prSet presAssocID="{6F3BE679-DD96-484E-ACA5-5D5F4E972987}" presName="descendantText" presStyleLbl="alignAcc1" presStyleIdx="0" presStyleCnt="5" custScaleX="67413" custLinFactNeighborX="-3894" custLinFactNeighborY="-4742">
        <dgm:presLayoutVars>
          <dgm:bulletEnabled val="1"/>
        </dgm:presLayoutVars>
      </dgm:prSet>
      <dgm:spPr/>
    </dgm:pt>
    <dgm:pt modelId="{A8A2CC1C-E59E-4739-9246-526093FAB918}" type="pres">
      <dgm:prSet presAssocID="{B802CD5E-00D9-41FF-B976-FBD515A8C7AA}" presName="sp" presStyleCnt="0"/>
      <dgm:spPr/>
    </dgm:pt>
    <dgm:pt modelId="{375565CA-31DD-4789-973E-F4B9C5BBCE0D}" type="pres">
      <dgm:prSet presAssocID="{EA8E1B3E-F545-4DE4-83D4-A6887E8436F6}" presName="composite" presStyleCnt="0"/>
      <dgm:spPr/>
    </dgm:pt>
    <dgm:pt modelId="{A3CC0AC1-EA51-49A6-AB93-0BE52D73660B}" type="pres">
      <dgm:prSet presAssocID="{EA8E1B3E-F545-4DE4-83D4-A6887E8436F6}" presName="parentText" presStyleLbl="alignNode1" presStyleIdx="1" presStyleCnt="5" custScaleX="292773">
        <dgm:presLayoutVars>
          <dgm:chMax val="1"/>
          <dgm:bulletEnabled val="1"/>
        </dgm:presLayoutVars>
      </dgm:prSet>
      <dgm:spPr/>
    </dgm:pt>
    <dgm:pt modelId="{3439CC93-C0C1-48ED-B482-9C1623B9EF0B}" type="pres">
      <dgm:prSet presAssocID="{EA8E1B3E-F545-4DE4-83D4-A6887E8436F6}" presName="descendantText" presStyleLbl="alignAcc1" presStyleIdx="1" presStyleCnt="5" custScaleX="73401" custLinFactNeighborX="-2153" custLinFactNeighborY="-8564">
        <dgm:presLayoutVars>
          <dgm:bulletEnabled val="1"/>
        </dgm:presLayoutVars>
      </dgm:prSet>
      <dgm:spPr/>
    </dgm:pt>
    <dgm:pt modelId="{73D73E5B-5901-400C-8EB0-D775E9CAF643}" type="pres">
      <dgm:prSet presAssocID="{8E439F2F-688D-4051-AF2A-748FF892464B}" presName="sp" presStyleCnt="0"/>
      <dgm:spPr/>
    </dgm:pt>
    <dgm:pt modelId="{66BE4DC5-E56B-4F96-8C35-27EBE690C5B1}" type="pres">
      <dgm:prSet presAssocID="{F7B056F1-CA65-422A-A421-1E88FDF8B558}" presName="composite" presStyleCnt="0"/>
      <dgm:spPr/>
    </dgm:pt>
    <dgm:pt modelId="{CE3C7223-1047-4D58-A807-E9A9B37A85A9}" type="pres">
      <dgm:prSet presAssocID="{F7B056F1-CA65-422A-A421-1E88FDF8B558}" presName="parentText" presStyleLbl="alignNode1" presStyleIdx="2" presStyleCnt="5" custScaleX="285633">
        <dgm:presLayoutVars>
          <dgm:chMax val="1"/>
          <dgm:bulletEnabled val="1"/>
        </dgm:presLayoutVars>
      </dgm:prSet>
      <dgm:spPr/>
    </dgm:pt>
    <dgm:pt modelId="{A5AE1D46-04F7-42A0-A8B5-0D2564E7D1DF}" type="pres">
      <dgm:prSet presAssocID="{F7B056F1-CA65-422A-A421-1E88FDF8B558}" presName="descendantText" presStyleLbl="alignAcc1" presStyleIdx="2" presStyleCnt="5" custScaleX="82922" custLinFactNeighborX="1480" custLinFactNeighborY="-11953">
        <dgm:presLayoutVars>
          <dgm:bulletEnabled val="1"/>
        </dgm:presLayoutVars>
      </dgm:prSet>
      <dgm:spPr/>
    </dgm:pt>
    <dgm:pt modelId="{79230CA8-C0D8-4144-A27E-F32357E6E52E}" type="pres">
      <dgm:prSet presAssocID="{A930CB13-D620-4813-BD31-480E5A156016}" presName="sp" presStyleCnt="0"/>
      <dgm:spPr/>
    </dgm:pt>
    <dgm:pt modelId="{C1363050-701C-4C9F-B88E-65C0778BF137}" type="pres">
      <dgm:prSet presAssocID="{B33458E4-9A44-4674-8AFE-31D0FCBAF62F}" presName="composite" presStyleCnt="0"/>
      <dgm:spPr/>
    </dgm:pt>
    <dgm:pt modelId="{FB10A9D8-B54A-4115-871E-72570F574D97}" type="pres">
      <dgm:prSet presAssocID="{B33458E4-9A44-4674-8AFE-31D0FCBAF62F}" presName="parentText" presStyleLbl="alignNode1" presStyleIdx="3" presStyleCnt="5" custScaleX="291428">
        <dgm:presLayoutVars>
          <dgm:chMax val="1"/>
          <dgm:bulletEnabled val="1"/>
        </dgm:presLayoutVars>
      </dgm:prSet>
      <dgm:spPr/>
    </dgm:pt>
    <dgm:pt modelId="{CCAC2F0B-67C0-46A3-8AE2-2B6776C73204}" type="pres">
      <dgm:prSet presAssocID="{B33458E4-9A44-4674-8AFE-31D0FCBAF62F}" presName="descendantText" presStyleLbl="alignAcc1" presStyleIdx="3" presStyleCnt="5" custScaleX="87635" custLinFactNeighborX="2513" custLinFactNeighborY="-4556">
        <dgm:presLayoutVars>
          <dgm:bulletEnabled val="1"/>
        </dgm:presLayoutVars>
      </dgm:prSet>
      <dgm:spPr/>
    </dgm:pt>
    <dgm:pt modelId="{83B20EB5-449F-4BED-9D27-7D235073B1AC}" type="pres">
      <dgm:prSet presAssocID="{A07045A1-45C9-412E-ABA5-1F30CF626EB0}" presName="sp" presStyleCnt="0"/>
      <dgm:spPr/>
    </dgm:pt>
    <dgm:pt modelId="{2F13BF65-9341-4986-9DAF-77DC7FFAC7B8}" type="pres">
      <dgm:prSet presAssocID="{F022FDC2-B6B9-4239-AB40-FC39601D2FF8}" presName="composite" presStyleCnt="0"/>
      <dgm:spPr/>
    </dgm:pt>
    <dgm:pt modelId="{E3394E2B-2810-4ECE-983A-AD1FD199C19E}" type="pres">
      <dgm:prSet presAssocID="{F022FDC2-B6B9-4239-AB40-FC39601D2FF8}" presName="parentText" presStyleLbl="alignNode1" presStyleIdx="4" presStyleCnt="5" custScaleX="253419">
        <dgm:presLayoutVars>
          <dgm:chMax val="1"/>
          <dgm:bulletEnabled val="1"/>
        </dgm:presLayoutVars>
      </dgm:prSet>
      <dgm:spPr/>
    </dgm:pt>
    <dgm:pt modelId="{EF9B46B4-2804-4320-B6AF-32A945D2B716}" type="pres">
      <dgm:prSet presAssocID="{F022FDC2-B6B9-4239-AB40-FC39601D2FF8}" presName="descendantText" presStyleLbl="alignAcc1" presStyleIdx="4" presStyleCnt="5" custScaleX="82493">
        <dgm:presLayoutVars>
          <dgm:bulletEnabled val="1"/>
        </dgm:presLayoutVars>
      </dgm:prSet>
      <dgm:spPr/>
    </dgm:pt>
  </dgm:ptLst>
  <dgm:cxnLst>
    <dgm:cxn modelId="{A38D3202-3301-4F29-8ED0-985F1EE986B8}" type="presOf" srcId="{F022FDC2-B6B9-4239-AB40-FC39601D2FF8}" destId="{E3394E2B-2810-4ECE-983A-AD1FD199C19E}" srcOrd="0" destOrd="0" presId="urn:microsoft.com/office/officeart/2005/8/layout/chevron2"/>
    <dgm:cxn modelId="{64BFF80A-EA95-4146-A02E-CE1F0A1A1D3C}" type="presOf" srcId="{EA8E1B3E-F545-4DE4-83D4-A6887E8436F6}" destId="{A3CC0AC1-EA51-49A6-AB93-0BE52D73660B}" srcOrd="0" destOrd="0" presId="urn:microsoft.com/office/officeart/2005/8/layout/chevron2"/>
    <dgm:cxn modelId="{E548E40C-1CF9-4978-8964-CD34E4B81A6C}" type="presOf" srcId="{F7B056F1-CA65-422A-A421-1E88FDF8B558}" destId="{CE3C7223-1047-4D58-A807-E9A9B37A85A9}" srcOrd="0" destOrd="0" presId="urn:microsoft.com/office/officeart/2005/8/layout/chevron2"/>
    <dgm:cxn modelId="{9FF68518-FF1A-48D1-B20A-9399459BA66B}" srcId="{199E3893-2285-4B32-9E61-CB4AE862B626}" destId="{F022FDC2-B6B9-4239-AB40-FC39601D2FF8}" srcOrd="4" destOrd="0" parTransId="{EECD8FFC-BE92-43BD-BE0A-8051A47BBF25}" sibTransId="{ADCA5648-EA65-45F3-B84B-9D03E6ABDFFD}"/>
    <dgm:cxn modelId="{1029B21C-3BEB-4300-A597-1543DBF8FF55}" srcId="{199E3893-2285-4B32-9E61-CB4AE862B626}" destId="{F7B056F1-CA65-422A-A421-1E88FDF8B558}" srcOrd="2" destOrd="0" parTransId="{FFDB44D9-A3B1-47A0-BF04-7BF3DA24CACC}" sibTransId="{A930CB13-D620-4813-BD31-480E5A156016}"/>
    <dgm:cxn modelId="{DEFB7A1E-BC04-48D1-9C5E-2D08D489A099}" srcId="{199E3893-2285-4B32-9E61-CB4AE862B626}" destId="{B33458E4-9A44-4674-8AFE-31D0FCBAF62F}" srcOrd="3" destOrd="0" parTransId="{3DB14C6B-46FB-4875-97B8-51730C524214}" sibTransId="{A07045A1-45C9-412E-ABA5-1F30CF626EB0}"/>
    <dgm:cxn modelId="{C1271B36-AEF7-4F61-AD88-F6EA2059BF61}" srcId="{EA8E1B3E-F545-4DE4-83D4-A6887E8436F6}" destId="{A2AD5F8C-C664-4C1F-8740-93CA373C5454}" srcOrd="0" destOrd="0" parTransId="{CE0F0B5F-D73C-4199-A3E7-C5EF729A21FC}" sibTransId="{BE40D69A-E692-4BAE-90F3-00017068818E}"/>
    <dgm:cxn modelId="{4F4A0C6A-3AA0-435A-9927-07F4CDD25967}" srcId="{B33458E4-9A44-4674-8AFE-31D0FCBAF62F}" destId="{800422AF-917C-4F84-9573-1A9FE5F7B822}" srcOrd="0" destOrd="0" parTransId="{20B663F9-C5A4-4BD6-9184-99B8AF86ED9A}" sibTransId="{6B3F6122-7AA9-416B-874A-8CF4363A4C98}"/>
    <dgm:cxn modelId="{B0618D4A-7CD8-4329-8182-BCB181DD80ED}" srcId="{199E3893-2285-4B32-9E61-CB4AE862B626}" destId="{6F3BE679-DD96-484E-ACA5-5D5F4E972987}" srcOrd="0" destOrd="0" parTransId="{79F72044-670C-40E4-919B-EEF1197D051F}" sibTransId="{B802CD5E-00D9-41FF-B976-FBD515A8C7AA}"/>
    <dgm:cxn modelId="{E08C616C-601B-4541-B79E-509F6B568889}" srcId="{F7B056F1-CA65-422A-A421-1E88FDF8B558}" destId="{9D8E299B-D47F-410D-ADCF-247F27069181}" srcOrd="0" destOrd="0" parTransId="{7618E3DB-9627-470C-A9A7-784AC2A01C1B}" sibTransId="{D844F01F-5337-4B75-9C03-8264C931B816}"/>
    <dgm:cxn modelId="{24C30E5A-3B73-4794-A0D0-0B7A8A28AB58}" type="presOf" srcId="{6F3BE679-DD96-484E-ACA5-5D5F4E972987}" destId="{7E523EBF-3851-428A-B4A6-943F8B530003}" srcOrd="0" destOrd="0" presId="urn:microsoft.com/office/officeart/2005/8/layout/chevron2"/>
    <dgm:cxn modelId="{E8CE687B-641D-4C00-9F72-CD3DD4E82AE5}" type="presOf" srcId="{9D8E299B-D47F-410D-ADCF-247F27069181}" destId="{A5AE1D46-04F7-42A0-A8B5-0D2564E7D1DF}" srcOrd="0" destOrd="0" presId="urn:microsoft.com/office/officeart/2005/8/layout/chevron2"/>
    <dgm:cxn modelId="{9D18D780-367F-435B-89AD-AD61FC1A2B7C}" srcId="{199E3893-2285-4B32-9E61-CB4AE862B626}" destId="{EA8E1B3E-F545-4DE4-83D4-A6887E8436F6}" srcOrd="1" destOrd="0" parTransId="{FEBD45E0-0C8C-481C-B88D-D60018CAEEFC}" sibTransId="{8E439F2F-688D-4051-AF2A-748FF892464B}"/>
    <dgm:cxn modelId="{5D110893-4000-4661-8DE1-A0BEDD9B5246}" type="presOf" srcId="{511D8ABB-8F8A-4845-88D8-2B2BE8DD23BD}" destId="{EF9B46B4-2804-4320-B6AF-32A945D2B716}" srcOrd="0" destOrd="0" presId="urn:microsoft.com/office/officeart/2005/8/layout/chevron2"/>
    <dgm:cxn modelId="{51BB2FD4-1E16-4FF7-A5E6-7AB3A4CA5DF2}" type="presOf" srcId="{800422AF-917C-4F84-9573-1A9FE5F7B822}" destId="{CCAC2F0B-67C0-46A3-8AE2-2B6776C73204}" srcOrd="0" destOrd="0" presId="urn:microsoft.com/office/officeart/2005/8/layout/chevron2"/>
    <dgm:cxn modelId="{13A2A8DA-C7A8-433E-A2B0-0D400E40C309}" type="presOf" srcId="{8B38BA18-B3B2-489B-9F00-CA57E7BC1ABA}" destId="{3F3AC3B4-A98B-4095-9E63-7CA72E1AA005}" srcOrd="0" destOrd="0" presId="urn:microsoft.com/office/officeart/2005/8/layout/chevron2"/>
    <dgm:cxn modelId="{08AE15DE-1A85-4D5B-AD2E-FCFB07F5DB2C}" type="presOf" srcId="{A2AD5F8C-C664-4C1F-8740-93CA373C5454}" destId="{3439CC93-C0C1-48ED-B482-9C1623B9EF0B}" srcOrd="0" destOrd="0" presId="urn:microsoft.com/office/officeart/2005/8/layout/chevron2"/>
    <dgm:cxn modelId="{73BDD3E4-40D6-473C-94E6-691D6CE7AFFE}" srcId="{F022FDC2-B6B9-4239-AB40-FC39601D2FF8}" destId="{511D8ABB-8F8A-4845-88D8-2B2BE8DD23BD}" srcOrd="0" destOrd="0" parTransId="{B4EE5641-0181-49B2-9B69-012B3821E84C}" sibTransId="{AC26AA35-137A-4393-8563-23730765CF27}"/>
    <dgm:cxn modelId="{618EB0F2-DEBA-4B33-8712-EDC7D6C8D97D}" type="presOf" srcId="{B33458E4-9A44-4674-8AFE-31D0FCBAF62F}" destId="{FB10A9D8-B54A-4115-871E-72570F574D97}" srcOrd="0" destOrd="0" presId="urn:microsoft.com/office/officeart/2005/8/layout/chevron2"/>
    <dgm:cxn modelId="{4895A6FC-A14A-48D7-88AB-7357C8C276DA}" type="presOf" srcId="{199E3893-2285-4B32-9E61-CB4AE862B626}" destId="{354D9A1A-E56B-4454-8E1F-F7ED943C810B}" srcOrd="0" destOrd="0" presId="urn:microsoft.com/office/officeart/2005/8/layout/chevron2"/>
    <dgm:cxn modelId="{357E6BFF-8C92-4ECD-BD7F-76507D8F04E8}" srcId="{6F3BE679-DD96-484E-ACA5-5D5F4E972987}" destId="{8B38BA18-B3B2-489B-9F00-CA57E7BC1ABA}" srcOrd="0" destOrd="0" parTransId="{13633F5F-2CB1-4553-B26B-2401B50FB124}" sibTransId="{DE83D69C-E69D-4649-B652-1985DFEB88A5}"/>
    <dgm:cxn modelId="{06B3CC7F-5548-4F1C-9D39-D388BB0602E2}" type="presParOf" srcId="{354D9A1A-E56B-4454-8E1F-F7ED943C810B}" destId="{2FF645A7-25E1-4946-BE9F-E76724155FCE}" srcOrd="0" destOrd="0" presId="urn:microsoft.com/office/officeart/2005/8/layout/chevron2"/>
    <dgm:cxn modelId="{57A7742F-6CA6-4555-84B7-13763142A273}" type="presParOf" srcId="{2FF645A7-25E1-4946-BE9F-E76724155FCE}" destId="{7E523EBF-3851-428A-B4A6-943F8B530003}" srcOrd="0" destOrd="0" presId="urn:microsoft.com/office/officeart/2005/8/layout/chevron2"/>
    <dgm:cxn modelId="{4FFF02AD-A412-4459-84EB-B1C9082794EE}" type="presParOf" srcId="{2FF645A7-25E1-4946-BE9F-E76724155FCE}" destId="{3F3AC3B4-A98B-4095-9E63-7CA72E1AA005}" srcOrd="1" destOrd="0" presId="urn:microsoft.com/office/officeart/2005/8/layout/chevron2"/>
    <dgm:cxn modelId="{AA865797-7BB6-40A4-A834-1CEDA595593D}" type="presParOf" srcId="{354D9A1A-E56B-4454-8E1F-F7ED943C810B}" destId="{A8A2CC1C-E59E-4739-9246-526093FAB918}" srcOrd="1" destOrd="0" presId="urn:microsoft.com/office/officeart/2005/8/layout/chevron2"/>
    <dgm:cxn modelId="{6BE9715C-6A74-4946-96B7-1381F0ADE4EB}" type="presParOf" srcId="{354D9A1A-E56B-4454-8E1F-F7ED943C810B}" destId="{375565CA-31DD-4789-973E-F4B9C5BBCE0D}" srcOrd="2" destOrd="0" presId="urn:microsoft.com/office/officeart/2005/8/layout/chevron2"/>
    <dgm:cxn modelId="{6A6FD80E-6472-4C2B-B7BA-C2815E2447E9}" type="presParOf" srcId="{375565CA-31DD-4789-973E-F4B9C5BBCE0D}" destId="{A3CC0AC1-EA51-49A6-AB93-0BE52D73660B}" srcOrd="0" destOrd="0" presId="urn:microsoft.com/office/officeart/2005/8/layout/chevron2"/>
    <dgm:cxn modelId="{1F2CB63F-E0A0-4861-B4B1-96ECE8EAE271}" type="presParOf" srcId="{375565CA-31DD-4789-973E-F4B9C5BBCE0D}" destId="{3439CC93-C0C1-48ED-B482-9C1623B9EF0B}" srcOrd="1" destOrd="0" presId="urn:microsoft.com/office/officeart/2005/8/layout/chevron2"/>
    <dgm:cxn modelId="{1609CFD6-A67D-4953-B508-259895017A97}" type="presParOf" srcId="{354D9A1A-E56B-4454-8E1F-F7ED943C810B}" destId="{73D73E5B-5901-400C-8EB0-D775E9CAF643}" srcOrd="3" destOrd="0" presId="urn:microsoft.com/office/officeart/2005/8/layout/chevron2"/>
    <dgm:cxn modelId="{27CB5213-8A54-4133-8300-4EB69F1AFD54}" type="presParOf" srcId="{354D9A1A-E56B-4454-8E1F-F7ED943C810B}" destId="{66BE4DC5-E56B-4F96-8C35-27EBE690C5B1}" srcOrd="4" destOrd="0" presId="urn:microsoft.com/office/officeart/2005/8/layout/chevron2"/>
    <dgm:cxn modelId="{F5B5C0B4-82AD-4FC9-9A5B-7F07FFF2EFC8}" type="presParOf" srcId="{66BE4DC5-E56B-4F96-8C35-27EBE690C5B1}" destId="{CE3C7223-1047-4D58-A807-E9A9B37A85A9}" srcOrd="0" destOrd="0" presId="urn:microsoft.com/office/officeart/2005/8/layout/chevron2"/>
    <dgm:cxn modelId="{0E0840CD-6060-48B7-99C7-9265237D9B5F}" type="presParOf" srcId="{66BE4DC5-E56B-4F96-8C35-27EBE690C5B1}" destId="{A5AE1D46-04F7-42A0-A8B5-0D2564E7D1DF}" srcOrd="1" destOrd="0" presId="urn:microsoft.com/office/officeart/2005/8/layout/chevron2"/>
    <dgm:cxn modelId="{2FC78C7F-5690-49ED-91BA-C3F566B79A1C}" type="presParOf" srcId="{354D9A1A-E56B-4454-8E1F-F7ED943C810B}" destId="{79230CA8-C0D8-4144-A27E-F32357E6E52E}" srcOrd="5" destOrd="0" presId="urn:microsoft.com/office/officeart/2005/8/layout/chevron2"/>
    <dgm:cxn modelId="{FFECF499-EE60-4A9F-A653-2F2249A4650C}" type="presParOf" srcId="{354D9A1A-E56B-4454-8E1F-F7ED943C810B}" destId="{C1363050-701C-4C9F-B88E-65C0778BF137}" srcOrd="6" destOrd="0" presId="urn:microsoft.com/office/officeart/2005/8/layout/chevron2"/>
    <dgm:cxn modelId="{59067557-C2B0-44A5-84B4-9D20D6E348F4}" type="presParOf" srcId="{C1363050-701C-4C9F-B88E-65C0778BF137}" destId="{FB10A9D8-B54A-4115-871E-72570F574D97}" srcOrd="0" destOrd="0" presId="urn:microsoft.com/office/officeart/2005/8/layout/chevron2"/>
    <dgm:cxn modelId="{756DF759-5BCD-40DB-8610-8D741C5B2B22}" type="presParOf" srcId="{C1363050-701C-4C9F-B88E-65C0778BF137}" destId="{CCAC2F0B-67C0-46A3-8AE2-2B6776C73204}" srcOrd="1" destOrd="0" presId="urn:microsoft.com/office/officeart/2005/8/layout/chevron2"/>
    <dgm:cxn modelId="{A43A38F5-96B8-4CAA-ACA8-3EDB742E25B8}" type="presParOf" srcId="{354D9A1A-E56B-4454-8E1F-F7ED943C810B}" destId="{83B20EB5-449F-4BED-9D27-7D235073B1AC}" srcOrd="7" destOrd="0" presId="urn:microsoft.com/office/officeart/2005/8/layout/chevron2"/>
    <dgm:cxn modelId="{EE1EF4A1-429A-4F1B-9A43-1A971FA66FBB}" type="presParOf" srcId="{354D9A1A-E56B-4454-8E1F-F7ED943C810B}" destId="{2F13BF65-9341-4986-9DAF-77DC7FFAC7B8}" srcOrd="8" destOrd="0" presId="urn:microsoft.com/office/officeart/2005/8/layout/chevron2"/>
    <dgm:cxn modelId="{195D4872-3E5E-489B-B087-1A6AB625001F}" type="presParOf" srcId="{2F13BF65-9341-4986-9DAF-77DC7FFAC7B8}" destId="{E3394E2B-2810-4ECE-983A-AD1FD199C19E}" srcOrd="0" destOrd="0" presId="urn:microsoft.com/office/officeart/2005/8/layout/chevron2"/>
    <dgm:cxn modelId="{40EA3884-B668-455B-B963-FF0914D9F3AA}" type="presParOf" srcId="{2F13BF65-9341-4986-9DAF-77DC7FFAC7B8}" destId="{EF9B46B4-2804-4320-B6AF-32A945D2B71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7C4B4E-B8C4-4E92-BD34-55E1FF1ADE4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0BE927DB-A961-4943-B717-FF4C0AC7B1C8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</a:rPr>
            <a:t>Речь-диалог</a:t>
          </a:r>
        </a:p>
      </dgm:t>
    </dgm:pt>
    <dgm:pt modelId="{EC3EBBFD-E02F-4BDE-A521-34D92A74E2FB}" type="parTrans" cxnId="{13CB6452-9181-4589-AB66-2A5D6755DF3A}">
      <dgm:prSet/>
      <dgm:spPr/>
      <dgm:t>
        <a:bodyPr/>
        <a:lstStyle/>
        <a:p>
          <a:endParaRPr lang="ru-RU"/>
        </a:p>
      </dgm:t>
    </dgm:pt>
    <dgm:pt modelId="{C633D0EF-2914-44BE-8D3C-6658A85EE450}" type="sibTrans" cxnId="{13CB6452-9181-4589-AB66-2A5D6755DF3A}">
      <dgm:prSet/>
      <dgm:spPr/>
      <dgm:t>
        <a:bodyPr/>
        <a:lstStyle/>
        <a:p>
          <a:endParaRPr lang="ru-RU"/>
        </a:p>
      </dgm:t>
    </dgm:pt>
    <dgm:pt modelId="{6D6F9915-92FF-4223-AAFE-4D90153AEA07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</a:rPr>
            <a:t>Речь-сообщение</a:t>
          </a:r>
        </a:p>
      </dgm:t>
    </dgm:pt>
    <dgm:pt modelId="{2BE5E34A-C73D-4C48-901C-FFD70E4BE965}" type="parTrans" cxnId="{3F09839A-5583-4FD3-82D9-7C1CBE69A6BE}">
      <dgm:prSet/>
      <dgm:spPr/>
      <dgm:t>
        <a:bodyPr/>
        <a:lstStyle/>
        <a:p>
          <a:endParaRPr lang="ru-RU"/>
        </a:p>
      </dgm:t>
    </dgm:pt>
    <dgm:pt modelId="{B33DA2D4-8CF7-4620-8C10-D0866EF854F8}" type="sibTrans" cxnId="{3F09839A-5583-4FD3-82D9-7C1CBE69A6BE}">
      <dgm:prSet/>
      <dgm:spPr/>
      <dgm:t>
        <a:bodyPr/>
        <a:lstStyle/>
        <a:p>
          <a:endParaRPr lang="ru-RU"/>
        </a:p>
      </dgm:t>
    </dgm:pt>
    <dgm:pt modelId="{39B446BA-54B3-422D-9CF9-E9480F84F5B0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</a:rPr>
            <a:t>Речь-монолог</a:t>
          </a:r>
        </a:p>
      </dgm:t>
    </dgm:pt>
    <dgm:pt modelId="{FBDA1C41-80B7-4042-8303-2F63D2C92F90}" type="parTrans" cxnId="{916BD7A5-45DF-419A-B838-2E58B72FCC45}">
      <dgm:prSet/>
      <dgm:spPr/>
      <dgm:t>
        <a:bodyPr/>
        <a:lstStyle/>
        <a:p>
          <a:endParaRPr lang="ru-RU"/>
        </a:p>
      </dgm:t>
    </dgm:pt>
    <dgm:pt modelId="{102C069D-68AD-4B36-B08B-4AF73651FB26}" type="sibTrans" cxnId="{916BD7A5-45DF-419A-B838-2E58B72FCC45}">
      <dgm:prSet/>
      <dgm:spPr/>
      <dgm:t>
        <a:bodyPr/>
        <a:lstStyle/>
        <a:p>
          <a:endParaRPr lang="ru-RU"/>
        </a:p>
      </dgm:t>
    </dgm:pt>
    <dgm:pt modelId="{AB22FF86-421A-45A1-99D7-58FB3EC87253}" type="pres">
      <dgm:prSet presAssocID="{797C4B4E-B8C4-4E92-BD34-55E1FF1ADE42}" presName="Name0" presStyleCnt="0">
        <dgm:presLayoutVars>
          <dgm:dir/>
          <dgm:animLvl val="lvl"/>
          <dgm:resizeHandles val="exact"/>
        </dgm:presLayoutVars>
      </dgm:prSet>
      <dgm:spPr/>
    </dgm:pt>
    <dgm:pt modelId="{E77DAE28-ECC7-42CA-92D5-0BBE2F7EA2D7}" type="pres">
      <dgm:prSet presAssocID="{0BE927DB-A961-4943-B717-FF4C0AC7B1C8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624FDE7-E78B-4A20-B870-709BC96F4442}" type="pres">
      <dgm:prSet presAssocID="{C633D0EF-2914-44BE-8D3C-6658A85EE450}" presName="parTxOnlySpace" presStyleCnt="0"/>
      <dgm:spPr/>
    </dgm:pt>
    <dgm:pt modelId="{9DB2D7C7-8A37-4402-9BEC-42509148166A}" type="pres">
      <dgm:prSet presAssocID="{6D6F9915-92FF-4223-AAFE-4D90153AEA0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DD81CF-0EF5-47B0-A944-F3A1EC4E6397}" type="pres">
      <dgm:prSet presAssocID="{B33DA2D4-8CF7-4620-8C10-D0866EF854F8}" presName="parTxOnlySpace" presStyleCnt="0"/>
      <dgm:spPr/>
    </dgm:pt>
    <dgm:pt modelId="{BFA65B43-FDEA-45D8-BE44-BF7F6077BD2F}" type="pres">
      <dgm:prSet presAssocID="{39B446BA-54B3-422D-9CF9-E9480F84F5B0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9E7AE0F-D483-43A1-9999-ABFB9FD42AD4}" type="presOf" srcId="{0BE927DB-A961-4943-B717-FF4C0AC7B1C8}" destId="{E77DAE28-ECC7-42CA-92D5-0BBE2F7EA2D7}" srcOrd="0" destOrd="0" presId="urn:microsoft.com/office/officeart/2005/8/layout/chevron1"/>
    <dgm:cxn modelId="{C6307710-2C31-487B-94C4-0276FAAD26F9}" type="presOf" srcId="{6D6F9915-92FF-4223-AAFE-4D90153AEA07}" destId="{9DB2D7C7-8A37-4402-9BEC-42509148166A}" srcOrd="0" destOrd="0" presId="urn:microsoft.com/office/officeart/2005/8/layout/chevron1"/>
    <dgm:cxn modelId="{863AC15C-5C6B-45F0-A81D-BD218C3A98C8}" type="presOf" srcId="{797C4B4E-B8C4-4E92-BD34-55E1FF1ADE42}" destId="{AB22FF86-421A-45A1-99D7-58FB3EC87253}" srcOrd="0" destOrd="0" presId="urn:microsoft.com/office/officeart/2005/8/layout/chevron1"/>
    <dgm:cxn modelId="{13CB6452-9181-4589-AB66-2A5D6755DF3A}" srcId="{797C4B4E-B8C4-4E92-BD34-55E1FF1ADE42}" destId="{0BE927DB-A961-4943-B717-FF4C0AC7B1C8}" srcOrd="0" destOrd="0" parTransId="{EC3EBBFD-E02F-4BDE-A521-34D92A74E2FB}" sibTransId="{C633D0EF-2914-44BE-8D3C-6658A85EE450}"/>
    <dgm:cxn modelId="{49C9B18F-513C-4A34-B3EE-7A7BFC48C4C8}" type="presOf" srcId="{39B446BA-54B3-422D-9CF9-E9480F84F5B0}" destId="{BFA65B43-FDEA-45D8-BE44-BF7F6077BD2F}" srcOrd="0" destOrd="0" presId="urn:microsoft.com/office/officeart/2005/8/layout/chevron1"/>
    <dgm:cxn modelId="{3F09839A-5583-4FD3-82D9-7C1CBE69A6BE}" srcId="{797C4B4E-B8C4-4E92-BD34-55E1FF1ADE42}" destId="{6D6F9915-92FF-4223-AAFE-4D90153AEA07}" srcOrd="1" destOrd="0" parTransId="{2BE5E34A-C73D-4C48-901C-FFD70E4BE965}" sibTransId="{B33DA2D4-8CF7-4620-8C10-D0866EF854F8}"/>
    <dgm:cxn modelId="{916BD7A5-45DF-419A-B838-2E58B72FCC45}" srcId="{797C4B4E-B8C4-4E92-BD34-55E1FF1ADE42}" destId="{39B446BA-54B3-422D-9CF9-E9480F84F5B0}" srcOrd="2" destOrd="0" parTransId="{FBDA1C41-80B7-4042-8303-2F63D2C92F90}" sibTransId="{102C069D-68AD-4B36-B08B-4AF73651FB26}"/>
    <dgm:cxn modelId="{2E5ECD59-87EC-4AA4-9A93-2342AEAF0399}" type="presParOf" srcId="{AB22FF86-421A-45A1-99D7-58FB3EC87253}" destId="{E77DAE28-ECC7-42CA-92D5-0BBE2F7EA2D7}" srcOrd="0" destOrd="0" presId="urn:microsoft.com/office/officeart/2005/8/layout/chevron1"/>
    <dgm:cxn modelId="{EA7737D4-BDE4-473A-9079-9498FED89F3C}" type="presParOf" srcId="{AB22FF86-421A-45A1-99D7-58FB3EC87253}" destId="{E624FDE7-E78B-4A20-B870-709BC96F4442}" srcOrd="1" destOrd="0" presId="urn:microsoft.com/office/officeart/2005/8/layout/chevron1"/>
    <dgm:cxn modelId="{3E7361AF-3213-4D20-92D5-072BF4B8ACBC}" type="presParOf" srcId="{AB22FF86-421A-45A1-99D7-58FB3EC87253}" destId="{9DB2D7C7-8A37-4402-9BEC-42509148166A}" srcOrd="2" destOrd="0" presId="urn:microsoft.com/office/officeart/2005/8/layout/chevron1"/>
    <dgm:cxn modelId="{B49780B2-13DF-4D5B-8196-18D8C2F74A24}" type="presParOf" srcId="{AB22FF86-421A-45A1-99D7-58FB3EC87253}" destId="{F3DD81CF-0EF5-47B0-A944-F3A1EC4E6397}" srcOrd="3" destOrd="0" presId="urn:microsoft.com/office/officeart/2005/8/layout/chevron1"/>
    <dgm:cxn modelId="{250A8F83-696C-424E-8A9B-1336967A47B8}" type="presParOf" srcId="{AB22FF86-421A-45A1-99D7-58FB3EC87253}" destId="{BFA65B43-FDEA-45D8-BE44-BF7F6077BD2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86CAB-DA76-4EA0-83CD-C179683DDE81}">
      <dsp:nvSpPr>
        <dsp:cNvPr id="0" name=""/>
        <dsp:cNvSpPr/>
      </dsp:nvSpPr>
      <dsp:spPr>
        <a:xfrm>
          <a:off x="5367095" y="2347263"/>
          <a:ext cx="2746886" cy="995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645"/>
              </a:lnTo>
              <a:lnTo>
                <a:pt x="2746886" y="593645"/>
              </a:lnTo>
              <a:lnTo>
                <a:pt x="2746886" y="99579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796C11-4961-4A50-BF54-9802D7B6DC6A}">
      <dsp:nvSpPr>
        <dsp:cNvPr id="0" name=""/>
        <dsp:cNvSpPr/>
      </dsp:nvSpPr>
      <dsp:spPr>
        <a:xfrm>
          <a:off x="2240187" y="2347263"/>
          <a:ext cx="3126908" cy="995792"/>
        </a:xfrm>
        <a:custGeom>
          <a:avLst/>
          <a:gdLst/>
          <a:ahLst/>
          <a:cxnLst/>
          <a:rect l="0" t="0" r="0" b="0"/>
          <a:pathLst>
            <a:path>
              <a:moveTo>
                <a:pt x="3126908" y="0"/>
              </a:moveTo>
              <a:lnTo>
                <a:pt x="3126908" y="593645"/>
              </a:lnTo>
              <a:lnTo>
                <a:pt x="0" y="593645"/>
              </a:lnTo>
              <a:lnTo>
                <a:pt x="0" y="99579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822195-DD3A-4DAE-BE86-02454D8A1596}">
      <dsp:nvSpPr>
        <dsp:cNvPr id="0" name=""/>
        <dsp:cNvSpPr/>
      </dsp:nvSpPr>
      <dsp:spPr>
        <a:xfrm>
          <a:off x="3702712" y="623775"/>
          <a:ext cx="3328766" cy="1723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243203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200" kern="1200" dirty="0"/>
            <a:t>Речь</a:t>
          </a:r>
        </a:p>
      </dsp:txBody>
      <dsp:txXfrm>
        <a:off x="3702712" y="623775"/>
        <a:ext cx="3328766" cy="1723487"/>
      </dsp:txXfrm>
    </dsp:sp>
    <dsp:sp modelId="{292C0517-B4D1-4AD8-9333-E625F406BC70}">
      <dsp:nvSpPr>
        <dsp:cNvPr id="0" name=""/>
        <dsp:cNvSpPr/>
      </dsp:nvSpPr>
      <dsp:spPr>
        <a:xfrm>
          <a:off x="4368465" y="1964266"/>
          <a:ext cx="2995889" cy="5744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980" tIns="23495" rIns="93980" bIns="23495" numCol="1" spcCol="1270" anchor="ctr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/>
            <a:t>Виды</a:t>
          </a:r>
          <a:r>
            <a:rPr lang="ru-RU" sz="3700" kern="1200" baseline="0" dirty="0"/>
            <a:t> речи</a:t>
          </a:r>
          <a:endParaRPr lang="ru-RU" sz="3700" kern="1200" dirty="0"/>
        </a:p>
      </dsp:txBody>
      <dsp:txXfrm>
        <a:off x="4368465" y="1964266"/>
        <a:ext cx="2995889" cy="574495"/>
      </dsp:txXfrm>
    </dsp:sp>
    <dsp:sp modelId="{AD6537FD-7599-4DCD-837C-A4CFDC6EA6DE}">
      <dsp:nvSpPr>
        <dsp:cNvPr id="0" name=""/>
        <dsp:cNvSpPr/>
      </dsp:nvSpPr>
      <dsp:spPr>
        <a:xfrm>
          <a:off x="115419" y="3343056"/>
          <a:ext cx="4249536" cy="1723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243203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200" kern="1200" dirty="0"/>
            <a:t>устная</a:t>
          </a:r>
        </a:p>
      </dsp:txBody>
      <dsp:txXfrm>
        <a:off x="115419" y="3343056"/>
        <a:ext cx="4249536" cy="1723487"/>
      </dsp:txXfrm>
    </dsp:sp>
    <dsp:sp modelId="{3E6836A6-A08A-420F-AA67-40B988985953}">
      <dsp:nvSpPr>
        <dsp:cNvPr id="0" name=""/>
        <dsp:cNvSpPr/>
      </dsp:nvSpPr>
      <dsp:spPr>
        <a:xfrm>
          <a:off x="1006574" y="4683547"/>
          <a:ext cx="3465855" cy="5744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13335" rIns="53340" bIns="13335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говорение и слушание</a:t>
          </a:r>
        </a:p>
      </dsp:txBody>
      <dsp:txXfrm>
        <a:off x="1006574" y="4683547"/>
        <a:ext cx="3465855" cy="574495"/>
      </dsp:txXfrm>
    </dsp:sp>
    <dsp:sp modelId="{87A2D55F-1A13-41E8-B629-26B46B245EAB}">
      <dsp:nvSpPr>
        <dsp:cNvPr id="0" name=""/>
        <dsp:cNvSpPr/>
      </dsp:nvSpPr>
      <dsp:spPr>
        <a:xfrm>
          <a:off x="5276724" y="3343056"/>
          <a:ext cx="5674515" cy="1723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243203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200" kern="1200" dirty="0"/>
            <a:t>письменная</a:t>
          </a:r>
        </a:p>
      </dsp:txBody>
      <dsp:txXfrm>
        <a:off x="5276724" y="3343056"/>
        <a:ext cx="5674515" cy="1723487"/>
      </dsp:txXfrm>
    </dsp:sp>
    <dsp:sp modelId="{A2FF4ED4-3EB7-491E-84DA-C3DF2D84F606}">
      <dsp:nvSpPr>
        <dsp:cNvPr id="0" name=""/>
        <dsp:cNvSpPr/>
      </dsp:nvSpPr>
      <dsp:spPr>
        <a:xfrm>
          <a:off x="6274944" y="4683547"/>
          <a:ext cx="4676703" cy="5744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0" tIns="22225" rIns="88900" bIns="22225" numCol="1" spcCol="1270" anchor="ctr" anchorCtr="0">
          <a:noAutofit/>
        </a:bodyPr>
        <a:lstStyle/>
        <a:p>
          <a:pPr marL="0" lvl="0" indent="0" algn="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/>
            <a:t>письмо и чтение</a:t>
          </a:r>
        </a:p>
      </dsp:txBody>
      <dsp:txXfrm>
        <a:off x="6274944" y="4683547"/>
        <a:ext cx="4676703" cy="5744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557A2-6E7E-4DF0-9197-5C32D92A93DE}">
      <dsp:nvSpPr>
        <dsp:cNvPr id="0" name=""/>
        <dsp:cNvSpPr/>
      </dsp:nvSpPr>
      <dsp:spPr>
        <a:xfrm>
          <a:off x="0" y="542920"/>
          <a:ext cx="3799222" cy="10445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/>
            <a:t>жребий</a:t>
          </a:r>
        </a:p>
      </dsp:txBody>
      <dsp:txXfrm>
        <a:off x="522266" y="542920"/>
        <a:ext cx="2754691" cy="1044531"/>
      </dsp:txXfrm>
    </dsp:sp>
    <dsp:sp modelId="{543564F8-7C29-4B02-A8B7-4AAD094E2CC1}">
      <dsp:nvSpPr>
        <dsp:cNvPr id="0" name=""/>
        <dsp:cNvSpPr/>
      </dsp:nvSpPr>
      <dsp:spPr>
        <a:xfrm>
          <a:off x="3459794" y="638735"/>
          <a:ext cx="4023566" cy="8669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воля</a:t>
          </a:r>
        </a:p>
      </dsp:txBody>
      <dsp:txXfrm>
        <a:off x="3893275" y="638735"/>
        <a:ext cx="3156605" cy="866961"/>
      </dsp:txXfrm>
    </dsp:sp>
    <dsp:sp modelId="{42C813F1-5CC3-4F1C-8707-B0FDF55DB051}">
      <dsp:nvSpPr>
        <dsp:cNvPr id="0" name=""/>
        <dsp:cNvSpPr/>
      </dsp:nvSpPr>
      <dsp:spPr>
        <a:xfrm>
          <a:off x="44" y="1740715"/>
          <a:ext cx="3662388" cy="10445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/>
            <a:t>счет на пальцах</a:t>
          </a:r>
        </a:p>
      </dsp:txBody>
      <dsp:txXfrm>
        <a:off x="522310" y="1740715"/>
        <a:ext cx="2617857" cy="1044531"/>
      </dsp:txXfrm>
    </dsp:sp>
    <dsp:sp modelId="{C74158B5-AA93-4F98-98DA-105E3CDA5707}">
      <dsp:nvSpPr>
        <dsp:cNvPr id="0" name=""/>
        <dsp:cNvSpPr/>
      </dsp:nvSpPr>
      <dsp:spPr>
        <a:xfrm>
          <a:off x="3322960" y="1829500"/>
          <a:ext cx="4792322" cy="8669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арифметическое мышление</a:t>
          </a:r>
        </a:p>
      </dsp:txBody>
      <dsp:txXfrm>
        <a:off x="3756441" y="1829500"/>
        <a:ext cx="3925361" cy="866961"/>
      </dsp:txXfrm>
    </dsp:sp>
    <dsp:sp modelId="{D8C02343-248B-4612-B179-AE03DFF98EA4}">
      <dsp:nvSpPr>
        <dsp:cNvPr id="0" name=""/>
        <dsp:cNvSpPr/>
      </dsp:nvSpPr>
      <dsp:spPr>
        <a:xfrm>
          <a:off x="44" y="2931481"/>
          <a:ext cx="4045783" cy="10445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/>
            <a:t>«узелки на память»</a:t>
          </a:r>
        </a:p>
      </dsp:txBody>
      <dsp:txXfrm>
        <a:off x="522310" y="2931481"/>
        <a:ext cx="3001252" cy="1044531"/>
      </dsp:txXfrm>
    </dsp:sp>
    <dsp:sp modelId="{E9DB0552-9AE1-40B1-8E0E-A1AF02E1A398}">
      <dsp:nvSpPr>
        <dsp:cNvPr id="0" name=""/>
        <dsp:cNvSpPr/>
      </dsp:nvSpPr>
      <dsp:spPr>
        <a:xfrm>
          <a:off x="3706355" y="3020266"/>
          <a:ext cx="3901866" cy="86696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письменная речь</a:t>
          </a:r>
        </a:p>
      </dsp:txBody>
      <dsp:txXfrm>
        <a:off x="4139836" y="3020266"/>
        <a:ext cx="3034905" cy="8669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C2A696-2378-4F4E-A291-46A402C957C8}">
      <dsp:nvSpPr>
        <dsp:cNvPr id="0" name=""/>
        <dsp:cNvSpPr/>
      </dsp:nvSpPr>
      <dsp:spPr>
        <a:xfrm>
          <a:off x="4114800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6B66E3-EB18-40AB-8C8B-49A226EE9648}">
      <dsp:nvSpPr>
        <dsp:cNvPr id="0" name=""/>
        <dsp:cNvSpPr/>
      </dsp:nvSpPr>
      <dsp:spPr>
        <a:xfrm>
          <a:off x="1862986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6731F0-28AC-4A11-BB1B-EDE683DA88BD}">
      <dsp:nvSpPr>
        <dsp:cNvPr id="0" name=""/>
        <dsp:cNvSpPr/>
      </dsp:nvSpPr>
      <dsp:spPr>
        <a:xfrm>
          <a:off x="2253797" y="11167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1"/>
              </a:solidFill>
            </a:rPr>
            <a:t>функции знака-символа</a:t>
          </a:r>
        </a:p>
      </dsp:txBody>
      <dsp:txXfrm>
        <a:off x="2253797" y="11167"/>
        <a:ext cx="3722005" cy="1861002"/>
      </dsp:txXfrm>
    </dsp:sp>
    <dsp:sp modelId="{572B6222-0D55-4806-BE43-3445F10399F9}">
      <dsp:nvSpPr>
        <dsp:cNvPr id="0" name=""/>
        <dsp:cNvSpPr/>
      </dsp:nvSpPr>
      <dsp:spPr>
        <a:xfrm>
          <a:off x="1984" y="2653791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1"/>
              </a:solidFill>
            </a:rPr>
            <a:t>сигнальная</a:t>
          </a:r>
        </a:p>
      </dsp:txBody>
      <dsp:txXfrm>
        <a:off x="1984" y="2653791"/>
        <a:ext cx="3722005" cy="1861002"/>
      </dsp:txXfrm>
    </dsp:sp>
    <dsp:sp modelId="{BB578ABE-E73A-4811-B43E-AB21E49E9B91}">
      <dsp:nvSpPr>
        <dsp:cNvPr id="0" name=""/>
        <dsp:cNvSpPr/>
      </dsp:nvSpPr>
      <dsp:spPr>
        <a:xfrm>
          <a:off x="4505610" y="2653791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 err="1">
              <a:solidFill>
                <a:schemeClr val="tx1"/>
              </a:solidFill>
            </a:rPr>
            <a:t>сигнификативная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4505610" y="2653791"/>
        <a:ext cx="3722005" cy="1861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523EBF-3851-428A-B4A6-943F8B530003}">
      <dsp:nvSpPr>
        <dsp:cNvPr id="0" name=""/>
        <dsp:cNvSpPr/>
      </dsp:nvSpPr>
      <dsp:spPr>
        <a:xfrm rot="5400000">
          <a:off x="500596" y="-468845"/>
          <a:ext cx="1023429" cy="19632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1 фаза</a:t>
          </a:r>
        </a:p>
      </dsp:txBody>
      <dsp:txXfrm rot="-5400000">
        <a:off x="30688" y="1063"/>
        <a:ext cx="1963246" cy="1023429"/>
      </dsp:txXfrm>
    </dsp:sp>
    <dsp:sp modelId="{3F3AC3B4-A98B-4095-9E63-7CA72E1AA005}">
      <dsp:nvSpPr>
        <dsp:cNvPr id="0" name=""/>
        <dsp:cNvSpPr/>
      </dsp:nvSpPr>
      <dsp:spPr>
        <a:xfrm rot="5400000">
          <a:off x="3595774" y="-1537361"/>
          <a:ext cx="665229" cy="37399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Мотивация </a:t>
          </a:r>
        </a:p>
      </dsp:txBody>
      <dsp:txXfrm rot="-5400000">
        <a:off x="2058413" y="32474"/>
        <a:ext cx="3707478" cy="600281"/>
      </dsp:txXfrm>
    </dsp:sp>
    <dsp:sp modelId="{A3CC0AC1-EA51-49A6-AB93-0BE52D73660B}">
      <dsp:nvSpPr>
        <dsp:cNvPr id="0" name=""/>
        <dsp:cNvSpPr/>
      </dsp:nvSpPr>
      <dsp:spPr>
        <a:xfrm rot="5400000">
          <a:off x="567687" y="369528"/>
          <a:ext cx="1023429" cy="20974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2 фаза</a:t>
          </a:r>
        </a:p>
      </dsp:txBody>
      <dsp:txXfrm rot="-5400000">
        <a:off x="30688" y="906527"/>
        <a:ext cx="2097428" cy="1023429"/>
      </dsp:txXfrm>
    </dsp:sp>
    <dsp:sp modelId="{3439CC93-C0C1-48ED-B482-9C1623B9EF0B}">
      <dsp:nvSpPr>
        <dsp:cNvPr id="0" name=""/>
        <dsp:cNvSpPr/>
      </dsp:nvSpPr>
      <dsp:spPr>
        <a:xfrm rot="5400000">
          <a:off x="3995237" y="-1034761"/>
          <a:ext cx="665229" cy="44338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Мысль (</a:t>
          </a:r>
          <a:r>
            <a:rPr lang="ru-RU" sz="2000" i="1" kern="1200" dirty="0"/>
            <a:t>интенция</a:t>
          </a:r>
          <a:r>
            <a:rPr lang="ru-RU" sz="2000" kern="1200" dirty="0"/>
            <a:t>)</a:t>
          </a:r>
        </a:p>
      </dsp:txBody>
      <dsp:txXfrm rot="-5400000">
        <a:off x="2110918" y="882032"/>
        <a:ext cx="4401393" cy="600281"/>
      </dsp:txXfrm>
    </dsp:sp>
    <dsp:sp modelId="{CE3C7223-1047-4D58-A807-E9A9B37A85A9}">
      <dsp:nvSpPr>
        <dsp:cNvPr id="0" name=""/>
        <dsp:cNvSpPr/>
      </dsp:nvSpPr>
      <dsp:spPr>
        <a:xfrm rot="5400000">
          <a:off x="542111" y="1300569"/>
          <a:ext cx="1023429" cy="20462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3 фаза</a:t>
          </a:r>
        </a:p>
      </dsp:txBody>
      <dsp:txXfrm rot="-5400000">
        <a:off x="30687" y="1811993"/>
        <a:ext cx="2046277" cy="1023429"/>
      </dsp:txXfrm>
    </dsp:sp>
    <dsp:sp modelId="{A5AE1D46-04F7-42A0-A8B5-0D2564E7D1DF}">
      <dsp:nvSpPr>
        <dsp:cNvPr id="0" name=""/>
        <dsp:cNvSpPr/>
      </dsp:nvSpPr>
      <dsp:spPr>
        <a:xfrm rot="5400000">
          <a:off x="4592484" y="-764267"/>
          <a:ext cx="665229" cy="56587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 err="1"/>
            <a:t>Опосредование</a:t>
          </a:r>
          <a:r>
            <a:rPr lang="ru-RU" sz="2000" kern="1200" dirty="0"/>
            <a:t> мысли во внутреннем слове</a:t>
          </a:r>
        </a:p>
      </dsp:txBody>
      <dsp:txXfrm rot="-5400000">
        <a:off x="2095739" y="1764952"/>
        <a:ext cx="5626246" cy="600281"/>
      </dsp:txXfrm>
    </dsp:sp>
    <dsp:sp modelId="{FB10A9D8-B54A-4115-871E-72570F574D97}">
      <dsp:nvSpPr>
        <dsp:cNvPr id="0" name=""/>
        <dsp:cNvSpPr/>
      </dsp:nvSpPr>
      <dsp:spPr>
        <a:xfrm rot="5400000">
          <a:off x="562869" y="2185276"/>
          <a:ext cx="1023429" cy="20877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4 фаза</a:t>
          </a:r>
        </a:p>
      </dsp:txBody>
      <dsp:txXfrm rot="-5400000">
        <a:off x="30687" y="2717458"/>
        <a:ext cx="2087793" cy="1023429"/>
      </dsp:txXfrm>
    </dsp:sp>
    <dsp:sp modelId="{CCAC2F0B-67C0-46A3-8AE2-2B6776C73204}">
      <dsp:nvSpPr>
        <dsp:cNvPr id="0" name=""/>
        <dsp:cNvSpPr/>
      </dsp:nvSpPr>
      <dsp:spPr>
        <a:xfrm rot="5400000">
          <a:off x="4736862" y="-140357"/>
          <a:ext cx="665229" cy="63202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 err="1"/>
            <a:t>Опосредование</a:t>
          </a:r>
          <a:r>
            <a:rPr lang="ru-RU" sz="2000" kern="1200" dirty="0"/>
            <a:t> мысли в значениях внешних слов</a:t>
          </a:r>
        </a:p>
      </dsp:txBody>
      <dsp:txXfrm rot="-5400000">
        <a:off x="1909355" y="2719624"/>
        <a:ext cx="6287770" cy="600281"/>
      </dsp:txXfrm>
    </dsp:sp>
    <dsp:sp modelId="{E3394E2B-2810-4ECE-983A-AD1FD199C19E}">
      <dsp:nvSpPr>
        <dsp:cNvPr id="0" name=""/>
        <dsp:cNvSpPr/>
      </dsp:nvSpPr>
      <dsp:spPr>
        <a:xfrm rot="5400000">
          <a:off x="426720" y="3226890"/>
          <a:ext cx="1023429" cy="18154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5 фаза</a:t>
          </a:r>
        </a:p>
      </dsp:txBody>
      <dsp:txXfrm rot="-5400000">
        <a:off x="30687" y="3622923"/>
        <a:ext cx="1815496" cy="1023429"/>
      </dsp:txXfrm>
    </dsp:sp>
    <dsp:sp modelId="{EF9B46B4-2804-4320-B6AF-32A945D2B716}">
      <dsp:nvSpPr>
        <dsp:cNvPr id="0" name=""/>
        <dsp:cNvSpPr/>
      </dsp:nvSpPr>
      <dsp:spPr>
        <a:xfrm rot="5400000">
          <a:off x="4358443" y="1155377"/>
          <a:ext cx="665229" cy="56003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 err="1"/>
            <a:t>Опосредование</a:t>
          </a:r>
          <a:r>
            <a:rPr lang="ru-RU" sz="2000" kern="1200" dirty="0"/>
            <a:t> мысли в словах </a:t>
          </a:r>
        </a:p>
      </dsp:txBody>
      <dsp:txXfrm rot="-5400000">
        <a:off x="1890897" y="3655397"/>
        <a:ext cx="5567847" cy="6002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DAE28-ECC7-42CA-92D5-0BBE2F7EA2D7}">
      <dsp:nvSpPr>
        <dsp:cNvPr id="0" name=""/>
        <dsp:cNvSpPr/>
      </dsp:nvSpPr>
      <dsp:spPr>
        <a:xfrm>
          <a:off x="2411" y="1881078"/>
          <a:ext cx="2937420" cy="11749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solidFill>
                <a:srgbClr val="002060"/>
              </a:solidFill>
            </a:rPr>
            <a:t>Речь-диалог</a:t>
          </a:r>
        </a:p>
      </dsp:txBody>
      <dsp:txXfrm>
        <a:off x="589895" y="1881078"/>
        <a:ext cx="1762452" cy="1174968"/>
      </dsp:txXfrm>
    </dsp:sp>
    <dsp:sp modelId="{9DB2D7C7-8A37-4402-9BEC-42509148166A}">
      <dsp:nvSpPr>
        <dsp:cNvPr id="0" name=""/>
        <dsp:cNvSpPr/>
      </dsp:nvSpPr>
      <dsp:spPr>
        <a:xfrm>
          <a:off x="2646089" y="1881078"/>
          <a:ext cx="2937420" cy="11749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solidFill>
                <a:srgbClr val="002060"/>
              </a:solidFill>
            </a:rPr>
            <a:t>Речь-сообщение</a:t>
          </a:r>
        </a:p>
      </dsp:txBody>
      <dsp:txXfrm>
        <a:off x="3233573" y="1881078"/>
        <a:ext cx="1762452" cy="1174968"/>
      </dsp:txXfrm>
    </dsp:sp>
    <dsp:sp modelId="{BFA65B43-FDEA-45D8-BE44-BF7F6077BD2F}">
      <dsp:nvSpPr>
        <dsp:cNvPr id="0" name=""/>
        <dsp:cNvSpPr/>
      </dsp:nvSpPr>
      <dsp:spPr>
        <a:xfrm>
          <a:off x="5289768" y="1881078"/>
          <a:ext cx="2937420" cy="11749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solidFill>
                <a:srgbClr val="002060"/>
              </a:solidFill>
            </a:rPr>
            <a:t>Речь-монолог</a:t>
          </a:r>
        </a:p>
      </dsp:txBody>
      <dsp:txXfrm>
        <a:off x="5877252" y="1881078"/>
        <a:ext cx="1762452" cy="1174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92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525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410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724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795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496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959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374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45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482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557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19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00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981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50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49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73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5D9B119-07D2-4801-8F54-0339AE28A0E8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82979B0-586D-4C30-92CE-418CF172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45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Речь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Как познавательный процесс</a:t>
            </a:r>
          </a:p>
        </p:txBody>
      </p:sp>
    </p:spTree>
    <p:extLst>
      <p:ext uri="{BB962C8B-B14F-4D97-AF65-F5344CB8AC3E}">
        <p14:creationId xmlns:p14="http://schemas.microsoft.com/office/powerpoint/2010/main" val="3625200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973138"/>
            <a:ext cx="8761413" cy="708025"/>
          </a:xfrm>
        </p:spPr>
        <p:txBody>
          <a:bodyPr/>
          <a:lstStyle/>
          <a:p>
            <a:r>
              <a:rPr lang="ru-RU" dirty="0"/>
              <a:t>Виды речи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16138039"/>
              </p:ext>
            </p:extLst>
          </p:nvPr>
        </p:nvGraphicFramePr>
        <p:xfrm>
          <a:off x="848412" y="622169"/>
          <a:ext cx="11067068" cy="5881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9495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Формы речи (по И.А. Зимней)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10289186" cy="3416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1) </a:t>
            </a:r>
            <a:r>
              <a:rPr lang="ru-RU" sz="3200" b="1" dirty="0"/>
              <a:t>внешняя устная </a:t>
            </a:r>
            <a:r>
              <a:rPr lang="ru-RU" sz="3200" dirty="0"/>
              <a:t>речь,</a:t>
            </a:r>
            <a:br>
              <a:rPr lang="ru-RU" sz="3200" dirty="0"/>
            </a:br>
            <a:r>
              <a:rPr lang="ru-RU" sz="3200" dirty="0"/>
              <a:t>- экспрессивная (разговорная) речь</a:t>
            </a:r>
            <a:br>
              <a:rPr lang="ru-RU" sz="3200" dirty="0"/>
            </a:br>
            <a:r>
              <a:rPr lang="ru-RU" sz="3200" dirty="0"/>
              <a:t>- </a:t>
            </a:r>
            <a:r>
              <a:rPr lang="ru-RU" sz="3200" dirty="0" err="1"/>
              <a:t>импрессивная</a:t>
            </a:r>
            <a:r>
              <a:rPr lang="ru-RU" sz="3200" dirty="0"/>
              <a:t> речь (восприятие и понимание речи)</a:t>
            </a:r>
            <a:br>
              <a:rPr lang="ru-RU" sz="3200" dirty="0"/>
            </a:br>
            <a:r>
              <a:rPr lang="ru-RU" sz="3200" dirty="0"/>
              <a:t>2) </a:t>
            </a:r>
            <a:r>
              <a:rPr lang="ru-RU" sz="3200" b="1" dirty="0"/>
              <a:t>внешняя письменная речь </a:t>
            </a:r>
            <a:r>
              <a:rPr lang="ru-RU" sz="3200" dirty="0"/>
              <a:t>(письмо и чтение),</a:t>
            </a:r>
            <a:br>
              <a:rPr lang="ru-RU" sz="3200" dirty="0"/>
            </a:br>
            <a:r>
              <a:rPr lang="ru-RU" sz="3200" dirty="0"/>
              <a:t>3) </a:t>
            </a:r>
            <a:r>
              <a:rPr lang="ru-RU" sz="3200" b="1" dirty="0"/>
              <a:t>внутренняя речь </a:t>
            </a:r>
            <a:r>
              <a:rPr lang="ru-RU" sz="3200" dirty="0"/>
              <a:t>(связана с мышлением).</a:t>
            </a:r>
          </a:p>
        </p:txBody>
      </p:sp>
    </p:spTree>
    <p:extLst>
      <p:ext uri="{BB962C8B-B14F-4D97-AF65-F5344CB8AC3E}">
        <p14:creationId xmlns:p14="http://schemas.microsoft.com/office/powerpoint/2010/main" val="826273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Функции речи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ru-RU" sz="2800" b="1" dirty="0"/>
              <a:t>Обозначение</a:t>
            </a:r>
            <a:r>
              <a:rPr lang="ru-RU" sz="2800" dirty="0"/>
              <a:t> – наличие этой функции свидетельствует об отличии речи человека от общения животных.</a:t>
            </a:r>
          </a:p>
          <a:p>
            <a:pPr marL="0" indent="0" fontAlgn="t">
              <a:buNone/>
            </a:pPr>
            <a:r>
              <a:rPr lang="ru-RU" sz="2800" i="1" dirty="0"/>
              <a:t>Звуки животных выражают лишь эмоциональные состояния, тогда как человеческое слово указывает на какой-то предмет или явление.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1202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Функции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ru-RU" dirty="0"/>
              <a:t> </a:t>
            </a:r>
            <a:r>
              <a:rPr lang="ru-RU" sz="2800" b="1" dirty="0"/>
              <a:t>Обобщение</a:t>
            </a:r>
            <a:r>
              <a:rPr lang="ru-RU" sz="2800" dirty="0"/>
              <a:t> – функция проявляется в том, что одним словом можно обозначить группу сходных предметов (понятие) что роднит речь с мышлением.</a:t>
            </a:r>
          </a:p>
          <a:p>
            <a:pPr marL="0" indent="0" fontAlgn="t">
              <a:buNone/>
            </a:pPr>
            <a:r>
              <a:rPr lang="ru-RU" sz="2800" i="1" dirty="0"/>
              <a:t>Мысли человека облечены в речевую форму вне речи мысль не существует.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9844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Функции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r>
              <a:rPr lang="ru-RU" sz="3200" b="1" dirty="0"/>
              <a:t>Коммуникация</a:t>
            </a:r>
            <a:r>
              <a:rPr lang="ru-RU" sz="3200" dirty="0"/>
              <a:t> – выражается в применении речи в процессе общения.</a:t>
            </a:r>
          </a:p>
          <a:p>
            <a:pPr marL="0" indent="0" fontAlgn="t">
              <a:buNone/>
            </a:pPr>
            <a:r>
              <a:rPr lang="ru-RU" sz="3200" i="1" dirty="0"/>
              <a:t>Внешняя речь является ведущей в процессе общения поэтому ее основное качество.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25709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Свойства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/>
              <a:t>Содержательность речи</a:t>
            </a:r>
            <a:r>
              <a:rPr lang="ru-RU" sz="3200" dirty="0"/>
              <a:t> — это количество выраженных в ней мыслей, чувств и стремлений, их значительность и соответствие действительности.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784789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Свойства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Понятность речи</a:t>
            </a:r>
            <a:r>
              <a:rPr lang="ru-RU" sz="3200" dirty="0"/>
              <a:t> — это синтаксически правильное построение предложений, а также применение в соответствующих местах пауз или выделения слов с помощью логического ударения.</a:t>
            </a:r>
          </a:p>
        </p:txBody>
      </p:sp>
    </p:spTree>
    <p:extLst>
      <p:ext uri="{BB962C8B-B14F-4D97-AF65-F5344CB8AC3E}">
        <p14:creationId xmlns:p14="http://schemas.microsoft.com/office/powerpoint/2010/main" val="4061870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Свойства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Выразительность речи</a:t>
            </a:r>
            <a:r>
              <a:rPr lang="ru-RU" sz="3200" dirty="0"/>
              <a:t> — это её эмоциональная насыщенность, богатство языковых средств, их разнообразие. </a:t>
            </a:r>
            <a:r>
              <a:rPr lang="ru-RU" sz="3200" i="1" dirty="0"/>
              <a:t>По своей выразительности она может быть яркой, энергичной и, наоборот, вялой, бедной.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64916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Свойства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Действенность речи</a:t>
            </a:r>
            <a:r>
              <a:rPr lang="ru-RU" sz="2800" dirty="0"/>
              <a:t> — это свойство речи, заключающееся в её влиянии на мысли, чувства и волю других людей, на их убеждения и поведение.</a:t>
            </a:r>
          </a:p>
        </p:txBody>
      </p:sp>
    </p:spTree>
    <p:extLst>
      <p:ext uri="{BB962C8B-B14F-4D97-AF65-F5344CB8AC3E}">
        <p14:creationId xmlns:p14="http://schemas.microsoft.com/office/powerpoint/2010/main" val="18322523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Группы мыслительно-физиологических механизмов речи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18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Речь. Определение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40015" cy="3416300"/>
          </a:xfrm>
        </p:spPr>
        <p:txBody>
          <a:bodyPr>
            <a:noAutofit/>
          </a:bodyPr>
          <a:lstStyle/>
          <a:p>
            <a:r>
              <a:rPr lang="ru-RU" sz="2800" b="1" i="1" dirty="0"/>
              <a:t>Речью</a:t>
            </a:r>
            <a:r>
              <a:rPr lang="ru-RU" sz="2800" i="1" dirty="0"/>
              <a:t> называется процесс практического применения человеком языка в целях общения с другими людьми.</a:t>
            </a:r>
          </a:p>
          <a:p>
            <a:r>
              <a:rPr lang="ru-RU" sz="2800" dirty="0"/>
              <a:t>Речь — существенный элемент человеческой деятельности, позволяющий человеку познавать окружающий мир, передавать свои знания и опыт другим людям, аккумулировать их для передачи последующим поколениям.</a:t>
            </a:r>
          </a:p>
        </p:txBody>
      </p:sp>
    </p:spTree>
    <p:extLst>
      <p:ext uri="{BB962C8B-B14F-4D97-AF65-F5344CB8AC3E}">
        <p14:creationId xmlns:p14="http://schemas.microsoft.com/office/powerpoint/2010/main" val="21832456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Мыслительно-физиологических механизмов речи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В ходе «продуктивных» видов речевой деятельности — </a:t>
            </a:r>
            <a:r>
              <a:rPr lang="ru-RU" sz="3600" b="1" dirty="0"/>
              <a:t>говорения</a:t>
            </a:r>
            <a:r>
              <a:rPr lang="ru-RU" sz="3600" dirty="0"/>
              <a:t> и </a:t>
            </a:r>
            <a:r>
              <a:rPr lang="ru-RU" sz="3600" b="1" dirty="0"/>
              <a:t>письма</a:t>
            </a:r>
            <a:r>
              <a:rPr lang="ru-RU" sz="3600" dirty="0"/>
              <a:t> — задействуются следующие основные группы мыслительно-физиологических механизмов:</a:t>
            </a:r>
          </a:p>
        </p:txBody>
      </p:sp>
    </p:spTree>
    <p:extLst>
      <p:ext uri="{BB962C8B-B14F-4D97-AF65-F5344CB8AC3E}">
        <p14:creationId xmlns:p14="http://schemas.microsoft.com/office/powerpoint/2010/main" val="26260057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Группы мыслительно-физиологических механизмов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</a:t>
            </a:r>
            <a:r>
              <a:rPr lang="ru-RU" sz="3200" dirty="0"/>
              <a:t>. Механизм программирования речевого высказывания (передаваемого смысла).</a:t>
            </a:r>
          </a:p>
        </p:txBody>
      </p:sp>
    </p:spTree>
    <p:extLst>
      <p:ext uri="{BB962C8B-B14F-4D97-AF65-F5344CB8AC3E}">
        <p14:creationId xmlns:p14="http://schemas.microsoft.com/office/powerpoint/2010/main" val="3093353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Мыслительно-физиологические механизмы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499"/>
            <a:ext cx="10487149" cy="374073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5100" dirty="0"/>
              <a:t>II</a:t>
            </a:r>
            <a:r>
              <a:rPr lang="ru-RU" sz="5100" dirty="0"/>
              <a:t>. </a:t>
            </a:r>
            <a:r>
              <a:rPr lang="ru-RU" sz="4100" dirty="0"/>
              <a:t>Группа механизмов, связанных с построением грамматической структуры высказывания, поиском нужных слов по семантическим признакам, выбором определённой звуковой (при устной речи - звук, фонема) или графической системы (при письменной речи, - графема, буква).</a:t>
            </a:r>
          </a:p>
          <a:p>
            <a:pPr marL="0" indent="0">
              <a:buNone/>
            </a:pPr>
            <a:r>
              <a:rPr lang="ru-RU" sz="4100" dirty="0"/>
              <a:t>Выполнение данных функций локализовано в ЦНС преимущественно в участке височной коры, называемом Зоной </a:t>
            </a:r>
            <a:r>
              <a:rPr lang="ru-RU" sz="4100" dirty="0" err="1"/>
              <a:t>Брока</a:t>
            </a:r>
            <a:r>
              <a:rPr lang="ru-RU" sz="4100" dirty="0"/>
              <a:t> (</a:t>
            </a:r>
            <a:r>
              <a:rPr lang="ru-RU" sz="4100" i="1" dirty="0"/>
              <a:t>Зоной </a:t>
            </a:r>
            <a:r>
              <a:rPr lang="ru-RU" sz="4100" i="1" dirty="0" err="1"/>
              <a:t>Бродмана</a:t>
            </a:r>
            <a:r>
              <a:rPr lang="ru-RU" sz="4100" i="1" dirty="0"/>
              <a:t> 4</a:t>
            </a:r>
            <a:r>
              <a:rPr lang="ru-RU" sz="4100" dirty="0"/>
              <a:t>5) и явившемся одним из последних этапов эволюции человека.</a:t>
            </a: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30542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Мыслительно-физиологические механизмы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III</a:t>
            </a:r>
            <a:r>
              <a:rPr lang="ru-RU" sz="3200" dirty="0"/>
              <a:t>. Физиологические механизмы, обеспечивающие реальное осуществление речевого высказывания (физический процесс «говорения» или «письма»).</a:t>
            </a:r>
          </a:p>
        </p:txBody>
      </p:sp>
    </p:spTree>
    <p:extLst>
      <p:ext uri="{BB962C8B-B14F-4D97-AF65-F5344CB8AC3E}">
        <p14:creationId xmlns:p14="http://schemas.microsoft.com/office/powerpoint/2010/main" val="4891186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59876" y="2677645"/>
            <a:ext cx="4846103" cy="2283824"/>
          </a:xfrm>
        </p:spPr>
        <p:txBody>
          <a:bodyPr/>
          <a:lstStyle/>
          <a:p>
            <a:r>
              <a:rPr lang="ru-RU" dirty="0"/>
              <a:t>Речевая деятельность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 Л.С. Выготскому</a:t>
            </a:r>
          </a:p>
        </p:txBody>
      </p:sp>
    </p:spTree>
    <p:extLst>
      <p:ext uri="{BB962C8B-B14F-4D97-AF65-F5344CB8AC3E}">
        <p14:creationId xmlns:p14="http://schemas.microsoft.com/office/powerpoint/2010/main" val="151401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Единица речи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697584" y="2603500"/>
            <a:ext cx="10906812" cy="3416300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4000" dirty="0"/>
              <a:t>Основная единица речи (по Л.С. Выготскому) – </a:t>
            </a:r>
            <a:r>
              <a:rPr lang="ru-RU" sz="4000" b="1" dirty="0"/>
              <a:t>высказывание</a:t>
            </a:r>
            <a:r>
              <a:rPr lang="ru-RU" sz="4000" dirty="0"/>
              <a:t>, как психологическое действие или операция.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1781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Единица речи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38282" y="1600201"/>
            <a:ext cx="8472518" cy="4525963"/>
          </a:xfrm>
        </p:spPr>
        <p:txBody>
          <a:bodyPr>
            <a:normAutofit fontScale="85000" lnSpcReduction="10000"/>
          </a:bodyPr>
          <a:lstStyle/>
          <a:p>
            <a:pPr marL="0" indent="357188" algn="just">
              <a:buNone/>
            </a:pPr>
            <a:endParaRPr lang="ru-RU" dirty="0"/>
          </a:p>
          <a:p>
            <a:pPr marL="0" indent="357188" algn="just">
              <a:buNone/>
            </a:pPr>
            <a:endParaRPr lang="ru-RU" dirty="0"/>
          </a:p>
          <a:p>
            <a:pPr marL="0" indent="357188" algn="just">
              <a:buNone/>
            </a:pPr>
            <a:r>
              <a:rPr lang="ru-RU" sz="3200" dirty="0"/>
              <a:t>«В мельчайшей единице речевой деятельности, в высказывании - «молекуле» как в капле воды отражены все принципиальные особенности речевой деятельности в целом. И поэтому изучение речевой деятельности по высказываниям даст нам представление о закономерностях речевой деятельности вообще».</a:t>
            </a:r>
          </a:p>
          <a:p>
            <a:pPr algn="r">
              <a:buNone/>
            </a:pPr>
            <a:r>
              <a:rPr lang="ru-RU" sz="3200" dirty="0"/>
              <a:t>Л.В. Сахарный</a:t>
            </a:r>
          </a:p>
        </p:txBody>
      </p:sp>
    </p:spTree>
    <p:extLst>
      <p:ext uri="{BB962C8B-B14F-4D97-AF65-F5344CB8AC3E}">
        <p14:creationId xmlns:p14="http://schemas.microsoft.com/office/powerpoint/2010/main" val="29666581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Идея предикации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1154954" y="2603499"/>
            <a:ext cx="10392881" cy="3787873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«Разлагая речевое мышление на элементы, мы утратим ощущение целого. А вот анализ по единицам: в качестве единицы берется такая клеточка речевой деятельности, которая сохраняла бы все свойства, присущие целому, элементарная деятельность, </a:t>
            </a:r>
            <a:r>
              <a:rPr lang="ru-RU" sz="2800" dirty="0" err="1"/>
              <a:t>деятельностный</a:t>
            </a:r>
            <a:r>
              <a:rPr lang="ru-RU" sz="2800" dirty="0"/>
              <a:t> акт, или высказывание. </a:t>
            </a:r>
            <a:r>
              <a:rPr lang="ru-RU" sz="2800" b="1" dirty="0"/>
              <a:t>Главное в высказывании – акт предикации, акт соотнесения чего-то с чем-то».</a:t>
            </a:r>
            <a:r>
              <a:rPr lang="ru-RU" sz="2800" dirty="0"/>
              <a:t> </a:t>
            </a:r>
          </a:p>
          <a:p>
            <a:pPr algn="r"/>
            <a:r>
              <a:rPr lang="ru-RU" dirty="0"/>
              <a:t>Л.С. </a:t>
            </a:r>
            <a:r>
              <a:rPr lang="ru-RU" dirty="0" err="1"/>
              <a:t>Выготский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7575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функция языкового выражения, имеющая целью соотнести заключённую в отрезке речи мысль к действительности: состоянию объекта или субъекта, событию или ситуации.</a:t>
            </a:r>
          </a:p>
        </p:txBody>
      </p:sp>
    </p:spTree>
    <p:extLst>
      <p:ext uri="{BB962C8B-B14F-4D97-AF65-F5344CB8AC3E}">
        <p14:creationId xmlns:p14="http://schemas.microsoft.com/office/powerpoint/2010/main" val="19551139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 </a:t>
            </a:r>
            <a:r>
              <a:rPr lang="ru-RU" sz="2800" dirty="0"/>
              <a:t>утверждение или предположение, которое приписывает определенные характеристики субъекту; например, «Степан – ясное солнышко" – предикация человека, Степана, специфической характеристикой, связанной ясным солнышком. </a:t>
            </a:r>
          </a:p>
          <a:p>
            <a:r>
              <a:rPr lang="ru-RU" sz="2800" dirty="0"/>
              <a:t>Предикация всегда включает представление о связывании или утверждении.</a:t>
            </a:r>
          </a:p>
        </p:txBody>
      </p:sp>
    </p:spTree>
    <p:extLst>
      <p:ext uri="{BB962C8B-B14F-4D97-AF65-F5344CB8AC3E}">
        <p14:creationId xmlns:p14="http://schemas.microsoft.com/office/powerpoint/2010/main" val="3060128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Речь. Определение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4462" y="2281287"/>
            <a:ext cx="11406433" cy="3738513"/>
          </a:xfrm>
        </p:spPr>
        <p:txBody>
          <a:bodyPr>
            <a:noAutofit/>
          </a:bodyPr>
          <a:lstStyle/>
          <a:p>
            <a:r>
              <a:rPr lang="ru-RU" sz="2800" b="1" dirty="0"/>
              <a:t>Речь</a:t>
            </a:r>
            <a:r>
              <a:rPr lang="ru-RU" sz="2800" dirty="0"/>
              <a:t> — исторически сложившаяся форма общения людей посредством языковых конструкций, создаваемых на основе определённых правил. Процесс речи предполагает, с одной стороны, формирование и формулирование мыслей языковыми (речевыми) средствами, а с другой стороны — восприятие языковых конструкций и их понимание.</a:t>
            </a:r>
          </a:p>
          <a:p>
            <a:r>
              <a:rPr lang="ru-RU" sz="2800" dirty="0"/>
              <a:t>Речь представляет собой психолингвистический процесс, устную форму существования человеческих языков.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455029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Эвристичность</a:t>
            </a:r>
            <a:r>
              <a:rPr lang="ru-RU" dirty="0"/>
              <a:t> и предикативность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14779" y="1500175"/>
            <a:ext cx="11453567" cy="4625989"/>
          </a:xfrm>
        </p:spPr>
        <p:txBody>
          <a:bodyPr>
            <a:no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sz="3200" dirty="0"/>
              <a:t>Выготский выдвинул идею </a:t>
            </a:r>
            <a:r>
              <a:rPr lang="ru-RU" sz="3200" dirty="0" err="1"/>
              <a:t>эвристичности</a:t>
            </a:r>
            <a:r>
              <a:rPr lang="ru-RU" sz="3200" dirty="0"/>
              <a:t> процессов </a:t>
            </a:r>
            <a:r>
              <a:rPr lang="ru-RU" sz="3200" dirty="0" err="1"/>
              <a:t>речепорождения</a:t>
            </a:r>
            <a:r>
              <a:rPr lang="ru-RU" sz="3200" dirty="0"/>
              <a:t> и  обусловленности их общепсихологическими, дифференциально-психологическими и социально-психологическими факторами.</a:t>
            </a:r>
          </a:p>
          <a:p>
            <a:r>
              <a:rPr lang="ru-RU" sz="3200" dirty="0" err="1"/>
              <a:t>Выготский</a:t>
            </a:r>
            <a:r>
              <a:rPr lang="ru-RU" sz="3200" dirty="0"/>
              <a:t> «развел» грамматическую и реальную (психологическую) предикативность.</a:t>
            </a:r>
          </a:p>
        </p:txBody>
      </p:sp>
    </p:spTree>
    <p:extLst>
      <p:ext uri="{BB962C8B-B14F-4D97-AF65-F5344CB8AC3E}">
        <p14:creationId xmlns:p14="http://schemas.microsoft.com/office/powerpoint/2010/main" val="15816963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Эвристичность</a:t>
            </a:r>
            <a:r>
              <a:rPr lang="ru-RU" dirty="0"/>
              <a:t> речи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154954" y="2603500"/>
            <a:ext cx="10308040" cy="3416300"/>
          </a:xfrm>
        </p:spPr>
        <p:txBody>
          <a:bodyPr>
            <a:noAutofit/>
          </a:bodyPr>
          <a:lstStyle/>
          <a:p>
            <a:r>
              <a:rPr lang="ru-RU" sz="3200" dirty="0"/>
              <a:t>Непредсказуемость речевых действий – это и есть </a:t>
            </a:r>
            <a:r>
              <a:rPr lang="ru-RU" sz="3200" dirty="0" err="1"/>
              <a:t>эвристичность</a:t>
            </a:r>
            <a:r>
              <a:rPr lang="ru-RU" sz="3200" dirty="0"/>
              <a:t> говорения. Ситуации общения меняются постоянно, их варианты чрезвычайно многочисленны. </a:t>
            </a:r>
          </a:p>
          <a:p>
            <a:r>
              <a:rPr lang="ru-RU" sz="3200" dirty="0"/>
              <a:t>Говорящий должен быть готов к деятельности именно в таких постоянно меняющихся условиях, т.е. к эвристической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7680564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Развитие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Язык и речь, как и мышление, возникают и развиваются в процессе и под влиянием труда. Они являются достоянием только человека: у животных нет ни языка, ни речи.</a:t>
            </a:r>
          </a:p>
        </p:txBody>
      </p:sp>
    </p:spTree>
    <p:extLst>
      <p:ext uri="{BB962C8B-B14F-4D97-AF65-F5344CB8AC3E}">
        <p14:creationId xmlns:p14="http://schemas.microsoft.com/office/powerpoint/2010/main" val="10414202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Культурно-историческая концепция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Развитие высших психических функций  (ВПФ) – это культурное развитие.</a:t>
            </a:r>
          </a:p>
          <a:p>
            <a:r>
              <a:rPr lang="ru-RU" sz="2800" dirty="0"/>
              <a:t>Развитие ВПФ – это, во-первых, процессы овладения внешними средствами – культурного развития и мышления – языком, письмом, счетом. </a:t>
            </a:r>
          </a:p>
          <a:p>
            <a:r>
              <a:rPr lang="ru-RU" sz="2800" dirty="0"/>
              <a:t>В процессе развития у человека на первый план выступает развитие его искусственных орудий.</a:t>
            </a:r>
          </a:p>
        </p:txBody>
      </p:sp>
    </p:spTree>
    <p:extLst>
      <p:ext uri="{BB962C8B-B14F-4D97-AF65-F5344CB8AC3E}">
        <p14:creationId xmlns:p14="http://schemas.microsoft.com/office/powerpoint/2010/main" val="13930747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Рудиментарные функции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11532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7579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Знаки-символы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dirty="0"/>
              <a:t>«Искусственные стимулы-средства, вводимые человеком, в психологическую ситуацию и выполняющие функцию </a:t>
            </a:r>
            <a:r>
              <a:rPr lang="ru-RU" sz="3200" dirty="0" err="1"/>
              <a:t>автостимуляции</a:t>
            </a:r>
            <a:r>
              <a:rPr lang="ru-RU" sz="3200" dirty="0"/>
              <a:t>, мы называем </a:t>
            </a:r>
            <a:r>
              <a:rPr lang="ru-RU" sz="3200" b="1" u="sng" dirty="0"/>
              <a:t>знаками»</a:t>
            </a:r>
            <a:r>
              <a:rPr lang="ru-RU" sz="3200" dirty="0"/>
              <a:t>.</a:t>
            </a:r>
          </a:p>
          <a:p>
            <a:pPr marL="0" indent="0">
              <a:buNone/>
            </a:pPr>
            <a:endParaRPr lang="ru-RU" sz="3200" dirty="0"/>
          </a:p>
          <a:p>
            <a:pPr marL="0" indent="0" algn="r">
              <a:buNone/>
            </a:pPr>
            <a:r>
              <a:rPr lang="ru-RU" sz="3200" dirty="0"/>
              <a:t>Л.С. Выготский</a:t>
            </a:r>
          </a:p>
          <a:p>
            <a:pPr marL="0" indent="0" algn="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5147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Знаки-символы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981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65893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Знаки-символы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66910" y="2643182"/>
          <a:ext cx="8229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42410">
                <a:tc>
                  <a:txBody>
                    <a:bodyPr/>
                    <a:lstStyle/>
                    <a:p>
                      <a:pPr algn="r"/>
                      <a:r>
                        <a:rPr lang="ru-RU" sz="4800" i="1" dirty="0">
                          <a:solidFill>
                            <a:schemeClr val="tx1"/>
                          </a:solidFill>
                        </a:rPr>
                        <a:t>«Главным психическим орудием, центральным по значению</a:t>
                      </a:r>
                      <a:r>
                        <a:rPr lang="ru-RU" sz="4800" i="1" baseline="0" dirty="0">
                          <a:solidFill>
                            <a:schemeClr val="tx1"/>
                          </a:solidFill>
                        </a:rPr>
                        <a:t> знаком является СЛОВО»</a:t>
                      </a:r>
                      <a:endParaRPr lang="ru-RU" sz="480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2138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846264" y="1442301"/>
            <a:ext cx="9701572" cy="5137887"/>
          </a:xfrm>
        </p:spPr>
        <p:txBody>
          <a:bodyPr/>
          <a:lstStyle/>
          <a:p>
            <a:r>
              <a:rPr lang="ru-RU" sz="2400" dirty="0"/>
              <a:t>Слово — средство произвольного направления внимания, абстрагирования свойств и синтеза их в значение (формирования понятий), произвольного контроля собственных психических операций.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385678"/>
              </p:ext>
            </p:extLst>
          </p:nvPr>
        </p:nvGraphicFramePr>
        <p:xfrm>
          <a:off x="2196445" y="4176074"/>
          <a:ext cx="7828645" cy="2177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28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7759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</a:rPr>
                        <a:t>Элементами сознания, его «клеточками»  являются словесные значения.</a:t>
                      </a:r>
                    </a:p>
                    <a:p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7018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Процесс </a:t>
            </a:r>
            <a:r>
              <a:rPr lang="ru-RU" dirty="0" err="1"/>
              <a:t>речепорождения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Главное, что делает </a:t>
            </a:r>
            <a:r>
              <a:rPr lang="ru-RU" sz="2800" dirty="0" err="1"/>
              <a:t>Л.С.Выготского</a:t>
            </a:r>
            <a:r>
              <a:rPr lang="ru-RU" sz="2800" dirty="0"/>
              <a:t> предтечей современной психолингвистики – это его трактовка </a:t>
            </a:r>
            <a:r>
              <a:rPr lang="ru-RU" sz="2800" b="1" u="sng" dirty="0"/>
              <a:t>внутренней психологической организации процесса порождения (производства) речи как последовательности взаимосвязанных фаз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3857212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Язык и речь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460396"/>
            <a:ext cx="10571990" cy="4015818"/>
          </a:xfrm>
        </p:spPr>
        <p:txBody>
          <a:bodyPr>
            <a:noAutofit/>
          </a:bodyPr>
          <a:lstStyle/>
          <a:p>
            <a:r>
              <a:rPr lang="ru-RU" sz="3200" i="1" dirty="0"/>
              <a:t>Язык —</a:t>
            </a:r>
            <a:r>
              <a:rPr lang="ru-RU" sz="3200" dirty="0"/>
              <a:t> это система </a:t>
            </a:r>
            <a:r>
              <a:rPr lang="ru-RU" sz="3200" i="1" dirty="0"/>
              <a:t>условных символов, </a:t>
            </a:r>
            <a:r>
              <a:rPr lang="ru-RU" sz="3200" dirty="0"/>
              <a:t>с помощью которых передаются сочетания звуков, имеющие для людей определенные значение и смысл. </a:t>
            </a:r>
          </a:p>
          <a:p>
            <a:r>
              <a:rPr lang="ru-RU" sz="3200" i="1" dirty="0"/>
              <a:t>Речь — это совокупность произносимых или воспринимаемых звуков,</a:t>
            </a:r>
            <a:r>
              <a:rPr lang="ru-RU" sz="3200" dirty="0"/>
              <a:t> которые имеют тот же смысл и то же значение, что и соответствующая им система письменных знаков. </a:t>
            </a:r>
          </a:p>
        </p:txBody>
      </p:sp>
    </p:spTree>
    <p:extLst>
      <p:ext uri="{BB962C8B-B14F-4D97-AF65-F5344CB8AC3E}">
        <p14:creationId xmlns:p14="http://schemas.microsoft.com/office/powerpoint/2010/main" val="36116772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Процесс </a:t>
            </a:r>
            <a:r>
              <a:rPr lang="ru-RU" dirty="0" err="1"/>
              <a:t>речепорождения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0194" y="2375555"/>
            <a:ext cx="11359299" cy="4044099"/>
          </a:xfrm>
        </p:spPr>
        <p:txBody>
          <a:bodyPr>
            <a:noAutofit/>
          </a:bodyPr>
          <a:lstStyle/>
          <a:p>
            <a:r>
              <a:rPr lang="ru-RU" sz="2400" dirty="0"/>
              <a:t>«...Центральная идея может быть выражена в общей формуле: отношение мысли к слову есть прежде всего не вещь, а процесс, это отношение есть движение от мысли к слову и обратно – от слова к мысли... Это течение мысли совершается как внутреннее движение через целый ряд планов... Поэтому первейшей задачей анализа, желающего изучить отношение мысли к слову как движение от мысли к слову, является изучение тех фаз, из которых складывается это движение, различение ряда планов, через которые проходит мысль, воплощающаяся в слове…»</a:t>
            </a:r>
          </a:p>
          <a:p>
            <a:pPr algn="r">
              <a:buNone/>
            </a:pPr>
            <a:r>
              <a:rPr lang="ru-RU" sz="2400" dirty="0"/>
              <a:t>«Мышление и речь»</a:t>
            </a:r>
          </a:p>
        </p:txBody>
      </p:sp>
    </p:spTree>
    <p:extLst>
      <p:ext uri="{BB962C8B-B14F-4D97-AF65-F5344CB8AC3E}">
        <p14:creationId xmlns:p14="http://schemas.microsoft.com/office/powerpoint/2010/main" val="10831663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Процесс </a:t>
            </a:r>
            <a:r>
              <a:rPr lang="ru-RU" dirty="0" err="1"/>
              <a:t>речепорождения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68295" cy="3416300"/>
          </a:xfrm>
        </p:spPr>
        <p:txBody>
          <a:bodyPr>
            <a:normAutofit/>
          </a:bodyPr>
          <a:lstStyle/>
          <a:p>
            <a:r>
              <a:rPr lang="ru-RU" sz="2800" dirty="0"/>
              <a:t>«...Работа мысли есть переход от чувствования задачи – через построение значения – к развертыванию самой мысли... Путь от смутного желания к опосредованному выражению через значения...»</a:t>
            </a:r>
          </a:p>
          <a:p>
            <a:endParaRPr lang="ru-RU" sz="2800" dirty="0"/>
          </a:p>
          <a:p>
            <a:pPr marL="0" indent="0" algn="r">
              <a:buNone/>
            </a:pPr>
            <a:r>
              <a:rPr lang="ru-RU" sz="2800" dirty="0"/>
              <a:t>«Мышление и речь»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923859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Процесс </a:t>
            </a:r>
            <a:r>
              <a:rPr lang="ru-RU" dirty="0" err="1"/>
              <a:t>речепорождения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936955"/>
              </p:ext>
            </p:extLst>
          </p:nvPr>
        </p:nvGraphicFramePr>
        <p:xfrm>
          <a:off x="1981200" y="2111603"/>
          <a:ext cx="8229600" cy="4647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56772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Порождение и понимание речи</a:t>
            </a:r>
          </a:p>
        </p:txBody>
      </p:sp>
      <p:pic>
        <p:nvPicPr>
          <p:cNvPr id="9" name="Содержимое 8" descr="clip_image0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2728" y="2357430"/>
            <a:ext cx="6000792" cy="3429024"/>
          </a:xfrm>
        </p:spPr>
      </p:pic>
    </p:spTree>
    <p:extLst>
      <p:ext uri="{BB962C8B-B14F-4D97-AF65-F5344CB8AC3E}">
        <p14:creationId xmlns:p14="http://schemas.microsoft.com/office/powerpoint/2010/main" val="36921368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Внутренняя речь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11735" cy="3416300"/>
          </a:xfrm>
        </p:spPr>
        <p:txBody>
          <a:bodyPr>
            <a:normAutofit/>
          </a:bodyPr>
          <a:lstStyle/>
          <a:p>
            <a:r>
              <a:rPr lang="ru-RU" sz="2800" dirty="0"/>
              <a:t>Внутренняя речь есть инструмент мышления.</a:t>
            </a:r>
          </a:p>
          <a:p>
            <a:pPr algn="just"/>
            <a:r>
              <a:rPr lang="ru-RU" sz="2800" dirty="0"/>
              <a:t>Внутренняя речь есть особое по психологической природе образование, особый вид речевой деятельности, имеющий совершенно специфические особенности и состоящий в сложном отношении к другим видам речевой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4366384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Внутренняя речь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/>
              <a:t>Внутренняя речь, является «живым процессом рождения мысли в слове».</a:t>
            </a:r>
          </a:p>
          <a:p>
            <a:r>
              <a:rPr lang="ru-RU" sz="3200" dirty="0"/>
              <a:t>«Внешняя речь есть процесс превращения мысли в слова… Внутренняя – обратный по направлению процесс, идущий извне внутрь, процесс испарения речи в мысль».</a:t>
            </a:r>
          </a:p>
          <a:p>
            <a:pPr algn="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02416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31596" y="2677645"/>
            <a:ext cx="4874383" cy="2283824"/>
          </a:xfrm>
        </p:spPr>
        <p:txBody>
          <a:bodyPr/>
          <a:lstStyle/>
          <a:p>
            <a:r>
              <a:rPr lang="ru-RU" dirty="0"/>
              <a:t>Мышление и речь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687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Мышление и речь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43710" cy="3416300"/>
          </a:xfrm>
        </p:spPr>
        <p:txBody>
          <a:bodyPr>
            <a:noAutofit/>
          </a:bodyPr>
          <a:lstStyle/>
          <a:p>
            <a:r>
              <a:rPr lang="ru-RU" sz="2800" dirty="0"/>
              <a:t>"Мысль не выражается, но совершается в слове". </a:t>
            </a:r>
          </a:p>
          <a:p>
            <a:r>
              <a:rPr lang="ru-RU" sz="2800" dirty="0"/>
              <a:t>Л.С. </a:t>
            </a:r>
            <a:r>
              <a:rPr lang="ru-RU" sz="2800" dirty="0" err="1"/>
              <a:t>Выготский</a:t>
            </a:r>
            <a:r>
              <a:rPr lang="ru-RU" sz="2800" dirty="0"/>
              <a:t> показывает отсутствие полного параллелизма между мыслью и словом. </a:t>
            </a:r>
          </a:p>
          <a:p>
            <a:r>
              <a:rPr lang="ru-RU" sz="2800" dirty="0"/>
              <a:t>Отсутствие параллелизма не означает, что это феномены совершенно друг от друга независимые. Значение слова представляет собой акт мышления. </a:t>
            </a:r>
          </a:p>
        </p:txBody>
      </p:sp>
    </p:spTree>
    <p:extLst>
      <p:ext uri="{BB962C8B-B14F-4D97-AF65-F5344CB8AC3E}">
        <p14:creationId xmlns:p14="http://schemas.microsoft.com/office/powerpoint/2010/main" val="724866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Мышление и речь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3315" y="2603500"/>
            <a:ext cx="11114203" cy="3416300"/>
          </a:xfrm>
        </p:spPr>
        <p:txBody>
          <a:bodyPr>
            <a:noAutofit/>
          </a:bodyPr>
          <a:lstStyle/>
          <a:p>
            <a:r>
              <a:rPr lang="ru-RU" sz="3600" dirty="0"/>
              <a:t>Являясь средством выражения мыслей, речь, в ходе её развития в онтогенезе, становится основным (но не единственным) механизмом мышления человека. Высшее, абстрактное мышление невозможно без речевой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9462688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Мышление и речь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Только речевая деятельность даёт человеку возможность отвлечения от действительности и обобщения, что и является отличительной особенностью человеческого мышления.</a:t>
            </a:r>
          </a:p>
        </p:txBody>
      </p:sp>
    </p:spTree>
    <p:extLst>
      <p:ext uri="{BB962C8B-B14F-4D97-AF65-F5344CB8AC3E}">
        <p14:creationId xmlns:p14="http://schemas.microsoft.com/office/powerpoint/2010/main" val="23354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Язык и речь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Речь — это язык в действии. </a:t>
            </a:r>
          </a:p>
          <a:p>
            <a:r>
              <a:rPr lang="ru-RU" sz="2800" dirty="0"/>
              <a:t>Язык  — это система знаков, включающая слова с их значениями, а также синтаксис, т.е. набор правил, по которым строятся предложения. </a:t>
            </a:r>
          </a:p>
        </p:txBody>
      </p:sp>
    </p:spTree>
    <p:extLst>
      <p:ext uri="{BB962C8B-B14F-4D97-AF65-F5344CB8AC3E}">
        <p14:creationId xmlns:p14="http://schemas.microsoft.com/office/powerpoint/2010/main" val="25180296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Онтогенез речи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3670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Теория усвоения языка (</a:t>
            </a:r>
            <a:r>
              <a:rPr lang="ru-RU" dirty="0" err="1"/>
              <a:t>Онтолингвистика</a:t>
            </a:r>
            <a:r>
              <a:rPr lang="ru-RU" dirty="0"/>
              <a:t>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/>
              <a:t> наука, изучающая онтогенез речи и детскую речь: формирование речевой способности ребёнка, возникновение и дальнейшее развитие индивидуального языка и дальнейшие возрастные изменения в языке индивида.</a:t>
            </a:r>
          </a:p>
        </p:txBody>
      </p:sp>
    </p:spTree>
    <p:extLst>
      <p:ext uri="{BB962C8B-B14F-4D97-AF65-F5344CB8AC3E}">
        <p14:creationId xmlns:p14="http://schemas.microsoft.com/office/powerpoint/2010/main" val="22809562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положения </a:t>
            </a:r>
            <a:r>
              <a:rPr lang="ru-RU" dirty="0" err="1"/>
              <a:t>онтолингвистики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Овладение языком представляет собой процесс постижения мира в процессе общения с людьми и благодаря присвоению знаков языка и превращению их во внутренние символы мышления.</a:t>
            </a:r>
          </a:p>
        </p:txBody>
      </p:sp>
    </p:spTree>
    <p:extLst>
      <p:ext uri="{BB962C8B-B14F-4D97-AF65-F5344CB8AC3E}">
        <p14:creationId xmlns:p14="http://schemas.microsoft.com/office/powerpoint/2010/main" val="212773924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положения </a:t>
            </a:r>
            <a:r>
              <a:rPr lang="ru-RU" dirty="0" err="1"/>
              <a:t>онтолингвистики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54954" y="2603500"/>
            <a:ext cx="10223199" cy="3416300"/>
          </a:xfrm>
        </p:spPr>
        <p:txBody>
          <a:bodyPr>
            <a:noAutofit/>
          </a:bodyPr>
          <a:lstStyle/>
          <a:p>
            <a:r>
              <a:rPr lang="ru-RU" sz="3200" dirty="0"/>
              <a:t>Развитие языковой способности – это </a:t>
            </a:r>
            <a:r>
              <a:rPr lang="ru-RU" sz="3200" dirty="0" err="1"/>
              <a:t>интериоризация</a:t>
            </a:r>
            <a:r>
              <a:rPr lang="ru-RU" sz="3200" dirty="0"/>
              <a:t> внешних действий и «присвоение» правил речевого поведения. Все языковые категории формируются в речевой деятельности ребенка по мере обогащения его картины мира. </a:t>
            </a:r>
          </a:p>
        </p:txBody>
      </p:sp>
    </p:spTree>
    <p:extLst>
      <p:ext uri="{BB962C8B-B14F-4D97-AF65-F5344CB8AC3E}">
        <p14:creationId xmlns:p14="http://schemas.microsoft.com/office/powerpoint/2010/main" val="117525266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Онтогенез языковой способности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Это сложнейшее взаимодействие, с одной стороны, процесса общения взрослых и ребенка, с другой – процесса развития предметной и познавательной деятельности ребенка.</a:t>
            </a:r>
          </a:p>
        </p:txBody>
      </p:sp>
    </p:spTree>
    <p:extLst>
      <p:ext uri="{BB962C8B-B14F-4D97-AF65-F5344CB8AC3E}">
        <p14:creationId xmlns:p14="http://schemas.microsoft.com/office/powerpoint/2010/main" val="2458716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«Горизонтальный» подход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54954" y="2603500"/>
            <a:ext cx="10044089" cy="3416300"/>
          </a:xfrm>
        </p:spPr>
        <p:txBody>
          <a:bodyPr>
            <a:normAutofit fontScale="92500" lnSpcReduction="10000"/>
          </a:bodyPr>
          <a:lstStyle/>
          <a:p>
            <a:r>
              <a:rPr lang="ru-RU" sz="4000" dirty="0"/>
              <a:t>Языковое развитие ребёнка может быть представлено как постепенная смена временных языковых систем, каждая из которых отражает собственную, также временную, когнитивную систему ребёнка.</a:t>
            </a:r>
          </a:p>
        </p:txBody>
      </p:sp>
    </p:spTree>
    <p:extLst>
      <p:ext uri="{BB962C8B-B14F-4D97-AF65-F5344CB8AC3E}">
        <p14:creationId xmlns:p14="http://schemas.microsoft.com/office/powerpoint/2010/main" val="267239341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Возникновение речи у ребенка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Освоение языка ребенком протекает спонтанно и без видимых усилий с его стороны.</a:t>
            </a:r>
          </a:p>
          <a:p>
            <a:r>
              <a:rPr lang="ru-RU" dirty="0"/>
              <a:t>Особенности становления языка и речи у детей связано:</a:t>
            </a:r>
          </a:p>
          <a:p>
            <a:pPr marL="514350" indent="-514350">
              <a:buAutoNum type="arabicParenR"/>
            </a:pPr>
            <a:r>
              <a:rPr lang="ru-RU" dirty="0"/>
              <a:t>с процессами физиологического созревания центральной нервной системы;</a:t>
            </a:r>
          </a:p>
          <a:p>
            <a:pPr marL="514350" indent="-514350">
              <a:buAutoNum type="arabicParenR"/>
            </a:pPr>
            <a:r>
              <a:rPr lang="ru-RU" dirty="0"/>
              <a:t>С определенной её пластичностью в этот период.</a:t>
            </a:r>
          </a:p>
          <a:p>
            <a:pPr marL="514350" indent="-514350"/>
            <a:r>
              <a:rPr lang="ru-RU" dirty="0"/>
              <a:t>Формирование систем, обеспечивающих освоение речи, требует своевременной их стимуляции речевыми сигналами.</a:t>
            </a:r>
          </a:p>
          <a:p>
            <a:pPr marL="514350" indent="-514350"/>
            <a:r>
              <a:rPr lang="ru-RU" dirty="0"/>
              <a:t>При недостаточной такой стимуляции (</a:t>
            </a:r>
            <a:r>
              <a:rPr lang="ru-RU" i="1" dirty="0"/>
              <a:t>глухота</a:t>
            </a:r>
            <a:r>
              <a:rPr lang="ru-RU" dirty="0"/>
              <a:t>) процессы освоения речи задерживаются.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50713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Критический период развития речи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  <a:p>
            <a:r>
              <a:rPr lang="ru-RU" sz="2800" dirty="0"/>
              <a:t>За пределами этого периода, без опыта речевого общения, ребенок становится неспособным к обучении речи.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060705"/>
              </p:ext>
            </p:extLst>
          </p:nvPr>
        </p:nvGraphicFramePr>
        <p:xfrm>
          <a:off x="1642289" y="2396241"/>
          <a:ext cx="7786742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6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891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</a:rPr>
                        <a:t>Возрастной период, на протяжении которого речь</a:t>
                      </a:r>
                      <a:r>
                        <a:rPr lang="ru-RU" sz="2800" baseline="0" dirty="0">
                          <a:solidFill>
                            <a:srgbClr val="002060"/>
                          </a:solidFill>
                        </a:rPr>
                        <a:t> осваивается «без усилий», называют КРИТИЧЕСКИМ ПЕРИОДОМ.</a:t>
                      </a:r>
                      <a:endParaRPr lang="ru-RU" sz="2800" dirty="0">
                        <a:solidFill>
                          <a:srgbClr val="002060"/>
                        </a:solidFill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1419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Освоение речи ребенком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Процесс освоения речи ребенком принципиально отличается от процесса освоения второго языка. </a:t>
            </a:r>
          </a:p>
          <a:p>
            <a:r>
              <a:rPr lang="ru-RU" sz="2400" dirty="0"/>
              <a:t>Ребенок овладевает сложнейшей структурой языка всего за 3-4 года!</a:t>
            </a:r>
          </a:p>
          <a:p>
            <a:r>
              <a:rPr lang="ru-RU" sz="2400" dirty="0"/>
              <a:t>Сталкиваясь с новым неизвестным явлением родного языка, ребенок, практически без помощи взрослых, «подводит» его под известную грамматику.</a:t>
            </a:r>
          </a:p>
        </p:txBody>
      </p:sp>
    </p:spTree>
    <p:extLst>
      <p:ext uri="{BB962C8B-B14F-4D97-AF65-F5344CB8AC3E}">
        <p14:creationId xmlns:p14="http://schemas.microsoft.com/office/powerpoint/2010/main" val="181544539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Активный рост запаса слов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В возрасте около полутора лет словарь ребенка составляет от 3 до 50 слов.</a:t>
            </a:r>
          </a:p>
          <a:p>
            <a:r>
              <a:rPr lang="ru-RU" sz="2800" dirty="0"/>
              <a:t>В два года словарь доходит до 300 слов.</a:t>
            </a:r>
          </a:p>
          <a:p>
            <a:r>
              <a:rPr lang="ru-RU" sz="2800" dirty="0"/>
              <a:t>К пяти годам ребенок использует примерно 10 000 слов.</a:t>
            </a:r>
          </a:p>
          <a:p>
            <a:pPr>
              <a:buNone/>
            </a:pPr>
            <a:r>
              <a:rPr lang="ru-RU" sz="2800" dirty="0"/>
              <a:t>К пяти годам скорость овладения словами составляет примерно </a:t>
            </a:r>
            <a:r>
              <a:rPr lang="ru-RU" sz="2800" u="sng" dirty="0"/>
              <a:t>20 слов в день.</a:t>
            </a:r>
          </a:p>
        </p:txBody>
      </p:sp>
    </p:spTree>
    <p:extLst>
      <p:ext uri="{BB962C8B-B14F-4D97-AF65-F5344CB8AC3E}">
        <p14:creationId xmlns:p14="http://schemas.microsoft.com/office/powerpoint/2010/main" val="3346549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Язык и речь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i="1" dirty="0"/>
              <a:t>Язык един для</a:t>
            </a:r>
            <a:r>
              <a:rPr lang="ru-RU" sz="2800" dirty="0"/>
              <a:t> всех людей, пользующихся им, </a:t>
            </a:r>
            <a:r>
              <a:rPr lang="ru-RU" sz="2800" i="1" dirty="0"/>
              <a:t>речь — индивидуальна.</a:t>
            </a:r>
          </a:p>
          <a:p>
            <a:r>
              <a:rPr lang="ru-RU" sz="2800" dirty="0"/>
              <a:t>В речи выражается психология отдельно взятого человека или общности людей, для которых данные особенности речи характерны; язык отражает в себе психологию народа, для которого он является родным, причем не только ныне живущих людей, но и предшествующих поколений. </a:t>
            </a:r>
          </a:p>
        </p:txBody>
      </p:sp>
    </p:spTree>
    <p:extLst>
      <p:ext uri="{BB962C8B-B14F-4D97-AF65-F5344CB8AC3E}">
        <p14:creationId xmlns:p14="http://schemas.microsoft.com/office/powerpoint/2010/main" val="34003222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Путь развития детской речи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981200" y="1219201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969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Язык и речь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i="1" dirty="0"/>
              <a:t>Речь без усвоения языка невозможна, в то время как язык может существовать</a:t>
            </a:r>
            <a:r>
              <a:rPr lang="ru-RU" sz="3200" dirty="0"/>
              <a:t> и развиваться относительно </a:t>
            </a:r>
            <a:r>
              <a:rPr lang="ru-RU" sz="3200" i="1" dirty="0"/>
              <a:t>независимо от человека,</a:t>
            </a:r>
            <a:r>
              <a:rPr lang="ru-RU" sz="3200" dirty="0"/>
              <a:t> по законам, не связанным ни с его психологией, ни с его поведением.</a:t>
            </a:r>
          </a:p>
        </p:txBody>
      </p:sp>
    </p:spTree>
    <p:extLst>
      <p:ext uri="{BB962C8B-B14F-4D97-AF65-F5344CB8AC3E}">
        <p14:creationId xmlns:p14="http://schemas.microsoft.com/office/powerpoint/2010/main" val="2556307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Язык и речь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6182" y="2413262"/>
            <a:ext cx="11255604" cy="3606538"/>
          </a:xfrm>
        </p:spPr>
        <p:txBody>
          <a:bodyPr>
            <a:noAutofit/>
          </a:bodyPr>
          <a:lstStyle/>
          <a:p>
            <a:r>
              <a:rPr lang="ru-RU" sz="2800" dirty="0"/>
              <a:t>С помощью языка человек в процессе речевого общения: </a:t>
            </a:r>
          </a:p>
          <a:p>
            <a:pPr marL="0" indent="0">
              <a:buNone/>
            </a:pPr>
            <a:r>
              <a:rPr lang="ru-RU" sz="2800" dirty="0"/>
              <a:t>1) общается с другими людьми, обмениваясь с ними мыслями, без чего невозможно наладить совместные действия людей в трудовой и общественной жизни; </a:t>
            </a:r>
          </a:p>
          <a:p>
            <a:pPr marL="0" indent="0">
              <a:buNone/>
            </a:pPr>
            <a:r>
              <a:rPr lang="ru-RU" sz="2800" dirty="0"/>
              <a:t>2) выражает свои чувства, стремления, свои отношения к тем или другим явлениям и событиям; </a:t>
            </a:r>
          </a:p>
          <a:p>
            <a:pPr marL="0" indent="0">
              <a:buNone/>
            </a:pPr>
            <a:r>
              <a:rPr lang="ru-RU" sz="2800" dirty="0"/>
              <a:t>3) воздействует на других людей, побуждая их к тем или другим поступкам.</a:t>
            </a:r>
          </a:p>
        </p:txBody>
      </p:sp>
    </p:spTree>
    <p:extLst>
      <p:ext uri="{BB962C8B-B14F-4D97-AF65-F5344CB8AC3E}">
        <p14:creationId xmlns:p14="http://schemas.microsoft.com/office/powerpoint/2010/main" val="2726816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Язык и речь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Связующим звеном между языком и речью выступает значение слова, поскольку оно выражается как в единицах языка, так и в единицах речи.</a:t>
            </a:r>
          </a:p>
        </p:txBody>
      </p:sp>
    </p:spTree>
    <p:extLst>
      <p:ext uri="{BB962C8B-B14F-4D97-AF65-F5344CB8AC3E}">
        <p14:creationId xmlns:p14="http://schemas.microsoft.com/office/powerpoint/2010/main" val="16043490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82</TotalTime>
  <Words>2037</Words>
  <Application>Microsoft Office PowerPoint</Application>
  <PresentationFormat>Ecran lat</PresentationFormat>
  <Paragraphs>191</Paragraphs>
  <Slides>60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60</vt:i4>
      </vt:variant>
    </vt:vector>
  </HeadingPairs>
  <TitlesOfParts>
    <vt:vector size="64" baseType="lpstr">
      <vt:lpstr>Arial</vt:lpstr>
      <vt:lpstr>Century Gothic</vt:lpstr>
      <vt:lpstr>Wingdings 3</vt:lpstr>
      <vt:lpstr>Ион (конференц-зал)</vt:lpstr>
      <vt:lpstr>Речь</vt:lpstr>
      <vt:lpstr>Речь. Определение</vt:lpstr>
      <vt:lpstr>Речь. Определение</vt:lpstr>
      <vt:lpstr>Язык и речь</vt:lpstr>
      <vt:lpstr>Язык и речь</vt:lpstr>
      <vt:lpstr>Язык и речь</vt:lpstr>
      <vt:lpstr>Язык и речь</vt:lpstr>
      <vt:lpstr>Язык и речь</vt:lpstr>
      <vt:lpstr>Язык и речь</vt:lpstr>
      <vt:lpstr>Виды речи</vt:lpstr>
      <vt:lpstr>Формы речи (по И.А. Зимней)</vt:lpstr>
      <vt:lpstr>Функции речи</vt:lpstr>
      <vt:lpstr>Функции речи</vt:lpstr>
      <vt:lpstr>Функции речи</vt:lpstr>
      <vt:lpstr>Свойства речи</vt:lpstr>
      <vt:lpstr>Свойства речи</vt:lpstr>
      <vt:lpstr>Свойства речи</vt:lpstr>
      <vt:lpstr>Свойства речи</vt:lpstr>
      <vt:lpstr> Группы мыслительно-физиологических механизмов речи</vt:lpstr>
      <vt:lpstr> Мыслительно-физиологических механизмов речи</vt:lpstr>
      <vt:lpstr>Группы мыслительно-физиологических механизмов речи</vt:lpstr>
      <vt:lpstr>Мыслительно-физиологические механизмы речи</vt:lpstr>
      <vt:lpstr>Мыслительно-физиологические механизмы речи</vt:lpstr>
      <vt:lpstr>Речевая деятельность</vt:lpstr>
      <vt:lpstr>Единица речи</vt:lpstr>
      <vt:lpstr>Единица речи</vt:lpstr>
      <vt:lpstr>Идея предикации</vt:lpstr>
      <vt:lpstr>Предикация</vt:lpstr>
      <vt:lpstr>Предикация</vt:lpstr>
      <vt:lpstr>Эвристичность и предикативность</vt:lpstr>
      <vt:lpstr>Эвристичность речи</vt:lpstr>
      <vt:lpstr>Развитие речи</vt:lpstr>
      <vt:lpstr>Культурно-историческая концепция</vt:lpstr>
      <vt:lpstr>Рудиментарные функции</vt:lpstr>
      <vt:lpstr>Знаки-символы</vt:lpstr>
      <vt:lpstr>Знаки-символы</vt:lpstr>
      <vt:lpstr>Знаки-символы</vt:lpstr>
      <vt:lpstr>Prezentare PowerPoint</vt:lpstr>
      <vt:lpstr>Процесс речепорождения</vt:lpstr>
      <vt:lpstr>Процесс речепорождения</vt:lpstr>
      <vt:lpstr>Процесс речепорождения</vt:lpstr>
      <vt:lpstr>Процесс речепорождения</vt:lpstr>
      <vt:lpstr>Порождение и понимание речи</vt:lpstr>
      <vt:lpstr>Внутренняя речь</vt:lpstr>
      <vt:lpstr>Внутренняя речь</vt:lpstr>
      <vt:lpstr>Мышление и речь</vt:lpstr>
      <vt:lpstr>Мышление и речь</vt:lpstr>
      <vt:lpstr>Мышление и речь</vt:lpstr>
      <vt:lpstr>Мышление и речь</vt:lpstr>
      <vt:lpstr>Онтогенез речи</vt:lpstr>
      <vt:lpstr>Теория усвоения языка (Онтолингвистика)</vt:lpstr>
      <vt:lpstr>Основные положения онтолингвистики</vt:lpstr>
      <vt:lpstr>Основные положения онтолингвистики</vt:lpstr>
      <vt:lpstr>Онтогенез языковой способности</vt:lpstr>
      <vt:lpstr>«Горизонтальный» подход</vt:lpstr>
      <vt:lpstr>Возникновение речи у ребенка</vt:lpstr>
      <vt:lpstr>Критический период развития речи</vt:lpstr>
      <vt:lpstr>Освоение речи ребенком</vt:lpstr>
      <vt:lpstr>Активный рост запаса слов</vt:lpstr>
      <vt:lpstr>Путь развития детской речи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Речь</dc:title>
  <dc:creator>Людмила Можейкина</dc:creator>
  <cp:lastModifiedBy>Admin</cp:lastModifiedBy>
  <cp:revision>12</cp:revision>
  <dcterms:created xsi:type="dcterms:W3CDTF">2017-04-11T21:59:32Z</dcterms:created>
  <dcterms:modified xsi:type="dcterms:W3CDTF">2025-11-29T08:56:06Z</dcterms:modified>
</cp:coreProperties>
</file>